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1790" r:id="rId5"/>
    <p:sldId id="1783" r:id="rId6"/>
    <p:sldId id="1784" r:id="rId7"/>
    <p:sldId id="1785" r:id="rId8"/>
    <p:sldId id="1786" r:id="rId9"/>
    <p:sldId id="1787" r:id="rId10"/>
    <p:sldId id="1789" r:id="rId11"/>
    <p:sldId id="1696" r:id="rId12"/>
    <p:sldId id="1693" r:id="rId13"/>
    <p:sldId id="401" r:id="rId14"/>
    <p:sldId id="405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93A"/>
    <a:srgbClr val="107A38"/>
    <a:srgbClr val="9BD1B0"/>
    <a:srgbClr val="C6C2BF"/>
    <a:srgbClr val="E9E7E7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09ADE-D79E-1847-997D-33A4CDF4CFA6}" v="49" dt="2021-03-17T07:20:5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3" autoAdjust="0"/>
    <p:restoredTop sz="97840"/>
  </p:normalViewPr>
  <p:slideViewPr>
    <p:cSldViewPr snapToGrid="0" snapToObjects="1">
      <p:cViewPr>
        <p:scale>
          <a:sx n="194" d="100"/>
          <a:sy n="194" d="100"/>
        </p:scale>
        <p:origin x="58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ad, Lovise" userId="07b54150-0e4e-40c8-93ea-7865c3c27ae6" providerId="ADAL" clId="{11309ADE-D79E-1847-997D-33A4CDF4CFA6}"/>
    <pc:docChg chg="undo custSel addSld delSld modSld sldOrd">
      <pc:chgData name="Justad, Lovise" userId="07b54150-0e4e-40c8-93ea-7865c3c27ae6" providerId="ADAL" clId="{11309ADE-D79E-1847-997D-33A4CDF4CFA6}" dt="2021-03-17T07:25:55.286" v="1045" actId="1076"/>
      <pc:docMkLst>
        <pc:docMk/>
      </pc:docMkLst>
      <pc:sldChg chg="del">
        <pc:chgData name="Justad, Lovise" userId="07b54150-0e4e-40c8-93ea-7865c3c27ae6" providerId="ADAL" clId="{11309ADE-D79E-1847-997D-33A4CDF4CFA6}" dt="2021-03-16T13:34:56.720" v="338" actId="2696"/>
        <pc:sldMkLst>
          <pc:docMk/>
          <pc:sldMk cId="3961671479" sldId="385"/>
        </pc:sldMkLst>
      </pc:sldChg>
      <pc:sldChg chg="addSp delSp modSp mod">
        <pc:chgData name="Justad, Lovise" userId="07b54150-0e4e-40c8-93ea-7865c3c27ae6" providerId="ADAL" clId="{11309ADE-D79E-1847-997D-33A4CDF4CFA6}" dt="2021-03-16T14:30:25.595" v="868" actId="14861"/>
        <pc:sldMkLst>
          <pc:docMk/>
          <pc:sldMk cId="2625855775" sldId="401"/>
        </pc:sldMkLst>
        <pc:spChg chg="add del mod">
          <ac:chgData name="Justad, Lovise" userId="07b54150-0e4e-40c8-93ea-7865c3c27ae6" providerId="ADAL" clId="{11309ADE-D79E-1847-997D-33A4CDF4CFA6}" dt="2021-03-16T14:26:09.930" v="804"/>
          <ac:spMkLst>
            <pc:docMk/>
            <pc:sldMk cId="2625855775" sldId="401"/>
            <ac:spMk id="2" creationId="{C6456A9A-EFD8-D044-9692-DC1DFE3B1ADF}"/>
          </ac:spMkLst>
        </pc:spChg>
        <pc:spChg chg="mod">
          <ac:chgData name="Justad, Lovise" userId="07b54150-0e4e-40c8-93ea-7865c3c27ae6" providerId="ADAL" clId="{11309ADE-D79E-1847-997D-33A4CDF4CFA6}" dt="2021-03-16T14:29:34.967" v="856" actId="207"/>
          <ac:spMkLst>
            <pc:docMk/>
            <pc:sldMk cId="2625855775" sldId="401"/>
            <ac:spMk id="5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4:29:32.625" v="854" actId="207"/>
          <ac:spMkLst>
            <pc:docMk/>
            <pc:sldMk cId="2625855775" sldId="401"/>
            <ac:spMk id="6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2:58:03.820" v="5" actId="207"/>
          <ac:spMkLst>
            <pc:docMk/>
            <pc:sldMk cId="2625855775" sldId="401"/>
            <ac:spMk id="7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4:26:08.714" v="802" actId="14100"/>
          <ac:spMkLst>
            <pc:docMk/>
            <pc:sldMk cId="2625855775" sldId="401"/>
            <ac:spMk id="8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2:58:05.811" v="6" actId="207"/>
          <ac:spMkLst>
            <pc:docMk/>
            <pc:sldMk cId="2625855775" sldId="401"/>
            <ac:spMk id="9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4:16:31.872" v="744" actId="20577"/>
          <ac:spMkLst>
            <pc:docMk/>
            <pc:sldMk cId="2625855775" sldId="401"/>
            <ac:spMk id="10" creationId="{00000000-0000-0000-0000-000000000000}"/>
          </ac:spMkLst>
        </pc:spChg>
        <pc:spChg chg="add del mod">
          <ac:chgData name="Justad, Lovise" userId="07b54150-0e4e-40c8-93ea-7865c3c27ae6" providerId="ADAL" clId="{11309ADE-D79E-1847-997D-33A4CDF4CFA6}" dt="2021-03-16T14:26:28.137" v="806" actId="478"/>
          <ac:spMkLst>
            <pc:docMk/>
            <pc:sldMk cId="2625855775" sldId="401"/>
            <ac:spMk id="12" creationId="{FC939F11-518A-6047-8E85-2A4306003CD6}"/>
          </ac:spMkLst>
        </pc:spChg>
        <pc:picChg chg="del">
          <ac:chgData name="Justad, Lovise" userId="07b54150-0e4e-40c8-93ea-7865c3c27ae6" providerId="ADAL" clId="{11309ADE-D79E-1847-997D-33A4CDF4CFA6}" dt="2021-03-16T14:26:25.652" v="805" actId="478"/>
          <ac:picMkLst>
            <pc:docMk/>
            <pc:sldMk cId="2625855775" sldId="401"/>
            <ac:picMk id="11" creationId="{00000000-0000-0000-0000-000000000000}"/>
          </ac:picMkLst>
        </pc:picChg>
        <pc:picChg chg="mod">
          <ac:chgData name="Justad, Lovise" userId="07b54150-0e4e-40c8-93ea-7865c3c27ae6" providerId="ADAL" clId="{11309ADE-D79E-1847-997D-33A4CDF4CFA6}" dt="2021-03-16T14:30:19.523" v="867" actId="1036"/>
          <ac:picMkLst>
            <pc:docMk/>
            <pc:sldMk cId="2625855775" sldId="401"/>
            <ac:picMk id="13" creationId="{00000000-0000-0000-0000-000000000000}"/>
          </ac:picMkLst>
        </pc:picChg>
        <pc:picChg chg="mod">
          <ac:chgData name="Justad, Lovise" userId="07b54150-0e4e-40c8-93ea-7865c3c27ae6" providerId="ADAL" clId="{11309ADE-D79E-1847-997D-33A4CDF4CFA6}" dt="2021-03-16T14:30:02.335" v="858" actId="1076"/>
          <ac:picMkLst>
            <pc:docMk/>
            <pc:sldMk cId="2625855775" sldId="401"/>
            <ac:picMk id="14" creationId="{474D61F5-347C-AD4D-AACE-8577474A8CA4}"/>
          </ac:picMkLst>
        </pc:picChg>
        <pc:picChg chg="add mod">
          <ac:chgData name="Justad, Lovise" userId="07b54150-0e4e-40c8-93ea-7865c3c27ae6" providerId="ADAL" clId="{11309ADE-D79E-1847-997D-33A4CDF4CFA6}" dt="2021-03-16T14:30:25.595" v="868" actId="14861"/>
          <ac:picMkLst>
            <pc:docMk/>
            <pc:sldMk cId="2625855775" sldId="401"/>
            <ac:picMk id="16" creationId="{E38596D0-A720-5142-8671-BEFFD7FAA438}"/>
          </ac:picMkLst>
        </pc:picChg>
        <pc:picChg chg="add mod">
          <ac:chgData name="Justad, Lovise" userId="07b54150-0e4e-40c8-93ea-7865c3c27ae6" providerId="ADAL" clId="{11309ADE-D79E-1847-997D-33A4CDF4CFA6}" dt="2021-03-16T14:27:08.786" v="815" actId="1076"/>
          <ac:picMkLst>
            <pc:docMk/>
            <pc:sldMk cId="2625855775" sldId="401"/>
            <ac:picMk id="18" creationId="{6074BDA9-106D-D14D-910C-6D9BCCFDA52E}"/>
          </ac:picMkLst>
        </pc:picChg>
      </pc:sldChg>
      <pc:sldChg chg="delSp modSp del mod">
        <pc:chgData name="Justad, Lovise" userId="07b54150-0e4e-40c8-93ea-7865c3c27ae6" providerId="ADAL" clId="{11309ADE-D79E-1847-997D-33A4CDF4CFA6}" dt="2021-03-17T07:21:05.932" v="1040" actId="2696"/>
        <pc:sldMkLst>
          <pc:docMk/>
          <pc:sldMk cId="3234772898" sldId="402"/>
        </pc:sldMkLst>
        <pc:spChg chg="del mod">
          <ac:chgData name="Justad, Lovise" userId="07b54150-0e4e-40c8-93ea-7865c3c27ae6" providerId="ADAL" clId="{11309ADE-D79E-1847-997D-33A4CDF4CFA6}" dt="2021-03-16T14:56:50.871" v="1032"/>
          <ac:spMkLst>
            <pc:docMk/>
            <pc:sldMk cId="3234772898" sldId="402"/>
            <ac:spMk id="3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6T14:39:28.788" v="1030" actId="1076"/>
          <ac:spMkLst>
            <pc:docMk/>
            <pc:sldMk cId="3234772898" sldId="402"/>
            <ac:spMk id="11" creationId="{B66F7708-5B25-4CA1-ABB0-F8C451385683}"/>
          </ac:spMkLst>
        </pc:spChg>
        <pc:spChg chg="mod">
          <ac:chgData name="Justad, Lovise" userId="07b54150-0e4e-40c8-93ea-7865c3c27ae6" providerId="ADAL" clId="{11309ADE-D79E-1847-997D-33A4CDF4CFA6}" dt="2021-03-16T14:39:01.388" v="1024" actId="404"/>
          <ac:spMkLst>
            <pc:docMk/>
            <pc:sldMk cId="3234772898" sldId="402"/>
            <ac:spMk id="15" creationId="{00000000-0000-0000-0000-000000000000}"/>
          </ac:spMkLst>
        </pc:spChg>
      </pc:sldChg>
      <pc:sldChg chg="del">
        <pc:chgData name="Justad, Lovise" userId="07b54150-0e4e-40c8-93ea-7865c3c27ae6" providerId="ADAL" clId="{11309ADE-D79E-1847-997D-33A4CDF4CFA6}" dt="2021-03-16T13:08:48.495" v="298" actId="2696"/>
        <pc:sldMkLst>
          <pc:docMk/>
          <pc:sldMk cId="3026637059" sldId="1683"/>
        </pc:sldMkLst>
      </pc:sldChg>
      <pc:sldChg chg="del">
        <pc:chgData name="Justad, Lovise" userId="07b54150-0e4e-40c8-93ea-7865c3c27ae6" providerId="ADAL" clId="{11309ADE-D79E-1847-997D-33A4CDF4CFA6}" dt="2021-03-16T13:09:06.907" v="301" actId="2696"/>
        <pc:sldMkLst>
          <pc:docMk/>
          <pc:sldMk cId="141499727" sldId="1688"/>
        </pc:sldMkLst>
      </pc:sldChg>
      <pc:sldChg chg="del">
        <pc:chgData name="Justad, Lovise" userId="07b54150-0e4e-40c8-93ea-7865c3c27ae6" providerId="ADAL" clId="{11309ADE-D79E-1847-997D-33A4CDF4CFA6}" dt="2021-03-16T13:09:36.516" v="303" actId="2696"/>
        <pc:sldMkLst>
          <pc:docMk/>
          <pc:sldMk cId="3122793952" sldId="1689"/>
        </pc:sldMkLst>
      </pc:sldChg>
      <pc:sldChg chg="del">
        <pc:chgData name="Justad, Lovise" userId="07b54150-0e4e-40c8-93ea-7865c3c27ae6" providerId="ADAL" clId="{11309ADE-D79E-1847-997D-33A4CDF4CFA6}" dt="2021-03-16T13:12:09.617" v="307" actId="2696"/>
        <pc:sldMkLst>
          <pc:docMk/>
          <pc:sldMk cId="1925266874" sldId="1690"/>
        </pc:sldMkLst>
      </pc:sldChg>
      <pc:sldChg chg="del">
        <pc:chgData name="Justad, Lovise" userId="07b54150-0e4e-40c8-93ea-7865c3c27ae6" providerId="ADAL" clId="{11309ADE-D79E-1847-997D-33A4CDF4CFA6}" dt="2021-03-16T13:08:42.758" v="297" actId="2696"/>
        <pc:sldMkLst>
          <pc:docMk/>
          <pc:sldMk cId="1356652876" sldId="1691"/>
        </pc:sldMkLst>
      </pc:sldChg>
      <pc:sldChg chg="addSp delSp modSp mod">
        <pc:chgData name="Justad, Lovise" userId="07b54150-0e4e-40c8-93ea-7865c3c27ae6" providerId="ADAL" clId="{11309ADE-D79E-1847-997D-33A4CDF4CFA6}" dt="2021-03-16T14:38:06.290" v="1015" actId="14100"/>
        <pc:sldMkLst>
          <pc:docMk/>
          <pc:sldMk cId="1315816063" sldId="1693"/>
        </pc:sldMkLst>
        <pc:spChg chg="mod">
          <ac:chgData name="Justad, Lovise" userId="07b54150-0e4e-40c8-93ea-7865c3c27ae6" providerId="ADAL" clId="{11309ADE-D79E-1847-997D-33A4CDF4CFA6}" dt="2021-03-16T14:37:54.600" v="1011" actId="1076"/>
          <ac:spMkLst>
            <pc:docMk/>
            <pc:sldMk cId="1315816063" sldId="1693"/>
            <ac:spMk id="3" creationId="{00000000-0000-0000-0000-000000000000}"/>
          </ac:spMkLst>
        </pc:spChg>
        <pc:spChg chg="add del mod">
          <ac:chgData name="Justad, Lovise" userId="07b54150-0e4e-40c8-93ea-7865c3c27ae6" providerId="ADAL" clId="{11309ADE-D79E-1847-997D-33A4CDF4CFA6}" dt="2021-03-16T13:40:14.201" v="354" actId="478"/>
          <ac:spMkLst>
            <pc:docMk/>
            <pc:sldMk cId="1315816063" sldId="1693"/>
            <ac:spMk id="4" creationId="{BFE6E55D-AD8F-F940-8550-6326B78177B5}"/>
          </ac:spMkLst>
        </pc:spChg>
        <pc:spChg chg="del mod">
          <ac:chgData name="Justad, Lovise" userId="07b54150-0e4e-40c8-93ea-7865c3c27ae6" providerId="ADAL" clId="{11309ADE-D79E-1847-997D-33A4CDF4CFA6}" dt="2021-03-16T13:40:11.570" v="353" actId="478"/>
          <ac:spMkLst>
            <pc:docMk/>
            <pc:sldMk cId="1315816063" sldId="1693"/>
            <ac:spMk id="7" creationId="{31775C12-2B3F-477D-8D2F-9964977784A0}"/>
          </ac:spMkLst>
        </pc:spChg>
        <pc:spChg chg="add mod">
          <ac:chgData name="Justad, Lovise" userId="07b54150-0e4e-40c8-93ea-7865c3c27ae6" providerId="ADAL" clId="{11309ADE-D79E-1847-997D-33A4CDF4CFA6}" dt="2021-03-16T14:38:06.290" v="1015" actId="14100"/>
          <ac:spMkLst>
            <pc:docMk/>
            <pc:sldMk cId="1315816063" sldId="1693"/>
            <ac:spMk id="9" creationId="{DA88C585-91A0-4E49-8EAC-4F0C67329722}"/>
          </ac:spMkLst>
        </pc:spChg>
        <pc:spChg chg="del">
          <ac:chgData name="Justad, Lovise" userId="07b54150-0e4e-40c8-93ea-7865c3c27ae6" providerId="ADAL" clId="{11309ADE-D79E-1847-997D-33A4CDF4CFA6}" dt="2021-03-16T13:48:10.473" v="641" actId="478"/>
          <ac:spMkLst>
            <pc:docMk/>
            <pc:sldMk cId="1315816063" sldId="1693"/>
            <ac:spMk id="10" creationId="{6F33F13D-91DA-463D-837D-98836504EDA2}"/>
          </ac:spMkLst>
        </pc:spChg>
        <pc:spChg chg="add mod">
          <ac:chgData name="Justad, Lovise" userId="07b54150-0e4e-40c8-93ea-7865c3c27ae6" providerId="ADAL" clId="{11309ADE-D79E-1847-997D-33A4CDF4CFA6}" dt="2021-03-16T13:48:30.769" v="654" actId="14100"/>
          <ac:spMkLst>
            <pc:docMk/>
            <pc:sldMk cId="1315816063" sldId="1693"/>
            <ac:spMk id="13" creationId="{EECC93D4-8BB4-2042-9A8F-799DC3E67BA7}"/>
          </ac:spMkLst>
        </pc:spChg>
        <pc:picChg chg="add mod">
          <ac:chgData name="Justad, Lovise" userId="07b54150-0e4e-40c8-93ea-7865c3c27ae6" providerId="ADAL" clId="{11309ADE-D79E-1847-997D-33A4CDF4CFA6}" dt="2021-03-16T13:47:58.369" v="639"/>
          <ac:picMkLst>
            <pc:docMk/>
            <pc:sldMk cId="1315816063" sldId="1693"/>
            <ac:picMk id="11" creationId="{01755D74-93D4-8D45-9251-E609827C5855}"/>
          </ac:picMkLst>
        </pc:picChg>
        <pc:picChg chg="del">
          <ac:chgData name="Justad, Lovise" userId="07b54150-0e4e-40c8-93ea-7865c3c27ae6" providerId="ADAL" clId="{11309ADE-D79E-1847-997D-33A4CDF4CFA6}" dt="2021-03-16T13:48:00.111" v="640" actId="478"/>
          <ac:picMkLst>
            <pc:docMk/>
            <pc:sldMk cId="1315816063" sldId="1693"/>
            <ac:picMk id="12" creationId="{EE4DA89B-E194-498A-B30A-3E9A7B5AFD17}"/>
          </ac:picMkLst>
        </pc:picChg>
      </pc:sldChg>
      <pc:sldChg chg="addSp delSp modSp mod modNotesTx">
        <pc:chgData name="Justad, Lovise" userId="07b54150-0e4e-40c8-93ea-7865c3c27ae6" providerId="ADAL" clId="{11309ADE-D79E-1847-997D-33A4CDF4CFA6}" dt="2021-03-16T14:38:14.559" v="1017" actId="20577"/>
        <pc:sldMkLst>
          <pc:docMk/>
          <pc:sldMk cId="2697813415" sldId="1696"/>
        </pc:sldMkLst>
        <pc:spChg chg="mod">
          <ac:chgData name="Justad, Lovise" userId="07b54150-0e4e-40c8-93ea-7865c3c27ae6" providerId="ADAL" clId="{11309ADE-D79E-1847-997D-33A4CDF4CFA6}" dt="2021-03-16T14:37:27.283" v="1008" actId="1076"/>
          <ac:spMkLst>
            <pc:docMk/>
            <pc:sldMk cId="2697813415" sldId="1696"/>
            <ac:spMk id="3" creationId="{00000000-0000-0000-0000-000000000000}"/>
          </ac:spMkLst>
        </pc:spChg>
        <pc:spChg chg="add del mod">
          <ac:chgData name="Justad, Lovise" userId="07b54150-0e4e-40c8-93ea-7865c3c27ae6" providerId="ADAL" clId="{11309ADE-D79E-1847-997D-33A4CDF4CFA6}" dt="2021-03-16T13:38:55.571" v="345" actId="478"/>
          <ac:spMkLst>
            <pc:docMk/>
            <pc:sldMk cId="2697813415" sldId="1696"/>
            <ac:spMk id="4" creationId="{08D3479E-BE0B-4C4E-A6AC-3F125C16133C}"/>
          </ac:spMkLst>
        </pc:spChg>
        <pc:spChg chg="del mod">
          <ac:chgData name="Justad, Lovise" userId="07b54150-0e4e-40c8-93ea-7865c3c27ae6" providerId="ADAL" clId="{11309ADE-D79E-1847-997D-33A4CDF4CFA6}" dt="2021-03-16T13:48:36.563" v="655" actId="478"/>
          <ac:spMkLst>
            <pc:docMk/>
            <pc:sldMk cId="2697813415" sldId="1696"/>
            <ac:spMk id="6" creationId="{749F571F-2748-4E2E-B918-2A808A6822C2}"/>
          </ac:spMkLst>
        </pc:spChg>
        <pc:spChg chg="del mod">
          <ac:chgData name="Justad, Lovise" userId="07b54150-0e4e-40c8-93ea-7865c3c27ae6" providerId="ADAL" clId="{11309ADE-D79E-1847-997D-33A4CDF4CFA6}" dt="2021-03-16T13:38:53.986" v="344" actId="478"/>
          <ac:spMkLst>
            <pc:docMk/>
            <pc:sldMk cId="2697813415" sldId="1696"/>
            <ac:spMk id="7" creationId="{31775C12-2B3F-477D-8D2F-9964977784A0}"/>
          </ac:spMkLst>
        </pc:spChg>
        <pc:spChg chg="add mod">
          <ac:chgData name="Justad, Lovise" userId="07b54150-0e4e-40c8-93ea-7865c3c27ae6" providerId="ADAL" clId="{11309ADE-D79E-1847-997D-33A4CDF4CFA6}" dt="2021-03-16T14:38:14.559" v="1017" actId="20577"/>
          <ac:spMkLst>
            <pc:docMk/>
            <pc:sldMk cId="2697813415" sldId="1696"/>
            <ac:spMk id="9" creationId="{F1B5EE87-826E-5044-86DD-443792A47166}"/>
          </ac:spMkLst>
        </pc:spChg>
        <pc:spChg chg="add mod">
          <ac:chgData name="Justad, Lovise" userId="07b54150-0e4e-40c8-93ea-7865c3c27ae6" providerId="ADAL" clId="{11309ADE-D79E-1847-997D-33A4CDF4CFA6}" dt="2021-03-16T13:48:39.299" v="657" actId="1076"/>
          <ac:spMkLst>
            <pc:docMk/>
            <pc:sldMk cId="2697813415" sldId="1696"/>
            <ac:spMk id="10" creationId="{477A3E82-444D-CB43-8BAA-365D072AC766}"/>
          </ac:spMkLst>
        </pc:spChg>
        <pc:picChg chg="mod">
          <ac:chgData name="Justad, Lovise" userId="07b54150-0e4e-40c8-93ea-7865c3c27ae6" providerId="ADAL" clId="{11309ADE-D79E-1847-997D-33A4CDF4CFA6}" dt="2021-03-16T13:45:45.022" v="633" actId="1076"/>
          <ac:picMkLst>
            <pc:docMk/>
            <pc:sldMk cId="2697813415" sldId="1696"/>
            <ac:picMk id="5" creationId="{E78DFBB9-0A15-412A-A9CA-DD927DF14463}"/>
          </ac:picMkLst>
        </pc:picChg>
      </pc:sldChg>
      <pc:sldChg chg="addSp delSp modSp mod">
        <pc:chgData name="Justad, Lovise" userId="07b54150-0e4e-40c8-93ea-7865c3c27ae6" providerId="ADAL" clId="{11309ADE-D79E-1847-997D-33A4CDF4CFA6}" dt="2021-03-16T14:36:55.414" v="1003" actId="1076"/>
        <pc:sldMkLst>
          <pc:docMk/>
          <pc:sldMk cId="2869517899" sldId="1783"/>
        </pc:sldMkLst>
        <pc:spChg chg="del">
          <ac:chgData name="Justad, Lovise" userId="07b54150-0e4e-40c8-93ea-7865c3c27ae6" providerId="ADAL" clId="{11309ADE-D79E-1847-997D-33A4CDF4CFA6}" dt="2021-03-16T12:58:53.525" v="11" actId="478"/>
          <ac:spMkLst>
            <pc:docMk/>
            <pc:sldMk cId="2869517899" sldId="1783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7" creationId="{8C546CA9-5118-4C23-81A8-98970A925689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9" creationId="{225DF548-58D5-454E-B830-672CDFE6A2B1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2" creationId="{7593D58E-DBE7-8C41-8822-76ED33EA6E7C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3" creationId="{4D421BA9-0BAE-9740-B9AF-8A3A27B1CF36}"/>
          </ac:spMkLst>
        </pc:spChg>
        <pc:spChg chg="add del 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4" creationId="{02735AF7-054C-FF4A-ADC4-67EE75A1C110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5" creationId="{BDA08D49-D566-2145-B208-C32E16BD3B86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6" creationId="{B522FECC-398F-C74B-98B1-8340893AC255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19" creationId="{1B8CAFC2-663A-B649-A94D-26585685833B}"/>
          </ac:spMkLst>
        </pc:spChg>
        <pc:spChg chg="mod">
          <ac:chgData name="Justad, Lovise" userId="07b54150-0e4e-40c8-93ea-7865c3c27ae6" providerId="ADAL" clId="{11309ADE-D79E-1847-997D-33A4CDF4CFA6}" dt="2021-03-16T14:36:55.414" v="1003" actId="1076"/>
          <ac:spMkLst>
            <pc:docMk/>
            <pc:sldMk cId="2869517899" sldId="1783"/>
            <ac:spMk id="20" creationId="{FAF3299D-5A14-B14D-8645-8695DAC90FD5}"/>
          </ac:spMkLst>
        </pc:spChg>
        <pc:picChg chg="mod">
          <ac:chgData name="Justad, Lovise" userId="07b54150-0e4e-40c8-93ea-7865c3c27ae6" providerId="ADAL" clId="{11309ADE-D79E-1847-997D-33A4CDF4CFA6}" dt="2021-03-16T14:36:55.414" v="1003" actId="1076"/>
          <ac:picMkLst>
            <pc:docMk/>
            <pc:sldMk cId="2869517899" sldId="1783"/>
            <ac:picMk id="21" creationId="{3CDFBE67-100F-C94A-BE14-2CD47387E707}"/>
          </ac:picMkLst>
        </pc:picChg>
        <pc:picChg chg="mod">
          <ac:chgData name="Justad, Lovise" userId="07b54150-0e4e-40c8-93ea-7865c3c27ae6" providerId="ADAL" clId="{11309ADE-D79E-1847-997D-33A4CDF4CFA6}" dt="2021-03-16T14:36:55.414" v="1003" actId="1076"/>
          <ac:picMkLst>
            <pc:docMk/>
            <pc:sldMk cId="2869517899" sldId="1783"/>
            <ac:picMk id="22" creationId="{53881AC3-4750-2445-90F9-A973C901AC82}"/>
          </ac:picMkLst>
        </pc:picChg>
        <pc:picChg chg="mod">
          <ac:chgData name="Justad, Lovise" userId="07b54150-0e4e-40c8-93ea-7865c3c27ae6" providerId="ADAL" clId="{11309ADE-D79E-1847-997D-33A4CDF4CFA6}" dt="2021-03-16T14:36:55.414" v="1003" actId="1076"/>
          <ac:picMkLst>
            <pc:docMk/>
            <pc:sldMk cId="2869517899" sldId="1783"/>
            <ac:picMk id="23" creationId="{655C18E4-411D-D449-982F-000FD372377A}"/>
          </ac:picMkLst>
        </pc:picChg>
      </pc:sldChg>
      <pc:sldChg chg="modSp mod">
        <pc:chgData name="Justad, Lovise" userId="07b54150-0e4e-40c8-93ea-7865c3c27ae6" providerId="ADAL" clId="{11309ADE-D79E-1847-997D-33A4CDF4CFA6}" dt="2021-03-16T14:34:36.900" v="988" actId="14100"/>
        <pc:sldMkLst>
          <pc:docMk/>
          <pc:sldMk cId="3820334386" sldId="1784"/>
        </pc:sldMkLst>
        <pc:spChg chg="mod">
          <ac:chgData name="Justad, Lovise" userId="07b54150-0e4e-40c8-93ea-7865c3c27ae6" providerId="ADAL" clId="{11309ADE-D79E-1847-997D-33A4CDF4CFA6}" dt="2021-03-16T12:59:48.318" v="21" actId="166"/>
          <ac:spMkLst>
            <pc:docMk/>
            <pc:sldMk cId="3820334386" sldId="1784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4:36.900" v="988" actId="14100"/>
          <ac:spMkLst>
            <pc:docMk/>
            <pc:sldMk cId="3820334386" sldId="1784"/>
            <ac:spMk id="13" creationId="{4D421BA9-0BAE-9740-B9AF-8A3A27B1CF36}"/>
          </ac:spMkLst>
        </pc:spChg>
        <pc:spChg chg="mod">
          <ac:chgData name="Justad, Lovise" userId="07b54150-0e4e-40c8-93ea-7865c3c27ae6" providerId="ADAL" clId="{11309ADE-D79E-1847-997D-33A4CDF4CFA6}" dt="2021-03-16T14:34:36.900" v="988" actId="14100"/>
          <ac:spMkLst>
            <pc:docMk/>
            <pc:sldMk cId="3820334386" sldId="1784"/>
            <ac:spMk id="20" creationId="{FAF3299D-5A14-B14D-8645-8695DAC90FD5}"/>
          </ac:spMkLst>
        </pc:spChg>
        <pc:picChg chg="mod">
          <ac:chgData name="Justad, Lovise" userId="07b54150-0e4e-40c8-93ea-7865c3c27ae6" providerId="ADAL" clId="{11309ADE-D79E-1847-997D-33A4CDF4CFA6}" dt="2021-03-16T14:34:36.900" v="988" actId="14100"/>
          <ac:picMkLst>
            <pc:docMk/>
            <pc:sldMk cId="3820334386" sldId="1784"/>
            <ac:picMk id="21" creationId="{3CDFBE67-100F-C94A-BE14-2CD47387E707}"/>
          </ac:picMkLst>
        </pc:picChg>
        <pc:picChg chg="mod">
          <ac:chgData name="Justad, Lovise" userId="07b54150-0e4e-40c8-93ea-7865c3c27ae6" providerId="ADAL" clId="{11309ADE-D79E-1847-997D-33A4CDF4CFA6}" dt="2021-03-16T14:34:36.900" v="988" actId="14100"/>
          <ac:picMkLst>
            <pc:docMk/>
            <pc:sldMk cId="3820334386" sldId="1784"/>
            <ac:picMk id="22" creationId="{53881AC3-4750-2445-90F9-A973C901AC82}"/>
          </ac:picMkLst>
        </pc:picChg>
        <pc:picChg chg="mod">
          <ac:chgData name="Justad, Lovise" userId="07b54150-0e4e-40c8-93ea-7865c3c27ae6" providerId="ADAL" clId="{11309ADE-D79E-1847-997D-33A4CDF4CFA6}" dt="2021-03-16T14:34:36.900" v="988" actId="14100"/>
          <ac:picMkLst>
            <pc:docMk/>
            <pc:sldMk cId="3820334386" sldId="1784"/>
            <ac:picMk id="23" creationId="{655C18E4-411D-D449-982F-000FD372377A}"/>
          </ac:picMkLst>
        </pc:picChg>
      </pc:sldChg>
      <pc:sldChg chg="addSp delSp modSp add mod">
        <pc:chgData name="Justad, Lovise" userId="07b54150-0e4e-40c8-93ea-7865c3c27ae6" providerId="ADAL" clId="{11309ADE-D79E-1847-997D-33A4CDF4CFA6}" dt="2021-03-16T14:37:03.571" v="1004" actId="1076"/>
        <pc:sldMkLst>
          <pc:docMk/>
          <pc:sldMk cId="40950203" sldId="1785"/>
        </pc:sldMkLst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7" creationId="{8C546CA9-5118-4C23-81A8-98970A925689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9" creationId="{225DF548-58D5-454E-B830-672CDFE6A2B1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2" creationId="{7593D58E-DBE7-8C41-8822-76ED33EA6E7C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3" creationId="{4D421BA9-0BAE-9740-B9AF-8A3A27B1CF36}"/>
          </ac:spMkLst>
        </pc:spChg>
        <pc:spChg chg="add 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4" creationId="{9153D808-64F0-C247-B70F-C13E5FDE617F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5" creationId="{BDA08D49-D566-2145-B208-C32E16BD3B86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6" creationId="{B522FECC-398F-C74B-98B1-8340893AC255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19" creationId="{1B8CAFC2-663A-B649-A94D-26585685833B}"/>
          </ac:spMkLst>
        </pc:spChg>
        <pc:spChg chg="mod">
          <ac:chgData name="Justad, Lovise" userId="07b54150-0e4e-40c8-93ea-7865c3c27ae6" providerId="ADAL" clId="{11309ADE-D79E-1847-997D-33A4CDF4CFA6}" dt="2021-03-16T14:37:03.571" v="1004" actId="1076"/>
          <ac:spMkLst>
            <pc:docMk/>
            <pc:sldMk cId="40950203" sldId="1785"/>
            <ac:spMk id="20" creationId="{FAF3299D-5A14-B14D-8645-8695DAC90FD5}"/>
          </ac:spMkLst>
        </pc:spChg>
        <pc:picChg chg="add mod">
          <ac:chgData name="Justad, Lovise" userId="07b54150-0e4e-40c8-93ea-7865c3c27ae6" providerId="ADAL" clId="{11309ADE-D79E-1847-997D-33A4CDF4CFA6}" dt="2021-03-16T14:37:03.571" v="1004" actId="1076"/>
          <ac:picMkLst>
            <pc:docMk/>
            <pc:sldMk cId="40950203" sldId="1785"/>
            <ac:picMk id="17" creationId="{01833016-6983-AC4C-922A-C0CE0F49B942}"/>
          </ac:picMkLst>
        </pc:picChg>
        <pc:picChg chg="add mod">
          <ac:chgData name="Justad, Lovise" userId="07b54150-0e4e-40c8-93ea-7865c3c27ae6" providerId="ADAL" clId="{11309ADE-D79E-1847-997D-33A4CDF4CFA6}" dt="2021-03-16T14:37:03.571" v="1004" actId="1076"/>
          <ac:picMkLst>
            <pc:docMk/>
            <pc:sldMk cId="40950203" sldId="1785"/>
            <ac:picMk id="18" creationId="{D032677F-E971-E940-8162-F73B9A42BABA}"/>
          </ac:picMkLst>
        </pc:picChg>
        <pc:picChg chg="del">
          <ac:chgData name="Justad, Lovise" userId="07b54150-0e4e-40c8-93ea-7865c3c27ae6" providerId="ADAL" clId="{11309ADE-D79E-1847-997D-33A4CDF4CFA6}" dt="2021-03-16T14:31:06.458" v="875" actId="478"/>
          <ac:picMkLst>
            <pc:docMk/>
            <pc:sldMk cId="40950203" sldId="1785"/>
            <ac:picMk id="21" creationId="{3CDFBE67-100F-C94A-BE14-2CD47387E707}"/>
          </ac:picMkLst>
        </pc:picChg>
        <pc:picChg chg="del">
          <ac:chgData name="Justad, Lovise" userId="07b54150-0e4e-40c8-93ea-7865c3c27ae6" providerId="ADAL" clId="{11309ADE-D79E-1847-997D-33A4CDF4CFA6}" dt="2021-03-16T14:31:07.169" v="876" actId="478"/>
          <ac:picMkLst>
            <pc:docMk/>
            <pc:sldMk cId="40950203" sldId="1785"/>
            <ac:picMk id="22" creationId="{53881AC3-4750-2445-90F9-A973C901AC82}"/>
          </ac:picMkLst>
        </pc:picChg>
        <pc:picChg chg="del">
          <ac:chgData name="Justad, Lovise" userId="07b54150-0e4e-40c8-93ea-7865c3c27ae6" providerId="ADAL" clId="{11309ADE-D79E-1847-997D-33A4CDF4CFA6}" dt="2021-03-16T14:31:05.381" v="874" actId="478"/>
          <ac:picMkLst>
            <pc:docMk/>
            <pc:sldMk cId="40950203" sldId="1785"/>
            <ac:picMk id="23" creationId="{655C18E4-411D-D449-982F-000FD372377A}"/>
          </ac:picMkLst>
        </pc:picChg>
        <pc:picChg chg="add mod">
          <ac:chgData name="Justad, Lovise" userId="07b54150-0e4e-40c8-93ea-7865c3c27ae6" providerId="ADAL" clId="{11309ADE-D79E-1847-997D-33A4CDF4CFA6}" dt="2021-03-16T14:37:03.571" v="1004" actId="1076"/>
          <ac:picMkLst>
            <pc:docMk/>
            <pc:sldMk cId="40950203" sldId="1785"/>
            <ac:picMk id="24" creationId="{B1DD7BA9-4911-4F40-880E-3319C53DC656}"/>
          </ac:picMkLst>
        </pc:picChg>
      </pc:sldChg>
      <pc:sldChg chg="add del">
        <pc:chgData name="Justad, Lovise" userId="07b54150-0e4e-40c8-93ea-7865c3c27ae6" providerId="ADAL" clId="{11309ADE-D79E-1847-997D-33A4CDF4CFA6}" dt="2021-03-16T13:06:36.068" v="239" actId="2696"/>
        <pc:sldMkLst>
          <pc:docMk/>
          <pc:sldMk cId="3264098741" sldId="1786"/>
        </pc:sldMkLst>
      </pc:sldChg>
      <pc:sldChg chg="addSp delSp modSp add mod">
        <pc:chgData name="Justad, Lovise" userId="07b54150-0e4e-40c8-93ea-7865c3c27ae6" providerId="ADAL" clId="{11309ADE-D79E-1847-997D-33A4CDF4CFA6}" dt="2021-03-16T14:37:10.691" v="1005" actId="1076"/>
        <pc:sldMkLst>
          <pc:docMk/>
          <pc:sldMk cId="4255157534" sldId="1786"/>
        </pc:sldMkLst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7" creationId="{8C546CA9-5118-4C23-81A8-98970A925689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9" creationId="{225DF548-58D5-454E-B830-672CDFE6A2B1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2" creationId="{7593D58E-DBE7-8C41-8822-76ED33EA6E7C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3" creationId="{4D421BA9-0BAE-9740-B9AF-8A3A27B1CF36}"/>
          </ac:spMkLst>
        </pc:spChg>
        <pc:spChg chg="del">
          <ac:chgData name="Justad, Lovise" userId="07b54150-0e4e-40c8-93ea-7865c3c27ae6" providerId="ADAL" clId="{11309ADE-D79E-1847-997D-33A4CDF4CFA6}" dt="2021-03-16T13:07:05.466" v="272" actId="478"/>
          <ac:spMkLst>
            <pc:docMk/>
            <pc:sldMk cId="4255157534" sldId="1786"/>
            <ac:spMk id="14" creationId="{9153D808-64F0-C247-B70F-C13E5FDE617F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5" creationId="{BDA08D49-D566-2145-B208-C32E16BD3B86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6" creationId="{B522FECC-398F-C74B-98B1-8340893AC255}"/>
          </ac:spMkLst>
        </pc:spChg>
        <pc:spChg chg="add 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7" creationId="{E746E412-64C8-BE4C-B235-89F1EF95C284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19" creationId="{1B8CAFC2-663A-B649-A94D-26585685833B}"/>
          </ac:spMkLst>
        </pc:spChg>
        <pc:spChg chg="mod">
          <ac:chgData name="Justad, Lovise" userId="07b54150-0e4e-40c8-93ea-7865c3c27ae6" providerId="ADAL" clId="{11309ADE-D79E-1847-997D-33A4CDF4CFA6}" dt="2021-03-16T14:37:10.691" v="1005" actId="1076"/>
          <ac:spMkLst>
            <pc:docMk/>
            <pc:sldMk cId="4255157534" sldId="1786"/>
            <ac:spMk id="20" creationId="{FAF3299D-5A14-B14D-8645-8695DAC90FD5}"/>
          </ac:spMkLst>
        </pc:spChg>
        <pc:picChg chg="add mod">
          <ac:chgData name="Justad, Lovise" userId="07b54150-0e4e-40c8-93ea-7865c3c27ae6" providerId="ADAL" clId="{11309ADE-D79E-1847-997D-33A4CDF4CFA6}" dt="2021-03-16T14:37:10.691" v="1005" actId="1076"/>
          <ac:picMkLst>
            <pc:docMk/>
            <pc:sldMk cId="4255157534" sldId="1786"/>
            <ac:picMk id="18" creationId="{A2D91073-DF44-4849-9730-AB0875D7F229}"/>
          </ac:picMkLst>
        </pc:picChg>
        <pc:picChg chg="del">
          <ac:chgData name="Justad, Lovise" userId="07b54150-0e4e-40c8-93ea-7865c3c27ae6" providerId="ADAL" clId="{11309ADE-D79E-1847-997D-33A4CDF4CFA6}" dt="2021-03-16T14:31:11.726" v="877" actId="478"/>
          <ac:picMkLst>
            <pc:docMk/>
            <pc:sldMk cId="4255157534" sldId="1786"/>
            <ac:picMk id="21" creationId="{3CDFBE67-100F-C94A-BE14-2CD47387E707}"/>
          </ac:picMkLst>
        </pc:picChg>
        <pc:picChg chg="del">
          <ac:chgData name="Justad, Lovise" userId="07b54150-0e4e-40c8-93ea-7865c3c27ae6" providerId="ADAL" clId="{11309ADE-D79E-1847-997D-33A4CDF4CFA6}" dt="2021-03-16T14:31:11.726" v="877" actId="478"/>
          <ac:picMkLst>
            <pc:docMk/>
            <pc:sldMk cId="4255157534" sldId="1786"/>
            <ac:picMk id="22" creationId="{53881AC3-4750-2445-90F9-A973C901AC82}"/>
          </ac:picMkLst>
        </pc:picChg>
        <pc:picChg chg="del">
          <ac:chgData name="Justad, Lovise" userId="07b54150-0e4e-40c8-93ea-7865c3c27ae6" providerId="ADAL" clId="{11309ADE-D79E-1847-997D-33A4CDF4CFA6}" dt="2021-03-16T14:31:11.726" v="877" actId="478"/>
          <ac:picMkLst>
            <pc:docMk/>
            <pc:sldMk cId="4255157534" sldId="1786"/>
            <ac:picMk id="23" creationId="{655C18E4-411D-D449-982F-000FD372377A}"/>
          </ac:picMkLst>
        </pc:picChg>
        <pc:picChg chg="add mod">
          <ac:chgData name="Justad, Lovise" userId="07b54150-0e4e-40c8-93ea-7865c3c27ae6" providerId="ADAL" clId="{11309ADE-D79E-1847-997D-33A4CDF4CFA6}" dt="2021-03-16T14:37:10.691" v="1005" actId="1076"/>
          <ac:picMkLst>
            <pc:docMk/>
            <pc:sldMk cId="4255157534" sldId="1786"/>
            <ac:picMk id="24" creationId="{C21A315C-627C-3E4C-9D43-588222EBC8C6}"/>
          </ac:picMkLst>
        </pc:picChg>
        <pc:picChg chg="add mod">
          <ac:chgData name="Justad, Lovise" userId="07b54150-0e4e-40c8-93ea-7865c3c27ae6" providerId="ADAL" clId="{11309ADE-D79E-1847-997D-33A4CDF4CFA6}" dt="2021-03-16T14:37:10.691" v="1005" actId="1076"/>
          <ac:picMkLst>
            <pc:docMk/>
            <pc:sldMk cId="4255157534" sldId="1786"/>
            <ac:picMk id="25" creationId="{E0C0F35B-C532-D44C-BB1B-5E1DF68C9ABF}"/>
          </ac:picMkLst>
        </pc:picChg>
      </pc:sldChg>
      <pc:sldChg chg="addSp delSp modSp add mod">
        <pc:chgData name="Justad, Lovise" userId="07b54150-0e4e-40c8-93ea-7865c3c27ae6" providerId="ADAL" clId="{11309ADE-D79E-1847-997D-33A4CDF4CFA6}" dt="2021-03-16T14:57:03.101" v="1034" actId="122"/>
        <pc:sldMkLst>
          <pc:docMk/>
          <pc:sldMk cId="454813233" sldId="1787"/>
        </pc:sldMkLst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7" creationId="{8C546CA9-5118-4C23-81A8-98970A925689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9" creationId="{225DF548-58D5-454E-B830-672CDFE6A2B1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2" creationId="{7593D58E-DBE7-8C41-8822-76ED33EA6E7C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3" creationId="{4D421BA9-0BAE-9740-B9AF-8A3A27B1CF36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4" creationId="{9153D808-64F0-C247-B70F-C13E5FDE617F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5" creationId="{BDA08D49-D566-2145-B208-C32E16BD3B86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6" creationId="{B522FECC-398F-C74B-98B1-8340893AC255}"/>
          </ac:spMkLst>
        </pc:spChg>
        <pc:spChg chg="mod">
          <ac:chgData name="Justad, Lovise" userId="07b54150-0e4e-40c8-93ea-7865c3c27ae6" providerId="ADAL" clId="{11309ADE-D79E-1847-997D-33A4CDF4CFA6}" dt="2021-03-16T14:37:15.418" v="1006" actId="1076"/>
          <ac:spMkLst>
            <pc:docMk/>
            <pc:sldMk cId="454813233" sldId="1787"/>
            <ac:spMk id="19" creationId="{1B8CAFC2-663A-B649-A94D-26585685833B}"/>
          </ac:spMkLst>
        </pc:spChg>
        <pc:spChg chg="mod">
          <ac:chgData name="Justad, Lovise" userId="07b54150-0e4e-40c8-93ea-7865c3c27ae6" providerId="ADAL" clId="{11309ADE-D79E-1847-997D-33A4CDF4CFA6}" dt="2021-03-16T14:57:03.101" v="1034" actId="122"/>
          <ac:spMkLst>
            <pc:docMk/>
            <pc:sldMk cId="454813233" sldId="1787"/>
            <ac:spMk id="20" creationId="{FAF3299D-5A14-B14D-8645-8695DAC90FD5}"/>
          </ac:spMkLst>
        </pc:spChg>
        <pc:picChg chg="add mod">
          <ac:chgData name="Justad, Lovise" userId="07b54150-0e4e-40c8-93ea-7865c3c27ae6" providerId="ADAL" clId="{11309ADE-D79E-1847-997D-33A4CDF4CFA6}" dt="2021-03-16T14:37:15.418" v="1006" actId="1076"/>
          <ac:picMkLst>
            <pc:docMk/>
            <pc:sldMk cId="454813233" sldId="1787"/>
            <ac:picMk id="17" creationId="{D623C609-2F0C-DB49-AA07-AAD7C413224A}"/>
          </ac:picMkLst>
        </pc:picChg>
        <pc:picChg chg="add mod">
          <ac:chgData name="Justad, Lovise" userId="07b54150-0e4e-40c8-93ea-7865c3c27ae6" providerId="ADAL" clId="{11309ADE-D79E-1847-997D-33A4CDF4CFA6}" dt="2021-03-16T14:37:15.418" v="1006" actId="1076"/>
          <ac:picMkLst>
            <pc:docMk/>
            <pc:sldMk cId="454813233" sldId="1787"/>
            <ac:picMk id="18" creationId="{ACE4893A-973E-7F4F-8979-7C4E4FB7C8B9}"/>
          </ac:picMkLst>
        </pc:picChg>
        <pc:picChg chg="del">
          <ac:chgData name="Justad, Lovise" userId="07b54150-0e4e-40c8-93ea-7865c3c27ae6" providerId="ADAL" clId="{11309ADE-D79E-1847-997D-33A4CDF4CFA6}" dt="2021-03-16T14:31:15.157" v="878" actId="478"/>
          <ac:picMkLst>
            <pc:docMk/>
            <pc:sldMk cId="454813233" sldId="1787"/>
            <ac:picMk id="21" creationId="{3CDFBE67-100F-C94A-BE14-2CD47387E707}"/>
          </ac:picMkLst>
        </pc:picChg>
        <pc:picChg chg="del">
          <ac:chgData name="Justad, Lovise" userId="07b54150-0e4e-40c8-93ea-7865c3c27ae6" providerId="ADAL" clId="{11309ADE-D79E-1847-997D-33A4CDF4CFA6}" dt="2021-03-16T14:31:15.157" v="878" actId="478"/>
          <ac:picMkLst>
            <pc:docMk/>
            <pc:sldMk cId="454813233" sldId="1787"/>
            <ac:picMk id="22" creationId="{53881AC3-4750-2445-90F9-A973C901AC82}"/>
          </ac:picMkLst>
        </pc:picChg>
        <pc:picChg chg="del">
          <ac:chgData name="Justad, Lovise" userId="07b54150-0e4e-40c8-93ea-7865c3c27ae6" providerId="ADAL" clId="{11309ADE-D79E-1847-997D-33A4CDF4CFA6}" dt="2021-03-16T14:31:15.157" v="878" actId="478"/>
          <ac:picMkLst>
            <pc:docMk/>
            <pc:sldMk cId="454813233" sldId="1787"/>
            <ac:picMk id="23" creationId="{655C18E4-411D-D449-982F-000FD372377A}"/>
          </ac:picMkLst>
        </pc:picChg>
        <pc:picChg chg="add mod">
          <ac:chgData name="Justad, Lovise" userId="07b54150-0e4e-40c8-93ea-7865c3c27ae6" providerId="ADAL" clId="{11309ADE-D79E-1847-997D-33A4CDF4CFA6}" dt="2021-03-16T14:37:15.418" v="1006" actId="1076"/>
          <ac:picMkLst>
            <pc:docMk/>
            <pc:sldMk cId="454813233" sldId="1787"/>
            <ac:picMk id="24" creationId="{35E2F38F-C42A-204A-BF03-D22E9550602C}"/>
          </ac:picMkLst>
        </pc:picChg>
      </pc:sldChg>
      <pc:sldChg chg="modSp add del mod">
        <pc:chgData name="Justad, Lovise" userId="07b54150-0e4e-40c8-93ea-7865c3c27ae6" providerId="ADAL" clId="{11309ADE-D79E-1847-997D-33A4CDF4CFA6}" dt="2021-03-16T13:06:37.453" v="240" actId="2696"/>
        <pc:sldMkLst>
          <pc:docMk/>
          <pc:sldMk cId="2163094086" sldId="1787"/>
        </pc:sldMkLst>
        <pc:spChg chg="mod">
          <ac:chgData name="Justad, Lovise" userId="07b54150-0e4e-40c8-93ea-7865c3c27ae6" providerId="ADAL" clId="{11309ADE-D79E-1847-997D-33A4CDF4CFA6}" dt="2021-03-16T13:04:34.330" v="37" actId="1036"/>
          <ac:spMkLst>
            <pc:docMk/>
            <pc:sldMk cId="2163094086" sldId="1787"/>
            <ac:spMk id="3" creationId="{AF19FF4F-6B41-487F-9378-E6FF05899D91}"/>
          </ac:spMkLst>
        </pc:spChg>
      </pc:sldChg>
      <pc:sldChg chg="add del">
        <pc:chgData name="Justad, Lovise" userId="07b54150-0e4e-40c8-93ea-7865c3c27ae6" providerId="ADAL" clId="{11309ADE-D79E-1847-997D-33A4CDF4CFA6}" dt="2021-03-16T13:07:46.903" v="280" actId="2696"/>
        <pc:sldMkLst>
          <pc:docMk/>
          <pc:sldMk cId="3137653566" sldId="1788"/>
        </pc:sldMkLst>
      </pc:sldChg>
      <pc:sldChg chg="addSp delSp modSp add mod ord">
        <pc:chgData name="Justad, Lovise" userId="07b54150-0e4e-40c8-93ea-7865c3c27ae6" providerId="ADAL" clId="{11309ADE-D79E-1847-997D-33A4CDF4CFA6}" dt="2021-03-16T14:57:06.790" v="1035" actId="122"/>
        <pc:sldMkLst>
          <pc:docMk/>
          <pc:sldMk cId="3995640461" sldId="1789"/>
        </pc:sldMkLst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3" creationId="{AF19FF4F-6B41-487F-9378-E6FF05899D91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7" creationId="{8C546CA9-5118-4C23-81A8-98970A925689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9" creationId="{225DF548-58D5-454E-B830-672CDFE6A2B1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12" creationId="{7593D58E-DBE7-8C41-8822-76ED33EA6E7C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13" creationId="{4D421BA9-0BAE-9740-B9AF-8A3A27B1CF36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15" creationId="{BDA08D49-D566-2145-B208-C32E16BD3B86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16" creationId="{B522FECC-398F-C74B-98B1-8340893AC255}"/>
          </ac:spMkLst>
        </pc:spChg>
        <pc:spChg chg="mod">
          <ac:chgData name="Justad, Lovise" userId="07b54150-0e4e-40c8-93ea-7865c3c27ae6" providerId="ADAL" clId="{11309ADE-D79E-1847-997D-33A4CDF4CFA6}" dt="2021-03-16T14:37:20.772" v="1007" actId="1076"/>
          <ac:spMkLst>
            <pc:docMk/>
            <pc:sldMk cId="3995640461" sldId="1789"/>
            <ac:spMk id="19" creationId="{1B8CAFC2-663A-B649-A94D-26585685833B}"/>
          </ac:spMkLst>
        </pc:spChg>
        <pc:spChg chg="mod">
          <ac:chgData name="Justad, Lovise" userId="07b54150-0e4e-40c8-93ea-7865c3c27ae6" providerId="ADAL" clId="{11309ADE-D79E-1847-997D-33A4CDF4CFA6}" dt="2021-03-16T14:57:06.790" v="1035" actId="122"/>
          <ac:spMkLst>
            <pc:docMk/>
            <pc:sldMk cId="3995640461" sldId="1789"/>
            <ac:spMk id="20" creationId="{FAF3299D-5A14-B14D-8645-8695DAC90FD5}"/>
          </ac:spMkLst>
        </pc:spChg>
        <pc:picChg chg="add mod">
          <ac:chgData name="Justad, Lovise" userId="07b54150-0e4e-40c8-93ea-7865c3c27ae6" providerId="ADAL" clId="{11309ADE-D79E-1847-997D-33A4CDF4CFA6}" dt="2021-03-16T14:37:20.772" v="1007" actId="1076"/>
          <ac:picMkLst>
            <pc:docMk/>
            <pc:sldMk cId="3995640461" sldId="1789"/>
            <ac:picMk id="14" creationId="{104FA8BD-A650-3B41-B79A-B0060CC9F8D9}"/>
          </ac:picMkLst>
        </pc:picChg>
        <pc:picChg chg="add mod">
          <ac:chgData name="Justad, Lovise" userId="07b54150-0e4e-40c8-93ea-7865c3c27ae6" providerId="ADAL" clId="{11309ADE-D79E-1847-997D-33A4CDF4CFA6}" dt="2021-03-16T14:37:20.772" v="1007" actId="1076"/>
          <ac:picMkLst>
            <pc:docMk/>
            <pc:sldMk cId="3995640461" sldId="1789"/>
            <ac:picMk id="17" creationId="{C8A6B2A8-5AE5-BA44-B26E-CF51A0E96D4E}"/>
          </ac:picMkLst>
        </pc:picChg>
        <pc:picChg chg="add mod">
          <ac:chgData name="Justad, Lovise" userId="07b54150-0e4e-40c8-93ea-7865c3c27ae6" providerId="ADAL" clId="{11309ADE-D79E-1847-997D-33A4CDF4CFA6}" dt="2021-03-16T14:37:20.772" v="1007" actId="1076"/>
          <ac:picMkLst>
            <pc:docMk/>
            <pc:sldMk cId="3995640461" sldId="1789"/>
            <ac:picMk id="18" creationId="{498DA45F-3DE1-CA44-9AC4-9DF0DB390B94}"/>
          </ac:picMkLst>
        </pc:picChg>
        <pc:picChg chg="del">
          <ac:chgData name="Justad, Lovise" userId="07b54150-0e4e-40c8-93ea-7865c3c27ae6" providerId="ADAL" clId="{11309ADE-D79E-1847-997D-33A4CDF4CFA6}" dt="2021-03-16T14:31:19.219" v="879" actId="478"/>
          <ac:picMkLst>
            <pc:docMk/>
            <pc:sldMk cId="3995640461" sldId="1789"/>
            <ac:picMk id="21" creationId="{3CDFBE67-100F-C94A-BE14-2CD47387E707}"/>
          </ac:picMkLst>
        </pc:picChg>
        <pc:picChg chg="del">
          <ac:chgData name="Justad, Lovise" userId="07b54150-0e4e-40c8-93ea-7865c3c27ae6" providerId="ADAL" clId="{11309ADE-D79E-1847-997D-33A4CDF4CFA6}" dt="2021-03-16T14:31:19.219" v="879" actId="478"/>
          <ac:picMkLst>
            <pc:docMk/>
            <pc:sldMk cId="3995640461" sldId="1789"/>
            <ac:picMk id="22" creationId="{53881AC3-4750-2445-90F9-A973C901AC82}"/>
          </ac:picMkLst>
        </pc:picChg>
        <pc:picChg chg="del">
          <ac:chgData name="Justad, Lovise" userId="07b54150-0e4e-40c8-93ea-7865c3c27ae6" providerId="ADAL" clId="{11309ADE-D79E-1847-997D-33A4CDF4CFA6}" dt="2021-03-16T14:31:19.219" v="879" actId="478"/>
          <ac:picMkLst>
            <pc:docMk/>
            <pc:sldMk cId="3995640461" sldId="1789"/>
            <ac:picMk id="23" creationId="{655C18E4-411D-D449-982F-000FD372377A}"/>
          </ac:picMkLst>
        </pc:picChg>
      </pc:sldChg>
      <pc:sldChg chg="modSp add mod">
        <pc:chgData name="Justad, Lovise" userId="07b54150-0e4e-40c8-93ea-7865c3c27ae6" providerId="ADAL" clId="{11309ADE-D79E-1847-997D-33A4CDF4CFA6}" dt="2021-03-17T07:25:55.286" v="1045" actId="1076"/>
        <pc:sldMkLst>
          <pc:docMk/>
          <pc:sldMk cId="1585176344" sldId="1790"/>
        </pc:sldMkLst>
        <pc:spChg chg="mod">
          <ac:chgData name="Justad, Lovise" userId="07b54150-0e4e-40c8-93ea-7865c3c27ae6" providerId="ADAL" clId="{11309ADE-D79E-1847-997D-33A4CDF4CFA6}" dt="2021-03-17T07:22:05.406" v="1042" actId="1076"/>
          <ac:spMkLst>
            <pc:docMk/>
            <pc:sldMk cId="1585176344" sldId="1790"/>
            <ac:spMk id="5" creationId="{00000000-0000-0000-0000-000000000000}"/>
          </ac:spMkLst>
        </pc:spChg>
        <pc:spChg chg="mod">
          <ac:chgData name="Justad, Lovise" userId="07b54150-0e4e-40c8-93ea-7865c3c27ae6" providerId="ADAL" clId="{11309ADE-D79E-1847-997D-33A4CDF4CFA6}" dt="2021-03-17T07:25:55.286" v="1045" actId="1076"/>
          <ac:spMkLst>
            <pc:docMk/>
            <pc:sldMk cId="1585176344" sldId="1790"/>
            <ac:spMk id="11" creationId="{B66F7708-5B25-4CA1-ABB0-F8C451385683}"/>
          </ac:spMkLst>
        </pc:spChg>
        <pc:spChg chg="mod">
          <ac:chgData name="Justad, Lovise" userId="07b54150-0e4e-40c8-93ea-7865c3c27ae6" providerId="ADAL" clId="{11309ADE-D79E-1847-997D-33A4CDF4CFA6}" dt="2021-03-17T07:22:04.165" v="1041" actId="108"/>
          <ac:spMkLst>
            <pc:docMk/>
            <pc:sldMk cId="1585176344" sldId="1790"/>
            <ac:spMk id="15" creationId="{00000000-0000-0000-0000-000000000000}"/>
          </ac:spMkLst>
        </pc:spChg>
      </pc:sldChg>
      <pc:sldChg chg="add del">
        <pc:chgData name="Justad, Lovise" userId="07b54150-0e4e-40c8-93ea-7865c3c27ae6" providerId="ADAL" clId="{11309ADE-D79E-1847-997D-33A4CDF4CFA6}" dt="2021-03-17T07:18:29.045" v="1037" actId="2890"/>
        <pc:sldMkLst>
          <pc:docMk/>
          <pc:sldMk cId="3736098192" sldId="1790"/>
        </pc:sldMkLst>
      </pc:sldChg>
      <pc:sldMasterChg chg="delSldLayout">
        <pc:chgData name="Justad, Lovise" userId="07b54150-0e4e-40c8-93ea-7865c3c27ae6" providerId="ADAL" clId="{11309ADE-D79E-1847-997D-33A4CDF4CFA6}" dt="2021-03-16T13:34:56.720" v="338" actId="2696"/>
        <pc:sldMasterMkLst>
          <pc:docMk/>
          <pc:sldMasterMk cId="2827523097" sldId="2147483648"/>
        </pc:sldMasterMkLst>
        <pc:sldLayoutChg chg="del">
          <pc:chgData name="Justad, Lovise" userId="07b54150-0e4e-40c8-93ea-7865c3c27ae6" providerId="ADAL" clId="{11309ADE-D79E-1847-997D-33A4CDF4CFA6}" dt="2021-03-16T13:34:56.720" v="338" actId="2696"/>
          <pc:sldLayoutMkLst>
            <pc:docMk/>
            <pc:sldMasterMk cId="2827523097" sldId="2147483648"/>
            <pc:sldLayoutMk cId="3753975263" sldId="2147483675"/>
          </pc:sldLayoutMkLst>
        </pc:sldLayoutChg>
        <pc:sldLayoutChg chg="del">
          <pc:chgData name="Justad, Lovise" userId="07b54150-0e4e-40c8-93ea-7865c3c27ae6" providerId="ADAL" clId="{11309ADE-D79E-1847-997D-33A4CDF4CFA6}" dt="2021-03-16T13:08:42.758" v="297" actId="2696"/>
          <pc:sldLayoutMkLst>
            <pc:docMk/>
            <pc:sldMasterMk cId="2827523097" sldId="2147483648"/>
            <pc:sldLayoutMk cId="154199161" sldId="2147483677"/>
          </pc:sldLayoutMkLst>
        </pc:sldLayoutChg>
        <pc:sldLayoutChg chg="del">
          <pc:chgData name="Justad, Lovise" userId="07b54150-0e4e-40c8-93ea-7865c3c27ae6" providerId="ADAL" clId="{11309ADE-D79E-1847-997D-33A4CDF4CFA6}" dt="2021-03-16T13:08:48.495" v="298" actId="2696"/>
          <pc:sldLayoutMkLst>
            <pc:docMk/>
            <pc:sldMasterMk cId="2827523097" sldId="2147483648"/>
            <pc:sldLayoutMk cId="3133846752" sldId="2147483678"/>
          </pc:sldLayoutMkLst>
        </pc:sldLayoutChg>
        <pc:sldLayoutChg chg="del">
          <pc:chgData name="Justad, Lovise" userId="07b54150-0e4e-40c8-93ea-7865c3c27ae6" providerId="ADAL" clId="{11309ADE-D79E-1847-997D-33A4CDF4CFA6}" dt="2021-03-16T13:09:06.907" v="301" actId="2696"/>
          <pc:sldLayoutMkLst>
            <pc:docMk/>
            <pc:sldMasterMk cId="2827523097" sldId="2147483648"/>
            <pc:sldLayoutMk cId="2547217987" sldId="2147483679"/>
          </pc:sldLayoutMkLst>
        </pc:sldLayoutChg>
        <pc:sldLayoutChg chg="del">
          <pc:chgData name="Justad, Lovise" userId="07b54150-0e4e-40c8-93ea-7865c3c27ae6" providerId="ADAL" clId="{11309ADE-D79E-1847-997D-33A4CDF4CFA6}" dt="2021-03-16T13:09:36.516" v="303" actId="2696"/>
          <pc:sldLayoutMkLst>
            <pc:docMk/>
            <pc:sldMasterMk cId="2827523097" sldId="2147483648"/>
            <pc:sldLayoutMk cId="687756348" sldId="2147483680"/>
          </pc:sldLayoutMkLst>
        </pc:sldLayoutChg>
        <pc:sldLayoutChg chg="del">
          <pc:chgData name="Justad, Lovise" userId="07b54150-0e4e-40c8-93ea-7865c3c27ae6" providerId="ADAL" clId="{11309ADE-D79E-1847-997D-33A4CDF4CFA6}" dt="2021-03-16T13:12:09.617" v="307" actId="2696"/>
          <pc:sldLayoutMkLst>
            <pc:docMk/>
            <pc:sldMasterMk cId="2827523097" sldId="2147483648"/>
            <pc:sldLayoutMk cId="1013855380" sldId="214748368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16.03.2021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423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Denne kan også brukes til</a:t>
            </a:r>
            <a:r>
              <a:rPr lang="nb-NO" baseline="0"/>
              <a:t> informasjonsskjermer i publikumsmottaket. Det er laget egne presentasjoner for dette.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68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11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255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32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663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4302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038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Brukerne</a:t>
            </a:r>
            <a:r>
              <a:rPr lang="nb-NO" baseline="0" dirty="0"/>
              <a:t> har varierende behov for støtte til å ta i bruk de digitale tjenestene. </a:t>
            </a:r>
          </a:p>
          <a:p>
            <a:r>
              <a:rPr lang="nb-NO" baseline="0" dirty="0"/>
              <a:t>Hvis søker ikke har </a:t>
            </a:r>
            <a:r>
              <a:rPr lang="nb-NO" baseline="0" dirty="0" err="1"/>
              <a:t>BankID</a:t>
            </a:r>
            <a:r>
              <a:rPr lang="nb-NO" baseline="0" dirty="0"/>
              <a:t> kan dere tilby hjelp med å få på plass dette hvis det er mulig.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2839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Brukerne</a:t>
            </a:r>
            <a:r>
              <a:rPr lang="nb-NO" baseline="0"/>
              <a:t> har varierende behov for støtte til å ta i bruk de digitale tjenestene. </a:t>
            </a:r>
          </a:p>
          <a:p>
            <a:r>
              <a:rPr lang="nb-NO" baseline="0"/>
              <a:t>Støttemateriellet på Digital Hverdag kan også brukes i tilknytning til digital søknad om økonomisk sosialhjelp. 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342DF-0913-4D36-B80B-22916D10911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213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3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9" y="241304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2264321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1223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84519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3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7" y="241302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47069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489282" y="1701799"/>
            <a:ext cx="11198620" cy="439964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6" y="241301"/>
            <a:ext cx="11182351" cy="126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93416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  <p:sldLayoutId id="2147483676" r:id="rId18"/>
    <p:sldLayoutId id="2147483682" r:id="rId19"/>
    <p:sldLayoutId id="2147483683" r:id="rId20"/>
    <p:sldLayoutId id="2147483684" r:id="rId21"/>
    <p:sldLayoutId id="2147483685" r:id="rId2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3037"/>
            <a:ext cx="12197923" cy="6861037"/>
          </a:xfrm>
          <a:prstGeom prst="rect">
            <a:avLst/>
          </a:prstGeom>
          <a:solidFill>
            <a:srgbClr val="9BCF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5" name="Title 4"/>
          <p:cNvSpPr txBox="1">
            <a:spLocks/>
          </p:cNvSpPr>
          <p:nvPr/>
        </p:nvSpPr>
        <p:spPr>
          <a:xfrm>
            <a:off x="530881" y="2288632"/>
            <a:ext cx="5315749" cy="1355876"/>
          </a:xfrm>
          <a:prstGeom prst="rect">
            <a:avLst/>
          </a:prstGeom>
        </p:spPr>
        <p:txBody>
          <a:bodyPr lIns="121920" tIns="60960" rIns="121920" bIns="60960" anchor="t"/>
          <a:lstStyle>
            <a:lvl1pPr algn="l" defTabSz="91419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none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b-NO" sz="3200" b="1" dirty="0"/>
              <a:t>Hvordan få flere til å søke digitalt?</a:t>
            </a:r>
          </a:p>
          <a:p>
            <a:r>
              <a:rPr lang="nb-NO" sz="1800" dirty="0"/>
              <a:t>- For ansatte på NAV-kontor</a:t>
            </a:r>
            <a:br>
              <a:rPr lang="nb-NO" sz="3200" b="1" dirty="0"/>
            </a:br>
            <a:r>
              <a:rPr lang="nb-NO" sz="2133" dirty="0"/>
              <a:t> </a:t>
            </a:r>
            <a:endParaRPr lang="nb-NO" sz="2933" dirty="0">
              <a:solidFill>
                <a:srgbClr val="232323"/>
              </a:solidFill>
            </a:endParaRPr>
          </a:p>
        </p:txBody>
      </p:sp>
      <p:pic>
        <p:nvPicPr>
          <p:cNvPr id="22" name="Picture 3" descr="X:\Prosjekter\Digisos\Fase 2\3 Kommunikasjon\31.2\Hånd som viser digital søknad 2_forsiden_Hei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6"/>
          <a:stretch/>
        </p:blipFill>
        <p:spPr bwMode="auto">
          <a:xfrm>
            <a:off x="8976321" y="2376301"/>
            <a:ext cx="2906385" cy="269463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-50427" y="816819"/>
            <a:ext cx="12198800" cy="348878"/>
          </a:xfrm>
          <a:prstGeom prst="rect">
            <a:avLst/>
          </a:prstGeom>
        </p:spPr>
        <p:txBody>
          <a:bodyPr wrap="square" lIns="121920" tIns="60960" rIns="121920" bIns="60960" anchor="t">
            <a:spAutoFit/>
          </a:bodyPr>
          <a:lstStyle/>
          <a:p>
            <a:pPr algn="r"/>
            <a:endParaRPr lang="nb-NO" sz="1467">
              <a:solidFill>
                <a:schemeClr val="bg1"/>
              </a:solidFill>
              <a:cs typeface="Arial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CA5F0AB-DF67-427E-B839-65222BE7E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81" y="356659"/>
            <a:ext cx="902379" cy="567789"/>
          </a:xfrm>
          <a:prstGeom prst="rect">
            <a:avLst/>
          </a:prstGeom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B66F7708-5B25-4CA1-ABB0-F8C451385683}"/>
              </a:ext>
            </a:extLst>
          </p:cNvPr>
          <p:cNvSpPr txBox="1"/>
          <p:nvPr/>
        </p:nvSpPr>
        <p:spPr>
          <a:xfrm>
            <a:off x="530881" y="6041181"/>
            <a:ext cx="4634099" cy="704925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normAutofit/>
          </a:bodyPr>
          <a:lstStyle/>
          <a:p>
            <a:pPr>
              <a:spcAft>
                <a:spcPts val="200"/>
              </a:spcAft>
            </a:pPr>
            <a:r>
              <a:rPr lang="nb-NO" sz="1600" dirty="0"/>
              <a:t>Team </a:t>
            </a:r>
            <a:r>
              <a:rPr lang="nb-NO" sz="1600" dirty="0" err="1"/>
              <a:t>Digisos</a:t>
            </a:r>
            <a:r>
              <a:rPr lang="nb-NO" sz="1600" dirty="0"/>
              <a:t> //</a:t>
            </a:r>
          </a:p>
          <a:p>
            <a:pPr>
              <a:spcAft>
                <a:spcPts val="800"/>
              </a:spcAft>
            </a:pPr>
            <a:r>
              <a:rPr lang="nb-NO" sz="1600" dirty="0"/>
              <a:t>Digitalisering av sosiale tjenester</a:t>
            </a:r>
            <a:endParaRPr lang="nb-NO" sz="1600" dirty="0">
              <a:cs typeface="Calibri"/>
            </a:endParaRPr>
          </a:p>
        </p:txBody>
      </p:sp>
      <p:pic>
        <p:nvPicPr>
          <p:cNvPr id="18" name="Bilde 1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14002149-B523-8F45-A149-BE25F7A91A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12" y="4319679"/>
            <a:ext cx="1500563" cy="2294979"/>
          </a:xfrm>
          <a:prstGeom prst="rect">
            <a:avLst/>
          </a:prstGeom>
        </p:spPr>
      </p:pic>
      <p:pic>
        <p:nvPicPr>
          <p:cNvPr id="19" name="Bilde 18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649D3C16-CBAB-374C-8EE4-D735702723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07672"/>
            <a:ext cx="1500563" cy="2294979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9F6D8933-02E3-5347-9EED-FE10E941AA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62" y="3379396"/>
            <a:ext cx="2431532" cy="118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4827" y="241303"/>
            <a:ext cx="11182351" cy="924243"/>
          </a:xfrm>
        </p:spPr>
        <p:txBody>
          <a:bodyPr/>
          <a:lstStyle/>
          <a:p>
            <a:r>
              <a:rPr lang="nb-NO"/>
              <a:t>Nytteverdier og gevinster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490548" y="1412776"/>
            <a:ext cx="10767353" cy="4800533"/>
            <a:chOff x="700079" y="759948"/>
            <a:chExt cx="7774433" cy="4038866"/>
          </a:xfrm>
        </p:grpSpPr>
        <p:sp>
          <p:nvSpPr>
            <p:cNvPr id="5" name="Frihåndsform 4"/>
            <p:cNvSpPr/>
            <p:nvPr/>
          </p:nvSpPr>
          <p:spPr>
            <a:xfrm>
              <a:off x="700079" y="759948"/>
              <a:ext cx="2369513" cy="777600"/>
            </a:xfrm>
            <a:custGeom>
              <a:avLst/>
              <a:gdLst>
                <a:gd name="connsiteX0" fmla="*/ 0 w 2369513"/>
                <a:gd name="connsiteY0" fmla="*/ 0 h 777600"/>
                <a:gd name="connsiteX1" fmla="*/ 2369513 w 2369513"/>
                <a:gd name="connsiteY1" fmla="*/ 0 h 777600"/>
                <a:gd name="connsiteX2" fmla="*/ 2369513 w 2369513"/>
                <a:gd name="connsiteY2" fmla="*/ 777600 h 777600"/>
                <a:gd name="connsiteX3" fmla="*/ 0 w 2369513"/>
                <a:gd name="connsiteY3" fmla="*/ 777600 h 777600"/>
                <a:gd name="connsiteX4" fmla="*/ 0 w 2369513"/>
                <a:gd name="connsiteY4" fmla="*/ 0 h 77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777600">
                  <a:moveTo>
                    <a:pt x="0" y="0"/>
                  </a:moveTo>
                  <a:lnTo>
                    <a:pt x="2369513" y="0"/>
                  </a:lnTo>
                  <a:lnTo>
                    <a:pt x="2369513" y="777600"/>
                  </a:lnTo>
                  <a:lnTo>
                    <a:pt x="0" y="777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7A38"/>
            </a:solidFill>
            <a:ln>
              <a:solidFill>
                <a:srgbClr val="107A38"/>
              </a:solidFill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1723" tIns="86699" rIns="151723" bIns="86699" numCol="1" spcCol="1270" anchor="ctr" anchorCtr="0">
              <a:noAutofit/>
            </a:bodyPr>
            <a:lstStyle/>
            <a:p>
              <a:pPr algn="ctr" defTabSz="94824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133" dirty="0"/>
                <a:t>Søker</a:t>
              </a:r>
            </a:p>
          </p:txBody>
        </p:sp>
        <p:sp>
          <p:nvSpPr>
            <p:cNvPr id="6" name="Frihåndsform 5"/>
            <p:cNvSpPr/>
            <p:nvPr/>
          </p:nvSpPr>
          <p:spPr>
            <a:xfrm>
              <a:off x="700079" y="1537548"/>
              <a:ext cx="2369513" cy="3261059"/>
            </a:xfrm>
            <a:custGeom>
              <a:avLst/>
              <a:gdLst>
                <a:gd name="connsiteX0" fmla="*/ 0 w 2369513"/>
                <a:gd name="connsiteY0" fmla="*/ 0 h 3261059"/>
                <a:gd name="connsiteX1" fmla="*/ 2369513 w 2369513"/>
                <a:gd name="connsiteY1" fmla="*/ 0 h 3261059"/>
                <a:gd name="connsiteX2" fmla="*/ 2369513 w 2369513"/>
                <a:gd name="connsiteY2" fmla="*/ 3261059 h 3261059"/>
                <a:gd name="connsiteX3" fmla="*/ 0 w 2369513"/>
                <a:gd name="connsiteY3" fmla="*/ 3261059 h 3261059"/>
                <a:gd name="connsiteX4" fmla="*/ 0 w 2369513"/>
                <a:gd name="connsiteY4" fmla="*/ 0 h 326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3261059">
                  <a:moveTo>
                    <a:pt x="0" y="0"/>
                  </a:moveTo>
                  <a:lnTo>
                    <a:pt x="2369513" y="0"/>
                  </a:lnTo>
                  <a:lnTo>
                    <a:pt x="2369513" y="3261059"/>
                  </a:lnTo>
                  <a:lnTo>
                    <a:pt x="0" y="3261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1B0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NAV blir mer tilgjengelig </a:t>
              </a:r>
            </a:p>
            <a:p>
              <a:pPr marL="180000" lvl="1" indent="-180000" defTabSz="533387">
                <a:lnSpc>
                  <a:spcPct val="90000"/>
                </a:lnSpc>
                <a:spcBef>
                  <a:spcPts val="600"/>
                </a:spcBef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Søker slipper å oppsøke NAV-kontoret for å søke. Alt er samlet på </a:t>
              </a:r>
              <a:r>
                <a:rPr lang="nb-NO" sz="1067" dirty="0" err="1"/>
                <a:t>nav.no</a:t>
              </a:r>
              <a:endParaRPr lang="nb-NO" sz="1067" dirty="0"/>
            </a:p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200" dirty="0"/>
            </a:p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Søknaden blir enklere og får høyere kvalitet</a:t>
              </a:r>
              <a:endParaRPr lang="nb-NO" sz="1200" dirty="0"/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Informasjon er </a:t>
              </a:r>
              <a:r>
                <a:rPr lang="nb-NO" sz="1067" dirty="0" err="1"/>
                <a:t>forhåndsutfylt</a:t>
              </a:r>
              <a:r>
                <a:rPr lang="nb-NO" sz="1067" dirty="0"/>
                <a:t> </a:t>
              </a:r>
              <a:endParaRPr lang="nb-NO" sz="1067" b="1" dirty="0"/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Brukeren får spørsmål som er relevant for seg i sin situasjon</a:t>
              </a:r>
              <a:endParaRPr lang="nb-NO" sz="1067" b="1" dirty="0"/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Får hjelpetekster underveis </a:t>
              </a:r>
            </a:p>
            <a:p>
              <a:pPr marL="76198" lvl="1" indent="-76198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b-NO" sz="1200" dirty="0"/>
            </a:p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Søknadsprosessen går raskere </a:t>
              </a:r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Kan søke hjemmefra</a:t>
              </a:r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Større sannsynlighet for at søknaden blir mer komplett </a:t>
              </a:r>
            </a:p>
            <a:p>
              <a:pPr marL="76198" lvl="1" indent="-76198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b-NO" sz="1200" dirty="0"/>
            </a:p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Økt rettssikkerhet</a:t>
              </a:r>
              <a:endParaRPr lang="nb-NO" sz="1200" dirty="0"/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>
                  <a:solidFill>
                    <a:schemeClr val="tx1"/>
                  </a:solidFill>
                </a:rPr>
                <a:t>Større eierskap til egen sak</a:t>
              </a:r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>
                  <a:solidFill>
                    <a:schemeClr val="tx1"/>
                  </a:solidFill>
                </a:rPr>
                <a:t>Tjenesten er mer tilgjengelig, og gir veiledning underveis. </a:t>
              </a:r>
            </a:p>
            <a:p>
              <a:pPr marL="171450" lvl="1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>
                  <a:solidFill>
                    <a:schemeClr val="tx1"/>
                  </a:solidFill>
                </a:rPr>
                <a:t>Søknaden blir sporbar.</a:t>
              </a:r>
              <a:r>
                <a:rPr lang="nb-NO" sz="1067" dirty="0">
                  <a:solidFill>
                    <a:srgbClr val="00B050"/>
                  </a:solidFill>
                </a:rPr>
                <a:t>. </a:t>
              </a:r>
            </a:p>
          </p:txBody>
        </p:sp>
        <p:sp>
          <p:nvSpPr>
            <p:cNvPr id="7" name="Frihåndsform 6"/>
            <p:cNvSpPr/>
            <p:nvPr/>
          </p:nvSpPr>
          <p:spPr>
            <a:xfrm>
              <a:off x="3431701" y="759948"/>
              <a:ext cx="2369513" cy="777600"/>
            </a:xfrm>
            <a:custGeom>
              <a:avLst/>
              <a:gdLst>
                <a:gd name="connsiteX0" fmla="*/ 0 w 2369513"/>
                <a:gd name="connsiteY0" fmla="*/ 0 h 777600"/>
                <a:gd name="connsiteX1" fmla="*/ 2369513 w 2369513"/>
                <a:gd name="connsiteY1" fmla="*/ 0 h 777600"/>
                <a:gd name="connsiteX2" fmla="*/ 2369513 w 2369513"/>
                <a:gd name="connsiteY2" fmla="*/ 777600 h 777600"/>
                <a:gd name="connsiteX3" fmla="*/ 0 w 2369513"/>
                <a:gd name="connsiteY3" fmla="*/ 777600 h 777600"/>
                <a:gd name="connsiteX4" fmla="*/ 0 w 2369513"/>
                <a:gd name="connsiteY4" fmla="*/ 0 h 77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777600">
                  <a:moveTo>
                    <a:pt x="0" y="0"/>
                  </a:moveTo>
                  <a:lnTo>
                    <a:pt x="2369513" y="0"/>
                  </a:lnTo>
                  <a:lnTo>
                    <a:pt x="2369513" y="777600"/>
                  </a:lnTo>
                  <a:lnTo>
                    <a:pt x="0" y="777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7A38"/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757" tIns="75861" rIns="132757" bIns="75861" numCol="1" spcCol="1270" anchor="ctr" anchorCtr="0">
              <a:noAutofit/>
            </a:bodyPr>
            <a:lstStyle/>
            <a:p>
              <a:pPr algn="ctr" defTabSz="829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67" dirty="0"/>
                <a:t>    </a:t>
              </a:r>
              <a:r>
                <a:rPr lang="nb-NO" sz="2133" dirty="0"/>
                <a:t>NAV-kontoret og kontaktsenter </a:t>
              </a:r>
              <a:endParaRPr lang="nb-NO" sz="2400" dirty="0"/>
            </a:p>
          </p:txBody>
        </p:sp>
        <p:sp>
          <p:nvSpPr>
            <p:cNvPr id="8" name="Frihåndsform 7"/>
            <p:cNvSpPr/>
            <p:nvPr/>
          </p:nvSpPr>
          <p:spPr>
            <a:xfrm>
              <a:off x="3423266" y="1537755"/>
              <a:ext cx="2377948" cy="3261059"/>
            </a:xfrm>
            <a:custGeom>
              <a:avLst/>
              <a:gdLst>
                <a:gd name="connsiteX0" fmla="*/ 0 w 2369513"/>
                <a:gd name="connsiteY0" fmla="*/ 0 h 3261059"/>
                <a:gd name="connsiteX1" fmla="*/ 2369513 w 2369513"/>
                <a:gd name="connsiteY1" fmla="*/ 0 h 3261059"/>
                <a:gd name="connsiteX2" fmla="*/ 2369513 w 2369513"/>
                <a:gd name="connsiteY2" fmla="*/ 3261059 h 3261059"/>
                <a:gd name="connsiteX3" fmla="*/ 0 w 2369513"/>
                <a:gd name="connsiteY3" fmla="*/ 3261059 h 3261059"/>
                <a:gd name="connsiteX4" fmla="*/ 0 w 2369513"/>
                <a:gd name="connsiteY4" fmla="*/ 0 h 326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3261059">
                  <a:moveTo>
                    <a:pt x="0" y="0"/>
                  </a:moveTo>
                  <a:lnTo>
                    <a:pt x="2369513" y="0"/>
                  </a:lnTo>
                  <a:lnTo>
                    <a:pt x="2369513" y="3261059"/>
                  </a:lnTo>
                  <a:lnTo>
                    <a:pt x="0" y="3261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1B0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896" tIns="56896" rIns="75861" bIns="85344" numCol="1" spcCol="1270" anchor="t" anchorCtr="0">
              <a:noAutofit/>
            </a:bodyPr>
            <a:lstStyle/>
            <a:p>
              <a:pPr marL="0" lvl="1" defTabSz="474121">
                <a:lnSpc>
                  <a:spcPct val="90000"/>
                </a:lnSpc>
                <a:spcBef>
                  <a:spcPct val="0"/>
                </a:spcBef>
                <a:spcAft>
                  <a:spcPts val="1000"/>
                </a:spcAft>
              </a:pPr>
              <a:r>
                <a:rPr lang="nb-NO" sz="1200" b="1" dirty="0">
                  <a:solidFill>
                    <a:schemeClr val="tx1"/>
                  </a:solidFill>
                </a:rPr>
                <a:t>Mer tid til de som trenger oss mest</a:t>
              </a:r>
              <a:endParaRPr lang="nb-NO" sz="1200" b="1" dirty="0"/>
            </a:p>
            <a:p>
              <a:pPr marL="0" lvl="1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Mindre tid på administrasjon 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Slipper å tolke håndskrift 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nb-NO" sz="1067" dirty="0"/>
                <a:t>Mindre tid på skanning, registrering og kontroll</a:t>
              </a:r>
            </a:p>
            <a:p>
              <a:pPr marL="0" lvl="1" defTabSz="474121">
                <a:lnSpc>
                  <a:spcPct val="90000"/>
                </a:lnSpc>
                <a:spcBef>
                  <a:spcPts val="1000"/>
                </a:spcBef>
              </a:pPr>
              <a:r>
                <a:rPr lang="nb-NO" sz="1200" b="1" dirty="0"/>
                <a:t>Høyere kvalitet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Vil motta søknader med høyere datakvalitet </a:t>
              </a:r>
              <a:endParaRPr lang="nb-NO" sz="1067" b="1" dirty="0"/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Kan møte mer informerte og forberedte brukere</a:t>
              </a:r>
            </a:p>
            <a:p>
              <a:pPr marL="0" lvl="1" defTabSz="474121">
                <a:lnSpc>
                  <a:spcPct val="90000"/>
                </a:lnSpc>
                <a:spcBef>
                  <a:spcPts val="1000"/>
                </a:spcBef>
              </a:pPr>
              <a:r>
                <a:rPr lang="nb-NO" sz="1200" b="1" dirty="0"/>
                <a:t>Bedre ressursbruk på NAV-kontoret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Mer tid til oppfølging</a:t>
              </a:r>
            </a:p>
            <a:p>
              <a:pPr marL="0" lvl="1" defTabSz="474121">
                <a:lnSpc>
                  <a:spcPct val="90000"/>
                </a:lnSpc>
                <a:spcBef>
                  <a:spcPts val="1000"/>
                </a:spcBef>
              </a:pPr>
              <a:r>
                <a:rPr lang="nb-NO" sz="1200" b="1" dirty="0"/>
                <a:t>Kan gi helhetlige tjenester og bedre service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Samme kanal for alle tjenester. </a:t>
              </a:r>
              <a:r>
                <a:rPr lang="nb-NO" sz="1067" dirty="0" err="1"/>
                <a:t>Nav.no</a:t>
              </a:r>
              <a:r>
                <a:rPr lang="nb-NO" sz="1067" dirty="0"/>
                <a:t> er åpent hele døgnet.  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Lavere forbruk av papir og redusert behov for papirarkiv </a:t>
              </a:r>
            </a:p>
            <a:p>
              <a:pPr marL="0" lvl="1" defTabSz="474121">
                <a:lnSpc>
                  <a:spcPct val="90000"/>
                </a:lnSpc>
                <a:spcBef>
                  <a:spcPts val="1000"/>
                </a:spcBef>
                <a:spcAft>
                  <a:spcPct val="15000"/>
                </a:spcAft>
              </a:pPr>
              <a:r>
                <a:rPr lang="nb-NO" sz="1200" b="1" dirty="0"/>
                <a:t>Kontaktsenteret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Kan yte bedre service for brukeren 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Samme digitale skjema for alle kommuner </a:t>
              </a:r>
            </a:p>
            <a:p>
              <a:pPr marL="171450" lvl="1" indent="-171450" defTabSz="47412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Kan lettere bistå søkeren og dermed avlaste NAV-kontoret</a:t>
              </a:r>
            </a:p>
          </p:txBody>
        </p:sp>
        <p:sp>
          <p:nvSpPr>
            <p:cNvPr id="9" name="Frihåndsform 8"/>
            <p:cNvSpPr/>
            <p:nvPr/>
          </p:nvSpPr>
          <p:spPr>
            <a:xfrm>
              <a:off x="6102569" y="759948"/>
              <a:ext cx="2369513" cy="777600"/>
            </a:xfrm>
            <a:custGeom>
              <a:avLst/>
              <a:gdLst>
                <a:gd name="connsiteX0" fmla="*/ 0 w 2369513"/>
                <a:gd name="connsiteY0" fmla="*/ 0 h 777600"/>
                <a:gd name="connsiteX1" fmla="*/ 2369513 w 2369513"/>
                <a:gd name="connsiteY1" fmla="*/ 0 h 777600"/>
                <a:gd name="connsiteX2" fmla="*/ 2369513 w 2369513"/>
                <a:gd name="connsiteY2" fmla="*/ 777600 h 777600"/>
                <a:gd name="connsiteX3" fmla="*/ 0 w 2369513"/>
                <a:gd name="connsiteY3" fmla="*/ 777600 h 777600"/>
                <a:gd name="connsiteX4" fmla="*/ 0 w 2369513"/>
                <a:gd name="connsiteY4" fmla="*/ 0 h 77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777600">
                  <a:moveTo>
                    <a:pt x="0" y="0"/>
                  </a:moveTo>
                  <a:lnTo>
                    <a:pt x="2369513" y="0"/>
                  </a:lnTo>
                  <a:lnTo>
                    <a:pt x="2369513" y="777600"/>
                  </a:lnTo>
                  <a:lnTo>
                    <a:pt x="0" y="777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07A38"/>
            </a:solidFill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2757" tIns="75861" rIns="132757" bIns="75861" numCol="1" spcCol="1270" anchor="ctr" anchorCtr="0">
              <a:noAutofit/>
            </a:bodyPr>
            <a:lstStyle/>
            <a:p>
              <a:pPr defTabSz="8297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867" dirty="0"/>
                <a:t>	</a:t>
              </a:r>
              <a:r>
                <a:rPr lang="nb-NO" sz="2133" dirty="0"/>
                <a:t>Kommunen </a:t>
              </a:r>
              <a:r>
                <a:rPr lang="nb-NO" sz="2400" dirty="0">
                  <a:solidFill>
                    <a:schemeClr val="bg1"/>
                  </a:solidFill>
                </a:rPr>
                <a:t> </a:t>
              </a:r>
              <a:endParaRPr lang="nb-NO" sz="1200" dirty="0">
                <a:solidFill>
                  <a:srgbClr val="06893A"/>
                </a:solidFill>
              </a:endParaRPr>
            </a:p>
          </p:txBody>
        </p:sp>
        <p:sp>
          <p:nvSpPr>
            <p:cNvPr id="10" name="Frihåndsform 9"/>
            <p:cNvSpPr/>
            <p:nvPr/>
          </p:nvSpPr>
          <p:spPr>
            <a:xfrm>
              <a:off x="6104999" y="1536976"/>
              <a:ext cx="2369513" cy="3261059"/>
            </a:xfrm>
            <a:custGeom>
              <a:avLst/>
              <a:gdLst>
                <a:gd name="connsiteX0" fmla="*/ 0 w 2369513"/>
                <a:gd name="connsiteY0" fmla="*/ 0 h 3261059"/>
                <a:gd name="connsiteX1" fmla="*/ 2369513 w 2369513"/>
                <a:gd name="connsiteY1" fmla="*/ 0 h 3261059"/>
                <a:gd name="connsiteX2" fmla="*/ 2369513 w 2369513"/>
                <a:gd name="connsiteY2" fmla="*/ 3261059 h 3261059"/>
                <a:gd name="connsiteX3" fmla="*/ 0 w 2369513"/>
                <a:gd name="connsiteY3" fmla="*/ 3261059 h 3261059"/>
                <a:gd name="connsiteX4" fmla="*/ 0 w 2369513"/>
                <a:gd name="connsiteY4" fmla="*/ 0 h 3261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513" h="3261059">
                  <a:moveTo>
                    <a:pt x="0" y="0"/>
                  </a:moveTo>
                  <a:lnTo>
                    <a:pt x="2369513" y="0"/>
                  </a:lnTo>
                  <a:lnTo>
                    <a:pt x="2369513" y="3261059"/>
                  </a:lnTo>
                  <a:lnTo>
                    <a:pt x="0" y="3261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D1B0">
                <a:alpha val="9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85344" bIns="96012" numCol="1" spcCol="1270" anchor="t" anchorCtr="0">
              <a:noAutofit/>
            </a:bodyPr>
            <a:lstStyle/>
            <a:p>
              <a:pPr marL="0" lvl="1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b="1" dirty="0"/>
                <a:t>Bedre tjenester til innbyggerne</a:t>
              </a:r>
            </a:p>
            <a:p>
              <a:pPr marL="247648" lvl="2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Økt tilgjengelighet</a:t>
              </a:r>
            </a:p>
            <a:p>
              <a:pPr marL="247648" lvl="2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Raskere svar</a:t>
              </a:r>
            </a:p>
            <a:p>
              <a:pPr marL="247648" lvl="2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Tidsbesparende</a:t>
              </a:r>
            </a:p>
            <a:p>
              <a:pPr marL="247648" lvl="2" indent="-171450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nb-NO" sz="1067" dirty="0"/>
                <a:t>Oversiktlig</a:t>
              </a:r>
            </a:p>
            <a:p>
              <a:pPr marL="76198" lvl="2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nb-NO" sz="1067" dirty="0"/>
            </a:p>
            <a:p>
              <a:pPr marL="76198" lvl="2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nb-NO" sz="1200" dirty="0"/>
                <a:t>Bidrar til digitalisering i kommunen, som kan gi erfaring for videre digitalisering av andre kommunale tjenester</a:t>
              </a:r>
            </a:p>
            <a:p>
              <a:pPr marL="76198" lvl="1" indent="-76198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b-NO" sz="1200" dirty="0"/>
            </a:p>
            <a:p>
              <a:pPr marL="76198" lvl="1" indent="-76198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b-NO" sz="1200" b="1" dirty="0"/>
            </a:p>
            <a:p>
              <a:pPr marL="76198" lvl="1" indent="-76198" defTabSz="533387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b-NO" sz="1200" b="1" dirty="0"/>
            </a:p>
          </p:txBody>
        </p:sp>
      </p:grpSp>
      <p:pic>
        <p:nvPicPr>
          <p:cNvPr id="13" name="Picture 2" descr="X:\Prosjekter\Digisos\Fase 2\3 Kommunikasjon\31.1 Visuell profil_illustrasjoner og bilder\Illustrasjoner\Illustrasjoner fra Siste Skrik 2017-2018\PNG'er til bildebibliotek\NAV-kontor\Kontor_lan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121" y="1762664"/>
            <a:ext cx="953036" cy="5439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e 13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474D61F5-347C-AD4D-AACE-8577474A8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24" y="1412776"/>
            <a:ext cx="566881" cy="8655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E38596D0-A720-5142-8671-BEFFD7FAA4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810" y="1380502"/>
            <a:ext cx="604313" cy="9242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6074BDA9-106D-D14D-910C-6D9BCCFDA5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0395" y="1985535"/>
            <a:ext cx="526206" cy="3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55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Annet relevant materiell </a:t>
            </a:r>
          </a:p>
        </p:txBody>
      </p:sp>
      <p:pic>
        <p:nvPicPr>
          <p:cNvPr id="4" name="Picture 2" descr="F:\F2823_KOM\Felles Filer\Prosjekter_løpende tverrgående aktiviteter\Kanalstrategi\Kampanje - realisering av kanalstrategien\Nye produkter\Lommeguid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0" y="1604798"/>
            <a:ext cx="3360373" cy="33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719403" y="4965172"/>
            <a:ext cx="2400267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33">
                <a:solidFill>
                  <a:srgbClr val="3E3832"/>
                </a:solidFill>
              </a:rPr>
              <a:t>Kan bestilles hos  Bob-nett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" t="14608" r="19739" b="7210"/>
          <a:stretch/>
        </p:blipFill>
        <p:spPr bwMode="auto">
          <a:xfrm>
            <a:off x="4079776" y="2117490"/>
            <a:ext cx="2880320" cy="175252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Sylinder 6"/>
          <p:cNvSpPr txBox="1"/>
          <p:nvPr/>
        </p:nvSpPr>
        <p:spPr>
          <a:xfrm>
            <a:off x="4079777" y="4293094"/>
            <a:ext cx="224439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33">
                <a:solidFill>
                  <a:srgbClr val="3E3832"/>
                </a:solidFill>
              </a:rPr>
              <a:t>Kan bestilles på Printsenteret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1" b="5985"/>
          <a:stretch/>
        </p:blipFill>
        <p:spPr bwMode="auto">
          <a:xfrm>
            <a:off x="7344139" y="2117490"/>
            <a:ext cx="4356040" cy="336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Sylinder 8"/>
          <p:cNvSpPr txBox="1"/>
          <p:nvPr/>
        </p:nvSpPr>
        <p:spPr>
          <a:xfrm>
            <a:off x="7344140" y="5637246"/>
            <a:ext cx="2244397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333">
                <a:solidFill>
                  <a:srgbClr val="3E3832"/>
                </a:solidFill>
              </a:rPr>
              <a:t>Kan bestilles på Printsenteret </a:t>
            </a:r>
          </a:p>
        </p:txBody>
      </p:sp>
      <p:pic>
        <p:nvPicPr>
          <p:cNvPr id="1026" name="Picture 2" descr="C:\Users\M117199\AppData\local\microsoft\windows\Temporary Internet Files\Content.Outlook\O2I9UPS2\PP Widesreen Digisos Sosislhjelp 2N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3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559735" y="1596058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4" y="412343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5928578" y="1596058"/>
            <a:ext cx="5928057" cy="4222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559735" y="2455436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553834" y="3337350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563536" y="4229271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553834" y="5121190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7007775" y="2114800"/>
            <a:ext cx="3955032" cy="74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133" dirty="0"/>
              <a:t>Hva og hvordan kommuniserer du med de ulike gruppene?</a:t>
            </a:r>
          </a:p>
        </p:txBody>
      </p:sp>
      <p:pic>
        <p:nvPicPr>
          <p:cNvPr id="21" name="Bilde 20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3CDFBE67-100F-C94A-BE14-2CD47387E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926" y="4053248"/>
            <a:ext cx="1125432" cy="1721249"/>
          </a:xfrm>
          <a:prstGeom prst="rect">
            <a:avLst/>
          </a:prstGeom>
        </p:spPr>
      </p:pic>
      <p:pic>
        <p:nvPicPr>
          <p:cNvPr id="22" name="Bilde 21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53881AC3-4750-2445-90F9-A973C901A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446" y="4053248"/>
            <a:ext cx="1125432" cy="1721249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655C18E4-411D-D449-982F-000FD37237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40" y="3413240"/>
            <a:ext cx="1823664" cy="885171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2735AF7-054C-FF4A-ADC4-67EE75A1C110}"/>
              </a:ext>
            </a:extLst>
          </p:cNvPr>
          <p:cNvSpPr txBox="1"/>
          <p:nvPr/>
        </p:nvSpPr>
        <p:spPr>
          <a:xfrm>
            <a:off x="3828899" y="6094622"/>
            <a:ext cx="493497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33" b="1" dirty="0">
                <a:solidFill>
                  <a:schemeClr val="bg2">
                    <a:lumMod val="50000"/>
                  </a:schemeClr>
                </a:solidFill>
              </a:rPr>
              <a:t>Ulike brukergrupper – ulike behov</a:t>
            </a:r>
          </a:p>
        </p:txBody>
      </p:sp>
    </p:spTree>
    <p:extLst>
      <p:ext uri="{BB962C8B-B14F-4D97-AF65-F5344CB8AC3E}">
        <p14:creationId xmlns:p14="http://schemas.microsoft.com/office/powerpoint/2010/main" val="286951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559740" y="1425019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9" y="241304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5861370" y="1425019"/>
            <a:ext cx="5995270" cy="4222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559740" y="2284397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553839" y="3166311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563541" y="4058232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553839" y="4950151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6923970" y="1705324"/>
            <a:ext cx="404510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b-NO" sz="2400" dirty="0"/>
              <a:t>Hvilken dialog har jeg med disse brukerne?</a:t>
            </a:r>
          </a:p>
          <a:p>
            <a:pPr algn="ctr"/>
            <a:r>
              <a:rPr lang="nb-NO" sz="2400" dirty="0"/>
              <a:t>Kan de bli digitale med litt hjelp? </a:t>
            </a:r>
          </a:p>
        </p:txBody>
      </p:sp>
      <p:pic>
        <p:nvPicPr>
          <p:cNvPr id="21" name="Bilde 20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3CDFBE67-100F-C94A-BE14-2CD47387E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298" y="4263324"/>
            <a:ext cx="891875" cy="1364044"/>
          </a:xfrm>
          <a:prstGeom prst="rect">
            <a:avLst/>
          </a:prstGeom>
        </p:spPr>
      </p:pic>
      <p:pic>
        <p:nvPicPr>
          <p:cNvPr id="22" name="Bilde 21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53881AC3-4750-2445-90F9-A973C901A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818" y="4263324"/>
            <a:ext cx="891875" cy="1364044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655C18E4-411D-D449-982F-000FD37237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867" y="3766174"/>
            <a:ext cx="1445206" cy="70147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AF19FF4F-6B41-487F-9378-E6FF05899D91}"/>
              </a:ext>
            </a:extLst>
          </p:cNvPr>
          <p:cNvSpPr txBox="1"/>
          <p:nvPr/>
        </p:nvSpPr>
        <p:spPr>
          <a:xfrm>
            <a:off x="553840" y="2179529"/>
            <a:ext cx="5057820" cy="3969604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033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559735" y="1859194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4" y="675479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5927149" y="1859194"/>
            <a:ext cx="5909751" cy="4222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559735" y="2718572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553834" y="3600486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563536" y="4492407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553834" y="5384326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6961930" y="2139498"/>
            <a:ext cx="398740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b-NO" sz="2400" dirty="0"/>
              <a:t>Hvordan veileder jeg disse brukerne til å bli digitale? </a:t>
            </a:r>
          </a:p>
          <a:p>
            <a:pPr algn="ctr"/>
            <a:r>
              <a:rPr lang="nb-NO" sz="2400" dirty="0"/>
              <a:t>Hva sier jeg?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F19FF4F-6B41-487F-9378-E6FF05899D91}"/>
              </a:ext>
            </a:extLst>
          </p:cNvPr>
          <p:cNvSpPr txBox="1"/>
          <p:nvPr/>
        </p:nvSpPr>
        <p:spPr>
          <a:xfrm>
            <a:off x="553835" y="3534365"/>
            <a:ext cx="5057820" cy="2700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153D808-64F0-C247-B70F-C13E5FDE617F}"/>
              </a:ext>
            </a:extLst>
          </p:cNvPr>
          <p:cNvSpPr txBox="1"/>
          <p:nvPr/>
        </p:nvSpPr>
        <p:spPr>
          <a:xfrm>
            <a:off x="472212" y="1850289"/>
            <a:ext cx="5057820" cy="792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17" name="Bilde 16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01833016-6983-AC4C-922A-C0CE0F49B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280" y="4697498"/>
            <a:ext cx="879153" cy="1344587"/>
          </a:xfrm>
          <a:prstGeom prst="rect">
            <a:avLst/>
          </a:prstGeom>
        </p:spPr>
      </p:pic>
      <p:pic>
        <p:nvPicPr>
          <p:cNvPr id="18" name="Bilde 1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D032677F-E971-E940-8162-F73B9A42BA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800" y="4697498"/>
            <a:ext cx="879153" cy="1344587"/>
          </a:xfrm>
          <a:prstGeom prst="rect">
            <a:avLst/>
          </a:prstGeom>
        </p:spPr>
      </p:pic>
      <p:pic>
        <p:nvPicPr>
          <p:cNvPr id="24" name="Bilde 23">
            <a:extLst>
              <a:ext uri="{FF2B5EF4-FFF2-40B4-BE49-F238E27FC236}">
                <a16:creationId xmlns:a16="http://schemas.microsoft.com/office/drawing/2014/main" id="{B1DD7BA9-4911-4F40-880E-3319C53DC6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741" y="4200349"/>
            <a:ext cx="1424591" cy="69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559735" y="1688156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4" y="504441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5927149" y="1688157"/>
            <a:ext cx="5922907" cy="42737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559735" y="2547534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553834" y="3429448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563536" y="4321369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553834" y="5213288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6985945" y="2181625"/>
            <a:ext cx="399628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b-NO" sz="2400" dirty="0"/>
              <a:t>Hvilken hjelp skal jeg gi til disse brukerne? </a:t>
            </a:r>
          </a:p>
          <a:p>
            <a:pPr algn="ctr"/>
            <a:r>
              <a:rPr lang="nb-NO" sz="2400" dirty="0"/>
              <a:t>Hva sier jeg?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F19FF4F-6B41-487F-9378-E6FF05899D91}"/>
              </a:ext>
            </a:extLst>
          </p:cNvPr>
          <p:cNvSpPr txBox="1"/>
          <p:nvPr/>
        </p:nvSpPr>
        <p:spPr>
          <a:xfrm>
            <a:off x="472212" y="4233952"/>
            <a:ext cx="5057820" cy="1728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E746E412-64C8-BE4C-B235-89F1EF95C284}"/>
              </a:ext>
            </a:extLst>
          </p:cNvPr>
          <p:cNvSpPr txBox="1"/>
          <p:nvPr/>
        </p:nvSpPr>
        <p:spPr>
          <a:xfrm>
            <a:off x="504824" y="1657740"/>
            <a:ext cx="5057820" cy="1728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18" name="Bilde 1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A2D91073-DF44-4849-9730-AB0875D7F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479" y="4526461"/>
            <a:ext cx="881110" cy="1347580"/>
          </a:xfrm>
          <a:prstGeom prst="rect">
            <a:avLst/>
          </a:prstGeom>
        </p:spPr>
      </p:pic>
      <p:pic>
        <p:nvPicPr>
          <p:cNvPr id="24" name="Bilde 23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C21A315C-627C-3E4C-9D43-588222EBC8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999" y="4526461"/>
            <a:ext cx="881110" cy="1347580"/>
          </a:xfrm>
          <a:prstGeom prst="rect">
            <a:avLst/>
          </a:prstGeom>
        </p:spPr>
      </p:pic>
      <p:pic>
        <p:nvPicPr>
          <p:cNvPr id="25" name="Bilde 24">
            <a:extLst>
              <a:ext uri="{FF2B5EF4-FFF2-40B4-BE49-F238E27FC236}">
                <a16:creationId xmlns:a16="http://schemas.microsoft.com/office/drawing/2014/main" id="{E0C0F35B-C532-D44C-BB1B-5E1DF68C9A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27" y="4029311"/>
            <a:ext cx="1427762" cy="69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5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474220" y="1740783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309" y="557068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5887683" y="1740783"/>
            <a:ext cx="5890016" cy="4222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474220" y="2600161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468319" y="3482075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478021" y="4373996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468319" y="5265915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6916045" y="2021087"/>
            <a:ext cx="397409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nb-NO" sz="2400" dirty="0"/>
              <a:t>Hvordan informerer jeg disse brukerne om mulighetene? </a:t>
            </a:r>
          </a:p>
          <a:p>
            <a:pPr algn="ctr"/>
            <a:r>
              <a:rPr lang="nb-NO" sz="2400" dirty="0"/>
              <a:t>Hva sier jeg?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F19FF4F-6B41-487F-9378-E6FF05899D91}"/>
              </a:ext>
            </a:extLst>
          </p:cNvPr>
          <p:cNvSpPr txBox="1"/>
          <p:nvPr/>
        </p:nvSpPr>
        <p:spPr>
          <a:xfrm>
            <a:off x="419309" y="1629329"/>
            <a:ext cx="5057820" cy="2700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153D808-64F0-C247-B70F-C13E5FDE617F}"/>
              </a:ext>
            </a:extLst>
          </p:cNvPr>
          <p:cNvSpPr txBox="1"/>
          <p:nvPr/>
        </p:nvSpPr>
        <p:spPr>
          <a:xfrm>
            <a:off x="419309" y="5176581"/>
            <a:ext cx="5057820" cy="792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/>
          </a:p>
        </p:txBody>
      </p:sp>
      <p:pic>
        <p:nvPicPr>
          <p:cNvPr id="17" name="Bilde 16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D623C609-2F0C-DB49-AA07-AAD7C4132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15" y="4579087"/>
            <a:ext cx="876217" cy="1340097"/>
          </a:xfrm>
          <a:prstGeom prst="rect">
            <a:avLst/>
          </a:prstGeom>
        </p:spPr>
      </p:pic>
      <p:pic>
        <p:nvPicPr>
          <p:cNvPr id="18" name="Bilde 17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ACE4893A-973E-7F4F-8979-7C4E4FB7C8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535" y="4579087"/>
            <a:ext cx="876217" cy="1340097"/>
          </a:xfrm>
          <a:prstGeom prst="rect">
            <a:avLst/>
          </a:prstGeom>
        </p:spPr>
      </p:pic>
      <p:pic>
        <p:nvPicPr>
          <p:cNvPr id="24" name="Bilde 23">
            <a:extLst>
              <a:ext uri="{FF2B5EF4-FFF2-40B4-BE49-F238E27FC236}">
                <a16:creationId xmlns:a16="http://schemas.microsoft.com/office/drawing/2014/main" id="{35E2F38F-C42A-204A-BF03-D22E955060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298" y="4081938"/>
            <a:ext cx="1419834" cy="68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13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C546CA9-5118-4C23-81A8-98970A925689}"/>
              </a:ext>
            </a:extLst>
          </p:cNvPr>
          <p:cNvSpPr/>
          <p:nvPr/>
        </p:nvSpPr>
        <p:spPr>
          <a:xfrm>
            <a:off x="559735" y="1780254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Noen kan ikke eller vil ikke bli digitale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25DF548-58D5-454E-B830-672CDFE6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4" y="596539"/>
            <a:ext cx="11182351" cy="697632"/>
          </a:xfrm>
        </p:spPr>
        <p:txBody>
          <a:bodyPr/>
          <a:lstStyle/>
          <a:p>
            <a:r>
              <a:rPr lang="nb-NO" dirty="0"/>
              <a:t>Hvordan få flere til å søke økonomisk sosialhjelp digitalt? 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D421BA9-0BAE-9740-B9AF-8A3A27B1CF36}"/>
              </a:ext>
            </a:extLst>
          </p:cNvPr>
          <p:cNvSpPr/>
          <p:nvPr/>
        </p:nvSpPr>
        <p:spPr>
          <a:xfrm>
            <a:off x="6019247" y="1780254"/>
            <a:ext cx="5830810" cy="4222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6000" rtlCol="0" anchor="t"/>
          <a:lstStyle/>
          <a:p>
            <a:endParaRPr lang="nb-NO" sz="2133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7593D58E-DBE7-8C41-8822-76ED33EA6E7C}"/>
              </a:ext>
            </a:extLst>
          </p:cNvPr>
          <p:cNvSpPr/>
          <p:nvPr/>
        </p:nvSpPr>
        <p:spPr>
          <a:xfrm>
            <a:off x="559735" y="2639632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god veiledning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DA08D49-D566-2145-B208-C32E16BD3B86}"/>
              </a:ext>
            </a:extLst>
          </p:cNvPr>
          <p:cNvSpPr/>
          <p:nvPr/>
        </p:nvSpPr>
        <p:spPr>
          <a:xfrm>
            <a:off x="553834" y="3521546"/>
            <a:ext cx="4894576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trenger hjelp til å bli digital.  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522FECC-398F-C74B-98B1-8340893AC255}"/>
              </a:ext>
            </a:extLst>
          </p:cNvPr>
          <p:cNvSpPr/>
          <p:nvPr/>
        </p:nvSpPr>
        <p:spPr>
          <a:xfrm>
            <a:off x="563536" y="4413467"/>
            <a:ext cx="4894576" cy="6771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søker digitalt etter å ha fått informasjon om muligheten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B8CAFC2-663A-B649-A94D-26585685833B}"/>
              </a:ext>
            </a:extLst>
          </p:cNvPr>
          <p:cNvSpPr/>
          <p:nvPr/>
        </p:nvSpPr>
        <p:spPr>
          <a:xfrm>
            <a:off x="553834" y="5305386"/>
            <a:ext cx="4904279" cy="6976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867" dirty="0">
                <a:solidFill>
                  <a:schemeClr val="tx1"/>
                </a:solidFill>
              </a:rPr>
              <a:t>Brukeren finner digital søknad og søker uten hjelp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AF3299D-5A14-B14D-8645-8695DAC90FD5}"/>
              </a:ext>
            </a:extLst>
          </p:cNvPr>
          <p:cNvSpPr/>
          <p:nvPr/>
        </p:nvSpPr>
        <p:spPr>
          <a:xfrm>
            <a:off x="7074397" y="2538465"/>
            <a:ext cx="3934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400" dirty="0"/>
              <a:t>Disse brukerne klarer vel alt selv – eller? 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F19FF4F-6B41-487F-9378-E6FF05899D91}"/>
              </a:ext>
            </a:extLst>
          </p:cNvPr>
          <p:cNvSpPr txBox="1"/>
          <p:nvPr/>
        </p:nvSpPr>
        <p:spPr>
          <a:xfrm>
            <a:off x="504824" y="1669987"/>
            <a:ext cx="5057820" cy="35280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14" name="Bilde 13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104FA8BD-A650-3B41-B79A-B0060CC9F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181" y="4618558"/>
            <a:ext cx="867409" cy="1326625"/>
          </a:xfrm>
          <a:prstGeom prst="rect">
            <a:avLst/>
          </a:prstGeom>
        </p:spPr>
      </p:pic>
      <p:pic>
        <p:nvPicPr>
          <p:cNvPr id="17" name="Bilde 16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C8A6B2A8-5AE5-BA44-B26E-CF51A0E96D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701" y="4618558"/>
            <a:ext cx="867409" cy="1326625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498DA45F-3DE1-CA44-9AC4-9DF0DB390B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928" y="4121409"/>
            <a:ext cx="1405562" cy="6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4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4824" y="530534"/>
            <a:ext cx="11182351" cy="552380"/>
          </a:xfrm>
        </p:spPr>
        <p:txBody>
          <a:bodyPr>
            <a:noAutofit/>
          </a:bodyPr>
          <a:lstStyle/>
          <a:p>
            <a:r>
              <a:rPr lang="nb-NO" dirty="0"/>
              <a:t>Sjekk om søkeren er digital? 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967540" y="6163300"/>
            <a:ext cx="493497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33" b="1">
                <a:solidFill>
                  <a:schemeClr val="bg2">
                    <a:lumMod val="50000"/>
                  </a:schemeClr>
                </a:solidFill>
              </a:rPr>
              <a:t>Ulike brukergrupper – ulike behov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78DFBB9-0A15-412A-A9CA-DD927DF1446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90261" y="2932823"/>
            <a:ext cx="2112235" cy="3230477"/>
          </a:xfrm>
          <a:prstGeom prst="rect">
            <a:avLst/>
          </a:prstGeom>
        </p:spPr>
      </p:pic>
      <p:sp>
        <p:nvSpPr>
          <p:cNvPr id="9" name="Rektangel: avrundede hjørner 12">
            <a:extLst>
              <a:ext uri="{FF2B5EF4-FFF2-40B4-BE49-F238E27FC236}">
                <a16:creationId xmlns:a16="http://schemas.microsoft.com/office/drawing/2014/main" id="{F1B5EE87-826E-5044-86DD-443792A47166}"/>
              </a:ext>
            </a:extLst>
          </p:cNvPr>
          <p:cNvSpPr/>
          <p:nvPr/>
        </p:nvSpPr>
        <p:spPr>
          <a:xfrm>
            <a:off x="765740" y="1690653"/>
            <a:ext cx="6016608" cy="4075697"/>
          </a:xfrm>
          <a:prstGeom prst="roundRect">
            <a:avLst/>
          </a:prstGeom>
          <a:solidFill>
            <a:schemeClr val="bg1"/>
          </a:solidFill>
          <a:ln>
            <a:solidFill>
              <a:srgbClr val="9BCF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Har du Bank-ID? Er du vant med å logge deg inn på </a:t>
            </a:r>
            <a:r>
              <a:rPr lang="nb-NO" sz="1600" dirty="0" err="1">
                <a:solidFill>
                  <a:schemeClr val="tx1"/>
                </a:solidFill>
              </a:rPr>
              <a:t>nav.no</a:t>
            </a:r>
            <a:r>
              <a:rPr lang="nb-NO" sz="1600" dirty="0">
                <a:solidFill>
                  <a:schemeClr val="tx1"/>
                </a:solidFill>
              </a:rPr>
              <a:t> og «Din side»?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Har du ikke Bank-ID? Du også bruke </a:t>
            </a:r>
            <a:r>
              <a:rPr lang="nb-NO" sz="1600" dirty="0" err="1">
                <a:solidFill>
                  <a:schemeClr val="tx1"/>
                </a:solidFill>
              </a:rPr>
              <a:t>Commfides</a:t>
            </a:r>
            <a:r>
              <a:rPr lang="nb-NO" sz="1600" dirty="0">
                <a:solidFill>
                  <a:schemeClr val="tx1"/>
                </a:solidFill>
              </a:rPr>
              <a:t> eller Buy-Pass for å logge deg inn. 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Er du vant til å bruke nettbank og bestille for eksempel reiser på nettet? 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Er du på </a:t>
            </a:r>
            <a:r>
              <a:rPr lang="nb-NO" sz="1600" dirty="0" err="1">
                <a:solidFill>
                  <a:schemeClr val="tx1"/>
                </a:solidFill>
              </a:rPr>
              <a:t>Facebook</a:t>
            </a:r>
            <a:r>
              <a:rPr lang="nb-NO" sz="1600" dirty="0">
                <a:solidFill>
                  <a:schemeClr val="tx1"/>
                </a:solidFill>
              </a:rPr>
              <a:t>? Da får du sikkert til å søke digitalt også – bli med bort til </a:t>
            </a:r>
            <a:r>
              <a:rPr lang="nb-NO" sz="1600" dirty="0" err="1">
                <a:solidFill>
                  <a:schemeClr val="tx1"/>
                </a:solidFill>
              </a:rPr>
              <a:t>pc’en</a:t>
            </a:r>
            <a:r>
              <a:rPr lang="nb-NO" sz="1600" dirty="0">
                <a:solidFill>
                  <a:schemeClr val="tx1"/>
                </a:solidFill>
              </a:rPr>
              <a:t> så kan jeg vise deg.</a:t>
            </a:r>
          </a:p>
          <a:p>
            <a:pPr marL="380990" indent="-38099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Trenger du hjelp kan du også ringe oss eller bruke </a:t>
            </a:r>
            <a:r>
              <a:rPr lang="nb-NO" sz="1600" dirty="0" err="1">
                <a:solidFill>
                  <a:schemeClr val="tx1"/>
                </a:solidFill>
              </a:rPr>
              <a:t>chat</a:t>
            </a:r>
            <a:r>
              <a:rPr lang="nb-NO" sz="1600" dirty="0">
                <a:solidFill>
                  <a:schemeClr val="tx1"/>
                </a:solidFill>
              </a:rPr>
              <a:t> om sosialhjelp.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Kan du spørre hvorfor søkeren ikke vil søke digitalt?</a:t>
            </a:r>
          </a:p>
        </p:txBody>
      </p:sp>
      <p:sp>
        <p:nvSpPr>
          <p:cNvPr id="10" name="Snakkeboble: rektangel med avrundede hjørner 5">
            <a:extLst>
              <a:ext uri="{FF2B5EF4-FFF2-40B4-BE49-F238E27FC236}">
                <a16:creationId xmlns:a16="http://schemas.microsoft.com/office/drawing/2014/main" id="{477A3E82-444D-CB43-8BAA-365D072AC766}"/>
              </a:ext>
            </a:extLst>
          </p:cNvPr>
          <p:cNvSpPr/>
          <p:nvPr/>
        </p:nvSpPr>
        <p:spPr>
          <a:xfrm>
            <a:off x="8118511" y="1757917"/>
            <a:ext cx="2343927" cy="1006549"/>
          </a:xfrm>
          <a:prstGeom prst="wedgeRoundRectCallout">
            <a:avLst>
              <a:gd name="adj1" fmla="val -5180"/>
              <a:gd name="adj2" fmla="val 105853"/>
              <a:gd name="adj3" fmla="val 16667"/>
            </a:avLst>
          </a:prstGeom>
          <a:solidFill>
            <a:schemeClr val="bg1"/>
          </a:solidFill>
          <a:ln>
            <a:solidFill>
              <a:srgbClr val="107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67" dirty="0">
                <a:solidFill>
                  <a:schemeClr val="tx1"/>
                </a:solidFill>
              </a:rPr>
              <a:t>Hei, visste du at du kan søke økonomisk sosialhjelp digitalt?</a:t>
            </a:r>
          </a:p>
        </p:txBody>
      </p:sp>
    </p:spTree>
    <p:extLst>
      <p:ext uri="{BB962C8B-B14F-4D97-AF65-F5344CB8AC3E}">
        <p14:creationId xmlns:p14="http://schemas.microsoft.com/office/powerpoint/2010/main" val="269781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03658" y="486065"/>
            <a:ext cx="11182351" cy="552380"/>
          </a:xfrm>
        </p:spPr>
        <p:txBody>
          <a:bodyPr>
            <a:noAutofit/>
          </a:bodyPr>
          <a:lstStyle/>
          <a:p>
            <a:r>
              <a:rPr lang="nb-NO" dirty="0"/>
              <a:t>Hvordan få flere til å søke på nett - argumenter? 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967540" y="6163300"/>
            <a:ext cx="493497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133" b="1">
                <a:solidFill>
                  <a:schemeClr val="bg2">
                    <a:lumMod val="50000"/>
                  </a:schemeClr>
                </a:solidFill>
              </a:rPr>
              <a:t>Ulike brukergrupper – ulike behov</a:t>
            </a:r>
          </a:p>
        </p:txBody>
      </p:sp>
      <p:sp>
        <p:nvSpPr>
          <p:cNvPr id="9" name="Rektangel: avrundede hjørner 12">
            <a:extLst>
              <a:ext uri="{FF2B5EF4-FFF2-40B4-BE49-F238E27FC236}">
                <a16:creationId xmlns:a16="http://schemas.microsoft.com/office/drawing/2014/main" id="{DA88C585-91A0-4E49-8EAC-4F0C67329722}"/>
              </a:ext>
            </a:extLst>
          </p:cNvPr>
          <p:cNvSpPr/>
          <p:nvPr/>
        </p:nvSpPr>
        <p:spPr>
          <a:xfrm>
            <a:off x="807735" y="1743281"/>
            <a:ext cx="6165387" cy="4076274"/>
          </a:xfrm>
          <a:prstGeom prst="roundRect">
            <a:avLst/>
          </a:prstGeom>
          <a:solidFill>
            <a:schemeClr val="bg1"/>
          </a:solidFill>
          <a:ln>
            <a:solidFill>
              <a:srgbClr val="9BCF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marL="380990" indent="-38099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Du kan søke om sosialhjelp på </a:t>
            </a:r>
            <a:r>
              <a:rPr lang="nb-NO" sz="1600" dirty="0" err="1">
                <a:solidFill>
                  <a:schemeClr val="tx1"/>
                </a:solidFill>
              </a:rPr>
              <a:t>nav.no</a:t>
            </a:r>
            <a:r>
              <a:rPr lang="nb-NO" sz="1600" dirty="0">
                <a:solidFill>
                  <a:schemeClr val="tx1"/>
                </a:solidFill>
              </a:rPr>
              <a:t> når det passer deg. Da slipper du å komme ned hit. Du kan også ettersende dokumentasjon til søknaden din via </a:t>
            </a:r>
            <a:r>
              <a:rPr lang="nb-NO" sz="1600" dirty="0" err="1">
                <a:solidFill>
                  <a:schemeClr val="tx1"/>
                </a:solidFill>
              </a:rPr>
              <a:t>nav.no</a:t>
            </a:r>
            <a:r>
              <a:rPr lang="nb-NO" sz="1600" dirty="0">
                <a:solidFill>
                  <a:schemeClr val="tx1"/>
                </a:solidFill>
              </a:rPr>
              <a:t>.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Bli med bort til </a:t>
            </a:r>
            <a:r>
              <a:rPr lang="nb-NO" sz="1600" dirty="0" err="1">
                <a:solidFill>
                  <a:schemeClr val="tx1"/>
                </a:solidFill>
              </a:rPr>
              <a:t>pc’en</a:t>
            </a:r>
            <a:r>
              <a:rPr lang="nb-NO" sz="1600" dirty="0">
                <a:solidFill>
                  <a:schemeClr val="tx1"/>
                </a:solidFill>
              </a:rPr>
              <a:t>, så kan jeg vise deg. Vi kan se en liten filmsnutt først og snakke litt etterpå.</a:t>
            </a:r>
          </a:p>
          <a:p>
            <a:pPr marL="380990" indent="-38099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Du kan søke fra pc, mobil eller nettbrett</a:t>
            </a:r>
          </a:p>
          <a:p>
            <a:pPr marL="380990" indent="-38099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Mange synes det er enklere å søke på nettet enn på papir. En del informasjon hentes automatisk inn og du kan velge å hente inn opplysninger om inntekt</a:t>
            </a:r>
          </a:p>
          <a:p>
            <a:pPr marL="380990" indent="-38099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chemeClr val="tx1"/>
                </a:solidFill>
              </a:rPr>
              <a:t>Hvilke gode argumenter vil du bruke for å overbevise dem som nøler eller er usikre?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1755D74-93D4-8D45-9251-E609827C585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90261" y="2932823"/>
            <a:ext cx="2112235" cy="3230477"/>
          </a:xfrm>
          <a:prstGeom prst="rect">
            <a:avLst/>
          </a:prstGeom>
        </p:spPr>
      </p:pic>
      <p:sp>
        <p:nvSpPr>
          <p:cNvPr id="13" name="Snakkeboble: rektangel med avrundede hjørner 5">
            <a:extLst>
              <a:ext uri="{FF2B5EF4-FFF2-40B4-BE49-F238E27FC236}">
                <a16:creationId xmlns:a16="http://schemas.microsoft.com/office/drawing/2014/main" id="{EECC93D4-8BB4-2042-9A8F-799DC3E67BA7}"/>
              </a:ext>
            </a:extLst>
          </p:cNvPr>
          <p:cNvSpPr/>
          <p:nvPr/>
        </p:nvSpPr>
        <p:spPr>
          <a:xfrm>
            <a:off x="8111422" y="1559442"/>
            <a:ext cx="2343927" cy="1006549"/>
          </a:xfrm>
          <a:prstGeom prst="wedgeRoundRectCallout">
            <a:avLst>
              <a:gd name="adj1" fmla="val -5180"/>
              <a:gd name="adj2" fmla="val 105853"/>
              <a:gd name="adj3" fmla="val 16667"/>
            </a:avLst>
          </a:prstGeom>
          <a:solidFill>
            <a:schemeClr val="bg1"/>
          </a:solidFill>
          <a:ln>
            <a:solidFill>
              <a:srgbClr val="107A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67" dirty="0">
                <a:solidFill>
                  <a:schemeClr val="tx1"/>
                </a:solidFill>
              </a:rPr>
              <a:t>Hei, visste du at du kan søke økonomisk sosialhjelp digitalt?</a:t>
            </a:r>
          </a:p>
        </p:txBody>
      </p:sp>
    </p:spTree>
    <p:extLst>
      <p:ext uri="{BB962C8B-B14F-4D97-AF65-F5344CB8AC3E}">
        <p14:creationId xmlns:p14="http://schemas.microsoft.com/office/powerpoint/2010/main" val="131581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8" id="{3E94CA05-EE50-D54E-93D9-14EDD5A6D631}" vid="{221ECF28-2DBE-DE4B-A211-B583D7E1A8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0a2d0e6-a9e0-432b-b204-a3c5015370b3">
      <UserInfo>
        <DisplayName>Eikanger, Sissel M</DisplayName>
        <AccountId>1877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F678885AFDB740A72B864BE4AFF854" ma:contentTypeVersion="12" ma:contentTypeDescription="Opprett et nytt dokument." ma:contentTypeScope="" ma:versionID="cf398dca237c68529aef75f2617df8f8">
  <xsd:schema xmlns:xsd="http://www.w3.org/2001/XMLSchema" xmlns:xs="http://www.w3.org/2001/XMLSchema" xmlns:p="http://schemas.microsoft.com/office/2006/metadata/properties" xmlns:ns2="8d80b981-91ed-4507-9445-bf5e40eeec83" xmlns:ns3="70a2d0e6-a9e0-432b-b204-a3c5015370b3" targetNamespace="http://schemas.microsoft.com/office/2006/metadata/properties" ma:root="true" ma:fieldsID="dc03f0b3ddbe5bcc09e365fa0389f234" ns2:_="" ns3:_="">
    <xsd:import namespace="8d80b981-91ed-4507-9445-bf5e40eeec83"/>
    <xsd:import namespace="70a2d0e6-a9e0-432b-b204-a3c501537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0b981-91ed-4507-9445-bf5e40eee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2d0e6-a9e0-432b-b204-a3c501537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591905-A811-45D1-A44B-D4999240A5F2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7ce2af75-0ddc-4d3c-bec5-fd2e6f7242b2"/>
    <ds:schemaRef ds:uri="0451f1ba-f957-4b29-9a9b-3214de782e9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827048-2EF2-4A8D-8A8E-8F66BA0B3CEF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1110</TotalTime>
  <Words>990</Words>
  <Application>Microsoft Macintosh PowerPoint</Application>
  <PresentationFormat>Widescreen</PresentationFormat>
  <Paragraphs>131</Paragraphs>
  <Slides>11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Tahoma</vt:lpstr>
      <vt:lpstr>Office-tema</vt:lpstr>
      <vt:lpstr>PowerPoint-presentasjon</vt:lpstr>
      <vt:lpstr>Hvordan få flere til å søke økonomisk sosialhjelp digitalt? </vt:lpstr>
      <vt:lpstr>Hvordan få flere til å søke økonomisk sosialhjelp digitalt? </vt:lpstr>
      <vt:lpstr>Hvordan få flere til å søke økonomisk sosialhjelp digitalt? </vt:lpstr>
      <vt:lpstr>Hvordan få flere til å søke økonomisk sosialhjelp digitalt? </vt:lpstr>
      <vt:lpstr>Hvordan få flere til å søke økonomisk sosialhjelp digitalt? </vt:lpstr>
      <vt:lpstr>Hvordan få flere til å søke økonomisk sosialhjelp digitalt? </vt:lpstr>
      <vt:lpstr>Sjekk om søkeren er digital? </vt:lpstr>
      <vt:lpstr>Hvordan få flere til å søke på nett - argumenter? </vt:lpstr>
      <vt:lpstr>Nytteverdier og gevinster</vt:lpstr>
      <vt:lpstr>Annet relevant materiell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subject/>
  <dc:creator>Justad, Lovise</dc:creator>
  <cp:keywords/>
  <dc:description/>
  <cp:lastModifiedBy>Justad, Lovise</cp:lastModifiedBy>
  <cp:revision>1</cp:revision>
  <cp:lastPrinted>2020-04-21T11:47:02Z</cp:lastPrinted>
  <dcterms:created xsi:type="dcterms:W3CDTF">2021-03-16T12:56:02Z</dcterms:created>
  <dcterms:modified xsi:type="dcterms:W3CDTF">2021-03-17T07:26:14Z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0x010100ECF678885AFDB740A72B864BE4AFF854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etDate">
    <vt:lpwstr>2021-03-16T12:56:02Z</vt:lpwstr>
  </property>
  <property fmtid="{D5CDD505-2E9C-101B-9397-08002B2CF9AE}" pid="5" name="MSIP_Label_d3491420-1ae2-4120-89e6-e6f668f067e2_Method">
    <vt:lpwstr>Standard</vt:lpwstr>
  </property>
  <property fmtid="{D5CDD505-2E9C-101B-9397-08002B2CF9AE}" pid="6" name="MSIP_Label_d3491420-1ae2-4120-89e6-e6f668f067e2_Name">
    <vt:lpwstr>d3491420-1ae2-4120-89e6-e6f668f067e2</vt:lpwstr>
  </property>
  <property fmtid="{D5CDD505-2E9C-101B-9397-08002B2CF9AE}" pid="7" name="MSIP_Label_d3491420-1ae2-4120-89e6-e6f668f067e2_SiteId">
    <vt:lpwstr>62366534-1ec3-4962-8869-9b5535279d0b</vt:lpwstr>
  </property>
  <property fmtid="{D5CDD505-2E9C-101B-9397-08002B2CF9AE}" pid="8" name="MSIP_Label_d3491420-1ae2-4120-89e6-e6f668f067e2_ActionId">
    <vt:lpwstr>decbf3b8-f303-46e2-94e0-ff02031cb784</vt:lpwstr>
  </property>
  <property fmtid="{D5CDD505-2E9C-101B-9397-08002B2CF9AE}" pid="9" name="MSIP_Label_d3491420-1ae2-4120-89e6-e6f668f067e2_ContentBits">
    <vt:lpwstr>0</vt:lpwstr>
  </property>
</Properties>
</file>