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326" r:id="rId6"/>
    <p:sldId id="350" r:id="rId7"/>
    <p:sldId id="328" r:id="rId8"/>
    <p:sldId id="287" r:id="rId9"/>
    <p:sldId id="257" r:id="rId10"/>
    <p:sldId id="258" r:id="rId11"/>
    <p:sldId id="259" r:id="rId12"/>
    <p:sldId id="261" r:id="rId13"/>
    <p:sldId id="263" r:id="rId14"/>
    <p:sldId id="333" r:id="rId15"/>
    <p:sldId id="335" r:id="rId16"/>
    <p:sldId id="349" r:id="rId17"/>
    <p:sldId id="267" r:id="rId18"/>
    <p:sldId id="264" r:id="rId19"/>
    <p:sldId id="337" r:id="rId20"/>
    <p:sldId id="338" r:id="rId21"/>
    <p:sldId id="270" r:id="rId22"/>
    <p:sldId id="271" r:id="rId23"/>
    <p:sldId id="273" r:id="rId24"/>
    <p:sldId id="274" r:id="rId25"/>
    <p:sldId id="344" r:id="rId26"/>
    <p:sldId id="277" r:id="rId27"/>
    <p:sldId id="345" r:id="rId28"/>
    <p:sldId id="276"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F3672-2708-4A8E-A2D9-5934CF92572C}" v="2" dt="2021-10-25T09:26:56.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67326" autoAdjust="0"/>
  </p:normalViewPr>
  <p:slideViewPr>
    <p:cSldViewPr snapToGrid="0" snapToObjects="1">
      <p:cViewPr varScale="1">
        <p:scale>
          <a:sx n="72" d="100"/>
          <a:sy n="72" d="100"/>
        </p:scale>
        <p:origin x="12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sen, Laila" userId="S::laila.thorsen@nav.no::97dcaebc-20d7-4527-81e0-d31f74147bd0" providerId="AD" clId="Web-{50DBBD25-0D7E-AB3C-FB20-5B753B50F6FF}"/>
    <pc:docChg chg="sldOrd">
      <pc:chgData name="Thorsen, Laila" userId="S::laila.thorsen@nav.no::97dcaebc-20d7-4527-81e0-d31f74147bd0" providerId="AD" clId="Web-{50DBBD25-0D7E-AB3C-FB20-5B753B50F6FF}" dt="2021-09-21T05:48:56.870" v="0"/>
      <pc:docMkLst>
        <pc:docMk/>
      </pc:docMkLst>
      <pc:sldChg chg="ord">
        <pc:chgData name="Thorsen, Laila" userId="S::laila.thorsen@nav.no::97dcaebc-20d7-4527-81e0-d31f74147bd0" providerId="AD" clId="Web-{50DBBD25-0D7E-AB3C-FB20-5B753B50F6FF}" dt="2021-09-21T05:48:56.870" v="0"/>
        <pc:sldMkLst>
          <pc:docMk/>
          <pc:sldMk cId="3054948714" sldId="277"/>
        </pc:sldMkLst>
      </pc:sldChg>
    </pc:docChg>
  </pc:docChgLst>
  <pc:docChgLst>
    <pc:chgData name="Lygre, Birgitte B" userId="50f2ce34-52ee-4a3e-b430-47c9dcf86ceb" providerId="ADAL" clId="{59DF3672-2708-4A8E-A2D9-5934CF92572C}"/>
    <pc:docChg chg="modSld">
      <pc:chgData name="Lygre, Birgitte B" userId="50f2ce34-52ee-4a3e-b430-47c9dcf86ceb" providerId="ADAL" clId="{59DF3672-2708-4A8E-A2D9-5934CF92572C}" dt="2021-11-01T10:28:26.833" v="526" actId="20577"/>
      <pc:docMkLst>
        <pc:docMk/>
      </pc:docMkLst>
      <pc:sldChg chg="modSp mod">
        <pc:chgData name="Lygre, Birgitte B" userId="50f2ce34-52ee-4a3e-b430-47c9dcf86ceb" providerId="ADAL" clId="{59DF3672-2708-4A8E-A2D9-5934CF92572C}" dt="2021-10-25T13:37:47.806" v="460" actId="790"/>
        <pc:sldMkLst>
          <pc:docMk/>
          <pc:sldMk cId="500582401" sldId="256"/>
        </pc:sldMkLst>
        <pc:spChg chg="mod">
          <ac:chgData name="Lygre, Birgitte B" userId="50f2ce34-52ee-4a3e-b430-47c9dcf86ceb" providerId="ADAL" clId="{59DF3672-2708-4A8E-A2D9-5934CF92572C}" dt="2021-10-25T13:37:47.806" v="460" actId="790"/>
          <ac:spMkLst>
            <pc:docMk/>
            <pc:sldMk cId="500582401" sldId="256"/>
            <ac:spMk id="4" creationId="{D8B3E3D1-A64F-6C49-A65E-78234E99BA50}"/>
          </ac:spMkLst>
        </pc:spChg>
      </pc:sldChg>
      <pc:sldChg chg="modSp mod modNotesTx">
        <pc:chgData name="Lygre, Birgitte B" userId="50f2ce34-52ee-4a3e-b430-47c9dcf86ceb" providerId="ADAL" clId="{59DF3672-2708-4A8E-A2D9-5934CF92572C}" dt="2021-10-25T09:30:05.962" v="117" actId="790"/>
        <pc:sldMkLst>
          <pc:docMk/>
          <pc:sldMk cId="3664157410" sldId="257"/>
        </pc:sldMkLst>
        <pc:spChg chg="mod">
          <ac:chgData name="Lygre, Birgitte B" userId="50f2ce34-52ee-4a3e-b430-47c9dcf86ceb" providerId="ADAL" clId="{59DF3672-2708-4A8E-A2D9-5934CF92572C}" dt="2021-10-25T09:29:38.758" v="106" actId="1035"/>
          <ac:spMkLst>
            <pc:docMk/>
            <pc:sldMk cId="3664157410" sldId="257"/>
            <ac:spMk id="2" creationId="{1558BB8E-8932-4AE0-B1DB-CDAC9652F79D}"/>
          </ac:spMkLst>
        </pc:spChg>
      </pc:sldChg>
      <pc:sldChg chg="modSp mod">
        <pc:chgData name="Lygre, Birgitte B" userId="50f2ce34-52ee-4a3e-b430-47c9dcf86ceb" providerId="ADAL" clId="{59DF3672-2708-4A8E-A2D9-5934CF92572C}" dt="2021-10-25T09:31:15.313" v="130" actId="1035"/>
        <pc:sldMkLst>
          <pc:docMk/>
          <pc:sldMk cId="1987811440" sldId="258"/>
        </pc:sldMkLst>
        <pc:spChg chg="mod">
          <ac:chgData name="Lygre, Birgitte B" userId="50f2ce34-52ee-4a3e-b430-47c9dcf86ceb" providerId="ADAL" clId="{59DF3672-2708-4A8E-A2D9-5934CF92572C}" dt="2021-10-25T09:31:15.313" v="130" actId="1035"/>
          <ac:spMkLst>
            <pc:docMk/>
            <pc:sldMk cId="1987811440" sldId="258"/>
            <ac:spMk id="2" creationId="{C9B4D3D3-889C-4C7F-A412-408F89479E83}"/>
          </ac:spMkLst>
        </pc:spChg>
      </pc:sldChg>
      <pc:sldChg chg="modSp mod modNotesTx">
        <pc:chgData name="Lygre, Birgitte B" userId="50f2ce34-52ee-4a3e-b430-47c9dcf86ceb" providerId="ADAL" clId="{59DF3672-2708-4A8E-A2D9-5934CF92572C}" dt="2021-10-25T09:32:06.057" v="164" actId="20577"/>
        <pc:sldMkLst>
          <pc:docMk/>
          <pc:sldMk cId="3503099519" sldId="259"/>
        </pc:sldMkLst>
        <pc:spChg chg="mod">
          <ac:chgData name="Lygre, Birgitte B" userId="50f2ce34-52ee-4a3e-b430-47c9dcf86ceb" providerId="ADAL" clId="{59DF3672-2708-4A8E-A2D9-5934CF92572C}" dt="2021-10-25T09:31:40.599" v="157" actId="1038"/>
          <ac:spMkLst>
            <pc:docMk/>
            <pc:sldMk cId="3503099519" sldId="259"/>
            <ac:spMk id="2" creationId="{17E7C812-EABC-45D6-96CE-0A8E81423C14}"/>
          </ac:spMkLst>
        </pc:spChg>
      </pc:sldChg>
      <pc:sldChg chg="modSp mod modNotesTx">
        <pc:chgData name="Lygre, Birgitte B" userId="50f2ce34-52ee-4a3e-b430-47c9dcf86ceb" providerId="ADAL" clId="{59DF3672-2708-4A8E-A2D9-5934CF92572C}" dt="2021-10-25T09:32:59.690" v="194" actId="20577"/>
        <pc:sldMkLst>
          <pc:docMk/>
          <pc:sldMk cId="1787227289" sldId="261"/>
        </pc:sldMkLst>
        <pc:spChg chg="mod">
          <ac:chgData name="Lygre, Birgitte B" userId="50f2ce34-52ee-4a3e-b430-47c9dcf86ceb" providerId="ADAL" clId="{59DF3672-2708-4A8E-A2D9-5934CF92572C}" dt="2021-10-25T09:32:34.607" v="188" actId="255"/>
          <ac:spMkLst>
            <pc:docMk/>
            <pc:sldMk cId="1787227289" sldId="261"/>
            <ac:spMk id="2" creationId="{C02D09F4-D0D7-4ADA-8C0D-98B8D0C8824A}"/>
          </ac:spMkLst>
        </pc:spChg>
      </pc:sldChg>
      <pc:sldChg chg="modSp mod modNotesTx">
        <pc:chgData name="Lygre, Birgitte B" userId="50f2ce34-52ee-4a3e-b430-47c9dcf86ceb" providerId="ADAL" clId="{59DF3672-2708-4A8E-A2D9-5934CF92572C}" dt="2021-10-25T09:33:43.189" v="219" actId="20577"/>
        <pc:sldMkLst>
          <pc:docMk/>
          <pc:sldMk cId="2443409520" sldId="263"/>
        </pc:sldMkLst>
        <pc:spChg chg="mod">
          <ac:chgData name="Lygre, Birgitte B" userId="50f2ce34-52ee-4a3e-b430-47c9dcf86ceb" providerId="ADAL" clId="{59DF3672-2708-4A8E-A2D9-5934CF92572C}" dt="2021-10-25T09:33:39.070" v="217" actId="1035"/>
          <ac:spMkLst>
            <pc:docMk/>
            <pc:sldMk cId="2443409520" sldId="263"/>
            <ac:spMk id="2" creationId="{0507C386-4FAC-4B09-AFD4-5B33A40BABF9}"/>
          </ac:spMkLst>
        </pc:spChg>
      </pc:sldChg>
      <pc:sldChg chg="modNotesTx">
        <pc:chgData name="Lygre, Birgitte B" userId="50f2ce34-52ee-4a3e-b430-47c9dcf86ceb" providerId="ADAL" clId="{59DF3672-2708-4A8E-A2D9-5934CF92572C}" dt="2021-10-25T13:28:27.343" v="311" actId="20577"/>
        <pc:sldMkLst>
          <pc:docMk/>
          <pc:sldMk cId="2308715555" sldId="270"/>
        </pc:sldMkLst>
      </pc:sldChg>
      <pc:sldChg chg="modSp mod modNotesTx">
        <pc:chgData name="Lygre, Birgitte B" userId="50f2ce34-52ee-4a3e-b430-47c9dcf86ceb" providerId="ADAL" clId="{59DF3672-2708-4A8E-A2D9-5934CF92572C}" dt="2021-10-25T13:31:52.220" v="362" actId="20577"/>
        <pc:sldMkLst>
          <pc:docMk/>
          <pc:sldMk cId="2692357406" sldId="273"/>
        </pc:sldMkLst>
        <pc:spChg chg="mod">
          <ac:chgData name="Lygre, Birgitte B" userId="50f2ce34-52ee-4a3e-b430-47c9dcf86ceb" providerId="ADAL" clId="{59DF3672-2708-4A8E-A2D9-5934CF92572C}" dt="2021-10-25T13:29:56.093" v="321" actId="20577"/>
          <ac:spMkLst>
            <pc:docMk/>
            <pc:sldMk cId="2692357406" sldId="273"/>
            <ac:spMk id="2" creationId="{E1E2330B-4B37-4D08-8DF6-D53E4890C51D}"/>
          </ac:spMkLst>
        </pc:spChg>
      </pc:sldChg>
      <pc:sldChg chg="modSp mod">
        <pc:chgData name="Lygre, Birgitte B" userId="50f2ce34-52ee-4a3e-b430-47c9dcf86ceb" providerId="ADAL" clId="{59DF3672-2708-4A8E-A2D9-5934CF92572C}" dt="2021-10-25T13:32:11.918" v="373" actId="790"/>
        <pc:sldMkLst>
          <pc:docMk/>
          <pc:sldMk cId="3659908056" sldId="274"/>
        </pc:sldMkLst>
        <pc:spChg chg="mod">
          <ac:chgData name="Lygre, Birgitte B" userId="50f2ce34-52ee-4a3e-b430-47c9dcf86ceb" providerId="ADAL" clId="{59DF3672-2708-4A8E-A2D9-5934CF92572C}" dt="2021-10-25T13:32:11.918" v="373" actId="790"/>
          <ac:spMkLst>
            <pc:docMk/>
            <pc:sldMk cId="3659908056" sldId="274"/>
            <ac:spMk id="2" creationId="{0F6EF4F2-0A5F-40E5-8260-D8DCDED1E5D9}"/>
          </ac:spMkLst>
        </pc:spChg>
      </pc:sldChg>
      <pc:sldChg chg="modSp mod modNotesTx">
        <pc:chgData name="Lygre, Birgitte B" userId="50f2ce34-52ee-4a3e-b430-47c9dcf86ceb" providerId="ADAL" clId="{59DF3672-2708-4A8E-A2D9-5934CF92572C}" dt="2021-10-25T13:37:00.896" v="459" actId="20577"/>
        <pc:sldMkLst>
          <pc:docMk/>
          <pc:sldMk cId="952042156" sldId="276"/>
        </pc:sldMkLst>
        <pc:spChg chg="mod">
          <ac:chgData name="Lygre, Birgitte B" userId="50f2ce34-52ee-4a3e-b430-47c9dcf86ceb" providerId="ADAL" clId="{59DF3672-2708-4A8E-A2D9-5934CF92572C}" dt="2021-10-25T13:36:34.458" v="454" actId="790"/>
          <ac:spMkLst>
            <pc:docMk/>
            <pc:sldMk cId="952042156" sldId="276"/>
            <ac:spMk id="2" creationId="{0F6EF4F2-0A5F-40E5-8260-D8DCDED1E5D9}"/>
          </ac:spMkLst>
        </pc:spChg>
      </pc:sldChg>
      <pc:sldChg chg="modSp mod modNotesTx">
        <pc:chgData name="Lygre, Birgitte B" userId="50f2ce34-52ee-4a3e-b430-47c9dcf86ceb" providerId="ADAL" clId="{59DF3672-2708-4A8E-A2D9-5934CF92572C}" dt="2021-10-25T13:34:40.242" v="387" actId="20577"/>
        <pc:sldMkLst>
          <pc:docMk/>
          <pc:sldMk cId="3054948714" sldId="277"/>
        </pc:sldMkLst>
        <pc:spChg chg="mod">
          <ac:chgData name="Lygre, Birgitte B" userId="50f2ce34-52ee-4a3e-b430-47c9dcf86ceb" providerId="ADAL" clId="{59DF3672-2708-4A8E-A2D9-5934CF92572C}" dt="2021-10-25T13:33:49.132" v="379" actId="1037"/>
          <ac:spMkLst>
            <pc:docMk/>
            <pc:sldMk cId="3054948714" sldId="277"/>
            <ac:spMk id="2" creationId="{0F6EF4F2-0A5F-40E5-8260-D8DCDED1E5D9}"/>
          </ac:spMkLst>
        </pc:spChg>
      </pc:sldChg>
      <pc:sldChg chg="modSp mod">
        <pc:chgData name="Lygre, Birgitte B" userId="50f2ce34-52ee-4a3e-b430-47c9dcf86ceb" providerId="ADAL" clId="{59DF3672-2708-4A8E-A2D9-5934CF92572C}" dt="2021-10-25T09:28:53.955" v="88" actId="20577"/>
        <pc:sldMkLst>
          <pc:docMk/>
          <pc:sldMk cId="1458343343" sldId="287"/>
        </pc:sldMkLst>
        <pc:spChg chg="mod">
          <ac:chgData name="Lygre, Birgitte B" userId="50f2ce34-52ee-4a3e-b430-47c9dcf86ceb" providerId="ADAL" clId="{59DF3672-2708-4A8E-A2D9-5934CF92572C}" dt="2021-10-25T09:28:53.955" v="88" actId="20577"/>
          <ac:spMkLst>
            <pc:docMk/>
            <pc:sldMk cId="1458343343" sldId="287"/>
            <ac:spMk id="3" creationId="{58CE5168-9531-434A-9BAF-C6B32DCF281B}"/>
          </ac:spMkLst>
        </pc:spChg>
        <pc:spChg chg="mod">
          <ac:chgData name="Lygre, Birgitte B" userId="50f2ce34-52ee-4a3e-b430-47c9dcf86ceb" providerId="ADAL" clId="{59DF3672-2708-4A8E-A2D9-5934CF92572C}" dt="2021-10-25T09:27:29.443" v="71" actId="790"/>
          <ac:spMkLst>
            <pc:docMk/>
            <pc:sldMk cId="1458343343" sldId="287"/>
            <ac:spMk id="46082" creationId="{00000000-0000-0000-0000-000000000000}"/>
          </ac:spMkLst>
        </pc:spChg>
      </pc:sldChg>
      <pc:sldChg chg="modSp mod">
        <pc:chgData name="Lygre, Birgitte B" userId="50f2ce34-52ee-4a3e-b430-47c9dcf86ceb" providerId="ADAL" clId="{59DF3672-2708-4A8E-A2D9-5934CF92572C}" dt="2021-11-01T10:18:24.967" v="463"/>
        <pc:sldMkLst>
          <pc:docMk/>
          <pc:sldMk cId="895837350" sldId="326"/>
        </pc:sldMkLst>
        <pc:spChg chg="mod">
          <ac:chgData name="Lygre, Birgitte B" userId="50f2ce34-52ee-4a3e-b430-47c9dcf86ceb" providerId="ADAL" clId="{59DF3672-2708-4A8E-A2D9-5934CF92572C}" dt="2021-11-01T10:18:24.967" v="463"/>
          <ac:spMkLst>
            <pc:docMk/>
            <pc:sldMk cId="895837350" sldId="326"/>
            <ac:spMk id="2" creationId="{13F65932-1D34-4252-9915-00A672759C48}"/>
          </ac:spMkLst>
        </pc:spChg>
        <pc:spChg chg="mod">
          <ac:chgData name="Lygre, Birgitte B" userId="50f2ce34-52ee-4a3e-b430-47c9dcf86ceb" providerId="ADAL" clId="{59DF3672-2708-4A8E-A2D9-5934CF92572C}" dt="2021-10-25T09:26:16.488" v="65" actId="790"/>
          <ac:spMkLst>
            <pc:docMk/>
            <pc:sldMk cId="895837350" sldId="326"/>
            <ac:spMk id="3" creationId="{BECC806A-178E-4C4D-87DF-E4F734A2B01B}"/>
          </ac:spMkLst>
        </pc:spChg>
      </pc:sldChg>
      <pc:sldChg chg="modSp mod">
        <pc:chgData name="Lygre, Birgitte B" userId="50f2ce34-52ee-4a3e-b430-47c9dcf86ceb" providerId="ADAL" clId="{59DF3672-2708-4A8E-A2D9-5934CF92572C}" dt="2021-10-25T09:35:11.371" v="256" actId="20577"/>
        <pc:sldMkLst>
          <pc:docMk/>
          <pc:sldMk cId="183507459" sldId="335"/>
        </pc:sldMkLst>
        <pc:spChg chg="mod">
          <ac:chgData name="Lygre, Birgitte B" userId="50f2ce34-52ee-4a3e-b430-47c9dcf86ceb" providerId="ADAL" clId="{59DF3672-2708-4A8E-A2D9-5934CF92572C}" dt="2021-10-25T09:35:11.371" v="256" actId="20577"/>
          <ac:spMkLst>
            <pc:docMk/>
            <pc:sldMk cId="183507459" sldId="335"/>
            <ac:spMk id="3" creationId="{58CE5168-9531-434A-9BAF-C6B32DCF281B}"/>
          </ac:spMkLst>
        </pc:spChg>
        <pc:spChg chg="mod">
          <ac:chgData name="Lygre, Birgitte B" userId="50f2ce34-52ee-4a3e-b430-47c9dcf86ceb" providerId="ADAL" clId="{59DF3672-2708-4A8E-A2D9-5934CF92572C}" dt="2021-10-25T09:34:43.965" v="249" actId="1035"/>
          <ac:spMkLst>
            <pc:docMk/>
            <pc:sldMk cId="183507459" sldId="335"/>
            <ac:spMk id="46082" creationId="{00000000-0000-0000-0000-000000000000}"/>
          </ac:spMkLst>
        </pc:spChg>
      </pc:sldChg>
      <pc:sldChg chg="modSp mod">
        <pc:chgData name="Lygre, Birgitte B" userId="50f2ce34-52ee-4a3e-b430-47c9dcf86ceb" providerId="ADAL" clId="{59DF3672-2708-4A8E-A2D9-5934CF92572C}" dt="2021-11-01T10:26:16.782" v="473" actId="20577"/>
        <pc:sldMkLst>
          <pc:docMk/>
          <pc:sldMk cId="564835731" sldId="338"/>
        </pc:sldMkLst>
        <pc:spChg chg="mod">
          <ac:chgData name="Lygre, Birgitte B" userId="50f2ce34-52ee-4a3e-b430-47c9dcf86ceb" providerId="ADAL" clId="{59DF3672-2708-4A8E-A2D9-5934CF92572C}" dt="2021-11-01T10:26:16.782" v="473" actId="20577"/>
          <ac:spMkLst>
            <pc:docMk/>
            <pc:sldMk cId="564835731" sldId="338"/>
            <ac:spMk id="3" creationId="{58CE5168-9531-434A-9BAF-C6B32DCF281B}"/>
          </ac:spMkLst>
        </pc:spChg>
        <pc:spChg chg="mod">
          <ac:chgData name="Lygre, Birgitte B" userId="50f2ce34-52ee-4a3e-b430-47c9dcf86ceb" providerId="ADAL" clId="{59DF3672-2708-4A8E-A2D9-5934CF92572C}" dt="2021-10-25T09:36:12.363" v="270" actId="790"/>
          <ac:spMkLst>
            <pc:docMk/>
            <pc:sldMk cId="564835731" sldId="338"/>
            <ac:spMk id="46082" creationId="{00000000-0000-0000-0000-000000000000}"/>
          </ac:spMkLst>
        </pc:spChg>
      </pc:sldChg>
      <pc:sldChg chg="modSp mod">
        <pc:chgData name="Lygre, Birgitte B" userId="50f2ce34-52ee-4a3e-b430-47c9dcf86ceb" providerId="ADAL" clId="{59DF3672-2708-4A8E-A2D9-5934CF92572C}" dt="2021-10-25T13:32:24.930" v="374" actId="790"/>
        <pc:sldMkLst>
          <pc:docMk/>
          <pc:sldMk cId="3419641642" sldId="344"/>
        </pc:sldMkLst>
        <pc:spChg chg="mod">
          <ac:chgData name="Lygre, Birgitte B" userId="50f2ce34-52ee-4a3e-b430-47c9dcf86ceb" providerId="ADAL" clId="{59DF3672-2708-4A8E-A2D9-5934CF92572C}" dt="2021-10-25T13:32:24.930" v="374" actId="790"/>
          <ac:spMkLst>
            <pc:docMk/>
            <pc:sldMk cId="3419641642" sldId="344"/>
            <ac:spMk id="4" creationId="{D8B3E3D1-A64F-6C49-A65E-78234E99BA50}"/>
          </ac:spMkLst>
        </pc:spChg>
      </pc:sldChg>
      <pc:sldChg chg="modSp mod">
        <pc:chgData name="Lygre, Birgitte B" userId="50f2ce34-52ee-4a3e-b430-47c9dcf86ceb" providerId="ADAL" clId="{59DF3672-2708-4A8E-A2D9-5934CF92572C}" dt="2021-11-01T10:28:26.833" v="526" actId="20577"/>
        <pc:sldMkLst>
          <pc:docMk/>
          <pc:sldMk cId="3610699048" sldId="345"/>
        </pc:sldMkLst>
        <pc:spChg chg="mod">
          <ac:chgData name="Lygre, Birgitte B" userId="50f2ce34-52ee-4a3e-b430-47c9dcf86ceb" providerId="ADAL" clId="{59DF3672-2708-4A8E-A2D9-5934CF92572C}" dt="2021-11-01T10:28:26.833" v="526" actId="20577"/>
          <ac:spMkLst>
            <pc:docMk/>
            <pc:sldMk cId="3610699048" sldId="345"/>
            <ac:spMk id="3" creationId="{58CE5168-9531-434A-9BAF-C6B32DCF281B}"/>
          </ac:spMkLst>
        </pc:spChg>
        <pc:spChg chg="mod">
          <ac:chgData name="Lygre, Birgitte B" userId="50f2ce34-52ee-4a3e-b430-47c9dcf86ceb" providerId="ADAL" clId="{59DF3672-2708-4A8E-A2D9-5934CF92572C}" dt="2021-10-25T13:35:32.753" v="432" actId="1036"/>
          <ac:spMkLst>
            <pc:docMk/>
            <pc:sldMk cId="3610699048" sldId="345"/>
            <ac:spMk id="46082" creationId="{00000000-0000-0000-0000-000000000000}"/>
          </ac:spMkLst>
        </pc:spChg>
      </pc:sldChg>
      <pc:sldChg chg="modSp mod">
        <pc:chgData name="Lygre, Birgitte B" userId="50f2ce34-52ee-4a3e-b430-47c9dcf86ceb" providerId="ADAL" clId="{59DF3672-2708-4A8E-A2D9-5934CF92572C}" dt="2021-10-25T09:35:20.898" v="266" actId="1035"/>
        <pc:sldMkLst>
          <pc:docMk/>
          <pc:sldMk cId="1724580010" sldId="349"/>
        </pc:sldMkLst>
        <pc:spChg chg="mod">
          <ac:chgData name="Lygre, Birgitte B" userId="50f2ce34-52ee-4a3e-b430-47c9dcf86ceb" providerId="ADAL" clId="{59DF3672-2708-4A8E-A2D9-5934CF92572C}" dt="2021-10-25T09:35:20.898" v="266" actId="1035"/>
          <ac:spMkLst>
            <pc:docMk/>
            <pc:sldMk cId="1724580010" sldId="349"/>
            <ac:spMk id="2" creationId="{8D4FE46C-7345-4DFA-8B36-A4DDBE625957}"/>
          </ac:spMkLst>
        </pc:spChg>
      </pc:sldChg>
      <pc:sldChg chg="modSp mod">
        <pc:chgData name="Lygre, Birgitte B" userId="50f2ce34-52ee-4a3e-b430-47c9dcf86ceb" providerId="ADAL" clId="{59DF3672-2708-4A8E-A2D9-5934CF92572C}" dt="2021-10-25T09:28:21.965" v="87" actId="1036"/>
        <pc:sldMkLst>
          <pc:docMk/>
          <pc:sldMk cId="2075338905" sldId="350"/>
        </pc:sldMkLst>
        <pc:spChg chg="mod">
          <ac:chgData name="Lygre, Birgitte B" userId="50f2ce34-52ee-4a3e-b430-47c9dcf86ceb" providerId="ADAL" clId="{59DF3672-2708-4A8E-A2D9-5934CF92572C}" dt="2021-10-25T09:28:21.965" v="87" actId="1036"/>
          <ac:spMkLst>
            <pc:docMk/>
            <pc:sldMk cId="2075338905" sldId="350"/>
            <ac:spMk id="3" creationId="{58CE5168-9531-434A-9BAF-C6B32DCF281B}"/>
          </ac:spMkLst>
        </pc:spChg>
        <pc:spChg chg="mod">
          <ac:chgData name="Lygre, Birgitte B" userId="50f2ce34-52ee-4a3e-b430-47c9dcf86ceb" providerId="ADAL" clId="{59DF3672-2708-4A8E-A2D9-5934CF92572C}" dt="2021-10-25T09:26:41.243" v="67" actId="113"/>
          <ac:spMkLst>
            <pc:docMk/>
            <pc:sldMk cId="2075338905" sldId="350"/>
            <ac:spMk id="46082" creationId="{00000000-0000-0000-0000-000000000000}"/>
          </ac:spMkLst>
        </pc:spChg>
      </pc:sldChg>
    </pc:docChg>
  </pc:docChgLst>
  <pc:docChgLst>
    <pc:chgData name="Andersen, Erik" userId="c59919e9-cc05-4148-b636-3e46033753f3" providerId="ADAL" clId="{F47A1972-8CF0-4D48-A018-B1265DDB7FE4}"/>
    <pc:docChg chg="undo custSel addSld delSld modSld sldOrd">
      <pc:chgData name="Andersen, Erik" userId="c59919e9-cc05-4148-b636-3e46033753f3" providerId="ADAL" clId="{F47A1972-8CF0-4D48-A018-B1265DDB7FE4}" dt="2021-09-20T13:55:47.597" v="3122"/>
      <pc:docMkLst>
        <pc:docMk/>
      </pc:docMkLst>
      <pc:sldChg chg="addSp delSp modSp mod">
        <pc:chgData name="Andersen, Erik" userId="c59919e9-cc05-4148-b636-3e46033753f3" providerId="ADAL" clId="{F47A1972-8CF0-4D48-A018-B1265DDB7FE4}" dt="2021-09-06T11:46:37.210" v="2495" actId="14826"/>
        <pc:sldMkLst>
          <pc:docMk/>
          <pc:sldMk cId="500582401" sldId="256"/>
        </pc:sldMkLst>
        <pc:spChg chg="mod">
          <ac:chgData name="Andersen, Erik" userId="c59919e9-cc05-4148-b636-3e46033753f3" providerId="ADAL" clId="{F47A1972-8CF0-4D48-A018-B1265DDB7FE4}" dt="2021-09-06T11:10:05.286" v="2468" actId="26606"/>
          <ac:spMkLst>
            <pc:docMk/>
            <pc:sldMk cId="500582401" sldId="256"/>
            <ac:spMk id="4" creationId="{D8B3E3D1-A64F-6C49-A65E-78234E99BA50}"/>
          </ac:spMkLst>
        </pc:spChg>
        <pc:spChg chg="mod">
          <ac:chgData name="Andersen, Erik" userId="c59919e9-cc05-4148-b636-3e46033753f3" providerId="ADAL" clId="{F47A1972-8CF0-4D48-A018-B1265DDB7FE4}" dt="2021-09-06T11:10:05.286" v="2468" actId="26606"/>
          <ac:spMkLst>
            <pc:docMk/>
            <pc:sldMk cId="500582401" sldId="256"/>
            <ac:spMk id="5" creationId="{972C9742-7508-1E46-970C-66D5DB19D6F4}"/>
          </ac:spMkLst>
        </pc:spChg>
        <pc:spChg chg="del">
          <ac:chgData name="Andersen, Erik" userId="c59919e9-cc05-4148-b636-3e46033753f3" providerId="ADAL" clId="{F47A1972-8CF0-4D48-A018-B1265DDB7FE4}" dt="2021-09-03T10:50:10.902" v="29" actId="931"/>
          <ac:spMkLst>
            <pc:docMk/>
            <pc:sldMk cId="500582401" sldId="256"/>
            <ac:spMk id="6" creationId="{E93276C1-27E9-4A4B-8ED5-F667E78A6D44}"/>
          </ac:spMkLst>
        </pc:spChg>
        <pc:spChg chg="add del mod">
          <ac:chgData name="Andersen, Erik" userId="c59919e9-cc05-4148-b636-3e46033753f3" providerId="ADAL" clId="{F47A1972-8CF0-4D48-A018-B1265DDB7FE4}" dt="2021-09-06T11:10:05.286" v="2468" actId="26606"/>
          <ac:spMkLst>
            <pc:docMk/>
            <pc:sldMk cId="500582401" sldId="256"/>
            <ac:spMk id="8" creationId="{62A9977F-4534-4C21-B7CC-FE9238C638B3}"/>
          </ac:spMkLst>
        </pc:spChg>
        <pc:spChg chg="add del mod ord">
          <ac:chgData name="Andersen, Erik" userId="c59919e9-cc05-4148-b636-3e46033753f3" providerId="ADAL" clId="{F47A1972-8CF0-4D48-A018-B1265DDB7FE4}" dt="2021-09-06T11:10:37.303" v="2473" actId="478"/>
          <ac:spMkLst>
            <pc:docMk/>
            <pc:sldMk cId="500582401" sldId="256"/>
            <ac:spMk id="9" creationId="{10E6F960-D1D5-4831-8FDA-303D48688558}"/>
          </ac:spMkLst>
        </pc:spChg>
        <pc:spChg chg="add del">
          <ac:chgData name="Andersen, Erik" userId="c59919e9-cc05-4148-b636-3e46033753f3" providerId="ADAL" clId="{F47A1972-8CF0-4D48-A018-B1265DDB7FE4}" dt="2021-09-06T11:14:01.149" v="2491" actId="478"/>
          <ac:spMkLst>
            <pc:docMk/>
            <pc:sldMk cId="500582401" sldId="256"/>
            <ac:spMk id="16" creationId="{999566B8-0AA7-4F1D-9FCB-B2EDC562D998}"/>
          </ac:spMkLst>
        </pc:spChg>
        <pc:picChg chg="add del mod">
          <ac:chgData name="Andersen, Erik" userId="c59919e9-cc05-4148-b636-3e46033753f3" providerId="ADAL" clId="{F47A1972-8CF0-4D48-A018-B1265DDB7FE4}" dt="2021-09-06T11:09:35.194" v="2465" actId="478"/>
          <ac:picMkLst>
            <pc:docMk/>
            <pc:sldMk cId="500582401" sldId="256"/>
            <ac:picMk id="3" creationId="{65E5AAD1-A854-42AC-A2BF-D234446B037F}"/>
          </ac:picMkLst>
        </pc:picChg>
        <pc:picChg chg="add del">
          <ac:chgData name="Andersen, Erik" userId="c59919e9-cc05-4148-b636-3e46033753f3" providerId="ADAL" clId="{F47A1972-8CF0-4D48-A018-B1265DDB7FE4}" dt="2021-09-06T11:09:29.612" v="2464" actId="22"/>
          <ac:picMkLst>
            <pc:docMk/>
            <pc:sldMk cId="500582401" sldId="256"/>
            <ac:picMk id="6" creationId="{294AE4EB-D7E8-44AA-A252-EC12834F1348}"/>
          </ac:picMkLst>
        </pc:picChg>
        <pc:picChg chg="add del mod modCrop">
          <ac:chgData name="Andersen, Erik" userId="c59919e9-cc05-4148-b636-3e46033753f3" providerId="ADAL" clId="{F47A1972-8CF0-4D48-A018-B1265DDB7FE4}" dt="2021-09-06T11:46:37.210" v="2495" actId="14826"/>
          <ac:picMkLst>
            <pc:docMk/>
            <pc:sldMk cId="500582401" sldId="256"/>
            <ac:picMk id="11" creationId="{80C67D35-AD82-4AB3-8E30-6E53E40BA8C2}"/>
          </ac:picMkLst>
        </pc:picChg>
        <pc:picChg chg="add del mod">
          <ac:chgData name="Andersen, Erik" userId="c59919e9-cc05-4148-b636-3e46033753f3" providerId="ADAL" clId="{F47A1972-8CF0-4D48-A018-B1265DDB7FE4}" dt="2021-09-06T11:10:40.465" v="2474" actId="478"/>
          <ac:picMkLst>
            <pc:docMk/>
            <pc:sldMk cId="500582401" sldId="256"/>
            <ac:picMk id="13" creationId="{8447AABD-8E80-47D7-BE02-DEC644EE834D}"/>
          </ac:picMkLst>
        </pc:picChg>
      </pc:sldChg>
      <pc:sldChg chg="modSp mod modNotesTx">
        <pc:chgData name="Andersen, Erik" userId="c59919e9-cc05-4148-b636-3e46033753f3" providerId="ADAL" clId="{F47A1972-8CF0-4D48-A018-B1265DDB7FE4}" dt="2021-09-20T13:50:58.994" v="3050" actId="20577"/>
        <pc:sldMkLst>
          <pc:docMk/>
          <pc:sldMk cId="3664157410" sldId="257"/>
        </pc:sldMkLst>
        <pc:picChg chg="mod">
          <ac:chgData name="Andersen, Erik" userId="c59919e9-cc05-4148-b636-3e46033753f3" providerId="ADAL" clId="{F47A1972-8CF0-4D48-A018-B1265DDB7FE4}" dt="2021-09-03T12:37:27.843" v="1971" actId="14100"/>
          <ac:picMkLst>
            <pc:docMk/>
            <pc:sldMk cId="3664157410" sldId="257"/>
            <ac:picMk id="11" creationId="{6B48EFE4-1D6C-4430-8B46-CBC039749C07}"/>
          </ac:picMkLst>
        </pc:picChg>
        <pc:picChg chg="mod">
          <ac:chgData name="Andersen, Erik" userId="c59919e9-cc05-4148-b636-3e46033753f3" providerId="ADAL" clId="{F47A1972-8CF0-4D48-A018-B1265DDB7FE4}" dt="2021-09-03T12:37:22.979" v="1970" actId="14100"/>
          <ac:picMkLst>
            <pc:docMk/>
            <pc:sldMk cId="3664157410" sldId="257"/>
            <ac:picMk id="13" creationId="{7DC477AD-559E-4E11-A234-2E7DFCE4898B}"/>
          </ac:picMkLst>
        </pc:picChg>
      </pc:sldChg>
      <pc:sldChg chg="modSp mod modNotesTx">
        <pc:chgData name="Andersen, Erik" userId="c59919e9-cc05-4148-b636-3e46033753f3" providerId="ADAL" clId="{F47A1972-8CF0-4D48-A018-B1265DDB7FE4}" dt="2021-09-20T13:51:34.541" v="3058"/>
        <pc:sldMkLst>
          <pc:docMk/>
          <pc:sldMk cId="1987811440" sldId="258"/>
        </pc:sldMkLst>
        <pc:spChg chg="mod">
          <ac:chgData name="Andersen, Erik" userId="c59919e9-cc05-4148-b636-3e46033753f3" providerId="ADAL" clId="{F47A1972-8CF0-4D48-A018-B1265DDB7FE4}" dt="2021-09-03T11:03:05.353" v="348" actId="6549"/>
          <ac:spMkLst>
            <pc:docMk/>
            <pc:sldMk cId="1987811440" sldId="258"/>
            <ac:spMk id="2" creationId="{C9B4D3D3-889C-4C7F-A412-408F89479E83}"/>
          </ac:spMkLst>
        </pc:spChg>
      </pc:sldChg>
      <pc:sldChg chg="modSp mod modNotesTx">
        <pc:chgData name="Andersen, Erik" userId="c59919e9-cc05-4148-b636-3e46033753f3" providerId="ADAL" clId="{F47A1972-8CF0-4D48-A018-B1265DDB7FE4}" dt="2021-09-20T13:51:54.017" v="3060"/>
        <pc:sldMkLst>
          <pc:docMk/>
          <pc:sldMk cId="3503099519" sldId="259"/>
        </pc:sldMkLst>
        <pc:spChg chg="mod">
          <ac:chgData name="Andersen, Erik" userId="c59919e9-cc05-4148-b636-3e46033753f3" providerId="ADAL" clId="{F47A1972-8CF0-4D48-A018-B1265DDB7FE4}" dt="2021-09-03T11:03:20.665" v="353" actId="6549"/>
          <ac:spMkLst>
            <pc:docMk/>
            <pc:sldMk cId="3503099519" sldId="259"/>
            <ac:spMk id="2" creationId="{17E7C812-EABC-45D6-96CE-0A8E81423C14}"/>
          </ac:spMkLst>
        </pc:spChg>
        <pc:picChg chg="mod">
          <ac:chgData name="Andersen, Erik" userId="c59919e9-cc05-4148-b636-3e46033753f3" providerId="ADAL" clId="{F47A1972-8CF0-4D48-A018-B1265DDB7FE4}" dt="2021-09-03T12:38:44.293" v="1975" actId="1076"/>
          <ac:picMkLst>
            <pc:docMk/>
            <pc:sldMk cId="3503099519" sldId="259"/>
            <ac:picMk id="7" creationId="{625026FD-30B5-4AB0-9FB4-0C7EEF85FAF5}"/>
          </ac:picMkLst>
        </pc:picChg>
      </pc:sldChg>
      <pc:sldChg chg="del">
        <pc:chgData name="Andersen, Erik" userId="c59919e9-cc05-4148-b636-3e46033753f3" providerId="ADAL" clId="{F47A1972-8CF0-4D48-A018-B1265DDB7FE4}" dt="2021-09-03T10:51:40.966" v="33" actId="2696"/>
        <pc:sldMkLst>
          <pc:docMk/>
          <pc:sldMk cId="994643498" sldId="260"/>
        </pc:sldMkLst>
      </pc:sldChg>
      <pc:sldChg chg="modNotesTx">
        <pc:chgData name="Andersen, Erik" userId="c59919e9-cc05-4148-b636-3e46033753f3" providerId="ADAL" clId="{F47A1972-8CF0-4D48-A018-B1265DDB7FE4}" dt="2021-09-20T13:52:33.769" v="3074" actId="20577"/>
        <pc:sldMkLst>
          <pc:docMk/>
          <pc:sldMk cId="1787227289" sldId="261"/>
        </pc:sldMkLst>
      </pc:sldChg>
      <pc:sldChg chg="addSp delSp modSp del mod modNotesTx">
        <pc:chgData name="Andersen, Erik" userId="c59919e9-cc05-4148-b636-3e46033753f3" providerId="ADAL" clId="{F47A1972-8CF0-4D48-A018-B1265DDB7FE4}" dt="2021-09-20T13:52:52.993" v="3076" actId="47"/>
        <pc:sldMkLst>
          <pc:docMk/>
          <pc:sldMk cId="2731634796" sldId="262"/>
        </pc:sldMkLst>
        <pc:picChg chg="add del mod modCrop">
          <ac:chgData name="Andersen, Erik" userId="c59919e9-cc05-4148-b636-3e46033753f3" providerId="ADAL" clId="{F47A1972-8CF0-4D48-A018-B1265DDB7FE4}" dt="2021-09-06T07:50:13.493" v="2453" actId="478"/>
          <ac:picMkLst>
            <pc:docMk/>
            <pc:sldMk cId="2731634796" sldId="262"/>
            <ac:picMk id="4" creationId="{7C300D57-9E53-478D-B0C7-D4888B05B13F}"/>
          </ac:picMkLst>
        </pc:picChg>
        <pc:picChg chg="del mod modCrop">
          <ac:chgData name="Andersen, Erik" userId="c59919e9-cc05-4148-b636-3e46033753f3" providerId="ADAL" clId="{F47A1972-8CF0-4D48-A018-B1265DDB7FE4}" dt="2021-09-06T07:48:41.401" v="2445" actId="478"/>
          <ac:picMkLst>
            <pc:docMk/>
            <pc:sldMk cId="2731634796" sldId="262"/>
            <ac:picMk id="5" creationId="{7F49D0A6-DC06-43DA-A73A-28D848E5A6C5}"/>
          </ac:picMkLst>
        </pc:picChg>
        <pc:picChg chg="add mod modCrop">
          <ac:chgData name="Andersen, Erik" userId="c59919e9-cc05-4148-b636-3e46033753f3" providerId="ADAL" clId="{F47A1972-8CF0-4D48-A018-B1265DDB7FE4}" dt="2021-09-06T07:51:34.654" v="2462" actId="1076"/>
          <ac:picMkLst>
            <pc:docMk/>
            <pc:sldMk cId="2731634796" sldId="262"/>
            <ac:picMk id="7" creationId="{7D279B1D-900B-47A4-BA32-A0C66530535F}"/>
          </ac:picMkLst>
        </pc:picChg>
      </pc:sldChg>
      <pc:sldChg chg="modSp mod modNotesTx">
        <pc:chgData name="Andersen, Erik" userId="c59919e9-cc05-4148-b636-3e46033753f3" providerId="ADAL" clId="{F47A1972-8CF0-4D48-A018-B1265DDB7FE4}" dt="2021-09-20T13:52:49.279" v="3075"/>
        <pc:sldMkLst>
          <pc:docMk/>
          <pc:sldMk cId="2443409520" sldId="263"/>
        </pc:sldMkLst>
        <pc:spChg chg="mod">
          <ac:chgData name="Andersen, Erik" userId="c59919e9-cc05-4148-b636-3e46033753f3" providerId="ADAL" clId="{F47A1972-8CF0-4D48-A018-B1265DDB7FE4}" dt="2021-09-03T14:33:12.851" v="2401" actId="6549"/>
          <ac:spMkLst>
            <pc:docMk/>
            <pc:sldMk cId="2443409520" sldId="263"/>
            <ac:spMk id="2" creationId="{0507C386-4FAC-4B09-AFD4-5B33A40BABF9}"/>
          </ac:spMkLst>
        </pc:spChg>
        <pc:picChg chg="mod modCrop">
          <ac:chgData name="Andersen, Erik" userId="c59919e9-cc05-4148-b636-3e46033753f3" providerId="ADAL" clId="{F47A1972-8CF0-4D48-A018-B1265DDB7FE4}" dt="2021-09-03T12:40:38.808" v="1979" actId="1076"/>
          <ac:picMkLst>
            <pc:docMk/>
            <pc:sldMk cId="2443409520" sldId="263"/>
            <ac:picMk id="5" creationId="{008342BB-AC10-4234-B0D4-A5E973EA2E75}"/>
          </ac:picMkLst>
        </pc:picChg>
      </pc:sldChg>
      <pc:sldChg chg="modSp mod modNotesTx">
        <pc:chgData name="Andersen, Erik" userId="c59919e9-cc05-4148-b636-3e46033753f3" providerId="ADAL" clId="{F47A1972-8CF0-4D48-A018-B1265DDB7FE4}" dt="2021-09-20T13:53:52.702" v="3092" actId="20577"/>
        <pc:sldMkLst>
          <pc:docMk/>
          <pc:sldMk cId="2181419468" sldId="264"/>
        </pc:sldMkLst>
        <pc:spChg chg="mod">
          <ac:chgData name="Andersen, Erik" userId="c59919e9-cc05-4148-b636-3e46033753f3" providerId="ADAL" clId="{F47A1972-8CF0-4D48-A018-B1265DDB7FE4}" dt="2021-09-03T14:34:36.405" v="2408" actId="6549"/>
          <ac:spMkLst>
            <pc:docMk/>
            <pc:sldMk cId="2181419468" sldId="264"/>
            <ac:spMk id="2" creationId="{3D7731EC-F2E7-4343-B0A0-D9115A31B893}"/>
          </ac:spMkLst>
        </pc:spChg>
      </pc:sldChg>
      <pc:sldChg chg="del">
        <pc:chgData name="Andersen, Erik" userId="c59919e9-cc05-4148-b636-3e46033753f3" providerId="ADAL" clId="{F47A1972-8CF0-4D48-A018-B1265DDB7FE4}" dt="2021-09-03T11:39:47.046" v="632" actId="2696"/>
        <pc:sldMkLst>
          <pc:docMk/>
          <pc:sldMk cId="1367269115" sldId="265"/>
        </pc:sldMkLst>
      </pc:sldChg>
      <pc:sldChg chg="modSp del mod modNotesTx">
        <pc:chgData name="Andersen, Erik" userId="c59919e9-cc05-4148-b636-3e46033753f3" providerId="ADAL" clId="{F47A1972-8CF0-4D48-A018-B1265DDB7FE4}" dt="2021-09-03T13:55:30.011" v="2007" actId="2696"/>
        <pc:sldMkLst>
          <pc:docMk/>
          <pc:sldMk cId="1116138879" sldId="266"/>
        </pc:sldMkLst>
        <pc:spChg chg="mod">
          <ac:chgData name="Andersen, Erik" userId="c59919e9-cc05-4148-b636-3e46033753f3" providerId="ADAL" clId="{F47A1972-8CF0-4D48-A018-B1265DDB7FE4}" dt="2021-09-03T13:54:51.440" v="2004" actId="6549"/>
          <ac:spMkLst>
            <pc:docMk/>
            <pc:sldMk cId="1116138879" sldId="266"/>
            <ac:spMk id="2" creationId="{636EB3DE-08C5-4EB3-A51E-81BAFC55BA21}"/>
          </ac:spMkLst>
        </pc:spChg>
        <pc:picChg chg="mod modCrop">
          <ac:chgData name="Andersen, Erik" userId="c59919e9-cc05-4148-b636-3e46033753f3" providerId="ADAL" clId="{F47A1972-8CF0-4D48-A018-B1265DDB7FE4}" dt="2021-09-03T13:52:15.034" v="2000" actId="1076"/>
          <ac:picMkLst>
            <pc:docMk/>
            <pc:sldMk cId="1116138879" sldId="266"/>
            <ac:picMk id="5" creationId="{ED5A22DF-F470-4773-9139-3389B92782CD}"/>
          </ac:picMkLst>
        </pc:picChg>
      </pc:sldChg>
      <pc:sldChg chg="addSp modSp mod modNotesTx">
        <pc:chgData name="Andersen, Erik" userId="c59919e9-cc05-4148-b636-3e46033753f3" providerId="ADAL" clId="{F47A1972-8CF0-4D48-A018-B1265DDB7FE4}" dt="2021-09-03T13:59:55.104" v="2017"/>
        <pc:sldMkLst>
          <pc:docMk/>
          <pc:sldMk cId="93263533" sldId="267"/>
        </pc:sldMkLst>
        <pc:spChg chg="mod">
          <ac:chgData name="Andersen, Erik" userId="c59919e9-cc05-4148-b636-3e46033753f3" providerId="ADAL" clId="{F47A1972-8CF0-4D48-A018-B1265DDB7FE4}" dt="2021-09-03T13:57:53.458" v="2009" actId="6549"/>
          <ac:spMkLst>
            <pc:docMk/>
            <pc:sldMk cId="93263533" sldId="267"/>
            <ac:spMk id="2" creationId="{636EB3DE-08C5-4EB3-A51E-81BAFC55BA21}"/>
          </ac:spMkLst>
        </pc:spChg>
        <pc:picChg chg="mod modCrop">
          <ac:chgData name="Andersen, Erik" userId="c59919e9-cc05-4148-b636-3e46033753f3" providerId="ADAL" clId="{F47A1972-8CF0-4D48-A018-B1265DDB7FE4}" dt="2021-09-03T13:59:36.599" v="2016" actId="14100"/>
          <ac:picMkLst>
            <pc:docMk/>
            <pc:sldMk cId="93263533" sldId="267"/>
            <ac:picMk id="4" creationId="{FF31A076-991C-49D6-89AB-955C6FED426F}"/>
          </ac:picMkLst>
        </pc:picChg>
        <pc:picChg chg="add mod">
          <ac:chgData name="Andersen, Erik" userId="c59919e9-cc05-4148-b636-3e46033753f3" providerId="ADAL" clId="{F47A1972-8CF0-4D48-A018-B1265DDB7FE4}" dt="2021-09-03T13:59:55.104" v="2017"/>
          <ac:picMkLst>
            <pc:docMk/>
            <pc:sldMk cId="93263533" sldId="267"/>
            <ac:picMk id="5" creationId="{47D9E371-9073-4E83-9DF3-E12DCF104363}"/>
          </ac:picMkLst>
        </pc:picChg>
      </pc:sldChg>
      <pc:sldChg chg="del">
        <pc:chgData name="Andersen, Erik" userId="c59919e9-cc05-4148-b636-3e46033753f3" providerId="ADAL" clId="{F47A1972-8CF0-4D48-A018-B1265DDB7FE4}" dt="2021-09-03T12:02:40.504" v="1278" actId="2696"/>
        <pc:sldMkLst>
          <pc:docMk/>
          <pc:sldMk cId="2582903201" sldId="268"/>
        </pc:sldMkLst>
      </pc:sldChg>
      <pc:sldChg chg="addSp delSp modSp mod modNotesTx">
        <pc:chgData name="Andersen, Erik" userId="c59919e9-cc05-4148-b636-3e46033753f3" providerId="ADAL" clId="{F47A1972-8CF0-4D48-A018-B1265DDB7FE4}" dt="2021-09-20T13:54:15.600" v="3106" actId="20577"/>
        <pc:sldMkLst>
          <pc:docMk/>
          <pc:sldMk cId="2308715555" sldId="270"/>
        </pc:sldMkLst>
        <pc:picChg chg="add mod modCrop">
          <ac:chgData name="Andersen, Erik" userId="c59919e9-cc05-4148-b636-3e46033753f3" providerId="ADAL" clId="{F47A1972-8CF0-4D48-A018-B1265DDB7FE4}" dt="2021-09-03T14:11:52.298" v="2051" actId="14100"/>
          <ac:picMkLst>
            <pc:docMk/>
            <pc:sldMk cId="2308715555" sldId="270"/>
            <ac:picMk id="4" creationId="{C6AE2B5B-9355-4583-AECA-47F914572771}"/>
          </ac:picMkLst>
        </pc:picChg>
        <pc:picChg chg="del">
          <ac:chgData name="Andersen, Erik" userId="c59919e9-cc05-4148-b636-3e46033753f3" providerId="ADAL" clId="{F47A1972-8CF0-4D48-A018-B1265DDB7FE4}" dt="2021-09-03T14:11:08.799" v="2044" actId="478"/>
          <ac:picMkLst>
            <pc:docMk/>
            <pc:sldMk cId="2308715555" sldId="270"/>
            <ac:picMk id="5" creationId="{35D42DBC-7BD9-48DA-BC09-EEF2426D8716}"/>
          </ac:picMkLst>
        </pc:picChg>
      </pc:sldChg>
      <pc:sldChg chg="addSp delSp modSp mod modNotesTx">
        <pc:chgData name="Andersen, Erik" userId="c59919e9-cc05-4148-b636-3e46033753f3" providerId="ADAL" clId="{F47A1972-8CF0-4D48-A018-B1265DDB7FE4}" dt="2021-09-20T13:54:43.228" v="3118" actId="20577"/>
        <pc:sldMkLst>
          <pc:docMk/>
          <pc:sldMk cId="1087106851" sldId="271"/>
        </pc:sldMkLst>
        <pc:spChg chg="mod">
          <ac:chgData name="Andersen, Erik" userId="c59919e9-cc05-4148-b636-3e46033753f3" providerId="ADAL" clId="{F47A1972-8CF0-4D48-A018-B1265DDB7FE4}" dt="2021-09-03T12:22:55.521" v="1845" actId="6549"/>
          <ac:spMkLst>
            <pc:docMk/>
            <pc:sldMk cId="1087106851" sldId="271"/>
            <ac:spMk id="2" creationId="{C6962F82-ADD3-4751-A655-056029AD396D}"/>
          </ac:spMkLst>
        </pc:spChg>
        <pc:picChg chg="add del mod modCrop">
          <ac:chgData name="Andersen, Erik" userId="c59919e9-cc05-4148-b636-3e46033753f3" providerId="ADAL" clId="{F47A1972-8CF0-4D48-A018-B1265DDB7FE4}" dt="2021-09-03T12:19:26.042" v="1779" actId="478"/>
          <ac:picMkLst>
            <pc:docMk/>
            <pc:sldMk cId="1087106851" sldId="271"/>
            <ac:picMk id="4" creationId="{3C124ACC-2622-4324-963F-D18F086F5729}"/>
          </ac:picMkLst>
        </pc:picChg>
        <pc:picChg chg="del">
          <ac:chgData name="Andersen, Erik" userId="c59919e9-cc05-4148-b636-3e46033753f3" providerId="ADAL" clId="{F47A1972-8CF0-4D48-A018-B1265DDB7FE4}" dt="2021-09-03T12:18:15.089" v="1770" actId="478"/>
          <ac:picMkLst>
            <pc:docMk/>
            <pc:sldMk cId="1087106851" sldId="271"/>
            <ac:picMk id="5" creationId="{1150E2EA-3E15-4C24-99A5-70FE135295FF}"/>
          </ac:picMkLst>
        </pc:picChg>
        <pc:picChg chg="add del mod modCrop">
          <ac:chgData name="Andersen, Erik" userId="c59919e9-cc05-4148-b636-3e46033753f3" providerId="ADAL" clId="{F47A1972-8CF0-4D48-A018-B1265DDB7FE4}" dt="2021-09-03T12:21:32.435" v="1788" actId="478"/>
          <ac:picMkLst>
            <pc:docMk/>
            <pc:sldMk cId="1087106851" sldId="271"/>
            <ac:picMk id="7" creationId="{1E818FF1-944B-44B0-BF04-30420B1CD861}"/>
          </ac:picMkLst>
        </pc:picChg>
        <pc:picChg chg="add mod modCrop">
          <ac:chgData name="Andersen, Erik" userId="c59919e9-cc05-4148-b636-3e46033753f3" providerId="ADAL" clId="{F47A1972-8CF0-4D48-A018-B1265DDB7FE4}" dt="2021-09-03T12:22:14.666" v="1795" actId="14100"/>
          <ac:picMkLst>
            <pc:docMk/>
            <pc:sldMk cId="1087106851" sldId="271"/>
            <ac:picMk id="9" creationId="{4F048A7F-A3E1-4CF4-8ACD-39D9187DC3E2}"/>
          </ac:picMkLst>
        </pc:picChg>
      </pc:sldChg>
      <pc:sldChg chg="del">
        <pc:chgData name="Andersen, Erik" userId="c59919e9-cc05-4148-b636-3e46033753f3" providerId="ADAL" clId="{F47A1972-8CF0-4D48-A018-B1265DDB7FE4}" dt="2021-09-03T12:22:26.162" v="1796" actId="2696"/>
        <pc:sldMkLst>
          <pc:docMk/>
          <pc:sldMk cId="1735098141" sldId="272"/>
        </pc:sldMkLst>
      </pc:sldChg>
      <pc:sldChg chg="addSp delSp modSp mod modNotesTx">
        <pc:chgData name="Andersen, Erik" userId="c59919e9-cc05-4148-b636-3e46033753f3" providerId="ADAL" clId="{F47A1972-8CF0-4D48-A018-B1265DDB7FE4}" dt="2021-09-16T13:27:39.520" v="3038" actId="6549"/>
        <pc:sldMkLst>
          <pc:docMk/>
          <pc:sldMk cId="2692357406" sldId="273"/>
        </pc:sldMkLst>
        <pc:spChg chg="mod">
          <ac:chgData name="Andersen, Erik" userId="c59919e9-cc05-4148-b636-3e46033753f3" providerId="ADAL" clId="{F47A1972-8CF0-4D48-A018-B1265DDB7FE4}" dt="2021-09-03T14:34:58.838" v="2418" actId="6549"/>
          <ac:spMkLst>
            <pc:docMk/>
            <pc:sldMk cId="2692357406" sldId="273"/>
            <ac:spMk id="2" creationId="{E1E2330B-4B37-4D08-8DF6-D53E4890C51D}"/>
          </ac:spMkLst>
        </pc:spChg>
        <pc:picChg chg="add mod modCrop">
          <ac:chgData name="Andersen, Erik" userId="c59919e9-cc05-4148-b636-3e46033753f3" providerId="ADAL" clId="{F47A1972-8CF0-4D48-A018-B1265DDB7FE4}" dt="2021-09-03T14:16:42.346" v="2134" actId="14100"/>
          <ac:picMkLst>
            <pc:docMk/>
            <pc:sldMk cId="2692357406" sldId="273"/>
            <ac:picMk id="4" creationId="{C3F8145C-769C-4AB7-A2FE-F5036531BA19}"/>
          </ac:picMkLst>
        </pc:picChg>
        <pc:picChg chg="del">
          <ac:chgData name="Andersen, Erik" userId="c59919e9-cc05-4148-b636-3e46033753f3" providerId="ADAL" clId="{F47A1972-8CF0-4D48-A018-B1265DDB7FE4}" dt="2021-09-03T14:15:49.018" v="2126" actId="478"/>
          <ac:picMkLst>
            <pc:docMk/>
            <pc:sldMk cId="2692357406" sldId="273"/>
            <ac:picMk id="5" creationId="{514DE45B-EF9F-4485-8CEA-EA8BFC3E0FD8}"/>
          </ac:picMkLst>
        </pc:picChg>
      </pc:sldChg>
      <pc:sldChg chg="addSp delSp modSp mod modNotesTx">
        <pc:chgData name="Andersen, Erik" userId="c59919e9-cc05-4148-b636-3e46033753f3" providerId="ADAL" clId="{F47A1972-8CF0-4D48-A018-B1265DDB7FE4}" dt="2021-09-20T13:55:15.818" v="3119"/>
        <pc:sldMkLst>
          <pc:docMk/>
          <pc:sldMk cId="3659908056" sldId="274"/>
        </pc:sldMkLst>
        <pc:spChg chg="mod">
          <ac:chgData name="Andersen, Erik" userId="c59919e9-cc05-4148-b636-3e46033753f3" providerId="ADAL" clId="{F47A1972-8CF0-4D48-A018-B1265DDB7FE4}" dt="2021-09-03T14:35:23.881" v="2437" actId="6549"/>
          <ac:spMkLst>
            <pc:docMk/>
            <pc:sldMk cId="3659908056" sldId="274"/>
            <ac:spMk id="2" creationId="{0F6EF4F2-0A5F-40E5-8260-D8DCDED1E5D9}"/>
          </ac:spMkLst>
        </pc:spChg>
        <pc:picChg chg="add del mod modCrop">
          <ac:chgData name="Andersen, Erik" userId="c59919e9-cc05-4148-b636-3e46033753f3" providerId="ADAL" clId="{F47A1972-8CF0-4D48-A018-B1265DDB7FE4}" dt="2021-09-03T14:20:55.038" v="2145" actId="478"/>
          <ac:picMkLst>
            <pc:docMk/>
            <pc:sldMk cId="3659908056" sldId="274"/>
            <ac:picMk id="4" creationId="{2DB39F05-A565-4896-AB9E-018467C083F6}"/>
          </ac:picMkLst>
        </pc:picChg>
        <pc:picChg chg="del">
          <ac:chgData name="Andersen, Erik" userId="c59919e9-cc05-4148-b636-3e46033753f3" providerId="ADAL" clId="{F47A1972-8CF0-4D48-A018-B1265DDB7FE4}" dt="2021-09-03T14:17:45.418" v="2135" actId="478"/>
          <ac:picMkLst>
            <pc:docMk/>
            <pc:sldMk cId="3659908056" sldId="274"/>
            <ac:picMk id="5" creationId="{00EAB171-ECC8-4FF3-B4D6-5AA9C8A041E8}"/>
          </ac:picMkLst>
        </pc:picChg>
      </pc:sldChg>
      <pc:sldChg chg="modNotesTx">
        <pc:chgData name="Andersen, Erik" userId="c59919e9-cc05-4148-b636-3e46033753f3" providerId="ADAL" clId="{F47A1972-8CF0-4D48-A018-B1265DDB7FE4}" dt="2021-09-16T12:32:57.084" v="3029" actId="20577"/>
        <pc:sldMkLst>
          <pc:docMk/>
          <pc:sldMk cId="952042156" sldId="276"/>
        </pc:sldMkLst>
      </pc:sldChg>
      <pc:sldChg chg="addSp delSp modSp mod modNotesTx">
        <pc:chgData name="Andersen, Erik" userId="c59919e9-cc05-4148-b636-3e46033753f3" providerId="ADAL" clId="{F47A1972-8CF0-4D48-A018-B1265DDB7FE4}" dt="2021-09-20T13:55:47.597" v="3122"/>
        <pc:sldMkLst>
          <pc:docMk/>
          <pc:sldMk cId="3054948714" sldId="277"/>
        </pc:sldMkLst>
        <pc:spChg chg="mod">
          <ac:chgData name="Andersen, Erik" userId="c59919e9-cc05-4148-b636-3e46033753f3" providerId="ADAL" clId="{F47A1972-8CF0-4D48-A018-B1265DDB7FE4}" dt="2021-09-03T14:35:56.516" v="2444" actId="6549"/>
          <ac:spMkLst>
            <pc:docMk/>
            <pc:sldMk cId="3054948714" sldId="277"/>
            <ac:spMk id="2" creationId="{0F6EF4F2-0A5F-40E5-8260-D8DCDED1E5D9}"/>
          </ac:spMkLst>
        </pc:spChg>
        <pc:spChg chg="add del">
          <ac:chgData name="Andersen, Erik" userId="c59919e9-cc05-4148-b636-3e46033753f3" providerId="ADAL" clId="{F47A1972-8CF0-4D48-A018-B1265DDB7FE4}" dt="2021-09-20T13:55:44.375" v="3121" actId="22"/>
          <ac:spMkLst>
            <pc:docMk/>
            <pc:sldMk cId="3054948714" sldId="277"/>
            <ac:spMk id="6" creationId="{A981EE5D-DA4C-4AC6-B373-C9DF4EB035CF}"/>
          </ac:spMkLst>
        </pc:spChg>
        <pc:picChg chg="del mod">
          <ac:chgData name="Andersen, Erik" userId="c59919e9-cc05-4148-b636-3e46033753f3" providerId="ADAL" clId="{F47A1972-8CF0-4D48-A018-B1265DDB7FE4}" dt="2021-09-03T14:25:01.811" v="2149" actId="478"/>
          <ac:picMkLst>
            <pc:docMk/>
            <pc:sldMk cId="3054948714" sldId="277"/>
            <ac:picMk id="4" creationId="{DC439835-2E53-47F0-AA53-8E5516890447}"/>
          </ac:picMkLst>
        </pc:picChg>
        <pc:picChg chg="add mod modCrop">
          <ac:chgData name="Andersen, Erik" userId="c59919e9-cc05-4148-b636-3e46033753f3" providerId="ADAL" clId="{F47A1972-8CF0-4D48-A018-B1265DDB7FE4}" dt="2021-09-03T14:25:54.224" v="2157" actId="14100"/>
          <ac:picMkLst>
            <pc:docMk/>
            <pc:sldMk cId="3054948714" sldId="277"/>
            <ac:picMk id="5" creationId="{3B8A3CAD-C4B5-4332-8F0C-4C7BE67096E0}"/>
          </ac:picMkLst>
        </pc:picChg>
      </pc:sldChg>
      <pc:sldChg chg="modSp add del mod ord">
        <pc:chgData name="Andersen, Erik" userId="c59919e9-cc05-4148-b636-3e46033753f3" providerId="ADAL" clId="{F47A1972-8CF0-4D48-A018-B1265DDB7FE4}" dt="2021-09-03T14:21:27.515" v="2147" actId="47"/>
        <pc:sldMkLst>
          <pc:docMk/>
          <pc:sldMk cId="1203987174" sldId="278"/>
        </pc:sldMkLst>
        <pc:spChg chg="mod">
          <ac:chgData name="Andersen, Erik" userId="c59919e9-cc05-4148-b636-3e46033753f3" providerId="ADAL" clId="{F47A1972-8CF0-4D48-A018-B1265DDB7FE4}" dt="2021-09-03T10:44:34.368" v="28" actId="20577"/>
          <ac:spMkLst>
            <pc:docMk/>
            <pc:sldMk cId="1203987174" sldId="278"/>
            <ac:spMk id="3" creationId="{277875A5-1350-4C81-9215-194DFA29677C}"/>
          </ac:spMkLst>
        </pc:spChg>
      </pc:sldChg>
      <pc:sldChg chg="add">
        <pc:chgData name="Andersen, Erik" userId="c59919e9-cc05-4148-b636-3e46033753f3" providerId="ADAL" clId="{F47A1972-8CF0-4D48-A018-B1265DDB7FE4}" dt="2021-09-03T10:52:15.122" v="34"/>
        <pc:sldMkLst>
          <pc:docMk/>
          <pc:sldMk cId="1458343343" sldId="287"/>
        </pc:sldMkLst>
      </pc:sldChg>
      <pc:sldChg chg="add">
        <pc:chgData name="Andersen, Erik" userId="c59919e9-cc05-4148-b636-3e46033753f3" providerId="ADAL" clId="{F47A1972-8CF0-4D48-A018-B1265DDB7FE4}" dt="2021-09-03T10:50:46.745" v="30"/>
        <pc:sldMkLst>
          <pc:docMk/>
          <pc:sldMk cId="895837350" sldId="326"/>
        </pc:sldMkLst>
      </pc:sldChg>
      <pc:sldChg chg="add">
        <pc:chgData name="Andersen, Erik" userId="c59919e9-cc05-4148-b636-3e46033753f3" providerId="ADAL" clId="{F47A1972-8CF0-4D48-A018-B1265DDB7FE4}" dt="2021-09-03T10:51:35.619" v="32"/>
        <pc:sldMkLst>
          <pc:docMk/>
          <pc:sldMk cId="3948725670" sldId="328"/>
        </pc:sldMkLst>
      </pc:sldChg>
      <pc:sldChg chg="modSp add mod">
        <pc:chgData name="Andersen, Erik" userId="c59919e9-cc05-4148-b636-3e46033753f3" providerId="ADAL" clId="{F47A1972-8CF0-4D48-A018-B1265DDB7FE4}" dt="2021-09-03T13:51:21.055" v="1998" actId="20577"/>
        <pc:sldMkLst>
          <pc:docMk/>
          <pc:sldMk cId="3701064570" sldId="333"/>
        </pc:sldMkLst>
        <pc:spChg chg="mod">
          <ac:chgData name="Andersen, Erik" userId="c59919e9-cc05-4148-b636-3e46033753f3" providerId="ADAL" clId="{F47A1972-8CF0-4D48-A018-B1265DDB7FE4}" dt="2021-09-03T13:51:21.055" v="1998" actId="20577"/>
          <ac:spMkLst>
            <pc:docMk/>
            <pc:sldMk cId="3701064570" sldId="333"/>
            <ac:spMk id="4" creationId="{D8B3E3D1-A64F-6C49-A65E-78234E99BA50}"/>
          </ac:spMkLst>
        </pc:spChg>
      </pc:sldChg>
      <pc:sldChg chg="modSp add mod">
        <pc:chgData name="Andersen, Erik" userId="c59919e9-cc05-4148-b636-3e46033753f3" providerId="ADAL" clId="{F47A1972-8CF0-4D48-A018-B1265DDB7FE4}" dt="2021-09-03T11:51:55.735" v="824" actId="6549"/>
        <pc:sldMkLst>
          <pc:docMk/>
          <pc:sldMk cId="183507459" sldId="335"/>
        </pc:sldMkLst>
        <pc:spChg chg="mod">
          <ac:chgData name="Andersen, Erik" userId="c59919e9-cc05-4148-b636-3e46033753f3" providerId="ADAL" clId="{F47A1972-8CF0-4D48-A018-B1265DDB7FE4}" dt="2021-09-03T11:51:55.735" v="824" actId="6549"/>
          <ac:spMkLst>
            <pc:docMk/>
            <pc:sldMk cId="183507459" sldId="335"/>
            <ac:spMk id="3" creationId="{58CE5168-9531-434A-9BAF-C6B32DCF281B}"/>
          </ac:spMkLst>
        </pc:spChg>
      </pc:sldChg>
      <pc:sldChg chg="modSp add mod">
        <pc:chgData name="Andersen, Erik" userId="c59919e9-cc05-4148-b636-3e46033753f3" providerId="ADAL" clId="{F47A1972-8CF0-4D48-A018-B1265DDB7FE4}" dt="2021-09-03T14:00:58.651" v="2043" actId="6549"/>
        <pc:sldMkLst>
          <pc:docMk/>
          <pc:sldMk cId="3133938597" sldId="337"/>
        </pc:sldMkLst>
        <pc:spChg chg="mod">
          <ac:chgData name="Andersen, Erik" userId="c59919e9-cc05-4148-b636-3e46033753f3" providerId="ADAL" clId="{F47A1972-8CF0-4D48-A018-B1265DDB7FE4}" dt="2021-09-03T14:00:58.651" v="2043" actId="6549"/>
          <ac:spMkLst>
            <pc:docMk/>
            <pc:sldMk cId="3133938597" sldId="337"/>
            <ac:spMk id="4" creationId="{D8B3E3D1-A64F-6C49-A65E-78234E99BA50}"/>
          </ac:spMkLst>
        </pc:spChg>
      </pc:sldChg>
      <pc:sldChg chg="modSp add mod">
        <pc:chgData name="Andersen, Erik" userId="c59919e9-cc05-4148-b636-3e46033753f3" providerId="ADAL" clId="{F47A1972-8CF0-4D48-A018-B1265DDB7FE4}" dt="2021-09-03T12:12:56.305" v="1656" actId="20577"/>
        <pc:sldMkLst>
          <pc:docMk/>
          <pc:sldMk cId="564835731" sldId="338"/>
        </pc:sldMkLst>
        <pc:spChg chg="mod">
          <ac:chgData name="Andersen, Erik" userId="c59919e9-cc05-4148-b636-3e46033753f3" providerId="ADAL" clId="{F47A1972-8CF0-4D48-A018-B1265DDB7FE4}" dt="2021-09-03T12:12:56.305" v="1656" actId="20577"/>
          <ac:spMkLst>
            <pc:docMk/>
            <pc:sldMk cId="564835731" sldId="338"/>
            <ac:spMk id="3" creationId="{58CE5168-9531-434A-9BAF-C6B32DCF281B}"/>
          </ac:spMkLst>
        </pc:spChg>
      </pc:sldChg>
      <pc:sldChg chg="add">
        <pc:chgData name="Andersen, Erik" userId="c59919e9-cc05-4148-b636-3e46033753f3" providerId="ADAL" clId="{F47A1972-8CF0-4D48-A018-B1265DDB7FE4}" dt="2021-09-03T14:21:23.696" v="2146"/>
        <pc:sldMkLst>
          <pc:docMk/>
          <pc:sldMk cId="3419641642" sldId="344"/>
        </pc:sldMkLst>
      </pc:sldChg>
      <pc:sldChg chg="modSp add mod">
        <pc:chgData name="Andersen, Erik" userId="c59919e9-cc05-4148-b636-3e46033753f3" providerId="ADAL" clId="{F47A1972-8CF0-4D48-A018-B1265DDB7FE4}" dt="2021-09-03T14:30:44.517" v="2392" actId="6549"/>
        <pc:sldMkLst>
          <pc:docMk/>
          <pc:sldMk cId="3610699048" sldId="345"/>
        </pc:sldMkLst>
        <pc:spChg chg="mod">
          <ac:chgData name="Andersen, Erik" userId="c59919e9-cc05-4148-b636-3e46033753f3" providerId="ADAL" clId="{F47A1972-8CF0-4D48-A018-B1265DDB7FE4}" dt="2021-09-03T14:30:44.517" v="2392" actId="6549"/>
          <ac:spMkLst>
            <pc:docMk/>
            <pc:sldMk cId="3610699048" sldId="345"/>
            <ac:spMk id="3" creationId="{58CE5168-9531-434A-9BAF-C6B32DCF281B}"/>
          </ac:spMkLst>
        </pc:spChg>
        <pc:spChg chg="mod">
          <ac:chgData name="Andersen, Erik" userId="c59919e9-cc05-4148-b636-3e46033753f3" providerId="ADAL" clId="{F47A1972-8CF0-4D48-A018-B1265DDB7FE4}" dt="2021-09-03T14:27:12.143" v="2184" actId="6549"/>
          <ac:spMkLst>
            <pc:docMk/>
            <pc:sldMk cId="3610699048" sldId="345"/>
            <ac:spMk id="46082" creationId="{00000000-0000-0000-0000-000000000000}"/>
          </ac:spMkLst>
        </pc:spChg>
      </pc:sldChg>
      <pc:sldChg chg="add modNotesTx">
        <pc:chgData name="Andersen, Erik" userId="c59919e9-cc05-4148-b636-3e46033753f3" providerId="ADAL" clId="{F47A1972-8CF0-4D48-A018-B1265DDB7FE4}" dt="2021-09-20T13:53:14.156" v="3078"/>
        <pc:sldMkLst>
          <pc:docMk/>
          <pc:sldMk cId="1724580010" sldId="349"/>
        </pc:sldMkLst>
      </pc:sldChg>
      <pc:sldChg chg="add">
        <pc:chgData name="Andersen, Erik" userId="c59919e9-cc05-4148-b636-3e46033753f3" providerId="ADAL" clId="{F47A1972-8CF0-4D48-A018-B1265DDB7FE4}" dt="2021-09-03T10:51:14.223" v="31"/>
        <pc:sldMkLst>
          <pc:docMk/>
          <pc:sldMk cId="2075338905"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293582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b-NO" sz="1200" b="0" u="sng" dirty="0">
                <a:solidFill>
                  <a:srgbClr val="1B1B1B"/>
                </a:solidFill>
                <a:effectLst/>
                <a:latin typeface="+mn-lt"/>
              </a:rPr>
              <a:t>Om levekårsrangeringen</a:t>
            </a:r>
            <a:endParaRPr lang="nb-NO" sz="1200" b="0" u="sng" dirty="0">
              <a:effectLst/>
              <a:latin typeface="+mn-lt"/>
            </a:endParaRPr>
          </a:p>
          <a:p>
            <a:r>
              <a:rPr lang="nb-NO" sz="1200" b="0" dirty="0">
                <a:solidFill>
                  <a:srgbClr val="000000"/>
                </a:solidFill>
                <a:effectLst/>
                <a:latin typeface="+mn-lt"/>
              </a:rPr>
              <a:t>Metode:</a:t>
            </a:r>
            <a:endParaRPr lang="nb-NO" sz="1200" b="0" dirty="0">
              <a:effectLst/>
              <a:latin typeface="+mn-lt"/>
            </a:endParaRPr>
          </a:p>
          <a:p>
            <a:r>
              <a:rPr lang="nb-NO" sz="1200" b="0" dirty="0">
                <a:solidFill>
                  <a:srgbClr val="000000"/>
                </a:solidFill>
                <a:effectLst/>
                <a:latin typeface="+mn-lt"/>
              </a:rPr>
              <a:t>Vi har plukket ut noen statistikkvariabler som skal fange opp ulike elementer av levekår og variasjonen av disse mellom kommuner i </a:t>
            </a:r>
            <a:r>
              <a:rPr lang="nb-NO" sz="1200" b="0" dirty="0" err="1">
                <a:solidFill>
                  <a:srgbClr val="000000"/>
                </a:solidFill>
                <a:effectLst/>
                <a:latin typeface="+mn-lt"/>
              </a:rPr>
              <a:t>Vestland</a:t>
            </a:r>
            <a:r>
              <a:rPr lang="nb-NO" sz="1200" b="0" dirty="0">
                <a:solidFill>
                  <a:srgbClr val="000000"/>
                </a:solidFill>
                <a:effectLst/>
                <a:latin typeface="+mn-lt"/>
              </a:rPr>
              <a:t>. På hver av variablene så er kommunene plassert i 6 jevnstore grupper, hvor de som er plassert i 1 har den beste verdien på variabelen, mens de som er plassert i 6 har den dårligste. Alle kommunene har da fått en ranking 1-6 på hver variabel, og deretter er det tatt et snitt av disse for å lage total-rankingen for hver kommune. (Hvor de igjen rankes 1-6 ut fra snittet) Dette er inspirert av en metode som Bergen kommune bruker i sine levekårsundersøkelser og gjør det mulig å sammenstille ganske ulike tallstørrelser.</a:t>
            </a:r>
            <a:endParaRPr lang="nb-NO" sz="1200" b="0" dirty="0">
              <a:effectLst/>
              <a:latin typeface="+mn-lt"/>
            </a:endParaRPr>
          </a:p>
          <a:p>
            <a:endParaRPr lang="nb-NO" dirty="0"/>
          </a:p>
          <a:p>
            <a:r>
              <a:rPr lang="nb-NO" dirty="0"/>
              <a:t>Kjelde: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112792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har plukka ut nokon variablar som skal fange opp ulike element av levekår og variasjonen av disse mellom kommunane i Vestland. På kvar av variablane er kommunane plassert i 6 jamstore grupper, kor dei som er plassert i 1 har den presumptivt beste verdien på variabelen, medan dei som er plassert i 6 har den presumptivt dårlegaste med tanke på gode levekår. Alle kommunane har då fått ein ranking 1-6 på kvar variabel, og deretter er det tatt eit snitt av disse for å laga total-rankinga for kvar kommune (kor dei igjen rangerast 1-6 ut frå snittet).</a:t>
            </a: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n-NO" dirty="0"/>
              <a:t>Ser vi meir detaljert på elementa, finn vi òg ei viss spreiing på dei fleste indikatorane. Fleire kommunar har høge tal på barnevernssaker og meldingar til politiet. Vidare er det mykje preg av låg hushaldsinntekt og mange NAV-brukarar fleire stader. På plussida har dei fleste kommunane nokså låg del av befolkninga med låg utdanning, og sjukefråværet er meir moderat fleire steder.</a:t>
            </a:r>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145547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Voss og Hardanger gir dette at per 2019, bur 4,2 % av innbyggarane i eit hushald med vedvarande låginntekt. Dette er noko lågare enn fylkessnittet.  8% av barn under 18 år bur i eit hushald med låginntekt. Det er om lag det same som fylket.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GINI-indeksen for ulikheit i inntekter er 0,21 i Voss/Hardanger, mot 0,23 i Vestland.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Voss og Hardanger dei siste 10 åra, medan inntektsulikheita har auka svakt. </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42800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Voss og Hardanger har ein profil som ikkje er uvanleg i regionane i Vestland utanfor Bergen. Det er særs tunge innslag av helsearbeid (med sjukehus i Voss og Odda), samt høge deler av dei sysselsette innan industri, bygg og transport. Også undervisning er ein tanke høgare enn landssnittet. Regionen har mindre av dei meir urbane tenesteytande næringane, informasjon, olje og offentleg administrasjon.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err="1"/>
              <a:t>Talet</a:t>
            </a:r>
            <a:r>
              <a:rPr lang="nb-NO" dirty="0"/>
              <a:t> på </a:t>
            </a:r>
            <a:r>
              <a:rPr lang="nb-NO" dirty="0" err="1"/>
              <a:t>lønsmottakarar</a:t>
            </a:r>
            <a:r>
              <a:rPr lang="nb-NO" dirty="0"/>
              <a:t> er redusert med 1,1 prosent </a:t>
            </a:r>
            <a:r>
              <a:rPr lang="nb-NO" dirty="0" err="1"/>
              <a:t>sidan</a:t>
            </a:r>
            <a:r>
              <a:rPr lang="nb-NO" dirty="0"/>
              <a:t> 2016. Reduksjonen er </a:t>
            </a:r>
            <a:r>
              <a:rPr lang="nb-NO" dirty="0" err="1"/>
              <a:t>særleg</a:t>
            </a:r>
            <a:r>
              <a:rPr lang="nb-NO" dirty="0"/>
              <a:t> stor inn </a:t>
            </a:r>
            <a:r>
              <a:rPr lang="nb-NO" dirty="0" err="1"/>
              <a:t>primærnæringane</a:t>
            </a:r>
            <a:r>
              <a:rPr lang="nb-NO" dirty="0"/>
              <a:t>. Det </a:t>
            </a:r>
            <a:r>
              <a:rPr lang="nb-NO" dirty="0" err="1"/>
              <a:t>skuldast</a:t>
            </a:r>
            <a:r>
              <a:rPr lang="nb-NO" dirty="0"/>
              <a:t> </a:t>
            </a:r>
            <a:r>
              <a:rPr lang="nb-NO" dirty="0" err="1"/>
              <a:t>truleg</a:t>
            </a:r>
            <a:r>
              <a:rPr lang="nb-NO" dirty="0"/>
              <a:t> nedgang i </a:t>
            </a:r>
            <a:r>
              <a:rPr lang="nb-NO" dirty="0" err="1"/>
              <a:t>talet</a:t>
            </a:r>
            <a:r>
              <a:rPr lang="nb-NO" dirty="0"/>
              <a:t> på </a:t>
            </a:r>
            <a:r>
              <a:rPr lang="nb-NO" dirty="0" err="1"/>
              <a:t>utanlandske</a:t>
            </a:r>
            <a:r>
              <a:rPr lang="nb-NO" dirty="0"/>
              <a:t> </a:t>
            </a:r>
            <a:r>
              <a:rPr lang="nb-NO" dirty="0" err="1"/>
              <a:t>innhaustingsarbeidarar</a:t>
            </a:r>
            <a:r>
              <a:rPr lang="nb-NO" dirty="0"/>
              <a:t>.</a:t>
            </a: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373897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Voss og Hardanger viser det at det aller meste av pendling skjer internt i regionen, eller inn mot Bergen og til dels kommunane rundt Bergen. Det er og noko pendling til andre nabokommunar i indre strok, men der er arbeidsmarknadene så små at det ikkje blir dei heilt store tala av det.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539178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blir brukt her, er gjennomgåande stillingstilgangen delt på gjennomsnittleg behaldning av bruttoledige. Etter ein reduksjon i stramheita i fjor som følgje av koronapandemien, er det igjen ein auke i år. Dette gjeld all yrkesgrupper. I Voss og Hardanger er det helse, undervisning og akademiske yrker som er strammast. Platearbeidarar er mellom dei strammaste enkeltyrka.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Voss og Hardanger er relativt lite optimistisk i bedriftsundersøkinga (gjennomført i mars 2021). Samleindikatoren er negativ,  men regionen er meir optimistisk når det gjeld sysselsetjing. Det er særleg omsetnad og investeringar som trekk 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fem år til dei når gjennomsnittleg pensjonsalder. Dette kan seie noko om erstatningsbehov dei næraste åra. Erstatningsbehovet med tanke på pensjonsavgang er stort i regionen. Særleg helse, industri og bygg treng mange nye hender dei neste åra. Ni prosent av dei sysselsette i Voss og Hardanger har passert gjennomsnittleg pensjonsalder og ytterlegere 10 prosent vil passere denne alderen innan fem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238728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05810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22</a:t>
            </a:fld>
            <a:endParaRPr lang="nb-NO"/>
          </a:p>
        </p:txBody>
      </p:sp>
    </p:spTree>
    <p:extLst>
      <p:ext uri="{BB962C8B-B14F-4D97-AF65-F5344CB8AC3E}">
        <p14:creationId xmlns:p14="http://schemas.microsoft.com/office/powerpoint/2010/main" val="390056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fire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23</a:t>
            </a:fld>
            <a:endParaRPr lang="nb-NO"/>
          </a:p>
        </p:txBody>
      </p:sp>
    </p:spTree>
    <p:extLst>
      <p:ext uri="{BB962C8B-B14F-4D97-AF65-F5344CB8AC3E}">
        <p14:creationId xmlns:p14="http://schemas.microsoft.com/office/powerpoint/2010/main" val="250780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24</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seks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 stor auke i arbeidssøkjarar i 2020 som no går tilbake, og lange trendar med fleire uføre, færre på nedsett arbeidsevne og stabilt tal på langtidssjuke.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20544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Voss og Hardanger har om lag uendra befolkning det siste tiåret. Det var ein vekst fram mot 2017, men i 2021 er regionen nesten nede på nivået i 2011.</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Når det gjeld vidare utvikling, </a:t>
            </a: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Dei fleste alternativa gir nedgang for Voss og Hardanger frem mot 2030 med unntak av alternativet for «høy nasjonal vekst». Legg vi hovudalternativet til grunn, tilseier det ein reduksjon i regionens folketal på om lag 800 personar i 2030 samanlikna med 2021.</a:t>
            </a:r>
          </a:p>
          <a:p>
            <a:endParaRPr lang="nn-NO" noProof="0" dirty="0"/>
          </a:p>
          <a:p>
            <a:r>
              <a:rPr lang="nn-NO" noProof="0"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119255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neste tiåret er det </a:t>
            </a:r>
            <a:r>
              <a:rPr lang="nb-NO" dirty="0" err="1"/>
              <a:t>berre</a:t>
            </a:r>
            <a:r>
              <a:rPr lang="nb-NO" dirty="0"/>
              <a:t> aldersgruppa over 65 år som vil få vekst. Dette er ei utvikling som starta i 2018. </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97193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n-N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Voss og Hardanger har i førre tiårs-periode hatt om lag uendra folketal. Dette skuldast at innflyttinga har veia opp for fødselsunderskotet i regionen. I 2017 og 2018 var det også fleire som flytta ut av enn inn i regionen. Denne innsnevringa heng saman med redusert innvandring dei åra. 2019 har i sum hatt ein liten auke i folketalet. I 2020 var det nedgang att.</a:t>
            </a:r>
            <a:endParaRPr kumimoji="0" lang="nb-N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236944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Voss og Hardanger har, likt med fylket i det heile, hatt ei dreiing mot høgare utdanning i befolkninga generelt. </a:t>
            </a:r>
            <a:r>
              <a:rPr lang="nn-NO" noProof="0" dirty="0"/>
              <a:t>Det er verdt å merke seg at dette i særleg grad gjeld for kvinner, som no har ein mykje større del med høg utdanning enn menn. Kvinnene har hatt </a:t>
            </a:r>
            <a:r>
              <a:rPr lang="nn-NO" noProof="0" dirty="0" err="1"/>
              <a:t>einmykje</a:t>
            </a:r>
            <a:r>
              <a:rPr lang="nn-NO" noProof="0" dirty="0"/>
              <a:t>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om lag 5 prosentpoeng færre med grunnskole som høgaste fullførte utdanning, uendra prosent med fullført VGS/Fagskule som høgaste og 7 prosentpoeng fleire med høgare utdanning. Voss og Hardanger har ein låg del av befolkninga med høgare utdanning enn fylkessnittet.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21767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Gjennomgåande er at befolkningsveksten blir størst for området rundt Bergen, medan indre og nordre delar av fylket kan sjå stagnasjon og nedgang i folketalet fram mot 2030.</a:t>
            </a:r>
          </a:p>
          <a:p>
            <a:r>
              <a:rPr lang="nn-NO" noProof="0" dirty="0"/>
              <a:t>Bergen er og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80173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a:xfrm>
            <a:off x="525314" y="2684746"/>
            <a:ext cx="6551347" cy="1396431"/>
          </a:xfrm>
        </p:spPr>
        <p:txBody>
          <a:bodyPr anchor="ctr">
            <a:normAutofit/>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a:xfrm>
            <a:off x="525315" y="4173253"/>
            <a:ext cx="5888738" cy="991169"/>
          </a:xfrm>
        </p:spPr>
        <p:txBody>
          <a:bodyPr>
            <a:normAutofit/>
          </a:bodyPr>
          <a:lstStyle/>
          <a:p>
            <a:r>
              <a:rPr lang="nb-NO" dirty="0"/>
              <a:t>Voss og Hardanger</a:t>
            </a:r>
          </a:p>
        </p:txBody>
      </p:sp>
      <p:pic>
        <p:nvPicPr>
          <p:cNvPr id="11" name="Bilde 10">
            <a:extLst>
              <a:ext uri="{FF2B5EF4-FFF2-40B4-BE49-F238E27FC236}">
                <a16:creationId xmlns:a16="http://schemas.microsoft.com/office/drawing/2014/main" id="{80C67D35-AD82-4AB3-8E30-6E53E40BA8C2}"/>
              </a:ext>
            </a:extLst>
          </p:cNvPr>
          <p:cNvPicPr>
            <a:picLocks noChangeAspect="1"/>
          </p:cNvPicPr>
          <p:nvPr/>
        </p:nvPicPr>
        <p:blipFill>
          <a:blip r:embed="rId3"/>
          <a:srcRect t="7889" b="7889"/>
          <a:stretch/>
        </p:blipFill>
        <p:spPr>
          <a:xfrm>
            <a:off x="5992089" y="-190919"/>
            <a:ext cx="6199911" cy="704891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noFill/>
          <a:ln>
            <a:noFill/>
          </a:ln>
          <a:effectLst/>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38200" y="268082"/>
            <a:ext cx="10515600" cy="919680"/>
          </a:xfrm>
        </p:spPr>
        <p:txBody>
          <a:bodyPr/>
          <a:lstStyle/>
          <a:p>
            <a:r>
              <a:rPr lang="nn-NO" dirty="0"/>
              <a:t>Samanlikning av regionar</a:t>
            </a:r>
          </a:p>
        </p:txBody>
      </p:sp>
      <p:pic>
        <p:nvPicPr>
          <p:cNvPr id="5" name="Bilde 4">
            <a:extLst>
              <a:ext uri="{FF2B5EF4-FFF2-40B4-BE49-F238E27FC236}">
                <a16:creationId xmlns:a16="http://schemas.microsoft.com/office/drawing/2014/main" id="{008342BB-AC10-4234-B0D4-A5E973EA2E75}"/>
              </a:ext>
            </a:extLst>
          </p:cNvPr>
          <p:cNvPicPr>
            <a:picLocks noChangeAspect="1"/>
          </p:cNvPicPr>
          <p:nvPr/>
        </p:nvPicPr>
        <p:blipFill rotWithShape="1">
          <a:blip r:embed="rId3"/>
          <a:srcRect l="7700" t="14276" r="52900" b="29993"/>
          <a:stretch/>
        </p:blipFill>
        <p:spPr>
          <a:xfrm>
            <a:off x="838200" y="1259304"/>
            <a:ext cx="9184430" cy="5438275"/>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948838"/>
            <a:ext cx="9366275" cy="709501"/>
          </a:xfrm>
        </p:spPr>
        <p:txBody>
          <a:bodyPr>
            <a:noAutofit/>
          </a:bodyPr>
          <a:lstStyle/>
          <a:p>
            <a:r>
              <a:rPr lang="nn-NO" sz="2800" dirty="0"/>
              <a:t>Oppsummering av hovudtrekk: levekår og fattigdom</a:t>
            </a:r>
            <a:br>
              <a:rPr lang="nn-NO" sz="2800" dirty="0"/>
            </a:br>
            <a:r>
              <a:rPr lang="nn-NO" sz="2800" dirty="0"/>
              <a:t>Voss og Hardanger</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2043917"/>
            <a:ext cx="9366275" cy="3289427"/>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Voss og Hardanger har ein fattigdomsdel (</a:t>
            </a:r>
            <a:r>
              <a:rPr lang="nn-NO" sz="2400" dirty="0" err="1">
                <a:effectLst/>
                <a:latin typeface="Calibri" panose="020F0502020204030204" pitchFamily="34" charset="0"/>
                <a:ea typeface="Calibri" panose="020F0502020204030204" pitchFamily="34" charset="0"/>
                <a:cs typeface="Times New Roman" panose="02020603050405020304" pitchFamily="18" charset="0"/>
              </a:rPr>
              <a:t>Gini</a:t>
            </a:r>
            <a:r>
              <a:rPr lang="nn-NO" sz="2400" dirty="0">
                <a:effectLst/>
                <a:latin typeface="Calibri" panose="020F0502020204030204" pitchFamily="34" charset="0"/>
                <a:ea typeface="Calibri" panose="020F0502020204030204" pitchFamily="34" charset="0"/>
                <a:cs typeface="Times New Roman" panose="02020603050405020304" pitchFamily="18" charset="0"/>
              </a:rPr>
              <a:t>) og prosentdel med låginntekt under fylkessnittet. Når det gjeld barnefattigdom, ligg regionen om lag på fylkessnittet. </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Voss og Hardanger kjem ganske blanda frå det på levekårsindeksen. Levekårrankinga er dårleg for dei Bergensnære kommunane, men betrar seg ettersom ein går lenger inn i landet.</a:t>
            </a:r>
          </a:p>
          <a:p>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325233"/>
            <a:ext cx="10515600" cy="1072080"/>
          </a:xfrm>
        </p:spPr>
        <p:txBody>
          <a:bodyPr/>
          <a:lstStyle/>
          <a:p>
            <a:r>
              <a:rPr lang="nb-NO"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6EB3DE-08C5-4EB3-A51E-81BAFC55BA21}"/>
              </a:ext>
            </a:extLst>
          </p:cNvPr>
          <p:cNvSpPr>
            <a:spLocks noGrp="1"/>
          </p:cNvSpPr>
          <p:nvPr>
            <p:ph type="title"/>
          </p:nvPr>
        </p:nvSpPr>
        <p:spPr>
          <a:xfrm>
            <a:off x="838200" y="482400"/>
            <a:ext cx="10515600" cy="694128"/>
          </a:xfrm>
        </p:spPr>
        <p:txBody>
          <a:bodyPr/>
          <a:lstStyle/>
          <a:p>
            <a:r>
              <a:rPr lang="nb-NO" dirty="0"/>
              <a:t>Levekårsrangering for Voss/Hardanger 2021</a:t>
            </a:r>
          </a:p>
        </p:txBody>
      </p:sp>
      <p:pic>
        <p:nvPicPr>
          <p:cNvPr id="4" name="Bilde 3">
            <a:extLst>
              <a:ext uri="{FF2B5EF4-FFF2-40B4-BE49-F238E27FC236}">
                <a16:creationId xmlns:a16="http://schemas.microsoft.com/office/drawing/2014/main" id="{FF31A076-991C-49D6-89AB-955C6FED426F}"/>
              </a:ext>
            </a:extLst>
          </p:cNvPr>
          <p:cNvPicPr>
            <a:picLocks noChangeAspect="1"/>
          </p:cNvPicPr>
          <p:nvPr/>
        </p:nvPicPr>
        <p:blipFill rotWithShape="1">
          <a:blip r:embed="rId3"/>
          <a:srcRect l="7700" t="14607" r="48700" b="30114"/>
          <a:stretch/>
        </p:blipFill>
        <p:spPr>
          <a:xfrm>
            <a:off x="846541" y="1198839"/>
            <a:ext cx="10423038" cy="5394465"/>
          </a:xfrm>
          <a:prstGeom prst="rect">
            <a:avLst/>
          </a:prstGeom>
        </p:spPr>
      </p:pic>
      <p:pic>
        <p:nvPicPr>
          <p:cNvPr id="5" name="Bilde 4">
            <a:extLst>
              <a:ext uri="{FF2B5EF4-FFF2-40B4-BE49-F238E27FC236}">
                <a16:creationId xmlns:a16="http://schemas.microsoft.com/office/drawing/2014/main" id="{47D9E371-9073-4E83-9DF3-E12DCF104363}"/>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9326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7731EC-F2E7-4343-B0A0-D9115A31B893}"/>
              </a:ext>
            </a:extLst>
          </p:cNvPr>
          <p:cNvSpPr>
            <a:spLocks noGrp="1"/>
          </p:cNvSpPr>
          <p:nvPr>
            <p:ph type="title"/>
          </p:nvPr>
        </p:nvSpPr>
        <p:spPr/>
        <p:txBody>
          <a:bodyPr/>
          <a:lstStyle/>
          <a:p>
            <a:r>
              <a:rPr lang="nb-NO" dirty="0"/>
              <a:t>Ulikskap</a:t>
            </a:r>
          </a:p>
        </p:txBody>
      </p:sp>
      <p:pic>
        <p:nvPicPr>
          <p:cNvPr id="5" name="Bilde 4">
            <a:extLst>
              <a:ext uri="{FF2B5EF4-FFF2-40B4-BE49-F238E27FC236}">
                <a16:creationId xmlns:a16="http://schemas.microsoft.com/office/drawing/2014/main" id="{FBA7D543-52A8-4704-906A-A597F6D0E4A4}"/>
              </a:ext>
            </a:extLst>
          </p:cNvPr>
          <p:cNvPicPr>
            <a:picLocks noChangeAspect="1"/>
          </p:cNvPicPr>
          <p:nvPr/>
        </p:nvPicPr>
        <p:blipFill rotWithShape="1">
          <a:blip r:embed="rId3"/>
          <a:srcRect l="7650" t="7777" r="48850" b="57465"/>
          <a:stretch/>
        </p:blipFill>
        <p:spPr>
          <a:xfrm>
            <a:off x="838199" y="1554480"/>
            <a:ext cx="10807517" cy="3614928"/>
          </a:xfrm>
          <a:prstGeom prst="rect">
            <a:avLst/>
          </a:prstGeom>
        </p:spPr>
      </p:pic>
    </p:spTree>
    <p:extLst>
      <p:ext uri="{BB962C8B-B14F-4D97-AF65-F5344CB8AC3E}">
        <p14:creationId xmlns:p14="http://schemas.microsoft.com/office/powerpoint/2010/main" val="218141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11268892" cy="709501"/>
          </a:xfrm>
        </p:spPr>
        <p:txBody>
          <a:bodyPr>
            <a:noAutofit/>
          </a:bodyPr>
          <a:lstStyle/>
          <a:p>
            <a:r>
              <a:rPr lang="nn-NO" sz="2800" dirty="0"/>
              <a:t>Oppsummering av hovudtrekk: Behov for kompetanse og arbeidskraft</a:t>
            </a:r>
            <a:br>
              <a:rPr lang="nn-NO" sz="2800" dirty="0"/>
            </a:br>
            <a:r>
              <a:rPr lang="nn-NO" sz="2800" dirty="0"/>
              <a:t>Voss og Hardanger</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209926"/>
            <a:ext cx="10258697" cy="5345053"/>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Voss og Hardanger har mange sysselsette innan helsesektoren, samt ein del innan industri, bygg og transport i sin næringsprofil.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Regionen er relativt lite optimistisk i bedriftsundersøkinga.</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Erstatningsbehovet er relativt stort i regionen grunna pensjonsavgang . Særleg helse, industri og bygg treng mange nye hender dei neste åra.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Etter eit stort fall i stramheita i arbeidsmarknaden i fjor (pga. koronapandemien), har Voss og Hardanger, i likskap med resten av fylket, ein auke i stramheita i dei fleste yrkesgrupper. Stramheita er størst i yrker innan offentleg sektor.</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Voss og Hardanger er ein region med netto utpendling for alle kommunar, sjølv om Voss og Ullensvang er lokale sentrum med ein del innpendling til seg.</a:t>
            </a:r>
          </a:p>
        </p:txBody>
      </p:sp>
    </p:spTree>
    <p:extLst>
      <p:ext uri="{BB962C8B-B14F-4D97-AF65-F5344CB8AC3E}">
        <p14:creationId xmlns:p14="http://schemas.microsoft.com/office/powerpoint/2010/main" val="56483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38200" y="482400"/>
            <a:ext cx="10515600" cy="840432"/>
          </a:xfrm>
        </p:spPr>
        <p:txBody>
          <a:bodyPr/>
          <a:lstStyle/>
          <a:p>
            <a:r>
              <a:rPr lang="nb-NO" dirty="0"/>
              <a:t>Næringsprofil</a:t>
            </a:r>
          </a:p>
        </p:txBody>
      </p:sp>
      <p:pic>
        <p:nvPicPr>
          <p:cNvPr id="4" name="Bilde 3">
            <a:extLst>
              <a:ext uri="{FF2B5EF4-FFF2-40B4-BE49-F238E27FC236}">
                <a16:creationId xmlns:a16="http://schemas.microsoft.com/office/drawing/2014/main" id="{C6AE2B5B-9355-4583-AECA-47F914572771}"/>
              </a:ext>
            </a:extLst>
          </p:cNvPr>
          <p:cNvPicPr>
            <a:picLocks noChangeAspect="1"/>
          </p:cNvPicPr>
          <p:nvPr/>
        </p:nvPicPr>
        <p:blipFill rotWithShape="1">
          <a:blip r:embed="rId3"/>
          <a:srcRect l="7763" t="14874" r="48750" b="29961"/>
          <a:stretch/>
        </p:blipFill>
        <p:spPr>
          <a:xfrm>
            <a:off x="838200" y="1322832"/>
            <a:ext cx="9804468" cy="5206305"/>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482400"/>
            <a:ext cx="10515600" cy="809952"/>
          </a:xfrm>
        </p:spPr>
        <p:txBody>
          <a:bodyPr/>
          <a:lstStyle/>
          <a:p>
            <a:r>
              <a:rPr lang="nb-NO" dirty="0"/>
              <a:t>Pendlemønster i regionen</a:t>
            </a:r>
          </a:p>
        </p:txBody>
      </p:sp>
      <p:pic>
        <p:nvPicPr>
          <p:cNvPr id="9" name="Bilde 8">
            <a:extLst>
              <a:ext uri="{FF2B5EF4-FFF2-40B4-BE49-F238E27FC236}">
                <a16:creationId xmlns:a16="http://schemas.microsoft.com/office/drawing/2014/main" id="{4F048A7F-A3E1-4CF4-8ACD-39D9187DC3E2}"/>
              </a:ext>
            </a:extLst>
          </p:cNvPr>
          <p:cNvPicPr>
            <a:picLocks noChangeAspect="1"/>
          </p:cNvPicPr>
          <p:nvPr/>
        </p:nvPicPr>
        <p:blipFill rotWithShape="1">
          <a:blip r:embed="rId3"/>
          <a:srcRect l="7697" t="14559" r="48882" b="30276"/>
          <a:stretch/>
        </p:blipFill>
        <p:spPr>
          <a:xfrm>
            <a:off x="838200" y="1292352"/>
            <a:ext cx="9558243" cy="5083248"/>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639765"/>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476251"/>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838200" y="482400"/>
            <a:ext cx="10515600" cy="803856"/>
          </a:xfrm>
        </p:spPr>
        <p:txBody>
          <a:bodyPr/>
          <a:lstStyle/>
          <a:p>
            <a:r>
              <a:rPr lang="nb-NO" dirty="0"/>
              <a:t>Etterspørsel etter arbeidskraft</a:t>
            </a:r>
          </a:p>
        </p:txBody>
      </p:sp>
      <p:pic>
        <p:nvPicPr>
          <p:cNvPr id="4" name="Bilde 3">
            <a:extLst>
              <a:ext uri="{FF2B5EF4-FFF2-40B4-BE49-F238E27FC236}">
                <a16:creationId xmlns:a16="http://schemas.microsoft.com/office/drawing/2014/main" id="{C3F8145C-769C-4AB7-A2FE-F5036531BA19}"/>
              </a:ext>
            </a:extLst>
          </p:cNvPr>
          <p:cNvPicPr>
            <a:picLocks noChangeAspect="1"/>
          </p:cNvPicPr>
          <p:nvPr/>
        </p:nvPicPr>
        <p:blipFill rotWithShape="1">
          <a:blip r:embed="rId3"/>
          <a:srcRect l="7632" t="14717" r="48684" b="30433"/>
          <a:stretch/>
        </p:blipFill>
        <p:spPr>
          <a:xfrm>
            <a:off x="778042" y="1286255"/>
            <a:ext cx="9974996" cy="5242881"/>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lstStyle/>
          <a:p>
            <a:r>
              <a:rPr lang="nn-NO" dirty="0"/>
              <a:t>Etterspørsel – samanlikning mellom regionar</a:t>
            </a:r>
          </a:p>
        </p:txBody>
      </p:sp>
      <p:pic>
        <p:nvPicPr>
          <p:cNvPr id="4" name="Bilde 3">
            <a:extLst>
              <a:ext uri="{FF2B5EF4-FFF2-40B4-BE49-F238E27FC236}">
                <a16:creationId xmlns:a16="http://schemas.microsoft.com/office/drawing/2014/main" id="{2DB39F05-A565-4896-AB9E-018467C083F6}"/>
              </a:ext>
            </a:extLst>
          </p:cNvPr>
          <p:cNvPicPr>
            <a:picLocks noChangeAspect="1"/>
          </p:cNvPicPr>
          <p:nvPr/>
        </p:nvPicPr>
        <p:blipFill rotWithShape="1">
          <a:blip r:embed="rId3"/>
          <a:srcRect l="7500" t="13931" r="48947" b="29962"/>
          <a:stretch/>
        </p:blipFill>
        <p:spPr>
          <a:xfrm>
            <a:off x="838200" y="1355556"/>
            <a:ext cx="9608458" cy="5181601"/>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n-NO" dirty="0"/>
              <a:t>Brukarar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3"/>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13148" y="482400"/>
            <a:ext cx="10515600" cy="773376"/>
          </a:xfrm>
        </p:spPr>
        <p:txBody>
          <a:bodyPr/>
          <a:lstStyle/>
          <a:p>
            <a:r>
              <a:rPr lang="nn-NO" dirty="0"/>
              <a:t>Samanlikning brukargrupper mellom regionar</a:t>
            </a:r>
          </a:p>
        </p:txBody>
      </p:sp>
      <p:pic>
        <p:nvPicPr>
          <p:cNvPr id="5" name="Bilde 4">
            <a:extLst>
              <a:ext uri="{FF2B5EF4-FFF2-40B4-BE49-F238E27FC236}">
                <a16:creationId xmlns:a16="http://schemas.microsoft.com/office/drawing/2014/main" id="{3B8A3CAD-C4B5-4332-8F0C-4C7BE67096E0}"/>
              </a:ext>
            </a:extLst>
          </p:cNvPr>
          <p:cNvPicPr>
            <a:picLocks noChangeAspect="1"/>
          </p:cNvPicPr>
          <p:nvPr/>
        </p:nvPicPr>
        <p:blipFill rotWithShape="1">
          <a:blip r:embed="rId3"/>
          <a:srcRect l="7500" t="14403" r="48882" b="30276"/>
          <a:stretch/>
        </p:blipFill>
        <p:spPr>
          <a:xfrm>
            <a:off x="838199" y="1255775"/>
            <a:ext cx="10159115" cy="5393677"/>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525452"/>
            <a:ext cx="10788994" cy="709501"/>
          </a:xfrm>
        </p:spPr>
        <p:txBody>
          <a:bodyPr>
            <a:noAutofit/>
          </a:bodyPr>
          <a:lstStyle/>
          <a:p>
            <a:r>
              <a:rPr lang="nn-NO" sz="2800" dirty="0"/>
              <a:t>Oppsummering av hovudtrekk: Brukarar av NAV – utvikling</a:t>
            </a:r>
            <a:br>
              <a:rPr lang="nn-NO" sz="2800" dirty="0"/>
            </a:br>
            <a:r>
              <a:rPr lang="nn-NO" sz="2800" dirty="0"/>
              <a:t>Voss og Hardanger</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648311"/>
            <a:ext cx="10258697" cy="5706755"/>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Voss og Hardanger ligg stort sett under eller likt med fylkessnittet når det gjeld talet på brukarar av NAV. </a:t>
            </a:r>
            <a:r>
              <a:rPr lang="nn-NO" sz="2800" dirty="0">
                <a:latin typeface="Calibri" panose="020F0502020204030204" pitchFamily="34" charset="0"/>
                <a:ea typeface="Calibri" panose="020F0502020204030204" pitchFamily="34" charset="0"/>
                <a:cs typeface="Times New Roman" panose="02020603050405020304" pitchFamily="18" charset="0"/>
              </a:rPr>
              <a:t>Det gjeld både talet på arbeidssøkarar, personar med nedsett arbeidsevne og langtidssjuke. Unntaket er uføre, der regionen ligg noko høgare enn fylkessnittet.</a:t>
            </a:r>
            <a:endParaRPr lang="nn-NO"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chemeClr val="accent1"/>
              </a:buClr>
            </a:pP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som no går tilbake. </a:t>
            </a:r>
            <a:r>
              <a:rPr lang="nn-NO" sz="2800" dirty="0">
                <a:latin typeface="Calibri" panose="020F0502020204030204" pitchFamily="34" charset="0"/>
                <a:ea typeface="Calibri" panose="020F0502020204030204" pitchFamily="34" charset="0"/>
                <a:cs typeface="Times New Roman" panose="02020603050405020304" pitchFamily="18" charset="0"/>
              </a:rPr>
              <a:t>L</a:t>
            </a:r>
            <a:r>
              <a:rPr lang="nn-NO" sz="2800" dirty="0">
                <a:effectLst/>
                <a:latin typeface="Calibri" panose="020F0502020204030204" pitchFamily="34" charset="0"/>
                <a:ea typeface="Calibri" panose="020F0502020204030204" pitchFamily="34" charset="0"/>
                <a:cs typeface="Times New Roman" panose="02020603050405020304" pitchFamily="18" charset="0"/>
              </a:rPr>
              <a:t>ange trendar med fleire uføre, færre på nedsett arbeidsevne og stabilt tal på langtidssjuke.</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1351766" y="482400"/>
            <a:ext cx="10515600" cy="773376"/>
          </a:xfrm>
        </p:spPr>
        <p:txBody>
          <a:bodyPr>
            <a:normAutofit/>
          </a:bodyPr>
          <a:lstStyle/>
          <a:p>
            <a:r>
              <a:rPr lang="nn-NO" dirty="0"/>
              <a:t>Utvikling i brukargrupper hos NAV</a:t>
            </a:r>
          </a:p>
        </p:txBody>
      </p:sp>
      <p:pic>
        <p:nvPicPr>
          <p:cNvPr id="4" name="Bilde 3">
            <a:extLst>
              <a:ext uri="{FF2B5EF4-FFF2-40B4-BE49-F238E27FC236}">
                <a16:creationId xmlns:a16="http://schemas.microsoft.com/office/drawing/2014/main" id="{EAC4E0FD-625F-46A4-9B95-8D1D6D83078D}"/>
              </a:ext>
            </a:extLst>
          </p:cNvPr>
          <p:cNvPicPr>
            <a:picLocks noChangeAspect="1"/>
          </p:cNvPicPr>
          <p:nvPr/>
        </p:nvPicPr>
        <p:blipFill rotWithShape="1">
          <a:blip r:embed="rId3"/>
          <a:srcRect l="7700" t="15063" r="48750" b="30113"/>
          <a:stretch/>
        </p:blipFill>
        <p:spPr>
          <a:xfrm>
            <a:off x="1377695" y="1255776"/>
            <a:ext cx="9890462" cy="5212080"/>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190501"/>
            <a:ext cx="9279188" cy="709501"/>
          </a:xfrm>
        </p:spPr>
        <p:txBody>
          <a:bodyPr>
            <a:normAutofit/>
          </a:bodyPr>
          <a:lstStyle/>
          <a:p>
            <a:r>
              <a:rPr lang="nn-NO" sz="2800" dirty="0"/>
              <a:t>Overordna utviklingstrekk i 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1010195" y="1323628"/>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04801"/>
            <a:ext cx="10441577" cy="709501"/>
          </a:xfrm>
        </p:spPr>
        <p:txBody>
          <a:bodyPr>
            <a:noAutofit/>
          </a:bodyPr>
          <a:lstStyle/>
          <a:p>
            <a:r>
              <a:rPr lang="nn-NO" sz="2800" dirty="0"/>
              <a:t>Oppsummering av hovudtrekk i demografisk utvikling</a:t>
            </a:r>
            <a:br>
              <a:rPr lang="nn-NO" sz="2800" dirty="0"/>
            </a:br>
            <a:r>
              <a:rPr lang="nn-NO" sz="2800" dirty="0"/>
              <a:t>Voss og Hardanger</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443841"/>
            <a:ext cx="9366275" cy="5398273"/>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Regionen ligg an til ein nedgang i befolkninga det neste tiåret. Berre det mest optimistiske scenarioet med høg nasjonal vekst vil gi ein auke for regionen samla.</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Voss og Hardanger har hatt eit underskot på fødslar dei siste 20 åra, og er avhengig av innvandring for å ha ein auke i folketal.</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Voss og Hardanger får ei aldrande befolkning i neste tiårs-periode. Arbeidsstyrken vil auke i reine tal, og sysselsettingsdelen vil bli redusert.</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Ein relativt låg del av arbeidsstyrken har høgare utdanning, samanlikna med dei andre regionane i fylket.</a:t>
            </a:r>
          </a:p>
          <a:p>
            <a:endParaRPr lang="nn-NO" sz="2800" dirty="0">
              <a:solidFill>
                <a:schemeClr val="bg2"/>
              </a:solidFill>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8BB8E-8932-4AE0-B1DB-CDAC9652F79D}"/>
              </a:ext>
            </a:extLst>
          </p:cNvPr>
          <p:cNvSpPr>
            <a:spLocks noGrp="1"/>
          </p:cNvSpPr>
          <p:nvPr>
            <p:ph type="title"/>
          </p:nvPr>
        </p:nvSpPr>
        <p:spPr>
          <a:xfrm>
            <a:off x="762000" y="434775"/>
            <a:ext cx="10515600" cy="1072080"/>
          </a:xfrm>
        </p:spPr>
        <p:txBody>
          <a:bodyPr>
            <a:normAutofit/>
          </a:bodyPr>
          <a:lstStyle/>
          <a:p>
            <a:r>
              <a:rPr lang="nb-NO" sz="2800" dirty="0"/>
              <a:t>Befolkningsutvikling: faktisk og prognose</a:t>
            </a:r>
          </a:p>
        </p:txBody>
      </p:sp>
      <p:pic>
        <p:nvPicPr>
          <p:cNvPr id="11" name="Bilde 10">
            <a:extLst>
              <a:ext uri="{FF2B5EF4-FFF2-40B4-BE49-F238E27FC236}">
                <a16:creationId xmlns:a16="http://schemas.microsoft.com/office/drawing/2014/main" id="{6B48EFE4-1D6C-4430-8B46-CBC039749C07}"/>
              </a:ext>
            </a:extLst>
          </p:cNvPr>
          <p:cNvPicPr>
            <a:picLocks noChangeAspect="1"/>
          </p:cNvPicPr>
          <p:nvPr/>
        </p:nvPicPr>
        <p:blipFill>
          <a:blip r:embed="rId3"/>
          <a:stretch>
            <a:fillRect/>
          </a:stretch>
        </p:blipFill>
        <p:spPr>
          <a:xfrm>
            <a:off x="5999748" y="1458226"/>
            <a:ext cx="4780710" cy="4405163"/>
          </a:xfrm>
          <a:prstGeom prst="rect">
            <a:avLst/>
          </a:prstGeom>
        </p:spPr>
      </p:pic>
      <p:pic>
        <p:nvPicPr>
          <p:cNvPr id="13" name="Bilde 12">
            <a:extLst>
              <a:ext uri="{FF2B5EF4-FFF2-40B4-BE49-F238E27FC236}">
                <a16:creationId xmlns:a16="http://schemas.microsoft.com/office/drawing/2014/main" id="{7DC477AD-559E-4E11-A234-2E7DFCE4898B}"/>
              </a:ext>
            </a:extLst>
          </p:cNvPr>
          <p:cNvPicPr>
            <a:picLocks noChangeAspect="1"/>
          </p:cNvPicPr>
          <p:nvPr/>
        </p:nvPicPr>
        <p:blipFill>
          <a:blip r:embed="rId4"/>
          <a:stretch>
            <a:fillRect/>
          </a:stretch>
        </p:blipFill>
        <p:spPr>
          <a:xfrm>
            <a:off x="838200" y="1458226"/>
            <a:ext cx="5081338" cy="4405163"/>
          </a:xfrm>
          <a:prstGeom prst="rect">
            <a:avLst/>
          </a:prstGeom>
        </p:spPr>
      </p:pic>
    </p:spTree>
    <p:extLst>
      <p:ext uri="{BB962C8B-B14F-4D97-AF65-F5344CB8AC3E}">
        <p14:creationId xmlns:p14="http://schemas.microsoft.com/office/powerpoint/2010/main" val="36641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4D3D3-889C-4C7F-A412-408F89479E83}"/>
              </a:ext>
            </a:extLst>
          </p:cNvPr>
          <p:cNvSpPr>
            <a:spLocks noGrp="1"/>
          </p:cNvSpPr>
          <p:nvPr>
            <p:ph type="title"/>
          </p:nvPr>
        </p:nvSpPr>
        <p:spPr>
          <a:xfrm>
            <a:off x="819150" y="453825"/>
            <a:ext cx="10515600" cy="1072080"/>
          </a:xfrm>
        </p:spPr>
        <p:txBody>
          <a:bodyPr>
            <a:normAutofit/>
          </a:bodyPr>
          <a:lstStyle/>
          <a:p>
            <a:r>
              <a:rPr lang="nn-NO" sz="2800" dirty="0"/>
              <a:t>Årleg befolkningsendring etter alder: faktisk og prognose</a:t>
            </a:r>
          </a:p>
        </p:txBody>
      </p:sp>
      <p:pic>
        <p:nvPicPr>
          <p:cNvPr id="9" name="Bilde 8">
            <a:extLst>
              <a:ext uri="{FF2B5EF4-FFF2-40B4-BE49-F238E27FC236}">
                <a16:creationId xmlns:a16="http://schemas.microsoft.com/office/drawing/2014/main" id="{61C631B1-74D5-4ADC-8E13-4F20F09EA783}"/>
              </a:ext>
            </a:extLst>
          </p:cNvPr>
          <p:cNvPicPr>
            <a:picLocks noChangeAspect="1"/>
          </p:cNvPicPr>
          <p:nvPr/>
        </p:nvPicPr>
        <p:blipFill>
          <a:blip r:embed="rId3"/>
          <a:stretch>
            <a:fillRect/>
          </a:stretch>
        </p:blipFill>
        <p:spPr>
          <a:xfrm>
            <a:off x="838200" y="1554480"/>
            <a:ext cx="4142232" cy="4733652"/>
          </a:xfrm>
          <a:prstGeom prst="rect">
            <a:avLst/>
          </a:prstGeom>
        </p:spPr>
      </p:pic>
      <p:pic>
        <p:nvPicPr>
          <p:cNvPr id="11" name="Bilde 10">
            <a:extLst>
              <a:ext uri="{FF2B5EF4-FFF2-40B4-BE49-F238E27FC236}">
                <a16:creationId xmlns:a16="http://schemas.microsoft.com/office/drawing/2014/main" id="{6785D7BF-FB36-4BAD-94C6-9F8368585F8A}"/>
              </a:ext>
            </a:extLst>
          </p:cNvPr>
          <p:cNvPicPr>
            <a:picLocks noChangeAspect="1"/>
          </p:cNvPicPr>
          <p:nvPr/>
        </p:nvPicPr>
        <p:blipFill>
          <a:blip r:embed="rId4"/>
          <a:stretch>
            <a:fillRect/>
          </a:stretch>
        </p:blipFill>
        <p:spPr>
          <a:xfrm>
            <a:off x="5314810" y="1529920"/>
            <a:ext cx="4219334" cy="4758212"/>
          </a:xfrm>
          <a:prstGeom prst="rect">
            <a:avLst/>
          </a:prstGeom>
        </p:spPr>
      </p:pic>
    </p:spTree>
    <p:extLst>
      <p:ext uri="{BB962C8B-B14F-4D97-AF65-F5344CB8AC3E}">
        <p14:creationId xmlns:p14="http://schemas.microsoft.com/office/powerpoint/2010/main" val="198781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7C812-EABC-45D6-96CE-0A8E81423C14}"/>
              </a:ext>
            </a:extLst>
          </p:cNvPr>
          <p:cNvSpPr>
            <a:spLocks noGrp="1"/>
          </p:cNvSpPr>
          <p:nvPr>
            <p:ph type="title"/>
          </p:nvPr>
        </p:nvSpPr>
        <p:spPr>
          <a:xfrm>
            <a:off x="1143000" y="368100"/>
            <a:ext cx="10515600" cy="1072080"/>
          </a:xfrm>
        </p:spPr>
        <p:txBody>
          <a:bodyPr>
            <a:normAutofit/>
          </a:bodyPr>
          <a:lstStyle/>
          <a:p>
            <a:r>
              <a:rPr lang="nn-NO" sz="2800" dirty="0"/>
              <a:t>Netto flytting og fødselsoverskot 2000 - 2020</a:t>
            </a:r>
          </a:p>
        </p:txBody>
      </p:sp>
      <p:pic>
        <p:nvPicPr>
          <p:cNvPr id="7" name="Bilde 6">
            <a:extLst>
              <a:ext uri="{FF2B5EF4-FFF2-40B4-BE49-F238E27FC236}">
                <a16:creationId xmlns:a16="http://schemas.microsoft.com/office/drawing/2014/main" id="{625026FD-30B5-4AB0-9FB4-0C7EEF85FAF5}"/>
              </a:ext>
            </a:extLst>
          </p:cNvPr>
          <p:cNvPicPr>
            <a:picLocks noChangeAspect="1"/>
          </p:cNvPicPr>
          <p:nvPr/>
        </p:nvPicPr>
        <p:blipFill>
          <a:blip r:embed="rId3"/>
          <a:stretch>
            <a:fillRect/>
          </a:stretch>
        </p:blipFill>
        <p:spPr>
          <a:xfrm>
            <a:off x="1207168" y="1366579"/>
            <a:ext cx="7383043" cy="5226726"/>
          </a:xfrm>
          <a:prstGeom prst="rect">
            <a:avLst/>
          </a:prstGeom>
        </p:spPr>
      </p:pic>
    </p:spTree>
    <p:extLst>
      <p:ext uri="{BB962C8B-B14F-4D97-AF65-F5344CB8AC3E}">
        <p14:creationId xmlns:p14="http://schemas.microsoft.com/office/powerpoint/2010/main" val="350309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1276350" y="453825"/>
            <a:ext cx="10515600" cy="1072080"/>
          </a:xfrm>
        </p:spPr>
        <p:txBody>
          <a:bodyPr>
            <a:normAutofit/>
          </a:bodyPr>
          <a:lstStyle/>
          <a:p>
            <a:r>
              <a:rPr lang="nb-NO" sz="2800" dirty="0"/>
              <a:t>Utdanningsnivå</a:t>
            </a:r>
          </a:p>
        </p:txBody>
      </p:sp>
      <p:pic>
        <p:nvPicPr>
          <p:cNvPr id="5" name="Bilde 4">
            <a:extLst>
              <a:ext uri="{FF2B5EF4-FFF2-40B4-BE49-F238E27FC236}">
                <a16:creationId xmlns:a16="http://schemas.microsoft.com/office/drawing/2014/main" id="{72134901-CA36-4BA1-93F2-48843EF13250}"/>
              </a:ext>
            </a:extLst>
          </p:cNvPr>
          <p:cNvPicPr>
            <a:picLocks noChangeAspect="1"/>
          </p:cNvPicPr>
          <p:nvPr/>
        </p:nvPicPr>
        <p:blipFill>
          <a:blip r:embed="rId3"/>
          <a:stretch>
            <a:fillRect/>
          </a:stretch>
        </p:blipFill>
        <p:spPr>
          <a:xfrm>
            <a:off x="1350264" y="1481328"/>
            <a:ext cx="6781800" cy="5027144"/>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customXml/itemProps2.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3.xml><?xml version="1.0" encoding="utf-8"?>
<ds:datastoreItem xmlns:ds="http://schemas.openxmlformats.org/officeDocument/2006/customXml" ds:itemID="{A9D065AB-F52D-45E8-9730-302E4B446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NAV_Rød</Template>
  <TotalTime>798</TotalTime>
  <Words>2443</Words>
  <Application>Microsoft Office PowerPoint</Application>
  <PresentationFormat>Widescreen</PresentationFormat>
  <Paragraphs>148</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Voss og Hardanger</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Voss og Hardanger</vt:lpstr>
      <vt:lpstr>Levekårsrangering for Vestland 2021</vt:lpstr>
      <vt:lpstr>Levekårsrangering for Voss/Hardanger 2021</vt:lpstr>
      <vt:lpstr>Ulikskap</vt:lpstr>
      <vt:lpstr>Behov for kompetanse og arbeidskraft</vt:lpstr>
      <vt:lpstr>Oppsummering av hovudtrekk: Behov for kompetanse og arbeidskraft Voss og Hardanger</vt:lpstr>
      <vt:lpstr>Næringsprofil</vt:lpstr>
      <vt:lpstr>Pendlemønster i regionen</vt:lpstr>
      <vt:lpstr>Etterspørsel etter arbeidskraft</vt:lpstr>
      <vt:lpstr>Etterspørsel – samanlikning mellom regionar</vt:lpstr>
      <vt:lpstr>Brukarar av NAV - utvikling</vt:lpstr>
      <vt:lpstr>Samanlikning brukargrupper mellom regionar</vt:lpstr>
      <vt:lpstr>Oppsummering av hovudtrekk: Brukarar av NAV – utvikling Voss og Hardanger</vt:lpstr>
      <vt:lpstr>Utvikling i brukargrupper hos NAV</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Andersen, Erik</dc:creator>
  <cp:keywords/>
  <dc:description/>
  <cp:lastModifiedBy>Lygre, Birgitte B</cp:lastModifiedBy>
  <cp:revision>3</cp:revision>
  <cp:lastPrinted>2020-04-21T11:47:02Z</cp:lastPrinted>
  <dcterms:created xsi:type="dcterms:W3CDTF">2021-08-31T10:52:36Z</dcterms:created>
  <dcterms:modified xsi:type="dcterms:W3CDTF">2021-11-01T10:28:35Z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