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31"/>
  </p:notesMasterIdLst>
  <p:sldIdLst>
    <p:sldId id="257" r:id="rId6"/>
    <p:sldId id="326" r:id="rId7"/>
    <p:sldId id="358" r:id="rId8"/>
    <p:sldId id="328" r:id="rId9"/>
    <p:sldId id="287" r:id="rId10"/>
    <p:sldId id="261" r:id="rId11"/>
    <p:sldId id="262" r:id="rId12"/>
    <p:sldId id="346" r:id="rId13"/>
    <p:sldId id="347" r:id="rId14"/>
    <p:sldId id="263" r:id="rId15"/>
    <p:sldId id="333" r:id="rId16"/>
    <p:sldId id="335" r:id="rId17"/>
    <p:sldId id="349" r:id="rId18"/>
    <p:sldId id="352" r:id="rId19"/>
    <p:sldId id="276" r:id="rId20"/>
    <p:sldId id="350" r:id="rId21"/>
    <p:sldId id="337" r:id="rId22"/>
    <p:sldId id="357" r:id="rId23"/>
    <p:sldId id="270" r:id="rId24"/>
    <p:sldId id="271" r:id="rId25"/>
    <p:sldId id="273" r:id="rId26"/>
    <p:sldId id="274" r:id="rId27"/>
    <p:sldId id="344" r:id="rId28"/>
    <p:sldId id="356" r:id="rId29"/>
    <p:sldId id="277"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AF21F-CA71-41EA-BE4C-DCF40B572BF4}" v="16" dt="2021-11-01T10:08:08.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74473" autoAdjust="0"/>
  </p:normalViewPr>
  <p:slideViewPr>
    <p:cSldViewPr snapToGrid="0" snapToObjects="1">
      <p:cViewPr varScale="1">
        <p:scale>
          <a:sx n="80" d="100"/>
          <a:sy n="80" d="100"/>
        </p:scale>
        <p:origin x="12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gre, Birgitte B" userId="50f2ce34-52ee-4a3e-b430-47c9dcf86ceb" providerId="ADAL" clId="{660AF21F-CA71-41EA-BE4C-DCF40B572BF4}"/>
    <pc:docChg chg="undo custSel delSld modSld sldOrd">
      <pc:chgData name="Lygre, Birgitte B" userId="50f2ce34-52ee-4a3e-b430-47c9dcf86ceb" providerId="ADAL" clId="{660AF21F-CA71-41EA-BE4C-DCF40B572BF4}" dt="2021-11-01T10:16:55.912" v="937" actId="20577"/>
      <pc:docMkLst>
        <pc:docMk/>
      </pc:docMkLst>
      <pc:sldChg chg="modSp mod">
        <pc:chgData name="Lygre, Birgitte B" userId="50f2ce34-52ee-4a3e-b430-47c9dcf86ceb" providerId="ADAL" clId="{660AF21F-CA71-41EA-BE4C-DCF40B572BF4}" dt="2021-10-25T08:40:14.264" v="759" actId="790"/>
        <pc:sldMkLst>
          <pc:docMk/>
          <pc:sldMk cId="3943047629" sldId="257"/>
        </pc:sldMkLst>
        <pc:spChg chg="mod">
          <ac:chgData name="Lygre, Birgitte B" userId="50f2ce34-52ee-4a3e-b430-47c9dcf86ceb" providerId="ADAL" clId="{660AF21F-CA71-41EA-BE4C-DCF40B572BF4}" dt="2021-10-25T08:40:14.264" v="759" actId="790"/>
          <ac:spMkLst>
            <pc:docMk/>
            <pc:sldMk cId="3943047629" sldId="257"/>
            <ac:spMk id="4" creationId="{D8B3E3D1-A64F-6C49-A65E-78234E99BA50}"/>
          </ac:spMkLst>
        </pc:spChg>
      </pc:sldChg>
      <pc:sldChg chg="modSp mod modNotesTx">
        <pc:chgData name="Lygre, Birgitte B" userId="50f2ce34-52ee-4a3e-b430-47c9dcf86ceb" providerId="ADAL" clId="{660AF21F-CA71-41EA-BE4C-DCF40B572BF4}" dt="2021-10-25T08:34:31.662" v="623" actId="20577"/>
        <pc:sldMkLst>
          <pc:docMk/>
          <pc:sldMk cId="863107212" sldId="261"/>
        </pc:sldMkLst>
        <pc:spChg chg="mod">
          <ac:chgData name="Lygre, Birgitte B" userId="50f2ce34-52ee-4a3e-b430-47c9dcf86ceb" providerId="ADAL" clId="{660AF21F-CA71-41EA-BE4C-DCF40B572BF4}" dt="2021-10-25T08:30:58.686" v="617" actId="1035"/>
          <ac:spMkLst>
            <pc:docMk/>
            <pc:sldMk cId="863107212" sldId="261"/>
            <ac:spMk id="4" creationId="{9865F01A-45BA-4CDE-A6DC-E760EAB608F2}"/>
          </ac:spMkLst>
        </pc:spChg>
      </pc:sldChg>
      <pc:sldChg chg="modSp mod modNotesTx">
        <pc:chgData name="Lygre, Birgitte B" userId="50f2ce34-52ee-4a3e-b430-47c9dcf86ceb" providerId="ADAL" clId="{660AF21F-CA71-41EA-BE4C-DCF40B572BF4}" dt="2021-10-25T08:38:30.402" v="717" actId="20577"/>
        <pc:sldMkLst>
          <pc:docMk/>
          <pc:sldMk cId="1374180574" sldId="262"/>
        </pc:sldMkLst>
        <pc:spChg chg="mod">
          <ac:chgData name="Lygre, Birgitte B" userId="50f2ce34-52ee-4a3e-b430-47c9dcf86ceb" providerId="ADAL" clId="{660AF21F-CA71-41EA-BE4C-DCF40B572BF4}" dt="2021-10-25T08:38:30.402" v="717" actId="20577"/>
          <ac:spMkLst>
            <pc:docMk/>
            <pc:sldMk cId="1374180574" sldId="262"/>
            <ac:spMk id="2" creationId="{4A332956-1AF8-416F-A9FE-412D779CBB20}"/>
          </ac:spMkLst>
        </pc:spChg>
      </pc:sldChg>
      <pc:sldChg chg="modSp mod modNotesTx">
        <pc:chgData name="Lygre, Birgitte B" userId="50f2ce34-52ee-4a3e-b430-47c9dcf86ceb" providerId="ADAL" clId="{660AF21F-CA71-41EA-BE4C-DCF40B572BF4}" dt="2021-10-28T13:06:13.588" v="835" actId="20577"/>
        <pc:sldMkLst>
          <pc:docMk/>
          <pc:sldMk cId="2443409520" sldId="263"/>
        </pc:sldMkLst>
        <pc:spChg chg="mod">
          <ac:chgData name="Lygre, Birgitte B" userId="50f2ce34-52ee-4a3e-b430-47c9dcf86ceb" providerId="ADAL" clId="{660AF21F-CA71-41EA-BE4C-DCF40B572BF4}" dt="2021-10-25T08:22:53.227" v="447" actId="1035"/>
          <ac:spMkLst>
            <pc:docMk/>
            <pc:sldMk cId="2443409520" sldId="263"/>
            <ac:spMk id="2" creationId="{0507C386-4FAC-4B09-AFD4-5B33A40BABF9}"/>
          </ac:spMkLst>
        </pc:spChg>
      </pc:sldChg>
      <pc:sldChg chg="modSp mod">
        <pc:chgData name="Lygre, Birgitte B" userId="50f2ce34-52ee-4a3e-b430-47c9dcf86ceb" providerId="ADAL" clId="{660AF21F-CA71-41EA-BE4C-DCF40B572BF4}" dt="2021-10-25T08:41:47.317" v="793" actId="1035"/>
        <pc:sldMkLst>
          <pc:docMk/>
          <pc:sldMk cId="2308715555" sldId="270"/>
        </pc:sldMkLst>
        <pc:spChg chg="mod">
          <ac:chgData name="Lygre, Birgitte B" userId="50f2ce34-52ee-4a3e-b430-47c9dcf86ceb" providerId="ADAL" clId="{660AF21F-CA71-41EA-BE4C-DCF40B572BF4}" dt="2021-10-25T08:41:47.317" v="793" actId="1035"/>
          <ac:spMkLst>
            <pc:docMk/>
            <pc:sldMk cId="2308715555" sldId="270"/>
            <ac:spMk id="2" creationId="{BAAF864D-B9B9-4008-9204-20A5727F3758}"/>
          </ac:spMkLst>
        </pc:spChg>
      </pc:sldChg>
      <pc:sldChg chg="modSp mod modNotesTx">
        <pc:chgData name="Lygre, Birgitte B" userId="50f2ce34-52ee-4a3e-b430-47c9dcf86ceb" providerId="ADAL" clId="{660AF21F-CA71-41EA-BE4C-DCF40B572BF4}" dt="2021-10-25T08:26:48.754" v="547" actId="255"/>
        <pc:sldMkLst>
          <pc:docMk/>
          <pc:sldMk cId="1087106851" sldId="271"/>
        </pc:sldMkLst>
        <pc:spChg chg="mod">
          <ac:chgData name="Lygre, Birgitte B" userId="50f2ce34-52ee-4a3e-b430-47c9dcf86ceb" providerId="ADAL" clId="{660AF21F-CA71-41EA-BE4C-DCF40B572BF4}" dt="2021-10-25T08:26:48.754" v="547" actId="255"/>
          <ac:spMkLst>
            <pc:docMk/>
            <pc:sldMk cId="1087106851" sldId="271"/>
            <ac:spMk id="2" creationId="{C6962F82-ADD3-4751-A655-056029AD396D}"/>
          </ac:spMkLst>
        </pc:spChg>
      </pc:sldChg>
      <pc:sldChg chg="modSp mod modNotesTx">
        <pc:chgData name="Lygre, Birgitte B" userId="50f2ce34-52ee-4a3e-b430-47c9dcf86ceb" providerId="ADAL" clId="{660AF21F-CA71-41EA-BE4C-DCF40B572BF4}" dt="2021-11-01T09:38:43.048" v="839" actId="1037"/>
        <pc:sldMkLst>
          <pc:docMk/>
          <pc:sldMk cId="2692357406" sldId="273"/>
        </pc:sldMkLst>
        <pc:spChg chg="mod">
          <ac:chgData name="Lygre, Birgitte B" userId="50f2ce34-52ee-4a3e-b430-47c9dcf86ceb" providerId="ADAL" clId="{660AF21F-CA71-41EA-BE4C-DCF40B572BF4}" dt="2021-11-01T09:38:43.048" v="839" actId="1037"/>
          <ac:spMkLst>
            <pc:docMk/>
            <pc:sldMk cId="2692357406" sldId="273"/>
            <ac:spMk id="2" creationId="{E1E2330B-4B37-4D08-8DF6-D53E4890C51D}"/>
          </ac:spMkLst>
        </pc:spChg>
      </pc:sldChg>
      <pc:sldChg chg="modSp mod">
        <pc:chgData name="Lygre, Birgitte B" userId="50f2ce34-52ee-4a3e-b430-47c9dcf86ceb" providerId="ADAL" clId="{660AF21F-CA71-41EA-BE4C-DCF40B572BF4}" dt="2021-10-25T08:42:55.995" v="807" actId="1037"/>
        <pc:sldMkLst>
          <pc:docMk/>
          <pc:sldMk cId="3659908056" sldId="274"/>
        </pc:sldMkLst>
        <pc:spChg chg="mod">
          <ac:chgData name="Lygre, Birgitte B" userId="50f2ce34-52ee-4a3e-b430-47c9dcf86ceb" providerId="ADAL" clId="{660AF21F-CA71-41EA-BE4C-DCF40B572BF4}" dt="2021-10-25T08:42:55.995" v="807" actId="1037"/>
          <ac:spMkLst>
            <pc:docMk/>
            <pc:sldMk cId="3659908056" sldId="274"/>
            <ac:spMk id="2" creationId="{0F6EF4F2-0A5F-40E5-8260-D8DCDED1E5D9}"/>
          </ac:spMkLst>
        </pc:spChg>
      </pc:sldChg>
      <pc:sldChg chg="addSp delSp modSp mod ord modNotesTx">
        <pc:chgData name="Lygre, Birgitte B" userId="50f2ce34-52ee-4a3e-b430-47c9dcf86ceb" providerId="ADAL" clId="{660AF21F-CA71-41EA-BE4C-DCF40B572BF4}" dt="2021-10-25T08:39:29.266" v="756" actId="1037"/>
        <pc:sldMkLst>
          <pc:docMk/>
          <pc:sldMk cId="952042156" sldId="276"/>
        </pc:sldMkLst>
        <pc:spChg chg="mod">
          <ac:chgData name="Lygre, Birgitte B" userId="50f2ce34-52ee-4a3e-b430-47c9dcf86ceb" providerId="ADAL" clId="{660AF21F-CA71-41EA-BE4C-DCF40B572BF4}" dt="2021-10-25T08:39:29.266" v="756" actId="1037"/>
          <ac:spMkLst>
            <pc:docMk/>
            <pc:sldMk cId="952042156" sldId="276"/>
            <ac:spMk id="2" creationId="{0F6EF4F2-0A5F-40E5-8260-D8DCDED1E5D9}"/>
          </ac:spMkLst>
        </pc:spChg>
        <pc:graphicFrameChg chg="add del modGraphic">
          <ac:chgData name="Lygre, Birgitte B" userId="50f2ce34-52ee-4a3e-b430-47c9dcf86ceb" providerId="ADAL" clId="{660AF21F-CA71-41EA-BE4C-DCF40B572BF4}" dt="2021-10-25T08:31:15.305" v="621" actId="27309"/>
          <ac:graphicFrameMkLst>
            <pc:docMk/>
            <pc:sldMk cId="952042156" sldId="276"/>
            <ac:graphicFrameMk id="5" creationId="{837584E6-5B84-46B2-B345-FFB125005BDD}"/>
          </ac:graphicFrameMkLst>
        </pc:graphicFrameChg>
      </pc:sldChg>
      <pc:sldChg chg="modSp mod modNotesTx">
        <pc:chgData name="Lygre, Birgitte B" userId="50f2ce34-52ee-4a3e-b430-47c9dcf86ceb" providerId="ADAL" clId="{660AF21F-CA71-41EA-BE4C-DCF40B572BF4}" dt="2021-10-25T08:43:06.746" v="809" actId="1037"/>
        <pc:sldMkLst>
          <pc:docMk/>
          <pc:sldMk cId="3054948714" sldId="277"/>
        </pc:sldMkLst>
        <pc:spChg chg="mod">
          <ac:chgData name="Lygre, Birgitte B" userId="50f2ce34-52ee-4a3e-b430-47c9dcf86ceb" providerId="ADAL" clId="{660AF21F-CA71-41EA-BE4C-DCF40B572BF4}" dt="2021-10-25T08:43:06.746" v="809" actId="1037"/>
          <ac:spMkLst>
            <pc:docMk/>
            <pc:sldMk cId="3054948714" sldId="277"/>
            <ac:spMk id="2" creationId="{0F6EF4F2-0A5F-40E5-8260-D8DCDED1E5D9}"/>
          </ac:spMkLst>
        </pc:spChg>
      </pc:sldChg>
      <pc:sldChg chg="modSp mod">
        <pc:chgData name="Lygre, Birgitte B" userId="50f2ce34-52ee-4a3e-b430-47c9dcf86ceb" providerId="ADAL" clId="{660AF21F-CA71-41EA-BE4C-DCF40B572BF4}" dt="2021-11-01T10:09:35.124" v="855" actId="20577"/>
        <pc:sldMkLst>
          <pc:docMk/>
          <pc:sldMk cId="1458343343" sldId="287"/>
        </pc:sldMkLst>
        <pc:spChg chg="mod">
          <ac:chgData name="Lygre, Birgitte B" userId="50f2ce34-52ee-4a3e-b430-47c9dcf86ceb" providerId="ADAL" clId="{660AF21F-CA71-41EA-BE4C-DCF40B572BF4}" dt="2021-11-01T10:09:35.124" v="855" actId="20577"/>
          <ac:spMkLst>
            <pc:docMk/>
            <pc:sldMk cId="1458343343" sldId="287"/>
            <ac:spMk id="3" creationId="{58CE5168-9531-434A-9BAF-C6B32DCF281B}"/>
          </ac:spMkLst>
        </pc:spChg>
        <pc:spChg chg="mod">
          <ac:chgData name="Lygre, Birgitte B" userId="50f2ce34-52ee-4a3e-b430-47c9dcf86ceb" providerId="ADAL" clId="{660AF21F-CA71-41EA-BE4C-DCF40B572BF4}" dt="2021-10-25T08:40:43.499" v="785" actId="1036"/>
          <ac:spMkLst>
            <pc:docMk/>
            <pc:sldMk cId="1458343343" sldId="287"/>
            <ac:spMk id="46082" creationId="{00000000-0000-0000-0000-000000000000}"/>
          </ac:spMkLst>
        </pc:spChg>
      </pc:sldChg>
      <pc:sldChg chg="modSp mod">
        <pc:chgData name="Lygre, Birgitte B" userId="50f2ce34-52ee-4a3e-b430-47c9dcf86ceb" providerId="ADAL" clId="{660AF21F-CA71-41EA-BE4C-DCF40B572BF4}" dt="2021-11-01T10:07:20.531" v="840"/>
        <pc:sldMkLst>
          <pc:docMk/>
          <pc:sldMk cId="895837350" sldId="326"/>
        </pc:sldMkLst>
        <pc:spChg chg="mod">
          <ac:chgData name="Lygre, Birgitte B" userId="50f2ce34-52ee-4a3e-b430-47c9dcf86ceb" providerId="ADAL" clId="{660AF21F-CA71-41EA-BE4C-DCF40B572BF4}" dt="2021-11-01T10:07:20.531" v="840"/>
          <ac:spMkLst>
            <pc:docMk/>
            <pc:sldMk cId="895837350" sldId="326"/>
            <ac:spMk id="2" creationId="{13F65932-1D34-4252-9915-00A672759C48}"/>
          </ac:spMkLst>
        </pc:spChg>
        <pc:spChg chg="mod">
          <ac:chgData name="Lygre, Birgitte B" userId="50f2ce34-52ee-4a3e-b430-47c9dcf86ceb" providerId="ADAL" clId="{660AF21F-CA71-41EA-BE4C-DCF40B572BF4}" dt="2021-10-25T08:29:52.458" v="594" actId="113"/>
          <ac:spMkLst>
            <pc:docMk/>
            <pc:sldMk cId="895837350" sldId="326"/>
            <ac:spMk id="3" creationId="{BECC806A-178E-4C4D-87DF-E4F734A2B01B}"/>
          </ac:spMkLst>
        </pc:spChg>
      </pc:sldChg>
      <pc:sldChg chg="modSp mod">
        <pc:chgData name="Lygre, Birgitte B" userId="50f2ce34-52ee-4a3e-b430-47c9dcf86ceb" providerId="ADAL" clId="{660AF21F-CA71-41EA-BE4C-DCF40B572BF4}" dt="2021-11-01T10:12:03.538" v="889" actId="20577"/>
        <pc:sldMkLst>
          <pc:docMk/>
          <pc:sldMk cId="183507459" sldId="335"/>
        </pc:sldMkLst>
        <pc:spChg chg="mod">
          <ac:chgData name="Lygre, Birgitte B" userId="50f2ce34-52ee-4a3e-b430-47c9dcf86ceb" providerId="ADAL" clId="{660AF21F-CA71-41EA-BE4C-DCF40B572BF4}" dt="2021-11-01T10:12:03.538" v="889" actId="20577"/>
          <ac:spMkLst>
            <pc:docMk/>
            <pc:sldMk cId="183507459" sldId="335"/>
            <ac:spMk id="3" creationId="{58CE5168-9531-434A-9BAF-C6B32DCF281B}"/>
          </ac:spMkLst>
        </pc:spChg>
        <pc:spChg chg="mod">
          <ac:chgData name="Lygre, Birgitte B" userId="50f2ce34-52ee-4a3e-b430-47c9dcf86ceb" providerId="ADAL" clId="{660AF21F-CA71-41EA-BE4C-DCF40B572BF4}" dt="2021-10-25T08:55:56.932" v="813" actId="20577"/>
          <ac:spMkLst>
            <pc:docMk/>
            <pc:sldMk cId="183507459" sldId="335"/>
            <ac:spMk id="46082" creationId="{00000000-0000-0000-0000-000000000000}"/>
          </ac:spMkLst>
        </pc:spChg>
      </pc:sldChg>
      <pc:sldChg chg="modSp mod">
        <pc:chgData name="Lygre, Birgitte B" userId="50f2ce34-52ee-4a3e-b430-47c9dcf86ceb" providerId="ADAL" clId="{660AF21F-CA71-41EA-BE4C-DCF40B572BF4}" dt="2021-10-25T08:42:05.995" v="794" actId="790"/>
        <pc:sldMkLst>
          <pc:docMk/>
          <pc:sldMk cId="3419641642" sldId="344"/>
        </pc:sldMkLst>
        <pc:spChg chg="mod">
          <ac:chgData name="Lygre, Birgitte B" userId="50f2ce34-52ee-4a3e-b430-47c9dcf86ceb" providerId="ADAL" clId="{660AF21F-CA71-41EA-BE4C-DCF40B572BF4}" dt="2021-10-25T08:42:05.995" v="794" actId="790"/>
          <ac:spMkLst>
            <pc:docMk/>
            <pc:sldMk cId="3419641642" sldId="344"/>
            <ac:spMk id="4" creationId="{D8B3E3D1-A64F-6C49-A65E-78234E99BA50}"/>
          </ac:spMkLst>
        </pc:spChg>
      </pc:sldChg>
      <pc:sldChg chg="modSp mod modNotesTx">
        <pc:chgData name="Lygre, Birgitte B" userId="50f2ce34-52ee-4a3e-b430-47c9dcf86ceb" providerId="ADAL" clId="{660AF21F-CA71-41EA-BE4C-DCF40B572BF4}" dt="2021-10-25T08:52:49.045" v="811" actId="20577"/>
        <pc:sldMkLst>
          <pc:docMk/>
          <pc:sldMk cId="2919148430" sldId="346"/>
        </pc:sldMkLst>
        <pc:spChg chg="mod">
          <ac:chgData name="Lygre, Birgitte B" userId="50f2ce34-52ee-4a3e-b430-47c9dcf86ceb" providerId="ADAL" clId="{660AF21F-CA71-41EA-BE4C-DCF40B572BF4}" dt="2021-10-25T08:40:55.810" v="787" actId="1037"/>
          <ac:spMkLst>
            <pc:docMk/>
            <pc:sldMk cId="2919148430" sldId="346"/>
            <ac:spMk id="2" creationId="{CFDA5DA1-AADC-4E23-870B-D29D70DF3737}"/>
          </ac:spMkLst>
        </pc:spChg>
      </pc:sldChg>
      <pc:sldChg chg="modSp mod modNotesTx">
        <pc:chgData name="Lygre, Birgitte B" userId="50f2ce34-52ee-4a3e-b430-47c9dcf86ceb" providerId="ADAL" clId="{660AF21F-CA71-41EA-BE4C-DCF40B572BF4}" dt="2021-10-25T08:38:51.108" v="739" actId="1035"/>
        <pc:sldMkLst>
          <pc:docMk/>
          <pc:sldMk cId="1787227289" sldId="347"/>
        </pc:sldMkLst>
        <pc:spChg chg="mod">
          <ac:chgData name="Lygre, Birgitte B" userId="50f2ce34-52ee-4a3e-b430-47c9dcf86ceb" providerId="ADAL" clId="{660AF21F-CA71-41EA-BE4C-DCF40B572BF4}" dt="2021-10-25T08:38:51.108" v="739" actId="1035"/>
          <ac:spMkLst>
            <pc:docMk/>
            <pc:sldMk cId="1787227289" sldId="347"/>
            <ac:spMk id="2" creationId="{C02D09F4-D0D7-4ADA-8C0D-98B8D0C8824A}"/>
          </ac:spMkLst>
        </pc:spChg>
      </pc:sldChg>
      <pc:sldChg chg="del">
        <pc:chgData name="Lygre, Birgitte B" userId="50f2ce34-52ee-4a3e-b430-47c9dcf86ceb" providerId="ADAL" clId="{660AF21F-CA71-41EA-BE4C-DCF40B572BF4}" dt="2021-10-25T08:05:00.009" v="101" actId="47"/>
        <pc:sldMkLst>
          <pc:docMk/>
          <pc:sldMk cId="2731634796" sldId="348"/>
        </pc:sldMkLst>
      </pc:sldChg>
      <pc:sldChg chg="modSp mod modNotesTx">
        <pc:chgData name="Lygre, Birgitte B" userId="50f2ce34-52ee-4a3e-b430-47c9dcf86ceb" providerId="ADAL" clId="{660AF21F-CA71-41EA-BE4C-DCF40B572BF4}" dt="2021-10-25T08:36:27.658" v="639" actId="1035"/>
        <pc:sldMkLst>
          <pc:docMk/>
          <pc:sldMk cId="1724580010" sldId="349"/>
        </pc:sldMkLst>
        <pc:spChg chg="mod">
          <ac:chgData name="Lygre, Birgitte B" userId="50f2ce34-52ee-4a3e-b430-47c9dcf86ceb" providerId="ADAL" clId="{660AF21F-CA71-41EA-BE4C-DCF40B572BF4}" dt="2021-10-25T08:36:27.658" v="639" actId="1035"/>
          <ac:spMkLst>
            <pc:docMk/>
            <pc:sldMk cId="1724580010" sldId="349"/>
            <ac:spMk id="2" creationId="{8D4FE46C-7345-4DFA-8B36-A4DDBE625957}"/>
          </ac:spMkLst>
        </pc:spChg>
      </pc:sldChg>
      <pc:sldChg chg="modSp mod modNotesTx">
        <pc:chgData name="Lygre, Birgitte B" userId="50f2ce34-52ee-4a3e-b430-47c9dcf86ceb" providerId="ADAL" clId="{660AF21F-CA71-41EA-BE4C-DCF40B572BF4}" dt="2021-10-25T08:36:49.624" v="651" actId="1035"/>
        <pc:sldMkLst>
          <pc:docMk/>
          <pc:sldMk cId="2802625116" sldId="350"/>
        </pc:sldMkLst>
        <pc:spChg chg="mod">
          <ac:chgData name="Lygre, Birgitte B" userId="50f2ce34-52ee-4a3e-b430-47c9dcf86ceb" providerId="ADAL" clId="{660AF21F-CA71-41EA-BE4C-DCF40B572BF4}" dt="2021-10-25T08:36:49.624" v="651" actId="1035"/>
          <ac:spMkLst>
            <pc:docMk/>
            <pc:sldMk cId="2802625116" sldId="350"/>
            <ac:spMk id="2" creationId="{8F65E1D6-46F8-4D6E-8D65-0F77579CEB65}"/>
          </ac:spMkLst>
        </pc:spChg>
      </pc:sldChg>
      <pc:sldChg chg="modSp mod modNotesTx">
        <pc:chgData name="Lygre, Birgitte B" userId="50f2ce34-52ee-4a3e-b430-47c9dcf86ceb" providerId="ADAL" clId="{660AF21F-CA71-41EA-BE4C-DCF40B572BF4}" dt="2021-10-25T08:41:31.717" v="789" actId="1037"/>
        <pc:sldMkLst>
          <pc:docMk/>
          <pc:sldMk cId="3474937095" sldId="352"/>
        </pc:sldMkLst>
        <pc:spChg chg="mod">
          <ac:chgData name="Lygre, Birgitte B" userId="50f2ce34-52ee-4a3e-b430-47c9dcf86ceb" providerId="ADAL" clId="{660AF21F-CA71-41EA-BE4C-DCF40B572BF4}" dt="2021-10-25T08:41:31.717" v="789" actId="1037"/>
          <ac:spMkLst>
            <pc:docMk/>
            <pc:sldMk cId="3474937095" sldId="352"/>
            <ac:spMk id="2" creationId="{8D4FE46C-7345-4DFA-8B36-A4DDBE625957}"/>
          </ac:spMkLst>
        </pc:spChg>
      </pc:sldChg>
      <pc:sldChg chg="modSp mod">
        <pc:chgData name="Lygre, Birgitte B" userId="50f2ce34-52ee-4a3e-b430-47c9dcf86ceb" providerId="ADAL" clId="{660AF21F-CA71-41EA-BE4C-DCF40B572BF4}" dt="2021-11-01T10:16:55.912" v="937" actId="20577"/>
        <pc:sldMkLst>
          <pc:docMk/>
          <pc:sldMk cId="3907144242" sldId="356"/>
        </pc:sldMkLst>
        <pc:spChg chg="mod">
          <ac:chgData name="Lygre, Birgitte B" userId="50f2ce34-52ee-4a3e-b430-47c9dcf86ceb" providerId="ADAL" clId="{660AF21F-CA71-41EA-BE4C-DCF40B572BF4}" dt="2021-11-01T10:16:55.912" v="937" actId="20577"/>
          <ac:spMkLst>
            <pc:docMk/>
            <pc:sldMk cId="3907144242" sldId="356"/>
            <ac:spMk id="3" creationId="{58CE5168-9531-434A-9BAF-C6B32DCF281B}"/>
          </ac:spMkLst>
        </pc:spChg>
        <pc:spChg chg="mod">
          <ac:chgData name="Lygre, Birgitte B" userId="50f2ce34-52ee-4a3e-b430-47c9dcf86ceb" providerId="ADAL" clId="{660AF21F-CA71-41EA-BE4C-DCF40B572BF4}" dt="2021-10-25T08:42:14.313" v="802" actId="1036"/>
          <ac:spMkLst>
            <pc:docMk/>
            <pc:sldMk cId="3907144242" sldId="356"/>
            <ac:spMk id="46082" creationId="{00000000-0000-0000-0000-000000000000}"/>
          </ac:spMkLst>
        </pc:spChg>
      </pc:sldChg>
      <pc:sldChg chg="addSp delSp modSp mod">
        <pc:chgData name="Lygre, Birgitte B" userId="50f2ce34-52ee-4a3e-b430-47c9dcf86ceb" providerId="ADAL" clId="{660AF21F-CA71-41EA-BE4C-DCF40B572BF4}" dt="2021-11-01T10:13:55.283" v="895"/>
        <pc:sldMkLst>
          <pc:docMk/>
          <pc:sldMk cId="2001971281" sldId="357"/>
        </pc:sldMkLst>
        <pc:spChg chg="mod">
          <ac:chgData name="Lygre, Birgitte B" userId="50f2ce34-52ee-4a3e-b430-47c9dcf86ceb" providerId="ADAL" clId="{660AF21F-CA71-41EA-BE4C-DCF40B572BF4}" dt="2021-11-01T10:13:55.283" v="895"/>
          <ac:spMkLst>
            <pc:docMk/>
            <pc:sldMk cId="2001971281" sldId="357"/>
            <ac:spMk id="3" creationId="{58CE5168-9531-434A-9BAF-C6B32DCF281B}"/>
          </ac:spMkLst>
        </pc:spChg>
        <pc:spChg chg="add del mod">
          <ac:chgData name="Lygre, Birgitte B" userId="50f2ce34-52ee-4a3e-b430-47c9dcf86ceb" providerId="ADAL" clId="{660AF21F-CA71-41EA-BE4C-DCF40B572BF4}" dt="2021-10-25T08:25:05.426" v="519" actId="478"/>
          <ac:spMkLst>
            <pc:docMk/>
            <pc:sldMk cId="2001971281" sldId="357"/>
            <ac:spMk id="4" creationId="{07A2B5C4-7D17-4E53-86CE-AF4B728085CC}"/>
          </ac:spMkLst>
        </pc:spChg>
        <pc:spChg chg="add del mod">
          <ac:chgData name="Lygre, Birgitte B" userId="50f2ce34-52ee-4a3e-b430-47c9dcf86ceb" providerId="ADAL" clId="{660AF21F-CA71-41EA-BE4C-DCF40B572BF4}" dt="2021-10-25T09:17:31.283" v="825" actId="20577"/>
          <ac:spMkLst>
            <pc:docMk/>
            <pc:sldMk cId="2001971281" sldId="357"/>
            <ac:spMk id="46082" creationId="{00000000-0000-0000-0000-000000000000}"/>
          </ac:spMkLst>
        </pc:spChg>
      </pc:sldChg>
      <pc:sldChg chg="modSp mod">
        <pc:chgData name="Lygre, Birgitte B" userId="50f2ce34-52ee-4a3e-b430-47c9dcf86ceb" providerId="ADAL" clId="{660AF21F-CA71-41EA-BE4C-DCF40B572BF4}" dt="2021-11-01T10:08:08.670" v="854" actId="20577"/>
        <pc:sldMkLst>
          <pc:docMk/>
          <pc:sldMk cId="2075338905" sldId="358"/>
        </pc:sldMkLst>
        <pc:spChg chg="mod">
          <ac:chgData name="Lygre, Birgitte B" userId="50f2ce34-52ee-4a3e-b430-47c9dcf86ceb" providerId="ADAL" clId="{660AF21F-CA71-41EA-BE4C-DCF40B572BF4}" dt="2021-11-01T10:08:08.670" v="854" actId="20577"/>
          <ac:spMkLst>
            <pc:docMk/>
            <pc:sldMk cId="2075338905" sldId="358"/>
            <ac:spMk id="3" creationId="{58CE5168-9531-434A-9BAF-C6B32DCF281B}"/>
          </ac:spMkLst>
        </pc:spChg>
        <pc:spChg chg="mod">
          <ac:chgData name="Lygre, Birgitte B" userId="50f2ce34-52ee-4a3e-b430-47c9dcf86ceb" providerId="ADAL" clId="{660AF21F-CA71-41EA-BE4C-DCF40B572BF4}" dt="2021-10-25T08:40:25.917" v="767" actId="1035"/>
          <ac:spMkLst>
            <pc:docMk/>
            <pc:sldMk cId="2075338905" sldId="358"/>
            <ac:spMk id="46082" creationId="{00000000-0000-0000-0000-000000000000}"/>
          </ac:spMkLst>
        </pc:spChg>
      </pc:sldChg>
    </pc:docChg>
  </pc:docChgLst>
  <pc:docChgLst>
    <pc:chgData name="Varne, Daniel" userId="ecefacae-f505-45d2-84ef-88884fe0a60c" providerId="ADAL" clId="{1AF04C6F-F9F2-482B-BBF5-B4FFE42F62C6}"/>
    <pc:docChg chg="undo custSel addSld delSld modSld">
      <pc:chgData name="Varne, Daniel" userId="ecefacae-f505-45d2-84ef-88884fe0a60c" providerId="ADAL" clId="{1AF04C6F-F9F2-482B-BBF5-B4FFE42F62C6}" dt="2021-09-17T13:02:48.707" v="3150" actId="6549"/>
      <pc:docMkLst>
        <pc:docMk/>
      </pc:docMkLst>
      <pc:sldChg chg="modSp mod">
        <pc:chgData name="Varne, Daniel" userId="ecefacae-f505-45d2-84ef-88884fe0a60c" providerId="ADAL" clId="{1AF04C6F-F9F2-482B-BBF5-B4FFE42F62C6}" dt="2021-09-07T11:13:20.022" v="4" actId="14826"/>
        <pc:sldMkLst>
          <pc:docMk/>
          <pc:sldMk cId="3943047629" sldId="257"/>
        </pc:sldMkLst>
        <pc:spChg chg="mod">
          <ac:chgData name="Varne, Daniel" userId="ecefacae-f505-45d2-84ef-88884fe0a60c" providerId="ADAL" clId="{1AF04C6F-F9F2-482B-BBF5-B4FFE42F62C6}" dt="2021-09-07T11:13:00.927" v="3" actId="20577"/>
          <ac:spMkLst>
            <pc:docMk/>
            <pc:sldMk cId="3943047629" sldId="257"/>
            <ac:spMk id="5" creationId="{972C9742-7508-1E46-970C-66D5DB19D6F4}"/>
          </ac:spMkLst>
        </pc:spChg>
        <pc:picChg chg="mod">
          <ac:chgData name="Varne, Daniel" userId="ecefacae-f505-45d2-84ef-88884fe0a60c" providerId="ADAL" clId="{1AF04C6F-F9F2-482B-BBF5-B4FFE42F62C6}" dt="2021-09-07T11:13:20.022" v="4" actId="14826"/>
          <ac:picMkLst>
            <pc:docMk/>
            <pc:sldMk cId="3943047629" sldId="257"/>
            <ac:picMk id="3" creationId="{71B5B8EC-82C4-4357-B253-13C09DE6C8A1}"/>
          </ac:picMkLst>
        </pc:picChg>
      </pc:sldChg>
      <pc:sldChg chg="addSp delSp modSp mod modNotesTx">
        <pc:chgData name="Varne, Daniel" userId="ecefacae-f505-45d2-84ef-88884fe0a60c" providerId="ADAL" clId="{1AF04C6F-F9F2-482B-BBF5-B4FFE42F62C6}" dt="2021-09-17T12:36:41.685" v="673" actId="20577"/>
        <pc:sldMkLst>
          <pc:docMk/>
          <pc:sldMk cId="863107212" sldId="261"/>
        </pc:sldMkLst>
        <pc:picChg chg="del">
          <ac:chgData name="Varne, Daniel" userId="ecefacae-f505-45d2-84ef-88884fe0a60c" providerId="ADAL" clId="{1AF04C6F-F9F2-482B-BBF5-B4FFE42F62C6}" dt="2021-09-07T11:18:05.180" v="6" actId="478"/>
          <ac:picMkLst>
            <pc:docMk/>
            <pc:sldMk cId="863107212" sldId="261"/>
            <ac:picMk id="3" creationId="{7C0174D6-D17F-4AD4-AF23-AC3243D381EA}"/>
          </ac:picMkLst>
        </pc:picChg>
        <pc:picChg chg="add mod modCrop">
          <ac:chgData name="Varne, Daniel" userId="ecefacae-f505-45d2-84ef-88884fe0a60c" providerId="ADAL" clId="{1AF04C6F-F9F2-482B-BBF5-B4FFE42F62C6}" dt="2021-09-07T11:18:44.999" v="14" actId="1076"/>
          <ac:picMkLst>
            <pc:docMk/>
            <pc:sldMk cId="863107212" sldId="261"/>
            <ac:picMk id="5" creationId="{F1DFB49D-0B8F-4887-A19A-BD586F5054D7}"/>
          </ac:picMkLst>
        </pc:picChg>
      </pc:sldChg>
      <pc:sldChg chg="addSp delSp modSp mod modNotesTx">
        <pc:chgData name="Varne, Daniel" userId="ecefacae-f505-45d2-84ef-88884fe0a60c" providerId="ADAL" clId="{1AF04C6F-F9F2-482B-BBF5-B4FFE42F62C6}" dt="2021-09-17T12:37:20.084" v="684" actId="20577"/>
        <pc:sldMkLst>
          <pc:docMk/>
          <pc:sldMk cId="1374180574" sldId="262"/>
        </pc:sldMkLst>
        <pc:picChg chg="add mod modCrop">
          <ac:chgData name="Varne, Daniel" userId="ecefacae-f505-45d2-84ef-88884fe0a60c" providerId="ADAL" clId="{1AF04C6F-F9F2-482B-BBF5-B4FFE42F62C6}" dt="2021-09-07T11:19:42.774" v="20" actId="14100"/>
          <ac:picMkLst>
            <pc:docMk/>
            <pc:sldMk cId="1374180574" sldId="262"/>
            <ac:picMk id="4" creationId="{B4AE3F3C-C6F2-4C7B-9C55-B6D9806A8408}"/>
          </ac:picMkLst>
        </pc:picChg>
        <pc:picChg chg="del">
          <ac:chgData name="Varne, Daniel" userId="ecefacae-f505-45d2-84ef-88884fe0a60c" providerId="ADAL" clId="{1AF04C6F-F9F2-482B-BBF5-B4FFE42F62C6}" dt="2021-09-07T11:19:01.127" v="15" actId="478"/>
          <ac:picMkLst>
            <pc:docMk/>
            <pc:sldMk cId="1374180574" sldId="262"/>
            <ac:picMk id="6" creationId="{C353171E-729D-47AE-98C9-78C108A1FDB2}"/>
          </ac:picMkLst>
        </pc:picChg>
      </pc:sldChg>
      <pc:sldChg chg="modSp mod modNotesTx">
        <pc:chgData name="Varne, Daniel" userId="ecefacae-f505-45d2-84ef-88884fe0a60c" providerId="ADAL" clId="{1AF04C6F-F9F2-482B-BBF5-B4FFE42F62C6}" dt="2021-09-17T12:39:22.740" v="870" actId="20577"/>
        <pc:sldMkLst>
          <pc:docMk/>
          <pc:sldMk cId="2443409520" sldId="263"/>
        </pc:sldMkLst>
        <pc:picChg chg="mod modCrop">
          <ac:chgData name="Varne, Daniel" userId="ecefacae-f505-45d2-84ef-88884fe0a60c" providerId="ADAL" clId="{1AF04C6F-F9F2-482B-BBF5-B4FFE42F62C6}" dt="2021-09-07T11:23:11.462" v="43" actId="732"/>
          <ac:picMkLst>
            <pc:docMk/>
            <pc:sldMk cId="2443409520" sldId="263"/>
            <ac:picMk id="4" creationId="{B9AF3055-A653-4DFF-8DD1-B5FAEF166248}"/>
          </ac:picMkLst>
        </pc:picChg>
      </pc:sldChg>
      <pc:sldChg chg="addSp delSp modSp mod modNotesTx">
        <pc:chgData name="Varne, Daniel" userId="ecefacae-f505-45d2-84ef-88884fe0a60c" providerId="ADAL" clId="{1AF04C6F-F9F2-482B-BBF5-B4FFE42F62C6}" dt="2021-09-17T12:52:22.083" v="2084" actId="20577"/>
        <pc:sldMkLst>
          <pc:docMk/>
          <pc:sldMk cId="2308715555" sldId="270"/>
        </pc:sldMkLst>
        <pc:picChg chg="add mod modCrop">
          <ac:chgData name="Varne, Daniel" userId="ecefacae-f505-45d2-84ef-88884fe0a60c" providerId="ADAL" clId="{1AF04C6F-F9F2-482B-BBF5-B4FFE42F62C6}" dt="2021-09-07T12:17:56.723" v="180" actId="732"/>
          <ac:picMkLst>
            <pc:docMk/>
            <pc:sldMk cId="2308715555" sldId="270"/>
            <ac:picMk id="4" creationId="{02BDF40C-5605-4C31-8353-B53920CD6A0C}"/>
          </ac:picMkLst>
        </pc:picChg>
        <pc:picChg chg="del">
          <ac:chgData name="Varne, Daniel" userId="ecefacae-f505-45d2-84ef-88884fe0a60c" providerId="ADAL" clId="{1AF04C6F-F9F2-482B-BBF5-B4FFE42F62C6}" dt="2021-09-07T12:16:29.511" v="172" actId="478"/>
          <ac:picMkLst>
            <pc:docMk/>
            <pc:sldMk cId="2308715555" sldId="270"/>
            <ac:picMk id="5" creationId="{9A49E6E4-58A7-42D3-A078-C74AE48C734B}"/>
          </ac:picMkLst>
        </pc:picChg>
      </pc:sldChg>
      <pc:sldChg chg="addSp delSp modSp mod modNotesTx">
        <pc:chgData name="Varne, Daniel" userId="ecefacae-f505-45d2-84ef-88884fe0a60c" providerId="ADAL" clId="{1AF04C6F-F9F2-482B-BBF5-B4FFE42F62C6}" dt="2021-09-17T12:55:12.166" v="2506" actId="6549"/>
        <pc:sldMkLst>
          <pc:docMk/>
          <pc:sldMk cId="1087106851" sldId="271"/>
        </pc:sldMkLst>
        <pc:picChg chg="add mod">
          <ac:chgData name="Varne, Daniel" userId="ecefacae-f505-45d2-84ef-88884fe0a60c" providerId="ADAL" clId="{1AF04C6F-F9F2-482B-BBF5-B4FFE42F62C6}" dt="2021-09-07T12:19:01.716" v="187" actId="14100"/>
          <ac:picMkLst>
            <pc:docMk/>
            <pc:sldMk cId="1087106851" sldId="271"/>
            <ac:picMk id="4" creationId="{CCEB27DB-4D2F-4672-90AA-4CD489CBBC5E}"/>
          </ac:picMkLst>
        </pc:picChg>
        <pc:picChg chg="del">
          <ac:chgData name="Varne, Daniel" userId="ecefacae-f505-45d2-84ef-88884fe0a60c" providerId="ADAL" clId="{1AF04C6F-F9F2-482B-BBF5-B4FFE42F62C6}" dt="2021-09-07T12:18:09.455" v="181" actId="478"/>
          <ac:picMkLst>
            <pc:docMk/>
            <pc:sldMk cId="1087106851" sldId="271"/>
            <ac:picMk id="5" creationId="{315C3233-691B-4B37-804E-4DA70DC75221}"/>
          </ac:picMkLst>
        </pc:picChg>
      </pc:sldChg>
      <pc:sldChg chg="addSp delSp modSp mod modNotesTx">
        <pc:chgData name="Varne, Daniel" userId="ecefacae-f505-45d2-84ef-88884fe0a60c" providerId="ADAL" clId="{1AF04C6F-F9F2-482B-BBF5-B4FFE42F62C6}" dt="2021-09-17T13:01:03.536" v="3145" actId="20577"/>
        <pc:sldMkLst>
          <pc:docMk/>
          <pc:sldMk cId="2692357406" sldId="273"/>
        </pc:sldMkLst>
        <pc:picChg chg="add mod">
          <ac:chgData name="Varne, Daniel" userId="ecefacae-f505-45d2-84ef-88884fe0a60c" providerId="ADAL" clId="{1AF04C6F-F9F2-482B-BBF5-B4FFE42F62C6}" dt="2021-09-07T12:20:51.645" v="193" actId="14100"/>
          <ac:picMkLst>
            <pc:docMk/>
            <pc:sldMk cId="2692357406" sldId="273"/>
            <ac:picMk id="4" creationId="{8B2015CF-425E-437D-B252-2F2EC3B27205}"/>
          </ac:picMkLst>
        </pc:picChg>
        <pc:picChg chg="del">
          <ac:chgData name="Varne, Daniel" userId="ecefacae-f505-45d2-84ef-88884fe0a60c" providerId="ADAL" clId="{1AF04C6F-F9F2-482B-BBF5-B4FFE42F62C6}" dt="2021-09-07T12:20:36.522" v="188" actId="478"/>
          <ac:picMkLst>
            <pc:docMk/>
            <pc:sldMk cId="2692357406" sldId="273"/>
            <ac:picMk id="5" creationId="{20B66C6D-D0A7-4E57-AEDD-4C8C30845DF3}"/>
          </ac:picMkLst>
        </pc:picChg>
      </pc:sldChg>
      <pc:sldChg chg="modSp mod modNotesTx">
        <pc:chgData name="Varne, Daniel" userId="ecefacae-f505-45d2-84ef-88884fe0a60c" providerId="ADAL" clId="{1AF04C6F-F9F2-482B-BBF5-B4FFE42F62C6}" dt="2021-09-17T13:01:17.992" v="3146"/>
        <pc:sldMkLst>
          <pc:docMk/>
          <pc:sldMk cId="3659908056" sldId="274"/>
        </pc:sldMkLst>
        <pc:picChg chg="mod modCrop">
          <ac:chgData name="Varne, Daniel" userId="ecefacae-f505-45d2-84ef-88884fe0a60c" providerId="ADAL" clId="{1AF04C6F-F9F2-482B-BBF5-B4FFE42F62C6}" dt="2021-09-07T12:23:52.322" v="194" actId="732"/>
          <ac:picMkLst>
            <pc:docMk/>
            <pc:sldMk cId="3659908056" sldId="274"/>
            <ac:picMk id="4" creationId="{C5201285-2218-495B-AC2B-0EEDD1D72403}"/>
          </ac:picMkLst>
        </pc:picChg>
      </pc:sldChg>
      <pc:sldChg chg="addSp delSp modSp mod modNotesTx">
        <pc:chgData name="Varne, Daniel" userId="ecefacae-f505-45d2-84ef-88884fe0a60c" providerId="ADAL" clId="{1AF04C6F-F9F2-482B-BBF5-B4FFE42F62C6}" dt="2021-09-17T13:02:13.318" v="3148"/>
        <pc:sldMkLst>
          <pc:docMk/>
          <pc:sldMk cId="952042156" sldId="276"/>
        </pc:sldMkLst>
        <pc:picChg chg="add mod">
          <ac:chgData name="Varne, Daniel" userId="ecefacae-f505-45d2-84ef-88884fe0a60c" providerId="ADAL" clId="{1AF04C6F-F9F2-482B-BBF5-B4FFE42F62C6}" dt="2021-09-07T12:34:27.876" v="643" actId="14100"/>
          <ac:picMkLst>
            <pc:docMk/>
            <pc:sldMk cId="952042156" sldId="276"/>
            <ac:picMk id="4" creationId="{5BF0719A-2548-4BD4-8B97-6AE316A8325F}"/>
          </ac:picMkLst>
        </pc:picChg>
        <pc:picChg chg="del">
          <ac:chgData name="Varne, Daniel" userId="ecefacae-f505-45d2-84ef-88884fe0a60c" providerId="ADAL" clId="{1AF04C6F-F9F2-482B-BBF5-B4FFE42F62C6}" dt="2021-09-07T12:33:53.264" v="639" actId="478"/>
          <ac:picMkLst>
            <pc:docMk/>
            <pc:sldMk cId="952042156" sldId="276"/>
            <ac:picMk id="7" creationId="{CF390671-9DD2-4162-8F59-F14E4A0EFDEE}"/>
          </ac:picMkLst>
        </pc:picChg>
      </pc:sldChg>
      <pc:sldChg chg="modNotesTx">
        <pc:chgData name="Varne, Daniel" userId="ecefacae-f505-45d2-84ef-88884fe0a60c" providerId="ADAL" clId="{1AF04C6F-F9F2-482B-BBF5-B4FFE42F62C6}" dt="2021-09-17T13:02:48.707" v="3150" actId="6549"/>
        <pc:sldMkLst>
          <pc:docMk/>
          <pc:sldMk cId="3054948714" sldId="277"/>
        </pc:sldMkLst>
      </pc:sldChg>
      <pc:sldChg chg="add">
        <pc:chgData name="Varne, Daniel" userId="ecefacae-f505-45d2-84ef-88884fe0a60c" providerId="ADAL" clId="{1AF04C6F-F9F2-482B-BBF5-B4FFE42F62C6}" dt="2021-09-17T12:35:25.833" v="644"/>
        <pc:sldMkLst>
          <pc:docMk/>
          <pc:sldMk cId="895837350" sldId="326"/>
        </pc:sldMkLst>
      </pc:sldChg>
      <pc:sldChg chg="modSp add mod">
        <pc:chgData name="Varne, Daniel" userId="ecefacae-f505-45d2-84ef-88884fe0a60c" providerId="ADAL" clId="{1AF04C6F-F9F2-482B-BBF5-B4FFE42F62C6}" dt="2021-09-07T11:38:25.722" v="51"/>
        <pc:sldMkLst>
          <pc:docMk/>
          <pc:sldMk cId="183507459" sldId="335"/>
        </pc:sldMkLst>
        <pc:spChg chg="mod">
          <ac:chgData name="Varne, Daniel" userId="ecefacae-f505-45d2-84ef-88884fe0a60c" providerId="ADAL" clId="{1AF04C6F-F9F2-482B-BBF5-B4FFE42F62C6}" dt="2021-09-07T11:38:25.722" v="51"/>
          <ac:spMkLst>
            <pc:docMk/>
            <pc:sldMk cId="183507459" sldId="335"/>
            <ac:spMk id="3" creationId="{58CE5168-9531-434A-9BAF-C6B32DCF281B}"/>
          </ac:spMkLst>
        </pc:spChg>
      </pc:sldChg>
      <pc:sldChg chg="del">
        <pc:chgData name="Varne, Daniel" userId="ecefacae-f505-45d2-84ef-88884fe0a60c" providerId="ADAL" clId="{1AF04C6F-F9F2-482B-BBF5-B4FFE42F62C6}" dt="2021-09-07T11:39:05.887" v="53" actId="47"/>
        <pc:sldMkLst>
          <pc:docMk/>
          <pc:sldMk cId="564835731" sldId="338"/>
        </pc:sldMkLst>
      </pc:sldChg>
      <pc:sldChg chg="del">
        <pc:chgData name="Varne, Daniel" userId="ecefacae-f505-45d2-84ef-88884fe0a60c" providerId="ADAL" clId="{1AF04C6F-F9F2-482B-BBF5-B4FFE42F62C6}" dt="2021-09-07T12:24:37.483" v="195" actId="47"/>
        <pc:sldMkLst>
          <pc:docMk/>
          <pc:sldMk cId="3610699048" sldId="345"/>
        </pc:sldMkLst>
      </pc:sldChg>
      <pc:sldChg chg="addSp delSp modSp mod modNotesTx">
        <pc:chgData name="Varne, Daniel" userId="ecefacae-f505-45d2-84ef-88884fe0a60c" providerId="ADAL" clId="{1AF04C6F-F9F2-482B-BBF5-B4FFE42F62C6}" dt="2021-09-17T12:37:50.729" v="695" actId="20577"/>
        <pc:sldMkLst>
          <pc:docMk/>
          <pc:sldMk cId="2919148430" sldId="346"/>
        </pc:sldMkLst>
        <pc:picChg chg="add mod">
          <ac:chgData name="Varne, Daniel" userId="ecefacae-f505-45d2-84ef-88884fe0a60c" providerId="ADAL" clId="{1AF04C6F-F9F2-482B-BBF5-B4FFE42F62C6}" dt="2021-09-07T11:21:00.002" v="25" actId="14100"/>
          <ac:picMkLst>
            <pc:docMk/>
            <pc:sldMk cId="2919148430" sldId="346"/>
            <ac:picMk id="4" creationId="{DC058B8E-D6A5-4526-BB0A-032243B835C3}"/>
          </ac:picMkLst>
        </pc:picChg>
        <pc:picChg chg="del">
          <ac:chgData name="Varne, Daniel" userId="ecefacae-f505-45d2-84ef-88884fe0a60c" providerId="ADAL" clId="{1AF04C6F-F9F2-482B-BBF5-B4FFE42F62C6}" dt="2021-09-07T11:20:43.760" v="21" actId="478"/>
          <ac:picMkLst>
            <pc:docMk/>
            <pc:sldMk cId="2919148430" sldId="346"/>
            <ac:picMk id="5" creationId="{10D55A13-12EB-48A9-BE0C-F41155AFDD5B}"/>
          </ac:picMkLst>
        </pc:picChg>
      </pc:sldChg>
      <pc:sldChg chg="addSp delSp modSp mod modNotesTx">
        <pc:chgData name="Varne, Daniel" userId="ecefacae-f505-45d2-84ef-88884fe0a60c" providerId="ADAL" clId="{1AF04C6F-F9F2-482B-BBF5-B4FFE42F62C6}" dt="2021-09-17T12:38:13.258" v="696"/>
        <pc:sldMkLst>
          <pc:docMk/>
          <pc:sldMk cId="1787227289" sldId="347"/>
        </pc:sldMkLst>
        <pc:spChg chg="mod">
          <ac:chgData name="Varne, Daniel" userId="ecefacae-f505-45d2-84ef-88884fe0a60c" providerId="ADAL" clId="{1AF04C6F-F9F2-482B-BBF5-B4FFE42F62C6}" dt="2021-09-07T11:22:09.049" v="41" actId="1035"/>
          <ac:spMkLst>
            <pc:docMk/>
            <pc:sldMk cId="1787227289" sldId="347"/>
            <ac:spMk id="6" creationId="{E389853A-BEA9-4078-9C93-3D4AB564C1CA}"/>
          </ac:spMkLst>
        </pc:spChg>
        <pc:picChg chg="add mod ord">
          <ac:chgData name="Varne, Daniel" userId="ecefacae-f505-45d2-84ef-88884fe0a60c" providerId="ADAL" clId="{1AF04C6F-F9F2-482B-BBF5-B4FFE42F62C6}" dt="2021-09-07T11:21:58.409" v="31" actId="167"/>
          <ac:picMkLst>
            <pc:docMk/>
            <pc:sldMk cId="1787227289" sldId="347"/>
            <ac:picMk id="4" creationId="{A0C787B8-E2C9-4407-ADC6-4B0250E41D1C}"/>
          </ac:picMkLst>
        </pc:picChg>
        <pc:picChg chg="del">
          <ac:chgData name="Varne, Daniel" userId="ecefacae-f505-45d2-84ef-88884fe0a60c" providerId="ADAL" clId="{1AF04C6F-F9F2-482B-BBF5-B4FFE42F62C6}" dt="2021-09-07T11:21:46.260" v="26" actId="478"/>
          <ac:picMkLst>
            <pc:docMk/>
            <pc:sldMk cId="1787227289" sldId="347"/>
            <ac:picMk id="5" creationId="{F5707B53-3761-45CF-B5BA-BEB88DDC5E45}"/>
          </ac:picMkLst>
        </pc:picChg>
      </pc:sldChg>
      <pc:sldChg chg="addSp delSp modSp mod modShow">
        <pc:chgData name="Varne, Daniel" userId="ecefacae-f505-45d2-84ef-88884fe0a60c" providerId="ADAL" clId="{1AF04C6F-F9F2-482B-BBF5-B4FFE42F62C6}" dt="2021-09-17T12:39:58.094" v="871" actId="729"/>
        <pc:sldMkLst>
          <pc:docMk/>
          <pc:sldMk cId="2731634796" sldId="348"/>
        </pc:sldMkLst>
        <pc:picChg chg="add mod">
          <ac:chgData name="Varne, Daniel" userId="ecefacae-f505-45d2-84ef-88884fe0a60c" providerId="ADAL" clId="{1AF04C6F-F9F2-482B-BBF5-B4FFE42F62C6}" dt="2021-09-07T11:24:09.853" v="48" actId="14100"/>
          <ac:picMkLst>
            <pc:docMk/>
            <pc:sldMk cId="2731634796" sldId="348"/>
            <ac:picMk id="4" creationId="{835B891E-EC2B-46D8-A5D1-2458470667FC}"/>
          </ac:picMkLst>
        </pc:picChg>
        <pc:picChg chg="del">
          <ac:chgData name="Varne, Daniel" userId="ecefacae-f505-45d2-84ef-88884fe0a60c" providerId="ADAL" clId="{1AF04C6F-F9F2-482B-BBF5-B4FFE42F62C6}" dt="2021-09-07T11:23:22.946" v="44" actId="478"/>
          <ac:picMkLst>
            <pc:docMk/>
            <pc:sldMk cId="2731634796" sldId="348"/>
            <ac:picMk id="5" creationId="{1B56FF2D-5A89-420A-9765-D22FA0CA130E}"/>
          </ac:picMkLst>
        </pc:picChg>
      </pc:sldChg>
      <pc:sldChg chg="addSp delSp mod modNotesTx">
        <pc:chgData name="Varne, Daniel" userId="ecefacae-f505-45d2-84ef-88884fe0a60c" providerId="ADAL" clId="{1AF04C6F-F9F2-482B-BBF5-B4FFE42F62C6}" dt="2021-09-17T12:40:24.014" v="874"/>
        <pc:sldMkLst>
          <pc:docMk/>
          <pc:sldMk cId="1724580010" sldId="349"/>
        </pc:sldMkLst>
        <pc:spChg chg="add del">
          <ac:chgData name="Varne, Daniel" userId="ecefacae-f505-45d2-84ef-88884fe0a60c" providerId="ADAL" clId="{1AF04C6F-F9F2-482B-BBF5-B4FFE42F62C6}" dt="2021-09-17T12:40:22.975" v="873" actId="22"/>
          <ac:spMkLst>
            <pc:docMk/>
            <pc:sldMk cId="1724580010" sldId="349"/>
            <ac:spMk id="6" creationId="{514569D7-BD26-4DC9-9F3A-723182ABCA0C}"/>
          </ac:spMkLst>
        </pc:spChg>
      </pc:sldChg>
      <pc:sldChg chg="modNotesTx">
        <pc:chgData name="Varne, Daniel" userId="ecefacae-f505-45d2-84ef-88884fe0a60c" providerId="ADAL" clId="{1AF04C6F-F9F2-482B-BBF5-B4FFE42F62C6}" dt="2021-09-17T12:46:58.603" v="1611" actId="20577"/>
        <pc:sldMkLst>
          <pc:docMk/>
          <pc:sldMk cId="2802625116" sldId="350"/>
        </pc:sldMkLst>
      </pc:sldChg>
      <pc:sldChg chg="modNotesTx">
        <pc:chgData name="Varne, Daniel" userId="ecefacae-f505-45d2-84ef-88884fe0a60c" providerId="ADAL" clId="{1AF04C6F-F9F2-482B-BBF5-B4FFE42F62C6}" dt="2021-09-17T12:45:14.304" v="1450"/>
        <pc:sldMkLst>
          <pc:docMk/>
          <pc:sldMk cId="3474937095" sldId="352"/>
        </pc:sldMkLst>
      </pc:sldChg>
      <pc:sldChg chg="del">
        <pc:chgData name="Varne, Daniel" userId="ecefacae-f505-45d2-84ef-88884fe0a60c" providerId="ADAL" clId="{1AF04C6F-F9F2-482B-BBF5-B4FFE42F62C6}" dt="2021-09-07T11:14:13.037" v="5" actId="47"/>
        <pc:sldMkLst>
          <pc:docMk/>
          <pc:sldMk cId="3907598713" sldId="353"/>
        </pc:sldMkLst>
      </pc:sldChg>
      <pc:sldChg chg="del">
        <pc:chgData name="Varne, Daniel" userId="ecefacae-f505-45d2-84ef-88884fe0a60c" providerId="ADAL" clId="{1AF04C6F-F9F2-482B-BBF5-B4FFE42F62C6}" dt="2021-09-07T11:30:09.300" v="50" actId="47"/>
        <pc:sldMkLst>
          <pc:docMk/>
          <pc:sldMk cId="2658981076" sldId="354"/>
        </pc:sldMkLst>
      </pc:sldChg>
      <pc:sldChg chg="add del">
        <pc:chgData name="Varne, Daniel" userId="ecefacae-f505-45d2-84ef-88884fe0a60c" providerId="ADAL" clId="{1AF04C6F-F9F2-482B-BBF5-B4FFE42F62C6}" dt="2021-09-07T12:09:52.697" v="171" actId="47"/>
        <pc:sldMkLst>
          <pc:docMk/>
          <pc:sldMk cId="3860122210" sldId="355"/>
        </pc:sldMkLst>
      </pc:sldChg>
      <pc:sldChg chg="modSp mod">
        <pc:chgData name="Varne, Daniel" userId="ecefacae-f505-45d2-84ef-88884fe0a60c" providerId="ADAL" clId="{1AF04C6F-F9F2-482B-BBF5-B4FFE42F62C6}" dt="2021-09-07T12:33:47.254" v="638" actId="6549"/>
        <pc:sldMkLst>
          <pc:docMk/>
          <pc:sldMk cId="3907144242" sldId="356"/>
        </pc:sldMkLst>
        <pc:spChg chg="mod">
          <ac:chgData name="Varne, Daniel" userId="ecefacae-f505-45d2-84ef-88884fe0a60c" providerId="ADAL" clId="{1AF04C6F-F9F2-482B-BBF5-B4FFE42F62C6}" dt="2021-09-07T12:33:47.254" v="638" actId="6549"/>
          <ac:spMkLst>
            <pc:docMk/>
            <pc:sldMk cId="3907144242" sldId="356"/>
            <ac:spMk id="3" creationId="{58CE5168-9531-434A-9BAF-C6B32DCF281B}"/>
          </ac:spMkLst>
        </pc:spChg>
        <pc:spChg chg="mod">
          <ac:chgData name="Varne, Daniel" userId="ecefacae-f505-45d2-84ef-88884fe0a60c" providerId="ADAL" clId="{1AF04C6F-F9F2-482B-BBF5-B4FFE42F62C6}" dt="2021-09-07T12:24:46.976" v="199" actId="20577"/>
          <ac:spMkLst>
            <pc:docMk/>
            <pc:sldMk cId="3907144242" sldId="356"/>
            <ac:spMk id="46082" creationId="{00000000-0000-0000-0000-000000000000}"/>
          </ac:spMkLst>
        </pc:spChg>
      </pc:sldChg>
      <pc:sldChg chg="modSp add mod">
        <pc:chgData name="Varne, Daniel" userId="ecefacae-f505-45d2-84ef-88884fe0a60c" providerId="ADAL" clId="{1AF04C6F-F9F2-482B-BBF5-B4FFE42F62C6}" dt="2021-09-07T12:09:20.245" v="170" actId="20577"/>
        <pc:sldMkLst>
          <pc:docMk/>
          <pc:sldMk cId="2001971281" sldId="357"/>
        </pc:sldMkLst>
        <pc:spChg chg="mod">
          <ac:chgData name="Varne, Daniel" userId="ecefacae-f505-45d2-84ef-88884fe0a60c" providerId="ADAL" clId="{1AF04C6F-F9F2-482B-BBF5-B4FFE42F62C6}" dt="2021-09-07T12:09:20.245" v="170" actId="20577"/>
          <ac:spMkLst>
            <pc:docMk/>
            <pc:sldMk cId="2001971281" sldId="357"/>
            <ac:spMk id="3" creationId="{58CE5168-9531-434A-9BAF-C6B32DCF281B}"/>
          </ac:spMkLst>
        </pc:spChg>
      </pc:sldChg>
      <pc:sldChg chg="add">
        <pc:chgData name="Varne, Daniel" userId="ecefacae-f505-45d2-84ef-88884fe0a60c" providerId="ADAL" clId="{1AF04C6F-F9F2-482B-BBF5-B4FFE42F62C6}" dt="2021-09-17T12:35:25.833" v="644"/>
        <pc:sldMkLst>
          <pc:docMk/>
          <pc:sldMk cId="2075338905"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01.11.2021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a:t>
            </a:fld>
            <a:endParaRPr lang="nb-NO"/>
          </a:p>
        </p:txBody>
      </p:sp>
    </p:spTree>
    <p:extLst>
      <p:ext uri="{BB962C8B-B14F-4D97-AF65-F5344CB8AC3E}">
        <p14:creationId xmlns:p14="http://schemas.microsoft.com/office/powerpoint/2010/main" val="324522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12</a:t>
            </a:fld>
            <a:endParaRPr lang="nb-NO"/>
          </a:p>
        </p:txBody>
      </p:sp>
    </p:spTree>
    <p:extLst>
      <p:ext uri="{BB962C8B-B14F-4D97-AF65-F5344CB8AC3E}">
        <p14:creationId xmlns:p14="http://schemas.microsoft.com/office/powerpoint/2010/main" val="326194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Kommunane rundt Bergen, samt nokre industridominerte kommunar kjem dårlegast ut på levekårsrankinga. </a:t>
            </a:r>
          </a:p>
          <a:p>
            <a:pPr marL="0" lvl="0" indent="0">
              <a:lnSpc>
                <a:spcPct val="107000"/>
              </a:lnSpc>
              <a:spcAft>
                <a:spcPts val="800"/>
              </a:spcAft>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Dei som kjem best ut på levekårsrankinga er kommunane i indre og nordlege strøk av fylket. Mange av dei har relativt få innbyggjarar.</a:t>
            </a:r>
          </a:p>
          <a:p>
            <a:endParaRPr lang="nn-NO" sz="1200" b="0" u="sng" dirty="0">
              <a:solidFill>
                <a:srgbClr val="1B1B1B"/>
              </a:solidFill>
              <a:effectLst/>
              <a:latin typeface="+mn-lt"/>
            </a:endParaRPr>
          </a:p>
          <a:p>
            <a:r>
              <a:rPr lang="nn-NO" sz="1200" b="0" u="sng" dirty="0">
                <a:solidFill>
                  <a:srgbClr val="1B1B1B"/>
                </a:solidFill>
                <a:effectLst/>
                <a:latin typeface="+mn-lt"/>
              </a:rPr>
              <a:t>Om levekårsrangeringa</a:t>
            </a:r>
            <a:endParaRPr lang="nn-NO" sz="1200" b="0" u="sng" dirty="0">
              <a:effectLst/>
              <a:latin typeface="+mn-lt"/>
            </a:endParaRPr>
          </a:p>
          <a:p>
            <a:r>
              <a:rPr lang="nn-NO" sz="1200" b="0" dirty="0">
                <a:solidFill>
                  <a:srgbClr val="000000"/>
                </a:solidFill>
                <a:effectLst/>
                <a:latin typeface="+mn-lt"/>
              </a:rPr>
              <a:t>Metode:</a:t>
            </a:r>
            <a:endParaRPr lang="nn-NO" sz="1200" b="0" dirty="0">
              <a:effectLst/>
              <a:latin typeface="+mn-lt"/>
            </a:endParaRPr>
          </a:p>
          <a:p>
            <a:r>
              <a:rPr lang="nn-NO" sz="1200" b="0" dirty="0">
                <a:solidFill>
                  <a:srgbClr val="000000"/>
                </a:solidFill>
                <a:effectLst/>
                <a:latin typeface="+mn-lt"/>
              </a:rPr>
              <a:t>Vi har plukka ut nokre statistikkvariablar som skal fange opp ulike elementa av levekår og variasjonen av disse mellom kommunar i Vestland. På kvar av variablane er kommunane plassert i seks jamstore grupper, kor dei som er plassert i 1 har den beste verdien på variabelen, medan dei som er plassert i 6 har den dårlegaste. Alle kommunane har da fått en ranking 1-6 på kvar variabel, og deretter er det tatt eit snitt av disse for å lage total-rankinga for kvar kommune. (Kor dei igjen blir ranka 1-6 ut frå snittet) Dette er inspirert av ein metode som Bergen kommune brukar i sine levekårsundersøkingar og gjer det mogleg å </a:t>
            </a:r>
            <a:r>
              <a:rPr lang="nn-NO" sz="1200" b="0" dirty="0" err="1">
                <a:solidFill>
                  <a:srgbClr val="000000"/>
                </a:solidFill>
                <a:effectLst/>
                <a:latin typeface="+mn-lt"/>
              </a:rPr>
              <a:t>samanstille</a:t>
            </a:r>
            <a:r>
              <a:rPr lang="nn-NO" sz="1200" b="0" dirty="0">
                <a:solidFill>
                  <a:srgbClr val="000000"/>
                </a:solidFill>
                <a:effectLst/>
                <a:latin typeface="+mn-lt"/>
              </a:rPr>
              <a:t> ganske ulike talstorleikar.</a:t>
            </a:r>
            <a:endParaRPr lang="nn-NO" sz="1200" b="0" dirty="0">
              <a:effectLst/>
              <a:latin typeface="+mn-lt"/>
            </a:endParaRPr>
          </a:p>
          <a:p>
            <a:br>
              <a:rPr lang="nn-NO" sz="1200" b="0" dirty="0">
                <a:solidFill>
                  <a:srgbClr val="666666"/>
                </a:solidFill>
                <a:effectLst/>
                <a:latin typeface="+mn-lt"/>
              </a:rPr>
            </a:br>
            <a:r>
              <a:rPr lang="nn-NO" sz="1200" b="0" dirty="0">
                <a:solidFill>
                  <a:srgbClr val="000000"/>
                </a:solidFill>
                <a:effectLst/>
                <a:latin typeface="+mn-lt"/>
              </a:rPr>
              <a:t>Tolking av rankinga:</a:t>
            </a:r>
            <a:endParaRPr lang="nn-NO" sz="1200" b="0" dirty="0">
              <a:effectLst/>
              <a:latin typeface="+mn-lt"/>
            </a:endParaRPr>
          </a:p>
          <a:p>
            <a:r>
              <a:rPr lang="nn-NO" sz="1200" b="0" dirty="0">
                <a:solidFill>
                  <a:srgbClr val="000000"/>
                </a:solidFill>
                <a:effectLst/>
                <a:latin typeface="+mn-lt"/>
              </a:rPr>
              <a:t>Rankinga er helt relativ, og framhevar skilnader mellom kommunar snarare enn likskap. Rankinga seier ingenting om kva som er objektivt bra eller dårleg med tanke på levekår, men den får frem spreiinga blant kommunane i fylket. Slik at ein kommune som kommer relativt dårleg ut med et høgt tal i rankinga ikkje nødvendigvis har store levekårsproblem av den grunn. Men den kommer dårlegare ut enn resten av fylket.</a:t>
            </a:r>
            <a:endParaRPr lang="nn-NO" sz="12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Kjelder: SSB og NAV</a:t>
            </a:r>
          </a:p>
          <a:p>
            <a:endParaRPr lang="nn-NO" dirty="0"/>
          </a:p>
          <a:p>
            <a:endParaRPr lang="nn-NO" dirty="0"/>
          </a:p>
          <a:p>
            <a:endParaRPr lang="nn-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2273161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nærare på området rundt Bergen, så kan me sjå at Vest har dårleg score på levekåra på fleire område. Vest har høg inntekt og middels tal på barnevernstilfelle. Elles har Vest mange brukarar av NAV, mange unge uføre og sosialhjelpsmottakarar, mange med låg utdanning og høgt sjukefråvær. Elles har heile Bergensområdet utfordringar med lovbrot og høge delar brukarar av NAV i befolkninga.</a:t>
            </a:r>
          </a:p>
          <a:p>
            <a:endParaRPr lang="nn-NO" noProof="0" dirty="0"/>
          </a:p>
          <a:p>
            <a:r>
              <a:rPr lang="nn-NO" noProof="0" dirty="0"/>
              <a:t>Kommunane i Vest kommer ut på botnen av denne levekårsrangeringa, særleg Øygarden som kjem nedst på lista for heile fylket, men og Askøy er i sum i den dårlegaste tredjedelen i fylket.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Kjelder: SSB og NAV</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4041181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nSpc>
                <a:spcPct val="107000"/>
              </a:lnSpc>
              <a:spcAft>
                <a:spcPts val="800"/>
              </a:spcAft>
              <a:buClr>
                <a:schemeClr val="accent1"/>
              </a:buClr>
            </a:pPr>
            <a:r>
              <a:rPr lang="nn-NO" sz="2800" dirty="0">
                <a:effectLst/>
                <a:latin typeface="Calibri" panose="020F0502020204030204" pitchFamily="34" charset="0"/>
                <a:ea typeface="Calibri" panose="020F0502020204030204" pitchFamily="34" charset="0"/>
                <a:cs typeface="Times New Roman" panose="02020603050405020304" pitchFamily="18" charset="0"/>
              </a:rPr>
              <a:t>Utviklinga i seinare år har vore: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Ein stor auke i arbeidssøkjarar i 2020 som går tilbake i 2021.</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Lange trendar med fleire uføre, færre på nedsett arbeidsevne og stabilt tal på langtidssjuke. </a:t>
            </a:r>
          </a:p>
          <a:p>
            <a:pPr marL="800100" lvl="1" indent="-342900">
              <a:lnSpc>
                <a:spcPct val="107000"/>
              </a:lnSpc>
              <a:spcAft>
                <a:spcPts val="800"/>
              </a:spcAft>
              <a:buClr>
                <a:schemeClr val="accent1"/>
              </a:buClr>
              <a:buFont typeface="Symbol" panose="05050102010706020507" pitchFamily="18" charset="2"/>
              <a:buChar char=""/>
            </a:pPr>
            <a:r>
              <a:rPr lang="nn-NO" sz="2800" dirty="0">
                <a:effectLst/>
                <a:latin typeface="Calibri" panose="020F0502020204030204" pitchFamily="34" charset="0"/>
                <a:ea typeface="Calibri" panose="020F0502020204030204" pitchFamily="34" charset="0"/>
                <a:cs typeface="Times New Roman" panose="02020603050405020304" pitchFamily="18" charset="0"/>
              </a:rPr>
              <a:t>Dei siste åra har det derimot auka noko blant nedsett arbeidsevne, medan uføre har vore meir stabilt.</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a:p>
        </p:txBody>
      </p:sp>
    </p:spTree>
    <p:extLst>
      <p:ext uri="{BB962C8B-B14F-4D97-AF65-F5344CB8AC3E}">
        <p14:creationId xmlns:p14="http://schemas.microsoft.com/office/powerpoint/2010/main" val="186383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Vest har ein låg fattigdomsdel (låginntekt) samanlikna både med landssnittet og dei andre regionane i fylket. Enkelte regionar i fylket har likevel noko høgare del av dei under 18 i låginntektsgruppa, men og her ligg Vest ganske lågt. </a:t>
            </a:r>
          </a:p>
          <a:p>
            <a:pPr marL="0" lvl="0" indent="0">
              <a:lnSpc>
                <a:spcPct val="107000"/>
              </a:lnSpc>
              <a:buClr>
                <a:schemeClr val="accent1"/>
              </a:buClr>
              <a:buFont typeface="Arial" panose="020B0604020202020204" pitchFamily="34" charset="0"/>
              <a:buNone/>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Ulikheita (GINI) er jamt over på nivå med dei andre regionane. Det er mest Bergen som drar opp snittet. Nivået har vore nokså stabilt sidan 2016.</a:t>
            </a:r>
          </a:p>
          <a:p>
            <a:pPr marL="0" lvl="0" indent="0">
              <a:lnSpc>
                <a:spcPct val="107000"/>
              </a:lnSpc>
              <a:buClr>
                <a:schemeClr val="accent1"/>
              </a:buClr>
              <a:buFont typeface="Arial" panose="020B0604020202020204" pitchFamily="34" charset="0"/>
              <a:buNone/>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chemeClr val="accent1"/>
              </a:buClr>
              <a:buFont typeface="Arial" panose="020B0604020202020204" pitchFamily="34" charset="0"/>
              <a:buNone/>
            </a:pPr>
            <a:r>
              <a:rPr lang="nn-NO" sz="1200" dirty="0">
                <a:effectLst/>
                <a:latin typeface="Calibri" panose="020F0502020204030204" pitchFamily="34" charset="0"/>
                <a:ea typeface="Calibri" panose="020F0502020204030204" pitchFamily="34" charset="0"/>
                <a:cs typeface="Times New Roman" panose="02020603050405020304" pitchFamily="18" charset="0"/>
              </a:rPr>
              <a:t>Kjelde: SSB</a:t>
            </a:r>
          </a:p>
          <a:p>
            <a:r>
              <a:rPr lang="nb-NO" dirty="0"/>
              <a:t>del</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16</a:t>
            </a:fld>
            <a:endParaRPr lang="nb-NO"/>
          </a:p>
        </p:txBody>
      </p:sp>
    </p:spTree>
    <p:extLst>
      <p:ext uri="{BB962C8B-B14F-4D97-AF65-F5344CB8AC3E}">
        <p14:creationId xmlns:p14="http://schemas.microsoft.com/office/powerpoint/2010/main" val="160431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184DC7F-D1C1-4B8A-811B-A779D12687E5}" type="slidenum">
              <a:rPr lang="nb-NO" smtClean="0"/>
              <a:t>18</a:t>
            </a:fld>
            <a:endParaRPr lang="nb-NO"/>
          </a:p>
        </p:txBody>
      </p:sp>
    </p:spTree>
    <p:extLst>
      <p:ext uri="{BB962C8B-B14F-4D97-AF65-F5344CB8AC3E}">
        <p14:creationId xmlns:p14="http://schemas.microsoft.com/office/powerpoint/2010/main" val="70356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Samanlikna med fylket, har Vest høgare prosentdelar sysselsette innan industri, bygg, transport og undervisning, og låge deler innan tenesteyting, reiseliv, finans og oljeutvinning. Merk at her tel prosessering av olje og gass under industri, og ikkje oljeutvinning.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Talet på sysselsette har falt noko frå 1. kvartal 2019 til 1. kvartal 2021, noko som i stor grad må tilskrivast pandemien og påfølgjande høge ledigheitstal. I tillegg er regionen svært følsam for endringar i oljeindustrien i stort.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Ser vi på utviklinga i meir grovinndelte bransjar, ser vi og her effekten av pandemien med dropp i talet på sysselsette innan tenesteyting, varehandel og reise/uteliv frå 2020 til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Primærnæringane har også hatt eit fall frå 2020 til 2021 som må tilskrivast at det kom få gjestearbeidarar inn til landet i 2021, som medførte at dei heller ikkje telte som sysselsette i statistikken.</a:t>
            </a:r>
            <a:br>
              <a:rPr lang="nn-NO" sz="1200" noProof="0" dirty="0">
                <a:effectLst/>
                <a:latin typeface="Calibri" panose="020F0502020204030204" pitchFamily="34" charset="0"/>
                <a:ea typeface="Calibri" panose="020F0502020204030204" pitchFamily="34" charset="0"/>
                <a:cs typeface="Times New Roman" panose="02020603050405020304" pitchFamily="18" charset="0"/>
              </a:rPr>
            </a:b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Kjelde: SSB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4126005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Dei største pendlingsstraumane i Vestland i tal, er mellom Bergen og omlandskommunane, som alle har netto utpendling til byen. Dette gjeld i høgaste grad kommunane i Vest, som har mykje utveksling av arbeidskraft med kvarandre og Bergen.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Dei som bur og jobbar i Vest held seg i hovudsak i dei tre nemnde kommunane, samt noko med dei andre store kommunane rundt Bergen. Elles er det lite utveksling med resten av fylket.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effectLst/>
                <a:latin typeface="Calibri" panose="020F0502020204030204" pitchFamily="34" charset="0"/>
                <a:ea typeface="Calibri" panose="020F0502020204030204" pitchFamily="34" charset="0"/>
                <a:cs typeface="Times New Roman" panose="02020603050405020304" pitchFamily="18" charset="0"/>
              </a:rPr>
              <a:t>Elles i fylket er det pendling inn til regionale sentre med mange arbeidsplassar innan administrasjon, helse, industri og fiske/oppdrett.</a:t>
            </a:r>
          </a:p>
          <a:p>
            <a:r>
              <a:rPr lang="nn-NO" noProof="0" dirty="0"/>
              <a:t>Dei fleste kommunar i fylket har netto utpendling til Bergen eller landet elles, og fylket samla har netto utpendling til andre delar av landet.</a:t>
            </a:r>
          </a:p>
          <a:p>
            <a:br>
              <a:rPr lang="nn-NO" noProof="0" dirty="0"/>
            </a:br>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3746854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i="1" noProof="0" dirty="0"/>
              <a:t>Stramheit reknast ut ved å dele gjennomsnittleg tal på utlyste stillingar kvar månad med gjennomsnittleg tal på bruttoledige, og er eit mål på manglande samsvar mellom tilbod og etterspurnad i marknaden.</a:t>
            </a:r>
          </a:p>
          <a:p>
            <a:endParaRPr lang="nn-NO" noProof="0" dirty="0"/>
          </a:p>
          <a:p>
            <a:r>
              <a:rPr lang="nn-NO" noProof="0" dirty="0"/>
              <a:t>Stramheita i Vest er stort sett høgare nå enn i fjor, men er mykje lågare enn resten av fylket. Særleg har han blitt høgare innan yrka i offentleg sektor som helse, undervisning og saksbehandling. Elles er det ganske lite stramt i dei fleste yrkesgrupper sjølv om det er noko opp frå fjoråret. Minst stramt er det innan yrka som framleis merkar pandemien som reiseliv, transport, service og varehandel. </a:t>
            </a:r>
          </a:p>
          <a:p>
            <a:r>
              <a:rPr lang="nn-NO" noProof="0" dirty="0"/>
              <a:t>Ser vi på dei spesifikke yrka, så er det helsespesialistar på toppen, i spedd utdanningsyrke, offentleg saksbehandling og maskiningeniørar.</a:t>
            </a:r>
          </a:p>
          <a:p>
            <a:r>
              <a:rPr lang="nn-NO" noProof="0" dirty="0"/>
              <a:t>Erstatningsbehovet grunna pensjon er ikkje ubetydeleg over dei neste åra. Som del av dei sysselsette er behovet størst innan finans, transport og primærnæringar, men i reine tal er det helsepersonell som i størst grad treng å bli erstatta.</a:t>
            </a:r>
          </a:p>
          <a:p>
            <a:endParaRPr lang="nn-NO" noProof="0" dirty="0"/>
          </a:p>
          <a:p>
            <a:r>
              <a:rPr lang="nn-NO" noProof="0" dirty="0"/>
              <a:t>Bedriftsundersøkinga i 2021 var svært positiv med forventa tal på sysselsette, men elles er forventingane til bedriftene for investeringar, marknad og omsetting svært låge. Her må vi ha med oss eit relativt høgt nivå på ledige og permitterte i tala for Vest, som gjer at sysselsettinga var låg i utgangspunktet. I Vest er det og færre verksemder som melder frå om rekrutteringsproblem enn før.</a:t>
            </a:r>
          </a:p>
          <a:p>
            <a:br>
              <a:rPr lang="nn-NO" noProof="0" dirty="0"/>
            </a:br>
            <a:r>
              <a:rPr lang="nn-NO" noProof="0" dirty="0"/>
              <a:t>Kjelder: NAV, SSB, Bedriftsundersøkinga 2021</a:t>
            </a:r>
          </a:p>
          <a:p>
            <a:endParaRPr lang="nn-NO" noProof="0" dirty="0"/>
          </a:p>
          <a:p>
            <a:endParaRPr lang="nn-NO" noProof="0"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273451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Størst prosentvis vekst i talet på sysselsette har det vore i Midthordland, etterfølgd av Nordhordland, Sunnhordland og Nordfjord. I desse tala tyngast nok Bergen og Vest ned av den ekstra store ledigheita dei har fått i forbindelse med pandemien.</a:t>
            </a:r>
          </a:p>
          <a:p>
            <a:endParaRPr lang="nn-NO" noProof="0" dirty="0"/>
          </a:p>
          <a:p>
            <a:r>
              <a:rPr lang="nn-NO" noProof="0" dirty="0"/>
              <a:t>Forventingar til auka sysselsetting er høgast blant verksemder i Vest, medan Nordhordland og Bergen ligg ein tanke over snittet. Elles er nivået ganske jamt, men lågast i Midthordland.</a:t>
            </a:r>
          </a:p>
          <a:p>
            <a:endParaRPr lang="nn-NO" noProof="0" dirty="0"/>
          </a:p>
          <a:p>
            <a:r>
              <a:rPr lang="nn-NO" noProof="0" dirty="0"/>
              <a:t>Erstatningsbehovet grunna pensjon er høgast for dei mest rurale regionane i tidlegare Sogn og Fjordane som Voss/Hardanger. Her er det til dels store behov for kvalifisert arbeidskraft. Lågast er erstatningsbehovet i Bergen og Vest.</a:t>
            </a:r>
          </a:p>
          <a:p>
            <a:endParaRPr lang="nn-NO" noProof="0" dirty="0"/>
          </a:p>
          <a:p>
            <a:r>
              <a:rPr lang="nn-NO" noProof="0" dirty="0"/>
              <a:t>Stramheita fylgjer erstatningsbehovet i stor grad, med tidlegare Sogn og Fjordane som regionane med dei strammaste arbeidsmarknadane. Minst stramt er det i Vest, som og heng saman med relativt høg arbeidsløyse etter pandemien. Vestland samla er eit hakk meir stramt enn landet elles. Her ligg Bergen om lag på snitt for fylket.</a:t>
            </a:r>
          </a:p>
          <a:p>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22</a:t>
            </a:fld>
            <a:endParaRPr lang="nb-NO"/>
          </a:p>
        </p:txBody>
      </p:sp>
    </p:spTree>
    <p:extLst>
      <p:ext uri="{BB962C8B-B14F-4D97-AF65-F5344CB8AC3E}">
        <p14:creationId xmlns:p14="http://schemas.microsoft.com/office/powerpoint/2010/main" val="241870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a:t>
            </a:fld>
            <a:endParaRPr lang="nb-NO"/>
          </a:p>
        </p:txBody>
      </p:sp>
    </p:spTree>
    <p:extLst>
      <p:ext uri="{BB962C8B-B14F-4D97-AF65-F5344CB8AC3E}">
        <p14:creationId xmlns:p14="http://schemas.microsoft.com/office/powerpoint/2010/main" val="53930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23</a:t>
            </a:fld>
            <a:endParaRPr lang="nb-NO"/>
          </a:p>
        </p:txBody>
      </p:sp>
    </p:spTree>
    <p:extLst>
      <p:ext uri="{BB962C8B-B14F-4D97-AF65-F5344CB8AC3E}">
        <p14:creationId xmlns:p14="http://schemas.microsoft.com/office/powerpoint/2010/main" val="210648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184DC7F-D1C1-4B8A-811B-A779D12687E5}" type="slidenum">
              <a:rPr lang="nb-NO" smtClean="0"/>
              <a:t>24</a:t>
            </a:fld>
            <a:endParaRPr lang="nb-NO"/>
          </a:p>
        </p:txBody>
      </p:sp>
    </p:spTree>
    <p:extLst>
      <p:ext uri="{BB962C8B-B14F-4D97-AF65-F5344CB8AC3E}">
        <p14:creationId xmlns:p14="http://schemas.microsoft.com/office/powerpoint/2010/main" val="3764898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Ser me på regionane i Vestland, så er det Vest som har mange personar i alle kategoriane. Dette er eit trekk ved regionen som har vart i lang tid. Elles for kvar einskild gruppe:</a:t>
            </a:r>
            <a:br>
              <a:rPr lang="nn-NO" noProof="0" dirty="0"/>
            </a:br>
            <a:endParaRPr lang="nn-NO" noProof="0" dirty="0"/>
          </a:p>
          <a:p>
            <a:r>
              <a:rPr lang="nn-NO" noProof="0" dirty="0"/>
              <a:t>Arbeidssøkarar: 	Bergen og Vest ligg klart høgast i 2021 grunna gjenværande ledigheit etter pandemien. Dei fleste andre regionane er nede på eit nivå som liknar meir på normalen.</a:t>
            </a:r>
          </a:p>
          <a:p>
            <a:r>
              <a:rPr lang="nn-NO" noProof="0" dirty="0"/>
              <a:t>Nedsett arbeidsevne/AAP:	Særleg Vest ligg høgt på tala her, både på nedsett arbeidsevne og AAP-mottakarar. Nordhordland og Midthordland er og med på å trekkje opp snittet noko. Sogn, Nordfjord og Sunnfjord ligg lågast i fylket.</a:t>
            </a:r>
          </a:p>
          <a:p>
            <a:r>
              <a:rPr lang="nn-NO" noProof="0" dirty="0"/>
              <a:t>Langtids sjukmelde:	Her er nivået ganske stabilt og med små variasjonar mellom regionane. Men og her er Nordhordland og Vest høgast av regionane.</a:t>
            </a:r>
          </a:p>
          <a:p>
            <a:r>
              <a:rPr lang="nn-NO" noProof="0" dirty="0"/>
              <a:t>Uføre:		Her er det tre regionar som ligg relativt høgt (11-12%): Vest, Nordhordland og Sunnhordland </a:t>
            </a:r>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150095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42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4DC7F-D1C1-4B8A-811B-A779D12687E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11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Vests befolkning veks med nær 10 000 mellom 2011 og 2021. For neste periode fram mot 2030 er det venta ein vidare vekst på om lag 4 500 personar.</a:t>
            </a:r>
            <a:br>
              <a:rPr lang="nn-NO" noProof="0" dirty="0"/>
            </a:br>
            <a:r>
              <a:rPr lang="nn-NO" noProof="0" dirty="0"/>
              <a:t>Redusert takt på veksten, men framleis ein betydeleg auke er venta framover.</a:t>
            </a:r>
            <a:br>
              <a:rPr lang="nn-NO" noProof="0" dirty="0"/>
            </a:br>
            <a:br>
              <a:rPr lang="nn-NO" noProof="0" dirty="0"/>
            </a:br>
            <a:r>
              <a:rPr lang="nn-NO" noProof="0" dirty="0"/>
              <a:t>For framskriving er det såkalla mellomalternativet (MMMM) til SSB nytta.</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a:p>
        </p:txBody>
      </p:sp>
    </p:spTree>
    <p:extLst>
      <p:ext uri="{BB962C8B-B14F-4D97-AF65-F5344CB8AC3E}">
        <p14:creationId xmlns:p14="http://schemas.microsoft.com/office/powerpoint/2010/main" val="274284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ser vi befolkningsveksten fordelt på aldersgrupper. Reelle tal for 2011-2021, og framskriving fram til 2030.</a:t>
            </a:r>
            <a:br>
              <a:rPr lang="nn-NO" noProof="0" dirty="0"/>
            </a:br>
            <a:endParaRPr lang="nn-NO" noProof="0" dirty="0"/>
          </a:p>
          <a:p>
            <a:r>
              <a:rPr lang="nn-NO" noProof="0" dirty="0"/>
              <a:t>Dei siste åra har det vært tydeleg at befolkninga under 20 år blir færre, det blir framleis fleire i «arbeidsfør alder» 20-64 år, medan det er jamn auke i talet blant dei som er 65 år og eldre.</a:t>
            </a:r>
          </a:p>
          <a:p>
            <a:r>
              <a:rPr lang="nn-NO" noProof="0" dirty="0"/>
              <a:t>I grove trekk er det denne utviklinga som er venta å halde fram i åra til 2030 også. Stadig færre under 20 år, ein redusert auke i 20-64 år, og ein jamn og stor auke i dei over 64 år. </a:t>
            </a:r>
          </a:p>
          <a:p>
            <a:r>
              <a:rPr lang="nn-NO" noProof="0" dirty="0"/>
              <a:t>I sum peiker det fram mot ei aldrande befolkning som på sikt gir lågare prosentvis yrkesdeltaking i befolkninga generelt. Mykje av den forventa auken i befolkninga fram mot 2030 består av den eldste aldersgruppa, men Vest kan og vente seg ein liten auke i befolkninga under 65 år.</a:t>
            </a:r>
          </a:p>
          <a:p>
            <a:endParaRPr lang="nn-NO" noProof="0" dirty="0"/>
          </a:p>
          <a:p>
            <a:r>
              <a:rPr lang="nn-NO" noProof="0" dirty="0"/>
              <a:t>For framskriving er det såkalla mellomalternativet (MMMM) til SSB nytta. </a:t>
            </a:r>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242230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Dette er reelle tal for perioden 2000-2020</a:t>
            </a:r>
          </a:p>
          <a:p>
            <a:endParaRPr lang="nn-NO" dirty="0"/>
          </a:p>
          <a:p>
            <a:r>
              <a:rPr lang="nn-NO" dirty="0"/>
              <a:t>Det var ein lang periode med mykje tilflytting mellom 2007 og 2015, som i hovudsak bestod av innvandring til landet. I åra etter 2016 har tilflyttinga til Vest gått noko ned, og gir ikkje lenger like store tilskot til befolkningsauka dei siste åra.</a:t>
            </a:r>
          </a:p>
          <a:p>
            <a:r>
              <a:rPr lang="nn-NO" dirty="0"/>
              <a:t>Samtidig ser me at fødselsoverskotet har falt noko etter 2017, slik at veksten framover i større grad er grunna fødselsoverskotet.</a:t>
            </a:r>
          </a:p>
          <a:p>
            <a:endParaRPr lang="nn-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a:p>
        </p:txBody>
      </p:sp>
    </p:spTree>
    <p:extLst>
      <p:ext uri="{BB962C8B-B14F-4D97-AF65-F5344CB8AC3E}">
        <p14:creationId xmlns:p14="http://schemas.microsoft.com/office/powerpoint/2010/main" val="172748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visest utdanningsnivået på befolkninga over 16 år i perioden 2000-2020</a:t>
            </a:r>
            <a:endParaRPr lang="nn-NO" noProof="0" dirty="0"/>
          </a:p>
          <a:p>
            <a:endParaRPr lang="nn-NO" noProof="0" dirty="0"/>
          </a:p>
          <a:p>
            <a:r>
              <a:rPr lang="nn-NO" noProof="0" dirty="0"/>
              <a:t>Den langsiktige trenden er at delen med høg utdanning aukar over tid. </a:t>
            </a:r>
          </a:p>
          <a:p>
            <a:r>
              <a:rPr lang="nn-NO" noProof="0" dirty="0"/>
              <a:t>Det er verdt å merke seg at dette i særleg grad gjeld for kvinner, som no har ein mykje større del med høg utdanning enn menn. Kvinnene har hatt ei mykje sterkare utvikling dei siste 20 åra enn mennene. </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a:p>
        </p:txBody>
      </p:sp>
    </p:spTree>
    <p:extLst>
      <p:ext uri="{BB962C8B-B14F-4D97-AF65-F5344CB8AC3E}">
        <p14:creationId xmlns:p14="http://schemas.microsoft.com/office/powerpoint/2010/main" val="257790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Her samanliknar vi regionane i Vestland.</a:t>
            </a:r>
          </a:p>
          <a:p>
            <a:endParaRPr lang="nn-NO" noProof="0" dirty="0"/>
          </a:p>
          <a:p>
            <a:r>
              <a:rPr lang="nn-NO" noProof="0" dirty="0"/>
              <a:t>Gjennomgåande er at befolkningsveksten blir størst for området rundt Bergen, inkludert Vest, medan indre og nordre delar av fylket kan sjå stagnasjon og nedgang i folketalet fram mot 2030.</a:t>
            </a:r>
          </a:p>
          <a:p>
            <a:r>
              <a:rPr lang="nn-NO" noProof="0" dirty="0"/>
              <a:t>Vest er ein region med relativt få med høgare utdanning, og desto fleire med grunnskole eller vidaregåande som høgaste utdanning.</a:t>
            </a:r>
          </a:p>
          <a:p>
            <a:endParaRPr lang="nn-NO" noProof="0" dirty="0"/>
          </a:p>
          <a:p>
            <a:r>
              <a:rPr lang="nn-NO" noProof="0" dirty="0"/>
              <a:t>Kjelde: SSB</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1639581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1945220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96361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8783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68846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067671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4009442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7403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2514585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6311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2680129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20788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255617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209646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4229017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2161288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4031890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138948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38505423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lstStyle/>
          <a:p>
            <a:r>
              <a:rPr lang="nn-NO" dirty="0"/>
              <a:t>Omverdsanalyse 2021</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Vest</a:t>
            </a:r>
          </a:p>
        </p:txBody>
      </p:sp>
      <p:pic>
        <p:nvPicPr>
          <p:cNvPr id="3" name="Plassholder for bilde 2">
            <a:extLst>
              <a:ext uri="{FF2B5EF4-FFF2-40B4-BE49-F238E27FC236}">
                <a16:creationId xmlns:a16="http://schemas.microsoft.com/office/drawing/2014/main" id="{71B5B8EC-82C4-4357-B253-13C09DE6C8A1}"/>
              </a:ext>
            </a:extLst>
          </p:cNvPr>
          <p:cNvPicPr>
            <a:picLocks noGrp="1" noChangeAspect="1"/>
          </p:cNvPicPr>
          <p:nvPr>
            <p:ph type="pic" sz="quarter" idx="11"/>
          </p:nvPr>
        </p:nvPicPr>
        <p:blipFill>
          <a:blip r:embed="rId3"/>
          <a:srcRect t="1287" b="1287"/>
          <a:stretch/>
        </p:blipFill>
        <p:spPr>
          <a:xfrm>
            <a:off x="6160021" y="0"/>
            <a:ext cx="6031979" cy="6858000"/>
          </a:xfrm>
        </p:spPr>
      </p:pic>
    </p:spTree>
    <p:extLst>
      <p:ext uri="{BB962C8B-B14F-4D97-AF65-F5344CB8AC3E}">
        <p14:creationId xmlns:p14="http://schemas.microsoft.com/office/powerpoint/2010/main" val="394304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7C386-4FAC-4B09-AFD4-5B33A40BABF9}"/>
              </a:ext>
            </a:extLst>
          </p:cNvPr>
          <p:cNvSpPr>
            <a:spLocks noGrp="1"/>
          </p:cNvSpPr>
          <p:nvPr>
            <p:ph type="title"/>
          </p:nvPr>
        </p:nvSpPr>
        <p:spPr>
          <a:xfrm>
            <a:off x="838200" y="215114"/>
            <a:ext cx="10515600" cy="919680"/>
          </a:xfrm>
        </p:spPr>
        <p:txBody>
          <a:bodyPr>
            <a:normAutofit/>
          </a:bodyPr>
          <a:lstStyle/>
          <a:p>
            <a:r>
              <a:rPr lang="nn-NO" sz="2800" dirty="0"/>
              <a:t>Samanlikning av regionar</a:t>
            </a:r>
          </a:p>
        </p:txBody>
      </p:sp>
      <p:pic>
        <p:nvPicPr>
          <p:cNvPr id="4" name="Bilde 3">
            <a:extLst>
              <a:ext uri="{FF2B5EF4-FFF2-40B4-BE49-F238E27FC236}">
                <a16:creationId xmlns:a16="http://schemas.microsoft.com/office/drawing/2014/main" id="{B9AF3055-A653-4DFF-8DD1-B5FAEF166248}"/>
              </a:ext>
            </a:extLst>
          </p:cNvPr>
          <p:cNvPicPr>
            <a:picLocks noChangeAspect="1"/>
          </p:cNvPicPr>
          <p:nvPr/>
        </p:nvPicPr>
        <p:blipFill rotWithShape="1">
          <a:blip r:embed="rId3"/>
          <a:srcRect t="192" b="-192"/>
          <a:stretch/>
        </p:blipFill>
        <p:spPr>
          <a:xfrm>
            <a:off x="838199" y="1206000"/>
            <a:ext cx="10054389" cy="5550320"/>
          </a:xfrm>
          <a:prstGeom prst="rect">
            <a:avLst/>
          </a:prstGeom>
        </p:spPr>
      </p:pic>
    </p:spTree>
    <p:extLst>
      <p:ext uri="{BB962C8B-B14F-4D97-AF65-F5344CB8AC3E}">
        <p14:creationId xmlns:p14="http://schemas.microsoft.com/office/powerpoint/2010/main" val="24434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Levekår og fattigdom</a:t>
            </a:r>
          </a:p>
        </p:txBody>
      </p:sp>
      <p:pic>
        <p:nvPicPr>
          <p:cNvPr id="3" name="Plassholder for bilde 2" descr="To personer som løper og sykler sammen">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3" cy="4014455"/>
          </a:xfrm>
        </p:spPr>
      </p:pic>
    </p:spTree>
    <p:extLst>
      <p:ext uri="{BB962C8B-B14F-4D97-AF65-F5344CB8AC3E}">
        <p14:creationId xmlns:p14="http://schemas.microsoft.com/office/powerpoint/2010/main" val="370106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545714"/>
            <a:ext cx="9641728" cy="709501"/>
          </a:xfrm>
        </p:spPr>
        <p:txBody>
          <a:bodyPr>
            <a:noAutofit/>
          </a:bodyPr>
          <a:lstStyle/>
          <a:p>
            <a:r>
              <a:rPr lang="nn-NO" sz="2800" dirty="0"/>
              <a:t>Oppsummering av hovudtrekk: levekår og fattigdom</a:t>
            </a:r>
            <a:br>
              <a:rPr lang="nn-NO" sz="2800" dirty="0"/>
            </a:br>
            <a:r>
              <a:rPr lang="nn-NO" sz="2800" dirty="0"/>
              <a:t>Vest</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640793"/>
            <a:ext cx="9366275" cy="4079771"/>
          </a:xfrm>
          <a:prstGeom prst="rect">
            <a:avLst/>
          </a:prstGeom>
        </p:spPr>
        <p:txBody>
          <a:bodyPr wrap="square">
            <a:spAutoFit/>
          </a:bodyPr>
          <a:lstStyle/>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Vest har ein relativt låg fattigdomsdel, men den har auka tydeleg dei siste åra.</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Ulikheita (GINI) er blant dei lågaste i fylket. Den har falt dei siste åra frå eit toppnivå i 2015.</a:t>
            </a:r>
          </a:p>
          <a:p>
            <a:pPr marL="342900" lvl="0" indent="-342900">
              <a:lnSpc>
                <a:spcPct val="107000"/>
              </a:lnSpc>
              <a:buClr>
                <a:schemeClr val="accent1"/>
              </a:buClr>
              <a:buFont typeface="Arial" panose="020B0604020202020204" pitchFamily="34" charset="0"/>
              <a:buChar char="•"/>
            </a:pP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Vest kjem dårleg ut på levekårsindeksen. Trass høge inntekter, har </a:t>
            </a:r>
            <a:r>
              <a:rPr lang="nn-NO" sz="2400" dirty="0">
                <a:latin typeface="Calibri" panose="020F0502020204030204" pitchFamily="34" charset="0"/>
                <a:ea typeface="Calibri" panose="020F0502020204030204" pitchFamily="34" charset="0"/>
                <a:cs typeface="Times New Roman" panose="02020603050405020304" pitchFamily="18" charset="0"/>
              </a:rPr>
              <a:t>Vest </a:t>
            </a:r>
            <a:r>
              <a:rPr lang="nn-NO" sz="2400" dirty="0">
                <a:effectLst/>
                <a:latin typeface="Calibri" panose="020F0502020204030204" pitchFamily="34" charset="0"/>
                <a:ea typeface="Calibri" panose="020F0502020204030204" pitchFamily="34" charset="0"/>
                <a:cs typeface="Times New Roman" panose="02020603050405020304" pitchFamily="18" charset="0"/>
              </a:rPr>
              <a:t>høge tal på unge uføre, unge sosialhjelpsmottakarar, sjukefråvær, kriminalitet og del av befolkninga som er registrert hos NAV.</a:t>
            </a:r>
            <a:endParaRPr lang="nn-NO" sz="2800" dirty="0">
              <a:solidFill>
                <a:schemeClr val="bg2"/>
              </a:solidFill>
            </a:endParaRPr>
          </a:p>
          <a:p>
            <a:endParaRPr lang="nn-NO" sz="2800" dirty="0">
              <a:solidFill>
                <a:schemeClr val="bg2"/>
              </a:solidFill>
            </a:endParaRPr>
          </a:p>
        </p:txBody>
      </p:sp>
    </p:spTree>
    <p:extLst>
      <p:ext uri="{BB962C8B-B14F-4D97-AF65-F5344CB8AC3E}">
        <p14:creationId xmlns:p14="http://schemas.microsoft.com/office/powerpoint/2010/main" val="18350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38200" y="299519"/>
            <a:ext cx="10515600" cy="1072080"/>
          </a:xfrm>
        </p:spPr>
        <p:txBody>
          <a:bodyPr>
            <a:normAutofit/>
          </a:bodyPr>
          <a:lstStyle/>
          <a:p>
            <a:r>
              <a:rPr lang="nb-NO" sz="2800" dirty="0"/>
              <a:t>Levekårsrangering for Vestland 2021</a:t>
            </a:r>
          </a:p>
        </p:txBody>
      </p:sp>
      <p:pic>
        <p:nvPicPr>
          <p:cNvPr id="5" name="Bilde 4">
            <a:extLst>
              <a:ext uri="{FF2B5EF4-FFF2-40B4-BE49-F238E27FC236}">
                <a16:creationId xmlns:a16="http://schemas.microsoft.com/office/drawing/2014/main" id="{1999F6FD-DA08-4973-922A-8035A1FAD70D}"/>
              </a:ext>
            </a:extLst>
          </p:cNvPr>
          <p:cNvPicPr>
            <a:picLocks noChangeAspect="1"/>
          </p:cNvPicPr>
          <p:nvPr/>
        </p:nvPicPr>
        <p:blipFill>
          <a:blip r:embed="rId3"/>
          <a:stretch>
            <a:fillRect/>
          </a:stretch>
        </p:blipFill>
        <p:spPr>
          <a:xfrm>
            <a:off x="838200" y="1287780"/>
            <a:ext cx="10515600" cy="5257800"/>
          </a:xfrm>
          <a:prstGeom prst="rect">
            <a:avLst/>
          </a:prstGeom>
        </p:spPr>
      </p:pic>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4"/>
          <a:stretch>
            <a:fillRect/>
          </a:stretch>
        </p:blipFill>
        <p:spPr>
          <a:xfrm>
            <a:off x="8001000" y="596700"/>
            <a:ext cx="3810000" cy="581025"/>
          </a:xfrm>
          <a:prstGeom prst="rect">
            <a:avLst/>
          </a:prstGeom>
        </p:spPr>
      </p:pic>
    </p:spTree>
    <p:extLst>
      <p:ext uri="{BB962C8B-B14F-4D97-AF65-F5344CB8AC3E}">
        <p14:creationId xmlns:p14="http://schemas.microsoft.com/office/powerpoint/2010/main" val="1724580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FE46C-7345-4DFA-8B36-A4DDBE625957}"/>
              </a:ext>
            </a:extLst>
          </p:cNvPr>
          <p:cNvSpPr>
            <a:spLocks noGrp="1"/>
          </p:cNvSpPr>
          <p:nvPr>
            <p:ph type="title"/>
          </p:nvPr>
        </p:nvSpPr>
        <p:spPr>
          <a:xfrm>
            <a:off x="810064" y="344141"/>
            <a:ext cx="10515600" cy="1072080"/>
          </a:xfrm>
        </p:spPr>
        <p:txBody>
          <a:bodyPr>
            <a:normAutofit/>
          </a:bodyPr>
          <a:lstStyle/>
          <a:p>
            <a:r>
              <a:rPr lang="nb-NO" sz="2800" dirty="0"/>
              <a:t>Levekårsrangering for Bergensområdet 2021</a:t>
            </a:r>
          </a:p>
        </p:txBody>
      </p:sp>
      <p:pic>
        <p:nvPicPr>
          <p:cNvPr id="7" name="Bilde 6">
            <a:extLst>
              <a:ext uri="{FF2B5EF4-FFF2-40B4-BE49-F238E27FC236}">
                <a16:creationId xmlns:a16="http://schemas.microsoft.com/office/drawing/2014/main" id="{392A35F0-FB49-4182-8331-14685E2A0F7E}"/>
              </a:ext>
            </a:extLst>
          </p:cNvPr>
          <p:cNvPicPr>
            <a:picLocks noChangeAspect="1"/>
          </p:cNvPicPr>
          <p:nvPr/>
        </p:nvPicPr>
        <p:blipFill>
          <a:blip r:embed="rId3"/>
          <a:stretch>
            <a:fillRect/>
          </a:stretch>
        </p:blipFill>
        <p:spPr>
          <a:xfrm>
            <a:off x="8382000" y="675539"/>
            <a:ext cx="3810000" cy="581025"/>
          </a:xfrm>
          <a:prstGeom prst="rect">
            <a:avLst/>
          </a:prstGeom>
        </p:spPr>
      </p:pic>
      <p:pic>
        <p:nvPicPr>
          <p:cNvPr id="8" name="Bilde 7">
            <a:extLst>
              <a:ext uri="{FF2B5EF4-FFF2-40B4-BE49-F238E27FC236}">
                <a16:creationId xmlns:a16="http://schemas.microsoft.com/office/drawing/2014/main" id="{2464A78A-AABE-4CEC-BB75-8731D6ADD637}"/>
              </a:ext>
            </a:extLst>
          </p:cNvPr>
          <p:cNvPicPr>
            <a:picLocks noChangeAspect="1"/>
          </p:cNvPicPr>
          <p:nvPr/>
        </p:nvPicPr>
        <p:blipFill>
          <a:blip r:embed="rId4"/>
          <a:stretch>
            <a:fillRect/>
          </a:stretch>
        </p:blipFill>
        <p:spPr>
          <a:xfrm>
            <a:off x="838200" y="1256564"/>
            <a:ext cx="10090476" cy="5327608"/>
          </a:xfrm>
          <a:prstGeom prst="rect">
            <a:avLst/>
          </a:prstGeom>
        </p:spPr>
      </p:pic>
    </p:spTree>
    <p:extLst>
      <p:ext uri="{BB962C8B-B14F-4D97-AF65-F5344CB8AC3E}">
        <p14:creationId xmlns:p14="http://schemas.microsoft.com/office/powerpoint/2010/main" val="347493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95996" y="285451"/>
            <a:ext cx="10515600" cy="773376"/>
          </a:xfrm>
        </p:spPr>
        <p:txBody>
          <a:bodyPr>
            <a:normAutofit/>
          </a:bodyPr>
          <a:lstStyle/>
          <a:p>
            <a:r>
              <a:rPr lang="nn-NO" sz="2800" dirty="0"/>
              <a:t>Utvikling i brukargrupper hos NAV</a:t>
            </a:r>
          </a:p>
        </p:txBody>
      </p:sp>
      <p:pic>
        <p:nvPicPr>
          <p:cNvPr id="4" name="Bilde 3">
            <a:extLst>
              <a:ext uri="{FF2B5EF4-FFF2-40B4-BE49-F238E27FC236}">
                <a16:creationId xmlns:a16="http://schemas.microsoft.com/office/drawing/2014/main" id="{5BF0719A-2548-4BD4-8B97-6AE316A8325F}"/>
              </a:ext>
            </a:extLst>
          </p:cNvPr>
          <p:cNvPicPr>
            <a:picLocks noChangeAspect="1"/>
          </p:cNvPicPr>
          <p:nvPr/>
        </p:nvPicPr>
        <p:blipFill>
          <a:blip r:embed="rId3"/>
          <a:stretch>
            <a:fillRect/>
          </a:stretch>
        </p:blipFill>
        <p:spPr>
          <a:xfrm>
            <a:off x="838200" y="1146664"/>
            <a:ext cx="10515600" cy="5427230"/>
          </a:xfrm>
          <a:prstGeom prst="rect">
            <a:avLst/>
          </a:prstGeom>
        </p:spPr>
      </p:pic>
    </p:spTree>
    <p:extLst>
      <p:ext uri="{BB962C8B-B14F-4D97-AF65-F5344CB8AC3E}">
        <p14:creationId xmlns:p14="http://schemas.microsoft.com/office/powerpoint/2010/main" val="95204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65E1D6-46F8-4D6E-8D65-0F77579CEB65}"/>
              </a:ext>
            </a:extLst>
          </p:cNvPr>
          <p:cNvSpPr>
            <a:spLocks noGrp="1"/>
          </p:cNvSpPr>
          <p:nvPr>
            <p:ph type="title"/>
          </p:nvPr>
        </p:nvSpPr>
        <p:spPr>
          <a:xfrm>
            <a:off x="627185" y="341722"/>
            <a:ext cx="10515600" cy="1072080"/>
          </a:xfrm>
        </p:spPr>
        <p:txBody>
          <a:bodyPr>
            <a:normAutofit/>
          </a:bodyPr>
          <a:lstStyle/>
          <a:p>
            <a:r>
              <a:rPr lang="nb-NO" sz="2800" dirty="0"/>
              <a:t>Ulikskap</a:t>
            </a:r>
          </a:p>
        </p:txBody>
      </p:sp>
      <p:pic>
        <p:nvPicPr>
          <p:cNvPr id="5" name="Bilde 4">
            <a:extLst>
              <a:ext uri="{FF2B5EF4-FFF2-40B4-BE49-F238E27FC236}">
                <a16:creationId xmlns:a16="http://schemas.microsoft.com/office/drawing/2014/main" id="{515E2F7E-1AB4-483C-B990-417405369FB0}"/>
              </a:ext>
            </a:extLst>
          </p:cNvPr>
          <p:cNvPicPr>
            <a:picLocks noChangeAspect="1"/>
          </p:cNvPicPr>
          <p:nvPr/>
        </p:nvPicPr>
        <p:blipFill>
          <a:blip r:embed="rId3"/>
          <a:stretch>
            <a:fillRect/>
          </a:stretch>
        </p:blipFill>
        <p:spPr>
          <a:xfrm>
            <a:off x="662939" y="1554480"/>
            <a:ext cx="11097917" cy="4183380"/>
          </a:xfrm>
          <a:prstGeom prst="rect">
            <a:avLst/>
          </a:prstGeom>
        </p:spPr>
      </p:pic>
    </p:spTree>
    <p:extLst>
      <p:ext uri="{BB962C8B-B14F-4D97-AF65-F5344CB8AC3E}">
        <p14:creationId xmlns:p14="http://schemas.microsoft.com/office/powerpoint/2010/main" val="280262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Behov for kompetanse og arbeidskraft</a:t>
            </a:r>
          </a:p>
        </p:txBody>
      </p:sp>
      <p:pic>
        <p:nvPicPr>
          <p:cNvPr id="3" name="Plassholder for bilde 2" descr="Lege som bruker digitalt nettbrett i en sykehuskorrido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21772"/>
            <a:ext cx="6023152" cy="4014455"/>
          </a:xfrm>
        </p:spPr>
      </p:pic>
    </p:spTree>
    <p:extLst>
      <p:ext uri="{BB962C8B-B14F-4D97-AF65-F5344CB8AC3E}">
        <p14:creationId xmlns:p14="http://schemas.microsoft.com/office/powerpoint/2010/main" val="313393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886857"/>
            <a:ext cx="10918372" cy="709501"/>
          </a:xfrm>
        </p:spPr>
        <p:txBody>
          <a:bodyPr>
            <a:noAutofit/>
          </a:bodyPr>
          <a:lstStyle/>
          <a:p>
            <a:r>
              <a:rPr lang="nn-NO" sz="2800" dirty="0"/>
              <a:t>Oppsummering av hovudtrekk</a:t>
            </a:r>
            <a:br>
              <a:rPr lang="nn-NO" sz="2800" dirty="0"/>
            </a:br>
            <a:r>
              <a:rPr lang="nn-NO" sz="2800" dirty="0"/>
              <a:t>Behov for kompetanse og arbeidskraft</a:t>
            </a:r>
            <a:br>
              <a:rPr lang="nn-NO" sz="2800" dirty="0"/>
            </a:br>
            <a:r>
              <a:rPr lang="nn-NO" sz="2800" dirty="0"/>
              <a:t>Vest</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2222803"/>
            <a:ext cx="10258697" cy="3928704"/>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400" dirty="0">
                <a:latin typeface="Calibri" panose="020F0502020204030204" pitchFamily="34" charset="0"/>
                <a:ea typeface="Calibri" panose="020F0502020204030204" pitchFamily="34" charset="0"/>
                <a:cs typeface="Times New Roman" panose="02020603050405020304" pitchFamily="18" charset="0"/>
              </a:rPr>
              <a:t>S</a:t>
            </a:r>
            <a:r>
              <a:rPr lang="nn-NO" sz="2400" dirty="0">
                <a:effectLst/>
                <a:latin typeface="Calibri" panose="020F0502020204030204" pitchFamily="34" charset="0"/>
                <a:ea typeface="Calibri" panose="020F0502020204030204" pitchFamily="34" charset="0"/>
                <a:cs typeface="Times New Roman" panose="02020603050405020304" pitchFamily="18" charset="0"/>
              </a:rPr>
              <a:t>amanlikna med landet har Vest mykje sysselsetting i industri, bygg og transport, og låg sysselsetting i dei meir urbane tenestenæringane. </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Regionen er mest optimistisk i bedriftsundersøkinga med tanke på framtidig sysselsetting.</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Arbeidsmarknaden i Vest er relativt lite stram, sjølv om den er blitt strammare i 2021. Vest er regionen med flest bruttoledige pr. utlyste stilling.</a:t>
            </a: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Vest har i sum mykje utpendling, hovudsakleg til Bergen, sjølv om det finst store industriarbeidsplassar i regionen.</a:t>
            </a:r>
          </a:p>
        </p:txBody>
      </p:sp>
    </p:spTree>
    <p:extLst>
      <p:ext uri="{BB962C8B-B14F-4D97-AF65-F5344CB8AC3E}">
        <p14:creationId xmlns:p14="http://schemas.microsoft.com/office/powerpoint/2010/main" val="2001971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F864D-B9B9-4008-9204-20A5727F3758}"/>
              </a:ext>
            </a:extLst>
          </p:cNvPr>
          <p:cNvSpPr>
            <a:spLocks noGrp="1"/>
          </p:cNvSpPr>
          <p:nvPr>
            <p:ph type="title"/>
          </p:nvPr>
        </p:nvSpPr>
        <p:spPr>
          <a:xfrm>
            <a:off x="810064" y="412061"/>
            <a:ext cx="10515600" cy="840432"/>
          </a:xfrm>
        </p:spPr>
        <p:txBody>
          <a:bodyPr>
            <a:normAutofit/>
          </a:bodyPr>
          <a:lstStyle/>
          <a:p>
            <a:r>
              <a:rPr lang="nb-NO" sz="2800" dirty="0"/>
              <a:t>Næringsprofil</a:t>
            </a:r>
          </a:p>
        </p:txBody>
      </p:sp>
      <p:pic>
        <p:nvPicPr>
          <p:cNvPr id="4" name="Bilde 3">
            <a:extLst>
              <a:ext uri="{FF2B5EF4-FFF2-40B4-BE49-F238E27FC236}">
                <a16:creationId xmlns:a16="http://schemas.microsoft.com/office/drawing/2014/main" id="{02BDF40C-5605-4C31-8353-B53920CD6A0C}"/>
              </a:ext>
            </a:extLst>
          </p:cNvPr>
          <p:cNvPicPr>
            <a:picLocks noChangeAspect="1"/>
          </p:cNvPicPr>
          <p:nvPr/>
        </p:nvPicPr>
        <p:blipFill rotWithShape="1">
          <a:blip r:embed="rId3"/>
          <a:srcRect t="199" b="-199"/>
          <a:stretch/>
        </p:blipFill>
        <p:spPr>
          <a:xfrm>
            <a:off x="838200" y="1278000"/>
            <a:ext cx="10515600" cy="5279943"/>
          </a:xfrm>
          <a:prstGeom prst="rect">
            <a:avLst/>
          </a:prstGeom>
        </p:spPr>
      </p:pic>
    </p:spTree>
    <p:extLst>
      <p:ext uri="{BB962C8B-B14F-4D97-AF65-F5344CB8AC3E}">
        <p14:creationId xmlns:p14="http://schemas.microsoft.com/office/powerpoint/2010/main" val="230871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F65932-1D34-4252-9915-00A672759C48}"/>
              </a:ext>
            </a:extLst>
          </p:cNvPr>
          <p:cNvSpPr>
            <a:spLocks noGrp="1"/>
          </p:cNvSpPr>
          <p:nvPr>
            <p:ph idx="1"/>
          </p:nvPr>
        </p:nvSpPr>
        <p:spPr>
          <a:xfrm>
            <a:off x="838200" y="1565031"/>
            <a:ext cx="10515600" cy="4822948"/>
          </a:xfrm>
        </p:spPr>
        <p:txBody>
          <a:bodyPr>
            <a:normAutofit/>
          </a:bodyPr>
          <a:lstStyle/>
          <a:p>
            <a:pPr>
              <a:buFont typeface="Arial" panose="020B0604020202020204" pitchFamily="34" charset="0"/>
              <a:buChar char="•"/>
            </a:pPr>
            <a:r>
              <a:rPr lang="nn-NO" sz="2400" dirty="0">
                <a:latin typeface="+mn-lt"/>
              </a:rPr>
              <a:t>Omverdsanalysen gir ei oversikt over situasjon og utvikling i regionen på område som har påverknad på korleis NAV kan løyse oppgåvene sine.  </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nyttast som grunnlag for planlegging og forståing av utfordringar i den einskilde NAV-region.</a:t>
            </a:r>
            <a:br>
              <a:rPr lang="nn-NO" sz="2400" dirty="0">
                <a:latin typeface="+mn-lt"/>
              </a:rPr>
            </a:br>
            <a:endParaRPr lang="nn-NO" sz="2400" dirty="0">
              <a:latin typeface="+mn-lt"/>
            </a:endParaRPr>
          </a:p>
          <a:p>
            <a:pPr>
              <a:buFont typeface="Arial" panose="020B0604020202020204" pitchFamily="34" charset="0"/>
              <a:buChar char="•"/>
            </a:pPr>
            <a:r>
              <a:rPr lang="nn-NO" sz="2400" dirty="0">
                <a:latin typeface="+mn-lt"/>
              </a:rPr>
              <a:t>Analysen kan være eit utgangspunkt for dialogen med NAV sine samarbeidspartnarar, slik at vi får ei felles forståing av utfordringar i regionen og kan koordinera innsatsen.</a:t>
            </a:r>
          </a:p>
        </p:txBody>
      </p:sp>
      <p:sp>
        <p:nvSpPr>
          <p:cNvPr id="3" name="Tittel 2">
            <a:extLst>
              <a:ext uri="{FF2B5EF4-FFF2-40B4-BE49-F238E27FC236}">
                <a16:creationId xmlns:a16="http://schemas.microsoft.com/office/drawing/2014/main" id="{BECC806A-178E-4C4D-87DF-E4F734A2B01B}"/>
              </a:ext>
            </a:extLst>
          </p:cNvPr>
          <p:cNvSpPr>
            <a:spLocks noGrp="1"/>
          </p:cNvSpPr>
          <p:nvPr>
            <p:ph type="title"/>
          </p:nvPr>
        </p:nvSpPr>
        <p:spPr>
          <a:xfrm>
            <a:off x="838200" y="401517"/>
            <a:ext cx="9451183" cy="790227"/>
          </a:xfrm>
        </p:spPr>
        <p:txBody>
          <a:bodyPr>
            <a:normAutofit/>
          </a:bodyPr>
          <a:lstStyle/>
          <a:p>
            <a:r>
              <a:rPr lang="nn-NO" sz="2800" dirty="0"/>
              <a:t>Regional omverdsanalyse i NAV Vestland</a:t>
            </a:r>
          </a:p>
        </p:txBody>
      </p:sp>
    </p:spTree>
    <p:extLst>
      <p:ext uri="{BB962C8B-B14F-4D97-AF65-F5344CB8AC3E}">
        <p14:creationId xmlns:p14="http://schemas.microsoft.com/office/powerpoint/2010/main" val="895837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62F82-ADD3-4751-A655-056029AD396D}"/>
              </a:ext>
            </a:extLst>
          </p:cNvPr>
          <p:cNvSpPr>
            <a:spLocks noGrp="1"/>
          </p:cNvSpPr>
          <p:nvPr>
            <p:ph type="title"/>
          </p:nvPr>
        </p:nvSpPr>
        <p:spPr>
          <a:xfrm>
            <a:off x="838200" y="482400"/>
            <a:ext cx="10515600" cy="809952"/>
          </a:xfrm>
        </p:spPr>
        <p:txBody>
          <a:bodyPr>
            <a:normAutofit/>
          </a:bodyPr>
          <a:lstStyle/>
          <a:p>
            <a:r>
              <a:rPr lang="nb-NO" sz="2800" dirty="0"/>
              <a:t>Pendlemønster i regionen</a:t>
            </a:r>
          </a:p>
        </p:txBody>
      </p:sp>
      <p:pic>
        <p:nvPicPr>
          <p:cNvPr id="4" name="Bilde 3">
            <a:extLst>
              <a:ext uri="{FF2B5EF4-FFF2-40B4-BE49-F238E27FC236}">
                <a16:creationId xmlns:a16="http://schemas.microsoft.com/office/drawing/2014/main" id="{CCEB27DB-4D2F-4672-90AA-4CD489CBBC5E}"/>
              </a:ext>
            </a:extLst>
          </p:cNvPr>
          <p:cNvPicPr>
            <a:picLocks noChangeAspect="1"/>
          </p:cNvPicPr>
          <p:nvPr/>
        </p:nvPicPr>
        <p:blipFill>
          <a:blip r:embed="rId3"/>
          <a:stretch>
            <a:fillRect/>
          </a:stretch>
        </p:blipFill>
        <p:spPr>
          <a:xfrm>
            <a:off x="838199" y="1292352"/>
            <a:ext cx="10515599" cy="5367382"/>
          </a:xfrm>
          <a:prstGeom prst="rect">
            <a:avLst/>
          </a:prstGeom>
        </p:spPr>
      </p:pic>
    </p:spTree>
    <p:extLst>
      <p:ext uri="{BB962C8B-B14F-4D97-AF65-F5344CB8AC3E}">
        <p14:creationId xmlns:p14="http://schemas.microsoft.com/office/powerpoint/2010/main" val="108710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E2330B-4B37-4D08-8DF6-D53E4890C51D}"/>
              </a:ext>
            </a:extLst>
          </p:cNvPr>
          <p:cNvSpPr>
            <a:spLocks noGrp="1"/>
          </p:cNvSpPr>
          <p:nvPr>
            <p:ph type="title"/>
          </p:nvPr>
        </p:nvSpPr>
        <p:spPr>
          <a:xfrm>
            <a:off x="788036" y="383924"/>
            <a:ext cx="10515600" cy="803856"/>
          </a:xfrm>
        </p:spPr>
        <p:txBody>
          <a:bodyPr>
            <a:normAutofit/>
          </a:bodyPr>
          <a:lstStyle/>
          <a:p>
            <a:r>
              <a:rPr lang="nn-NO" sz="2800" dirty="0"/>
              <a:t>Etterspørsel etter arbeidskraft</a:t>
            </a:r>
          </a:p>
        </p:txBody>
      </p:sp>
      <p:pic>
        <p:nvPicPr>
          <p:cNvPr id="4" name="Bilde 3">
            <a:extLst>
              <a:ext uri="{FF2B5EF4-FFF2-40B4-BE49-F238E27FC236}">
                <a16:creationId xmlns:a16="http://schemas.microsoft.com/office/drawing/2014/main" id="{8B2015CF-425E-437D-B252-2F2EC3B27205}"/>
              </a:ext>
            </a:extLst>
          </p:cNvPr>
          <p:cNvPicPr>
            <a:picLocks noChangeAspect="1"/>
          </p:cNvPicPr>
          <p:nvPr/>
        </p:nvPicPr>
        <p:blipFill>
          <a:blip r:embed="rId3"/>
          <a:stretch>
            <a:fillRect/>
          </a:stretch>
        </p:blipFill>
        <p:spPr>
          <a:xfrm>
            <a:off x="838200" y="1182738"/>
            <a:ext cx="10515600" cy="5554491"/>
          </a:xfrm>
          <a:prstGeom prst="rect">
            <a:avLst/>
          </a:prstGeom>
        </p:spPr>
      </p:pic>
    </p:spTree>
    <p:extLst>
      <p:ext uri="{BB962C8B-B14F-4D97-AF65-F5344CB8AC3E}">
        <p14:creationId xmlns:p14="http://schemas.microsoft.com/office/powerpoint/2010/main" val="269235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781928" y="341720"/>
            <a:ext cx="10515600" cy="773376"/>
          </a:xfrm>
        </p:spPr>
        <p:txBody>
          <a:bodyPr>
            <a:normAutofit/>
          </a:bodyPr>
          <a:lstStyle/>
          <a:p>
            <a:r>
              <a:rPr lang="nn-NO" sz="2800" dirty="0"/>
              <a:t>Etterspørsel – samanlikning mellom regionar</a:t>
            </a:r>
          </a:p>
        </p:txBody>
      </p:sp>
      <p:pic>
        <p:nvPicPr>
          <p:cNvPr id="4" name="Bilde 3">
            <a:extLst>
              <a:ext uri="{FF2B5EF4-FFF2-40B4-BE49-F238E27FC236}">
                <a16:creationId xmlns:a16="http://schemas.microsoft.com/office/drawing/2014/main" id="{C5201285-2218-495B-AC2B-0EEDD1D72403}"/>
              </a:ext>
            </a:extLst>
          </p:cNvPr>
          <p:cNvPicPr>
            <a:picLocks noChangeAspect="1"/>
          </p:cNvPicPr>
          <p:nvPr/>
        </p:nvPicPr>
        <p:blipFill rotWithShape="1">
          <a:blip r:embed="rId3"/>
          <a:srcRect t="355" b="-355"/>
          <a:stretch/>
        </p:blipFill>
        <p:spPr>
          <a:xfrm>
            <a:off x="838200" y="1170000"/>
            <a:ext cx="10515600" cy="5639415"/>
          </a:xfrm>
          <a:prstGeom prst="rect">
            <a:avLst/>
          </a:prstGeom>
        </p:spPr>
      </p:pic>
    </p:spTree>
    <p:extLst>
      <p:ext uri="{BB962C8B-B14F-4D97-AF65-F5344CB8AC3E}">
        <p14:creationId xmlns:p14="http://schemas.microsoft.com/office/powerpoint/2010/main" val="365990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n-NO" dirty="0"/>
              <a:t>Brukarar av NAV - utvikling</a:t>
            </a:r>
          </a:p>
        </p:txBody>
      </p:sp>
      <p:pic>
        <p:nvPicPr>
          <p:cNvPr id="3" name="Plassholder for bilde 2" descr="Personer som går i bevegelse gjennom moderne tunnel">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3"/>
          <a:srcRect/>
          <a:stretch/>
        </p:blipFill>
        <p:spPr>
          <a:xfrm>
            <a:off x="6234102" y="1421772"/>
            <a:ext cx="6023152" cy="4014454"/>
          </a:xfrm>
        </p:spPr>
      </p:pic>
    </p:spTree>
    <p:extLst>
      <p:ext uri="{BB962C8B-B14F-4D97-AF65-F5344CB8AC3E}">
        <p14:creationId xmlns:p14="http://schemas.microsoft.com/office/powerpoint/2010/main" val="341964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8" y="656497"/>
            <a:ext cx="10827905" cy="709501"/>
          </a:xfrm>
        </p:spPr>
        <p:txBody>
          <a:bodyPr>
            <a:noAutofit/>
          </a:bodyPr>
          <a:lstStyle/>
          <a:p>
            <a:r>
              <a:rPr lang="nn-NO" sz="2800" dirty="0"/>
              <a:t>Oppsummering av hovudtrekk: Brukarar av NAV – utvikling</a:t>
            </a:r>
            <a:br>
              <a:rPr lang="nn-NO" sz="2800" dirty="0"/>
            </a:br>
            <a:r>
              <a:rPr lang="nn-NO" sz="2800" dirty="0"/>
              <a:t>Vest</a:t>
            </a:r>
          </a:p>
        </p:txBody>
      </p:sp>
      <p:sp>
        <p:nvSpPr>
          <p:cNvPr id="3" name="Rektangel 2">
            <a:extLst>
              <a:ext uri="{FF2B5EF4-FFF2-40B4-BE49-F238E27FC236}">
                <a16:creationId xmlns:a16="http://schemas.microsoft.com/office/drawing/2014/main" id="{58CE5168-9531-434A-9BAF-C6B32DCF281B}"/>
              </a:ext>
            </a:extLst>
          </p:cNvPr>
          <p:cNvSpPr/>
          <p:nvPr/>
        </p:nvSpPr>
        <p:spPr>
          <a:xfrm>
            <a:off x="923108" y="1991804"/>
            <a:ext cx="10258697" cy="3071867"/>
          </a:xfrm>
          <a:prstGeom prst="rect">
            <a:avLst/>
          </a:prstGeom>
        </p:spPr>
        <p:txBody>
          <a:bodyPr wrap="square">
            <a:spAutoFit/>
          </a:bodyPr>
          <a:lstStyle/>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Vest har gjennomgåande høge delar av arbeidsstyrken sin registrert på NAV-ytingar. Det gjeld både arbeidssøkarar, brukarar med nedsett arbeidsevne, uføretrygda og langtidssjukmelde.</a:t>
            </a:r>
            <a:br>
              <a:rPr lang="nn-NO" sz="2400" dirty="0">
                <a:effectLst/>
                <a:latin typeface="Calibri" panose="020F0502020204030204" pitchFamily="34" charset="0"/>
                <a:ea typeface="Calibri" panose="020F0502020204030204" pitchFamily="34" charset="0"/>
                <a:cs typeface="Times New Roman" panose="02020603050405020304" pitchFamily="18" charset="0"/>
              </a:rPr>
            </a:b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800"/>
              </a:spcAft>
              <a:buClr>
                <a:schemeClr val="accent1"/>
              </a:buClr>
              <a:buFont typeface="Arial" panose="020B0604020202020204" pitchFamily="34" charset="0"/>
              <a:buChar char="•"/>
            </a:pPr>
            <a:r>
              <a:rPr lang="nn-NO" sz="2400" dirty="0">
                <a:effectLst/>
                <a:latin typeface="Calibri" panose="020F0502020204030204" pitchFamily="34" charset="0"/>
                <a:ea typeface="Calibri" panose="020F0502020204030204" pitchFamily="34" charset="0"/>
                <a:cs typeface="Times New Roman" panose="02020603050405020304" pitchFamily="18" charset="0"/>
              </a:rPr>
              <a:t>Utviklinga i seinare år følger </a:t>
            </a:r>
            <a:r>
              <a:rPr lang="nn-NO" sz="2400">
                <a:effectLst/>
                <a:latin typeface="Calibri" panose="020F0502020204030204" pitchFamily="34" charset="0"/>
                <a:ea typeface="Calibri" panose="020F0502020204030204" pitchFamily="34" charset="0"/>
                <a:cs typeface="Times New Roman" panose="02020603050405020304" pitchFamily="18" charset="0"/>
              </a:rPr>
              <a:t>fylket elles, </a:t>
            </a:r>
            <a:r>
              <a:rPr lang="nn-NO" sz="2400" dirty="0">
                <a:effectLst/>
                <a:latin typeface="Calibri" panose="020F0502020204030204" pitchFamily="34" charset="0"/>
                <a:ea typeface="Calibri" panose="020F0502020204030204" pitchFamily="34" charset="0"/>
                <a:cs typeface="Times New Roman" panose="02020603050405020304" pitchFamily="18" charset="0"/>
              </a:rPr>
              <a:t>i den store auka i arbeidssøkjarar i 2020. </a:t>
            </a:r>
            <a:r>
              <a:rPr lang="nn-NO" sz="2400" dirty="0">
                <a:latin typeface="Calibri" panose="020F0502020204030204" pitchFamily="34" charset="0"/>
                <a:ea typeface="Calibri" panose="020F0502020204030204" pitchFamily="34" charset="0"/>
                <a:cs typeface="Times New Roman" panose="02020603050405020304" pitchFamily="18" charset="0"/>
              </a:rPr>
              <a:t>Auken</a:t>
            </a:r>
            <a:r>
              <a:rPr lang="nn-NO" sz="2400" dirty="0">
                <a:effectLst/>
                <a:latin typeface="Calibri" panose="020F0502020204030204" pitchFamily="34" charset="0"/>
                <a:ea typeface="Calibri" panose="020F0502020204030204" pitchFamily="34" charset="0"/>
                <a:cs typeface="Times New Roman" panose="02020603050405020304" pitchFamily="18" charset="0"/>
              </a:rPr>
              <a:t> går tilbake i 2021. Elles aukar både talet på dei med nedsett arbeidsevne/AAP og talet på uføre i 2021.</a:t>
            </a:r>
          </a:p>
        </p:txBody>
      </p:sp>
    </p:spTree>
    <p:extLst>
      <p:ext uri="{BB962C8B-B14F-4D97-AF65-F5344CB8AC3E}">
        <p14:creationId xmlns:p14="http://schemas.microsoft.com/office/powerpoint/2010/main" val="390714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6EF4F2-0A5F-40E5-8260-D8DCDED1E5D9}"/>
              </a:ext>
            </a:extLst>
          </p:cNvPr>
          <p:cNvSpPr>
            <a:spLocks noGrp="1"/>
          </p:cNvSpPr>
          <p:nvPr>
            <p:ph type="title"/>
          </p:nvPr>
        </p:nvSpPr>
        <p:spPr>
          <a:xfrm>
            <a:off x="810064" y="271382"/>
            <a:ext cx="10515600" cy="773376"/>
          </a:xfrm>
        </p:spPr>
        <p:txBody>
          <a:bodyPr>
            <a:normAutofit/>
          </a:bodyPr>
          <a:lstStyle/>
          <a:p>
            <a:r>
              <a:rPr lang="nn-NO" sz="2800" dirty="0"/>
              <a:t>Samanlikning brukargrupper mellom regionar</a:t>
            </a:r>
          </a:p>
        </p:txBody>
      </p:sp>
      <p:pic>
        <p:nvPicPr>
          <p:cNvPr id="5" name="Bilde 4">
            <a:extLst>
              <a:ext uri="{FF2B5EF4-FFF2-40B4-BE49-F238E27FC236}">
                <a16:creationId xmlns:a16="http://schemas.microsoft.com/office/drawing/2014/main" id="{53F0C0FA-8464-4C7C-A9D0-33BE301EB75D}"/>
              </a:ext>
            </a:extLst>
          </p:cNvPr>
          <p:cNvPicPr>
            <a:picLocks noChangeAspect="1"/>
          </p:cNvPicPr>
          <p:nvPr/>
        </p:nvPicPr>
        <p:blipFill rotWithShape="1">
          <a:blip r:embed="rId3"/>
          <a:srcRect t="305" b="890"/>
          <a:stretch/>
        </p:blipFill>
        <p:spPr>
          <a:xfrm>
            <a:off x="838200" y="1152000"/>
            <a:ext cx="10515600" cy="5544000"/>
          </a:xfrm>
          <a:prstGeom prst="rect">
            <a:avLst/>
          </a:prstGeom>
        </p:spPr>
      </p:pic>
    </p:spTree>
    <p:extLst>
      <p:ext uri="{BB962C8B-B14F-4D97-AF65-F5344CB8AC3E}">
        <p14:creationId xmlns:p14="http://schemas.microsoft.com/office/powerpoint/2010/main" val="305494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10196" y="485923"/>
            <a:ext cx="9279188" cy="709501"/>
          </a:xfrm>
        </p:spPr>
        <p:txBody>
          <a:bodyPr>
            <a:normAutofit/>
          </a:bodyPr>
          <a:lstStyle/>
          <a:p>
            <a:r>
              <a:rPr lang="nb-NO" sz="2800" dirty="0"/>
              <a:t>Overordna utviklingstrekk i Vestland</a:t>
            </a:r>
          </a:p>
        </p:txBody>
      </p:sp>
      <p:sp>
        <p:nvSpPr>
          <p:cNvPr id="3" name="Rektangel 2">
            <a:extLst>
              <a:ext uri="{FF2B5EF4-FFF2-40B4-BE49-F238E27FC236}">
                <a16:creationId xmlns:a16="http://schemas.microsoft.com/office/drawing/2014/main" id="{58CE5168-9531-434A-9BAF-C6B32DCF281B}"/>
              </a:ext>
            </a:extLst>
          </p:cNvPr>
          <p:cNvSpPr/>
          <p:nvPr/>
        </p:nvSpPr>
        <p:spPr>
          <a:xfrm>
            <a:off x="1010195" y="1487165"/>
            <a:ext cx="10101942"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Lågare fødselstal og lågare innvandring gjer at befolkninga aukar mindre enn tidlegare.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Vestland er i stor grad avhengig av innvandring, både flyktningar og arbeidsinnvandrarar,  for å halde oppe folketalet. Dette gjeld særleg distriktskommunar.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Aukande sentralisering - flyttemønster og pendlingsmønster går i stor grad frå distriktskommunar til regionsenter og byar.</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a:ea typeface="+mn-ea"/>
                <a:cs typeface="+mn-cs"/>
              </a:rPr>
              <a:t>Mangel på arbeidskraft vil være eit aukande problem i framtida, særleg i regionane utanom Bergen. </a:t>
            </a:r>
          </a:p>
          <a:p>
            <a:pPr marL="342900" marR="0" lvl="0" indent="-342900" algn="l" defTabSz="914400" rtl="0" eaLnBrk="1" fontAlgn="auto" latinLnBrk="0" hangingPunct="1">
              <a:lnSpc>
                <a:spcPct val="100000"/>
              </a:lnSpc>
              <a:spcBef>
                <a:spcPts val="0"/>
              </a:spcBef>
              <a:spcAft>
                <a:spcPts val="0"/>
              </a:spcAft>
              <a:buClr>
                <a:srgbClr val="C00000"/>
              </a:buClr>
              <a:buSzTx/>
              <a:buFont typeface="Arial" panose="020B0604020202020204" pitchFamily="34" charset="0"/>
              <a:buChar char="•"/>
              <a:tabLst/>
              <a:defRPr/>
            </a:pPr>
            <a:endParaRPr kumimoji="0" lang="nn-NO"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Demografi</a:t>
            </a:r>
          </a:p>
        </p:txBody>
      </p:sp>
      <p:pic>
        <p:nvPicPr>
          <p:cNvPr id="3" name="Plassholder for bilde 2" descr="Pendlere som går">
            <a:extLst>
              <a:ext uri="{FF2B5EF4-FFF2-40B4-BE49-F238E27FC236}">
                <a16:creationId xmlns:a16="http://schemas.microsoft.com/office/drawing/2014/main" id="{5959B2F5-1868-4164-8C4F-6DD3837F73AA}"/>
              </a:ext>
            </a:extLst>
          </p:cNvPr>
          <p:cNvPicPr>
            <a:picLocks noGrp="1" noChangeAspect="1"/>
          </p:cNvPicPr>
          <p:nvPr>
            <p:ph type="pic" sz="quarter" idx="11"/>
          </p:nvPr>
        </p:nvPicPr>
        <p:blipFill>
          <a:blip r:embed="rId2"/>
          <a:srcRect/>
          <a:stretch/>
        </p:blipFill>
        <p:spPr>
          <a:xfrm>
            <a:off x="6234102" y="1418831"/>
            <a:ext cx="6023153" cy="4020337"/>
          </a:xfrm>
        </p:spPr>
      </p:pic>
    </p:spTree>
    <p:extLst>
      <p:ext uri="{BB962C8B-B14F-4D97-AF65-F5344CB8AC3E}">
        <p14:creationId xmlns:p14="http://schemas.microsoft.com/office/powerpoint/2010/main" val="394872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23109" y="558025"/>
            <a:ext cx="10441577" cy="709501"/>
          </a:xfrm>
        </p:spPr>
        <p:txBody>
          <a:bodyPr>
            <a:noAutofit/>
          </a:bodyPr>
          <a:lstStyle/>
          <a:p>
            <a:r>
              <a:rPr lang="nn-NO" sz="2800" dirty="0"/>
              <a:t>Oppsummering av hovudtrekk i demografisk utvikling</a:t>
            </a:r>
            <a:br>
              <a:rPr lang="nn-NO" sz="2800" dirty="0"/>
            </a:br>
            <a:r>
              <a:rPr lang="nn-NO" sz="2800" dirty="0"/>
              <a:t>Vest</a:t>
            </a:r>
          </a:p>
        </p:txBody>
      </p:sp>
      <p:sp>
        <p:nvSpPr>
          <p:cNvPr id="3" name="Rektangel 2">
            <a:extLst>
              <a:ext uri="{FF2B5EF4-FFF2-40B4-BE49-F238E27FC236}">
                <a16:creationId xmlns:a16="http://schemas.microsoft.com/office/drawing/2014/main" id="{58CE5168-9531-434A-9BAF-C6B32DCF281B}"/>
              </a:ext>
            </a:extLst>
          </p:cNvPr>
          <p:cNvSpPr/>
          <p:nvPr/>
        </p:nvSpPr>
        <p:spPr>
          <a:xfrm>
            <a:off x="923109" y="1697065"/>
            <a:ext cx="9366275" cy="4474943"/>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C3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Det blir befolkningsvekst i denne regionen i neste tiårs-periode òg. Nedgangen i innvandringa gjer at den i større grad vil være eit resultat av fødselsoverskotet, men regionen vil framleis ha netto tilflytting.</a:t>
            </a:r>
          </a:p>
          <a:p>
            <a:pPr marL="342900" marR="0" lvl="0" indent="-342900" algn="l" defTabSz="914400" rtl="0" eaLnBrk="1" fontAlgn="auto" latinLnBrk="0" hangingPunct="1">
              <a:lnSpc>
                <a:spcPct val="107000"/>
              </a:lnSpc>
              <a:spcBef>
                <a:spcPts val="0"/>
              </a:spcBef>
              <a:spcAft>
                <a:spcPts val="0"/>
              </a:spcAft>
              <a:buClr>
                <a:srgbClr val="C30000"/>
              </a:buClr>
              <a:buSzTx/>
              <a:buFont typeface="Arial" panose="020B0604020202020204" pitchFamily="34" charset="0"/>
              <a:buChar char="•"/>
              <a:tabLst/>
              <a:defRPr/>
            </a:pPr>
            <a:endPar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C3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Vest får ein meir jamn auke i befolkninga med tanke på aldersfordelinga. Det blir færre unge, men det blir framleis ein solid auke i arbeidsfør alder.</a:t>
            </a:r>
          </a:p>
          <a:p>
            <a:pPr marL="342900" marR="0" lvl="0" indent="-342900" algn="l" defTabSz="914400" rtl="0" eaLnBrk="1" fontAlgn="auto" latinLnBrk="0" hangingPunct="1">
              <a:lnSpc>
                <a:spcPct val="107000"/>
              </a:lnSpc>
              <a:spcBef>
                <a:spcPts val="0"/>
              </a:spcBef>
              <a:spcAft>
                <a:spcPts val="0"/>
              </a:spcAft>
              <a:buClr>
                <a:srgbClr val="C30000"/>
              </a:buClr>
              <a:buSzTx/>
              <a:buFont typeface="Arial" panose="020B0604020202020204" pitchFamily="34" charset="0"/>
              <a:buChar char="•"/>
              <a:tabLst/>
              <a:defRPr/>
            </a:pPr>
            <a:endPar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C30000"/>
              </a:buClr>
              <a:buSzTx/>
              <a:buFont typeface="Arial" panose="020B0604020202020204" pitchFamily="34" charset="0"/>
              <a:buChar char="•"/>
              <a:tabLst/>
              <a:defRPr/>
            </a:pPr>
            <a:r>
              <a:rPr kumimoji="0" lang="nn-NO"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Ein relativt høg del av arbeidsstyrken har grunnskole som høgaste fullførte utdanning.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n-NO" sz="2800" b="0" i="0" u="none" strike="noStrike" kern="1200" cap="none" spc="0" normalizeH="0" baseline="0" noProof="0" dirty="0">
              <a:ln>
                <a:noFill/>
              </a:ln>
              <a:solidFill>
                <a:srgbClr val="E9E7E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34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65F01A-45BA-4CDE-A6DC-E760EAB608F2}"/>
              </a:ext>
            </a:extLst>
          </p:cNvPr>
          <p:cNvSpPr>
            <a:spLocks noGrp="1"/>
          </p:cNvSpPr>
          <p:nvPr>
            <p:ph type="title"/>
          </p:nvPr>
        </p:nvSpPr>
        <p:spPr>
          <a:xfrm>
            <a:off x="838200" y="397992"/>
            <a:ext cx="10515600" cy="1072080"/>
          </a:xfrm>
        </p:spPr>
        <p:txBody>
          <a:bodyPr>
            <a:normAutofit/>
          </a:bodyPr>
          <a:lstStyle/>
          <a:p>
            <a:r>
              <a:rPr lang="nb-NO" sz="2800" dirty="0"/>
              <a:t>Befolkningsutvikling: faktisk og prognose</a:t>
            </a:r>
          </a:p>
        </p:txBody>
      </p:sp>
      <p:pic>
        <p:nvPicPr>
          <p:cNvPr id="5" name="Bilde 4">
            <a:extLst>
              <a:ext uri="{FF2B5EF4-FFF2-40B4-BE49-F238E27FC236}">
                <a16:creationId xmlns:a16="http://schemas.microsoft.com/office/drawing/2014/main" id="{F1DFB49D-0B8F-4887-A19A-BD586F5054D7}"/>
              </a:ext>
            </a:extLst>
          </p:cNvPr>
          <p:cNvPicPr>
            <a:picLocks noChangeAspect="1"/>
          </p:cNvPicPr>
          <p:nvPr/>
        </p:nvPicPr>
        <p:blipFill rotWithShape="1">
          <a:blip r:embed="rId3"/>
          <a:srcRect t="310" r="305" b="655"/>
          <a:stretch/>
        </p:blipFill>
        <p:spPr>
          <a:xfrm>
            <a:off x="838199" y="1554480"/>
            <a:ext cx="9909321" cy="4316060"/>
          </a:xfrm>
          <a:prstGeom prst="rect">
            <a:avLst/>
          </a:prstGeom>
        </p:spPr>
      </p:pic>
    </p:spTree>
    <p:extLst>
      <p:ext uri="{BB962C8B-B14F-4D97-AF65-F5344CB8AC3E}">
        <p14:creationId xmlns:p14="http://schemas.microsoft.com/office/powerpoint/2010/main" val="86310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332956-1AF8-416F-A9FE-412D779CBB20}"/>
              </a:ext>
            </a:extLst>
          </p:cNvPr>
          <p:cNvSpPr>
            <a:spLocks noGrp="1"/>
          </p:cNvSpPr>
          <p:nvPr>
            <p:ph type="title"/>
          </p:nvPr>
        </p:nvSpPr>
        <p:spPr>
          <a:xfrm>
            <a:off x="838200" y="369857"/>
            <a:ext cx="10515600" cy="1072080"/>
          </a:xfrm>
        </p:spPr>
        <p:txBody>
          <a:bodyPr>
            <a:normAutofit/>
          </a:bodyPr>
          <a:lstStyle/>
          <a:p>
            <a:r>
              <a:rPr lang="nn-NO" sz="2800" dirty="0"/>
              <a:t>Årleg befolkningsendring etter alder: faktisk og prognose</a:t>
            </a:r>
          </a:p>
        </p:txBody>
      </p:sp>
      <p:pic>
        <p:nvPicPr>
          <p:cNvPr id="4" name="Bilde 3">
            <a:extLst>
              <a:ext uri="{FF2B5EF4-FFF2-40B4-BE49-F238E27FC236}">
                <a16:creationId xmlns:a16="http://schemas.microsoft.com/office/drawing/2014/main" id="{B4AE3F3C-C6F2-4C7B-9C55-B6D9806A8408}"/>
              </a:ext>
            </a:extLst>
          </p:cNvPr>
          <p:cNvPicPr>
            <a:picLocks noChangeAspect="1"/>
          </p:cNvPicPr>
          <p:nvPr/>
        </p:nvPicPr>
        <p:blipFill rotWithShape="1">
          <a:blip r:embed="rId3"/>
          <a:srcRect r="305"/>
          <a:stretch/>
        </p:blipFill>
        <p:spPr>
          <a:xfrm>
            <a:off x="838200" y="1363332"/>
            <a:ext cx="10515600" cy="5031227"/>
          </a:xfrm>
          <a:prstGeom prst="rect">
            <a:avLst/>
          </a:prstGeom>
        </p:spPr>
      </p:pic>
    </p:spTree>
    <p:extLst>
      <p:ext uri="{BB962C8B-B14F-4D97-AF65-F5344CB8AC3E}">
        <p14:creationId xmlns:p14="http://schemas.microsoft.com/office/powerpoint/2010/main" val="137418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A5DA1-AADC-4E23-870B-D29D70DF3737}"/>
              </a:ext>
            </a:extLst>
          </p:cNvPr>
          <p:cNvSpPr>
            <a:spLocks noGrp="1"/>
          </p:cNvSpPr>
          <p:nvPr>
            <p:ph type="title"/>
          </p:nvPr>
        </p:nvSpPr>
        <p:spPr>
          <a:xfrm>
            <a:off x="810064" y="341721"/>
            <a:ext cx="10515600" cy="1072080"/>
          </a:xfrm>
        </p:spPr>
        <p:txBody>
          <a:bodyPr>
            <a:normAutofit/>
          </a:bodyPr>
          <a:lstStyle/>
          <a:p>
            <a:r>
              <a:rPr lang="nn-NO" sz="2800" dirty="0"/>
              <a:t>Netto flytting og fødselsoverskot 2000 - 2020</a:t>
            </a:r>
          </a:p>
        </p:txBody>
      </p:sp>
      <p:pic>
        <p:nvPicPr>
          <p:cNvPr id="4" name="Bilde 3">
            <a:extLst>
              <a:ext uri="{FF2B5EF4-FFF2-40B4-BE49-F238E27FC236}">
                <a16:creationId xmlns:a16="http://schemas.microsoft.com/office/drawing/2014/main" id="{DC058B8E-D6A5-4526-BB0A-032243B835C3}"/>
              </a:ext>
            </a:extLst>
          </p:cNvPr>
          <p:cNvPicPr>
            <a:picLocks noChangeAspect="1"/>
          </p:cNvPicPr>
          <p:nvPr/>
        </p:nvPicPr>
        <p:blipFill>
          <a:blip r:embed="rId3"/>
          <a:stretch>
            <a:fillRect/>
          </a:stretch>
        </p:blipFill>
        <p:spPr>
          <a:xfrm>
            <a:off x="838199" y="1466850"/>
            <a:ext cx="8538713" cy="5179788"/>
          </a:xfrm>
          <a:prstGeom prst="rect">
            <a:avLst/>
          </a:prstGeom>
        </p:spPr>
      </p:pic>
    </p:spTree>
    <p:extLst>
      <p:ext uri="{BB962C8B-B14F-4D97-AF65-F5344CB8AC3E}">
        <p14:creationId xmlns:p14="http://schemas.microsoft.com/office/powerpoint/2010/main" val="29191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0C787B8-E2C9-4407-ADC6-4B0250E41D1C}"/>
              </a:ext>
            </a:extLst>
          </p:cNvPr>
          <p:cNvPicPr>
            <a:picLocks noChangeAspect="1"/>
          </p:cNvPicPr>
          <p:nvPr/>
        </p:nvPicPr>
        <p:blipFill>
          <a:blip r:embed="rId3"/>
          <a:stretch>
            <a:fillRect/>
          </a:stretch>
        </p:blipFill>
        <p:spPr>
          <a:xfrm>
            <a:off x="838199" y="1324783"/>
            <a:ext cx="9936193" cy="5083655"/>
          </a:xfrm>
          <a:prstGeom prst="rect">
            <a:avLst/>
          </a:prstGeom>
        </p:spPr>
      </p:pic>
      <p:sp>
        <p:nvSpPr>
          <p:cNvPr id="2" name="Tittel 1">
            <a:extLst>
              <a:ext uri="{FF2B5EF4-FFF2-40B4-BE49-F238E27FC236}">
                <a16:creationId xmlns:a16="http://schemas.microsoft.com/office/drawing/2014/main" id="{C02D09F4-D0D7-4ADA-8C0D-98B8D0C8824A}"/>
              </a:ext>
            </a:extLst>
          </p:cNvPr>
          <p:cNvSpPr>
            <a:spLocks noGrp="1"/>
          </p:cNvSpPr>
          <p:nvPr>
            <p:ph type="title"/>
          </p:nvPr>
        </p:nvSpPr>
        <p:spPr>
          <a:xfrm>
            <a:off x="838200" y="201045"/>
            <a:ext cx="10515600" cy="1072080"/>
          </a:xfrm>
        </p:spPr>
        <p:txBody>
          <a:bodyPr>
            <a:normAutofit/>
          </a:bodyPr>
          <a:lstStyle/>
          <a:p>
            <a:r>
              <a:rPr lang="nb-NO" sz="2800" dirty="0"/>
              <a:t>Utdanningsnivå</a:t>
            </a:r>
          </a:p>
        </p:txBody>
      </p:sp>
      <p:sp>
        <p:nvSpPr>
          <p:cNvPr id="6" name="Rektangel 5">
            <a:extLst>
              <a:ext uri="{FF2B5EF4-FFF2-40B4-BE49-F238E27FC236}">
                <a16:creationId xmlns:a16="http://schemas.microsoft.com/office/drawing/2014/main" id="{E389853A-BEA9-4078-9C93-3D4AB564C1CA}"/>
              </a:ext>
            </a:extLst>
          </p:cNvPr>
          <p:cNvSpPr/>
          <p:nvPr/>
        </p:nvSpPr>
        <p:spPr>
          <a:xfrm>
            <a:off x="7849519" y="5645964"/>
            <a:ext cx="2989847" cy="74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872272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1_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jell hugvik 03 06 2020 xx  -  Skrivebeskyttet" id="{F70C051E-A423-4647-B030-B77099EF4C57}" vid="{B2E37229-24DE-4E96-858E-ECE11403D53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7804595055E4A9A75176CC2DD4B36" ma:contentTypeVersion="14" ma:contentTypeDescription="Create a new document." ma:contentTypeScope="" ma:versionID="f1324707fc2a5bd7e0bc30ef8f69f307">
  <xsd:schema xmlns:xsd="http://www.w3.org/2001/XMLSchema" xmlns:xs="http://www.w3.org/2001/XMLSchema" xmlns:p="http://schemas.microsoft.com/office/2006/metadata/properties" xmlns:ns2="68c4de70-9ef8-41f6-b55a-cb31502b8579" xmlns:ns3="3857a243-f117-4a89-b891-031d231d7987" targetNamespace="http://schemas.microsoft.com/office/2006/metadata/properties" ma:root="true" ma:fieldsID="8a766ae0d4f036bc6f0a55d00a34bf74" ns2:_="" ns3:_="">
    <xsd:import namespace="68c4de70-9ef8-41f6-b55a-cb31502b8579"/>
    <xsd:import namespace="3857a243-f117-4a89-b891-031d231d79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_x0032_00302"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4de70-9ef8-41f6-b55a-cb31502b8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x0032_00302" ma:index="20" nillable="true" ma:displayName="200302" ma:format="Dropdown" ma:internalName="_x0032_00302">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57a243-f117-4a89-b891-031d231d79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32_00302 xmlns="68c4de70-9ef8-41f6-b55a-cb31502b8579" xsi:nil="true"/>
  </documentManagement>
</p:properties>
</file>

<file path=customXml/itemProps1.xml><?xml version="1.0" encoding="utf-8"?>
<ds:datastoreItem xmlns:ds="http://schemas.openxmlformats.org/officeDocument/2006/customXml" ds:itemID="{E8A72CF7-BFA9-4A3C-BF88-056E14E86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4de70-9ef8-41f6-b55a-cb31502b8579"/>
    <ds:schemaRef ds:uri="3857a243-f117-4a89-b891-031d231d7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3.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 ds:uri="68c4de70-9ef8-41f6-b55a-cb31502b8579"/>
  </ds:schemaRefs>
</ds:datastoreItem>
</file>

<file path=docProps/app.xml><?xml version="1.0" encoding="utf-8"?>
<Properties xmlns="http://schemas.openxmlformats.org/officeDocument/2006/extended-properties" xmlns:vt="http://schemas.openxmlformats.org/officeDocument/2006/docPropsVTypes">
  <Template>NAV_Rød</Template>
  <TotalTime>574</TotalTime>
  <Words>2413</Words>
  <Application>Microsoft Office PowerPoint</Application>
  <PresentationFormat>Widescreen</PresentationFormat>
  <Paragraphs>158</Paragraphs>
  <Slides>25</Slides>
  <Notes>22</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25</vt:i4>
      </vt:variant>
    </vt:vector>
  </HeadingPairs>
  <TitlesOfParts>
    <vt:vector size="31" baseType="lpstr">
      <vt:lpstr>Arial</vt:lpstr>
      <vt:lpstr>Calibri</vt:lpstr>
      <vt:lpstr>Segoe UI</vt:lpstr>
      <vt:lpstr>Symbol</vt:lpstr>
      <vt:lpstr>Office-tema</vt:lpstr>
      <vt:lpstr>1_Office-tema</vt:lpstr>
      <vt:lpstr>Omverdsanalyse 2021</vt:lpstr>
      <vt:lpstr>Regional omverdsanalyse i NAV Vestland</vt:lpstr>
      <vt:lpstr>Overordna utviklingstrekk i Vestland</vt:lpstr>
      <vt:lpstr>Demografi</vt:lpstr>
      <vt:lpstr>Oppsummering av hovudtrekk i demografisk utvikling Vest</vt:lpstr>
      <vt:lpstr>Befolkningsutvikling: faktisk og prognose</vt:lpstr>
      <vt:lpstr>Årleg befolkningsendring etter alder: faktisk og prognose</vt:lpstr>
      <vt:lpstr>Netto flytting og fødselsoverskot 2000 - 2020</vt:lpstr>
      <vt:lpstr>Utdanningsnivå</vt:lpstr>
      <vt:lpstr>Samanlikning av regionar</vt:lpstr>
      <vt:lpstr>Levekår og fattigdom</vt:lpstr>
      <vt:lpstr>Oppsummering av hovudtrekk: levekår og fattigdom Vest</vt:lpstr>
      <vt:lpstr>Levekårsrangering for Vestland 2021</vt:lpstr>
      <vt:lpstr>Levekårsrangering for Bergensområdet 2021</vt:lpstr>
      <vt:lpstr>Utvikling i brukargrupper hos NAV</vt:lpstr>
      <vt:lpstr>Ulikskap</vt:lpstr>
      <vt:lpstr>Behov for kompetanse og arbeidskraft</vt:lpstr>
      <vt:lpstr>Oppsummering av hovudtrekk Behov for kompetanse og arbeidskraft Vest</vt:lpstr>
      <vt:lpstr>Næringsprofil</vt:lpstr>
      <vt:lpstr>Pendlemønster i regionen</vt:lpstr>
      <vt:lpstr>Etterspørsel etter arbeidskraft</vt:lpstr>
      <vt:lpstr>Etterspørsel – samanlikning mellom regionar</vt:lpstr>
      <vt:lpstr>Brukarar av NAV - utvikling</vt:lpstr>
      <vt:lpstr>Oppsummering av hovudtrekk: Brukarar av NAV – utvikling Vest</vt:lpstr>
      <vt:lpstr>Samanlikning brukargrupper mellom regionar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Omverdenanalyse 2021</dc:title>
  <dc:subject/>
  <dc:creator>Varne, Daniel</dc:creator>
  <cp:keywords/>
  <dc:description/>
  <cp:lastModifiedBy>Lygre, Birgitte B</cp:lastModifiedBy>
  <cp:revision>23</cp:revision>
  <cp:lastPrinted>2020-04-21T11:47:02Z</cp:lastPrinted>
  <dcterms:created xsi:type="dcterms:W3CDTF">2021-09-03T10:29:31Z</dcterms:created>
  <dcterms:modified xsi:type="dcterms:W3CDTF">2021-11-01T10:17:14Z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0x0101009D97804595055E4A9A75176CC2DD4B36</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2020-07-17T09:01:45Z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6aab726e-71e4-4161-a674-ca875e604b1a</vt:lpwstr>
  </property>
  <property fmtid="{D5CDD505-2E9C-101B-9397-08002B2CF9AE}" pid="9" name="MSIP_Label_d3491420-1ae2-4120-89e6-e6f668f067e2_ContentBits">
    <vt:lpwstr>0</vt:lpwstr>
  </property>
</Properties>
</file>