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30"/>
  </p:notesMasterIdLst>
  <p:sldIdLst>
    <p:sldId id="257" r:id="rId6"/>
    <p:sldId id="326" r:id="rId7"/>
    <p:sldId id="355" r:id="rId8"/>
    <p:sldId id="328" r:id="rId9"/>
    <p:sldId id="287" r:id="rId10"/>
    <p:sldId id="261" r:id="rId11"/>
    <p:sldId id="262" r:id="rId12"/>
    <p:sldId id="346" r:id="rId13"/>
    <p:sldId id="347" r:id="rId14"/>
    <p:sldId id="263" r:id="rId15"/>
    <p:sldId id="333" r:id="rId16"/>
    <p:sldId id="354" r:id="rId17"/>
    <p:sldId id="349" r:id="rId18"/>
    <p:sldId id="350" r:id="rId19"/>
    <p:sldId id="337" r:id="rId20"/>
    <p:sldId id="338" r:id="rId21"/>
    <p:sldId id="270" r:id="rId22"/>
    <p:sldId id="271" r:id="rId23"/>
    <p:sldId id="273" r:id="rId24"/>
    <p:sldId id="274" r:id="rId25"/>
    <p:sldId id="344" r:id="rId26"/>
    <p:sldId id="345" r:id="rId27"/>
    <p:sldId id="276" r:id="rId28"/>
    <p:sldId id="27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6E52B-3FFE-4D86-A71E-39138505F007}" v="3" dt="2021-11-01T10:19:09.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50867" autoAdjust="0"/>
  </p:normalViewPr>
  <p:slideViewPr>
    <p:cSldViewPr snapToGrid="0" snapToObjects="1">
      <p:cViewPr varScale="1">
        <p:scale>
          <a:sx n="55" d="100"/>
          <a:sy n="55" d="100"/>
        </p:scale>
        <p:origin x="22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ne, Daniel" userId="ecefacae-f505-45d2-84ef-88884fe0a60c" providerId="ADAL" clId="{7E73F919-58D8-4F5B-BF12-926DCB8D75B7}"/>
    <pc:docChg chg="undo custSel addSld delSld modSld">
      <pc:chgData name="Varne, Daniel" userId="ecefacae-f505-45d2-84ef-88884fe0a60c" providerId="ADAL" clId="{7E73F919-58D8-4F5B-BF12-926DCB8D75B7}" dt="2021-09-17T12:27:10.325" v="9962" actId="6549"/>
      <pc:docMkLst>
        <pc:docMk/>
      </pc:docMkLst>
      <pc:sldChg chg="modSp mod">
        <pc:chgData name="Varne, Daniel" userId="ecefacae-f505-45d2-84ef-88884fe0a60c" providerId="ADAL" clId="{7E73F919-58D8-4F5B-BF12-926DCB8D75B7}" dt="2021-09-07T13:13:04.523" v="23" actId="20577"/>
        <pc:sldMkLst>
          <pc:docMk/>
          <pc:sldMk cId="3943047629" sldId="257"/>
        </pc:sldMkLst>
        <pc:spChg chg="mod">
          <ac:chgData name="Varne, Daniel" userId="ecefacae-f505-45d2-84ef-88884fe0a60c" providerId="ADAL" clId="{7E73F919-58D8-4F5B-BF12-926DCB8D75B7}" dt="2021-09-07T13:13:04.523" v="23" actId="20577"/>
          <ac:spMkLst>
            <pc:docMk/>
            <pc:sldMk cId="3943047629" sldId="257"/>
            <ac:spMk id="5" creationId="{972C9742-7508-1E46-970C-66D5DB19D6F4}"/>
          </ac:spMkLst>
        </pc:spChg>
        <pc:picChg chg="mod">
          <ac:chgData name="Varne, Daniel" userId="ecefacae-f505-45d2-84ef-88884fe0a60c" providerId="ADAL" clId="{7E73F919-58D8-4F5B-BF12-926DCB8D75B7}" dt="2021-09-07T13:12:19.107" v="3" actId="14100"/>
          <ac:picMkLst>
            <pc:docMk/>
            <pc:sldMk cId="3943047629" sldId="257"/>
            <ac:picMk id="3" creationId="{71B5B8EC-82C4-4357-B253-13C09DE6C8A1}"/>
          </ac:picMkLst>
        </pc:picChg>
      </pc:sldChg>
      <pc:sldChg chg="addSp delSp modSp mod modNotesTx">
        <pc:chgData name="Varne, Daniel" userId="ecefacae-f505-45d2-84ef-88884fe0a60c" providerId="ADAL" clId="{7E73F919-58D8-4F5B-BF12-926DCB8D75B7}" dt="2021-09-17T09:08:29.091" v="2314" actId="20577"/>
        <pc:sldMkLst>
          <pc:docMk/>
          <pc:sldMk cId="863107212" sldId="261"/>
        </pc:sldMkLst>
        <pc:picChg chg="del">
          <ac:chgData name="Varne, Daniel" userId="ecefacae-f505-45d2-84ef-88884fe0a60c" providerId="ADAL" clId="{7E73F919-58D8-4F5B-BF12-926DCB8D75B7}" dt="2021-09-07T13:16:17.059" v="25" actId="478"/>
          <ac:picMkLst>
            <pc:docMk/>
            <pc:sldMk cId="863107212" sldId="261"/>
            <ac:picMk id="3" creationId="{7C0174D6-D17F-4AD4-AF23-AC3243D381EA}"/>
          </ac:picMkLst>
        </pc:picChg>
        <pc:picChg chg="add mod modCrop">
          <ac:chgData name="Varne, Daniel" userId="ecefacae-f505-45d2-84ef-88884fe0a60c" providerId="ADAL" clId="{7E73F919-58D8-4F5B-BF12-926DCB8D75B7}" dt="2021-09-07T13:17:13.252" v="33" actId="14100"/>
          <ac:picMkLst>
            <pc:docMk/>
            <pc:sldMk cId="863107212" sldId="261"/>
            <ac:picMk id="5" creationId="{626E3979-F072-4D1D-8EE1-A31A37C2E70E}"/>
          </ac:picMkLst>
        </pc:picChg>
      </pc:sldChg>
      <pc:sldChg chg="addSp delSp modSp mod modNotesTx">
        <pc:chgData name="Varne, Daniel" userId="ecefacae-f505-45d2-84ef-88884fe0a60c" providerId="ADAL" clId="{7E73F919-58D8-4F5B-BF12-926DCB8D75B7}" dt="2021-09-17T09:08:38.583" v="2330" actId="20577"/>
        <pc:sldMkLst>
          <pc:docMk/>
          <pc:sldMk cId="1374180574" sldId="262"/>
        </pc:sldMkLst>
        <pc:picChg chg="add mod modCrop">
          <ac:chgData name="Varne, Daniel" userId="ecefacae-f505-45d2-84ef-88884fe0a60c" providerId="ADAL" clId="{7E73F919-58D8-4F5B-BF12-926DCB8D75B7}" dt="2021-09-07T13:18:39.246" v="39" actId="732"/>
          <ac:picMkLst>
            <pc:docMk/>
            <pc:sldMk cId="1374180574" sldId="262"/>
            <ac:picMk id="4" creationId="{5CCBB47B-EE71-475E-B239-000E0CBA4B68}"/>
          </ac:picMkLst>
        </pc:picChg>
        <pc:picChg chg="del">
          <ac:chgData name="Varne, Daniel" userId="ecefacae-f505-45d2-84ef-88884fe0a60c" providerId="ADAL" clId="{7E73F919-58D8-4F5B-BF12-926DCB8D75B7}" dt="2021-09-07T13:17:59.939" v="34" actId="478"/>
          <ac:picMkLst>
            <pc:docMk/>
            <pc:sldMk cId="1374180574" sldId="262"/>
            <ac:picMk id="6" creationId="{C353171E-729D-47AE-98C9-78C108A1FDB2}"/>
          </ac:picMkLst>
        </pc:picChg>
      </pc:sldChg>
      <pc:sldChg chg="modSp mod modNotesTx">
        <pc:chgData name="Varne, Daniel" userId="ecefacae-f505-45d2-84ef-88884fe0a60c" providerId="ADAL" clId="{7E73F919-58D8-4F5B-BF12-926DCB8D75B7}" dt="2021-09-17T10:22:39.286" v="3830" actId="20577"/>
        <pc:sldMkLst>
          <pc:docMk/>
          <pc:sldMk cId="2443409520" sldId="263"/>
        </pc:sldMkLst>
        <pc:picChg chg="mod modCrop">
          <ac:chgData name="Varne, Daniel" userId="ecefacae-f505-45d2-84ef-88884fe0a60c" providerId="ADAL" clId="{7E73F919-58D8-4F5B-BF12-926DCB8D75B7}" dt="2021-09-07T13:25:48.689" v="69" actId="732"/>
          <ac:picMkLst>
            <pc:docMk/>
            <pc:sldMk cId="2443409520" sldId="263"/>
            <ac:picMk id="4" creationId="{B9AF3055-A653-4DFF-8DD1-B5FAEF166248}"/>
          </ac:picMkLst>
        </pc:picChg>
      </pc:sldChg>
      <pc:sldChg chg="addSp delSp modSp mod modNotesTx">
        <pc:chgData name="Varne, Daniel" userId="ecefacae-f505-45d2-84ef-88884fe0a60c" providerId="ADAL" clId="{7E73F919-58D8-4F5B-BF12-926DCB8D75B7}" dt="2021-09-17T10:37:48.914" v="5174" actId="20577"/>
        <pc:sldMkLst>
          <pc:docMk/>
          <pc:sldMk cId="2308715555" sldId="270"/>
        </pc:sldMkLst>
        <pc:spChg chg="mod">
          <ac:chgData name="Varne, Daniel" userId="ecefacae-f505-45d2-84ef-88884fe0a60c" providerId="ADAL" clId="{7E73F919-58D8-4F5B-BF12-926DCB8D75B7}" dt="2021-09-11T09:27:59.534" v="398" actId="20577"/>
          <ac:spMkLst>
            <pc:docMk/>
            <pc:sldMk cId="2308715555" sldId="270"/>
            <ac:spMk id="2" creationId="{BAAF864D-B9B9-4008-9204-20A5727F3758}"/>
          </ac:spMkLst>
        </pc:spChg>
        <pc:picChg chg="add mod">
          <ac:chgData name="Varne, Daniel" userId="ecefacae-f505-45d2-84ef-88884fe0a60c" providerId="ADAL" clId="{7E73F919-58D8-4F5B-BF12-926DCB8D75B7}" dt="2021-09-11T09:27:43.294" v="389" actId="14100"/>
          <ac:picMkLst>
            <pc:docMk/>
            <pc:sldMk cId="2308715555" sldId="270"/>
            <ac:picMk id="4" creationId="{A2C222DA-CF33-4822-A93F-FA8EE1459405}"/>
          </ac:picMkLst>
        </pc:picChg>
        <pc:picChg chg="del">
          <ac:chgData name="Varne, Daniel" userId="ecefacae-f505-45d2-84ef-88884fe0a60c" providerId="ADAL" clId="{7E73F919-58D8-4F5B-BF12-926DCB8D75B7}" dt="2021-09-11T09:27:30.266" v="385" actId="478"/>
          <ac:picMkLst>
            <pc:docMk/>
            <pc:sldMk cId="2308715555" sldId="270"/>
            <ac:picMk id="5" creationId="{9A49E6E4-58A7-42D3-A078-C74AE48C734B}"/>
          </ac:picMkLst>
        </pc:picChg>
      </pc:sldChg>
      <pc:sldChg chg="addSp delSp modSp mod modNotesTx">
        <pc:chgData name="Varne, Daniel" userId="ecefacae-f505-45d2-84ef-88884fe0a60c" providerId="ADAL" clId="{7E73F919-58D8-4F5B-BF12-926DCB8D75B7}" dt="2021-09-17T10:40:21.858" v="5423" actId="790"/>
        <pc:sldMkLst>
          <pc:docMk/>
          <pc:sldMk cId="1087106851" sldId="271"/>
        </pc:sldMkLst>
        <pc:spChg chg="mod">
          <ac:chgData name="Varne, Daniel" userId="ecefacae-f505-45d2-84ef-88884fe0a60c" providerId="ADAL" clId="{7E73F919-58D8-4F5B-BF12-926DCB8D75B7}" dt="2021-09-11T09:28:40.655" v="421" actId="20577"/>
          <ac:spMkLst>
            <pc:docMk/>
            <pc:sldMk cId="1087106851" sldId="271"/>
            <ac:spMk id="2" creationId="{C6962F82-ADD3-4751-A655-056029AD396D}"/>
          </ac:spMkLst>
        </pc:spChg>
        <pc:picChg chg="add mod">
          <ac:chgData name="Varne, Daniel" userId="ecefacae-f505-45d2-84ef-88884fe0a60c" providerId="ADAL" clId="{7E73F919-58D8-4F5B-BF12-926DCB8D75B7}" dt="2021-09-11T09:29:02.898" v="424" actId="14100"/>
          <ac:picMkLst>
            <pc:docMk/>
            <pc:sldMk cId="1087106851" sldId="271"/>
            <ac:picMk id="4" creationId="{6F3C7D56-FDEC-4524-A77A-73CA1F816F45}"/>
          </ac:picMkLst>
        </pc:picChg>
        <pc:picChg chg="del">
          <ac:chgData name="Varne, Daniel" userId="ecefacae-f505-45d2-84ef-88884fe0a60c" providerId="ADAL" clId="{7E73F919-58D8-4F5B-BF12-926DCB8D75B7}" dt="2021-09-11T09:28:34.193" v="399" actId="478"/>
          <ac:picMkLst>
            <pc:docMk/>
            <pc:sldMk cId="1087106851" sldId="271"/>
            <ac:picMk id="5" creationId="{315C3233-691B-4B37-804E-4DA70DC75221}"/>
          </ac:picMkLst>
        </pc:picChg>
        <pc:picChg chg="add mod">
          <ac:chgData name="Varne, Daniel" userId="ecefacae-f505-45d2-84ef-88884fe0a60c" providerId="ADAL" clId="{7E73F919-58D8-4F5B-BF12-926DCB8D75B7}" dt="2021-09-11T09:29:44.988" v="428" actId="692"/>
          <ac:picMkLst>
            <pc:docMk/>
            <pc:sldMk cId="1087106851" sldId="271"/>
            <ac:picMk id="7" creationId="{FB38D8FD-8DD8-4EA8-A725-425519537975}"/>
          </ac:picMkLst>
        </pc:picChg>
      </pc:sldChg>
      <pc:sldChg chg="addSp delSp modSp mod modNotesTx">
        <pc:chgData name="Varne, Daniel" userId="ecefacae-f505-45d2-84ef-88884fe0a60c" providerId="ADAL" clId="{7E73F919-58D8-4F5B-BF12-926DCB8D75B7}" dt="2021-09-17T12:27:10.325" v="9962" actId="6549"/>
        <pc:sldMkLst>
          <pc:docMk/>
          <pc:sldMk cId="2692357406" sldId="273"/>
        </pc:sldMkLst>
        <pc:picChg chg="add mod modCrop">
          <ac:chgData name="Varne, Daniel" userId="ecefacae-f505-45d2-84ef-88884fe0a60c" providerId="ADAL" clId="{7E73F919-58D8-4F5B-BF12-926DCB8D75B7}" dt="2021-09-11T09:32:43.946" v="434" actId="732"/>
          <ac:picMkLst>
            <pc:docMk/>
            <pc:sldMk cId="2692357406" sldId="273"/>
            <ac:picMk id="4" creationId="{AE010BF4-2E34-4DC6-AAC8-352630BF26DF}"/>
          </ac:picMkLst>
        </pc:picChg>
        <pc:picChg chg="del">
          <ac:chgData name="Varne, Daniel" userId="ecefacae-f505-45d2-84ef-88884fe0a60c" providerId="ADAL" clId="{7E73F919-58D8-4F5B-BF12-926DCB8D75B7}" dt="2021-09-11T09:32:21.513" v="429" actId="478"/>
          <ac:picMkLst>
            <pc:docMk/>
            <pc:sldMk cId="2692357406" sldId="273"/>
            <ac:picMk id="5" creationId="{20B66C6D-D0A7-4E57-AEDD-4C8C30845DF3}"/>
          </ac:picMkLst>
        </pc:picChg>
      </pc:sldChg>
      <pc:sldChg chg="modNotesTx">
        <pc:chgData name="Varne, Daniel" userId="ecefacae-f505-45d2-84ef-88884fe0a60c" providerId="ADAL" clId="{7E73F919-58D8-4F5B-BF12-926DCB8D75B7}" dt="2021-09-17T11:28:56.627" v="8670" actId="313"/>
        <pc:sldMkLst>
          <pc:docMk/>
          <pc:sldMk cId="3659908056" sldId="274"/>
        </pc:sldMkLst>
      </pc:sldChg>
      <pc:sldChg chg="addSp delSp modSp mod modNotesTx">
        <pc:chgData name="Varne, Daniel" userId="ecefacae-f505-45d2-84ef-88884fe0a60c" providerId="ADAL" clId="{7E73F919-58D8-4F5B-BF12-926DCB8D75B7}" dt="2021-09-17T11:31:24.077" v="8720"/>
        <pc:sldMkLst>
          <pc:docMk/>
          <pc:sldMk cId="952042156" sldId="276"/>
        </pc:sldMkLst>
        <pc:picChg chg="add mod">
          <ac:chgData name="Varne, Daniel" userId="ecefacae-f505-45d2-84ef-88884fe0a60c" providerId="ADAL" clId="{7E73F919-58D8-4F5B-BF12-926DCB8D75B7}" dt="2021-09-11T09:47:07.966" v="569" actId="14100"/>
          <ac:picMkLst>
            <pc:docMk/>
            <pc:sldMk cId="952042156" sldId="276"/>
            <ac:picMk id="4" creationId="{7311E764-6747-48A5-BC8A-D56B64E955D4}"/>
          </ac:picMkLst>
        </pc:picChg>
        <pc:picChg chg="del">
          <ac:chgData name="Varne, Daniel" userId="ecefacae-f505-45d2-84ef-88884fe0a60c" providerId="ADAL" clId="{7E73F919-58D8-4F5B-BF12-926DCB8D75B7}" dt="2021-09-11T09:46:57.375" v="564" actId="478"/>
          <ac:picMkLst>
            <pc:docMk/>
            <pc:sldMk cId="952042156" sldId="276"/>
            <ac:picMk id="7" creationId="{CF390671-9DD2-4162-8F59-F14E4A0EFDEE}"/>
          </ac:picMkLst>
        </pc:picChg>
      </pc:sldChg>
      <pc:sldChg chg="modNotesTx">
        <pc:chgData name="Varne, Daniel" userId="ecefacae-f505-45d2-84ef-88884fe0a60c" providerId="ADAL" clId="{7E73F919-58D8-4F5B-BF12-926DCB8D75B7}" dt="2021-09-17T11:38:45.075" v="9908" actId="20577"/>
        <pc:sldMkLst>
          <pc:docMk/>
          <pc:sldMk cId="3054948714" sldId="277"/>
        </pc:sldMkLst>
      </pc:sldChg>
      <pc:sldChg chg="add">
        <pc:chgData name="Varne, Daniel" userId="ecefacae-f505-45d2-84ef-88884fe0a60c" providerId="ADAL" clId="{7E73F919-58D8-4F5B-BF12-926DCB8D75B7}" dt="2021-09-17T08:40:52.508" v="570"/>
        <pc:sldMkLst>
          <pc:docMk/>
          <pc:sldMk cId="895837350" sldId="326"/>
        </pc:sldMkLst>
      </pc:sldChg>
      <pc:sldChg chg="modSp add mod">
        <pc:chgData name="Varne, Daniel" userId="ecefacae-f505-45d2-84ef-88884fe0a60c" providerId="ADAL" clId="{7E73F919-58D8-4F5B-BF12-926DCB8D75B7}" dt="2021-09-11T09:45:05.858" v="562" actId="6549"/>
        <pc:sldMkLst>
          <pc:docMk/>
          <pc:sldMk cId="564835731" sldId="338"/>
        </pc:sldMkLst>
        <pc:spChg chg="mod">
          <ac:chgData name="Varne, Daniel" userId="ecefacae-f505-45d2-84ef-88884fe0a60c" providerId="ADAL" clId="{7E73F919-58D8-4F5B-BF12-926DCB8D75B7}" dt="2021-09-11T09:45:05.858" v="562" actId="6549"/>
          <ac:spMkLst>
            <pc:docMk/>
            <pc:sldMk cId="564835731" sldId="338"/>
            <ac:spMk id="3" creationId="{58CE5168-9531-434A-9BAF-C6B32DCF281B}"/>
          </ac:spMkLst>
        </pc:spChg>
      </pc:sldChg>
      <pc:sldChg chg="modSp mod">
        <pc:chgData name="Varne, Daniel" userId="ecefacae-f505-45d2-84ef-88884fe0a60c" providerId="ADAL" clId="{7E73F919-58D8-4F5B-BF12-926DCB8D75B7}" dt="2021-09-17T11:30:55.821" v="8719" actId="20577"/>
        <pc:sldMkLst>
          <pc:docMk/>
          <pc:sldMk cId="3610699048" sldId="345"/>
        </pc:sldMkLst>
        <pc:spChg chg="mod">
          <ac:chgData name="Varne, Daniel" userId="ecefacae-f505-45d2-84ef-88884fe0a60c" providerId="ADAL" clId="{7E73F919-58D8-4F5B-BF12-926DCB8D75B7}" dt="2021-09-17T11:30:55.821" v="8719" actId="20577"/>
          <ac:spMkLst>
            <pc:docMk/>
            <pc:sldMk cId="3610699048" sldId="345"/>
            <ac:spMk id="3" creationId="{58CE5168-9531-434A-9BAF-C6B32DCF281B}"/>
          </ac:spMkLst>
        </pc:spChg>
        <pc:spChg chg="mod">
          <ac:chgData name="Varne, Daniel" userId="ecefacae-f505-45d2-84ef-88884fe0a60c" providerId="ADAL" clId="{7E73F919-58D8-4F5B-BF12-926DCB8D75B7}" dt="2021-09-17T11:29:19.173" v="8678" actId="20577"/>
          <ac:spMkLst>
            <pc:docMk/>
            <pc:sldMk cId="3610699048" sldId="345"/>
            <ac:spMk id="46082" creationId="{00000000-0000-0000-0000-000000000000}"/>
          </ac:spMkLst>
        </pc:spChg>
      </pc:sldChg>
      <pc:sldChg chg="addSp delSp modSp mod modNotesTx">
        <pc:chgData name="Varne, Daniel" userId="ecefacae-f505-45d2-84ef-88884fe0a60c" providerId="ADAL" clId="{7E73F919-58D8-4F5B-BF12-926DCB8D75B7}" dt="2021-09-17T09:12:04.985" v="2769" actId="6549"/>
        <pc:sldMkLst>
          <pc:docMk/>
          <pc:sldMk cId="2919148430" sldId="346"/>
        </pc:sldMkLst>
        <pc:picChg chg="add mod">
          <ac:chgData name="Varne, Daniel" userId="ecefacae-f505-45d2-84ef-88884fe0a60c" providerId="ADAL" clId="{7E73F919-58D8-4F5B-BF12-926DCB8D75B7}" dt="2021-09-07T13:20:55.913" v="44" actId="14100"/>
          <ac:picMkLst>
            <pc:docMk/>
            <pc:sldMk cId="2919148430" sldId="346"/>
            <ac:picMk id="4" creationId="{8BA23ED9-EBFA-4E2A-AE33-28B0A19CCC90}"/>
          </ac:picMkLst>
        </pc:picChg>
        <pc:picChg chg="del">
          <ac:chgData name="Varne, Daniel" userId="ecefacae-f505-45d2-84ef-88884fe0a60c" providerId="ADAL" clId="{7E73F919-58D8-4F5B-BF12-926DCB8D75B7}" dt="2021-09-07T13:20:24.162" v="40" actId="478"/>
          <ac:picMkLst>
            <pc:docMk/>
            <pc:sldMk cId="2919148430" sldId="346"/>
            <ac:picMk id="5" creationId="{10D55A13-12EB-48A9-BE0C-F41155AFDD5B}"/>
          </ac:picMkLst>
        </pc:picChg>
      </pc:sldChg>
      <pc:sldChg chg="addSp delSp modSp mod modNotesTx">
        <pc:chgData name="Varne, Daniel" userId="ecefacae-f505-45d2-84ef-88884fe0a60c" providerId="ADAL" clId="{7E73F919-58D8-4F5B-BF12-926DCB8D75B7}" dt="2021-09-17T09:17:27.667" v="3452" actId="20577"/>
        <pc:sldMkLst>
          <pc:docMk/>
          <pc:sldMk cId="1787227289" sldId="347"/>
        </pc:sldMkLst>
        <pc:picChg chg="add mod modCrop">
          <ac:chgData name="Varne, Daniel" userId="ecefacae-f505-45d2-84ef-88884fe0a60c" providerId="ADAL" clId="{7E73F919-58D8-4F5B-BF12-926DCB8D75B7}" dt="2021-09-07T13:25:12.651" v="67" actId="732"/>
          <ac:picMkLst>
            <pc:docMk/>
            <pc:sldMk cId="1787227289" sldId="347"/>
            <ac:picMk id="4" creationId="{F9796575-F139-4692-B4E1-B939B67867CD}"/>
          </ac:picMkLst>
        </pc:picChg>
        <pc:picChg chg="del">
          <ac:chgData name="Varne, Daniel" userId="ecefacae-f505-45d2-84ef-88884fe0a60c" providerId="ADAL" clId="{7E73F919-58D8-4F5B-BF12-926DCB8D75B7}" dt="2021-09-07T13:21:17.385" v="45" actId="478"/>
          <ac:picMkLst>
            <pc:docMk/>
            <pc:sldMk cId="1787227289" sldId="347"/>
            <ac:picMk id="5" creationId="{F5707B53-3761-45CF-B5BA-BEB88DDC5E45}"/>
          </ac:picMkLst>
        </pc:picChg>
        <pc:picChg chg="add mod modCrop">
          <ac:chgData name="Varne, Daniel" userId="ecefacae-f505-45d2-84ef-88884fe0a60c" providerId="ADAL" clId="{7E73F919-58D8-4F5B-BF12-926DCB8D75B7}" dt="2021-09-07T13:24:18.565" v="62" actId="732"/>
          <ac:picMkLst>
            <pc:docMk/>
            <pc:sldMk cId="1787227289" sldId="347"/>
            <ac:picMk id="8" creationId="{938D2FB8-47E7-4647-85A6-408FE1FF37A4}"/>
          </ac:picMkLst>
        </pc:picChg>
        <pc:picChg chg="add mod modCrop">
          <ac:chgData name="Varne, Daniel" userId="ecefacae-f505-45d2-84ef-88884fe0a60c" providerId="ADAL" clId="{7E73F919-58D8-4F5B-BF12-926DCB8D75B7}" dt="2021-09-07T13:24:35.725" v="64" actId="732"/>
          <ac:picMkLst>
            <pc:docMk/>
            <pc:sldMk cId="1787227289" sldId="347"/>
            <ac:picMk id="10" creationId="{AE8045C9-C6DD-417A-BB0E-D06D2594F28B}"/>
          </ac:picMkLst>
        </pc:picChg>
      </pc:sldChg>
      <pc:sldChg chg="del mod modShow">
        <pc:chgData name="Varne, Daniel" userId="ecefacae-f505-45d2-84ef-88884fe0a60c" providerId="ADAL" clId="{7E73F919-58D8-4F5B-BF12-926DCB8D75B7}" dt="2021-09-17T10:23:12.556" v="3831" actId="2696"/>
        <pc:sldMkLst>
          <pc:docMk/>
          <pc:sldMk cId="2731634796" sldId="348"/>
        </pc:sldMkLst>
      </pc:sldChg>
      <pc:sldChg chg="modNotesTx">
        <pc:chgData name="Varne, Daniel" userId="ecefacae-f505-45d2-84ef-88884fe0a60c" providerId="ADAL" clId="{7E73F919-58D8-4F5B-BF12-926DCB8D75B7}" dt="2021-09-17T10:27:08.463" v="3876" actId="6549"/>
        <pc:sldMkLst>
          <pc:docMk/>
          <pc:sldMk cId="1724580010" sldId="349"/>
        </pc:sldMkLst>
      </pc:sldChg>
      <pc:sldChg chg="modNotesTx">
        <pc:chgData name="Varne, Daniel" userId="ecefacae-f505-45d2-84ef-88884fe0a60c" providerId="ADAL" clId="{7E73F919-58D8-4F5B-BF12-926DCB8D75B7}" dt="2021-09-17T10:30:52.640" v="4338" actId="20577"/>
        <pc:sldMkLst>
          <pc:docMk/>
          <pc:sldMk cId="2802625116" sldId="350"/>
        </pc:sldMkLst>
      </pc:sldChg>
      <pc:sldChg chg="del">
        <pc:chgData name="Varne, Daniel" userId="ecefacae-f505-45d2-84ef-88884fe0a60c" providerId="ADAL" clId="{7E73F919-58D8-4F5B-BF12-926DCB8D75B7}" dt="2021-09-11T08:57:27.236" v="71" actId="47"/>
        <pc:sldMkLst>
          <pc:docMk/>
          <pc:sldMk cId="3474937095" sldId="352"/>
        </pc:sldMkLst>
      </pc:sldChg>
      <pc:sldChg chg="del">
        <pc:chgData name="Varne, Daniel" userId="ecefacae-f505-45d2-84ef-88884fe0a60c" providerId="ADAL" clId="{7E73F919-58D8-4F5B-BF12-926DCB8D75B7}" dt="2021-09-07T13:13:48.004" v="24" actId="47"/>
        <pc:sldMkLst>
          <pc:docMk/>
          <pc:sldMk cId="3907598713" sldId="353"/>
        </pc:sldMkLst>
      </pc:sldChg>
      <pc:sldChg chg="modSp mod">
        <pc:chgData name="Varne, Daniel" userId="ecefacae-f505-45d2-84ef-88884fe0a60c" providerId="ADAL" clId="{7E73F919-58D8-4F5B-BF12-926DCB8D75B7}" dt="2021-09-11T09:04:57.198" v="384" actId="20577"/>
        <pc:sldMkLst>
          <pc:docMk/>
          <pc:sldMk cId="2658981076" sldId="354"/>
        </pc:sldMkLst>
        <pc:spChg chg="mod">
          <ac:chgData name="Varne, Daniel" userId="ecefacae-f505-45d2-84ef-88884fe0a60c" providerId="ADAL" clId="{7E73F919-58D8-4F5B-BF12-926DCB8D75B7}" dt="2021-09-11T09:04:57.198" v="384" actId="20577"/>
          <ac:spMkLst>
            <pc:docMk/>
            <pc:sldMk cId="2658981076" sldId="354"/>
            <ac:spMk id="3" creationId="{58CE5168-9531-434A-9BAF-C6B32DCF281B}"/>
          </ac:spMkLst>
        </pc:spChg>
        <pc:spChg chg="mod">
          <ac:chgData name="Varne, Daniel" userId="ecefacae-f505-45d2-84ef-88884fe0a60c" providerId="ADAL" clId="{7E73F919-58D8-4F5B-BF12-926DCB8D75B7}" dt="2021-09-11T08:58:07.624" v="85" actId="20577"/>
          <ac:spMkLst>
            <pc:docMk/>
            <pc:sldMk cId="2658981076" sldId="354"/>
            <ac:spMk id="46082" creationId="{00000000-0000-0000-0000-000000000000}"/>
          </ac:spMkLst>
        </pc:spChg>
      </pc:sldChg>
      <pc:sldChg chg="add">
        <pc:chgData name="Varne, Daniel" userId="ecefacae-f505-45d2-84ef-88884fe0a60c" providerId="ADAL" clId="{7E73F919-58D8-4F5B-BF12-926DCB8D75B7}" dt="2021-09-17T08:40:52.508" v="570"/>
        <pc:sldMkLst>
          <pc:docMk/>
          <pc:sldMk cId="2075338905" sldId="355"/>
        </pc:sldMkLst>
      </pc:sldChg>
      <pc:sldChg chg="modSp del mod">
        <pc:chgData name="Varne, Daniel" userId="ecefacae-f505-45d2-84ef-88884fe0a60c" providerId="ADAL" clId="{7E73F919-58D8-4F5B-BF12-926DCB8D75B7}" dt="2021-09-11T09:45:16.353" v="563" actId="47"/>
        <pc:sldMkLst>
          <pc:docMk/>
          <pc:sldMk cId="3860122210" sldId="355"/>
        </pc:sldMkLst>
        <pc:spChg chg="mod">
          <ac:chgData name="Varne, Daniel" userId="ecefacae-f505-45d2-84ef-88884fe0a60c" providerId="ADAL" clId="{7E73F919-58D8-4F5B-BF12-926DCB8D75B7}" dt="2021-09-11T09:40:12.025" v="442" actId="6549"/>
          <ac:spMkLst>
            <pc:docMk/>
            <pc:sldMk cId="3860122210" sldId="355"/>
            <ac:spMk id="3" creationId="{58CE5168-9531-434A-9BAF-C6B32DCF281B}"/>
          </ac:spMkLst>
        </pc:spChg>
      </pc:sldChg>
    </pc:docChg>
  </pc:docChgLst>
  <pc:docChgLst>
    <pc:chgData name="Lygre, Birgitte B" userId="50f2ce34-52ee-4a3e-b430-47c9dcf86ceb" providerId="ADAL" clId="{7756E52B-3FFE-4D86-A71E-39138505F007}"/>
    <pc:docChg chg="undo custSel modSld">
      <pc:chgData name="Lygre, Birgitte B" userId="50f2ce34-52ee-4a3e-b430-47c9dcf86ceb" providerId="ADAL" clId="{7756E52B-3FFE-4D86-A71E-39138505F007}" dt="2021-11-01T10:29:50.707" v="548" actId="20577"/>
      <pc:docMkLst>
        <pc:docMk/>
      </pc:docMkLst>
      <pc:sldChg chg="modSp mod">
        <pc:chgData name="Lygre, Birgitte B" userId="50f2ce34-52ee-4a3e-b430-47c9dcf86ceb" providerId="ADAL" clId="{7756E52B-3FFE-4D86-A71E-39138505F007}" dt="2021-10-25T08:44:17.156" v="0" actId="790"/>
        <pc:sldMkLst>
          <pc:docMk/>
          <pc:sldMk cId="3943047629" sldId="257"/>
        </pc:sldMkLst>
        <pc:spChg chg="mod">
          <ac:chgData name="Lygre, Birgitte B" userId="50f2ce34-52ee-4a3e-b430-47c9dcf86ceb" providerId="ADAL" clId="{7756E52B-3FFE-4D86-A71E-39138505F007}" dt="2021-10-25T08:44:17.156" v="0" actId="790"/>
          <ac:spMkLst>
            <pc:docMk/>
            <pc:sldMk cId="3943047629" sldId="257"/>
            <ac:spMk id="4" creationId="{D8B3E3D1-A64F-6C49-A65E-78234E99BA50}"/>
          </ac:spMkLst>
        </pc:spChg>
      </pc:sldChg>
      <pc:sldChg chg="modSp mod modNotesTx">
        <pc:chgData name="Lygre, Birgitte B" userId="50f2ce34-52ee-4a3e-b430-47c9dcf86ceb" providerId="ADAL" clId="{7756E52B-3FFE-4D86-A71E-39138505F007}" dt="2021-10-25T08:49:41.558" v="75" actId="20577"/>
        <pc:sldMkLst>
          <pc:docMk/>
          <pc:sldMk cId="863107212" sldId="261"/>
        </pc:sldMkLst>
        <pc:spChg chg="mod">
          <ac:chgData name="Lygre, Birgitte B" userId="50f2ce34-52ee-4a3e-b430-47c9dcf86ceb" providerId="ADAL" clId="{7756E52B-3FFE-4D86-A71E-39138505F007}" dt="2021-10-25T08:48:52.936" v="36" actId="20577"/>
          <ac:spMkLst>
            <pc:docMk/>
            <pc:sldMk cId="863107212" sldId="261"/>
            <ac:spMk id="4" creationId="{9865F01A-45BA-4CDE-A6DC-E760EAB608F2}"/>
          </ac:spMkLst>
        </pc:spChg>
      </pc:sldChg>
      <pc:sldChg chg="modSp mod modNotesTx">
        <pc:chgData name="Lygre, Birgitte B" userId="50f2ce34-52ee-4a3e-b430-47c9dcf86ceb" providerId="ADAL" clId="{7756E52B-3FFE-4D86-A71E-39138505F007}" dt="2021-10-25T09:16:31.252" v="444" actId="1037"/>
        <pc:sldMkLst>
          <pc:docMk/>
          <pc:sldMk cId="1374180574" sldId="262"/>
        </pc:sldMkLst>
        <pc:spChg chg="mod">
          <ac:chgData name="Lygre, Birgitte B" userId="50f2ce34-52ee-4a3e-b430-47c9dcf86ceb" providerId="ADAL" clId="{7756E52B-3FFE-4D86-A71E-39138505F007}" dt="2021-10-25T09:16:31.252" v="444" actId="1037"/>
          <ac:spMkLst>
            <pc:docMk/>
            <pc:sldMk cId="1374180574" sldId="262"/>
            <ac:spMk id="2" creationId="{4A332956-1AF8-416F-A9FE-412D779CBB20}"/>
          </ac:spMkLst>
        </pc:spChg>
      </pc:sldChg>
      <pc:sldChg chg="modSp mod modNotesTx">
        <pc:chgData name="Lygre, Birgitte B" userId="50f2ce34-52ee-4a3e-b430-47c9dcf86ceb" providerId="ADAL" clId="{7756E52B-3FFE-4D86-A71E-39138505F007}" dt="2021-10-25T08:55:12.798" v="206" actId="20577"/>
        <pc:sldMkLst>
          <pc:docMk/>
          <pc:sldMk cId="2443409520" sldId="263"/>
        </pc:sldMkLst>
        <pc:spChg chg="mod">
          <ac:chgData name="Lygre, Birgitte B" userId="50f2ce34-52ee-4a3e-b430-47c9dcf86ceb" providerId="ADAL" clId="{7756E52B-3FFE-4D86-A71E-39138505F007}" dt="2021-10-25T08:54:46.466" v="200" actId="20577"/>
          <ac:spMkLst>
            <pc:docMk/>
            <pc:sldMk cId="2443409520" sldId="263"/>
            <ac:spMk id="2" creationId="{0507C386-4FAC-4B09-AFD4-5B33A40BABF9}"/>
          </ac:spMkLst>
        </pc:spChg>
      </pc:sldChg>
      <pc:sldChg chg="modSp mod">
        <pc:chgData name="Lygre, Birgitte B" userId="50f2ce34-52ee-4a3e-b430-47c9dcf86ceb" providerId="ADAL" clId="{7756E52B-3FFE-4D86-A71E-39138505F007}" dt="2021-10-25T09:17:46.709" v="460" actId="1037"/>
        <pc:sldMkLst>
          <pc:docMk/>
          <pc:sldMk cId="2308715555" sldId="270"/>
        </pc:sldMkLst>
        <pc:spChg chg="mod">
          <ac:chgData name="Lygre, Birgitte B" userId="50f2ce34-52ee-4a3e-b430-47c9dcf86ceb" providerId="ADAL" clId="{7756E52B-3FFE-4D86-A71E-39138505F007}" dt="2021-10-25T09:17:46.709" v="460" actId="1037"/>
          <ac:spMkLst>
            <pc:docMk/>
            <pc:sldMk cId="2308715555" sldId="270"/>
            <ac:spMk id="2" creationId="{BAAF864D-B9B9-4008-9204-20A5727F3758}"/>
          </ac:spMkLst>
        </pc:spChg>
      </pc:sldChg>
      <pc:sldChg chg="modSp mod modNotesTx">
        <pc:chgData name="Lygre, Birgitte B" userId="50f2ce34-52ee-4a3e-b430-47c9dcf86ceb" providerId="ADAL" clId="{7756E52B-3FFE-4D86-A71E-39138505F007}" dt="2021-10-25T09:18:00.902" v="464" actId="1037"/>
        <pc:sldMkLst>
          <pc:docMk/>
          <pc:sldMk cId="2692357406" sldId="273"/>
        </pc:sldMkLst>
        <pc:spChg chg="mod">
          <ac:chgData name="Lygre, Birgitte B" userId="50f2ce34-52ee-4a3e-b430-47c9dcf86ceb" providerId="ADAL" clId="{7756E52B-3FFE-4D86-A71E-39138505F007}" dt="2021-10-25T09:18:00.902" v="464" actId="1037"/>
          <ac:spMkLst>
            <pc:docMk/>
            <pc:sldMk cId="2692357406" sldId="273"/>
            <ac:spMk id="2" creationId="{E1E2330B-4B37-4D08-8DF6-D53E4890C51D}"/>
          </ac:spMkLst>
        </pc:spChg>
      </pc:sldChg>
      <pc:sldChg chg="modSp mod modNotesTx">
        <pc:chgData name="Lygre, Birgitte B" userId="50f2ce34-52ee-4a3e-b430-47c9dcf86ceb" providerId="ADAL" clId="{7756E52B-3FFE-4D86-A71E-39138505F007}" dt="2021-10-25T09:18:08.286" v="466" actId="1035"/>
        <pc:sldMkLst>
          <pc:docMk/>
          <pc:sldMk cId="3659908056" sldId="274"/>
        </pc:sldMkLst>
        <pc:spChg chg="mod">
          <ac:chgData name="Lygre, Birgitte B" userId="50f2ce34-52ee-4a3e-b430-47c9dcf86ceb" providerId="ADAL" clId="{7756E52B-3FFE-4D86-A71E-39138505F007}" dt="2021-10-25T09:18:08.286" v="466" actId="1035"/>
          <ac:spMkLst>
            <pc:docMk/>
            <pc:sldMk cId="3659908056" sldId="274"/>
            <ac:spMk id="2" creationId="{0F6EF4F2-0A5F-40E5-8260-D8DCDED1E5D9}"/>
          </ac:spMkLst>
        </pc:spChg>
      </pc:sldChg>
      <pc:sldChg chg="modSp mod modNotesTx">
        <pc:chgData name="Lygre, Birgitte B" userId="50f2ce34-52ee-4a3e-b430-47c9dcf86ceb" providerId="ADAL" clId="{7756E52B-3FFE-4D86-A71E-39138505F007}" dt="2021-10-25T09:14:46.824" v="366" actId="20577"/>
        <pc:sldMkLst>
          <pc:docMk/>
          <pc:sldMk cId="952042156" sldId="276"/>
        </pc:sldMkLst>
        <pc:spChg chg="mod">
          <ac:chgData name="Lygre, Birgitte B" userId="50f2ce34-52ee-4a3e-b430-47c9dcf86ceb" providerId="ADAL" clId="{7756E52B-3FFE-4D86-A71E-39138505F007}" dt="2021-10-25T09:14:46.824" v="366" actId="20577"/>
          <ac:spMkLst>
            <pc:docMk/>
            <pc:sldMk cId="952042156" sldId="276"/>
            <ac:spMk id="2" creationId="{0F6EF4F2-0A5F-40E5-8260-D8DCDED1E5D9}"/>
          </ac:spMkLst>
        </pc:spChg>
      </pc:sldChg>
      <pc:sldChg chg="modSp mod modNotesTx">
        <pc:chgData name="Lygre, Birgitte B" userId="50f2ce34-52ee-4a3e-b430-47c9dcf86ceb" providerId="ADAL" clId="{7756E52B-3FFE-4D86-A71E-39138505F007}" dt="2021-10-25T09:15:32.876" v="397" actId="1037"/>
        <pc:sldMkLst>
          <pc:docMk/>
          <pc:sldMk cId="3054948714" sldId="277"/>
        </pc:sldMkLst>
        <pc:spChg chg="mod">
          <ac:chgData name="Lygre, Birgitte B" userId="50f2ce34-52ee-4a3e-b430-47c9dcf86ceb" providerId="ADAL" clId="{7756E52B-3FFE-4D86-A71E-39138505F007}" dt="2021-10-25T09:15:32.876" v="397" actId="1037"/>
          <ac:spMkLst>
            <pc:docMk/>
            <pc:sldMk cId="3054948714" sldId="277"/>
            <ac:spMk id="2" creationId="{0F6EF4F2-0A5F-40E5-8260-D8DCDED1E5D9}"/>
          </ac:spMkLst>
        </pc:spChg>
      </pc:sldChg>
      <pc:sldChg chg="modSp mod">
        <pc:chgData name="Lygre, Birgitte B" userId="50f2ce34-52ee-4a3e-b430-47c9dcf86ceb" providerId="ADAL" clId="{7756E52B-3FFE-4D86-A71E-39138505F007}" dt="2021-10-25T09:16:20.743" v="443" actId="1036"/>
        <pc:sldMkLst>
          <pc:docMk/>
          <pc:sldMk cId="1458343343" sldId="287"/>
        </pc:sldMkLst>
        <pc:spChg chg="mod">
          <ac:chgData name="Lygre, Birgitte B" userId="50f2ce34-52ee-4a3e-b430-47c9dcf86ceb" providerId="ADAL" clId="{7756E52B-3FFE-4D86-A71E-39138505F007}" dt="2021-10-25T09:16:20.743" v="443" actId="1036"/>
          <ac:spMkLst>
            <pc:docMk/>
            <pc:sldMk cId="1458343343" sldId="287"/>
            <ac:spMk id="3" creationId="{58CE5168-9531-434A-9BAF-C6B32DCF281B}"/>
          </ac:spMkLst>
        </pc:spChg>
        <pc:spChg chg="mod">
          <ac:chgData name="Lygre, Birgitte B" userId="50f2ce34-52ee-4a3e-b430-47c9dcf86ceb" providerId="ADAL" clId="{7756E52B-3FFE-4D86-A71E-39138505F007}" dt="2021-10-25T09:16:20.743" v="443" actId="1036"/>
          <ac:spMkLst>
            <pc:docMk/>
            <pc:sldMk cId="1458343343" sldId="287"/>
            <ac:spMk id="46082" creationId="{00000000-0000-0000-0000-000000000000}"/>
          </ac:spMkLst>
        </pc:spChg>
      </pc:sldChg>
      <pc:sldChg chg="modSp mod">
        <pc:chgData name="Lygre, Birgitte B" userId="50f2ce34-52ee-4a3e-b430-47c9dcf86ceb" providerId="ADAL" clId="{7756E52B-3FFE-4D86-A71E-39138505F007}" dt="2021-11-01T10:18:40.974" v="467"/>
        <pc:sldMkLst>
          <pc:docMk/>
          <pc:sldMk cId="895837350" sldId="326"/>
        </pc:sldMkLst>
        <pc:spChg chg="mod">
          <ac:chgData name="Lygre, Birgitte B" userId="50f2ce34-52ee-4a3e-b430-47c9dcf86ceb" providerId="ADAL" clId="{7756E52B-3FFE-4D86-A71E-39138505F007}" dt="2021-11-01T10:18:40.974" v="467"/>
          <ac:spMkLst>
            <pc:docMk/>
            <pc:sldMk cId="895837350" sldId="326"/>
            <ac:spMk id="2" creationId="{13F65932-1D34-4252-9915-00A672759C48}"/>
          </ac:spMkLst>
        </pc:spChg>
        <pc:spChg chg="mod">
          <ac:chgData name="Lygre, Birgitte B" userId="50f2ce34-52ee-4a3e-b430-47c9dcf86ceb" providerId="ADAL" clId="{7756E52B-3FFE-4D86-A71E-39138505F007}" dt="2021-10-25T09:15:50.742" v="411" actId="1036"/>
          <ac:spMkLst>
            <pc:docMk/>
            <pc:sldMk cId="895837350" sldId="326"/>
            <ac:spMk id="3" creationId="{BECC806A-178E-4C4D-87DF-E4F734A2B01B}"/>
          </ac:spMkLst>
        </pc:spChg>
      </pc:sldChg>
      <pc:sldChg chg="modSp mod">
        <pc:chgData name="Lygre, Birgitte B" userId="50f2ce34-52ee-4a3e-b430-47c9dcf86ceb" providerId="ADAL" clId="{7756E52B-3FFE-4D86-A71E-39138505F007}" dt="2021-10-25T09:17:09.832" v="457" actId="20577"/>
        <pc:sldMkLst>
          <pc:docMk/>
          <pc:sldMk cId="564835731" sldId="338"/>
        </pc:sldMkLst>
        <pc:spChg chg="mod">
          <ac:chgData name="Lygre, Birgitte B" userId="50f2ce34-52ee-4a3e-b430-47c9dcf86ceb" providerId="ADAL" clId="{7756E52B-3FFE-4D86-A71E-39138505F007}" dt="2021-10-25T09:07:10.868" v="243" actId="20577"/>
          <ac:spMkLst>
            <pc:docMk/>
            <pc:sldMk cId="564835731" sldId="338"/>
            <ac:spMk id="3" creationId="{58CE5168-9531-434A-9BAF-C6B32DCF281B}"/>
          </ac:spMkLst>
        </pc:spChg>
        <pc:spChg chg="mod">
          <ac:chgData name="Lygre, Birgitte B" userId="50f2ce34-52ee-4a3e-b430-47c9dcf86ceb" providerId="ADAL" clId="{7756E52B-3FFE-4D86-A71E-39138505F007}" dt="2021-10-25T09:17:09.832" v="457" actId="20577"/>
          <ac:spMkLst>
            <pc:docMk/>
            <pc:sldMk cId="564835731" sldId="338"/>
            <ac:spMk id="46082" creationId="{00000000-0000-0000-0000-000000000000}"/>
          </ac:spMkLst>
        </pc:spChg>
      </pc:sldChg>
      <pc:sldChg chg="modSp mod">
        <pc:chgData name="Lygre, Birgitte B" userId="50f2ce34-52ee-4a3e-b430-47c9dcf86ceb" providerId="ADAL" clId="{7756E52B-3FFE-4D86-A71E-39138505F007}" dt="2021-10-25T09:12:45.728" v="317" actId="790"/>
        <pc:sldMkLst>
          <pc:docMk/>
          <pc:sldMk cId="3419641642" sldId="344"/>
        </pc:sldMkLst>
        <pc:spChg chg="mod">
          <ac:chgData name="Lygre, Birgitte B" userId="50f2ce34-52ee-4a3e-b430-47c9dcf86ceb" providerId="ADAL" clId="{7756E52B-3FFE-4D86-A71E-39138505F007}" dt="2021-10-25T09:12:45.728" v="317" actId="790"/>
          <ac:spMkLst>
            <pc:docMk/>
            <pc:sldMk cId="3419641642" sldId="344"/>
            <ac:spMk id="4" creationId="{D8B3E3D1-A64F-6C49-A65E-78234E99BA50}"/>
          </ac:spMkLst>
        </pc:spChg>
      </pc:sldChg>
      <pc:sldChg chg="modSp mod">
        <pc:chgData name="Lygre, Birgitte B" userId="50f2ce34-52ee-4a3e-b430-47c9dcf86ceb" providerId="ADAL" clId="{7756E52B-3FFE-4D86-A71E-39138505F007}" dt="2021-11-01T10:29:50.707" v="548" actId="20577"/>
        <pc:sldMkLst>
          <pc:docMk/>
          <pc:sldMk cId="3610699048" sldId="345"/>
        </pc:sldMkLst>
        <pc:spChg chg="mod">
          <ac:chgData name="Lygre, Birgitte B" userId="50f2ce34-52ee-4a3e-b430-47c9dcf86ceb" providerId="ADAL" clId="{7756E52B-3FFE-4D86-A71E-39138505F007}" dt="2021-11-01T10:29:50.707" v="548" actId="20577"/>
          <ac:spMkLst>
            <pc:docMk/>
            <pc:sldMk cId="3610699048" sldId="345"/>
            <ac:spMk id="3" creationId="{58CE5168-9531-434A-9BAF-C6B32DCF281B}"/>
          </ac:spMkLst>
        </pc:spChg>
        <pc:spChg chg="mod">
          <ac:chgData name="Lygre, Birgitte B" userId="50f2ce34-52ee-4a3e-b430-47c9dcf86ceb" providerId="ADAL" clId="{7756E52B-3FFE-4D86-A71E-39138505F007}" dt="2021-10-25T09:13:21.127" v="348" actId="1036"/>
          <ac:spMkLst>
            <pc:docMk/>
            <pc:sldMk cId="3610699048" sldId="345"/>
            <ac:spMk id="46082" creationId="{00000000-0000-0000-0000-000000000000}"/>
          </ac:spMkLst>
        </pc:spChg>
      </pc:sldChg>
      <pc:sldChg chg="modSp mod modNotesTx">
        <pc:chgData name="Lygre, Birgitte B" userId="50f2ce34-52ee-4a3e-b430-47c9dcf86ceb" providerId="ADAL" clId="{7756E52B-3FFE-4D86-A71E-39138505F007}" dt="2021-10-25T09:16:36.882" v="450" actId="1035"/>
        <pc:sldMkLst>
          <pc:docMk/>
          <pc:sldMk cId="2919148430" sldId="346"/>
        </pc:sldMkLst>
        <pc:spChg chg="mod">
          <ac:chgData name="Lygre, Birgitte B" userId="50f2ce34-52ee-4a3e-b430-47c9dcf86ceb" providerId="ADAL" clId="{7756E52B-3FFE-4D86-A71E-39138505F007}" dt="2021-10-25T09:16:36.882" v="450" actId="1035"/>
          <ac:spMkLst>
            <pc:docMk/>
            <pc:sldMk cId="2919148430" sldId="346"/>
            <ac:spMk id="2" creationId="{CFDA5DA1-AADC-4E23-870B-D29D70DF3737}"/>
          </ac:spMkLst>
        </pc:spChg>
      </pc:sldChg>
      <pc:sldChg chg="modSp mod modNotesTx">
        <pc:chgData name="Lygre, Birgitte B" userId="50f2ce34-52ee-4a3e-b430-47c9dcf86ceb" providerId="ADAL" clId="{7756E52B-3FFE-4D86-A71E-39138505F007}" dt="2021-10-25T09:16:43.246" v="456" actId="1035"/>
        <pc:sldMkLst>
          <pc:docMk/>
          <pc:sldMk cId="1787227289" sldId="347"/>
        </pc:sldMkLst>
        <pc:spChg chg="mod">
          <ac:chgData name="Lygre, Birgitte B" userId="50f2ce34-52ee-4a3e-b430-47c9dcf86ceb" providerId="ADAL" clId="{7756E52B-3FFE-4D86-A71E-39138505F007}" dt="2021-10-25T09:16:43.246" v="456" actId="1035"/>
          <ac:spMkLst>
            <pc:docMk/>
            <pc:sldMk cId="1787227289" sldId="347"/>
            <ac:spMk id="2" creationId="{C02D09F4-D0D7-4ADA-8C0D-98B8D0C8824A}"/>
          </ac:spMkLst>
        </pc:spChg>
      </pc:sldChg>
      <pc:sldChg chg="modSp mod modNotesTx">
        <pc:chgData name="Lygre, Birgitte B" userId="50f2ce34-52ee-4a3e-b430-47c9dcf86ceb" providerId="ADAL" clId="{7756E52B-3FFE-4D86-A71E-39138505F007}" dt="2021-10-25T09:05:02.334" v="219"/>
        <pc:sldMkLst>
          <pc:docMk/>
          <pc:sldMk cId="1724580010" sldId="349"/>
        </pc:sldMkLst>
        <pc:spChg chg="mod">
          <ac:chgData name="Lygre, Birgitte B" userId="50f2ce34-52ee-4a3e-b430-47c9dcf86ceb" providerId="ADAL" clId="{7756E52B-3FFE-4D86-A71E-39138505F007}" dt="2021-10-25T09:04:37.695" v="218" actId="255"/>
          <ac:spMkLst>
            <pc:docMk/>
            <pc:sldMk cId="1724580010" sldId="349"/>
            <ac:spMk id="2" creationId="{8D4FE46C-7345-4DFA-8B36-A4DDBE625957}"/>
          </ac:spMkLst>
        </pc:spChg>
      </pc:sldChg>
      <pc:sldChg chg="modSp mod">
        <pc:chgData name="Lygre, Birgitte B" userId="50f2ce34-52ee-4a3e-b430-47c9dcf86ceb" providerId="ADAL" clId="{7756E52B-3FFE-4D86-A71E-39138505F007}" dt="2021-10-25T09:05:22.138" v="238" actId="1037"/>
        <pc:sldMkLst>
          <pc:docMk/>
          <pc:sldMk cId="2802625116" sldId="350"/>
        </pc:sldMkLst>
        <pc:spChg chg="mod">
          <ac:chgData name="Lygre, Birgitte B" userId="50f2ce34-52ee-4a3e-b430-47c9dcf86ceb" providerId="ADAL" clId="{7756E52B-3FFE-4D86-A71E-39138505F007}" dt="2021-10-25T09:05:22.138" v="238" actId="1037"/>
          <ac:spMkLst>
            <pc:docMk/>
            <pc:sldMk cId="2802625116" sldId="350"/>
            <ac:spMk id="2" creationId="{8F65E1D6-46F8-4D6E-8D65-0F77579CEB65}"/>
          </ac:spMkLst>
        </pc:spChg>
      </pc:sldChg>
      <pc:sldChg chg="modSp mod">
        <pc:chgData name="Lygre, Birgitte B" userId="50f2ce34-52ee-4a3e-b430-47c9dcf86ceb" providerId="ADAL" clId="{7756E52B-3FFE-4D86-A71E-39138505F007}" dt="2021-11-01T10:23:17.792" v="484" actId="20577"/>
        <pc:sldMkLst>
          <pc:docMk/>
          <pc:sldMk cId="2658981076" sldId="354"/>
        </pc:sldMkLst>
        <pc:spChg chg="mod">
          <ac:chgData name="Lygre, Birgitte B" userId="50f2ce34-52ee-4a3e-b430-47c9dcf86ceb" providerId="ADAL" clId="{7756E52B-3FFE-4D86-A71E-39138505F007}" dt="2021-11-01T10:23:17.792" v="484" actId="20577"/>
          <ac:spMkLst>
            <pc:docMk/>
            <pc:sldMk cId="2658981076" sldId="354"/>
            <ac:spMk id="3" creationId="{58CE5168-9531-434A-9BAF-C6B32DCF281B}"/>
          </ac:spMkLst>
        </pc:spChg>
        <pc:spChg chg="mod">
          <ac:chgData name="Lygre, Birgitte B" userId="50f2ce34-52ee-4a3e-b430-47c9dcf86ceb" providerId="ADAL" clId="{7756E52B-3FFE-4D86-A71E-39138505F007}" dt="2021-10-25T08:55:52.700" v="210" actId="20577"/>
          <ac:spMkLst>
            <pc:docMk/>
            <pc:sldMk cId="2658981076" sldId="354"/>
            <ac:spMk id="46082" creationId="{00000000-0000-0000-0000-000000000000}"/>
          </ac:spMkLst>
        </pc:spChg>
      </pc:sldChg>
      <pc:sldChg chg="modSp mod">
        <pc:chgData name="Lygre, Birgitte B" userId="50f2ce34-52ee-4a3e-b430-47c9dcf86ceb" providerId="ADAL" clId="{7756E52B-3FFE-4D86-A71E-39138505F007}" dt="2021-11-01T10:19:09.683" v="469" actId="20577"/>
        <pc:sldMkLst>
          <pc:docMk/>
          <pc:sldMk cId="2075338905" sldId="355"/>
        </pc:sldMkLst>
        <pc:spChg chg="mod">
          <ac:chgData name="Lygre, Birgitte B" userId="50f2ce34-52ee-4a3e-b430-47c9dcf86ceb" providerId="ADAL" clId="{7756E52B-3FFE-4D86-A71E-39138505F007}" dt="2021-11-01T10:19:09.683" v="469" actId="20577"/>
          <ac:spMkLst>
            <pc:docMk/>
            <pc:sldMk cId="2075338905" sldId="355"/>
            <ac:spMk id="3" creationId="{58CE5168-9531-434A-9BAF-C6B32DCF281B}"/>
          </ac:spMkLst>
        </pc:spChg>
        <pc:spChg chg="mod">
          <ac:chgData name="Lygre, Birgitte B" userId="50f2ce34-52ee-4a3e-b430-47c9dcf86ceb" providerId="ADAL" clId="{7756E52B-3FFE-4D86-A71E-39138505F007}" dt="2021-10-25T09:16:01.430" v="431" actId="1036"/>
          <ac:spMkLst>
            <pc:docMk/>
            <pc:sldMk cId="2075338905" sldId="355"/>
            <ac:spMk id="460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latin typeface="Calibri" panose="020F0502020204030204" pitchFamily="34" charset="0"/>
                <a:ea typeface="Calibri" panose="020F0502020204030204" pitchFamily="34" charset="0"/>
                <a:cs typeface="Times New Roman" panose="02020603050405020304" pitchFamily="18" charset="0"/>
              </a:rPr>
              <a:t>Vestland</a:t>
            </a:r>
            <a:r>
              <a:rPr lang="nn-NO" sz="1200" dirty="0">
                <a:effectLst/>
                <a:latin typeface="Calibri" panose="020F0502020204030204" pitchFamily="34" charset="0"/>
                <a:ea typeface="Calibri" panose="020F0502020204030204" pitchFamily="34" charset="0"/>
                <a:cs typeface="Times New Roman" panose="02020603050405020304" pitchFamily="18" charset="0"/>
              </a:rPr>
              <a:t> har ein låg fattigdomsdel (låginntekt) samanlikna med landssnittet, særleg om ein ser bort frå Bergen. Enkelte regionar i fylket har likevel noko høgare del av dei under 18 i låginntektsgruppa. Nordfjord og Sogn ligg her noko høgare enn Bergen, som elles er den regionen i fylket som har mest utfordringar med dette i sum. </a:t>
            </a:r>
          </a:p>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Fattigdomsdelen i alle regionar har elles auka tydeleg dei siste 10 åra. </a:t>
            </a:r>
          </a:p>
          <a:p>
            <a:pPr marL="0" lvl="0" indent="0">
              <a:lnSpc>
                <a:spcPct val="107000"/>
              </a:lnSpc>
              <a:buClr>
                <a:schemeClr val="accent1"/>
              </a:buClr>
              <a:buFont typeface="Arial" panose="020B0604020202020204" pitchFamily="34" charset="0"/>
              <a:buNone/>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Ulikheita (GINI) er jamt over lågare enn landssnittet, med unntak for Bergen, og nivået har vore nokså stabilt sidan 2016.</a:t>
            </a:r>
          </a:p>
          <a:p>
            <a:pPr marL="0" lvl="0" indent="0">
              <a:lnSpc>
                <a:spcPct val="107000"/>
              </a:lnSpc>
              <a:buClr>
                <a:schemeClr val="accent1"/>
              </a:buClr>
              <a:buFont typeface="Arial" panose="020B0604020202020204" pitchFamily="34" charset="0"/>
              <a:buNone/>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228896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184DC7F-D1C1-4B8A-811B-A779D12687E5}" type="slidenum">
              <a:rPr lang="nb-NO" smtClean="0"/>
              <a:t>16</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Samanlikna med landet, har Vestland høgare prosentdelar sysselsette innan helse og industri og lågare innan varehandel og tenesteytande næringar.</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Talet på sysselsette falt ganske mykje frå 1. kvartal 2020 til 1. kvartal 2021, noko som i stor grad må tilskrivast pandemien og påfølgjande høge ledigheitstal. I åra forut for pandemien auka talet på sysselsette med arbeidsstad i Vestland jamt år for år.</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Ser vi på utviklinga i meir grovinndelte bransjar, ser vi og her effekten av pandemien med dropp i talet på sysselsette innan tenesteyting, varehandel og reise/uteliv frå 2020 til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Jordbruk har også hatt eit fall frå 2020 til 2021 som må tilskrivast at det kom få gjestearbeidarar inn til jordbruket i 2021, som medførte at dei heller ikkje telte som sysselsette i statistikken.</a:t>
            </a:r>
            <a:br>
              <a:rPr lang="nn-NO" sz="1200" noProof="0" dirty="0">
                <a:effectLst/>
                <a:latin typeface="Calibri" panose="020F0502020204030204" pitchFamily="34" charset="0"/>
                <a:ea typeface="Calibri" panose="020F0502020204030204" pitchFamily="34" charset="0"/>
                <a:cs typeface="Times New Roman" panose="02020603050405020304" pitchFamily="18" charset="0"/>
              </a:rPr>
            </a:br>
            <a:br>
              <a:rPr lang="nn-NO" sz="1200" noProof="0" dirty="0">
                <a:effectLst/>
                <a:latin typeface="Calibri" panose="020F0502020204030204" pitchFamily="34" charset="0"/>
                <a:ea typeface="Calibri" panose="020F0502020204030204" pitchFamily="34" charset="0"/>
                <a:cs typeface="Times New Roman" panose="02020603050405020304" pitchFamily="18" charset="0"/>
              </a:rPr>
            </a:b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Kjelde: SSB </a:t>
            </a:r>
          </a:p>
          <a:p>
            <a:endParaRPr lang="nn-NO" noProof="0"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17</a:t>
            </a:fld>
            <a:endParaRPr lang="nb-NO"/>
          </a:p>
        </p:txBody>
      </p:sp>
    </p:spTree>
    <p:extLst>
      <p:ext uri="{BB962C8B-B14F-4D97-AF65-F5344CB8AC3E}">
        <p14:creationId xmlns:p14="http://schemas.microsoft.com/office/powerpoint/2010/main" val="1975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Dei største pendlingsstraumane i Vestland i tal er mellom Bergen og omlandskommunane, som alle har netto utpendling til byen.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Elles er det pendling rundt om i fylket inn til regionale sentre med mange arbeidsplassar innan administrasjon, helse, industri og fiske/oppdrett.</a:t>
            </a:r>
          </a:p>
          <a:p>
            <a:r>
              <a:rPr lang="nn-NO" noProof="0" dirty="0"/>
              <a:t>Dei fleste kommunar i fylket har netto utpendling til Bergen eller landet elles, og fylket samla har netto utpendling til andre delar av landet.</a:t>
            </a:r>
          </a:p>
          <a:p>
            <a:br>
              <a:rPr lang="nn-NO" noProof="0" dirty="0"/>
            </a:br>
            <a:r>
              <a:rPr lang="nn-NO" noProof="0"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203034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i="1" noProof="0" dirty="0"/>
              <a:t>Stramheit reknast ut ved å dele gjennomsnittleg tal på utlyste stillingar kvar månad med gjennomsnittleg tal på bruttoledige, og er eit mål på manglande samsvar mellom tilbod og etterspurnad i marknaden.</a:t>
            </a:r>
          </a:p>
          <a:p>
            <a:endParaRPr lang="nn-NO" noProof="0" dirty="0"/>
          </a:p>
          <a:p>
            <a:r>
              <a:rPr lang="nn-NO" noProof="0" dirty="0"/>
              <a:t>Stramheita er stort sett høgare nå enn i fjor. Særleg høg har han blitt innan yrka i offentleg sektor innan helse, undervisning og saksbehandling, men fleire yrker i det private som jordbruk, meklarar, bygg og industri har og vesentleg stramheit no. Minst stramt er det innan yrka som framleis merkar pandemien som reiseliv, transport, service og varehandel. </a:t>
            </a:r>
          </a:p>
          <a:p>
            <a:r>
              <a:rPr lang="nn-NO" noProof="0" dirty="0"/>
              <a:t>Ser vi på dei spesifikke yrka, så er det bærplukkarar på toppen (utgjer sannsynlegvis også noko av dei med ikkje identifiserte yrke). Elles dominerast toppen av den lista av spesialistar innan helsefag samt eit par andre yrke med lang utdanning.</a:t>
            </a:r>
            <a:br>
              <a:rPr lang="nn-NO" noProof="0" dirty="0"/>
            </a:br>
            <a:endParaRPr lang="nn-NO" noProof="0" dirty="0"/>
          </a:p>
          <a:p>
            <a:r>
              <a:rPr lang="nn-NO" noProof="0" dirty="0"/>
              <a:t>Erstatningsbehovet grunna pensjon er og ganske høgt over dei neste åra. Som del av dei sysselsette er behovet størst innan primærnæringar og transport, men i reine tal er det helsepersonell som i størst grad treng å bli erstatta.</a:t>
            </a:r>
          </a:p>
          <a:p>
            <a:endParaRPr lang="nn-NO" noProof="0" dirty="0"/>
          </a:p>
          <a:p>
            <a:r>
              <a:rPr lang="nn-NO" noProof="0" dirty="0"/>
              <a:t>Bedriftsundersøkinga i 2021 var positiv med forventa tal på sysselsette, men elles er forventingane til bedriftene for investeringar, marknad og omsetting svært låge. Det er verdt å merke seg at gjennom det heile så er delen av bedrifter som melder om rekrutteringsproblem svært stabil, som nok reflekterer problem i store deler av fylket med å rekruttere høgt utdanna spesialistar innan fleire felt.</a:t>
            </a:r>
          </a:p>
          <a:p>
            <a:br>
              <a:rPr lang="nn-NO" noProof="0" dirty="0"/>
            </a:br>
            <a:r>
              <a:rPr lang="nn-NO" noProof="0" dirty="0"/>
              <a:t>Kjelder: NAV, SSB, Bedriftsundersøkinga 2021</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20542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blir nok Bergen og Vest tynga ned av den ekstra store arbeidsløysa dei har fått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226277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251029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22</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7000"/>
              </a:lnSpc>
              <a:spcAft>
                <a:spcPts val="800"/>
              </a:spcAft>
              <a:buClr>
                <a:schemeClr val="accent1"/>
              </a:buCl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Ein stor auke i arbeidssøkjarar i 2020 som går tilbake i 2021.</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Lange trendar med fleire uføre, færre på nedsett arbeidsevne og stabilt tal på langtidssjuke.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Dei siste åra har det derimot auka noko blant nedsett arbeidsevne, medan uføre har vore meir stabilt.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23</a:t>
            </a:fld>
            <a:endParaRPr lang="nb-NO"/>
          </a:p>
        </p:txBody>
      </p:sp>
    </p:spTree>
    <p:extLst>
      <p:ext uri="{BB962C8B-B14F-4D97-AF65-F5344CB8AC3E}">
        <p14:creationId xmlns:p14="http://schemas.microsoft.com/office/powerpoint/2010/main" val="330932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så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4 regionar som ligg relativt høgt (11-12%): Vest, Nordhordland, Sunnhordland og Voss/Hardanger. Sunnfjord ligg på fylkessnittet, medan dei resterande ligg relativt lågt nede på 9-talet.</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239088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1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Vestlands befolkning veks med over 48 000 mellom 2011 og 2021. For neste periode fram mot 2030 er det venta ein vidare vekst på om lag 18 800 personar.</a:t>
            </a:r>
            <a:br>
              <a:rPr lang="nn-NO" noProof="0" dirty="0"/>
            </a:br>
            <a:r>
              <a:rPr lang="nn-NO" noProof="0" dirty="0"/>
              <a:t>Redusert takt på veksten, men det er framleis venta ein betydeleg auke framover.</a:t>
            </a:r>
            <a:br>
              <a:rPr lang="nn-NO" noProof="0" dirty="0"/>
            </a:br>
            <a:br>
              <a:rPr lang="nn-NO" noProof="0" dirty="0"/>
            </a:br>
            <a:r>
              <a:rPr lang="nn-NO" noProof="0" dirty="0"/>
              <a:t>For framskriving er det såkalla mellomalternativet (MMMM) til SSB nytta.</a:t>
            </a:r>
          </a:p>
          <a:p>
            <a:r>
              <a:rPr lang="nn-NO" noProof="0"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256791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ser vi befolkningsveksten fordelt på aldersgrupper. Reelle tal for 2011-2021, og framskriving fram til 2030.</a:t>
            </a:r>
            <a:br>
              <a:rPr lang="nn-NO" noProof="0" dirty="0"/>
            </a:br>
            <a:endParaRPr lang="nn-NO" noProof="0" dirty="0"/>
          </a:p>
          <a:p>
            <a:r>
              <a:rPr lang="nn-NO" noProof="0" dirty="0"/>
              <a:t>Dei siste fire åra har det vært tydeleg at befolkninga under 20 år blir færre, det blir framleis nokon fleire i «arbeidsfør alder» 20-64 år, medan det er jamn og høg auke i talet blant dei 65 år og eldre.</a:t>
            </a:r>
          </a:p>
          <a:p>
            <a:r>
              <a:rPr lang="nn-NO" noProof="0" dirty="0"/>
              <a:t>I grove trekk er det denne utviklinga som er venta å halde fram i åra til 2030 også. Stadig færre under 20 år, ein forsiktig auke i 20-64 år, og ein jamn og stor auke i dei over 64 år. </a:t>
            </a:r>
          </a:p>
          <a:p>
            <a:r>
              <a:rPr lang="nn-NO" noProof="0" dirty="0"/>
              <a:t>I sum peiker det fram mot ein aldrande befolkning, som på sikt gir lågare yrkesdeltaking i befolkninga generelt. Mykje av den forventa auken i befolkninga fram mot 2030 består av den eldste aldersgruppa, ettersom summen av dei andre to gruppene er forventa å være netto negativ.</a:t>
            </a:r>
          </a:p>
          <a:p>
            <a:endParaRPr lang="nn-NO" noProof="0" dirty="0"/>
          </a:p>
          <a:p>
            <a:r>
              <a:rPr lang="nn-NO" noProof="0" dirty="0"/>
              <a:t>For framskriving er det såkalla mellomalternativet (MMMM) til SSB nytta. </a:t>
            </a:r>
          </a:p>
          <a:p>
            <a:r>
              <a:rPr lang="nn-NO" noProof="0"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383105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Dette er reelle tal for perioden 2000-2020</a:t>
            </a:r>
          </a:p>
          <a:p>
            <a:endParaRPr lang="nn-NO" dirty="0"/>
          </a:p>
          <a:p>
            <a:r>
              <a:rPr lang="nn-NO" dirty="0"/>
              <a:t>Det var ein lang periode med mykje tilflytting mellom 2007 og 2015, som i hovudsak bestod av innvandring til landet. I åra etter 2016 har tilflyttinga til fylket gått mykje nedover, og gir ikkje lenger noko særleg tilskot til befolkningsauka dei siste åra.</a:t>
            </a:r>
          </a:p>
          <a:p>
            <a:r>
              <a:rPr lang="nn-NO" dirty="0"/>
              <a:t>Samtidig ser me at fødselsoverskotet har falt noko etter 2017, slik at veksten framover hovudsakleg er grunna fødselsoverskotet.</a:t>
            </a:r>
          </a:p>
          <a:p>
            <a:endParaRPr lang="nn-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53484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visest utdanningsnivået på befolkninga over 16 år i perioden 2000-2020</a:t>
            </a:r>
            <a:endParaRPr lang="nn-NO" noProof="0" dirty="0"/>
          </a:p>
          <a:p>
            <a:endParaRPr lang="nn-NO" noProof="0" dirty="0"/>
          </a:p>
          <a:p>
            <a:r>
              <a:rPr lang="nn-NO" noProof="0" dirty="0"/>
              <a:t>Den langsiktige trenden er at delen med høg utdanning aukar over tid. </a:t>
            </a:r>
          </a:p>
          <a:p>
            <a:r>
              <a:rPr lang="nn-NO" noProof="0" dirty="0"/>
              <a:t>Det er verdt å merke seg at dette i særleg grad gjeld for kvinner, som no har ein mykje større del med høg utdanning enn menn (40% mot 30%). I 2000 var disse delane om lag jamstore mellom kjønna (22%), medan langt fleire kvinner enn menn berre hadde grunnskole (36% mot 31%). Kvinnene har hatt ei mykje sterkare utvikling dei siste 20 åra enn mennene. </a:t>
            </a:r>
          </a:p>
          <a:p>
            <a:endParaRPr lang="nn-NO" noProof="0" dirty="0"/>
          </a:p>
          <a:p>
            <a:r>
              <a:rPr lang="nn-NO" noProof="0"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315062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samanliknast regionane i Vestland.</a:t>
            </a:r>
          </a:p>
          <a:p>
            <a:endParaRPr lang="nn-NO" noProof="0" dirty="0"/>
          </a:p>
          <a:p>
            <a:r>
              <a:rPr lang="nn-NO" noProof="0" dirty="0"/>
              <a:t>Gjennomgåande er at befolkningsveksten blir størst for området rundt Bergen, medan ein i indre og nordre delar av fylket kan sjå stagnasjon og nedgang i folketalet fram mot 2030.</a:t>
            </a:r>
          </a:p>
          <a:p>
            <a:endParaRPr lang="nn-NO" noProof="0" dirty="0"/>
          </a:p>
          <a:p>
            <a:r>
              <a:rPr lang="nn-NO" noProof="0"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373296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0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p>
          <a:p>
            <a:pPr marL="0" lvl="0" indent="0">
              <a:lnSpc>
                <a:spcPct val="107000"/>
              </a:lnSpc>
              <a:spcAft>
                <a:spcPts val="800"/>
              </a:spcAft>
              <a:buClr>
                <a:schemeClr val="accent1"/>
              </a:buClr>
              <a:buFont typeface="Arial" panose="020B0604020202020204" pitchFamily="34" charset="0"/>
              <a:buNone/>
            </a:pPr>
            <a:r>
              <a:rPr lang="nn-NO" sz="10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p>
          <a:p>
            <a:endParaRPr lang="nn-NO" sz="1000" b="0" u="sng" dirty="0">
              <a:solidFill>
                <a:srgbClr val="1B1B1B"/>
              </a:solidFill>
              <a:effectLst/>
              <a:latin typeface="+mn-lt"/>
            </a:endParaRPr>
          </a:p>
          <a:p>
            <a:r>
              <a:rPr lang="nn-NO" sz="1000" b="0" u="sng" dirty="0">
                <a:solidFill>
                  <a:srgbClr val="1B1B1B"/>
                </a:solidFill>
                <a:effectLst/>
                <a:latin typeface="+mn-lt"/>
              </a:rPr>
              <a:t>Om levekårsrangeringa</a:t>
            </a:r>
            <a:endParaRPr lang="nn-NO" sz="1000" b="0" u="sng" dirty="0">
              <a:effectLst/>
              <a:latin typeface="+mn-lt"/>
            </a:endParaRPr>
          </a:p>
          <a:p>
            <a:r>
              <a:rPr lang="nn-NO" sz="1000" b="0" dirty="0">
                <a:solidFill>
                  <a:srgbClr val="000000"/>
                </a:solidFill>
                <a:effectLst/>
                <a:latin typeface="+mn-lt"/>
              </a:rPr>
              <a:t>Metode:</a:t>
            </a:r>
            <a:endParaRPr lang="nn-NO" sz="1000" b="0" dirty="0">
              <a:effectLst/>
              <a:latin typeface="+mn-lt"/>
            </a:endParaRPr>
          </a:p>
          <a:p>
            <a:r>
              <a:rPr lang="nn-NO" sz="1000" b="0" dirty="0">
                <a:solidFill>
                  <a:srgbClr val="000000"/>
                </a:solidFill>
                <a:effectLst/>
                <a:latin typeface="+mn-lt"/>
              </a:rPr>
              <a:t>Vi har plukka ut nokre statistikkvariablar som skal fange opp ulike elementa av levekår og variasjonen av disse mellom kommunar i Vestland. På kvar av variablane er kommunane plassert i seks jamstore grupper, kor dei som er plassert i 1 har den beste verdien på variabelen, medan dei som er plassert i 6 har den dårlegaste. Alle kommunane har da fått en ranking 1-6 på kvar variabel, og deretter er det tatt eit snitt av disse for å lage total-rankinga for kvar kommune. (Kor dei igjen blir ranka 1-6 ut frå snittet) Dette er inspirert av ein metode som Bergen kommune brukar i sine levekårsundersøkingar og gjer det mogleg å </a:t>
            </a:r>
            <a:r>
              <a:rPr lang="nn-NO" sz="1000" b="0" dirty="0" err="1">
                <a:solidFill>
                  <a:srgbClr val="000000"/>
                </a:solidFill>
                <a:effectLst/>
                <a:latin typeface="+mn-lt"/>
              </a:rPr>
              <a:t>samanstille</a:t>
            </a:r>
            <a:r>
              <a:rPr lang="nn-NO" sz="1000" b="0" dirty="0">
                <a:solidFill>
                  <a:srgbClr val="000000"/>
                </a:solidFill>
                <a:effectLst/>
                <a:latin typeface="+mn-lt"/>
              </a:rPr>
              <a:t> ganske ulike talstorleikar.</a:t>
            </a:r>
            <a:endParaRPr lang="nn-NO" sz="1000" b="0" dirty="0">
              <a:effectLst/>
              <a:latin typeface="+mn-lt"/>
            </a:endParaRPr>
          </a:p>
          <a:p>
            <a:br>
              <a:rPr lang="nn-NO" sz="1000" b="0" dirty="0">
                <a:solidFill>
                  <a:srgbClr val="666666"/>
                </a:solidFill>
                <a:effectLst/>
                <a:latin typeface="+mn-lt"/>
              </a:rPr>
            </a:br>
            <a:r>
              <a:rPr lang="nn-NO" sz="1000" b="0" dirty="0">
                <a:solidFill>
                  <a:srgbClr val="000000"/>
                </a:solidFill>
                <a:effectLst/>
                <a:latin typeface="+mn-lt"/>
              </a:rPr>
              <a:t>Tolking av rankinga:</a:t>
            </a:r>
            <a:endParaRPr lang="nn-NO" sz="1000" b="0" dirty="0">
              <a:effectLst/>
              <a:latin typeface="+mn-lt"/>
            </a:endParaRPr>
          </a:p>
          <a:p>
            <a:r>
              <a:rPr lang="nn-NO" sz="1000" b="0" dirty="0">
                <a:solidFill>
                  <a:srgbClr val="000000"/>
                </a:solidFill>
                <a:effectLst/>
                <a:latin typeface="+mn-lt"/>
              </a:rPr>
              <a:t>Rankinga er helt relativ, og framhevar skilnader mellom kommunar snarare enn likskap. Rankinga seier ingenting om kva som er objektivt bra eller dårleg med tanke på levekår, men den får frem spreiinga blant kommunane i fylket. Slik at ein kommune som kommer relativt dårleg ut med et høgt tal i rankinga ikkje nødvendigvis har store levekårsproblem av den grunn. Men den kommer dårlegare ut enn resten av fylket.</a:t>
            </a:r>
            <a:endParaRPr lang="nn-NO" sz="10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0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000" noProof="0" dirty="0"/>
              <a:t>Kjelder: SSB og NAV</a:t>
            </a:r>
          </a:p>
          <a:p>
            <a:endParaRPr lang="nn-NO" sz="1000" dirty="0"/>
          </a:p>
          <a:p>
            <a:endParaRPr lang="nn-NO" sz="1000" dirty="0"/>
          </a:p>
          <a:p>
            <a:endParaRPr lang="nn-NO" sz="1000"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1796304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419476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297207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4064642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212052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178755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66265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173226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482624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78092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1943697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1169707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407265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135189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709524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2779219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2623209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185285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7124271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n-NO" dirty="0"/>
              <a:t>Omverdsanalyse</a:t>
            </a:r>
            <a:r>
              <a:rPr lang="nb-NO" dirty="0"/>
              <a:t>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Vestland fylke</a:t>
            </a:r>
          </a:p>
        </p:txBody>
      </p:sp>
      <p:pic>
        <p:nvPicPr>
          <p:cNvPr id="3" name="Plassholder for bilde 2">
            <a:extLst>
              <a:ext uri="{FF2B5EF4-FFF2-40B4-BE49-F238E27FC236}">
                <a16:creationId xmlns:a16="http://schemas.microsoft.com/office/drawing/2014/main" id="{71B5B8EC-82C4-4357-B253-13C09DE6C8A1}"/>
              </a:ext>
            </a:extLst>
          </p:cNvPr>
          <p:cNvPicPr preferRelativeResize="0">
            <a:picLocks noGrp="1" noChangeAspect="1"/>
          </p:cNvPicPr>
          <p:nvPr>
            <p:ph type="pic" sz="quarter" idx="11"/>
          </p:nvPr>
        </p:nvPicPr>
        <p:blipFill>
          <a:blip r:embed="rId2"/>
          <a:srcRect t="11261" b="11261"/>
          <a:stretch/>
        </p:blipFill>
        <p:spPr>
          <a:xfrm>
            <a:off x="6160021" y="0"/>
            <a:ext cx="6031979" cy="6858000"/>
          </a:xfrm>
        </p:spPr>
      </p:pic>
    </p:spTree>
    <p:extLst>
      <p:ext uri="{BB962C8B-B14F-4D97-AF65-F5344CB8AC3E}">
        <p14:creationId xmlns:p14="http://schemas.microsoft.com/office/powerpoint/2010/main" val="394304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838200" y="284094"/>
            <a:ext cx="10515600" cy="919680"/>
          </a:xfrm>
        </p:spPr>
        <p:txBody>
          <a:bodyPr>
            <a:normAutofit/>
          </a:bodyPr>
          <a:lstStyle/>
          <a:p>
            <a:r>
              <a:rPr lang="nn-NO" sz="2800" dirty="0"/>
              <a:t>Samanlikning av regionar</a:t>
            </a:r>
          </a:p>
        </p:txBody>
      </p:sp>
      <p:pic>
        <p:nvPicPr>
          <p:cNvPr id="4" name="Bilde 3">
            <a:extLst>
              <a:ext uri="{FF2B5EF4-FFF2-40B4-BE49-F238E27FC236}">
                <a16:creationId xmlns:a16="http://schemas.microsoft.com/office/drawing/2014/main" id="{B9AF3055-A653-4DFF-8DD1-B5FAEF166248}"/>
              </a:ext>
            </a:extLst>
          </p:cNvPr>
          <p:cNvPicPr>
            <a:picLocks noChangeAspect="1"/>
          </p:cNvPicPr>
          <p:nvPr/>
        </p:nvPicPr>
        <p:blipFill rotWithShape="1">
          <a:blip r:embed="rId3"/>
          <a:srcRect t="257" b="-257"/>
          <a:stretch/>
        </p:blipFill>
        <p:spPr>
          <a:xfrm>
            <a:off x="838199" y="1209600"/>
            <a:ext cx="10054389" cy="5550320"/>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348762"/>
            <a:ext cx="9366275" cy="709501"/>
          </a:xfrm>
        </p:spPr>
        <p:txBody>
          <a:bodyPr>
            <a:noAutofit/>
          </a:bodyPr>
          <a:lstStyle/>
          <a:p>
            <a:r>
              <a:rPr lang="nn-NO" sz="2800" dirty="0"/>
              <a:t>Oppsummering av hovudtrekk: levekår og fattigdom</a:t>
            </a:r>
            <a:br>
              <a:rPr lang="nn-NO" sz="2800" dirty="0"/>
            </a:br>
            <a:r>
              <a:rPr lang="nn-NO" sz="2800" dirty="0"/>
              <a:t>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443841"/>
            <a:ext cx="9366275" cy="5367880"/>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latin typeface="Calibri" panose="020F0502020204030204" pitchFamily="34" charset="0"/>
                <a:ea typeface="Calibri" panose="020F0502020204030204" pitchFamily="34" charset="0"/>
                <a:cs typeface="Times New Roman" panose="02020603050405020304" pitchFamily="18" charset="0"/>
              </a:rPr>
              <a:t>Vestland</a:t>
            </a:r>
            <a:r>
              <a:rPr lang="nn-NO" sz="2400" dirty="0">
                <a:effectLst/>
                <a:latin typeface="Calibri" panose="020F0502020204030204" pitchFamily="34" charset="0"/>
                <a:ea typeface="Calibri" panose="020F0502020204030204" pitchFamily="34" charset="0"/>
                <a:cs typeface="Times New Roman" panose="02020603050405020304" pitchFamily="18" charset="0"/>
              </a:rPr>
              <a:t> har ein låg fattigdomsdel samanlikna med landssnittet, særleg om ein ser bort frå Bergen. Fattigdomsdelen har likevel auka tydeleg dei siste 10 åra. </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Ulikheita (GINI) er noko lågare enn landssnittet, og nivået har vore nokså stabilt sidan 2016.</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Kommunane rundt Bergen, samt enkelte industridominerte kommunar kjem dårlegast ut på levekårsrankinga. </a:t>
            </a:r>
          </a:p>
          <a:p>
            <a:pPr marL="342900" lvl="0" indent="-342900">
              <a:lnSpc>
                <a:spcPct val="107000"/>
              </a:lnSpc>
              <a:buClr>
                <a:schemeClr val="accent1"/>
              </a:buClr>
              <a:buFont typeface="Arial" panose="020B0604020202020204" pitchFamily="34" charset="0"/>
              <a:buChar char="•"/>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chemeClr val="accent1"/>
              </a:buClr>
              <a:buFont typeface="Arial" panose="020B0604020202020204" pitchFamily="34" charset="0"/>
              <a:buChar char="•"/>
            </a:pPr>
            <a:r>
              <a:rPr lang="nn-NO" sz="2400" dirty="0">
                <a:latin typeface="Calibri" panose="020F0502020204030204" pitchFamily="34" charset="0"/>
                <a:ea typeface="Calibri" panose="020F0502020204030204" pitchFamily="34" charset="0"/>
                <a:cs typeface="Times New Roman" panose="02020603050405020304" pitchFamily="18" charset="0"/>
              </a:rPr>
              <a:t>K</a:t>
            </a:r>
            <a:r>
              <a:rPr lang="nn-NO" sz="2400" dirty="0">
                <a:effectLst/>
                <a:latin typeface="Calibri" panose="020F0502020204030204" pitchFamily="34" charset="0"/>
                <a:ea typeface="Calibri" panose="020F0502020204030204" pitchFamily="34" charset="0"/>
                <a:cs typeface="Times New Roman" panose="02020603050405020304" pitchFamily="18" charset="0"/>
              </a:rPr>
              <a:t>ommunane i indre og nordlege strøk av fylket kjem best ut på levekårsrankinga. Mange av dei har relativt få innbyggjarar.</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2800" dirty="0">
              <a:solidFill>
                <a:schemeClr val="bg2"/>
              </a:solidFill>
            </a:endParaRPr>
          </a:p>
        </p:txBody>
      </p:sp>
    </p:spTree>
    <p:extLst>
      <p:ext uri="{BB962C8B-B14F-4D97-AF65-F5344CB8AC3E}">
        <p14:creationId xmlns:p14="http://schemas.microsoft.com/office/powerpoint/2010/main" val="265898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38200" y="350196"/>
            <a:ext cx="10515600" cy="1072080"/>
          </a:xfrm>
        </p:spPr>
        <p:txBody>
          <a:bodyPr>
            <a:normAutofit/>
          </a:bodyPr>
          <a:lstStyle/>
          <a:p>
            <a:r>
              <a:rPr lang="nb-NO" sz="2800"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5E1D6-46F8-4D6E-8D65-0F77579CEB65}"/>
              </a:ext>
            </a:extLst>
          </p:cNvPr>
          <p:cNvSpPr>
            <a:spLocks noGrp="1"/>
          </p:cNvSpPr>
          <p:nvPr>
            <p:ph type="title"/>
          </p:nvPr>
        </p:nvSpPr>
        <p:spPr>
          <a:xfrm>
            <a:off x="642252" y="482400"/>
            <a:ext cx="10515600" cy="1072080"/>
          </a:xfrm>
        </p:spPr>
        <p:txBody>
          <a:bodyPr/>
          <a:lstStyle/>
          <a:p>
            <a:r>
              <a:rPr lang="nb-NO" dirty="0"/>
              <a:t>Ulikskap</a:t>
            </a:r>
          </a:p>
        </p:txBody>
      </p:sp>
      <p:pic>
        <p:nvPicPr>
          <p:cNvPr id="5" name="Bilde 4">
            <a:extLst>
              <a:ext uri="{FF2B5EF4-FFF2-40B4-BE49-F238E27FC236}">
                <a16:creationId xmlns:a16="http://schemas.microsoft.com/office/drawing/2014/main" id="{515E2F7E-1AB4-483C-B990-417405369FB0}"/>
              </a:ext>
            </a:extLst>
          </p:cNvPr>
          <p:cNvPicPr>
            <a:picLocks noChangeAspect="1"/>
          </p:cNvPicPr>
          <p:nvPr/>
        </p:nvPicPr>
        <p:blipFill>
          <a:blip r:embed="rId3"/>
          <a:stretch>
            <a:fillRect/>
          </a:stretch>
        </p:blipFill>
        <p:spPr>
          <a:xfrm>
            <a:off x="662939" y="1554480"/>
            <a:ext cx="11097917" cy="4183380"/>
          </a:xfrm>
          <a:prstGeom prst="rect">
            <a:avLst/>
          </a:prstGeom>
        </p:spPr>
      </p:pic>
    </p:spTree>
    <p:extLst>
      <p:ext uri="{BB962C8B-B14F-4D97-AF65-F5344CB8AC3E}">
        <p14:creationId xmlns:p14="http://schemas.microsoft.com/office/powerpoint/2010/main" val="280262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366348"/>
            <a:ext cx="9366275" cy="709501"/>
          </a:xfrm>
        </p:spPr>
        <p:txBody>
          <a:bodyPr>
            <a:noAutofit/>
          </a:bodyPr>
          <a:lstStyle/>
          <a:p>
            <a:r>
              <a:rPr lang="nn-NO" sz="2800" dirty="0"/>
              <a:t>Oppsummering av hovudtrekk </a:t>
            </a:r>
            <a:br>
              <a:rPr lang="nn-NO" sz="2800" dirty="0"/>
            </a:br>
            <a:r>
              <a:rPr lang="nn-NO" sz="2800" dirty="0"/>
              <a:t>Behov for kompetanse og arbeidskraft</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443841"/>
            <a:ext cx="10258697" cy="5470472"/>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Samanlikna med landet, har Vestland høgare prosentdelar sysselsette innan helse og industri, og lågare innan varehandel og tenesteytande næringar.</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I bedriftsundersøkinga er optimismen i sum lågare enn i fjor, men noko høgare når det gjeld utsikter til sysselsetjing.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Arbeidsmarknaden i Vestland har blitt mindre stramt det siste året, men det er til dels store regionale variasjonar.</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Dei største pendlingsstraumane i Vestland er mellom Bergen og omlandskommunane. Elles er det pendling inn til regionale senter med mange arbeidsplassar innan administrasjon, helse, industri og fiske/oppdrett.</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2800" dirty="0">
              <a:solidFill>
                <a:schemeClr val="bg2"/>
              </a:solidFill>
            </a:endParaRPr>
          </a:p>
        </p:txBody>
      </p:sp>
    </p:spTree>
    <p:extLst>
      <p:ext uri="{BB962C8B-B14F-4D97-AF65-F5344CB8AC3E}">
        <p14:creationId xmlns:p14="http://schemas.microsoft.com/office/powerpoint/2010/main" val="56483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789213" y="417084"/>
            <a:ext cx="10515600" cy="840432"/>
          </a:xfrm>
        </p:spPr>
        <p:txBody>
          <a:bodyPr>
            <a:normAutofit/>
          </a:bodyPr>
          <a:lstStyle/>
          <a:p>
            <a:r>
              <a:rPr lang="nb-NO" sz="2800" dirty="0"/>
              <a:t>Næringsprofil Vestland</a:t>
            </a:r>
          </a:p>
        </p:txBody>
      </p:sp>
      <p:pic>
        <p:nvPicPr>
          <p:cNvPr id="4" name="Bilde 3">
            <a:extLst>
              <a:ext uri="{FF2B5EF4-FFF2-40B4-BE49-F238E27FC236}">
                <a16:creationId xmlns:a16="http://schemas.microsoft.com/office/drawing/2014/main" id="{A2C222DA-CF33-4822-A93F-FA8EE1459405}"/>
              </a:ext>
            </a:extLst>
          </p:cNvPr>
          <p:cNvPicPr>
            <a:picLocks noChangeAspect="1"/>
          </p:cNvPicPr>
          <p:nvPr/>
        </p:nvPicPr>
        <p:blipFill>
          <a:blip r:embed="rId3"/>
          <a:stretch>
            <a:fillRect/>
          </a:stretch>
        </p:blipFill>
        <p:spPr>
          <a:xfrm>
            <a:off x="838199" y="1249936"/>
            <a:ext cx="10515599" cy="5415515"/>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838200" y="482400"/>
            <a:ext cx="10515600" cy="809952"/>
          </a:xfrm>
        </p:spPr>
        <p:txBody>
          <a:bodyPr/>
          <a:lstStyle/>
          <a:p>
            <a:r>
              <a:rPr lang="nb-NO" dirty="0"/>
              <a:t>Nettopendling i fylket</a:t>
            </a:r>
          </a:p>
        </p:txBody>
      </p:sp>
      <p:pic>
        <p:nvPicPr>
          <p:cNvPr id="4" name="Bilde 3">
            <a:extLst>
              <a:ext uri="{FF2B5EF4-FFF2-40B4-BE49-F238E27FC236}">
                <a16:creationId xmlns:a16="http://schemas.microsoft.com/office/drawing/2014/main" id="{6F3C7D56-FDEC-4524-A77A-73CA1F816F45}"/>
              </a:ext>
            </a:extLst>
          </p:cNvPr>
          <p:cNvPicPr>
            <a:picLocks noChangeAspect="1"/>
          </p:cNvPicPr>
          <p:nvPr/>
        </p:nvPicPr>
        <p:blipFill>
          <a:blip r:embed="rId3"/>
          <a:stretch>
            <a:fillRect/>
          </a:stretch>
        </p:blipFill>
        <p:spPr>
          <a:xfrm>
            <a:off x="6576164" y="0"/>
            <a:ext cx="5615836" cy="6858000"/>
          </a:xfrm>
          <a:prstGeom prst="rect">
            <a:avLst/>
          </a:prstGeom>
        </p:spPr>
      </p:pic>
      <p:pic>
        <p:nvPicPr>
          <p:cNvPr id="7" name="Bilde 6">
            <a:extLst>
              <a:ext uri="{FF2B5EF4-FFF2-40B4-BE49-F238E27FC236}">
                <a16:creationId xmlns:a16="http://schemas.microsoft.com/office/drawing/2014/main" id="{FB38D8FD-8DD8-4EA8-A725-425519537975}"/>
              </a:ext>
            </a:extLst>
          </p:cNvPr>
          <p:cNvPicPr>
            <a:picLocks noChangeAspect="1"/>
          </p:cNvPicPr>
          <p:nvPr/>
        </p:nvPicPr>
        <p:blipFill>
          <a:blip r:embed="rId4"/>
          <a:stretch>
            <a:fillRect/>
          </a:stretch>
        </p:blipFill>
        <p:spPr>
          <a:xfrm>
            <a:off x="2909822" y="5823150"/>
            <a:ext cx="3867150" cy="552450"/>
          </a:xfrm>
          <a:prstGeom prst="rect">
            <a:avLst/>
          </a:prstGeom>
          <a:ln>
            <a:solidFill>
              <a:schemeClr val="bg1">
                <a:lumMod val="50000"/>
              </a:schemeClr>
            </a:solidFill>
          </a:ln>
        </p:spPr>
      </p:pic>
    </p:spTree>
    <p:extLst>
      <p:ext uri="{BB962C8B-B14F-4D97-AF65-F5344CB8AC3E}">
        <p14:creationId xmlns:p14="http://schemas.microsoft.com/office/powerpoint/2010/main" val="108710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772884" y="335440"/>
            <a:ext cx="10515600" cy="803856"/>
          </a:xfrm>
        </p:spPr>
        <p:txBody>
          <a:bodyPr/>
          <a:lstStyle/>
          <a:p>
            <a:r>
              <a:rPr lang="nb-NO" dirty="0"/>
              <a:t>Etterspørsel etter arbeidskraft</a:t>
            </a:r>
          </a:p>
        </p:txBody>
      </p:sp>
      <p:pic>
        <p:nvPicPr>
          <p:cNvPr id="4" name="Bilde 3">
            <a:extLst>
              <a:ext uri="{FF2B5EF4-FFF2-40B4-BE49-F238E27FC236}">
                <a16:creationId xmlns:a16="http://schemas.microsoft.com/office/drawing/2014/main" id="{AE010BF4-2E34-4DC6-AAC8-352630BF26DF}"/>
              </a:ext>
            </a:extLst>
          </p:cNvPr>
          <p:cNvPicPr>
            <a:picLocks noChangeAspect="1"/>
          </p:cNvPicPr>
          <p:nvPr/>
        </p:nvPicPr>
        <p:blipFill rotWithShape="1">
          <a:blip r:embed="rId3"/>
          <a:srcRect t="408" b="-408"/>
          <a:stretch/>
        </p:blipFill>
        <p:spPr>
          <a:xfrm>
            <a:off x="838200" y="1188000"/>
            <a:ext cx="10515600" cy="5504256"/>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729576"/>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566062"/>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89213" y="368098"/>
            <a:ext cx="10515600" cy="773376"/>
          </a:xfrm>
        </p:spPr>
        <p:txBody>
          <a:bodyPr/>
          <a:lstStyle/>
          <a:p>
            <a:r>
              <a:rPr lang="nn-NO" dirty="0"/>
              <a:t>Etterspørsel – samanlikning mellom regionar</a:t>
            </a:r>
          </a:p>
        </p:txBody>
      </p:sp>
      <p:pic>
        <p:nvPicPr>
          <p:cNvPr id="4" name="Bilde 3">
            <a:extLst>
              <a:ext uri="{FF2B5EF4-FFF2-40B4-BE49-F238E27FC236}">
                <a16:creationId xmlns:a16="http://schemas.microsoft.com/office/drawing/2014/main" id="{C5201285-2218-495B-AC2B-0EEDD1D72403}"/>
              </a:ext>
            </a:extLst>
          </p:cNvPr>
          <p:cNvPicPr>
            <a:picLocks noChangeAspect="1"/>
          </p:cNvPicPr>
          <p:nvPr/>
        </p:nvPicPr>
        <p:blipFill>
          <a:blip r:embed="rId3"/>
          <a:stretch>
            <a:fillRect/>
          </a:stretch>
        </p:blipFill>
        <p:spPr>
          <a:xfrm>
            <a:off x="838200" y="1150005"/>
            <a:ext cx="10515600" cy="5639415"/>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n-NO" dirty="0"/>
              <a:t>Brukarar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3"/>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652730"/>
            <a:ext cx="10788994" cy="709501"/>
          </a:xfrm>
        </p:spPr>
        <p:txBody>
          <a:bodyPr>
            <a:noAutofit/>
          </a:bodyPr>
          <a:lstStyle/>
          <a:p>
            <a:r>
              <a:rPr lang="nn-NO" sz="2800" dirty="0"/>
              <a:t>Oppsummering av hovudtrekk: Brukarar av NAV – utvikling</a:t>
            </a:r>
            <a:br>
              <a:rPr lang="nn-NO" sz="2800" dirty="0"/>
            </a:br>
            <a:r>
              <a:rPr lang="nn-NO" sz="2800" dirty="0"/>
              <a:t>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754114"/>
            <a:ext cx="10258697" cy="4170437"/>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Clr>
                <a:schemeClr val="accent1"/>
              </a:buClr>
            </a:pP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buClr>
                <a:schemeClr val="accent1"/>
              </a:buCl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Ein stor auke i arbeidssøkjarar i 2020 som går tilbake i 2021.</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Lange trendar med fleire uføre, færre på nedsett arbeidsevne og stabilt tal på langtidssjuke.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Dei siste åra har tala på dei med nedsett arbeidsevne auka noko, </a:t>
            </a:r>
            <a:r>
              <a:rPr lang="nn-NO" sz="2800">
                <a:effectLst/>
                <a:latin typeface="Calibri" panose="020F0502020204030204" pitchFamily="34" charset="0"/>
                <a:ea typeface="Calibri" panose="020F0502020204030204" pitchFamily="34" charset="0"/>
                <a:cs typeface="Times New Roman" panose="02020603050405020304" pitchFamily="18" charset="0"/>
              </a:rPr>
              <a:t>medan talet på uføre </a:t>
            </a:r>
            <a:r>
              <a:rPr lang="nn-NO" sz="2800" dirty="0">
                <a:effectLst/>
                <a:latin typeface="Calibri" panose="020F0502020204030204" pitchFamily="34" charset="0"/>
                <a:ea typeface="Calibri" panose="020F0502020204030204" pitchFamily="34" charset="0"/>
                <a:cs typeface="Times New Roman" panose="02020603050405020304" pitchFamily="18" charset="0"/>
              </a:rPr>
              <a:t>har vore meir stabilt.</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89213" y="384426"/>
            <a:ext cx="10515600" cy="773376"/>
          </a:xfrm>
        </p:spPr>
        <p:txBody>
          <a:bodyPr>
            <a:normAutofit/>
          </a:bodyPr>
          <a:lstStyle/>
          <a:p>
            <a:r>
              <a:rPr lang="nn-NO" dirty="0"/>
              <a:t>Utvikling i brukargrupper hos NAV</a:t>
            </a:r>
          </a:p>
        </p:txBody>
      </p:sp>
      <p:pic>
        <p:nvPicPr>
          <p:cNvPr id="4" name="Bilde 3">
            <a:extLst>
              <a:ext uri="{FF2B5EF4-FFF2-40B4-BE49-F238E27FC236}">
                <a16:creationId xmlns:a16="http://schemas.microsoft.com/office/drawing/2014/main" id="{7311E764-6747-48A5-BC8A-D56B64E955D4}"/>
              </a:ext>
            </a:extLst>
          </p:cNvPr>
          <p:cNvPicPr>
            <a:picLocks noChangeAspect="1"/>
          </p:cNvPicPr>
          <p:nvPr/>
        </p:nvPicPr>
        <p:blipFill>
          <a:blip r:embed="rId3"/>
          <a:stretch>
            <a:fillRect/>
          </a:stretch>
        </p:blipFill>
        <p:spPr>
          <a:xfrm>
            <a:off x="838200" y="1255776"/>
            <a:ext cx="10515600" cy="5372804"/>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05542" y="237468"/>
            <a:ext cx="10515600" cy="773376"/>
          </a:xfrm>
        </p:spPr>
        <p:txBody>
          <a:bodyPr/>
          <a:lstStyle/>
          <a:p>
            <a:r>
              <a:rPr lang="nn-NO" dirty="0"/>
              <a:t>Samanlikning brukargrupper mellom regionar</a:t>
            </a:r>
          </a:p>
        </p:txBody>
      </p:sp>
      <p:pic>
        <p:nvPicPr>
          <p:cNvPr id="5" name="Bilde 4">
            <a:extLst>
              <a:ext uri="{FF2B5EF4-FFF2-40B4-BE49-F238E27FC236}">
                <a16:creationId xmlns:a16="http://schemas.microsoft.com/office/drawing/2014/main" id="{53F0C0FA-8464-4C7C-A9D0-33BE301EB75D}"/>
              </a:ext>
            </a:extLst>
          </p:cNvPr>
          <p:cNvPicPr>
            <a:picLocks noChangeAspect="1"/>
          </p:cNvPicPr>
          <p:nvPr/>
        </p:nvPicPr>
        <p:blipFill rotWithShape="1">
          <a:blip r:embed="rId3"/>
          <a:srcRect t="305" b="890"/>
          <a:stretch/>
        </p:blipFill>
        <p:spPr>
          <a:xfrm>
            <a:off x="838200" y="1152000"/>
            <a:ext cx="10515600" cy="5544000"/>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664036"/>
            <a:ext cx="9279188" cy="709501"/>
          </a:xfrm>
        </p:spPr>
        <p:txBody>
          <a:bodyPr>
            <a:normAutofit/>
          </a:bodyPr>
          <a:lstStyle/>
          <a:p>
            <a:r>
              <a:rPr lang="nb-NO" sz="2800" dirty="0"/>
              <a:t>Overordna utviklingstrekk i </a:t>
            </a:r>
            <a:r>
              <a:rPr lang="nb-NO" sz="2800" dirty="0" err="1"/>
              <a:t>Vestland</a:t>
            </a:r>
            <a:endParaRPr lang="nb-NO" sz="2800" dirty="0"/>
          </a:p>
        </p:txBody>
      </p:sp>
      <p:sp>
        <p:nvSpPr>
          <p:cNvPr id="3" name="Rektangel 2">
            <a:extLst>
              <a:ext uri="{FF2B5EF4-FFF2-40B4-BE49-F238E27FC236}">
                <a16:creationId xmlns:a16="http://schemas.microsoft.com/office/drawing/2014/main" id="{58CE5168-9531-434A-9BAF-C6B32DCF281B}"/>
              </a:ext>
            </a:extLst>
          </p:cNvPr>
          <p:cNvSpPr/>
          <p:nvPr/>
        </p:nvSpPr>
        <p:spPr>
          <a:xfrm>
            <a:off x="1010195" y="1652569"/>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Vi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647704"/>
            <a:ext cx="10441577" cy="709501"/>
          </a:xfrm>
        </p:spPr>
        <p:txBody>
          <a:bodyPr>
            <a:noAutofit/>
          </a:bodyPr>
          <a:lstStyle/>
          <a:p>
            <a:r>
              <a:rPr lang="nn-NO" sz="2800" dirty="0"/>
              <a:t>Oppsummering av hovudtrekk i demografisk utvikling</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786744"/>
            <a:ext cx="9366275" cy="4182363"/>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C3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Det blir befolkningsvekst i Vestland i neste tiårs-periode også, men mindre enn i det førre tiåret. Nedgangen i innvandringa gjer at den i større grad vil være eit resultat av fødselsoverskotet.</a:t>
            </a:r>
            <a:b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nb-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C3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Vestland får ei aldrande befolkning i neste tiårs-periode. </a:t>
            </a:r>
            <a:b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Arbeidsstyrken vil auke i reine tal, og sysselsettingsdelen kan bli redusert.</a:t>
            </a:r>
            <a:b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nb-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C3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Prosentdelen av arbeidsstyrken som har høgare utdanning er aukande.</a:t>
            </a:r>
            <a:endParaRPr kumimoji="0" lang="nb-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2800" b="0" i="0" u="none" strike="noStrike" kern="1200" cap="none" spc="0" normalizeH="0" baseline="0" noProof="0" dirty="0">
              <a:ln>
                <a:noFill/>
              </a:ln>
              <a:solidFill>
                <a:srgbClr val="E9E7E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65F01A-45BA-4CDE-A6DC-E760EAB608F2}"/>
              </a:ext>
            </a:extLst>
          </p:cNvPr>
          <p:cNvSpPr>
            <a:spLocks noGrp="1"/>
          </p:cNvSpPr>
          <p:nvPr>
            <p:ph type="title"/>
          </p:nvPr>
        </p:nvSpPr>
        <p:spPr/>
        <p:txBody>
          <a:bodyPr>
            <a:normAutofit/>
          </a:bodyPr>
          <a:lstStyle/>
          <a:p>
            <a:r>
              <a:rPr lang="nb-NO" sz="2800" dirty="0"/>
              <a:t>Befolkningsutvikling: faktisk og prognose</a:t>
            </a:r>
          </a:p>
        </p:txBody>
      </p:sp>
      <p:pic>
        <p:nvPicPr>
          <p:cNvPr id="5" name="Bilde 4">
            <a:extLst>
              <a:ext uri="{FF2B5EF4-FFF2-40B4-BE49-F238E27FC236}">
                <a16:creationId xmlns:a16="http://schemas.microsoft.com/office/drawing/2014/main" id="{626E3979-F072-4D1D-8EE1-A31A37C2E70E}"/>
              </a:ext>
            </a:extLst>
          </p:cNvPr>
          <p:cNvPicPr>
            <a:picLocks noChangeAspect="1"/>
          </p:cNvPicPr>
          <p:nvPr/>
        </p:nvPicPr>
        <p:blipFill rotWithShape="1">
          <a:blip r:embed="rId3"/>
          <a:srcRect t="229" r="202" b="736"/>
          <a:stretch/>
        </p:blipFill>
        <p:spPr>
          <a:xfrm>
            <a:off x="838200" y="1371328"/>
            <a:ext cx="10441492" cy="4537766"/>
          </a:xfrm>
          <a:prstGeom prst="rect">
            <a:avLst/>
          </a:prstGeom>
        </p:spPr>
      </p:pic>
    </p:spTree>
    <p:extLst>
      <p:ext uri="{BB962C8B-B14F-4D97-AF65-F5344CB8AC3E}">
        <p14:creationId xmlns:p14="http://schemas.microsoft.com/office/powerpoint/2010/main" val="86310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332956-1AF8-416F-A9FE-412D779CBB20}"/>
              </a:ext>
            </a:extLst>
          </p:cNvPr>
          <p:cNvSpPr>
            <a:spLocks noGrp="1"/>
          </p:cNvSpPr>
          <p:nvPr>
            <p:ph type="title"/>
          </p:nvPr>
        </p:nvSpPr>
        <p:spPr>
          <a:xfrm>
            <a:off x="821871" y="328162"/>
            <a:ext cx="10515600" cy="1072080"/>
          </a:xfrm>
        </p:spPr>
        <p:txBody>
          <a:bodyPr>
            <a:normAutofit/>
          </a:bodyPr>
          <a:lstStyle/>
          <a:p>
            <a:r>
              <a:rPr lang="nn-NO" sz="2800" dirty="0"/>
              <a:t>Årleg befolkningsendring etter alder: faktisk og prognose</a:t>
            </a:r>
          </a:p>
        </p:txBody>
      </p:sp>
      <p:pic>
        <p:nvPicPr>
          <p:cNvPr id="4" name="Bilde 3">
            <a:extLst>
              <a:ext uri="{FF2B5EF4-FFF2-40B4-BE49-F238E27FC236}">
                <a16:creationId xmlns:a16="http://schemas.microsoft.com/office/drawing/2014/main" id="{5CCBB47B-EE71-475E-B239-000E0CBA4B68}"/>
              </a:ext>
            </a:extLst>
          </p:cNvPr>
          <p:cNvPicPr>
            <a:picLocks noChangeAspect="1"/>
          </p:cNvPicPr>
          <p:nvPr/>
        </p:nvPicPr>
        <p:blipFill rotWithShape="1">
          <a:blip r:embed="rId3"/>
          <a:srcRect r="377"/>
          <a:stretch/>
        </p:blipFill>
        <p:spPr>
          <a:xfrm>
            <a:off x="838200" y="1341317"/>
            <a:ext cx="10476000" cy="5091375"/>
          </a:xfrm>
          <a:prstGeom prst="rect">
            <a:avLst/>
          </a:prstGeom>
        </p:spPr>
      </p:pic>
    </p:spTree>
    <p:extLst>
      <p:ext uri="{BB962C8B-B14F-4D97-AF65-F5344CB8AC3E}">
        <p14:creationId xmlns:p14="http://schemas.microsoft.com/office/powerpoint/2010/main" val="137418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A5DA1-AADC-4E23-870B-D29D70DF3737}"/>
              </a:ext>
            </a:extLst>
          </p:cNvPr>
          <p:cNvSpPr>
            <a:spLocks noGrp="1"/>
          </p:cNvSpPr>
          <p:nvPr>
            <p:ph type="title"/>
          </p:nvPr>
        </p:nvSpPr>
        <p:spPr>
          <a:xfrm>
            <a:off x="794132" y="351770"/>
            <a:ext cx="10515600" cy="1072080"/>
          </a:xfrm>
        </p:spPr>
        <p:txBody>
          <a:bodyPr>
            <a:normAutofit/>
          </a:bodyPr>
          <a:lstStyle/>
          <a:p>
            <a:r>
              <a:rPr lang="nn-NO" sz="2800" dirty="0"/>
              <a:t>Netto flytting og fødselsoverskot 2000 - 2020</a:t>
            </a:r>
          </a:p>
        </p:txBody>
      </p:sp>
      <p:pic>
        <p:nvPicPr>
          <p:cNvPr id="4" name="Bilde 3">
            <a:extLst>
              <a:ext uri="{FF2B5EF4-FFF2-40B4-BE49-F238E27FC236}">
                <a16:creationId xmlns:a16="http://schemas.microsoft.com/office/drawing/2014/main" id="{8BA23ED9-EBFA-4E2A-AE33-28B0A19CCC90}"/>
              </a:ext>
            </a:extLst>
          </p:cNvPr>
          <p:cNvPicPr>
            <a:picLocks noChangeAspect="1"/>
          </p:cNvPicPr>
          <p:nvPr/>
        </p:nvPicPr>
        <p:blipFill>
          <a:blip r:embed="rId3"/>
          <a:stretch>
            <a:fillRect/>
          </a:stretch>
        </p:blipFill>
        <p:spPr>
          <a:xfrm>
            <a:off x="838200" y="1452562"/>
            <a:ext cx="9013166" cy="4998667"/>
          </a:xfrm>
          <a:prstGeom prst="rect">
            <a:avLst/>
          </a:prstGeom>
        </p:spPr>
      </p:pic>
    </p:spTree>
    <p:extLst>
      <p:ext uri="{BB962C8B-B14F-4D97-AF65-F5344CB8AC3E}">
        <p14:creationId xmlns:p14="http://schemas.microsoft.com/office/powerpoint/2010/main" val="29191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177187" y="384426"/>
            <a:ext cx="10515600" cy="1072080"/>
          </a:xfrm>
        </p:spPr>
        <p:txBody>
          <a:bodyPr>
            <a:normAutofit/>
          </a:bodyPr>
          <a:lstStyle/>
          <a:p>
            <a:r>
              <a:rPr lang="nb-NO" sz="2800" dirty="0"/>
              <a:t>Utdanningsnivå</a:t>
            </a:r>
          </a:p>
        </p:txBody>
      </p:sp>
      <p:sp>
        <p:nvSpPr>
          <p:cNvPr id="6" name="Rektangel 5">
            <a:extLst>
              <a:ext uri="{FF2B5EF4-FFF2-40B4-BE49-F238E27FC236}">
                <a16:creationId xmlns:a16="http://schemas.microsoft.com/office/drawing/2014/main" id="{E389853A-BEA9-4078-9C93-3D4AB564C1CA}"/>
              </a:ext>
            </a:extLst>
          </p:cNvPr>
          <p:cNvSpPr/>
          <p:nvPr/>
        </p:nvSpPr>
        <p:spPr>
          <a:xfrm>
            <a:off x="7487206" y="5630378"/>
            <a:ext cx="2989847" cy="74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F9796575-F139-4692-B4E1-B939B67867CD}"/>
              </a:ext>
            </a:extLst>
          </p:cNvPr>
          <p:cNvPicPr>
            <a:picLocks noChangeAspect="1"/>
          </p:cNvPicPr>
          <p:nvPr/>
        </p:nvPicPr>
        <p:blipFill rotWithShape="1">
          <a:blip r:embed="rId3"/>
          <a:srcRect t="299" b="666"/>
          <a:stretch/>
        </p:blipFill>
        <p:spPr>
          <a:xfrm>
            <a:off x="146649" y="1753200"/>
            <a:ext cx="6067425" cy="3528000"/>
          </a:xfrm>
          <a:prstGeom prst="rect">
            <a:avLst/>
          </a:prstGeom>
        </p:spPr>
      </p:pic>
      <p:pic>
        <p:nvPicPr>
          <p:cNvPr id="8" name="Bilde 7">
            <a:extLst>
              <a:ext uri="{FF2B5EF4-FFF2-40B4-BE49-F238E27FC236}">
                <a16:creationId xmlns:a16="http://schemas.microsoft.com/office/drawing/2014/main" id="{938D2FB8-47E7-4647-85A6-408FE1FF37A4}"/>
              </a:ext>
            </a:extLst>
          </p:cNvPr>
          <p:cNvPicPr>
            <a:picLocks noChangeAspect="1"/>
          </p:cNvPicPr>
          <p:nvPr/>
        </p:nvPicPr>
        <p:blipFill rotWithShape="1">
          <a:blip r:embed="rId4"/>
          <a:srcRect l="397" r="-24" b="1190"/>
          <a:stretch/>
        </p:blipFill>
        <p:spPr>
          <a:xfrm>
            <a:off x="6516000" y="405031"/>
            <a:ext cx="5112000" cy="2988000"/>
          </a:xfrm>
          <a:prstGeom prst="rect">
            <a:avLst/>
          </a:prstGeom>
        </p:spPr>
      </p:pic>
      <p:pic>
        <p:nvPicPr>
          <p:cNvPr id="10" name="Bilde 9">
            <a:extLst>
              <a:ext uri="{FF2B5EF4-FFF2-40B4-BE49-F238E27FC236}">
                <a16:creationId xmlns:a16="http://schemas.microsoft.com/office/drawing/2014/main" id="{AE8045C9-C6DD-417A-BB0E-D06D2594F28B}"/>
              </a:ext>
            </a:extLst>
          </p:cNvPr>
          <p:cNvPicPr>
            <a:picLocks noChangeAspect="1"/>
          </p:cNvPicPr>
          <p:nvPr/>
        </p:nvPicPr>
        <p:blipFill rotWithShape="1">
          <a:blip r:embed="rId5"/>
          <a:srcRect b="734"/>
          <a:stretch/>
        </p:blipFill>
        <p:spPr>
          <a:xfrm>
            <a:off x="6495691" y="3523710"/>
            <a:ext cx="5131097" cy="2995200"/>
          </a:xfrm>
          <a:prstGeom prst="rect">
            <a:avLst/>
          </a:prstGeom>
        </p:spPr>
      </p:pic>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1_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jell hugvik 03 06 2020 xx  -  Skrivebeskyttet" id="{F70C051E-A423-4647-B030-B77099EF4C57}" vid="{B2E37229-24DE-4E96-858E-ECE11403D53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E8A72CF7-BFA9-4A3C-BF88-056E14E86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docProps/app.xml><?xml version="1.0" encoding="utf-8"?>
<Properties xmlns="http://schemas.openxmlformats.org/officeDocument/2006/extended-properties" xmlns:vt="http://schemas.openxmlformats.org/officeDocument/2006/docPropsVTypes">
  <Template>NAV_Rød</Template>
  <TotalTime>517</TotalTime>
  <Words>2276</Words>
  <Application>Microsoft Office PowerPoint</Application>
  <PresentationFormat>Widescreen</PresentationFormat>
  <Paragraphs>153</Paragraphs>
  <Slides>24</Slides>
  <Notes>19</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24</vt:i4>
      </vt:variant>
    </vt:vector>
  </HeadingPairs>
  <TitlesOfParts>
    <vt:vector size="30" baseType="lpstr">
      <vt:lpstr>Arial</vt:lpstr>
      <vt:lpstr>Calibri</vt:lpstr>
      <vt:lpstr>Segoe UI</vt:lpstr>
      <vt:lpstr>Symbol</vt:lpstr>
      <vt:lpstr>Office-tema</vt:lpstr>
      <vt:lpstr>1_Office-tema</vt:lpstr>
      <vt:lpstr>Omverdsanalyse 2021</vt:lpstr>
      <vt:lpstr>Regional omverdsanalyse i NAV Vestland</vt:lpstr>
      <vt:lpstr>Overordna utviklingstrekk i Vestland</vt:lpstr>
      <vt:lpstr>Demografi</vt:lpstr>
      <vt:lpstr>Oppsummering av hovudtrekk i demografisk utvikling</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Vestland</vt:lpstr>
      <vt:lpstr>Levekårsrangering for Vestland 2021</vt:lpstr>
      <vt:lpstr>Ulikskap</vt:lpstr>
      <vt:lpstr>Behov for kompetanse og arbeidskraft</vt:lpstr>
      <vt:lpstr>Oppsummering av hovudtrekk  Behov for kompetanse og arbeidskraft</vt:lpstr>
      <vt:lpstr>Næringsprofil Vestland</vt:lpstr>
      <vt:lpstr>Nettopendling i fylket</vt:lpstr>
      <vt:lpstr>Etterspørsel etter arbeidskraft</vt:lpstr>
      <vt:lpstr>Etterspørsel – samanlikning mellom regionar</vt:lpstr>
      <vt:lpstr>Brukarar av NAV - utvikling</vt:lpstr>
      <vt:lpstr>Oppsummering av hovudtrekk: Brukarar av NAV – utvikling Vestland</vt:lpstr>
      <vt:lpstr>Utvikling i brukargrupper hos NAV</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Varne, Daniel</dc:creator>
  <cp:keywords/>
  <dc:description/>
  <cp:lastModifiedBy>Lygre, Birgitte B</cp:lastModifiedBy>
  <cp:revision>31</cp:revision>
  <cp:lastPrinted>2020-04-21T11:47:02Z</cp:lastPrinted>
  <dcterms:created xsi:type="dcterms:W3CDTF">2021-09-03T10:29:31Z</dcterms:created>
  <dcterms:modified xsi:type="dcterms:W3CDTF">2021-11-01T10:29:54Z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