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56" r:id="rId5"/>
    <p:sldId id="326" r:id="rId6"/>
    <p:sldId id="350" r:id="rId7"/>
    <p:sldId id="328" r:id="rId8"/>
    <p:sldId id="287" r:id="rId9"/>
    <p:sldId id="257" r:id="rId10"/>
    <p:sldId id="258" r:id="rId11"/>
    <p:sldId id="259" r:id="rId12"/>
    <p:sldId id="261" r:id="rId13"/>
    <p:sldId id="263" r:id="rId14"/>
    <p:sldId id="333" r:id="rId15"/>
    <p:sldId id="335" r:id="rId16"/>
    <p:sldId id="349" r:id="rId17"/>
    <p:sldId id="267" r:id="rId18"/>
    <p:sldId id="264" r:id="rId19"/>
    <p:sldId id="337" r:id="rId20"/>
    <p:sldId id="338" r:id="rId21"/>
    <p:sldId id="270" r:id="rId22"/>
    <p:sldId id="271" r:id="rId23"/>
    <p:sldId id="273" r:id="rId24"/>
    <p:sldId id="274" r:id="rId25"/>
    <p:sldId id="344" r:id="rId26"/>
    <p:sldId id="345" r:id="rId27"/>
    <p:sldId id="276" r:id="rId28"/>
    <p:sldId id="277" r:id="rId2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3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B0AB05-2650-4570-93A2-1351B8A47EDD}" v="10" dt="2021-11-01T10:07:52.8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5" autoAdjust="0"/>
    <p:restoredTop sz="64808" autoAdjust="0"/>
  </p:normalViewPr>
  <p:slideViewPr>
    <p:cSldViewPr snapToGrid="0" snapToObjects="1">
      <p:cViewPr varScale="1">
        <p:scale>
          <a:sx n="70" d="100"/>
          <a:sy n="70" d="100"/>
        </p:scale>
        <p:origin x="135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ersen, Erik" userId="c59919e9-cc05-4148-b636-3e46033753f3" providerId="ADAL" clId="{E7F14C4F-3B3F-4B42-93E1-D78D50F1E00E}"/>
    <pc:docChg chg="undo custSel addSld delSld modSld">
      <pc:chgData name="Andersen, Erik" userId="c59919e9-cc05-4148-b636-3e46033753f3" providerId="ADAL" clId="{E7F14C4F-3B3F-4B42-93E1-D78D50F1E00E}" dt="2021-09-20T13:49:40.311" v="2937"/>
      <pc:docMkLst>
        <pc:docMk/>
      </pc:docMkLst>
      <pc:sldChg chg="modSp mod">
        <pc:chgData name="Andersen, Erik" userId="c59919e9-cc05-4148-b636-3e46033753f3" providerId="ADAL" clId="{E7F14C4F-3B3F-4B42-93E1-D78D50F1E00E}" dt="2021-09-06T12:55:22.919" v="8" actId="14826"/>
        <pc:sldMkLst>
          <pc:docMk/>
          <pc:sldMk cId="500582401" sldId="256"/>
        </pc:sldMkLst>
        <pc:spChg chg="mod">
          <ac:chgData name="Andersen, Erik" userId="c59919e9-cc05-4148-b636-3e46033753f3" providerId="ADAL" clId="{E7F14C4F-3B3F-4B42-93E1-D78D50F1E00E}" dt="2021-09-06T12:54:37.800" v="7" actId="6549"/>
          <ac:spMkLst>
            <pc:docMk/>
            <pc:sldMk cId="500582401" sldId="256"/>
            <ac:spMk id="5" creationId="{972C9742-7508-1E46-970C-66D5DB19D6F4}"/>
          </ac:spMkLst>
        </pc:spChg>
        <pc:picChg chg="mod">
          <ac:chgData name="Andersen, Erik" userId="c59919e9-cc05-4148-b636-3e46033753f3" providerId="ADAL" clId="{E7F14C4F-3B3F-4B42-93E1-D78D50F1E00E}" dt="2021-09-06T12:55:22.919" v="8" actId="14826"/>
          <ac:picMkLst>
            <pc:docMk/>
            <pc:sldMk cId="500582401" sldId="256"/>
            <ac:picMk id="3" creationId="{65E5AAD1-A854-42AC-A2BF-D234446B037F}"/>
          </ac:picMkLst>
        </pc:picChg>
      </pc:sldChg>
      <pc:sldChg chg="addSp delSp modSp mod modNotesTx">
        <pc:chgData name="Andersen, Erik" userId="c59919e9-cc05-4148-b636-3e46033753f3" providerId="ADAL" clId="{E7F14C4F-3B3F-4B42-93E1-D78D50F1E00E}" dt="2021-09-20T13:45:42.308" v="2874" actId="20577"/>
        <pc:sldMkLst>
          <pc:docMk/>
          <pc:sldMk cId="3664157410" sldId="257"/>
        </pc:sldMkLst>
        <pc:picChg chg="add mod modCrop">
          <ac:chgData name="Andersen, Erik" userId="c59919e9-cc05-4148-b636-3e46033753f3" providerId="ADAL" clId="{E7F14C4F-3B3F-4B42-93E1-D78D50F1E00E}" dt="2021-09-06T14:17:02.767" v="43" actId="1076"/>
          <ac:picMkLst>
            <pc:docMk/>
            <pc:sldMk cId="3664157410" sldId="257"/>
            <ac:picMk id="4" creationId="{250988DC-4759-4AFC-BE58-07C57FE805E8}"/>
          </ac:picMkLst>
        </pc:picChg>
        <pc:picChg chg="del">
          <ac:chgData name="Andersen, Erik" userId="c59919e9-cc05-4148-b636-3e46033753f3" providerId="ADAL" clId="{E7F14C4F-3B3F-4B42-93E1-D78D50F1E00E}" dt="2021-09-06T13:56:17.184" v="9" actId="478"/>
          <ac:picMkLst>
            <pc:docMk/>
            <pc:sldMk cId="3664157410" sldId="257"/>
            <ac:picMk id="5" creationId="{E683FE8E-DADB-45B9-ACA4-E0392CFE224B}"/>
          </ac:picMkLst>
        </pc:picChg>
      </pc:sldChg>
      <pc:sldChg chg="addSp delSp modSp add del mod modNotesTx">
        <pc:chgData name="Andersen, Erik" userId="c59919e9-cc05-4148-b636-3e46033753f3" providerId="ADAL" clId="{E7F14C4F-3B3F-4B42-93E1-D78D50F1E00E}" dt="2021-09-20T13:46:04.415" v="2876"/>
        <pc:sldMkLst>
          <pc:docMk/>
          <pc:sldMk cId="1987811440" sldId="258"/>
        </pc:sldMkLst>
        <pc:picChg chg="add mod modCrop">
          <ac:chgData name="Andersen, Erik" userId="c59919e9-cc05-4148-b636-3e46033753f3" providerId="ADAL" clId="{E7F14C4F-3B3F-4B42-93E1-D78D50F1E00E}" dt="2021-09-06T14:19:16.685" v="56" actId="14100"/>
          <ac:picMkLst>
            <pc:docMk/>
            <pc:sldMk cId="1987811440" sldId="258"/>
            <ac:picMk id="4" creationId="{9C5DC95C-2464-40E5-ADE7-3DE6E1002124}"/>
          </ac:picMkLst>
        </pc:picChg>
        <pc:picChg chg="del">
          <ac:chgData name="Andersen, Erik" userId="c59919e9-cc05-4148-b636-3e46033753f3" providerId="ADAL" clId="{E7F14C4F-3B3F-4B42-93E1-D78D50F1E00E}" dt="2021-09-06T13:56:32.418" v="13" actId="478"/>
          <ac:picMkLst>
            <pc:docMk/>
            <pc:sldMk cId="1987811440" sldId="258"/>
            <ac:picMk id="7" creationId="{49151331-7502-48B7-9B39-142A136FE9CA}"/>
          </ac:picMkLst>
        </pc:picChg>
      </pc:sldChg>
      <pc:sldChg chg="addSp delSp modSp mod modNotesTx">
        <pc:chgData name="Andersen, Erik" userId="c59919e9-cc05-4148-b636-3e46033753f3" providerId="ADAL" clId="{E7F14C4F-3B3F-4B42-93E1-D78D50F1E00E}" dt="2021-09-20T13:46:22.737" v="2878"/>
        <pc:sldMkLst>
          <pc:docMk/>
          <pc:sldMk cId="3503099519" sldId="259"/>
        </pc:sldMkLst>
        <pc:picChg chg="add mod modCrop">
          <ac:chgData name="Andersen, Erik" userId="c59919e9-cc05-4148-b636-3e46033753f3" providerId="ADAL" clId="{E7F14C4F-3B3F-4B42-93E1-D78D50F1E00E}" dt="2021-09-06T14:20:17.468" v="63" actId="1076"/>
          <ac:picMkLst>
            <pc:docMk/>
            <pc:sldMk cId="3503099519" sldId="259"/>
            <ac:picMk id="4" creationId="{D0E4DCF3-D101-4230-A664-F445DE3B400B}"/>
          </ac:picMkLst>
        </pc:picChg>
        <pc:picChg chg="del">
          <ac:chgData name="Andersen, Erik" userId="c59919e9-cc05-4148-b636-3e46033753f3" providerId="ADAL" clId="{E7F14C4F-3B3F-4B42-93E1-D78D50F1E00E}" dt="2021-09-06T13:56:43.378" v="15" actId="478"/>
          <ac:picMkLst>
            <pc:docMk/>
            <pc:sldMk cId="3503099519" sldId="259"/>
            <ac:picMk id="5" creationId="{7C7E99B9-5EC9-4D18-8913-9906325BD239}"/>
          </ac:picMkLst>
        </pc:picChg>
      </pc:sldChg>
      <pc:sldChg chg="addSp delSp modSp mod modNotesTx">
        <pc:chgData name="Andersen, Erik" userId="c59919e9-cc05-4148-b636-3e46033753f3" providerId="ADAL" clId="{E7F14C4F-3B3F-4B42-93E1-D78D50F1E00E}" dt="2021-09-20T13:46:53.395" v="2891" actId="20577"/>
        <pc:sldMkLst>
          <pc:docMk/>
          <pc:sldMk cId="1787227289" sldId="261"/>
        </pc:sldMkLst>
        <pc:picChg chg="del">
          <ac:chgData name="Andersen, Erik" userId="c59919e9-cc05-4148-b636-3e46033753f3" providerId="ADAL" clId="{E7F14C4F-3B3F-4B42-93E1-D78D50F1E00E}" dt="2021-09-06T13:56:52.198" v="17" actId="478"/>
          <ac:picMkLst>
            <pc:docMk/>
            <pc:sldMk cId="1787227289" sldId="261"/>
            <ac:picMk id="4" creationId="{AB4F63F8-4A43-4B40-B557-1C9AF1DD569D}"/>
          </ac:picMkLst>
        </pc:picChg>
        <pc:picChg chg="add mod modCrop">
          <ac:chgData name="Andersen, Erik" userId="c59919e9-cc05-4148-b636-3e46033753f3" providerId="ADAL" clId="{E7F14C4F-3B3F-4B42-93E1-D78D50F1E00E}" dt="2021-09-06T14:21:11.258" v="70" actId="1076"/>
          <ac:picMkLst>
            <pc:docMk/>
            <pc:sldMk cId="1787227289" sldId="261"/>
            <ac:picMk id="5" creationId="{8F214DC7-83CD-43A6-8A58-4900473CC5DF}"/>
          </ac:picMkLst>
        </pc:picChg>
      </pc:sldChg>
      <pc:sldChg chg="addSp delSp modSp del mod">
        <pc:chgData name="Andersen, Erik" userId="c59919e9-cc05-4148-b636-3e46033753f3" providerId="ADAL" clId="{E7F14C4F-3B3F-4B42-93E1-D78D50F1E00E}" dt="2021-09-20T13:47:13.619" v="2893" actId="47"/>
        <pc:sldMkLst>
          <pc:docMk/>
          <pc:sldMk cId="2731634796" sldId="262"/>
        </pc:sldMkLst>
        <pc:picChg chg="del">
          <ac:chgData name="Andersen, Erik" userId="c59919e9-cc05-4148-b636-3e46033753f3" providerId="ADAL" clId="{E7F14C4F-3B3F-4B42-93E1-D78D50F1E00E}" dt="2021-09-06T13:57:01.427" v="19" actId="478"/>
          <ac:picMkLst>
            <pc:docMk/>
            <pc:sldMk cId="2731634796" sldId="262"/>
            <ac:picMk id="4" creationId="{7FFFEE2A-5721-44D1-B798-A96C0E1A408C}"/>
          </ac:picMkLst>
        </pc:picChg>
        <pc:picChg chg="add mod modCrop">
          <ac:chgData name="Andersen, Erik" userId="c59919e9-cc05-4148-b636-3e46033753f3" providerId="ADAL" clId="{E7F14C4F-3B3F-4B42-93E1-D78D50F1E00E}" dt="2021-09-07T08:12:32.702" v="444" actId="14100"/>
          <ac:picMkLst>
            <pc:docMk/>
            <pc:sldMk cId="2731634796" sldId="262"/>
            <ac:picMk id="4" creationId="{9C8E8F5A-98F3-47BA-B156-7207A2E5596E}"/>
          </ac:picMkLst>
        </pc:picChg>
        <pc:picChg chg="add del mod modCrop">
          <ac:chgData name="Andersen, Erik" userId="c59919e9-cc05-4148-b636-3e46033753f3" providerId="ADAL" clId="{E7F14C4F-3B3F-4B42-93E1-D78D50F1E00E}" dt="2021-09-07T08:11:49.411" v="437" actId="478"/>
          <ac:picMkLst>
            <pc:docMk/>
            <pc:sldMk cId="2731634796" sldId="262"/>
            <ac:picMk id="5" creationId="{CE0EDEDC-6A84-4C12-9F08-245781D33F14}"/>
          </ac:picMkLst>
        </pc:picChg>
      </pc:sldChg>
      <pc:sldChg chg="modNotesTx">
        <pc:chgData name="Andersen, Erik" userId="c59919e9-cc05-4148-b636-3e46033753f3" providerId="ADAL" clId="{E7F14C4F-3B3F-4B42-93E1-D78D50F1E00E}" dt="2021-09-20T13:47:09.387" v="2892"/>
        <pc:sldMkLst>
          <pc:docMk/>
          <pc:sldMk cId="2443409520" sldId="263"/>
        </pc:sldMkLst>
      </pc:sldChg>
      <pc:sldChg chg="modNotesTx">
        <pc:chgData name="Andersen, Erik" userId="c59919e9-cc05-4148-b636-3e46033753f3" providerId="ADAL" clId="{E7F14C4F-3B3F-4B42-93E1-D78D50F1E00E}" dt="2021-09-20T13:47:58.135" v="2907" actId="20577"/>
        <pc:sldMkLst>
          <pc:docMk/>
          <pc:sldMk cId="2181419468" sldId="264"/>
        </pc:sldMkLst>
      </pc:sldChg>
      <pc:sldChg chg="addSp delSp modSp mod modNotesTx">
        <pc:chgData name="Andersen, Erik" userId="c59919e9-cc05-4148-b636-3e46033753f3" providerId="ADAL" clId="{E7F14C4F-3B3F-4B42-93E1-D78D50F1E00E}" dt="2021-09-17T07:45:00.204" v="2859" actId="20577"/>
        <pc:sldMkLst>
          <pc:docMk/>
          <pc:sldMk cId="93263533" sldId="267"/>
        </pc:sldMkLst>
        <pc:spChg chg="mod">
          <ac:chgData name="Andersen, Erik" userId="c59919e9-cc05-4148-b636-3e46033753f3" providerId="ADAL" clId="{E7F14C4F-3B3F-4B42-93E1-D78D50F1E00E}" dt="2021-09-06T14:25:29.525" v="90" actId="6549"/>
          <ac:spMkLst>
            <pc:docMk/>
            <pc:sldMk cId="93263533" sldId="267"/>
            <ac:spMk id="2" creationId="{636EB3DE-08C5-4EB3-A51E-81BAFC55BA21}"/>
          </ac:spMkLst>
        </pc:spChg>
        <pc:picChg chg="add mod modCrop">
          <ac:chgData name="Andersen, Erik" userId="c59919e9-cc05-4148-b636-3e46033753f3" providerId="ADAL" clId="{E7F14C4F-3B3F-4B42-93E1-D78D50F1E00E}" dt="2021-09-06T14:25:09.174" v="82" actId="14100"/>
          <ac:picMkLst>
            <pc:docMk/>
            <pc:sldMk cId="93263533" sldId="267"/>
            <ac:picMk id="4" creationId="{9959DE82-1756-417F-93AD-2D19C28FC88B}"/>
          </ac:picMkLst>
        </pc:picChg>
        <pc:picChg chg="del">
          <ac:chgData name="Andersen, Erik" userId="c59919e9-cc05-4148-b636-3e46033753f3" providerId="ADAL" clId="{E7F14C4F-3B3F-4B42-93E1-D78D50F1E00E}" dt="2021-09-06T14:08:46.800" v="21" actId="478"/>
          <ac:picMkLst>
            <pc:docMk/>
            <pc:sldMk cId="93263533" sldId="267"/>
            <ac:picMk id="8" creationId="{4BA622E3-7B93-4DE8-9A73-1B50C020E47D}"/>
          </ac:picMkLst>
        </pc:picChg>
      </pc:sldChg>
      <pc:sldChg chg="addSp delSp modSp mod modNotesTx">
        <pc:chgData name="Andersen, Erik" userId="c59919e9-cc05-4148-b636-3e46033753f3" providerId="ADAL" clId="{E7F14C4F-3B3F-4B42-93E1-D78D50F1E00E}" dt="2021-09-20T13:48:13.678" v="2919" actId="20577"/>
        <pc:sldMkLst>
          <pc:docMk/>
          <pc:sldMk cId="2308715555" sldId="270"/>
        </pc:sldMkLst>
        <pc:picChg chg="add mod modCrop">
          <ac:chgData name="Andersen, Erik" userId="c59919e9-cc05-4148-b636-3e46033753f3" providerId="ADAL" clId="{E7F14C4F-3B3F-4B42-93E1-D78D50F1E00E}" dt="2021-09-07T08:00:45.456" v="96" actId="14100"/>
          <ac:picMkLst>
            <pc:docMk/>
            <pc:sldMk cId="2308715555" sldId="270"/>
            <ac:picMk id="4" creationId="{2C5D1E5A-9FEC-48C1-AAE8-FAA8F1B1A58D}"/>
          </ac:picMkLst>
        </pc:picChg>
        <pc:picChg chg="del">
          <ac:chgData name="Andersen, Erik" userId="c59919e9-cc05-4148-b636-3e46033753f3" providerId="ADAL" clId="{E7F14C4F-3B3F-4B42-93E1-D78D50F1E00E}" dt="2021-09-06T14:10:58.319" v="23" actId="478"/>
          <ac:picMkLst>
            <pc:docMk/>
            <pc:sldMk cId="2308715555" sldId="270"/>
            <ac:picMk id="7" creationId="{912C939A-FB63-47C2-8736-82593E3C9666}"/>
          </ac:picMkLst>
        </pc:picChg>
      </pc:sldChg>
      <pc:sldChg chg="addSp delSp modSp mod modNotesTx">
        <pc:chgData name="Andersen, Erik" userId="c59919e9-cc05-4148-b636-3e46033753f3" providerId="ADAL" clId="{E7F14C4F-3B3F-4B42-93E1-D78D50F1E00E}" dt="2021-09-20T13:48:37.231" v="2933" actId="20577"/>
        <pc:sldMkLst>
          <pc:docMk/>
          <pc:sldMk cId="1087106851" sldId="271"/>
        </pc:sldMkLst>
        <pc:picChg chg="del">
          <ac:chgData name="Andersen, Erik" userId="c59919e9-cc05-4148-b636-3e46033753f3" providerId="ADAL" clId="{E7F14C4F-3B3F-4B42-93E1-D78D50F1E00E}" dt="2021-09-06T14:11:09.391" v="25" actId="478"/>
          <ac:picMkLst>
            <pc:docMk/>
            <pc:sldMk cId="1087106851" sldId="271"/>
            <ac:picMk id="4" creationId="{DEC58BE9-27E5-41E6-BDBB-6A8568A52F16}"/>
          </ac:picMkLst>
        </pc:picChg>
        <pc:picChg chg="add mod modCrop">
          <ac:chgData name="Andersen, Erik" userId="c59919e9-cc05-4148-b636-3e46033753f3" providerId="ADAL" clId="{E7F14C4F-3B3F-4B42-93E1-D78D50F1E00E}" dt="2021-09-07T08:01:45.950" v="102" actId="14100"/>
          <ac:picMkLst>
            <pc:docMk/>
            <pc:sldMk cId="1087106851" sldId="271"/>
            <ac:picMk id="5" creationId="{B1D9C563-064E-474D-B265-FC3C554F4235}"/>
          </ac:picMkLst>
        </pc:picChg>
      </pc:sldChg>
      <pc:sldChg chg="addSp delSp modSp mod modNotesTx">
        <pc:chgData name="Andersen, Erik" userId="c59919e9-cc05-4148-b636-3e46033753f3" providerId="ADAL" clId="{E7F14C4F-3B3F-4B42-93E1-D78D50F1E00E}" dt="2021-09-17T08:06:47.087" v="2861" actId="20577"/>
        <pc:sldMkLst>
          <pc:docMk/>
          <pc:sldMk cId="2692357406" sldId="273"/>
        </pc:sldMkLst>
        <pc:picChg chg="add mod modCrop">
          <ac:chgData name="Andersen, Erik" userId="c59919e9-cc05-4148-b636-3e46033753f3" providerId="ADAL" clId="{E7F14C4F-3B3F-4B42-93E1-D78D50F1E00E}" dt="2021-09-07T08:02:54.136" v="109" actId="14100"/>
          <ac:picMkLst>
            <pc:docMk/>
            <pc:sldMk cId="2692357406" sldId="273"/>
            <ac:picMk id="4" creationId="{F4F9AEF3-3793-4F3E-99FC-22C447611264}"/>
          </ac:picMkLst>
        </pc:picChg>
        <pc:picChg chg="del">
          <ac:chgData name="Andersen, Erik" userId="c59919e9-cc05-4148-b636-3e46033753f3" providerId="ADAL" clId="{E7F14C4F-3B3F-4B42-93E1-D78D50F1E00E}" dt="2021-09-06T14:12:25.493" v="27" actId="478"/>
          <ac:picMkLst>
            <pc:docMk/>
            <pc:sldMk cId="2692357406" sldId="273"/>
            <ac:picMk id="5" creationId="{CC7ADFFB-A86E-459E-87A2-14D722BF1700}"/>
          </ac:picMkLst>
        </pc:picChg>
      </pc:sldChg>
      <pc:sldChg chg="modNotesTx">
        <pc:chgData name="Andersen, Erik" userId="c59919e9-cc05-4148-b636-3e46033753f3" providerId="ADAL" clId="{E7F14C4F-3B3F-4B42-93E1-D78D50F1E00E}" dt="2021-09-20T13:49:03.640" v="2934"/>
        <pc:sldMkLst>
          <pc:docMk/>
          <pc:sldMk cId="3659908056" sldId="274"/>
        </pc:sldMkLst>
      </pc:sldChg>
      <pc:sldChg chg="addSp delSp modSp mod modNotesTx">
        <pc:chgData name="Andersen, Erik" userId="c59919e9-cc05-4148-b636-3e46033753f3" providerId="ADAL" clId="{E7F14C4F-3B3F-4B42-93E1-D78D50F1E00E}" dt="2021-09-17T08:13:28.953" v="2862" actId="20577"/>
        <pc:sldMkLst>
          <pc:docMk/>
          <pc:sldMk cId="952042156" sldId="276"/>
        </pc:sldMkLst>
        <pc:picChg chg="add mod modCrop">
          <ac:chgData name="Andersen, Erik" userId="c59919e9-cc05-4148-b636-3e46033753f3" providerId="ADAL" clId="{E7F14C4F-3B3F-4B42-93E1-D78D50F1E00E}" dt="2021-09-07T08:04:54.044" v="117" actId="732"/>
          <ac:picMkLst>
            <pc:docMk/>
            <pc:sldMk cId="952042156" sldId="276"/>
            <ac:picMk id="4" creationId="{BDC0D706-C613-426A-832E-1FBB3E937F9D}"/>
          </ac:picMkLst>
        </pc:picChg>
        <pc:picChg chg="del">
          <ac:chgData name="Andersen, Erik" userId="c59919e9-cc05-4148-b636-3e46033753f3" providerId="ADAL" clId="{E7F14C4F-3B3F-4B42-93E1-D78D50F1E00E}" dt="2021-09-06T14:13:41.178" v="29" actId="478"/>
          <ac:picMkLst>
            <pc:docMk/>
            <pc:sldMk cId="952042156" sldId="276"/>
            <ac:picMk id="7" creationId="{E66E533B-3FD0-4C1A-86DC-E6DEA83C1B5D}"/>
          </ac:picMkLst>
        </pc:picChg>
      </pc:sldChg>
      <pc:sldChg chg="addSp delSp mod modNotesTx">
        <pc:chgData name="Andersen, Erik" userId="c59919e9-cc05-4148-b636-3e46033753f3" providerId="ADAL" clId="{E7F14C4F-3B3F-4B42-93E1-D78D50F1E00E}" dt="2021-09-20T13:49:40.311" v="2937"/>
        <pc:sldMkLst>
          <pc:docMk/>
          <pc:sldMk cId="3054948714" sldId="277"/>
        </pc:sldMkLst>
        <pc:spChg chg="add del">
          <ac:chgData name="Andersen, Erik" userId="c59919e9-cc05-4148-b636-3e46033753f3" providerId="ADAL" clId="{E7F14C4F-3B3F-4B42-93E1-D78D50F1E00E}" dt="2021-09-20T13:49:36.850" v="2936" actId="22"/>
          <ac:spMkLst>
            <pc:docMk/>
            <pc:sldMk cId="3054948714" sldId="277"/>
            <ac:spMk id="6" creationId="{0073E711-5735-4B9F-A393-66AF548D2430}"/>
          </ac:spMkLst>
        </pc:spChg>
      </pc:sldChg>
      <pc:sldChg chg="modSp mod">
        <pc:chgData name="Andersen, Erik" userId="c59919e9-cc05-4148-b636-3e46033753f3" providerId="ADAL" clId="{E7F14C4F-3B3F-4B42-93E1-D78D50F1E00E}" dt="2021-09-07T08:10:11.139" v="436" actId="6549"/>
        <pc:sldMkLst>
          <pc:docMk/>
          <pc:sldMk cId="1458343343" sldId="287"/>
        </pc:sldMkLst>
        <pc:spChg chg="mod">
          <ac:chgData name="Andersen, Erik" userId="c59919e9-cc05-4148-b636-3e46033753f3" providerId="ADAL" clId="{E7F14C4F-3B3F-4B42-93E1-D78D50F1E00E}" dt="2021-09-07T08:10:11.139" v="436" actId="6549"/>
          <ac:spMkLst>
            <pc:docMk/>
            <pc:sldMk cId="1458343343" sldId="287"/>
            <ac:spMk id="3" creationId="{58CE5168-9531-434A-9BAF-C6B32DCF281B}"/>
          </ac:spMkLst>
        </pc:spChg>
        <pc:spChg chg="mod">
          <ac:chgData name="Andersen, Erik" userId="c59919e9-cc05-4148-b636-3e46033753f3" providerId="ADAL" clId="{E7F14C4F-3B3F-4B42-93E1-D78D50F1E00E}" dt="2021-09-07T08:05:15.816" v="125" actId="6549"/>
          <ac:spMkLst>
            <pc:docMk/>
            <pc:sldMk cId="1458343343" sldId="287"/>
            <ac:spMk id="46082" creationId="{00000000-0000-0000-0000-000000000000}"/>
          </ac:spMkLst>
        </pc:spChg>
      </pc:sldChg>
      <pc:sldChg chg="modSp mod">
        <pc:chgData name="Andersen, Erik" userId="c59919e9-cc05-4148-b636-3e46033753f3" providerId="ADAL" clId="{E7F14C4F-3B3F-4B42-93E1-D78D50F1E00E}" dt="2021-09-07T08:38:10.393" v="486" actId="6549"/>
        <pc:sldMkLst>
          <pc:docMk/>
          <pc:sldMk cId="183507459" sldId="335"/>
        </pc:sldMkLst>
        <pc:spChg chg="mod">
          <ac:chgData name="Andersen, Erik" userId="c59919e9-cc05-4148-b636-3e46033753f3" providerId="ADAL" clId="{E7F14C4F-3B3F-4B42-93E1-D78D50F1E00E}" dt="2021-09-07T08:38:10.393" v="486" actId="6549"/>
          <ac:spMkLst>
            <pc:docMk/>
            <pc:sldMk cId="183507459" sldId="335"/>
            <ac:spMk id="3" creationId="{58CE5168-9531-434A-9BAF-C6B32DCF281B}"/>
          </ac:spMkLst>
        </pc:spChg>
      </pc:sldChg>
      <pc:sldChg chg="modSp mod">
        <pc:chgData name="Andersen, Erik" userId="c59919e9-cc05-4148-b636-3e46033753f3" providerId="ADAL" clId="{E7F14C4F-3B3F-4B42-93E1-D78D50F1E00E}" dt="2021-09-07T08:53:45.426" v="1041" actId="255"/>
        <pc:sldMkLst>
          <pc:docMk/>
          <pc:sldMk cId="564835731" sldId="338"/>
        </pc:sldMkLst>
        <pc:spChg chg="mod">
          <ac:chgData name="Andersen, Erik" userId="c59919e9-cc05-4148-b636-3e46033753f3" providerId="ADAL" clId="{E7F14C4F-3B3F-4B42-93E1-D78D50F1E00E}" dt="2021-09-07T08:53:45.426" v="1041" actId="255"/>
          <ac:spMkLst>
            <pc:docMk/>
            <pc:sldMk cId="564835731" sldId="338"/>
            <ac:spMk id="3" creationId="{58CE5168-9531-434A-9BAF-C6B32DCF281B}"/>
          </ac:spMkLst>
        </pc:spChg>
        <pc:spChg chg="mod">
          <ac:chgData name="Andersen, Erik" userId="c59919e9-cc05-4148-b636-3e46033753f3" providerId="ADAL" clId="{E7F14C4F-3B3F-4B42-93E1-D78D50F1E00E}" dt="2021-09-07T08:38:42.776" v="496" actId="20577"/>
          <ac:spMkLst>
            <pc:docMk/>
            <pc:sldMk cId="564835731" sldId="338"/>
            <ac:spMk id="46082" creationId="{00000000-0000-0000-0000-000000000000}"/>
          </ac:spMkLst>
        </pc:spChg>
      </pc:sldChg>
      <pc:sldChg chg="modSp mod">
        <pc:chgData name="Andersen, Erik" userId="c59919e9-cc05-4148-b636-3e46033753f3" providerId="ADAL" clId="{E7F14C4F-3B3F-4B42-93E1-D78D50F1E00E}" dt="2021-09-07T09:02:55.932" v="1341" actId="6549"/>
        <pc:sldMkLst>
          <pc:docMk/>
          <pc:sldMk cId="3610699048" sldId="345"/>
        </pc:sldMkLst>
        <pc:spChg chg="mod">
          <ac:chgData name="Andersen, Erik" userId="c59919e9-cc05-4148-b636-3e46033753f3" providerId="ADAL" clId="{E7F14C4F-3B3F-4B42-93E1-D78D50F1E00E}" dt="2021-09-07T09:02:55.932" v="1341" actId="6549"/>
          <ac:spMkLst>
            <pc:docMk/>
            <pc:sldMk cId="3610699048" sldId="345"/>
            <ac:spMk id="3" creationId="{58CE5168-9531-434A-9BAF-C6B32DCF281B}"/>
          </ac:spMkLst>
        </pc:spChg>
        <pc:spChg chg="mod">
          <ac:chgData name="Andersen, Erik" userId="c59919e9-cc05-4148-b636-3e46033753f3" providerId="ADAL" clId="{E7F14C4F-3B3F-4B42-93E1-D78D50F1E00E}" dt="2021-09-07T08:55:02.369" v="1049" actId="6549"/>
          <ac:spMkLst>
            <pc:docMk/>
            <pc:sldMk cId="3610699048" sldId="345"/>
            <ac:spMk id="46082" creationId="{00000000-0000-0000-0000-000000000000}"/>
          </ac:spMkLst>
        </pc:spChg>
      </pc:sldChg>
      <pc:sldChg chg="modNotesTx">
        <pc:chgData name="Andersen, Erik" userId="c59919e9-cc05-4148-b636-3e46033753f3" providerId="ADAL" clId="{E7F14C4F-3B3F-4B42-93E1-D78D50F1E00E}" dt="2021-09-20T13:47:34.996" v="2895"/>
        <pc:sldMkLst>
          <pc:docMk/>
          <pc:sldMk cId="1724580010" sldId="349"/>
        </pc:sldMkLst>
      </pc:sldChg>
    </pc:docChg>
  </pc:docChgLst>
  <pc:docChgLst>
    <pc:chgData name="Lygre, Birgitte B" userId="50f2ce34-52ee-4a3e-b430-47c9dcf86ceb" providerId="ADAL" clId="{ACB0AB05-2650-4570-93A2-1351B8A47EDD}"/>
    <pc:docChg chg="modSld">
      <pc:chgData name="Lygre, Birgitte B" userId="50f2ce34-52ee-4a3e-b430-47c9dcf86ceb" providerId="ADAL" clId="{ACB0AB05-2650-4570-93A2-1351B8A47EDD}" dt="2021-11-01T10:15:34.440" v="562" actId="20577"/>
      <pc:docMkLst>
        <pc:docMk/>
      </pc:docMkLst>
      <pc:sldChg chg="modSp mod">
        <pc:chgData name="Lygre, Birgitte B" userId="50f2ce34-52ee-4a3e-b430-47c9dcf86ceb" providerId="ADAL" clId="{ACB0AB05-2650-4570-93A2-1351B8A47EDD}" dt="2021-11-01T09:25:12.059" v="87" actId="255"/>
        <pc:sldMkLst>
          <pc:docMk/>
          <pc:sldMk cId="3664157410" sldId="257"/>
        </pc:sldMkLst>
        <pc:spChg chg="mod">
          <ac:chgData name="Lygre, Birgitte B" userId="50f2ce34-52ee-4a3e-b430-47c9dcf86ceb" providerId="ADAL" clId="{ACB0AB05-2650-4570-93A2-1351B8A47EDD}" dt="2021-11-01T09:25:12.059" v="87" actId="255"/>
          <ac:spMkLst>
            <pc:docMk/>
            <pc:sldMk cId="3664157410" sldId="257"/>
            <ac:spMk id="2" creationId="{1558BB8E-8932-4AE0-B1DB-CDAC9652F79D}"/>
          </ac:spMkLst>
        </pc:spChg>
      </pc:sldChg>
      <pc:sldChg chg="modSp mod">
        <pc:chgData name="Lygre, Birgitte B" userId="50f2ce34-52ee-4a3e-b430-47c9dcf86ceb" providerId="ADAL" clId="{ACB0AB05-2650-4570-93A2-1351B8A47EDD}" dt="2021-11-01T09:26:27.276" v="95" actId="790"/>
        <pc:sldMkLst>
          <pc:docMk/>
          <pc:sldMk cId="1987811440" sldId="258"/>
        </pc:sldMkLst>
        <pc:spChg chg="mod">
          <ac:chgData name="Lygre, Birgitte B" userId="50f2ce34-52ee-4a3e-b430-47c9dcf86ceb" providerId="ADAL" clId="{ACB0AB05-2650-4570-93A2-1351B8A47EDD}" dt="2021-11-01T09:26:27.276" v="95" actId="790"/>
          <ac:spMkLst>
            <pc:docMk/>
            <pc:sldMk cId="1987811440" sldId="258"/>
            <ac:spMk id="2" creationId="{C9B4D3D3-889C-4C7F-A412-408F89479E83}"/>
          </ac:spMkLst>
        </pc:spChg>
      </pc:sldChg>
      <pc:sldChg chg="modSp mod modNotesTx">
        <pc:chgData name="Lygre, Birgitte B" userId="50f2ce34-52ee-4a3e-b430-47c9dcf86ceb" providerId="ADAL" clId="{ACB0AB05-2650-4570-93A2-1351B8A47EDD}" dt="2021-11-01T09:27:18.557" v="112" actId="1035"/>
        <pc:sldMkLst>
          <pc:docMk/>
          <pc:sldMk cId="3503099519" sldId="259"/>
        </pc:sldMkLst>
        <pc:spChg chg="mod">
          <ac:chgData name="Lygre, Birgitte B" userId="50f2ce34-52ee-4a3e-b430-47c9dcf86ceb" providerId="ADAL" clId="{ACB0AB05-2650-4570-93A2-1351B8A47EDD}" dt="2021-11-01T09:27:18.557" v="112" actId="1035"/>
          <ac:spMkLst>
            <pc:docMk/>
            <pc:sldMk cId="3503099519" sldId="259"/>
            <ac:spMk id="2" creationId="{17E7C812-EABC-45D6-96CE-0A8E81423C14}"/>
          </ac:spMkLst>
        </pc:spChg>
      </pc:sldChg>
      <pc:sldChg chg="modSp mod modNotesTx">
        <pc:chgData name="Lygre, Birgitte B" userId="50f2ce34-52ee-4a3e-b430-47c9dcf86ceb" providerId="ADAL" clId="{ACB0AB05-2650-4570-93A2-1351B8A47EDD}" dt="2021-11-01T09:27:49.794" v="131" actId="20577"/>
        <pc:sldMkLst>
          <pc:docMk/>
          <pc:sldMk cId="1787227289" sldId="261"/>
        </pc:sldMkLst>
        <pc:spChg chg="mod">
          <ac:chgData name="Lygre, Birgitte B" userId="50f2ce34-52ee-4a3e-b430-47c9dcf86ceb" providerId="ADAL" clId="{ACB0AB05-2650-4570-93A2-1351B8A47EDD}" dt="2021-11-01T09:27:32.548" v="126" actId="20577"/>
          <ac:spMkLst>
            <pc:docMk/>
            <pc:sldMk cId="1787227289" sldId="261"/>
            <ac:spMk id="2" creationId="{C02D09F4-D0D7-4ADA-8C0D-98B8D0C8824A}"/>
          </ac:spMkLst>
        </pc:spChg>
      </pc:sldChg>
      <pc:sldChg chg="modSp mod modNotesTx">
        <pc:chgData name="Lygre, Birgitte B" userId="50f2ce34-52ee-4a3e-b430-47c9dcf86ceb" providerId="ADAL" clId="{ACB0AB05-2650-4570-93A2-1351B8A47EDD}" dt="2021-11-01T09:28:43.337" v="150" actId="20577"/>
        <pc:sldMkLst>
          <pc:docMk/>
          <pc:sldMk cId="2443409520" sldId="263"/>
        </pc:sldMkLst>
        <pc:spChg chg="mod">
          <ac:chgData name="Lygre, Birgitte B" userId="50f2ce34-52ee-4a3e-b430-47c9dcf86ceb" providerId="ADAL" clId="{ACB0AB05-2650-4570-93A2-1351B8A47EDD}" dt="2021-11-01T09:28:22.903" v="145" actId="790"/>
          <ac:spMkLst>
            <pc:docMk/>
            <pc:sldMk cId="2443409520" sldId="263"/>
            <ac:spMk id="2" creationId="{0507C386-4FAC-4B09-AFD4-5B33A40BABF9}"/>
          </ac:spMkLst>
        </pc:spChg>
      </pc:sldChg>
      <pc:sldChg chg="modNotesTx">
        <pc:chgData name="Lygre, Birgitte B" userId="50f2ce34-52ee-4a3e-b430-47c9dcf86ceb" providerId="ADAL" clId="{ACB0AB05-2650-4570-93A2-1351B8A47EDD}" dt="2021-11-01T09:36:05.141" v="261" actId="20577"/>
        <pc:sldMkLst>
          <pc:docMk/>
          <pc:sldMk cId="2181419468" sldId="264"/>
        </pc:sldMkLst>
      </pc:sldChg>
      <pc:sldChg chg="modSp mod modNotesTx">
        <pc:chgData name="Lygre, Birgitte B" userId="50f2ce34-52ee-4a3e-b430-47c9dcf86ceb" providerId="ADAL" clId="{ACB0AB05-2650-4570-93A2-1351B8A47EDD}" dt="2021-11-01T09:35:07.575" v="238" actId="20577"/>
        <pc:sldMkLst>
          <pc:docMk/>
          <pc:sldMk cId="93263533" sldId="267"/>
        </pc:sldMkLst>
        <pc:spChg chg="mod">
          <ac:chgData name="Lygre, Birgitte B" userId="50f2ce34-52ee-4a3e-b430-47c9dcf86ceb" providerId="ADAL" clId="{ACB0AB05-2650-4570-93A2-1351B8A47EDD}" dt="2021-11-01T09:34:33.173" v="229" actId="255"/>
          <ac:spMkLst>
            <pc:docMk/>
            <pc:sldMk cId="93263533" sldId="267"/>
            <ac:spMk id="2" creationId="{636EB3DE-08C5-4EB3-A51E-81BAFC55BA21}"/>
          </ac:spMkLst>
        </pc:spChg>
      </pc:sldChg>
      <pc:sldChg chg="modSp mod modNotesTx">
        <pc:chgData name="Lygre, Birgitte B" userId="50f2ce34-52ee-4a3e-b430-47c9dcf86ceb" providerId="ADAL" clId="{ACB0AB05-2650-4570-93A2-1351B8A47EDD}" dt="2021-11-01T09:39:10.323" v="320" actId="255"/>
        <pc:sldMkLst>
          <pc:docMk/>
          <pc:sldMk cId="2308715555" sldId="270"/>
        </pc:sldMkLst>
        <pc:spChg chg="mod">
          <ac:chgData name="Lygre, Birgitte B" userId="50f2ce34-52ee-4a3e-b430-47c9dcf86ceb" providerId="ADAL" clId="{ACB0AB05-2650-4570-93A2-1351B8A47EDD}" dt="2021-11-01T09:39:10.323" v="320" actId="255"/>
          <ac:spMkLst>
            <pc:docMk/>
            <pc:sldMk cId="2308715555" sldId="270"/>
            <ac:spMk id="2" creationId="{BAAF864D-B9B9-4008-9204-20A5727F3758}"/>
          </ac:spMkLst>
        </pc:spChg>
      </pc:sldChg>
      <pc:sldChg chg="modSp mod">
        <pc:chgData name="Lygre, Birgitte B" userId="50f2ce34-52ee-4a3e-b430-47c9dcf86ceb" providerId="ADAL" clId="{ACB0AB05-2650-4570-93A2-1351B8A47EDD}" dt="2021-11-01T09:39:04.439" v="319" actId="255"/>
        <pc:sldMkLst>
          <pc:docMk/>
          <pc:sldMk cId="1087106851" sldId="271"/>
        </pc:sldMkLst>
        <pc:spChg chg="mod">
          <ac:chgData name="Lygre, Birgitte B" userId="50f2ce34-52ee-4a3e-b430-47c9dcf86ceb" providerId="ADAL" clId="{ACB0AB05-2650-4570-93A2-1351B8A47EDD}" dt="2021-11-01T09:39:04.439" v="319" actId="255"/>
          <ac:spMkLst>
            <pc:docMk/>
            <pc:sldMk cId="1087106851" sldId="271"/>
            <ac:spMk id="2" creationId="{C6962F82-ADD3-4751-A655-056029AD396D}"/>
          </ac:spMkLst>
        </pc:spChg>
      </pc:sldChg>
      <pc:sldChg chg="modSp mod modNotesTx">
        <pc:chgData name="Lygre, Birgitte B" userId="50f2ce34-52ee-4a3e-b430-47c9dcf86ceb" providerId="ADAL" clId="{ACB0AB05-2650-4570-93A2-1351B8A47EDD}" dt="2021-11-01T09:49:55.594" v="380" actId="20577"/>
        <pc:sldMkLst>
          <pc:docMk/>
          <pc:sldMk cId="2692357406" sldId="273"/>
        </pc:sldMkLst>
        <pc:spChg chg="mod">
          <ac:chgData name="Lygre, Birgitte B" userId="50f2ce34-52ee-4a3e-b430-47c9dcf86ceb" providerId="ADAL" clId="{ACB0AB05-2650-4570-93A2-1351B8A47EDD}" dt="2021-11-01T09:38:58.697" v="318" actId="255"/>
          <ac:spMkLst>
            <pc:docMk/>
            <pc:sldMk cId="2692357406" sldId="273"/>
            <ac:spMk id="2" creationId="{E1E2330B-4B37-4D08-8DF6-D53E4890C51D}"/>
          </ac:spMkLst>
        </pc:spChg>
      </pc:sldChg>
      <pc:sldChg chg="modSp mod">
        <pc:chgData name="Lygre, Birgitte B" userId="50f2ce34-52ee-4a3e-b430-47c9dcf86ceb" providerId="ADAL" clId="{ACB0AB05-2650-4570-93A2-1351B8A47EDD}" dt="2021-11-01T09:39:36.762" v="331" actId="20577"/>
        <pc:sldMkLst>
          <pc:docMk/>
          <pc:sldMk cId="3659908056" sldId="274"/>
        </pc:sldMkLst>
        <pc:spChg chg="mod">
          <ac:chgData name="Lygre, Birgitte B" userId="50f2ce34-52ee-4a3e-b430-47c9dcf86ceb" providerId="ADAL" clId="{ACB0AB05-2650-4570-93A2-1351B8A47EDD}" dt="2021-11-01T09:39:36.762" v="331" actId="20577"/>
          <ac:spMkLst>
            <pc:docMk/>
            <pc:sldMk cId="3659908056" sldId="274"/>
            <ac:spMk id="2" creationId="{0F6EF4F2-0A5F-40E5-8260-D8DCDED1E5D9}"/>
          </ac:spMkLst>
        </pc:spChg>
      </pc:sldChg>
      <pc:sldChg chg="modSp mod modNotesTx">
        <pc:chgData name="Lygre, Birgitte B" userId="50f2ce34-52ee-4a3e-b430-47c9dcf86ceb" providerId="ADAL" clId="{ACB0AB05-2650-4570-93A2-1351B8A47EDD}" dt="2021-11-01T09:52:58.780" v="425" actId="20577"/>
        <pc:sldMkLst>
          <pc:docMk/>
          <pc:sldMk cId="952042156" sldId="276"/>
        </pc:sldMkLst>
        <pc:spChg chg="mod">
          <ac:chgData name="Lygre, Birgitte B" userId="50f2ce34-52ee-4a3e-b430-47c9dcf86ceb" providerId="ADAL" clId="{ACB0AB05-2650-4570-93A2-1351B8A47EDD}" dt="2021-11-01T09:52:41.257" v="420" actId="790"/>
          <ac:spMkLst>
            <pc:docMk/>
            <pc:sldMk cId="952042156" sldId="276"/>
            <ac:spMk id="2" creationId="{0F6EF4F2-0A5F-40E5-8260-D8DCDED1E5D9}"/>
          </ac:spMkLst>
        </pc:spChg>
      </pc:sldChg>
      <pc:sldChg chg="modSp mod modNotesTx">
        <pc:chgData name="Lygre, Birgitte B" userId="50f2ce34-52ee-4a3e-b430-47c9dcf86ceb" providerId="ADAL" clId="{ACB0AB05-2650-4570-93A2-1351B8A47EDD}" dt="2021-11-01T10:04:34.229" v="445" actId="20577"/>
        <pc:sldMkLst>
          <pc:docMk/>
          <pc:sldMk cId="3054948714" sldId="277"/>
        </pc:sldMkLst>
        <pc:spChg chg="mod">
          <ac:chgData name="Lygre, Birgitte B" userId="50f2ce34-52ee-4a3e-b430-47c9dcf86ceb" providerId="ADAL" clId="{ACB0AB05-2650-4570-93A2-1351B8A47EDD}" dt="2021-11-01T09:53:40.989" v="436" actId="1035"/>
          <ac:spMkLst>
            <pc:docMk/>
            <pc:sldMk cId="3054948714" sldId="277"/>
            <ac:spMk id="2" creationId="{0F6EF4F2-0A5F-40E5-8260-D8DCDED1E5D9}"/>
          </ac:spMkLst>
        </pc:spChg>
      </pc:sldChg>
      <pc:sldChg chg="modSp mod">
        <pc:chgData name="Lygre, Birgitte B" userId="50f2ce34-52ee-4a3e-b430-47c9dcf86ceb" providerId="ADAL" clId="{ACB0AB05-2650-4570-93A2-1351B8A47EDD}" dt="2021-11-01T10:08:33.685" v="478" actId="1036"/>
        <pc:sldMkLst>
          <pc:docMk/>
          <pc:sldMk cId="1458343343" sldId="287"/>
        </pc:sldMkLst>
        <pc:spChg chg="mod">
          <ac:chgData name="Lygre, Birgitte B" userId="50f2ce34-52ee-4a3e-b430-47c9dcf86ceb" providerId="ADAL" clId="{ACB0AB05-2650-4570-93A2-1351B8A47EDD}" dt="2021-11-01T10:08:33.685" v="478" actId="1036"/>
          <ac:spMkLst>
            <pc:docMk/>
            <pc:sldMk cId="1458343343" sldId="287"/>
            <ac:spMk id="3" creationId="{58CE5168-9531-434A-9BAF-C6B32DCF281B}"/>
          </ac:spMkLst>
        </pc:spChg>
        <pc:spChg chg="mod">
          <ac:chgData name="Lygre, Birgitte B" userId="50f2ce34-52ee-4a3e-b430-47c9dcf86ceb" providerId="ADAL" clId="{ACB0AB05-2650-4570-93A2-1351B8A47EDD}" dt="2021-11-01T10:08:33.685" v="478" actId="1036"/>
          <ac:spMkLst>
            <pc:docMk/>
            <pc:sldMk cId="1458343343" sldId="287"/>
            <ac:spMk id="46082" creationId="{00000000-0000-0000-0000-000000000000}"/>
          </ac:spMkLst>
        </pc:spChg>
      </pc:sldChg>
      <pc:sldChg chg="modSp mod">
        <pc:chgData name="Lygre, Birgitte B" userId="50f2ce34-52ee-4a3e-b430-47c9dcf86ceb" providerId="ADAL" clId="{ACB0AB05-2650-4570-93A2-1351B8A47EDD}" dt="2021-11-01T10:06:39.165" v="457" actId="20577"/>
        <pc:sldMkLst>
          <pc:docMk/>
          <pc:sldMk cId="895837350" sldId="326"/>
        </pc:sldMkLst>
        <pc:spChg chg="mod">
          <ac:chgData name="Lygre, Birgitte B" userId="50f2ce34-52ee-4a3e-b430-47c9dcf86ceb" providerId="ADAL" clId="{ACB0AB05-2650-4570-93A2-1351B8A47EDD}" dt="2021-11-01T10:06:39.165" v="457" actId="20577"/>
          <ac:spMkLst>
            <pc:docMk/>
            <pc:sldMk cId="895837350" sldId="326"/>
            <ac:spMk id="2" creationId="{13F65932-1D34-4252-9915-00A672759C48}"/>
          </ac:spMkLst>
        </pc:spChg>
        <pc:spChg chg="mod">
          <ac:chgData name="Lygre, Birgitte B" userId="50f2ce34-52ee-4a3e-b430-47c9dcf86ceb" providerId="ADAL" clId="{ACB0AB05-2650-4570-93A2-1351B8A47EDD}" dt="2021-11-01T09:23:19.188" v="58" actId="113"/>
          <ac:spMkLst>
            <pc:docMk/>
            <pc:sldMk cId="895837350" sldId="326"/>
            <ac:spMk id="3" creationId="{BECC806A-178E-4C4D-87DF-E4F734A2B01B}"/>
          </ac:spMkLst>
        </pc:spChg>
      </pc:sldChg>
      <pc:sldChg chg="modSp mod">
        <pc:chgData name="Lygre, Birgitte B" userId="50f2ce34-52ee-4a3e-b430-47c9dcf86ceb" providerId="ADAL" clId="{ACB0AB05-2650-4570-93A2-1351B8A47EDD}" dt="2021-11-01T10:12:22.547" v="521" actId="20577"/>
        <pc:sldMkLst>
          <pc:docMk/>
          <pc:sldMk cId="183507459" sldId="335"/>
        </pc:sldMkLst>
        <pc:spChg chg="mod">
          <ac:chgData name="Lygre, Birgitte B" userId="50f2ce34-52ee-4a3e-b430-47c9dcf86ceb" providerId="ADAL" clId="{ACB0AB05-2650-4570-93A2-1351B8A47EDD}" dt="2021-11-01T10:12:22.547" v="521" actId="20577"/>
          <ac:spMkLst>
            <pc:docMk/>
            <pc:sldMk cId="183507459" sldId="335"/>
            <ac:spMk id="3" creationId="{58CE5168-9531-434A-9BAF-C6B32DCF281B}"/>
          </ac:spMkLst>
        </pc:spChg>
        <pc:spChg chg="mod">
          <ac:chgData name="Lygre, Birgitte B" userId="50f2ce34-52ee-4a3e-b430-47c9dcf86ceb" providerId="ADAL" clId="{ACB0AB05-2650-4570-93A2-1351B8A47EDD}" dt="2021-11-01T09:32:38.745" v="203" actId="20577"/>
          <ac:spMkLst>
            <pc:docMk/>
            <pc:sldMk cId="183507459" sldId="335"/>
            <ac:spMk id="46082" creationId="{00000000-0000-0000-0000-000000000000}"/>
          </ac:spMkLst>
        </pc:spChg>
      </pc:sldChg>
      <pc:sldChg chg="modSp mod">
        <pc:chgData name="Lygre, Birgitte B" userId="50f2ce34-52ee-4a3e-b430-47c9dcf86ceb" providerId="ADAL" clId="{ACB0AB05-2650-4570-93A2-1351B8A47EDD}" dt="2021-11-01T10:13:26.258" v="531" actId="20577"/>
        <pc:sldMkLst>
          <pc:docMk/>
          <pc:sldMk cId="564835731" sldId="338"/>
        </pc:sldMkLst>
        <pc:spChg chg="mod">
          <ac:chgData name="Lygre, Birgitte B" userId="50f2ce34-52ee-4a3e-b430-47c9dcf86ceb" providerId="ADAL" clId="{ACB0AB05-2650-4570-93A2-1351B8A47EDD}" dt="2021-11-01T10:13:26.258" v="531" actId="20577"/>
          <ac:spMkLst>
            <pc:docMk/>
            <pc:sldMk cId="564835731" sldId="338"/>
            <ac:spMk id="3" creationId="{58CE5168-9531-434A-9BAF-C6B32DCF281B}"/>
          </ac:spMkLst>
        </pc:spChg>
        <pc:spChg chg="mod">
          <ac:chgData name="Lygre, Birgitte B" userId="50f2ce34-52ee-4a3e-b430-47c9dcf86ceb" providerId="ADAL" clId="{ACB0AB05-2650-4570-93A2-1351B8A47EDD}" dt="2021-11-01T09:36:51.359" v="281" actId="790"/>
          <ac:spMkLst>
            <pc:docMk/>
            <pc:sldMk cId="564835731" sldId="338"/>
            <ac:spMk id="46082" creationId="{00000000-0000-0000-0000-000000000000}"/>
          </ac:spMkLst>
        </pc:spChg>
      </pc:sldChg>
      <pc:sldChg chg="modSp mod">
        <pc:chgData name="Lygre, Birgitte B" userId="50f2ce34-52ee-4a3e-b430-47c9dcf86ceb" providerId="ADAL" clId="{ACB0AB05-2650-4570-93A2-1351B8A47EDD}" dt="2021-11-01T10:15:34.440" v="562" actId="20577"/>
        <pc:sldMkLst>
          <pc:docMk/>
          <pc:sldMk cId="3610699048" sldId="345"/>
        </pc:sldMkLst>
        <pc:spChg chg="mod">
          <ac:chgData name="Lygre, Birgitte B" userId="50f2ce34-52ee-4a3e-b430-47c9dcf86ceb" providerId="ADAL" clId="{ACB0AB05-2650-4570-93A2-1351B8A47EDD}" dt="2021-11-01T10:15:34.440" v="562" actId="20577"/>
          <ac:spMkLst>
            <pc:docMk/>
            <pc:sldMk cId="3610699048" sldId="345"/>
            <ac:spMk id="3" creationId="{58CE5168-9531-434A-9BAF-C6B32DCF281B}"/>
          </ac:spMkLst>
        </pc:spChg>
        <pc:spChg chg="mod">
          <ac:chgData name="Lygre, Birgitte B" userId="50f2ce34-52ee-4a3e-b430-47c9dcf86ceb" providerId="ADAL" clId="{ACB0AB05-2650-4570-93A2-1351B8A47EDD}" dt="2021-11-01T09:51:09.577" v="392" actId="113"/>
          <ac:spMkLst>
            <pc:docMk/>
            <pc:sldMk cId="3610699048" sldId="345"/>
            <ac:spMk id="46082" creationId="{00000000-0000-0000-0000-000000000000}"/>
          </ac:spMkLst>
        </pc:spChg>
      </pc:sldChg>
      <pc:sldChg chg="modSp mod modNotesTx">
        <pc:chgData name="Lygre, Birgitte B" userId="50f2ce34-52ee-4a3e-b430-47c9dcf86ceb" providerId="ADAL" clId="{ACB0AB05-2650-4570-93A2-1351B8A47EDD}" dt="2021-11-01T09:34:12.909" v="226"/>
        <pc:sldMkLst>
          <pc:docMk/>
          <pc:sldMk cId="1724580010" sldId="349"/>
        </pc:sldMkLst>
        <pc:spChg chg="mod">
          <ac:chgData name="Lygre, Birgitte B" userId="50f2ce34-52ee-4a3e-b430-47c9dcf86ceb" providerId="ADAL" clId="{ACB0AB05-2650-4570-93A2-1351B8A47EDD}" dt="2021-11-01T09:33:50.614" v="225" actId="255"/>
          <ac:spMkLst>
            <pc:docMk/>
            <pc:sldMk cId="1724580010" sldId="349"/>
            <ac:spMk id="2" creationId="{8D4FE46C-7345-4DFA-8B36-A4DDBE625957}"/>
          </ac:spMkLst>
        </pc:spChg>
      </pc:sldChg>
      <pc:sldChg chg="modSp mod">
        <pc:chgData name="Lygre, Birgitte B" userId="50f2ce34-52ee-4a3e-b430-47c9dcf86ceb" providerId="ADAL" clId="{ACB0AB05-2650-4570-93A2-1351B8A47EDD}" dt="2021-11-01T10:07:52.879" v="465" actId="20577"/>
        <pc:sldMkLst>
          <pc:docMk/>
          <pc:sldMk cId="2075338905" sldId="350"/>
        </pc:sldMkLst>
        <pc:spChg chg="mod">
          <ac:chgData name="Lygre, Birgitte B" userId="50f2ce34-52ee-4a3e-b430-47c9dcf86ceb" providerId="ADAL" clId="{ACB0AB05-2650-4570-93A2-1351B8A47EDD}" dt="2021-11-01T10:07:52.879" v="465" actId="20577"/>
          <ac:spMkLst>
            <pc:docMk/>
            <pc:sldMk cId="2075338905" sldId="350"/>
            <ac:spMk id="3" creationId="{58CE5168-9531-434A-9BAF-C6B32DCF281B}"/>
          </ac:spMkLst>
        </pc:spChg>
        <pc:spChg chg="mod">
          <ac:chgData name="Lygre, Birgitte B" userId="50f2ce34-52ee-4a3e-b430-47c9dcf86ceb" providerId="ADAL" clId="{ACB0AB05-2650-4570-93A2-1351B8A47EDD}" dt="2021-11-01T09:23:40.353" v="75" actId="1036"/>
          <ac:spMkLst>
            <pc:docMk/>
            <pc:sldMk cId="2075338905" sldId="350"/>
            <ac:spMk id="4608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B06FD-D711-124E-A3E3-0FBE1F8F0CE4}" type="datetimeFigureOut">
              <a:rPr lang="nb-NO" smtClean="0"/>
              <a:t>01.11.2021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B4BBF-70B9-8047-B02F-2484F1EA6A40}" type="slidenum">
              <a:rPr lang="nb-NO" smtClean="0"/>
              <a:t>‹#›</a:t>
            </a:fld>
            <a:endParaRPr lang="nb-NO"/>
          </a:p>
        </p:txBody>
      </p:sp>
    </p:spTree>
    <p:extLst>
      <p:ext uri="{BB962C8B-B14F-4D97-AF65-F5344CB8AC3E}">
        <p14:creationId xmlns:p14="http://schemas.microsoft.com/office/powerpoint/2010/main" val="1263860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84DC7F-D1C1-4B8A-811B-A779D12687E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7426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nn-NO"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Vi har plukka ut nokre variablar som skal fange opp ulike element av levekår og variasjonen av disse mellom kommunane i Vestland. På kvar av variablane er kommunane plassert i seks jamstore grupper, kor dei som er plassert i 1 har den presumptivt beste verdien på variabelen, medan dei som er plassert i 6 har den presumptivt dårlegaste med tanke på gode levekår. Alle kommunane har då fått ein ranking 1-6 på kvar variabel, og deretter er det tatt eit snitt av disse for å laga total-rankinga for kvar kommune (kor dei igjen rangerast 1-6 ut frå snittet). </a:t>
            </a:r>
            <a:r>
              <a:rPr lang="nn-NO" sz="1200" dirty="0">
                <a:effectLst/>
                <a:latin typeface="Calibri" panose="020F0502020204030204" pitchFamily="34" charset="0"/>
                <a:ea typeface="Calibri" panose="020F0502020204030204" pitchFamily="34" charset="0"/>
                <a:cs typeface="Times New Roman" panose="02020603050405020304" pitchFamily="18" charset="0"/>
              </a:rPr>
              <a:t>Sunnhordland kjem samla sett ikkje særleg godt ut på levekårsindeksen. Det er særleg uføre, sosialhjelp og sjukefråvær som trekkjer ned. Elles er det ein del variasjon mellom kommunane i regionen. Til dømes kjem Kvinnherad dårleg ut på dei fleste indikatorane, mens Bømlo gjer det betre.</a:t>
            </a:r>
          </a:p>
          <a:p>
            <a:endParaRPr lang="nb-NO" dirty="0"/>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14</a:t>
            </a:fld>
            <a:endParaRPr lang="nb-NO"/>
          </a:p>
        </p:txBody>
      </p:sp>
    </p:spTree>
    <p:extLst>
      <p:ext uri="{BB962C8B-B14F-4D97-AF65-F5344CB8AC3E}">
        <p14:creationId xmlns:p14="http://schemas.microsoft.com/office/powerpoint/2010/main" val="1455477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600" i="1" dirty="0">
                <a:effectLst/>
                <a:latin typeface="Calibri" panose="020F0502020204030204" pitchFamily="34" charset="0"/>
                <a:ea typeface="Calibri" panose="020F0502020204030204" pitchFamily="34" charset="0"/>
                <a:cs typeface="Times New Roman" panose="02020603050405020304" pitchFamily="18" charset="0"/>
              </a:rPr>
              <a:t>*</a:t>
            </a:r>
            <a:r>
              <a:rPr lang="nn-NO" sz="1200" i="1" dirty="0">
                <a:effectLst/>
                <a:latin typeface="Calibri" panose="020F0502020204030204" pitchFamily="34" charset="0"/>
                <a:ea typeface="Calibri" panose="020F0502020204030204" pitchFamily="34" charset="0"/>
                <a:cs typeface="Times New Roman" panose="02020603050405020304" pitchFamily="18" charset="0"/>
              </a:rPr>
              <a:t>Låginntekt er definert som mindre enn 50% av medianinntekta etter OECD-definisjonen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p>
            <a:pPr>
              <a:lnSpc>
                <a:spcPct val="107000"/>
              </a:lnSpc>
              <a:spcAft>
                <a:spcPts val="800"/>
              </a:spcAft>
            </a:pPr>
            <a:r>
              <a:rPr lang="nn-NO" sz="1200" dirty="0">
                <a:effectLst/>
                <a:latin typeface="Calibri" panose="020F0502020204030204" pitchFamily="34" charset="0"/>
                <a:ea typeface="Calibri" panose="020F0502020204030204" pitchFamily="34" charset="0"/>
                <a:cs typeface="Times New Roman" panose="02020603050405020304" pitchFamily="18" charset="0"/>
              </a:rPr>
              <a:t>For Sunnhordland gir dette at per 2019, bur 4,3 prosent av innbyggarane i eit hushald med vedvarande låginntekt. Dette er noko lågare enn fylkessnittet.  Sju prosent av barn under 18 år bur i eit hushald med låginntekt. Det er om lag det same som fylket. Sunnhordland ligg under fylkessnittet (0,23) når det gjeld ulikheit (GINI).</a:t>
            </a:r>
          </a:p>
          <a:p>
            <a:pPr>
              <a:lnSpc>
                <a:spcPct val="107000"/>
              </a:lnSpc>
              <a:spcAft>
                <a:spcPts val="80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n-NO" sz="1200" dirty="0">
                <a:effectLst/>
                <a:latin typeface="Calibri" panose="020F0502020204030204" pitchFamily="34" charset="0"/>
                <a:ea typeface="Calibri" panose="020F0502020204030204" pitchFamily="34" charset="0"/>
                <a:cs typeface="Times New Roman" panose="02020603050405020304" pitchFamily="18" charset="0"/>
              </a:rPr>
              <a:t>Samla sett, er det aukande grad av fattigdom i Sunnhordland dei siste 10 åra, medan inntektsulikheita er stabil.</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a:p>
            <a:r>
              <a:rPr lang="nb-NO" dirty="0"/>
              <a:t>Kjelde: SSB</a:t>
            </a:r>
          </a:p>
        </p:txBody>
      </p:sp>
      <p:sp>
        <p:nvSpPr>
          <p:cNvPr id="4" name="Plassholder for lysbildenummer 3"/>
          <p:cNvSpPr>
            <a:spLocks noGrp="1"/>
          </p:cNvSpPr>
          <p:nvPr>
            <p:ph type="sldNum" sz="quarter" idx="5"/>
          </p:nvPr>
        </p:nvSpPr>
        <p:spPr/>
        <p:txBody>
          <a:bodyPr/>
          <a:lstStyle/>
          <a:p>
            <a:fld id="{071B4BBF-70B9-8047-B02F-2484F1EA6A40}" type="slidenum">
              <a:rPr lang="nb-NO" smtClean="0"/>
              <a:t>15</a:t>
            </a:fld>
            <a:endParaRPr lang="nb-NO"/>
          </a:p>
        </p:txBody>
      </p:sp>
    </p:spTree>
    <p:extLst>
      <p:ext uri="{BB962C8B-B14F-4D97-AF65-F5344CB8AC3E}">
        <p14:creationId xmlns:p14="http://schemas.microsoft.com/office/powerpoint/2010/main" val="428009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184DC7F-D1C1-4B8A-811B-A779D12687E5}" type="slidenum">
              <a:rPr lang="nb-NO" smtClean="0"/>
              <a:t>17</a:t>
            </a:fld>
            <a:endParaRPr lang="nb-NO"/>
          </a:p>
        </p:txBody>
      </p:sp>
    </p:spTree>
    <p:extLst>
      <p:ext uri="{BB962C8B-B14F-4D97-AF65-F5344CB8AC3E}">
        <p14:creationId xmlns:p14="http://schemas.microsoft.com/office/powerpoint/2010/main" val="70356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Sunnhordland har ein profil som er tung på industri.  Også på helse og sosial og primærnæringar ligg regionen godt over landssnittet. Det betyr at Sunnhordland har lågare prosentdelar innan tenesteytande næringar enn landssnittet.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err="1"/>
              <a:t>Talet</a:t>
            </a:r>
            <a:r>
              <a:rPr lang="nb-NO" dirty="0"/>
              <a:t> på sysselsette har </a:t>
            </a:r>
            <a:r>
              <a:rPr lang="nb-NO" dirty="0" err="1"/>
              <a:t>auka</a:t>
            </a:r>
            <a:r>
              <a:rPr lang="nb-NO" dirty="0"/>
              <a:t> med 650 </a:t>
            </a:r>
            <a:r>
              <a:rPr lang="nb-NO" dirty="0" err="1"/>
              <a:t>sidan</a:t>
            </a:r>
            <a:r>
              <a:rPr lang="nb-NO" dirty="0"/>
              <a:t> 2016. Auken er størst </a:t>
            </a:r>
            <a:r>
              <a:rPr lang="nb-NO" dirty="0" err="1"/>
              <a:t>innan</a:t>
            </a:r>
            <a:r>
              <a:rPr lang="nb-NO" dirty="0"/>
              <a:t> </a:t>
            </a:r>
            <a:r>
              <a:rPr lang="nb-NO" dirty="0" err="1"/>
              <a:t>primærnæringane</a:t>
            </a:r>
            <a:r>
              <a:rPr lang="nb-NO" dirty="0"/>
              <a:t>.  Det siste året har det </a:t>
            </a:r>
            <a:r>
              <a:rPr lang="nb-NO" dirty="0" err="1"/>
              <a:t>vore</a:t>
            </a:r>
            <a:r>
              <a:rPr lang="nb-NO" dirty="0"/>
              <a:t> </a:t>
            </a:r>
            <a:r>
              <a:rPr lang="nb-NO" dirty="0" err="1"/>
              <a:t>ein</a:t>
            </a:r>
            <a:r>
              <a:rPr lang="nb-NO" dirty="0"/>
              <a:t> ganske stor nedgang i </a:t>
            </a:r>
            <a:r>
              <a:rPr lang="nb-NO" dirty="0" err="1"/>
              <a:t>fleire</a:t>
            </a:r>
            <a:r>
              <a:rPr lang="nb-NO" dirty="0"/>
              <a:t> </a:t>
            </a:r>
            <a:r>
              <a:rPr lang="nb-NO" dirty="0" err="1"/>
              <a:t>næringar</a:t>
            </a:r>
            <a:r>
              <a:rPr lang="nb-NO" dirty="0"/>
              <a:t>, </a:t>
            </a:r>
            <a:r>
              <a:rPr lang="nb-NO" dirty="0" err="1"/>
              <a:t>noko</a:t>
            </a:r>
            <a:r>
              <a:rPr lang="nb-NO" dirty="0"/>
              <a:t> som </a:t>
            </a:r>
            <a:r>
              <a:rPr lang="nb-NO" dirty="0" err="1"/>
              <a:t>truleg</a:t>
            </a:r>
            <a:r>
              <a:rPr lang="nb-NO" dirty="0"/>
              <a:t> har </a:t>
            </a:r>
            <a:r>
              <a:rPr lang="nb-NO" dirty="0" err="1"/>
              <a:t>samanheng</a:t>
            </a:r>
            <a:r>
              <a:rPr lang="nb-NO" dirty="0"/>
              <a:t> med koronapandemien.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Kjelde: SSB</a:t>
            </a:r>
          </a:p>
        </p:txBody>
      </p:sp>
      <p:sp>
        <p:nvSpPr>
          <p:cNvPr id="4" name="Plassholder for lysbildenummer 3"/>
          <p:cNvSpPr>
            <a:spLocks noGrp="1"/>
          </p:cNvSpPr>
          <p:nvPr>
            <p:ph type="sldNum" sz="quarter" idx="5"/>
          </p:nvPr>
        </p:nvSpPr>
        <p:spPr/>
        <p:txBody>
          <a:bodyPr/>
          <a:lstStyle/>
          <a:p>
            <a:fld id="{071B4BBF-70B9-8047-B02F-2484F1EA6A40}" type="slidenum">
              <a:rPr lang="nb-NO" smtClean="0"/>
              <a:t>18</a:t>
            </a:fld>
            <a:endParaRPr lang="nb-NO"/>
          </a:p>
        </p:txBody>
      </p:sp>
    </p:spTree>
    <p:extLst>
      <p:ext uri="{BB962C8B-B14F-4D97-AF65-F5344CB8AC3E}">
        <p14:creationId xmlns:p14="http://schemas.microsoft.com/office/powerpoint/2010/main" val="3738974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n-NO" sz="1200" dirty="0">
                <a:effectLst/>
                <a:latin typeface="Calibri" panose="020F0502020204030204" pitchFamily="34" charset="0"/>
                <a:ea typeface="Calibri" panose="020F0502020204030204" pitchFamily="34" charset="0"/>
                <a:cs typeface="Times New Roman" panose="02020603050405020304" pitchFamily="18" charset="0"/>
              </a:rPr>
              <a:t>Figurane over er meint å gi eit innblikk i kor folk bur og jobbar med utgangspunktet i ein region.  </a:t>
            </a:r>
          </a:p>
          <a:p>
            <a:pPr>
              <a:lnSpc>
                <a:spcPct val="107000"/>
              </a:lnSpc>
              <a:spcAft>
                <a:spcPts val="800"/>
              </a:spcAft>
            </a:pP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Dei fleste som bur i Sunnhordland jobbar også der. Det er ein del pendling til og frå Bergen, elles lite til og frå andre kommunar i fylket. Det er ein god del pendling til Rogaland, men dette er ikkje med i vår oversikt.  </a:t>
            </a:r>
          </a:p>
          <a:p>
            <a:endParaRPr lang="nb-NO" dirty="0"/>
          </a:p>
          <a:p>
            <a:r>
              <a:rPr lang="nb-NO" dirty="0"/>
              <a:t>Kjelde: SSB</a:t>
            </a:r>
          </a:p>
        </p:txBody>
      </p:sp>
      <p:sp>
        <p:nvSpPr>
          <p:cNvPr id="4" name="Plassholder for lysbildenummer 3"/>
          <p:cNvSpPr>
            <a:spLocks noGrp="1"/>
          </p:cNvSpPr>
          <p:nvPr>
            <p:ph type="sldNum" sz="quarter" idx="5"/>
          </p:nvPr>
        </p:nvSpPr>
        <p:spPr/>
        <p:txBody>
          <a:bodyPr/>
          <a:lstStyle/>
          <a:p>
            <a:fld id="{071B4BBF-70B9-8047-B02F-2484F1EA6A40}" type="slidenum">
              <a:rPr lang="nb-NO" smtClean="0"/>
              <a:t>19</a:t>
            </a:fld>
            <a:endParaRPr lang="nb-NO"/>
          </a:p>
        </p:txBody>
      </p:sp>
    </p:spTree>
    <p:extLst>
      <p:ext uri="{BB962C8B-B14F-4D97-AF65-F5344CB8AC3E}">
        <p14:creationId xmlns:p14="http://schemas.microsoft.com/office/powerpoint/2010/main" val="1539178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Når vi snakkar om stramheita i arbeidsmarknaden, dreier det seg om kor godt tilbodet av stillingar matchar kompetansen til dei som er arbeidsledige. Tala som blir brukt her, er gjennomgåande stillingstilgangen delt på gjennomsnittleg behaldning av bruttoledige. Etter ein reduksjon i stramheita i fjor som følgje av </a:t>
            </a:r>
            <a:r>
              <a:rPr lang="nn-NO" sz="1200" dirty="0" err="1">
                <a:effectLst/>
                <a:latin typeface="Calibri" panose="020F0502020204030204" pitchFamily="34" charset="0"/>
                <a:ea typeface="Calibri" panose="020F0502020204030204" pitchFamily="34" charset="0"/>
                <a:cs typeface="Times New Roman" panose="02020603050405020304" pitchFamily="18" charset="0"/>
              </a:rPr>
              <a:t>koronapandemienn</a:t>
            </a:r>
            <a:r>
              <a:rPr lang="nn-NO" sz="1200" dirty="0">
                <a:effectLst/>
                <a:latin typeface="Calibri" panose="020F0502020204030204" pitchFamily="34" charset="0"/>
                <a:ea typeface="Calibri" panose="020F0502020204030204" pitchFamily="34" charset="0"/>
                <a:cs typeface="Times New Roman" panose="02020603050405020304" pitchFamily="18" charset="0"/>
              </a:rPr>
              <a:t>, er det igjen ein auke i år. Dette gjeld all yrkesgrupper. I Sunnhordland er det akademiske yrke, helse og undervisning som er strammast. Ser vi på enkeltyrke, er også operatørar innan kjemisk industri mellom dei strammaste yrka.</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I bedriftsundersøkinga (gjennomført i mars 2021)  er Sunnhordland mellom dei mest optimistiske når det gjeld dei økonomiske indikatorane, men litt under fylkessnittet når det gjeld sysselsetjing.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Vi har rekna ut kor stor del av dei sysselsette som er over gjennomsnittleg pensjonsalder, eller som har mindre enn fem år til de når gjennomsnittleg pensjonsalder. Dette kan seie noko om erstatningsbehov dei næraste åra. Sunnhordland vil ha relativt stort behov for å erstatte arbeidstakar som går av med pensjon dei næraste åra. Behovet er størst innan helsevesenet og industrien. Sju prosent av dei sysselsette i Sunnhordland har passert gjennomsnittleg pensjonsalder og ytterlegere åtte prosent vil passere denne alderen innan fem år. </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20</a:t>
            </a:fld>
            <a:endParaRPr lang="nb-NO"/>
          </a:p>
        </p:txBody>
      </p:sp>
    </p:spTree>
    <p:extLst>
      <p:ext uri="{BB962C8B-B14F-4D97-AF65-F5344CB8AC3E}">
        <p14:creationId xmlns:p14="http://schemas.microsoft.com/office/powerpoint/2010/main" val="1307128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Størst prosentvis vekst i talet på sysselsette har det vore i Midthordland, etterfølgd av Nordhordland, Sunnhordland og Nordfjord. I desse tala tyngast nok Bergen og Vest ned av den ekstra store ledigheita dei har fått i forbindelse med pandemien.</a:t>
            </a:r>
          </a:p>
          <a:p>
            <a:endParaRPr lang="nn-NO" noProof="0" dirty="0"/>
          </a:p>
          <a:p>
            <a:r>
              <a:rPr lang="nn-NO" noProof="0" dirty="0"/>
              <a:t>Forventingar til auka sysselsetting er høgast blant verksemder i Vest, medan Nordhordland og Bergen ligg ein tanke over snittet. Elles er nivået ganske jamt, men lågast i Midthordland.</a:t>
            </a:r>
          </a:p>
          <a:p>
            <a:endParaRPr lang="nn-NO" noProof="0" dirty="0"/>
          </a:p>
          <a:p>
            <a:r>
              <a:rPr lang="nn-NO" noProof="0" dirty="0"/>
              <a:t>Erstatningsbehovet grunna pensjon er høgast for dei mest rurale regionane i tidlegare Sogn og Fjordane som Voss/Hardanger. Her er det til dels store behov for kvalifisert arbeidskraft. Lågast er erstatningsbehovet i Bergen og Vest.</a:t>
            </a:r>
          </a:p>
          <a:p>
            <a:endParaRPr lang="nn-NO" noProof="0" dirty="0"/>
          </a:p>
          <a:p>
            <a:r>
              <a:rPr lang="nn-NO" noProof="0" dirty="0"/>
              <a:t>Stramheita fylgjer erstatningsbehovet i stor grad, med tidlegare Sogn og Fjordane som regionane med dei strammaste arbeidsmarknadane. Minst stramt er det i Vest, som og heng saman med relativt høg arbeidsløyse etter pandemien. Vestland samla er eit hakk meir stramt enn landet elles. Her ligg Bergen om lag på snitt for fylket.</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21</a:t>
            </a:fld>
            <a:endParaRPr lang="nb-NO"/>
          </a:p>
        </p:txBody>
      </p:sp>
    </p:spTree>
    <p:extLst>
      <p:ext uri="{BB962C8B-B14F-4D97-AF65-F5344CB8AC3E}">
        <p14:creationId xmlns:p14="http://schemas.microsoft.com/office/powerpoint/2010/main" val="2732937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184DC7F-D1C1-4B8A-811B-A779D12687E5}" type="slidenum">
              <a:rPr lang="nb-NO" smtClean="0"/>
              <a:t>23</a:t>
            </a:fld>
            <a:endParaRPr lang="nb-NO"/>
          </a:p>
        </p:txBody>
      </p:sp>
    </p:spTree>
    <p:extLst>
      <p:ext uri="{BB962C8B-B14F-4D97-AF65-F5344CB8AC3E}">
        <p14:creationId xmlns:p14="http://schemas.microsoft.com/office/powerpoint/2010/main" val="3764898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n-NO" sz="1200" dirty="0">
                <a:effectLst/>
                <a:latin typeface="Calibri" panose="020F0502020204030204" pitchFamily="34" charset="0"/>
                <a:ea typeface="Calibri" panose="020F0502020204030204" pitchFamily="34" charset="0"/>
                <a:cs typeface="Times New Roman" panose="02020603050405020304" pitchFamily="18" charset="0"/>
              </a:rPr>
              <a:t>Det har vore ein del regelverksendringar på helseområdet i NAV dei siste åra. Dermed er det interessant å sjå hovudgruppene blant disse samla for å få eit bilete av rørslene i desse brukargruppene. Det dreier seg då om brukarar med sjukefråvær utover seks månader, nedsett arbeidsevne og uføretrygd. Arbeidssøkarar er tatt med for samanlikning.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Utviklinga i seinare år har vore i tråd med fylket elles. Ein stor auke i arbeidssøkjarar i 2020 som no går tilbake, og lange trendar med fleire uføre, færre på nedsett arbeidsevne og stabilt tal på langtidssjuke.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b="1" noProof="0" dirty="0">
                <a:effectLst/>
                <a:latin typeface="Calibri" panose="020F0502020204030204" pitchFamily="34" charset="0"/>
                <a:ea typeface="Calibri" panose="020F0502020204030204" pitchFamily="34" charset="0"/>
                <a:cs typeface="Times New Roman" panose="02020603050405020304" pitchFamily="18" charset="0"/>
              </a:rPr>
              <a:t>OBS: desse prosentane bør ikkje summerast, ettersom uføre eigentleg er trekt ut av arbeidsstyrken. Me visar dei likevel i same graf som del av arbeidsstyrken, for å synleggjera utviklinga jamsides dei andre brukargruppene. I tillegg er det slik at dei same brukarane kan til dømes være både sjuke og med nedsett arbeidsevne det same året. </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24</a:t>
            </a:fld>
            <a:endParaRPr lang="nb-NO"/>
          </a:p>
        </p:txBody>
      </p:sp>
    </p:spTree>
    <p:extLst>
      <p:ext uri="{BB962C8B-B14F-4D97-AF65-F5344CB8AC3E}">
        <p14:creationId xmlns:p14="http://schemas.microsoft.com/office/powerpoint/2010/main" val="3339674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Ser me på regionane i Vestland, er det Vest som har mange personar i alle kategoriane. Dette er eit trekk ved regionen som har vart ved i lang tid. Elles for kvar einskild gruppe:</a:t>
            </a:r>
            <a:br>
              <a:rPr lang="nn-NO" noProof="0" dirty="0"/>
            </a:br>
            <a:endParaRPr lang="nn-NO" noProof="0" dirty="0"/>
          </a:p>
          <a:p>
            <a:r>
              <a:rPr lang="nn-NO" noProof="0" dirty="0"/>
              <a:t>Arbeidssøkarar: 	Bergen og Vest ligg klart høgast i 2021 grunna gjenværande ledigheit etter pandemien. Dei fleste andre regionane er nede på eit nivå som liknar meir på normalen.</a:t>
            </a:r>
          </a:p>
          <a:p>
            <a:r>
              <a:rPr lang="nn-NO" noProof="0" dirty="0"/>
              <a:t>Nedsett arbeidsevne/AAP:	Særleg Vest ligg høgt på tala her, både på nedsett arbeidsevne og AAP-mottakarar. Nordhordland og Midthordland er og med på å trekkje opp snittet noko. Sogn, Nordfjord 		og Sunnfjord ligg lågast i fylket.</a:t>
            </a:r>
          </a:p>
          <a:p>
            <a:r>
              <a:rPr lang="nn-NO" noProof="0" dirty="0"/>
              <a:t>Langtids sjukmelde:	Her er nivået ganske stabilt og med små variasjonar mellom regionane. Men og her er Nordhordland og Vest høgast av regionane.</a:t>
            </a:r>
          </a:p>
          <a:p>
            <a:r>
              <a:rPr lang="nn-NO" noProof="0" dirty="0"/>
              <a:t>Uføre:		Her er det fire regionar som ligg relativt høgt (11-12%): Vest, Nordhordland, Sunnhordland og Voss/Hardanger. Sunnfjord ligg på fylkessnittet, medan dei resterande ligg relativt 		lågt nede på 9-talet.</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25</a:t>
            </a:fld>
            <a:endParaRPr lang="nb-NO"/>
          </a:p>
        </p:txBody>
      </p:sp>
    </p:spTree>
    <p:extLst>
      <p:ext uri="{BB962C8B-B14F-4D97-AF65-F5344CB8AC3E}">
        <p14:creationId xmlns:p14="http://schemas.microsoft.com/office/powerpoint/2010/main" val="195549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184DC7F-D1C1-4B8A-811B-A779D12687E5}" type="slidenum">
              <a:rPr lang="nb-NO" smtClean="0"/>
              <a:t>5</a:t>
            </a:fld>
            <a:endParaRPr lang="nb-NO"/>
          </a:p>
        </p:txBody>
      </p:sp>
    </p:spTree>
    <p:extLst>
      <p:ext uri="{BB962C8B-B14F-4D97-AF65-F5344CB8AC3E}">
        <p14:creationId xmlns:p14="http://schemas.microsoft.com/office/powerpoint/2010/main" val="2633115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200" dirty="0">
                <a:effectLst/>
                <a:latin typeface="Calibri" panose="020F0502020204030204" pitchFamily="34" charset="0"/>
                <a:ea typeface="Calibri" panose="020F0502020204030204" pitchFamily="34" charset="0"/>
                <a:cs typeface="Times New Roman" panose="02020603050405020304" pitchFamily="18" charset="0"/>
              </a:rPr>
              <a:t>Sunnhordland har i førre tiårs-periode hatt ein samla befolkningsvekst på 2 600 personar. Ein stor del av dette har vore innvandring, men regionen har òg hatt eit stabilt og stort fødselsoverskot som utgjer det resterande.  Dei siste åra har veksten flata ut, noko som skuldast mindre innvandring.</a:t>
            </a:r>
            <a:br>
              <a:rPr lang="nn-NO" sz="1200" dirty="0">
                <a:effectLst/>
                <a:latin typeface="Calibri" panose="020F0502020204030204" pitchFamily="34" charset="0"/>
                <a:ea typeface="Calibri" panose="020F0502020204030204" pitchFamily="34" charset="0"/>
                <a:cs typeface="Times New Roman" panose="02020603050405020304" pitchFamily="18" charset="0"/>
              </a:rPr>
            </a:br>
            <a:r>
              <a:rPr lang="nb-NO" dirty="0"/>
              <a:t>Når det gjeld </a:t>
            </a:r>
            <a:r>
              <a:rPr lang="nb-NO" dirty="0" err="1"/>
              <a:t>vidare</a:t>
            </a:r>
            <a:r>
              <a:rPr lang="nb-NO" dirty="0"/>
              <a:t> utvikling, </a:t>
            </a:r>
            <a:r>
              <a:rPr lang="nn-NO" sz="1200" dirty="0">
                <a:effectLst/>
                <a:latin typeface="Calibri" panose="020F0502020204030204" pitchFamily="34" charset="0"/>
                <a:ea typeface="Calibri" panose="020F0502020204030204" pitchFamily="34" charset="0"/>
                <a:cs typeface="Times New Roman" panose="02020603050405020304" pitchFamily="18" charset="0"/>
              </a:rPr>
              <a:t>tek vi utgangspunkt i framskrivingane til SSB for 2020-2030. Framskrivinga er laga med ni ulike alternativ, etter til dømes venta nivå på aldring og innvandring. Berre dei fire mest optimistiske alternativa gir vekst for Sunnhordland. Legg vi hovudalternativet til grunn, tilseier det ein liten auke i regionens folketal på om lag100 personar i 2030 samanlikna med 2021.</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a:p>
            <a:r>
              <a:rPr lang="nb-NO" dirty="0"/>
              <a:t>Kjelde: SSB</a:t>
            </a:r>
          </a:p>
        </p:txBody>
      </p:sp>
      <p:sp>
        <p:nvSpPr>
          <p:cNvPr id="4" name="Plassholder for lysbildenummer 3"/>
          <p:cNvSpPr>
            <a:spLocks noGrp="1"/>
          </p:cNvSpPr>
          <p:nvPr>
            <p:ph type="sldNum" sz="quarter" idx="5"/>
          </p:nvPr>
        </p:nvSpPr>
        <p:spPr/>
        <p:txBody>
          <a:bodyPr/>
          <a:lstStyle/>
          <a:p>
            <a:fld id="{071B4BBF-70B9-8047-B02F-2484F1EA6A40}" type="slidenum">
              <a:rPr lang="nb-NO" smtClean="0"/>
              <a:t>6</a:t>
            </a:fld>
            <a:endParaRPr lang="nb-NO"/>
          </a:p>
        </p:txBody>
      </p:sp>
    </p:spTree>
    <p:extLst>
      <p:ext uri="{BB962C8B-B14F-4D97-AF65-F5344CB8AC3E}">
        <p14:creationId xmlns:p14="http://schemas.microsoft.com/office/powerpoint/2010/main" val="1192554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Det neste tiåret er det </a:t>
            </a:r>
            <a:r>
              <a:rPr lang="nb-NO" dirty="0" err="1"/>
              <a:t>berre</a:t>
            </a:r>
            <a:r>
              <a:rPr lang="nb-NO" dirty="0"/>
              <a:t> aldersgruppa over 65 år som vil få vekst. Dette er ei utvikling som starta i 2018.</a:t>
            </a:r>
          </a:p>
          <a:p>
            <a:endParaRPr lang="nb-NO" dirty="0"/>
          </a:p>
          <a:p>
            <a:r>
              <a:rPr lang="nn-NO" noProof="0" dirty="0"/>
              <a:t>For framskriving er det såkalla mellomalternativet (MMMM) til SSB nytta. </a:t>
            </a:r>
          </a:p>
          <a:p>
            <a:r>
              <a:rPr lang="nn-NO" noProof="0" dirty="0"/>
              <a:t>Kjelde: SSB</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7</a:t>
            </a:fld>
            <a:endParaRPr lang="nb-NO"/>
          </a:p>
        </p:txBody>
      </p:sp>
    </p:spTree>
    <p:extLst>
      <p:ext uri="{BB962C8B-B14F-4D97-AF65-F5344CB8AC3E}">
        <p14:creationId xmlns:p14="http://schemas.microsoft.com/office/powerpoint/2010/main" val="1971937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Sunnhordland har i førre tiårs-periode hatt ein vekst i folketalet. Dette skuldast eit jamt høgt fødselsunderskot og høg innvandring i midten av perioden. Frå 2017 har det vore fleire som flyttar ut av enn inn i regionen. Samstundes har fødselsoverskotet vore fallande. </a:t>
            </a:r>
            <a:endParaRPr kumimoji="0" lang="nb-NO"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dirty="0"/>
              <a:t>Dette er reelle tal for perioden 2000-2020.</a:t>
            </a:r>
          </a:p>
          <a:p>
            <a:pPr marL="0" marR="0" lvl="0" indent="0" algn="l" defTabSz="914400" rtl="0" eaLnBrk="1" fontAlgn="auto" latinLnBrk="0" hangingPunct="1">
              <a:lnSpc>
                <a:spcPct val="100000"/>
              </a:lnSpc>
              <a:spcBef>
                <a:spcPts val="0"/>
              </a:spcBef>
              <a:spcAft>
                <a:spcPts val="0"/>
              </a:spcAft>
              <a:buClrTx/>
              <a:buSzTx/>
              <a:buFontTx/>
              <a:buNone/>
              <a:tabLst/>
              <a:defRPr/>
            </a:pPr>
            <a:r>
              <a:rPr lang="nn-NO" dirty="0"/>
              <a:t>Kjelde: SSB</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8</a:t>
            </a:fld>
            <a:endParaRPr lang="nb-NO"/>
          </a:p>
        </p:txBody>
      </p:sp>
    </p:spTree>
    <p:extLst>
      <p:ext uri="{BB962C8B-B14F-4D97-AF65-F5344CB8AC3E}">
        <p14:creationId xmlns:p14="http://schemas.microsoft.com/office/powerpoint/2010/main" val="2369445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effectLst/>
                <a:latin typeface="Calibri" panose="020F0502020204030204" pitchFamily="34" charset="0"/>
                <a:ea typeface="Calibri" panose="020F0502020204030204" pitchFamily="34" charset="0"/>
                <a:cs typeface="Times New Roman" panose="02020603050405020304" pitchFamily="18" charset="0"/>
              </a:rPr>
              <a:t>Sunnhordland har, likt med fylket i det heile, hatt ei dreiing mot høgare utdanning i befolkninga generelt. </a:t>
            </a:r>
            <a:r>
              <a:rPr lang="nn-NO" noProof="0" dirty="0"/>
              <a:t>Det er verdt å merke seg at dette i særleg grad gjeld for kvinner, som no har ein mykje større del med høg utdanning enn menn. Kvinnene har hatt ein mykje sterkare utvikling dei siste 20 åra enn mennene. </a:t>
            </a:r>
            <a:r>
              <a:rPr lang="nn-NO" sz="1200" dirty="0">
                <a:effectLst/>
                <a:latin typeface="Calibri" panose="020F0502020204030204" pitchFamily="34" charset="0"/>
                <a:ea typeface="Calibri" panose="020F0502020204030204" pitchFamily="34" charset="0"/>
                <a:cs typeface="Times New Roman" panose="02020603050405020304" pitchFamily="18" charset="0"/>
              </a:rPr>
              <a:t>Samanliknar vi tal frå 2020 med dei frå 2010, er det om lag 10 prosentpoeng færre med grunnskole som høgaste fullførte utdanning, uendra prosent med fullført VGS/Fagskule som høgaste og 9 prosentpoeng fleire med høgare utdanning. Sunnhordland har ein låg del av befolkninga med høgare utdanning enn fylkessnittet.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a:p>
            <a:r>
              <a:rPr lang="nb-NO" dirty="0"/>
              <a:t>Kjelde: SSB</a:t>
            </a:r>
          </a:p>
        </p:txBody>
      </p:sp>
      <p:sp>
        <p:nvSpPr>
          <p:cNvPr id="4" name="Plassholder for lysbildenummer 3"/>
          <p:cNvSpPr>
            <a:spLocks noGrp="1"/>
          </p:cNvSpPr>
          <p:nvPr>
            <p:ph type="sldNum" sz="quarter" idx="5"/>
          </p:nvPr>
        </p:nvSpPr>
        <p:spPr/>
        <p:txBody>
          <a:bodyPr/>
          <a:lstStyle/>
          <a:p>
            <a:fld id="{071B4BBF-70B9-8047-B02F-2484F1EA6A40}" type="slidenum">
              <a:rPr lang="nb-NO" smtClean="0"/>
              <a:t>9</a:t>
            </a:fld>
            <a:endParaRPr lang="nb-NO"/>
          </a:p>
        </p:txBody>
      </p:sp>
    </p:spTree>
    <p:extLst>
      <p:ext uri="{BB962C8B-B14F-4D97-AF65-F5344CB8AC3E}">
        <p14:creationId xmlns:p14="http://schemas.microsoft.com/office/powerpoint/2010/main" val="1217675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Her samanliknar vi regionane i Vestland.</a:t>
            </a:r>
          </a:p>
          <a:p>
            <a:endParaRPr lang="nn-NO" noProof="0" dirty="0"/>
          </a:p>
          <a:p>
            <a:r>
              <a:rPr lang="nn-NO" noProof="0" dirty="0"/>
              <a:t>Befolkningsveksten blir størst for området rundt Bergen, medan indre og nordre delar av fylket kan sjå stagnasjon og nedgang i folketalet fram mot 2030.</a:t>
            </a:r>
          </a:p>
          <a:p>
            <a:r>
              <a:rPr lang="nn-NO" noProof="0" dirty="0"/>
              <a:t>Bergen er og regionen med klart høgast del av befolkninga med høgare utdanning.</a:t>
            </a:r>
          </a:p>
          <a:p>
            <a:endParaRPr lang="nn-NO" noProof="0" dirty="0"/>
          </a:p>
          <a:p>
            <a:r>
              <a:rPr lang="nn-NO" noProof="0" dirty="0"/>
              <a:t>Kjelde: SSB</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10</a:t>
            </a:fld>
            <a:endParaRPr lang="nb-NO"/>
          </a:p>
        </p:txBody>
      </p:sp>
    </p:spTree>
    <p:extLst>
      <p:ext uri="{BB962C8B-B14F-4D97-AF65-F5344CB8AC3E}">
        <p14:creationId xmlns:p14="http://schemas.microsoft.com/office/powerpoint/2010/main" val="3801731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184DC7F-D1C1-4B8A-811B-A779D12687E5}" type="slidenum">
              <a:rPr lang="nb-NO" smtClean="0"/>
              <a:t>12</a:t>
            </a:fld>
            <a:endParaRPr lang="nb-NO"/>
          </a:p>
        </p:txBody>
      </p:sp>
    </p:spTree>
    <p:extLst>
      <p:ext uri="{BB962C8B-B14F-4D97-AF65-F5344CB8AC3E}">
        <p14:creationId xmlns:p14="http://schemas.microsoft.com/office/powerpoint/2010/main" val="3261949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07000"/>
              </a:lnSpc>
              <a:buClr>
                <a:schemeClr val="accent1"/>
              </a:buClr>
              <a:buFont typeface="Arial" panose="020B0604020202020204" pitchFamily="34" charset="0"/>
              <a:buNone/>
            </a:pPr>
            <a:r>
              <a:rPr lang="nn-NO" sz="1200" dirty="0">
                <a:effectLst/>
                <a:latin typeface="Calibri" panose="020F0502020204030204" pitchFamily="34" charset="0"/>
                <a:ea typeface="Calibri" panose="020F0502020204030204" pitchFamily="34" charset="0"/>
                <a:cs typeface="Times New Roman" panose="02020603050405020304" pitchFamily="18" charset="0"/>
              </a:rPr>
              <a:t>Kommunane rundt Bergen, samt nokre industridominerte kommunar kjem dårlegast ut på levekårsrankinga.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Clr>
                <a:schemeClr val="accent1"/>
              </a:buClr>
              <a:buFont typeface="Arial" panose="020B0604020202020204" pitchFamily="34" charset="0"/>
              <a:buNone/>
            </a:pPr>
            <a:r>
              <a:rPr lang="nn-NO" sz="1200" dirty="0">
                <a:effectLst/>
                <a:latin typeface="Calibri" panose="020F0502020204030204" pitchFamily="34" charset="0"/>
                <a:ea typeface="Calibri" panose="020F0502020204030204" pitchFamily="34" charset="0"/>
                <a:cs typeface="Times New Roman" panose="02020603050405020304" pitchFamily="18" charset="0"/>
              </a:rPr>
              <a:t>Dei som kjem best ut på levekårsrankinga er kommunane i indre og nordlege strøk av fylket. Mange av dei har relativt få innbyggjarar.</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1200" b="0" u="sng" dirty="0">
              <a:solidFill>
                <a:srgbClr val="1B1B1B"/>
              </a:solidFill>
              <a:effectLst/>
              <a:latin typeface="+mn-lt"/>
            </a:endParaRPr>
          </a:p>
          <a:p>
            <a:r>
              <a:rPr lang="nn-NO" sz="1200" b="0" u="sng" dirty="0">
                <a:solidFill>
                  <a:srgbClr val="1B1B1B"/>
                </a:solidFill>
                <a:effectLst/>
                <a:latin typeface="+mn-lt"/>
              </a:rPr>
              <a:t>Om levekårsrangeringa</a:t>
            </a:r>
            <a:endParaRPr lang="nn-NO" sz="1200" b="0" u="sng" dirty="0">
              <a:effectLst/>
              <a:latin typeface="+mn-lt"/>
            </a:endParaRPr>
          </a:p>
          <a:p>
            <a:r>
              <a:rPr lang="nn-NO" sz="1200" b="0" dirty="0">
                <a:solidFill>
                  <a:srgbClr val="000000"/>
                </a:solidFill>
                <a:effectLst/>
                <a:latin typeface="+mn-lt"/>
              </a:rPr>
              <a:t>Metode:</a:t>
            </a:r>
            <a:endParaRPr lang="nn-NO" sz="1200" b="0" dirty="0">
              <a:effectLst/>
              <a:latin typeface="+mn-lt"/>
            </a:endParaRPr>
          </a:p>
          <a:p>
            <a:r>
              <a:rPr lang="nn-NO" sz="1200" b="0" dirty="0">
                <a:solidFill>
                  <a:srgbClr val="000000"/>
                </a:solidFill>
                <a:effectLst/>
                <a:latin typeface="+mn-lt"/>
              </a:rPr>
              <a:t>Vi har plukka ut nokre statistikkvariablar som skal fange opp ulike elementa av levekår og variasjonen av disse mellom kommunar i Vestland. På kvar av variablane er kommunane plassert i seks jamstore grupper, kor dei som er plassert i 1 har den beste verdien på variabelen, medan dei som er plassert i 6 har den dårlegaste. Alle kommunane har da fått en ranking 1-6 på kvar variabel, og deretter er det tatt eit snitt av disse for å lage total-rankinga for kvar kommune. (Kor dei igjen blir ranka 1-6 ut frå snittet) Dette er inspirert av ein metode som Bergen kommune brukar i sine levekårsundersøkingar og gjer det mogleg å </a:t>
            </a:r>
            <a:r>
              <a:rPr lang="nn-NO" sz="1200" b="0" dirty="0" err="1">
                <a:solidFill>
                  <a:srgbClr val="000000"/>
                </a:solidFill>
                <a:effectLst/>
                <a:latin typeface="+mn-lt"/>
              </a:rPr>
              <a:t>samanstille</a:t>
            </a:r>
            <a:r>
              <a:rPr lang="nn-NO" sz="1200" b="0" dirty="0">
                <a:solidFill>
                  <a:srgbClr val="000000"/>
                </a:solidFill>
                <a:effectLst/>
                <a:latin typeface="+mn-lt"/>
              </a:rPr>
              <a:t> ganske ulike talstorleikar.</a:t>
            </a:r>
            <a:endParaRPr lang="nn-NO" sz="1200" b="0" dirty="0">
              <a:effectLst/>
              <a:latin typeface="+mn-lt"/>
            </a:endParaRPr>
          </a:p>
          <a:p>
            <a:br>
              <a:rPr lang="nn-NO" sz="1200" b="0" dirty="0">
                <a:solidFill>
                  <a:srgbClr val="666666"/>
                </a:solidFill>
                <a:effectLst/>
                <a:latin typeface="+mn-lt"/>
              </a:rPr>
            </a:br>
            <a:r>
              <a:rPr lang="nn-NO" sz="1200" b="0" dirty="0">
                <a:solidFill>
                  <a:srgbClr val="000000"/>
                </a:solidFill>
                <a:effectLst/>
                <a:latin typeface="+mn-lt"/>
              </a:rPr>
              <a:t>Tolking av rankinga:</a:t>
            </a:r>
            <a:endParaRPr lang="nn-NO" sz="1200" b="0" dirty="0">
              <a:effectLst/>
              <a:latin typeface="+mn-lt"/>
            </a:endParaRPr>
          </a:p>
          <a:p>
            <a:r>
              <a:rPr lang="nn-NO" sz="1200" b="0" dirty="0">
                <a:solidFill>
                  <a:srgbClr val="000000"/>
                </a:solidFill>
                <a:effectLst/>
                <a:latin typeface="+mn-lt"/>
              </a:rPr>
              <a:t>Rankinga er helt relativ, og framhevar skilnader mellom kommunar snarare enn likskap. Rankinga seier ingenting om kva som er objektivt bra eller dårleg med tanke på levekår, men den får frem spreiinga blant kommunane i fylket. Slik at ein kommune som kommer relativt dårleg ut med et høgt tal i rankinga ikkje nødvendigvis har store levekårsproblem av den grunn. Men den kommer dårlegare ut enn resten av fylket.</a:t>
            </a:r>
            <a:endParaRPr lang="nn-NO" sz="1200" b="0" dirty="0">
              <a:effectLst/>
              <a:latin typeface="+mn-lt"/>
            </a:endParaRPr>
          </a:p>
          <a:p>
            <a:endParaRPr lang="nb-NO" dirty="0"/>
          </a:p>
          <a:p>
            <a:r>
              <a:rPr lang="nb-NO" dirty="0"/>
              <a:t>Kjelde: SSB og NAV</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13</a:t>
            </a:fld>
            <a:endParaRPr lang="nb-NO"/>
          </a:p>
        </p:txBody>
      </p:sp>
    </p:spTree>
    <p:extLst>
      <p:ext uri="{BB962C8B-B14F-4D97-AF65-F5344CB8AC3E}">
        <p14:creationId xmlns:p14="http://schemas.microsoft.com/office/powerpoint/2010/main" val="11279265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CD74E5-8D3F-5F45-AF55-379CE17407B8}"/>
              </a:ext>
            </a:extLst>
          </p:cNvPr>
          <p:cNvSpPr>
            <a:spLocks noGrp="1"/>
          </p:cNvSpPr>
          <p:nvPr>
            <p:ph type="ctrTitle" hasCustomPrompt="1"/>
          </p:nvPr>
        </p:nvSpPr>
        <p:spPr>
          <a:xfrm>
            <a:off x="525314" y="2684746"/>
            <a:ext cx="6551347" cy="1396431"/>
          </a:xfrm>
        </p:spPr>
        <p:txBody>
          <a:bodyPr anchor="ctr">
            <a:normAutofit/>
          </a:bodyPr>
          <a:lstStyle>
            <a:lvl1pPr algn="l">
              <a:defRPr sz="3600" b="1">
                <a:solidFill>
                  <a:schemeClr val="bg1"/>
                </a:solidFill>
              </a:defRPr>
            </a:lvl1pPr>
          </a:lstStyle>
          <a:p>
            <a:r>
              <a:rPr lang="nb-NO" dirty="0"/>
              <a:t>Klikk for å redigere tittelen</a:t>
            </a:r>
          </a:p>
        </p:txBody>
      </p:sp>
      <p:sp>
        <p:nvSpPr>
          <p:cNvPr id="3" name="Undertittel 2">
            <a:extLst>
              <a:ext uri="{FF2B5EF4-FFF2-40B4-BE49-F238E27FC236}">
                <a16:creationId xmlns:a16="http://schemas.microsoft.com/office/drawing/2014/main" id="{5C570008-A996-2D4B-88A3-9861CBD4FED0}"/>
              </a:ext>
            </a:extLst>
          </p:cNvPr>
          <p:cNvSpPr>
            <a:spLocks noGrp="1"/>
          </p:cNvSpPr>
          <p:nvPr>
            <p:ph type="subTitle" idx="1"/>
          </p:nvPr>
        </p:nvSpPr>
        <p:spPr>
          <a:xfrm>
            <a:off x="525315" y="4173253"/>
            <a:ext cx="588873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8" name="Plassholder for bilde 3">
            <a:extLst>
              <a:ext uri="{FF2B5EF4-FFF2-40B4-BE49-F238E27FC236}">
                <a16:creationId xmlns:a16="http://schemas.microsoft.com/office/drawing/2014/main" id="{195ACC3E-6C58-8E40-A78D-5639EBDF9C43}"/>
              </a:ext>
            </a:extLst>
          </p:cNvPr>
          <p:cNvSpPr>
            <a:spLocks noGrp="1" noChangeAspect="1"/>
          </p:cNvSpPr>
          <p:nvPr>
            <p:ph type="pic" sz="quarter" idx="11"/>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1"/>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nb-NO"/>
              <a:t>Klikk på ikonet for å legge til et bilde</a:t>
            </a:r>
            <a:endParaRPr lang="nb-NO" dirty="0"/>
          </a:p>
        </p:txBody>
      </p:sp>
      <p:sp>
        <p:nvSpPr>
          <p:cNvPr id="9" name="Text Placeholder 8">
            <a:extLst>
              <a:ext uri="{FF2B5EF4-FFF2-40B4-BE49-F238E27FC236}">
                <a16:creationId xmlns:a16="http://schemas.microsoft.com/office/drawing/2014/main" id="{A5AB20B5-22F5-7F42-98FA-915865BDDA6B}"/>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dirty="0"/>
              <a:t>Dato  //  </a:t>
            </a:r>
            <a:r>
              <a:rPr lang="en-GB" dirty="0" err="1"/>
              <a:t>Ansvarlig</a:t>
            </a:r>
            <a:endParaRPr lang="en-GB" dirty="0"/>
          </a:p>
        </p:txBody>
      </p:sp>
      <p:pic>
        <p:nvPicPr>
          <p:cNvPr id="7" name="Grafikk 6">
            <a:extLst>
              <a:ext uri="{FF2B5EF4-FFF2-40B4-BE49-F238E27FC236}">
                <a16:creationId xmlns:a16="http://schemas.microsoft.com/office/drawing/2014/main" id="{9731FE1C-E2F8-7042-8566-1A6CE70B9A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352942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med sirkel">
    <p:spTree>
      <p:nvGrpSpPr>
        <p:cNvPr id="1" name=""/>
        <p:cNvGrpSpPr/>
        <p:nvPr/>
      </p:nvGrpSpPr>
      <p:grpSpPr>
        <a:xfrm>
          <a:off x="0" y="0"/>
          <a:ext cx="0" cy="0"/>
          <a:chOff x="0" y="0"/>
          <a:chExt cx="0" cy="0"/>
        </a:xfrm>
      </p:grpSpPr>
      <p:sp>
        <p:nvSpPr>
          <p:cNvPr id="6" name="Plassholder for bunntekst 5">
            <a:extLst>
              <a:ext uri="{FF2B5EF4-FFF2-40B4-BE49-F238E27FC236}">
                <a16:creationId xmlns:a16="http://schemas.microsoft.com/office/drawing/2014/main" id="{9630795E-AD26-E64A-9C79-FA3F9BB4963A}"/>
              </a:ext>
            </a:extLst>
          </p:cNvPr>
          <p:cNvSpPr>
            <a:spLocks noGrp="1"/>
          </p:cNvSpPr>
          <p:nvPr>
            <p:ph type="ftr" sz="quarter" idx="11"/>
          </p:nvPr>
        </p:nvSpPr>
        <p:spPr>
          <a:xfrm>
            <a:off x="1765788" y="6356350"/>
            <a:ext cx="3466263" cy="365125"/>
          </a:xfrm>
          <a:prstGeom prst="rect">
            <a:avLst/>
          </a:prstGeom>
        </p:spPr>
        <p:txBody>
          <a:bodyPr/>
          <a:lstStyle/>
          <a:p>
            <a:endParaRPr lang="nb-NO" dirty="0"/>
          </a:p>
        </p:txBody>
      </p:sp>
      <p:sp>
        <p:nvSpPr>
          <p:cNvPr id="7" name="Plassholder for lysbildenummer 6">
            <a:extLst>
              <a:ext uri="{FF2B5EF4-FFF2-40B4-BE49-F238E27FC236}">
                <a16:creationId xmlns:a16="http://schemas.microsoft.com/office/drawing/2014/main" id="{B1F69FF2-4FB1-3544-9B7F-A00D9E4C1A74}"/>
              </a:ext>
            </a:extLst>
          </p:cNvPr>
          <p:cNvSpPr>
            <a:spLocks noGrp="1"/>
          </p:cNvSpPr>
          <p:nvPr>
            <p:ph type="sldNum" sz="quarter" idx="12"/>
          </p:nvPr>
        </p:nvSpPr>
        <p:spPr>
          <a:xfrm>
            <a:off x="5418421" y="6356350"/>
            <a:ext cx="741600" cy="365125"/>
          </a:xfrm>
        </p:spPr>
        <p:txBody>
          <a:bodyPr/>
          <a:lstStyle/>
          <a:p>
            <a:fld id="{95102788-B3AA-6746-B4E5-C52EBB4D0CEE}" type="slidenum">
              <a:rPr lang="nb-NO" smtClean="0"/>
              <a:t>‹#›</a:t>
            </a:fld>
            <a:endParaRPr lang="nb-NO"/>
          </a:p>
        </p:txBody>
      </p:sp>
      <p:sp>
        <p:nvSpPr>
          <p:cNvPr id="9" name="Plassholder for bilde 5">
            <a:extLst>
              <a:ext uri="{FF2B5EF4-FFF2-40B4-BE49-F238E27FC236}">
                <a16:creationId xmlns:a16="http://schemas.microsoft.com/office/drawing/2014/main" id="{701CE543-F5B4-D84C-A6FC-FAFF3D0AAFC3}"/>
              </a:ext>
            </a:extLst>
          </p:cNvPr>
          <p:cNvSpPr>
            <a:spLocks noGrp="1" noChangeAspect="1"/>
          </p:cNvSpPr>
          <p:nvPr>
            <p:ph type="pic" sz="quarter" idx="13"/>
          </p:nvPr>
        </p:nvSpPr>
        <p:spPr>
          <a:xfrm>
            <a:off x="5973237" y="602647"/>
            <a:ext cx="5652706" cy="5652706"/>
          </a:xfrm>
          <a:prstGeom prst="ellipse">
            <a:avLst/>
          </a:prstGeom>
          <a:solidFill>
            <a:schemeClr val="bg2"/>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8" name="Plassholder for innhold 2">
            <a:extLst>
              <a:ext uri="{FF2B5EF4-FFF2-40B4-BE49-F238E27FC236}">
                <a16:creationId xmlns:a16="http://schemas.microsoft.com/office/drawing/2014/main" id="{6300D294-78C3-134A-B8DB-F895410ECD2E}"/>
              </a:ext>
            </a:extLst>
          </p:cNvPr>
          <p:cNvSpPr>
            <a:spLocks noGrp="1"/>
          </p:cNvSpPr>
          <p:nvPr>
            <p:ph idx="1" hasCustomPrompt="1"/>
          </p:nvPr>
        </p:nvSpPr>
        <p:spPr>
          <a:xfrm>
            <a:off x="838200" y="1825625"/>
            <a:ext cx="4951021"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Tittel 1">
            <a:extLst>
              <a:ext uri="{FF2B5EF4-FFF2-40B4-BE49-F238E27FC236}">
                <a16:creationId xmlns:a16="http://schemas.microsoft.com/office/drawing/2014/main" id="{FE2CAD38-4FD8-5D47-94F7-E677546BBB25}"/>
              </a:ext>
            </a:extLst>
          </p:cNvPr>
          <p:cNvSpPr>
            <a:spLocks noGrp="1"/>
          </p:cNvSpPr>
          <p:nvPr>
            <p:ph type="title" hasCustomPrompt="1"/>
          </p:nvPr>
        </p:nvSpPr>
        <p:spPr>
          <a:xfrm>
            <a:off x="838200" y="482400"/>
            <a:ext cx="5533571" cy="1072080"/>
          </a:xfrm>
        </p:spPr>
        <p:txBody>
          <a:bodyPr/>
          <a:lstStyle/>
          <a:p>
            <a:r>
              <a:rPr lang="nb-NO" dirty="0"/>
              <a:t>Klikk for å redigere tittelen</a:t>
            </a:r>
          </a:p>
        </p:txBody>
      </p:sp>
    </p:spTree>
    <p:extLst>
      <p:ext uri="{BB962C8B-B14F-4D97-AF65-F5344CB8AC3E}">
        <p14:creationId xmlns:p14="http://schemas.microsoft.com/office/powerpoint/2010/main" val="761498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rkl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69CFF4-987B-5A43-8582-31F67145E3E1}"/>
              </a:ext>
            </a:extLst>
          </p:cNvPr>
          <p:cNvSpPr>
            <a:spLocks noGrp="1"/>
          </p:cNvSpPr>
          <p:nvPr>
            <p:ph type="title"/>
          </p:nvPr>
        </p:nvSpPr>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E9603651-05EC-6948-B335-00924944B6CC}"/>
              </a:ext>
            </a:extLst>
          </p:cNvPr>
          <p:cNvSpPr>
            <a:spLocks noGrp="1"/>
          </p:cNvSpPr>
          <p:nvPr>
            <p:ph type="sldNum" sz="quarter" idx="10"/>
          </p:nvPr>
        </p:nvSpPr>
        <p:spPr/>
        <p:txBody>
          <a:bodyPr/>
          <a:lstStyle/>
          <a:p>
            <a:fld id="{95102788-B3AA-6746-B4E5-C52EBB4D0CEE}" type="slidenum">
              <a:rPr lang="nb-NO" smtClean="0"/>
              <a:pPr/>
              <a:t>‹#›</a:t>
            </a:fld>
            <a:endParaRPr lang="nb-NO" dirty="0"/>
          </a:p>
        </p:txBody>
      </p:sp>
      <p:sp>
        <p:nvSpPr>
          <p:cNvPr id="4" name="Plassholder for bunntekst 3">
            <a:extLst>
              <a:ext uri="{FF2B5EF4-FFF2-40B4-BE49-F238E27FC236}">
                <a16:creationId xmlns:a16="http://schemas.microsoft.com/office/drawing/2014/main" id="{CDCE326E-B227-394D-A659-399CE735CEE6}"/>
              </a:ext>
            </a:extLst>
          </p:cNvPr>
          <p:cNvSpPr>
            <a:spLocks noGrp="1"/>
          </p:cNvSpPr>
          <p:nvPr>
            <p:ph type="ftr" sz="quarter" idx="11"/>
          </p:nvPr>
        </p:nvSpPr>
        <p:spPr/>
        <p:txBody>
          <a:bodyPr/>
          <a:lstStyle/>
          <a:p>
            <a:endParaRPr lang="nb-NO"/>
          </a:p>
        </p:txBody>
      </p:sp>
      <p:sp>
        <p:nvSpPr>
          <p:cNvPr id="5" name="Plassholder for bilde 5">
            <a:extLst>
              <a:ext uri="{FF2B5EF4-FFF2-40B4-BE49-F238E27FC236}">
                <a16:creationId xmlns:a16="http://schemas.microsoft.com/office/drawing/2014/main" id="{643807C2-292F-894E-874A-C85D7E9D69AA}"/>
              </a:ext>
            </a:extLst>
          </p:cNvPr>
          <p:cNvSpPr>
            <a:spLocks noGrp="1" noChangeAspect="1"/>
          </p:cNvSpPr>
          <p:nvPr>
            <p:ph type="pic" sz="quarter" idx="12"/>
          </p:nvPr>
        </p:nvSpPr>
        <p:spPr>
          <a:xfrm>
            <a:off x="838200"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6" name="Plassholder for bilde 5">
            <a:extLst>
              <a:ext uri="{FF2B5EF4-FFF2-40B4-BE49-F238E27FC236}">
                <a16:creationId xmlns:a16="http://schemas.microsoft.com/office/drawing/2014/main" id="{5324C5C5-907C-D34E-836F-29B532757AD4}"/>
              </a:ext>
            </a:extLst>
          </p:cNvPr>
          <p:cNvSpPr>
            <a:spLocks noGrp="1" noChangeAspect="1"/>
          </p:cNvSpPr>
          <p:nvPr>
            <p:ph type="pic" sz="quarter" idx="27"/>
          </p:nvPr>
        </p:nvSpPr>
        <p:spPr>
          <a:xfrm>
            <a:off x="4518119"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7" name="Plassholder for bilde 5">
            <a:extLst>
              <a:ext uri="{FF2B5EF4-FFF2-40B4-BE49-F238E27FC236}">
                <a16:creationId xmlns:a16="http://schemas.microsoft.com/office/drawing/2014/main" id="{BA339474-4310-4E4C-8300-B9375051CA40}"/>
              </a:ext>
            </a:extLst>
          </p:cNvPr>
          <p:cNvSpPr>
            <a:spLocks noGrp="1" noChangeAspect="1"/>
          </p:cNvSpPr>
          <p:nvPr>
            <p:ph type="pic" sz="quarter" idx="28"/>
          </p:nvPr>
        </p:nvSpPr>
        <p:spPr>
          <a:xfrm>
            <a:off x="8206218"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10" name="Plassholder for tekst 2">
            <a:extLst>
              <a:ext uri="{FF2B5EF4-FFF2-40B4-BE49-F238E27FC236}">
                <a16:creationId xmlns:a16="http://schemas.microsoft.com/office/drawing/2014/main" id="{3420036C-1838-DE4A-BADD-245630D31E50}"/>
              </a:ext>
            </a:extLst>
          </p:cNvPr>
          <p:cNvSpPr>
            <a:spLocks noGrp="1"/>
          </p:cNvSpPr>
          <p:nvPr>
            <p:ph type="body" sz="quarter" idx="33"/>
          </p:nvPr>
        </p:nvSpPr>
        <p:spPr>
          <a:xfrm>
            <a:off x="8080585" y="5161212"/>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1" name="Plassholder for tekst 2">
            <a:extLst>
              <a:ext uri="{FF2B5EF4-FFF2-40B4-BE49-F238E27FC236}">
                <a16:creationId xmlns:a16="http://schemas.microsoft.com/office/drawing/2014/main" id="{94BB1344-2B8D-6C4F-AF3C-799F28132DC6}"/>
              </a:ext>
            </a:extLst>
          </p:cNvPr>
          <p:cNvSpPr>
            <a:spLocks noGrp="1"/>
          </p:cNvSpPr>
          <p:nvPr>
            <p:ph type="body" sz="quarter" idx="34"/>
          </p:nvPr>
        </p:nvSpPr>
        <p:spPr>
          <a:xfrm>
            <a:off x="4392484"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2" name="Plassholder for tekst 2">
            <a:extLst>
              <a:ext uri="{FF2B5EF4-FFF2-40B4-BE49-F238E27FC236}">
                <a16:creationId xmlns:a16="http://schemas.microsoft.com/office/drawing/2014/main" id="{82C78190-F0C7-F94A-8B39-D2876F768B7D}"/>
              </a:ext>
            </a:extLst>
          </p:cNvPr>
          <p:cNvSpPr>
            <a:spLocks noGrp="1"/>
          </p:cNvSpPr>
          <p:nvPr>
            <p:ph type="body" sz="quarter" idx="35"/>
          </p:nvPr>
        </p:nvSpPr>
        <p:spPr>
          <a:xfrm>
            <a:off x="712565"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Tree>
    <p:extLst>
      <p:ext uri="{BB962C8B-B14F-4D97-AF65-F5344CB8AC3E}">
        <p14:creationId xmlns:p14="http://schemas.microsoft.com/office/powerpoint/2010/main" val="3976662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C med bilde">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187046D5-FCF3-DD40-B896-2E3520046E70}"/>
              </a:ext>
            </a:extLst>
          </p:cNvPr>
          <p:cNvSpPr>
            <a:spLocks noGrp="1"/>
          </p:cNvSpPr>
          <p:nvPr>
            <p:ph type="sldNum" sz="quarter" idx="10"/>
          </p:nvPr>
        </p:nvSpPr>
        <p:spPr/>
        <p:txBody>
          <a:bodyPr/>
          <a:lstStyle/>
          <a:p>
            <a:fld id="{95102788-B3AA-6746-B4E5-C52EBB4D0CEE}" type="slidenum">
              <a:rPr lang="nb-NO" smtClean="0"/>
              <a:pPr/>
              <a:t>‹#›</a:t>
            </a:fld>
            <a:endParaRPr lang="nb-NO" dirty="0"/>
          </a:p>
        </p:txBody>
      </p:sp>
      <p:sp>
        <p:nvSpPr>
          <p:cNvPr id="4" name="Plassholder for bunntekst 3">
            <a:extLst>
              <a:ext uri="{FF2B5EF4-FFF2-40B4-BE49-F238E27FC236}">
                <a16:creationId xmlns:a16="http://schemas.microsoft.com/office/drawing/2014/main" id="{52DA0986-BEFB-4A44-98B6-D10264B4EA5C}"/>
              </a:ext>
            </a:extLst>
          </p:cNvPr>
          <p:cNvSpPr>
            <a:spLocks noGrp="1"/>
          </p:cNvSpPr>
          <p:nvPr>
            <p:ph type="ftr" sz="quarter" idx="11"/>
          </p:nvPr>
        </p:nvSpPr>
        <p:spPr/>
        <p:txBody>
          <a:bodyPr/>
          <a:lstStyle/>
          <a:p>
            <a:endParaRPr lang="nb-NO"/>
          </a:p>
        </p:txBody>
      </p:sp>
      <p:pic>
        <p:nvPicPr>
          <p:cNvPr id="5" name="Plassholder for innhold 3">
            <a:extLst>
              <a:ext uri="{FF2B5EF4-FFF2-40B4-BE49-F238E27FC236}">
                <a16:creationId xmlns:a16="http://schemas.microsoft.com/office/drawing/2014/main" id="{92C05EAD-0F07-3B45-8747-833BB1F2A5F7}"/>
              </a:ext>
            </a:extLst>
          </p:cNvPr>
          <p:cNvPicPr>
            <a:picLocks noChangeAspect="1"/>
          </p:cNvPicPr>
          <p:nvPr userDrawn="1"/>
        </p:nvPicPr>
        <p:blipFill rotWithShape="1">
          <a:blip r:embed="rId2"/>
          <a:srcRect l="-723" r="1"/>
          <a:stretch/>
        </p:blipFill>
        <p:spPr bwMode="auto">
          <a:xfrm>
            <a:off x="1482417" y="660910"/>
            <a:ext cx="8995930" cy="5101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pic>
      <p:sp>
        <p:nvSpPr>
          <p:cNvPr id="6" name="Plassholder for bilde 5">
            <a:extLst>
              <a:ext uri="{FF2B5EF4-FFF2-40B4-BE49-F238E27FC236}">
                <a16:creationId xmlns:a16="http://schemas.microsoft.com/office/drawing/2014/main" id="{CADDA05B-7DC7-D845-8F78-41EFC4912172}"/>
              </a:ext>
            </a:extLst>
          </p:cNvPr>
          <p:cNvSpPr>
            <a:spLocks noGrp="1"/>
          </p:cNvSpPr>
          <p:nvPr>
            <p:ph type="pic" sz="quarter" idx="12"/>
          </p:nvPr>
        </p:nvSpPr>
        <p:spPr>
          <a:xfrm>
            <a:off x="2337218" y="907450"/>
            <a:ext cx="7311543" cy="4363809"/>
          </a:xfrm>
          <a:prstGeom prst="rect">
            <a:avLst/>
          </a:prstGeom>
          <a:solidFill>
            <a:schemeClr val="bg1"/>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Tree>
    <p:extLst>
      <p:ext uri="{BB962C8B-B14F-4D97-AF65-F5344CB8AC3E}">
        <p14:creationId xmlns:p14="http://schemas.microsoft.com/office/powerpoint/2010/main" val="31999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4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endParaRPr lang="nb-NO" dirty="0"/>
          </a:p>
        </p:txBody>
      </p:sp>
    </p:spTree>
    <p:extLst>
      <p:ext uri="{BB962C8B-B14F-4D97-AF65-F5344CB8AC3E}">
        <p14:creationId xmlns:p14="http://schemas.microsoft.com/office/powerpoint/2010/main" val="1227004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dekkende bilde med tekst">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normAutofit/>
          </a:bodyPr>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6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endParaRPr lang="nb-NO" dirty="0"/>
          </a:p>
        </p:txBody>
      </p:sp>
      <p:sp>
        <p:nvSpPr>
          <p:cNvPr id="3" name="Text Placeholder 7">
            <a:extLst>
              <a:ext uri="{FF2B5EF4-FFF2-40B4-BE49-F238E27FC236}">
                <a16:creationId xmlns:a16="http://schemas.microsoft.com/office/drawing/2014/main" id="{17FB01FB-60B2-5E41-A15B-1235CEC30B73}"/>
              </a:ext>
            </a:extLst>
          </p:cNvPr>
          <p:cNvSpPr>
            <a:spLocks noGrp="1"/>
          </p:cNvSpPr>
          <p:nvPr>
            <p:ph type="body" sz="quarter" idx="14" hasCustomPrompt="1"/>
          </p:nvPr>
        </p:nvSpPr>
        <p:spPr>
          <a:xfrm>
            <a:off x="0" y="4978400"/>
            <a:ext cx="12192000" cy="1294006"/>
          </a:xfrm>
          <a:solidFill>
            <a:srgbClr val="3E3832">
              <a:alpha val="69804"/>
            </a:srgbClr>
          </a:solidFill>
        </p:spPr>
        <p:txBody>
          <a:bodyPr wrap="square" lIns="1440000" tIns="180000" rIns="1475999" bIns="216000" anchor="ctr" anchorCtr="0">
            <a:noAutofit/>
          </a:bodyPr>
          <a:lstStyle>
            <a:lvl1pPr marL="36000" indent="0" algn="ctr">
              <a:lnSpc>
                <a:spcPct val="100000"/>
              </a:lnSpc>
              <a:spcBef>
                <a:spcPts val="600"/>
              </a:spcBef>
              <a:buClr>
                <a:schemeClr val="accent3"/>
              </a:buClr>
              <a:buSzPct val="110000"/>
              <a:buFont typeface="Arial" panose="020B0604020202020204" pitchFamily="34" charset="0"/>
              <a:buNone/>
              <a:defRPr sz="3200" baseline="0">
                <a:solidFill>
                  <a:schemeClr val="bg1"/>
                </a:solidFill>
                <a:latin typeface="Arial" panose="020B0604020202020204" pitchFamily="34" charset="0"/>
                <a:cs typeface="Arial" panose="020B0604020202020204" pitchFamily="34" charset="0"/>
              </a:defRPr>
            </a:lvl1pPr>
            <a:lvl2pPr marL="216000" indent="0" algn="ctr">
              <a:spcBef>
                <a:spcPts val="600"/>
              </a:spcBef>
              <a:buClr>
                <a:schemeClr val="accent3"/>
              </a:buClr>
              <a:buSzPct val="110000"/>
              <a:buFont typeface="Arial" panose="020B0604020202020204" pitchFamily="34" charset="0"/>
              <a:buNone/>
              <a:defRPr sz="1200" baseline="0">
                <a:solidFill>
                  <a:schemeClr val="tx1"/>
                </a:solidFill>
                <a:latin typeface="Arial" panose="020B0604020202020204" pitchFamily="34" charset="0"/>
                <a:cs typeface="Arial" panose="020B0604020202020204" pitchFamily="34" charset="0"/>
              </a:defRPr>
            </a:lvl2pPr>
            <a:lvl3pPr marL="432000" indent="0" algn="ctr">
              <a:spcBef>
                <a:spcPts val="600"/>
              </a:spcBef>
              <a:buClr>
                <a:schemeClr val="accent3"/>
              </a:buClr>
              <a:buSzPct val="110000"/>
              <a:buFont typeface="Arial" panose="020B0604020202020204" pitchFamily="34" charset="0"/>
              <a:buNone/>
              <a:defRPr sz="1000" baseline="0">
                <a:solidFill>
                  <a:schemeClr val="tx1"/>
                </a:solidFill>
                <a:latin typeface="Arial" panose="020B0604020202020204" pitchFamily="34" charset="0"/>
                <a:cs typeface="Arial" panose="020B0604020202020204" pitchFamily="34" charset="0"/>
              </a:defRPr>
            </a:lvl3pPr>
            <a:lvl4pPr indent="-216000">
              <a:spcBef>
                <a:spcPts val="700"/>
              </a:spcBef>
              <a:buClr>
                <a:schemeClr val="accent6"/>
              </a:buClr>
              <a:buSzPct val="110000"/>
              <a:defRPr sz="1600" baseline="0">
                <a:solidFill>
                  <a:srgbClr val="007272"/>
                </a:solidFill>
                <a:latin typeface="Segoe UI"/>
              </a:defRPr>
            </a:lvl4pPr>
            <a:lvl5pPr indent="-216000">
              <a:spcBef>
                <a:spcPts val="700"/>
              </a:spcBef>
              <a:buClr>
                <a:schemeClr val="accent6"/>
              </a:buClr>
              <a:buSzPct val="110000"/>
              <a:defRPr sz="1600" baseline="0">
                <a:solidFill>
                  <a:srgbClr val="007272"/>
                </a:solidFill>
                <a:latin typeface="Segoe UI"/>
              </a:defRPr>
            </a:lvl5pPr>
          </a:lstStyle>
          <a:p>
            <a:pPr lvl="0"/>
            <a:r>
              <a:rPr lang="nb-NO" dirty="0"/>
              <a:t>Klikk for å redigere teksten</a:t>
            </a:r>
          </a:p>
        </p:txBody>
      </p:sp>
    </p:spTree>
    <p:extLst>
      <p:ext uri="{BB962C8B-B14F-4D97-AF65-F5344CB8AC3E}">
        <p14:creationId xmlns:p14="http://schemas.microsoft.com/office/powerpoint/2010/main" val="2066016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Plassholder for media 2">
            <a:extLst>
              <a:ext uri="{FF2B5EF4-FFF2-40B4-BE49-F238E27FC236}">
                <a16:creationId xmlns:a16="http://schemas.microsoft.com/office/drawing/2014/main" id="{873143D7-64FC-5342-9DED-8AE8E11EED5E}"/>
              </a:ext>
            </a:extLst>
          </p:cNvPr>
          <p:cNvSpPr>
            <a:spLocks noGrp="1"/>
          </p:cNvSpPr>
          <p:nvPr>
            <p:ph type="media" sz="quarter" idx="10"/>
          </p:nvPr>
        </p:nvSpPr>
        <p:spPr>
          <a:xfrm>
            <a:off x="0" y="0"/>
            <a:ext cx="12192000" cy="6858000"/>
          </a:xfrm>
        </p:spPr>
        <p:txBody>
          <a:bodyPr anchor="ctr"/>
          <a:lstStyle>
            <a:lvl1pPr marL="0" indent="0" algn="ctr">
              <a:buNone/>
              <a:defRPr sz="1800"/>
            </a:lvl1pPr>
          </a:lstStyle>
          <a:p>
            <a:r>
              <a:rPr lang="nb-NO"/>
              <a:t>Klikk ikonet for å legge til media</a:t>
            </a:r>
            <a:endParaRPr lang="nb-NO" dirty="0"/>
          </a:p>
        </p:txBody>
      </p:sp>
    </p:spTree>
    <p:extLst>
      <p:ext uri="{BB962C8B-B14F-4D97-AF65-F5344CB8AC3E}">
        <p14:creationId xmlns:p14="http://schemas.microsoft.com/office/powerpoint/2010/main" val="1501340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chemeClr val="accent1"/>
        </a:solidFill>
        <a:effectLst/>
      </p:bgPr>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141D8BD7-34C7-FB4E-8EE0-45670F6F41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948384"/>
            <a:ext cx="1528110" cy="961231"/>
          </a:xfrm>
          <a:prstGeom prst="rect">
            <a:avLst/>
          </a:prstGeom>
        </p:spPr>
      </p:pic>
    </p:spTree>
    <p:extLst>
      <p:ext uri="{BB962C8B-B14F-4D97-AF65-F5344CB8AC3E}">
        <p14:creationId xmlns:p14="http://schemas.microsoft.com/office/powerpoint/2010/main" val="986378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lutning med tekst">
    <p:bg>
      <p:bgPr>
        <a:solidFill>
          <a:schemeClr val="accent1"/>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AC4ED5FE-FAC3-BD40-BDD1-8009A2F54019}"/>
              </a:ext>
            </a:extLst>
          </p:cNvPr>
          <p:cNvSpPr>
            <a:spLocks noGrp="1"/>
          </p:cNvSpPr>
          <p:nvPr>
            <p:ph type="body" sz="quarter" idx="10" hasCustomPrompt="1"/>
          </p:nvPr>
        </p:nvSpPr>
        <p:spPr>
          <a:xfrm>
            <a:off x="1733550" y="3429000"/>
            <a:ext cx="8724900" cy="1222375"/>
          </a:xfrm>
        </p:spPr>
        <p:txBody>
          <a:bodyPr anchor="ctr">
            <a:normAutofit/>
          </a:bodyPr>
          <a:lstStyle>
            <a:lvl1pPr marL="0" indent="0" algn="ctr">
              <a:buNone/>
              <a:defRPr sz="2800">
                <a:solidFill>
                  <a:schemeClr val="bg1"/>
                </a:solidFill>
              </a:defRPr>
            </a:lvl1pPr>
          </a:lstStyle>
          <a:p>
            <a:pPr lvl="0"/>
            <a:r>
              <a:rPr lang="nb-NO" dirty="0"/>
              <a:t>Klikk for å redigere teksten</a:t>
            </a:r>
          </a:p>
        </p:txBody>
      </p:sp>
      <p:pic>
        <p:nvPicPr>
          <p:cNvPr id="4" name="Grafikk 3">
            <a:extLst>
              <a:ext uri="{FF2B5EF4-FFF2-40B4-BE49-F238E27FC236}">
                <a16:creationId xmlns:a16="http://schemas.microsoft.com/office/drawing/2014/main" id="{672B9334-46BF-204E-85D9-3EDF82BC6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013664"/>
            <a:ext cx="1528110" cy="961231"/>
          </a:xfrm>
          <a:prstGeom prst="rect">
            <a:avLst/>
          </a:prstGeom>
        </p:spPr>
      </p:pic>
    </p:spTree>
    <p:extLst>
      <p:ext uri="{BB962C8B-B14F-4D97-AF65-F5344CB8AC3E}">
        <p14:creationId xmlns:p14="http://schemas.microsoft.com/office/powerpoint/2010/main" val="624144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D6D5E-F187-4E4B-8B35-180A183982F7}"/>
              </a:ext>
            </a:extLst>
          </p:cNvPr>
          <p:cNvSpPr>
            <a:spLocks noGrp="1"/>
          </p:cNvSpPr>
          <p:nvPr>
            <p:ph type="title" hasCustomPrompt="1"/>
          </p:nvPr>
        </p:nvSpPr>
        <p:spPr/>
        <p:txBody>
          <a:bodyPr>
            <a:normAutofit/>
          </a:bodyPr>
          <a:lstStyle>
            <a:lvl1pPr>
              <a:defRPr sz="3200"/>
            </a:lvl1pPr>
          </a:lstStyle>
          <a:p>
            <a:r>
              <a:rPr lang="nb-NO" dirty="0"/>
              <a:t>Klikk for å redigere tittelen</a:t>
            </a:r>
          </a:p>
        </p:txBody>
      </p:sp>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943551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uten bilde">
    <p:bg>
      <p:bgPr>
        <a:solidFill>
          <a:schemeClr val="accent1"/>
        </a:solid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A29CA91F-E19A-D84E-BDCE-60610D23E645}"/>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dirty="0"/>
              <a:t>Dato  //  </a:t>
            </a:r>
            <a:r>
              <a:rPr lang="en-GB" dirty="0" err="1"/>
              <a:t>Ansvarlig</a:t>
            </a:r>
            <a:endParaRPr lang="en-GB" dirty="0"/>
          </a:p>
        </p:txBody>
      </p:sp>
      <p:sp>
        <p:nvSpPr>
          <p:cNvPr id="9" name="Tittel 1">
            <a:extLst>
              <a:ext uri="{FF2B5EF4-FFF2-40B4-BE49-F238E27FC236}">
                <a16:creationId xmlns:a16="http://schemas.microsoft.com/office/drawing/2014/main" id="{604AED8B-6DCE-AD46-8907-CB80A3E9C60F}"/>
              </a:ext>
            </a:extLst>
          </p:cNvPr>
          <p:cNvSpPr>
            <a:spLocks noGrp="1"/>
          </p:cNvSpPr>
          <p:nvPr>
            <p:ph type="ctrTitle" hasCustomPrompt="1"/>
          </p:nvPr>
        </p:nvSpPr>
        <p:spPr>
          <a:xfrm>
            <a:off x="525314" y="2684746"/>
            <a:ext cx="9271829" cy="1396431"/>
          </a:xfrm>
        </p:spPr>
        <p:txBody>
          <a:bodyPr anchor="ctr">
            <a:normAutofit/>
          </a:bodyPr>
          <a:lstStyle>
            <a:lvl1pPr algn="l">
              <a:defRPr sz="3600" b="1">
                <a:solidFill>
                  <a:schemeClr val="bg1"/>
                </a:solidFill>
              </a:defRPr>
            </a:lvl1pPr>
          </a:lstStyle>
          <a:p>
            <a:r>
              <a:rPr lang="nb-NO" dirty="0"/>
              <a:t>Klikk for å redigere tittelen</a:t>
            </a:r>
          </a:p>
        </p:txBody>
      </p:sp>
      <p:sp>
        <p:nvSpPr>
          <p:cNvPr id="10" name="Undertittel 2">
            <a:extLst>
              <a:ext uri="{FF2B5EF4-FFF2-40B4-BE49-F238E27FC236}">
                <a16:creationId xmlns:a16="http://schemas.microsoft.com/office/drawing/2014/main" id="{FF74A066-A61E-B34F-8F56-C94B8EDF62C9}"/>
              </a:ext>
            </a:extLst>
          </p:cNvPr>
          <p:cNvSpPr>
            <a:spLocks noGrp="1"/>
          </p:cNvSpPr>
          <p:nvPr>
            <p:ph type="subTitle" idx="1"/>
          </p:nvPr>
        </p:nvSpPr>
        <p:spPr>
          <a:xfrm>
            <a:off x="525315" y="4173253"/>
            <a:ext cx="833406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6" name="Grafikk 5">
            <a:extLst>
              <a:ext uri="{FF2B5EF4-FFF2-40B4-BE49-F238E27FC236}">
                <a16:creationId xmlns:a16="http://schemas.microsoft.com/office/drawing/2014/main" id="{92599F80-A1FF-3942-A0DE-0C139B7950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3603299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ellomside">
    <p:bg>
      <p:bgPr>
        <a:solidFill>
          <a:schemeClr val="accent1"/>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C48BD439-F083-3D4E-862D-4EA46D9E3B41}"/>
              </a:ext>
            </a:extLst>
          </p:cNvPr>
          <p:cNvSpPr>
            <a:spLocks noGrp="1"/>
          </p:cNvSpPr>
          <p:nvPr>
            <p:ph type="body" idx="1"/>
          </p:nvPr>
        </p:nvSpPr>
        <p:spPr>
          <a:xfrm>
            <a:off x="844550" y="354020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9" name="Tittel 1">
            <a:extLst>
              <a:ext uri="{FF2B5EF4-FFF2-40B4-BE49-F238E27FC236}">
                <a16:creationId xmlns:a16="http://schemas.microsoft.com/office/drawing/2014/main" id="{02D6C30B-4FDA-544A-9662-F2B6261EBCDA}"/>
              </a:ext>
            </a:extLst>
          </p:cNvPr>
          <p:cNvSpPr>
            <a:spLocks noGrp="1"/>
          </p:cNvSpPr>
          <p:nvPr>
            <p:ph type="ctrTitle" hasCustomPrompt="1"/>
          </p:nvPr>
        </p:nvSpPr>
        <p:spPr>
          <a:xfrm>
            <a:off x="844550" y="2032569"/>
            <a:ext cx="9271829" cy="1396431"/>
          </a:xfrm>
        </p:spPr>
        <p:txBody>
          <a:bodyPr anchor="ctr">
            <a:normAutofit/>
          </a:bodyPr>
          <a:lstStyle>
            <a:lvl1pPr algn="l">
              <a:defRPr sz="3600" b="1">
                <a:solidFill>
                  <a:schemeClr val="bg1"/>
                </a:solidFill>
              </a:defRPr>
            </a:lvl1pPr>
          </a:lstStyle>
          <a:p>
            <a:r>
              <a:rPr lang="nb-NO" dirty="0"/>
              <a:t>Klikk for å redigere tittelen</a:t>
            </a:r>
          </a:p>
        </p:txBody>
      </p:sp>
    </p:spTree>
    <p:extLst>
      <p:ext uri="{BB962C8B-B14F-4D97-AF65-F5344CB8AC3E}">
        <p14:creationId xmlns:p14="http://schemas.microsoft.com/office/powerpoint/2010/main" val="2839488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E6AA11-9D10-4845-953E-FC6659DEA9CB}"/>
              </a:ext>
            </a:extLst>
          </p:cNvPr>
          <p:cNvSpPr>
            <a:spLocks noGrp="1"/>
          </p:cNvSpPr>
          <p:nvPr>
            <p:ph type="title" hasCustomPrompt="1"/>
          </p:nvPr>
        </p:nvSpPr>
        <p:spPr/>
        <p:txBody>
          <a:bodyPr/>
          <a:lstStyle/>
          <a:p>
            <a:r>
              <a:rPr lang="nb-NO" dirty="0"/>
              <a:t>Klikk for å redigere tittelen</a:t>
            </a:r>
          </a:p>
        </p:txBody>
      </p:sp>
      <p:sp>
        <p:nvSpPr>
          <p:cNvPr id="3" name="Plassholder for innhold 2">
            <a:extLst>
              <a:ext uri="{FF2B5EF4-FFF2-40B4-BE49-F238E27FC236}">
                <a16:creationId xmlns:a16="http://schemas.microsoft.com/office/drawing/2014/main" id="{0093FA9A-B386-3D4A-A17E-105BC9010CBC}"/>
              </a:ext>
            </a:extLst>
          </p:cNvPr>
          <p:cNvSpPr>
            <a:spLocks noGrp="1"/>
          </p:cNvSpPr>
          <p:nvPr>
            <p:ph sz="half" idx="1" hasCustomPrompt="1"/>
          </p:nvPr>
        </p:nvSpPr>
        <p:spPr>
          <a:xfrm>
            <a:off x="838200" y="1825625"/>
            <a:ext cx="5181600"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349DD5D4-E4CC-F541-A385-23400791B312}"/>
              </a:ext>
            </a:extLst>
          </p:cNvPr>
          <p:cNvSpPr>
            <a:spLocks noGrp="1"/>
          </p:cNvSpPr>
          <p:nvPr>
            <p:ph sz="half" idx="2" hasCustomPrompt="1"/>
          </p:nvPr>
        </p:nvSpPr>
        <p:spPr>
          <a:xfrm>
            <a:off x="6172200" y="1825625"/>
            <a:ext cx="5181600"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a:extLst>
              <a:ext uri="{FF2B5EF4-FFF2-40B4-BE49-F238E27FC236}">
                <a16:creationId xmlns:a16="http://schemas.microsoft.com/office/drawing/2014/main" id="{E0092E29-1063-5549-A785-73E8C6A77833}"/>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7" name="Plassholder for lysbildenummer 6">
            <a:extLst>
              <a:ext uri="{FF2B5EF4-FFF2-40B4-BE49-F238E27FC236}">
                <a16:creationId xmlns:a16="http://schemas.microsoft.com/office/drawing/2014/main" id="{D71D6EC1-D552-3849-8EEF-1601B9CE5A70}"/>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623566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574975-50B4-C34B-9F64-4CA300B7F727}"/>
              </a:ext>
            </a:extLst>
          </p:cNvPr>
          <p:cNvSpPr>
            <a:spLocks noGrp="1"/>
          </p:cNvSpPr>
          <p:nvPr>
            <p:ph type="title" hasCustomPrompt="1"/>
          </p:nvPr>
        </p:nvSpPr>
        <p:spPr/>
        <p:txBody>
          <a:bodyPr/>
          <a:lstStyle/>
          <a:p>
            <a:r>
              <a:rPr lang="nb-NO" dirty="0"/>
              <a:t>Klikk for å redigere tittelen</a:t>
            </a:r>
          </a:p>
        </p:txBody>
      </p:sp>
      <p:sp>
        <p:nvSpPr>
          <p:cNvPr id="4" name="Plassholder for bunntekst 3">
            <a:extLst>
              <a:ext uri="{FF2B5EF4-FFF2-40B4-BE49-F238E27FC236}">
                <a16:creationId xmlns:a16="http://schemas.microsoft.com/office/drawing/2014/main" id="{D90BA1EA-559A-0742-9DF6-378DCB049FD9}"/>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5" name="Plassholder for lysbildenummer 4">
            <a:extLst>
              <a:ext uri="{FF2B5EF4-FFF2-40B4-BE49-F238E27FC236}">
                <a16:creationId xmlns:a16="http://schemas.microsoft.com/office/drawing/2014/main" id="{D5178BF1-065F-C64F-A4E1-62B222547C2C}"/>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392003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ssholder for bunntekst 2">
            <a:extLst>
              <a:ext uri="{FF2B5EF4-FFF2-40B4-BE49-F238E27FC236}">
                <a16:creationId xmlns:a16="http://schemas.microsoft.com/office/drawing/2014/main" id="{8F0C2D0C-F750-2644-95F9-0C952AE3AF8D}"/>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4" name="Plassholder for lysbildenummer 3">
            <a:extLst>
              <a:ext uri="{FF2B5EF4-FFF2-40B4-BE49-F238E27FC236}">
                <a16:creationId xmlns:a16="http://schemas.microsoft.com/office/drawing/2014/main" id="{D912E190-170D-CB48-ABA2-AC1FB7840FD3}"/>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442212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med bilde til høy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838200" y="1825625"/>
            <a:ext cx="5469835"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1811115" y="6356350"/>
            <a:ext cx="3609024"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5648739" y="6356350"/>
            <a:ext cx="447261" cy="365125"/>
          </a:xfrm>
        </p:spPr>
        <p:txBody>
          <a:bodyPr/>
          <a:lstStyle/>
          <a:p>
            <a:fld id="{95102788-B3AA-6746-B4E5-C52EBB4D0CEE}" type="slidenum">
              <a:rPr lang="nb-NO" smtClean="0"/>
              <a:t>‹#›</a:t>
            </a:fld>
            <a:endParaRPr lang="nb-NO"/>
          </a:p>
        </p:txBody>
      </p:sp>
      <p:sp>
        <p:nvSpPr>
          <p:cNvPr id="7" name="Plassholder for bilde 3">
            <a:extLst>
              <a:ext uri="{FF2B5EF4-FFF2-40B4-BE49-F238E27FC236}">
                <a16:creationId xmlns:a16="http://schemas.microsoft.com/office/drawing/2014/main" id="{9CCA7799-B00E-2A41-ADCA-ABD6B94D7671}"/>
              </a:ext>
            </a:extLst>
          </p:cNvPr>
          <p:cNvSpPr>
            <a:spLocks noGrp="1" noChangeAspect="1"/>
          </p:cNvSpPr>
          <p:nvPr>
            <p:ph type="pic" sz="quarter" idx="13"/>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2"/>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nb-NO"/>
              <a:t>Klikk på ikonet for å legge til et bilde</a:t>
            </a:r>
            <a:endParaRPr lang="nb-NO" dirty="0"/>
          </a:p>
        </p:txBody>
      </p:sp>
      <p:sp>
        <p:nvSpPr>
          <p:cNvPr id="8" name="Tittel 1">
            <a:extLst>
              <a:ext uri="{FF2B5EF4-FFF2-40B4-BE49-F238E27FC236}">
                <a16:creationId xmlns:a16="http://schemas.microsoft.com/office/drawing/2014/main" id="{A99C80A0-322A-9A4B-843D-7015610E02A9}"/>
              </a:ext>
            </a:extLst>
          </p:cNvPr>
          <p:cNvSpPr>
            <a:spLocks noGrp="1"/>
          </p:cNvSpPr>
          <p:nvPr>
            <p:ph type="title" hasCustomPrompt="1"/>
          </p:nvPr>
        </p:nvSpPr>
        <p:spPr>
          <a:xfrm>
            <a:off x="838200" y="482400"/>
            <a:ext cx="7362371" cy="1072080"/>
          </a:xfrm>
        </p:spPr>
        <p:txBody>
          <a:bodyPr/>
          <a:lstStyle/>
          <a:p>
            <a:r>
              <a:rPr lang="nb-NO" dirty="0"/>
              <a:t>Klikk for å redigere tittelen</a:t>
            </a:r>
          </a:p>
        </p:txBody>
      </p:sp>
    </p:spTree>
    <p:extLst>
      <p:ext uri="{BB962C8B-B14F-4D97-AF65-F5344CB8AC3E}">
        <p14:creationId xmlns:p14="http://schemas.microsoft.com/office/powerpoint/2010/main" val="33698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kst med bilde til venst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6096000" y="1825625"/>
            <a:ext cx="5247861"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F3116F34-6CB9-F244-9082-6C3BCA92C2A8}"/>
              </a:ext>
            </a:extLst>
          </p:cNvPr>
          <p:cNvSpPr>
            <a:spLocks noGrp="1"/>
          </p:cNvSpPr>
          <p:nvPr>
            <p:ph type="dt" sz="half" idx="10"/>
          </p:nvPr>
        </p:nvSpPr>
        <p:spPr>
          <a:xfrm>
            <a:off x="6086061" y="6356350"/>
            <a:ext cx="738809" cy="365125"/>
          </a:xfrm>
          <a:prstGeom prst="rect">
            <a:avLst/>
          </a:prstGeom>
        </p:spPr>
        <p:txBody>
          <a:bodyPr/>
          <a:lstStyle/>
          <a:p>
            <a:endParaRPr lang="nb-NO"/>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7058976" y="6356350"/>
            <a:ext cx="3609024"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10896600" y="6356350"/>
            <a:ext cx="447261" cy="365125"/>
          </a:xfrm>
        </p:spPr>
        <p:txBody>
          <a:bodyPr/>
          <a:lstStyle/>
          <a:p>
            <a:fld id="{95102788-B3AA-6746-B4E5-C52EBB4D0CEE}" type="slidenum">
              <a:rPr lang="nb-NO" smtClean="0"/>
              <a:t>‹#›</a:t>
            </a:fld>
            <a:endParaRPr lang="nb-NO"/>
          </a:p>
        </p:txBody>
      </p:sp>
      <p:sp>
        <p:nvSpPr>
          <p:cNvPr id="8" name="Plassholder for bilde 3">
            <a:extLst>
              <a:ext uri="{FF2B5EF4-FFF2-40B4-BE49-F238E27FC236}">
                <a16:creationId xmlns:a16="http://schemas.microsoft.com/office/drawing/2014/main" id="{CBA52608-8CEA-2B45-8142-21F944ADC0E0}"/>
              </a:ext>
            </a:extLst>
          </p:cNvPr>
          <p:cNvSpPr>
            <a:spLocks noGrp="1" noChangeAspect="1"/>
          </p:cNvSpPr>
          <p:nvPr>
            <p:ph type="pic" sz="quarter" idx="18"/>
          </p:nvPr>
        </p:nvSpPr>
        <p:spPr bwMode="auto">
          <a:xfrm>
            <a:off x="0" y="1"/>
            <a:ext cx="6052900" cy="6857999"/>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304706"/>
              <a:gd name="connsiteY0" fmla="*/ 3910014 h 3910014"/>
              <a:gd name="connsiteX1" fmla="*/ 1042924 w 2304706"/>
              <a:gd name="connsiteY1" fmla="*/ 0 h 3910014"/>
              <a:gd name="connsiteX2" fmla="*/ 2304706 w 2304706"/>
              <a:gd name="connsiteY2" fmla="*/ 6914 h 3910014"/>
              <a:gd name="connsiteX3" fmla="*/ 1267586 w 2304706"/>
              <a:gd name="connsiteY3" fmla="*/ 3907005 h 3910014"/>
              <a:gd name="connsiteX4" fmla="*/ 0 w 2304706"/>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4906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706" h="3910014">
                <a:moveTo>
                  <a:pt x="0" y="3910014"/>
                </a:moveTo>
                <a:cubicBezTo>
                  <a:pt x="1635" y="2606676"/>
                  <a:pt x="3271" y="1303338"/>
                  <a:pt x="4906" y="0"/>
                </a:cubicBezTo>
                <a:lnTo>
                  <a:pt x="2304706" y="795"/>
                </a:lnTo>
                <a:cubicBezTo>
                  <a:pt x="1891771" y="1578443"/>
                  <a:pt x="1696868" y="2311001"/>
                  <a:pt x="1267586" y="3907005"/>
                </a:cubicBezTo>
                <a:lnTo>
                  <a:pt x="0" y="3910014"/>
                </a:lnTo>
                <a:close/>
              </a:path>
            </a:pathLst>
          </a:custGeom>
          <a:solidFill>
            <a:srgbClr val="E9E7E7"/>
          </a:solidFill>
          <a:ln>
            <a:noFill/>
          </a:ln>
          <a:effectLst/>
        </p:spPr>
        <p:txBody>
          <a:bodyPr lIns="1152000" tIns="540000" anchor="ctr" anchorCtr="0">
            <a:normAutofit/>
          </a:bodyPr>
          <a:lstStyle>
            <a:lvl1pPr marL="14288" indent="0">
              <a:buNone/>
              <a:tabLst/>
              <a:defRPr sz="1400" baseline="0">
                <a:solidFill>
                  <a:schemeClr val="tx1"/>
                </a:solidFill>
              </a:defRPr>
            </a:lvl1pPr>
          </a:lstStyle>
          <a:p>
            <a:r>
              <a:rPr lang="nb-NO"/>
              <a:t>Klikk på ikonet for å legge til et bilde</a:t>
            </a:r>
            <a:endParaRPr lang="nb-NO" dirty="0"/>
          </a:p>
        </p:txBody>
      </p:sp>
      <p:sp>
        <p:nvSpPr>
          <p:cNvPr id="9" name="Tittel 1">
            <a:extLst>
              <a:ext uri="{FF2B5EF4-FFF2-40B4-BE49-F238E27FC236}">
                <a16:creationId xmlns:a16="http://schemas.microsoft.com/office/drawing/2014/main" id="{BF999D76-8998-AC4E-B96D-EC3AF1C002F5}"/>
              </a:ext>
            </a:extLst>
          </p:cNvPr>
          <p:cNvSpPr>
            <a:spLocks noGrp="1"/>
          </p:cNvSpPr>
          <p:nvPr>
            <p:ph type="title" hasCustomPrompt="1"/>
          </p:nvPr>
        </p:nvSpPr>
        <p:spPr>
          <a:xfrm>
            <a:off x="6096000" y="482400"/>
            <a:ext cx="5247861" cy="1072080"/>
          </a:xfrm>
        </p:spPr>
        <p:txBody>
          <a:bodyPr/>
          <a:lstStyle/>
          <a:p>
            <a:r>
              <a:rPr lang="nb-NO" dirty="0"/>
              <a:t>Klikk for å redigere tittelen</a:t>
            </a:r>
          </a:p>
        </p:txBody>
      </p:sp>
    </p:spTree>
    <p:extLst>
      <p:ext uri="{BB962C8B-B14F-4D97-AF65-F5344CB8AC3E}">
        <p14:creationId xmlns:p14="http://schemas.microsoft.com/office/powerpoint/2010/main" val="1098591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FAD10EF-47D4-0240-947C-844B6DB7DA1B}"/>
              </a:ext>
            </a:extLst>
          </p:cNvPr>
          <p:cNvSpPr>
            <a:spLocks noGrp="1"/>
          </p:cNvSpPr>
          <p:nvPr>
            <p:ph type="title"/>
          </p:nvPr>
        </p:nvSpPr>
        <p:spPr>
          <a:xfrm>
            <a:off x="838200" y="482400"/>
            <a:ext cx="10515600" cy="1072080"/>
          </a:xfrm>
          <a:prstGeom prst="rect">
            <a:avLst/>
          </a:prstGeom>
        </p:spPr>
        <p:txBody>
          <a:bodyPr vert="horz" lIns="91440" tIns="45720" rIns="91440" bIns="45720" rtlCol="0" anchor="ctr">
            <a:normAutofit/>
          </a:bodyPr>
          <a:lstStyle/>
          <a:p>
            <a:r>
              <a:rPr lang="nb-NO" dirty="0"/>
              <a:t>Klikk for å redigere tittelen</a:t>
            </a:r>
          </a:p>
        </p:txBody>
      </p:sp>
      <p:sp>
        <p:nvSpPr>
          <p:cNvPr id="3" name="Plassholder for tekst 2">
            <a:extLst>
              <a:ext uri="{FF2B5EF4-FFF2-40B4-BE49-F238E27FC236}">
                <a16:creationId xmlns:a16="http://schemas.microsoft.com/office/drawing/2014/main" id="{CF3E8312-F0C7-3C46-BEEB-87BD7EA7DE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lysbildenummer 5">
            <a:extLst>
              <a:ext uri="{FF2B5EF4-FFF2-40B4-BE49-F238E27FC236}">
                <a16:creationId xmlns:a16="http://schemas.microsoft.com/office/drawing/2014/main" id="{D8D59EA7-F2B2-7C49-89A4-3A578F1C80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2"/>
                </a:solidFill>
                <a:latin typeface="Arial" panose="020B0604020202020204" pitchFamily="34" charset="0"/>
                <a:cs typeface="Arial" panose="020B0604020202020204" pitchFamily="34" charset="0"/>
              </a:defRPr>
            </a:lvl1pPr>
          </a:lstStyle>
          <a:p>
            <a:fld id="{95102788-B3AA-6746-B4E5-C52EBB4D0CEE}" type="slidenum">
              <a:rPr lang="nb-NO" smtClean="0"/>
              <a:pPr/>
              <a:t>‹#›</a:t>
            </a:fld>
            <a:endParaRPr lang="nb-NO" dirty="0"/>
          </a:p>
        </p:txBody>
      </p:sp>
      <p:sp>
        <p:nvSpPr>
          <p:cNvPr id="7" name="TekstSylinder 6">
            <a:extLst>
              <a:ext uri="{FF2B5EF4-FFF2-40B4-BE49-F238E27FC236}">
                <a16:creationId xmlns:a16="http://schemas.microsoft.com/office/drawing/2014/main" id="{555FED8A-16C9-8F42-B8B3-8C18FF9D4244}"/>
              </a:ext>
            </a:extLst>
          </p:cNvPr>
          <p:cNvSpPr txBox="1"/>
          <p:nvPr userDrawn="1"/>
        </p:nvSpPr>
        <p:spPr>
          <a:xfrm>
            <a:off x="249560" y="6477356"/>
            <a:ext cx="360040" cy="123111"/>
          </a:xfrm>
          <a:prstGeom prst="rect">
            <a:avLst/>
          </a:prstGeom>
          <a:noFill/>
        </p:spPr>
        <p:txBody>
          <a:bodyPr wrap="square" lIns="0" tIns="0" rIns="0" bIns="0" rtlCol="0">
            <a:spAutoFit/>
          </a:bodyPr>
          <a:lstStyle/>
          <a:p>
            <a:pPr marL="36000" indent="0" algn="l">
              <a:spcBef>
                <a:spcPts val="600"/>
              </a:spcBef>
              <a:buClr>
                <a:schemeClr val="accent2"/>
              </a:buClr>
              <a:buSzPct val="80000"/>
              <a:buNone/>
            </a:pPr>
            <a:r>
              <a:rPr lang="nb-NO" sz="800" dirty="0">
                <a:solidFill>
                  <a:schemeClr val="accent1"/>
                </a:solidFill>
                <a:latin typeface="Arial" panose="020B0604020202020204" pitchFamily="34" charset="0"/>
                <a:ea typeface="Segoe UI" charset="0"/>
                <a:cs typeface="Arial" panose="020B0604020202020204" pitchFamily="34" charset="0"/>
              </a:rPr>
              <a:t>//</a:t>
            </a:r>
            <a:r>
              <a:rPr lang="nb-NO" sz="800" dirty="0">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800" dirty="0">
                <a:solidFill>
                  <a:schemeClr val="tx2"/>
                </a:solidFill>
                <a:latin typeface="Arial" panose="020B0604020202020204" pitchFamily="34" charset="0"/>
                <a:ea typeface="Segoe UI" charset="0"/>
                <a:cs typeface="Arial" panose="020B0604020202020204" pitchFamily="34" charset="0"/>
              </a:rPr>
              <a:t>NAV</a:t>
            </a:r>
          </a:p>
        </p:txBody>
      </p:sp>
      <p:sp>
        <p:nvSpPr>
          <p:cNvPr id="8" name="Plassholder for bunntekst 7">
            <a:extLst>
              <a:ext uri="{FF2B5EF4-FFF2-40B4-BE49-F238E27FC236}">
                <a16:creationId xmlns:a16="http://schemas.microsoft.com/office/drawing/2014/main" id="{7122E58E-2832-4244-8616-203251C291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nb-NO"/>
          </a:p>
        </p:txBody>
      </p:sp>
    </p:spTree>
    <p:extLst>
      <p:ext uri="{BB962C8B-B14F-4D97-AF65-F5344CB8AC3E}">
        <p14:creationId xmlns:p14="http://schemas.microsoft.com/office/powerpoint/2010/main" val="2827523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4" r:id="rId6"/>
    <p:sldLayoutId id="2147483655" r:id="rId7"/>
    <p:sldLayoutId id="2147483661" r:id="rId8"/>
    <p:sldLayoutId id="2147483662" r:id="rId9"/>
    <p:sldLayoutId id="2147483667" r:id="rId10"/>
    <p:sldLayoutId id="2147483670" r:id="rId11"/>
    <p:sldLayoutId id="2147483671" r:id="rId12"/>
    <p:sldLayoutId id="2147483663" r:id="rId13"/>
    <p:sldLayoutId id="2147483669" r:id="rId14"/>
    <p:sldLayoutId id="2147483672" r:id="rId15"/>
    <p:sldLayoutId id="2147483673" r:id="rId16"/>
    <p:sldLayoutId id="2147483674" r:id="rId17"/>
  </p:sldLayoutIdLst>
  <p:hf sldNum="0" hdr="0" ftr="0" dt="0"/>
  <p:txStyles>
    <p:titleStyle>
      <a:lvl1pPr algn="l" defTabSz="914400" rtl="0" eaLnBrk="1" latinLnBrk="0" hangingPunct="1">
        <a:lnSpc>
          <a:spcPct val="90000"/>
        </a:lnSpc>
        <a:spcBef>
          <a:spcPct val="0"/>
        </a:spcBef>
        <a:buNone/>
        <a:defRPr sz="3200" b="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lstStyle/>
          <a:p>
            <a:r>
              <a:rPr lang="nb-NO" dirty="0" err="1"/>
              <a:t>Omverdsanalyse</a:t>
            </a:r>
            <a:r>
              <a:rPr lang="nb-NO" dirty="0"/>
              <a:t> 2021</a:t>
            </a:r>
          </a:p>
        </p:txBody>
      </p:sp>
      <p:sp>
        <p:nvSpPr>
          <p:cNvPr id="5" name="Undertittel 4">
            <a:extLst>
              <a:ext uri="{FF2B5EF4-FFF2-40B4-BE49-F238E27FC236}">
                <a16:creationId xmlns:a16="http://schemas.microsoft.com/office/drawing/2014/main" id="{972C9742-7508-1E46-970C-66D5DB19D6F4}"/>
              </a:ext>
            </a:extLst>
          </p:cNvPr>
          <p:cNvSpPr>
            <a:spLocks noGrp="1"/>
          </p:cNvSpPr>
          <p:nvPr>
            <p:ph type="subTitle" idx="1"/>
          </p:nvPr>
        </p:nvSpPr>
        <p:spPr/>
        <p:txBody>
          <a:bodyPr/>
          <a:lstStyle/>
          <a:p>
            <a:r>
              <a:rPr lang="nb-NO" dirty="0"/>
              <a:t>Sunnhordland</a:t>
            </a:r>
          </a:p>
        </p:txBody>
      </p:sp>
      <p:pic>
        <p:nvPicPr>
          <p:cNvPr id="3" name="Plassholder for bilde 2">
            <a:extLst>
              <a:ext uri="{FF2B5EF4-FFF2-40B4-BE49-F238E27FC236}">
                <a16:creationId xmlns:a16="http://schemas.microsoft.com/office/drawing/2014/main" id="{65E5AAD1-A854-42AC-A2BF-D234446B037F}"/>
              </a:ext>
            </a:extLst>
          </p:cNvPr>
          <p:cNvPicPr>
            <a:picLocks noGrp="1" noChangeAspect="1"/>
          </p:cNvPicPr>
          <p:nvPr>
            <p:ph type="pic" sz="quarter" idx="11"/>
          </p:nvPr>
        </p:nvPicPr>
        <p:blipFill>
          <a:blip r:embed="rId2"/>
          <a:srcRect t="2211" b="2211"/>
          <a:stretch/>
        </p:blipFill>
        <p:spPr>
          <a:xfrm>
            <a:off x="6160021" y="0"/>
            <a:ext cx="6031979" cy="6858000"/>
          </a:xfrm>
        </p:spPr>
      </p:pic>
    </p:spTree>
    <p:extLst>
      <p:ext uri="{BB962C8B-B14F-4D97-AF65-F5344CB8AC3E}">
        <p14:creationId xmlns:p14="http://schemas.microsoft.com/office/powerpoint/2010/main" val="500582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07C386-4FAC-4B09-AFD4-5B33A40BABF9}"/>
              </a:ext>
            </a:extLst>
          </p:cNvPr>
          <p:cNvSpPr>
            <a:spLocks noGrp="1"/>
          </p:cNvSpPr>
          <p:nvPr>
            <p:ph type="title"/>
          </p:nvPr>
        </p:nvSpPr>
        <p:spPr>
          <a:xfrm>
            <a:off x="806116" y="386148"/>
            <a:ext cx="10515600" cy="919680"/>
          </a:xfrm>
        </p:spPr>
        <p:txBody>
          <a:bodyPr/>
          <a:lstStyle/>
          <a:p>
            <a:r>
              <a:rPr lang="nn-NO" dirty="0"/>
              <a:t>Samanlikning av regionar</a:t>
            </a:r>
          </a:p>
        </p:txBody>
      </p:sp>
      <p:pic>
        <p:nvPicPr>
          <p:cNvPr id="5" name="Bilde 4">
            <a:extLst>
              <a:ext uri="{FF2B5EF4-FFF2-40B4-BE49-F238E27FC236}">
                <a16:creationId xmlns:a16="http://schemas.microsoft.com/office/drawing/2014/main" id="{008342BB-AC10-4234-B0D4-A5E973EA2E75}"/>
              </a:ext>
            </a:extLst>
          </p:cNvPr>
          <p:cNvPicPr>
            <a:picLocks noChangeAspect="1"/>
          </p:cNvPicPr>
          <p:nvPr/>
        </p:nvPicPr>
        <p:blipFill rotWithShape="1">
          <a:blip r:embed="rId3"/>
          <a:srcRect l="7700" t="14276" r="52900" b="29993"/>
          <a:stretch/>
        </p:blipFill>
        <p:spPr>
          <a:xfrm>
            <a:off x="838200" y="1259304"/>
            <a:ext cx="9184430" cy="5438275"/>
          </a:xfrm>
          <a:prstGeom prst="rect">
            <a:avLst/>
          </a:prstGeom>
        </p:spPr>
      </p:pic>
    </p:spTree>
    <p:extLst>
      <p:ext uri="{BB962C8B-B14F-4D97-AF65-F5344CB8AC3E}">
        <p14:creationId xmlns:p14="http://schemas.microsoft.com/office/powerpoint/2010/main" val="2443409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dirty="0"/>
              <a:t>Levekår og fattigdom</a:t>
            </a:r>
          </a:p>
        </p:txBody>
      </p:sp>
      <p:pic>
        <p:nvPicPr>
          <p:cNvPr id="3" name="Plassholder for bilde 2" descr="To personer som løper og sykler sammen">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234102" y="1421772"/>
            <a:ext cx="6023153" cy="4014455"/>
          </a:xfrm>
        </p:spPr>
      </p:pic>
    </p:spTree>
    <p:extLst>
      <p:ext uri="{BB962C8B-B14F-4D97-AF65-F5344CB8AC3E}">
        <p14:creationId xmlns:p14="http://schemas.microsoft.com/office/powerpoint/2010/main" val="3701064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23109" y="781902"/>
            <a:ext cx="9366275" cy="709501"/>
          </a:xfrm>
        </p:spPr>
        <p:txBody>
          <a:bodyPr>
            <a:noAutofit/>
          </a:bodyPr>
          <a:lstStyle/>
          <a:p>
            <a:r>
              <a:rPr lang="nn-NO" sz="2800" dirty="0"/>
              <a:t>Oppsummering av hovudtrekk: levekår og fattigdom</a:t>
            </a:r>
            <a:br>
              <a:rPr lang="nn-NO" sz="2800" dirty="0"/>
            </a:br>
            <a:r>
              <a:rPr lang="nn-NO" sz="2800" dirty="0"/>
              <a:t>Nordhordland</a:t>
            </a:r>
          </a:p>
        </p:txBody>
      </p:sp>
      <p:sp>
        <p:nvSpPr>
          <p:cNvPr id="3" name="Rektangel 2">
            <a:extLst>
              <a:ext uri="{FF2B5EF4-FFF2-40B4-BE49-F238E27FC236}">
                <a16:creationId xmlns:a16="http://schemas.microsoft.com/office/drawing/2014/main" id="{58CE5168-9531-434A-9BAF-C6B32DCF281B}"/>
              </a:ext>
            </a:extLst>
          </p:cNvPr>
          <p:cNvSpPr/>
          <p:nvPr/>
        </p:nvSpPr>
        <p:spPr>
          <a:xfrm>
            <a:off x="923109" y="1876981"/>
            <a:ext cx="9366275" cy="3684598"/>
          </a:xfrm>
          <a:prstGeom prst="rect">
            <a:avLst/>
          </a:prstGeom>
        </p:spPr>
        <p:txBody>
          <a:bodyPr wrap="square">
            <a:spAutoFit/>
          </a:bodyPr>
          <a:lstStyle/>
          <a:p>
            <a:pPr marL="342900" lvl="0" indent="-342900">
              <a:lnSpc>
                <a:spcPct val="107000"/>
              </a:lnSpc>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Sunnhordland har ein fattigdomsdel under fylkessnittet.</a:t>
            </a: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Arial" panose="020B0604020202020204" pitchFamily="34" charset="0"/>
              <a:buChar char="•"/>
            </a:pPr>
            <a:endParaRPr lang="nn-NO"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Sunnhordland ligg under fylkessnittet (0,23) når det gjeld ulikheit (GINI).</a:t>
            </a:r>
          </a:p>
          <a:p>
            <a:pPr marL="342900" lvl="0" indent="-342900">
              <a:lnSpc>
                <a:spcPct val="107000"/>
              </a:lnSpc>
              <a:buClr>
                <a:schemeClr val="accent1"/>
              </a:buClr>
              <a:buFont typeface="Arial" panose="020B0604020202020204" pitchFamily="34" charset="0"/>
              <a:buChar char="•"/>
            </a:pP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Sunnhordland kjem samla sett ikkje særleg godt ut på levekårsindeksen. Det er særleg talet på mottakarar av uføre</a:t>
            </a:r>
            <a:r>
              <a:rPr lang="nn-NO" sz="2400" dirty="0">
                <a:latin typeface="Calibri" panose="020F0502020204030204" pitchFamily="34" charset="0"/>
                <a:ea typeface="Calibri" panose="020F0502020204030204" pitchFamily="34" charset="0"/>
                <a:cs typeface="Times New Roman" panose="02020603050405020304" pitchFamily="18" charset="0"/>
              </a:rPr>
              <a:t>trygd,</a:t>
            </a:r>
            <a:r>
              <a:rPr lang="nn-NO" sz="2400" dirty="0">
                <a:effectLst/>
                <a:latin typeface="Calibri" panose="020F0502020204030204" pitchFamily="34" charset="0"/>
                <a:ea typeface="Calibri" panose="020F0502020204030204" pitchFamily="34" charset="0"/>
                <a:cs typeface="Times New Roman" panose="02020603050405020304" pitchFamily="18" charset="0"/>
              </a:rPr>
              <a:t> sosialhjelp og sjukepengar som trekkjer ned. </a:t>
            </a:r>
          </a:p>
          <a:p>
            <a:endParaRPr lang="nn-NO" sz="2800" dirty="0">
              <a:solidFill>
                <a:schemeClr val="bg2"/>
              </a:solidFill>
            </a:endParaRPr>
          </a:p>
        </p:txBody>
      </p:sp>
    </p:spTree>
    <p:extLst>
      <p:ext uri="{BB962C8B-B14F-4D97-AF65-F5344CB8AC3E}">
        <p14:creationId xmlns:p14="http://schemas.microsoft.com/office/powerpoint/2010/main" val="183507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4FE46C-7345-4DFA-8B36-A4DDBE625957}"/>
              </a:ext>
            </a:extLst>
          </p:cNvPr>
          <p:cNvSpPr>
            <a:spLocks noGrp="1"/>
          </p:cNvSpPr>
          <p:nvPr>
            <p:ph type="title"/>
          </p:nvPr>
        </p:nvSpPr>
        <p:spPr>
          <a:xfrm>
            <a:off x="822158" y="305938"/>
            <a:ext cx="10515600" cy="1072080"/>
          </a:xfrm>
        </p:spPr>
        <p:txBody>
          <a:bodyPr>
            <a:normAutofit/>
          </a:bodyPr>
          <a:lstStyle/>
          <a:p>
            <a:r>
              <a:rPr lang="nb-NO" sz="2800" dirty="0"/>
              <a:t>Levekårsrangering for Vestland 2021</a:t>
            </a:r>
          </a:p>
        </p:txBody>
      </p:sp>
      <p:pic>
        <p:nvPicPr>
          <p:cNvPr id="5" name="Bilde 4">
            <a:extLst>
              <a:ext uri="{FF2B5EF4-FFF2-40B4-BE49-F238E27FC236}">
                <a16:creationId xmlns:a16="http://schemas.microsoft.com/office/drawing/2014/main" id="{1999F6FD-DA08-4973-922A-8035A1FAD70D}"/>
              </a:ext>
            </a:extLst>
          </p:cNvPr>
          <p:cNvPicPr>
            <a:picLocks noChangeAspect="1"/>
          </p:cNvPicPr>
          <p:nvPr/>
        </p:nvPicPr>
        <p:blipFill>
          <a:blip r:embed="rId3"/>
          <a:stretch>
            <a:fillRect/>
          </a:stretch>
        </p:blipFill>
        <p:spPr>
          <a:xfrm>
            <a:off x="838200" y="1287780"/>
            <a:ext cx="10515600" cy="5257800"/>
          </a:xfrm>
          <a:prstGeom prst="rect">
            <a:avLst/>
          </a:prstGeom>
        </p:spPr>
      </p:pic>
      <p:pic>
        <p:nvPicPr>
          <p:cNvPr id="7" name="Bilde 6">
            <a:extLst>
              <a:ext uri="{FF2B5EF4-FFF2-40B4-BE49-F238E27FC236}">
                <a16:creationId xmlns:a16="http://schemas.microsoft.com/office/drawing/2014/main" id="{392A35F0-FB49-4182-8331-14685E2A0F7E}"/>
              </a:ext>
            </a:extLst>
          </p:cNvPr>
          <p:cNvPicPr>
            <a:picLocks noChangeAspect="1"/>
          </p:cNvPicPr>
          <p:nvPr/>
        </p:nvPicPr>
        <p:blipFill>
          <a:blip r:embed="rId4"/>
          <a:stretch>
            <a:fillRect/>
          </a:stretch>
        </p:blipFill>
        <p:spPr>
          <a:xfrm>
            <a:off x="8001000" y="596700"/>
            <a:ext cx="3810000" cy="581025"/>
          </a:xfrm>
          <a:prstGeom prst="rect">
            <a:avLst/>
          </a:prstGeom>
        </p:spPr>
      </p:pic>
    </p:spTree>
    <p:extLst>
      <p:ext uri="{BB962C8B-B14F-4D97-AF65-F5344CB8AC3E}">
        <p14:creationId xmlns:p14="http://schemas.microsoft.com/office/powerpoint/2010/main" val="1724580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36EB3DE-08C5-4EB3-A51E-81BAFC55BA21}"/>
              </a:ext>
            </a:extLst>
          </p:cNvPr>
          <p:cNvSpPr>
            <a:spLocks noGrp="1"/>
          </p:cNvSpPr>
          <p:nvPr>
            <p:ph type="title"/>
          </p:nvPr>
        </p:nvSpPr>
        <p:spPr>
          <a:xfrm>
            <a:off x="838200" y="450316"/>
            <a:ext cx="10515600" cy="694128"/>
          </a:xfrm>
        </p:spPr>
        <p:txBody>
          <a:bodyPr>
            <a:normAutofit/>
          </a:bodyPr>
          <a:lstStyle/>
          <a:p>
            <a:r>
              <a:rPr lang="nb-NO" sz="2800" dirty="0"/>
              <a:t>Levekårsrangering for Sunnhordland</a:t>
            </a:r>
          </a:p>
        </p:txBody>
      </p:sp>
      <p:pic>
        <p:nvPicPr>
          <p:cNvPr id="5" name="Bilde 4">
            <a:extLst>
              <a:ext uri="{FF2B5EF4-FFF2-40B4-BE49-F238E27FC236}">
                <a16:creationId xmlns:a16="http://schemas.microsoft.com/office/drawing/2014/main" id="{47D9E371-9073-4E83-9DF3-E12DCF104363}"/>
              </a:ext>
            </a:extLst>
          </p:cNvPr>
          <p:cNvPicPr>
            <a:picLocks noChangeAspect="1"/>
          </p:cNvPicPr>
          <p:nvPr/>
        </p:nvPicPr>
        <p:blipFill>
          <a:blip r:embed="rId3"/>
          <a:stretch>
            <a:fillRect/>
          </a:stretch>
        </p:blipFill>
        <p:spPr>
          <a:xfrm>
            <a:off x="8001000" y="596700"/>
            <a:ext cx="3810000" cy="581025"/>
          </a:xfrm>
          <a:prstGeom prst="rect">
            <a:avLst/>
          </a:prstGeom>
        </p:spPr>
      </p:pic>
      <p:pic>
        <p:nvPicPr>
          <p:cNvPr id="4" name="Bilde 3">
            <a:extLst>
              <a:ext uri="{FF2B5EF4-FFF2-40B4-BE49-F238E27FC236}">
                <a16:creationId xmlns:a16="http://schemas.microsoft.com/office/drawing/2014/main" id="{9959DE82-1756-417F-93AD-2D19C28FC88B}"/>
              </a:ext>
            </a:extLst>
          </p:cNvPr>
          <p:cNvPicPr>
            <a:picLocks noChangeAspect="1"/>
          </p:cNvPicPr>
          <p:nvPr/>
        </p:nvPicPr>
        <p:blipFill rotWithShape="1">
          <a:blip r:embed="rId4"/>
          <a:srcRect l="7631" t="14874" r="48750" b="30748"/>
          <a:stretch/>
        </p:blipFill>
        <p:spPr>
          <a:xfrm>
            <a:off x="838200" y="1259305"/>
            <a:ext cx="10343888" cy="5398169"/>
          </a:xfrm>
          <a:prstGeom prst="rect">
            <a:avLst/>
          </a:prstGeom>
        </p:spPr>
      </p:pic>
    </p:spTree>
    <p:extLst>
      <p:ext uri="{BB962C8B-B14F-4D97-AF65-F5344CB8AC3E}">
        <p14:creationId xmlns:p14="http://schemas.microsoft.com/office/powerpoint/2010/main" val="93263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D7731EC-F2E7-4343-B0A0-D9115A31B893}"/>
              </a:ext>
            </a:extLst>
          </p:cNvPr>
          <p:cNvSpPr>
            <a:spLocks noGrp="1"/>
          </p:cNvSpPr>
          <p:nvPr>
            <p:ph type="title"/>
          </p:nvPr>
        </p:nvSpPr>
        <p:spPr/>
        <p:txBody>
          <a:bodyPr/>
          <a:lstStyle/>
          <a:p>
            <a:r>
              <a:rPr lang="nb-NO" dirty="0"/>
              <a:t>Ulikskap</a:t>
            </a:r>
          </a:p>
        </p:txBody>
      </p:sp>
      <p:pic>
        <p:nvPicPr>
          <p:cNvPr id="5" name="Bilde 4">
            <a:extLst>
              <a:ext uri="{FF2B5EF4-FFF2-40B4-BE49-F238E27FC236}">
                <a16:creationId xmlns:a16="http://schemas.microsoft.com/office/drawing/2014/main" id="{FBA7D543-52A8-4704-906A-A597F6D0E4A4}"/>
              </a:ext>
            </a:extLst>
          </p:cNvPr>
          <p:cNvPicPr>
            <a:picLocks noChangeAspect="1"/>
          </p:cNvPicPr>
          <p:nvPr/>
        </p:nvPicPr>
        <p:blipFill rotWithShape="1">
          <a:blip r:embed="rId3"/>
          <a:srcRect l="7650" t="7777" r="48850" b="57465"/>
          <a:stretch/>
        </p:blipFill>
        <p:spPr>
          <a:xfrm>
            <a:off x="838199" y="1554480"/>
            <a:ext cx="10807517" cy="3614928"/>
          </a:xfrm>
          <a:prstGeom prst="rect">
            <a:avLst/>
          </a:prstGeom>
        </p:spPr>
      </p:pic>
    </p:spTree>
    <p:extLst>
      <p:ext uri="{BB962C8B-B14F-4D97-AF65-F5344CB8AC3E}">
        <p14:creationId xmlns:p14="http://schemas.microsoft.com/office/powerpoint/2010/main" val="2181419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dirty="0"/>
              <a:t>Behov for kompetanse og arbeidskraft</a:t>
            </a:r>
          </a:p>
        </p:txBody>
      </p:sp>
      <p:pic>
        <p:nvPicPr>
          <p:cNvPr id="3" name="Plassholder for bilde 2" descr="Lege som bruker digitalt nettbrett i en sykehuskorridor">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234102" y="1421772"/>
            <a:ext cx="6023152" cy="4014455"/>
          </a:xfrm>
        </p:spPr>
      </p:pic>
    </p:spTree>
    <p:extLst>
      <p:ext uri="{BB962C8B-B14F-4D97-AF65-F5344CB8AC3E}">
        <p14:creationId xmlns:p14="http://schemas.microsoft.com/office/powerpoint/2010/main" val="3133938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23108" y="446558"/>
            <a:ext cx="10918372" cy="709501"/>
          </a:xfrm>
        </p:spPr>
        <p:txBody>
          <a:bodyPr>
            <a:noAutofit/>
          </a:bodyPr>
          <a:lstStyle/>
          <a:p>
            <a:r>
              <a:rPr lang="nn-NO" sz="2800" dirty="0"/>
              <a:t>Oppsummering av hovudtrekk: Behov for kompetanse og arbeidskraft</a:t>
            </a:r>
            <a:br>
              <a:rPr lang="nn-NO" sz="2800" dirty="0"/>
            </a:br>
            <a:r>
              <a:rPr lang="nn-NO" sz="2800" dirty="0"/>
              <a:t>Sunnhordland</a:t>
            </a:r>
          </a:p>
        </p:txBody>
      </p:sp>
      <p:sp>
        <p:nvSpPr>
          <p:cNvPr id="3" name="Rektangel 2">
            <a:extLst>
              <a:ext uri="{FF2B5EF4-FFF2-40B4-BE49-F238E27FC236}">
                <a16:creationId xmlns:a16="http://schemas.microsoft.com/office/drawing/2014/main" id="{58CE5168-9531-434A-9BAF-C6B32DCF281B}"/>
              </a:ext>
            </a:extLst>
          </p:cNvPr>
          <p:cNvSpPr/>
          <p:nvPr/>
        </p:nvSpPr>
        <p:spPr>
          <a:xfrm>
            <a:off x="923108" y="1643060"/>
            <a:ext cx="10258697" cy="4984698"/>
          </a:xfrm>
          <a:prstGeom prst="rect">
            <a:avLst/>
          </a:prstGeom>
        </p:spPr>
        <p:txBody>
          <a:bodyPr wrap="square">
            <a:spAutoFit/>
          </a:bodyPr>
          <a:lstStyle/>
          <a:p>
            <a:pPr marL="342900" lvl="0" indent="-342900">
              <a:lnSpc>
                <a:spcPct val="107000"/>
              </a:lnSpc>
              <a:spcAft>
                <a:spcPts val="1800"/>
              </a:spcAft>
              <a:buClr>
                <a:schemeClr val="accent1"/>
              </a:buClr>
              <a:buFont typeface="Arial" panose="020B0604020202020204" pitchFamily="34" charset="0"/>
              <a:buChar char="•"/>
            </a:pPr>
            <a:r>
              <a:rPr lang="nn-NO" sz="2200" dirty="0">
                <a:effectLst/>
                <a:latin typeface="Calibri" panose="020F0502020204030204" pitchFamily="34" charset="0"/>
                <a:ea typeface="Calibri" panose="020F0502020204030204" pitchFamily="34" charset="0"/>
                <a:cs typeface="Times New Roman" panose="02020603050405020304" pitchFamily="18" charset="0"/>
              </a:rPr>
              <a:t>Sunnhordland har ein profil som er tung på industri og helse- og sosialtenester. Det er relativt sett færre i denne regionen som jobbar innan ulike typar tenesteyting. </a:t>
            </a:r>
          </a:p>
          <a:p>
            <a:pPr marL="342900" lvl="0" indent="-342900">
              <a:lnSpc>
                <a:spcPct val="107000"/>
              </a:lnSpc>
              <a:spcAft>
                <a:spcPts val="1800"/>
              </a:spcAft>
              <a:buClr>
                <a:schemeClr val="accent1"/>
              </a:buClr>
              <a:buFont typeface="Arial" panose="020B0604020202020204" pitchFamily="34" charset="0"/>
              <a:buChar char="•"/>
            </a:pPr>
            <a:r>
              <a:rPr lang="nn-NO" sz="2200" dirty="0">
                <a:effectLst/>
                <a:latin typeface="Calibri" panose="020F0502020204030204" pitchFamily="34" charset="0"/>
                <a:ea typeface="Calibri" panose="020F0502020204030204" pitchFamily="34" charset="0"/>
                <a:cs typeface="Times New Roman" panose="02020603050405020304" pitchFamily="18" charset="0"/>
              </a:rPr>
              <a:t>I bedriftsundersøkinga er Sunnhordland mellom dei mest optimistiske når det gjeld dei økonomiske indikatorane, men litt under fylkessnittet når det gjeld sysselsetjing.</a:t>
            </a:r>
          </a:p>
          <a:p>
            <a:pPr marL="342900" lvl="0" indent="-342900">
              <a:lnSpc>
                <a:spcPct val="107000"/>
              </a:lnSpc>
              <a:spcAft>
                <a:spcPts val="1800"/>
              </a:spcAft>
              <a:buClr>
                <a:schemeClr val="accent1"/>
              </a:buClr>
              <a:buFont typeface="Arial" panose="020B0604020202020204" pitchFamily="34" charset="0"/>
              <a:buChar char="•"/>
            </a:pPr>
            <a:r>
              <a:rPr lang="nn-NO" sz="2200" dirty="0">
                <a:effectLst/>
                <a:latin typeface="Calibri" panose="020F0502020204030204" pitchFamily="34" charset="0"/>
                <a:ea typeface="Calibri" panose="020F0502020204030204" pitchFamily="34" charset="0"/>
                <a:cs typeface="Times New Roman" panose="02020603050405020304" pitchFamily="18" charset="0"/>
              </a:rPr>
              <a:t>Sunnhordland vil ha stort behov for å erstatte arbeidstakar som går av med pensjon dei næraste åra. Behovet er størst innan helsevesenet og industrien.</a:t>
            </a:r>
          </a:p>
          <a:p>
            <a:pPr marL="342900" lvl="0" indent="-342900">
              <a:lnSpc>
                <a:spcPct val="107000"/>
              </a:lnSpc>
              <a:spcAft>
                <a:spcPts val="1800"/>
              </a:spcAft>
              <a:buClr>
                <a:schemeClr val="accent1"/>
              </a:buClr>
              <a:buFont typeface="Arial" panose="020B0604020202020204" pitchFamily="34" charset="0"/>
              <a:buChar char="•"/>
            </a:pPr>
            <a:r>
              <a:rPr lang="nn-NO" sz="2200" dirty="0">
                <a:effectLst/>
                <a:latin typeface="Calibri" panose="020F0502020204030204" pitchFamily="34" charset="0"/>
                <a:ea typeface="Calibri" panose="020F0502020204030204" pitchFamily="34" charset="0"/>
                <a:cs typeface="Times New Roman" panose="02020603050405020304" pitchFamily="18" charset="0"/>
              </a:rPr>
              <a:t>Arbeidsmarknaden i Sunnhordland har blitt strammare det siste året. Det er strammast innafor akademiske yrke og helse.</a:t>
            </a:r>
          </a:p>
          <a:p>
            <a:pPr marL="342900" lvl="0" indent="-342900">
              <a:lnSpc>
                <a:spcPct val="107000"/>
              </a:lnSpc>
              <a:spcAft>
                <a:spcPts val="1800"/>
              </a:spcAft>
              <a:buClr>
                <a:schemeClr val="accent1"/>
              </a:buClr>
              <a:buFont typeface="Arial" panose="020B0604020202020204" pitchFamily="34" charset="0"/>
              <a:buChar char="•"/>
            </a:pPr>
            <a:r>
              <a:rPr lang="nn-NO" sz="2200" dirty="0">
                <a:effectLst/>
                <a:latin typeface="Calibri" panose="020F0502020204030204" pitchFamily="34" charset="0"/>
                <a:ea typeface="Calibri" panose="020F0502020204030204" pitchFamily="34" charset="0"/>
                <a:cs typeface="Times New Roman" panose="02020603050405020304" pitchFamily="18" charset="0"/>
              </a:rPr>
              <a:t>Dei fleste som bur i Sunnhordland jobbar også der. Det er ein del pendling til og frå Bergen, elles lite til og frå andre kommunar i fylket. Det er ein god del pendling til Rogaland, men dette er ikkje med i </a:t>
            </a:r>
            <a:r>
              <a:rPr lang="nn-NO" sz="2200" dirty="0">
                <a:latin typeface="Calibri" panose="020F0502020204030204" pitchFamily="34" charset="0"/>
                <a:ea typeface="Calibri" panose="020F0502020204030204" pitchFamily="34" charset="0"/>
                <a:cs typeface="Times New Roman" panose="02020603050405020304" pitchFamily="18" charset="0"/>
              </a:rPr>
              <a:t>denne</a:t>
            </a:r>
            <a:r>
              <a:rPr lang="nn-NO" sz="2200" dirty="0">
                <a:effectLst/>
                <a:latin typeface="Calibri" panose="020F0502020204030204" pitchFamily="34" charset="0"/>
                <a:ea typeface="Calibri" panose="020F0502020204030204" pitchFamily="34" charset="0"/>
                <a:cs typeface="Times New Roman" panose="02020603050405020304" pitchFamily="18" charset="0"/>
              </a:rPr>
              <a:t> oversikten.  </a:t>
            </a:r>
          </a:p>
        </p:txBody>
      </p:sp>
    </p:spTree>
    <p:extLst>
      <p:ext uri="{BB962C8B-B14F-4D97-AF65-F5344CB8AC3E}">
        <p14:creationId xmlns:p14="http://schemas.microsoft.com/office/powerpoint/2010/main" val="564835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AF864D-B9B9-4008-9204-20A5727F3758}"/>
              </a:ext>
            </a:extLst>
          </p:cNvPr>
          <p:cNvSpPr>
            <a:spLocks noGrp="1"/>
          </p:cNvSpPr>
          <p:nvPr>
            <p:ph type="title"/>
          </p:nvPr>
        </p:nvSpPr>
        <p:spPr>
          <a:xfrm>
            <a:off x="838200" y="482400"/>
            <a:ext cx="10515600" cy="840432"/>
          </a:xfrm>
        </p:spPr>
        <p:txBody>
          <a:bodyPr>
            <a:normAutofit/>
          </a:bodyPr>
          <a:lstStyle/>
          <a:p>
            <a:r>
              <a:rPr lang="nb-NO" sz="2800" dirty="0"/>
              <a:t>Næringsprofil</a:t>
            </a:r>
          </a:p>
        </p:txBody>
      </p:sp>
      <p:pic>
        <p:nvPicPr>
          <p:cNvPr id="4" name="Bilde 3">
            <a:extLst>
              <a:ext uri="{FF2B5EF4-FFF2-40B4-BE49-F238E27FC236}">
                <a16:creationId xmlns:a16="http://schemas.microsoft.com/office/drawing/2014/main" id="{2C5D1E5A-9FEC-48C1-AAE8-FAA8F1B1A58D}"/>
              </a:ext>
            </a:extLst>
          </p:cNvPr>
          <p:cNvPicPr>
            <a:picLocks noChangeAspect="1"/>
          </p:cNvPicPr>
          <p:nvPr/>
        </p:nvPicPr>
        <p:blipFill rotWithShape="1">
          <a:blip r:embed="rId3"/>
          <a:srcRect l="7631" t="14559" r="48947" b="30591"/>
          <a:stretch/>
        </p:blipFill>
        <p:spPr>
          <a:xfrm>
            <a:off x="838200" y="1322832"/>
            <a:ext cx="9693442" cy="5125776"/>
          </a:xfrm>
          <a:prstGeom prst="rect">
            <a:avLst/>
          </a:prstGeom>
        </p:spPr>
      </p:pic>
    </p:spTree>
    <p:extLst>
      <p:ext uri="{BB962C8B-B14F-4D97-AF65-F5344CB8AC3E}">
        <p14:creationId xmlns:p14="http://schemas.microsoft.com/office/powerpoint/2010/main" val="2308715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962F82-ADD3-4751-A655-056029AD396D}"/>
              </a:ext>
            </a:extLst>
          </p:cNvPr>
          <p:cNvSpPr>
            <a:spLocks noGrp="1"/>
          </p:cNvSpPr>
          <p:nvPr>
            <p:ph type="title"/>
          </p:nvPr>
        </p:nvSpPr>
        <p:spPr>
          <a:xfrm>
            <a:off x="838200" y="482400"/>
            <a:ext cx="10515600" cy="809952"/>
          </a:xfrm>
        </p:spPr>
        <p:txBody>
          <a:bodyPr>
            <a:normAutofit/>
          </a:bodyPr>
          <a:lstStyle/>
          <a:p>
            <a:r>
              <a:rPr lang="nb-NO" sz="2800" dirty="0"/>
              <a:t>Pendlemønster i regionen</a:t>
            </a:r>
          </a:p>
        </p:txBody>
      </p:sp>
      <p:pic>
        <p:nvPicPr>
          <p:cNvPr id="5" name="Bilde 4">
            <a:extLst>
              <a:ext uri="{FF2B5EF4-FFF2-40B4-BE49-F238E27FC236}">
                <a16:creationId xmlns:a16="http://schemas.microsoft.com/office/drawing/2014/main" id="{B1D9C563-064E-474D-B265-FC3C554F4235}"/>
              </a:ext>
            </a:extLst>
          </p:cNvPr>
          <p:cNvPicPr>
            <a:picLocks noChangeAspect="1"/>
          </p:cNvPicPr>
          <p:nvPr/>
        </p:nvPicPr>
        <p:blipFill rotWithShape="1">
          <a:blip r:embed="rId3"/>
          <a:srcRect l="7631" t="14559" r="48816" b="30905"/>
          <a:stretch/>
        </p:blipFill>
        <p:spPr>
          <a:xfrm>
            <a:off x="838200" y="1292352"/>
            <a:ext cx="10036543" cy="5260848"/>
          </a:xfrm>
          <a:prstGeom prst="rect">
            <a:avLst/>
          </a:prstGeom>
        </p:spPr>
      </p:pic>
    </p:spTree>
    <p:extLst>
      <p:ext uri="{BB962C8B-B14F-4D97-AF65-F5344CB8AC3E}">
        <p14:creationId xmlns:p14="http://schemas.microsoft.com/office/powerpoint/2010/main" val="1087106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13F65932-1D34-4252-9915-00A672759C48}"/>
              </a:ext>
            </a:extLst>
          </p:cNvPr>
          <p:cNvSpPr>
            <a:spLocks noGrp="1"/>
          </p:cNvSpPr>
          <p:nvPr>
            <p:ph idx="1"/>
          </p:nvPr>
        </p:nvSpPr>
        <p:spPr>
          <a:xfrm>
            <a:off x="838200" y="1698261"/>
            <a:ext cx="10515600" cy="4822948"/>
          </a:xfrm>
        </p:spPr>
        <p:txBody>
          <a:bodyPr>
            <a:normAutofit/>
          </a:bodyPr>
          <a:lstStyle/>
          <a:p>
            <a:pPr>
              <a:buFont typeface="Arial" panose="020B0604020202020204" pitchFamily="34" charset="0"/>
              <a:buChar char="•"/>
            </a:pPr>
            <a:r>
              <a:rPr lang="nn-NO" sz="2400" dirty="0">
                <a:latin typeface="+mn-lt"/>
              </a:rPr>
              <a:t>Omverdsanalysen gir ei oversikt over situasjon og utvikling i regionen på område som har påverknad på korleis NAV kan løyse oppgåvene sine.</a:t>
            </a:r>
            <a:br>
              <a:rPr lang="nn-NO" sz="2400" dirty="0">
                <a:latin typeface="+mn-lt"/>
              </a:rPr>
            </a:br>
            <a:r>
              <a:rPr lang="nn-NO" sz="2400" dirty="0">
                <a:latin typeface="+mn-lt"/>
              </a:rPr>
              <a:t>  </a:t>
            </a:r>
          </a:p>
          <a:p>
            <a:pPr>
              <a:buFont typeface="Arial" panose="020B0604020202020204" pitchFamily="34" charset="0"/>
              <a:buChar char="•"/>
            </a:pPr>
            <a:r>
              <a:rPr lang="nn-NO" sz="2400" dirty="0">
                <a:latin typeface="+mn-lt"/>
              </a:rPr>
              <a:t>Analysen kan nyttast som grunnlag for planlegging og forståing av utfordringar i den einskilde NAV-region.</a:t>
            </a:r>
            <a:br>
              <a:rPr lang="nn-NO" sz="2400" dirty="0">
                <a:latin typeface="+mn-lt"/>
              </a:rPr>
            </a:br>
            <a:endParaRPr lang="nn-NO" sz="2400" dirty="0">
              <a:latin typeface="+mn-lt"/>
            </a:endParaRPr>
          </a:p>
          <a:p>
            <a:pPr>
              <a:buFont typeface="Arial" panose="020B0604020202020204" pitchFamily="34" charset="0"/>
              <a:buChar char="•"/>
            </a:pPr>
            <a:r>
              <a:rPr lang="nn-NO" sz="2400" dirty="0">
                <a:latin typeface="+mn-lt"/>
              </a:rPr>
              <a:t>Analysen kan være eit utgangspunkt for dialogen med NAV sine samarbeidspartnarar, slik at vi får ei felles forståing av utfordringar i regionen og kan koordinera innsatsen.</a:t>
            </a:r>
            <a:endParaRPr lang="nb-NO" sz="2400" dirty="0">
              <a:latin typeface="+mn-lt"/>
            </a:endParaRPr>
          </a:p>
        </p:txBody>
      </p:sp>
      <p:sp>
        <p:nvSpPr>
          <p:cNvPr id="3" name="Tittel 2">
            <a:extLst>
              <a:ext uri="{FF2B5EF4-FFF2-40B4-BE49-F238E27FC236}">
                <a16:creationId xmlns:a16="http://schemas.microsoft.com/office/drawing/2014/main" id="{BECC806A-178E-4C4D-87DF-E4F734A2B01B}"/>
              </a:ext>
            </a:extLst>
          </p:cNvPr>
          <p:cNvSpPr>
            <a:spLocks noGrp="1"/>
          </p:cNvSpPr>
          <p:nvPr>
            <p:ph type="title"/>
          </p:nvPr>
        </p:nvSpPr>
        <p:spPr>
          <a:xfrm>
            <a:off x="838200" y="534747"/>
            <a:ext cx="9451183" cy="790227"/>
          </a:xfrm>
        </p:spPr>
        <p:txBody>
          <a:bodyPr>
            <a:normAutofit/>
          </a:bodyPr>
          <a:lstStyle/>
          <a:p>
            <a:r>
              <a:rPr lang="nn-NO" sz="2800" dirty="0"/>
              <a:t>Regional omverdsanalyse i NAV Vestland</a:t>
            </a:r>
          </a:p>
        </p:txBody>
      </p:sp>
    </p:spTree>
    <p:extLst>
      <p:ext uri="{BB962C8B-B14F-4D97-AF65-F5344CB8AC3E}">
        <p14:creationId xmlns:p14="http://schemas.microsoft.com/office/powerpoint/2010/main" val="895837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E2330B-4B37-4D08-8DF6-D53E4890C51D}"/>
              </a:ext>
            </a:extLst>
          </p:cNvPr>
          <p:cNvSpPr>
            <a:spLocks noGrp="1"/>
          </p:cNvSpPr>
          <p:nvPr>
            <p:ph type="title"/>
          </p:nvPr>
        </p:nvSpPr>
        <p:spPr>
          <a:xfrm>
            <a:off x="838200" y="482400"/>
            <a:ext cx="10515600" cy="803856"/>
          </a:xfrm>
        </p:spPr>
        <p:txBody>
          <a:bodyPr>
            <a:normAutofit/>
          </a:bodyPr>
          <a:lstStyle/>
          <a:p>
            <a:r>
              <a:rPr lang="nb-NO" sz="2800" dirty="0"/>
              <a:t>Etterspørsel etter arbeidskraft</a:t>
            </a:r>
          </a:p>
        </p:txBody>
      </p:sp>
      <p:pic>
        <p:nvPicPr>
          <p:cNvPr id="4" name="Bilde 3">
            <a:extLst>
              <a:ext uri="{FF2B5EF4-FFF2-40B4-BE49-F238E27FC236}">
                <a16:creationId xmlns:a16="http://schemas.microsoft.com/office/drawing/2014/main" id="{F4F9AEF3-3793-4F3E-99FC-22C447611264}"/>
              </a:ext>
            </a:extLst>
          </p:cNvPr>
          <p:cNvPicPr>
            <a:picLocks noChangeAspect="1"/>
          </p:cNvPicPr>
          <p:nvPr/>
        </p:nvPicPr>
        <p:blipFill rotWithShape="1">
          <a:blip r:embed="rId3"/>
          <a:srcRect l="7631" t="14717" r="48750" b="30748"/>
          <a:stretch/>
        </p:blipFill>
        <p:spPr>
          <a:xfrm>
            <a:off x="838200" y="1286256"/>
            <a:ext cx="9879448" cy="5170691"/>
          </a:xfrm>
          <a:prstGeom prst="rect">
            <a:avLst/>
          </a:prstGeom>
        </p:spPr>
      </p:pic>
    </p:spTree>
    <p:extLst>
      <p:ext uri="{BB962C8B-B14F-4D97-AF65-F5344CB8AC3E}">
        <p14:creationId xmlns:p14="http://schemas.microsoft.com/office/powerpoint/2010/main" val="2692357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6EF4F2-0A5F-40E5-8260-D8DCDED1E5D9}"/>
              </a:ext>
            </a:extLst>
          </p:cNvPr>
          <p:cNvSpPr>
            <a:spLocks noGrp="1"/>
          </p:cNvSpPr>
          <p:nvPr>
            <p:ph type="title"/>
          </p:nvPr>
        </p:nvSpPr>
        <p:spPr>
          <a:xfrm>
            <a:off x="838200" y="482400"/>
            <a:ext cx="10515600" cy="773376"/>
          </a:xfrm>
        </p:spPr>
        <p:txBody>
          <a:bodyPr/>
          <a:lstStyle/>
          <a:p>
            <a:r>
              <a:rPr lang="nn-NO" dirty="0"/>
              <a:t>Etterspørsel – samanlikning mellom regionar</a:t>
            </a:r>
          </a:p>
        </p:txBody>
      </p:sp>
      <p:pic>
        <p:nvPicPr>
          <p:cNvPr id="4" name="Bilde 3">
            <a:extLst>
              <a:ext uri="{FF2B5EF4-FFF2-40B4-BE49-F238E27FC236}">
                <a16:creationId xmlns:a16="http://schemas.microsoft.com/office/drawing/2014/main" id="{2DB39F05-A565-4896-AB9E-018467C083F6}"/>
              </a:ext>
            </a:extLst>
          </p:cNvPr>
          <p:cNvPicPr>
            <a:picLocks noChangeAspect="1"/>
          </p:cNvPicPr>
          <p:nvPr/>
        </p:nvPicPr>
        <p:blipFill rotWithShape="1">
          <a:blip r:embed="rId3"/>
          <a:srcRect l="7500" t="13931" r="48947" b="29962"/>
          <a:stretch/>
        </p:blipFill>
        <p:spPr>
          <a:xfrm>
            <a:off x="838200" y="1355556"/>
            <a:ext cx="9608458" cy="5181601"/>
          </a:xfrm>
          <a:prstGeom prst="rect">
            <a:avLst/>
          </a:prstGeom>
        </p:spPr>
      </p:pic>
    </p:spTree>
    <p:extLst>
      <p:ext uri="{BB962C8B-B14F-4D97-AF65-F5344CB8AC3E}">
        <p14:creationId xmlns:p14="http://schemas.microsoft.com/office/powerpoint/2010/main" val="3659908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dirty="0" err="1"/>
              <a:t>Brukarar</a:t>
            </a:r>
            <a:r>
              <a:rPr lang="nb-NO" dirty="0"/>
              <a:t> av NAV - utvikling</a:t>
            </a:r>
          </a:p>
        </p:txBody>
      </p:sp>
      <p:pic>
        <p:nvPicPr>
          <p:cNvPr id="3" name="Plassholder for bilde 2" descr="Personer som går i bevegelse gjennom moderne tunnel">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234102" y="1421772"/>
            <a:ext cx="6023152" cy="4014454"/>
          </a:xfrm>
        </p:spPr>
      </p:pic>
    </p:spTree>
    <p:extLst>
      <p:ext uri="{BB962C8B-B14F-4D97-AF65-F5344CB8AC3E}">
        <p14:creationId xmlns:p14="http://schemas.microsoft.com/office/powerpoint/2010/main" val="3419641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23108" y="737090"/>
            <a:ext cx="10788994" cy="709501"/>
          </a:xfrm>
        </p:spPr>
        <p:txBody>
          <a:bodyPr>
            <a:noAutofit/>
          </a:bodyPr>
          <a:lstStyle/>
          <a:p>
            <a:r>
              <a:rPr lang="nn-NO" sz="2800" dirty="0"/>
              <a:t>Oppsummering av hovudtrekk: Brukarar av NAV – utvikling</a:t>
            </a:r>
            <a:br>
              <a:rPr lang="nn-NO" sz="2800" dirty="0"/>
            </a:br>
            <a:r>
              <a:rPr lang="nn-NO" sz="2800" dirty="0"/>
              <a:t>Sunnhordland</a:t>
            </a:r>
          </a:p>
        </p:txBody>
      </p:sp>
      <p:sp>
        <p:nvSpPr>
          <p:cNvPr id="3" name="Rektangel 2">
            <a:extLst>
              <a:ext uri="{FF2B5EF4-FFF2-40B4-BE49-F238E27FC236}">
                <a16:creationId xmlns:a16="http://schemas.microsoft.com/office/drawing/2014/main" id="{58CE5168-9531-434A-9BAF-C6B32DCF281B}"/>
              </a:ext>
            </a:extLst>
          </p:cNvPr>
          <p:cNvSpPr/>
          <p:nvPr/>
        </p:nvSpPr>
        <p:spPr>
          <a:xfrm>
            <a:off x="923108" y="1446591"/>
            <a:ext cx="10258697" cy="4784708"/>
          </a:xfrm>
          <a:prstGeom prst="rect">
            <a:avLst/>
          </a:prstGeom>
        </p:spPr>
        <p:txBody>
          <a:bodyPr wrap="square">
            <a:spAutoFit/>
          </a:bodyPr>
          <a:lstStyle/>
          <a:p>
            <a:pPr lvl="0">
              <a:lnSpc>
                <a:spcPct val="107000"/>
              </a:lnSpc>
              <a:buClr>
                <a:schemeClr val="accent1"/>
              </a:buClr>
            </a:pPr>
            <a:endParaRPr lang="nn-NO"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Symbol" panose="05050102010706020507" pitchFamily="18" charset="2"/>
              <a:buChar char=""/>
            </a:pPr>
            <a:r>
              <a:rPr lang="nn-NO" sz="2800" dirty="0">
                <a:effectLst/>
                <a:latin typeface="Calibri" panose="020F0502020204030204" pitchFamily="34" charset="0"/>
                <a:ea typeface="Calibri" panose="020F0502020204030204" pitchFamily="34" charset="0"/>
                <a:cs typeface="Times New Roman" panose="02020603050405020304" pitchFamily="18" charset="0"/>
              </a:rPr>
              <a:t>Sunnhordland har høg del uføre av arbeidsstyrken, men lågare del arbeidssøkjarar enn fylkessnittet. Når det gjeld langtidssjukmelde,  nedsett arbeidsevne og AAP-mottakarar, ligg regionen på fylkessnittet.</a:t>
            </a:r>
            <a:r>
              <a:rPr lang="nn-NO" sz="2800" dirty="0">
                <a:latin typeface="Calibri" panose="020F0502020204030204" pitchFamily="34" charset="0"/>
                <a:ea typeface="Calibri" panose="020F0502020204030204" pitchFamily="34" charset="0"/>
                <a:cs typeface="Times New Roman" panose="02020603050405020304" pitchFamily="18" charset="0"/>
              </a:rPr>
              <a:t> </a:t>
            </a:r>
            <a:br>
              <a:rPr lang="nn-NO" sz="2800" dirty="0">
                <a:effectLst/>
                <a:latin typeface="Calibri" panose="020F0502020204030204" pitchFamily="34" charset="0"/>
                <a:ea typeface="Calibri" panose="020F0502020204030204" pitchFamily="34" charset="0"/>
                <a:cs typeface="Times New Roman" panose="02020603050405020304" pitchFamily="18" charset="0"/>
              </a:rPr>
            </a:br>
            <a:r>
              <a:rPr lang="nn-NO" sz="14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Clr>
                <a:schemeClr val="accent1"/>
              </a:buClr>
              <a:buFont typeface="Symbol" panose="05050102010706020507" pitchFamily="18" charset="2"/>
              <a:buChar char=""/>
            </a:pPr>
            <a:r>
              <a:rPr lang="nn-NO" sz="2800" dirty="0">
                <a:effectLst/>
                <a:latin typeface="Calibri" panose="020F0502020204030204" pitchFamily="34" charset="0"/>
                <a:ea typeface="Calibri" panose="020F0502020204030204" pitchFamily="34" charset="0"/>
                <a:cs typeface="Times New Roman" panose="02020603050405020304" pitchFamily="18" charset="0"/>
              </a:rPr>
              <a:t>Utviklinga i seinare år har stort sett vore i tråd med fylket elles. Ein stor auke i arbeidssøkjarar i 2020, og fleire uføre. </a:t>
            </a:r>
            <a:r>
              <a:rPr lang="nn-NO" sz="2800" dirty="0">
                <a:latin typeface="Calibri" panose="020F0502020204030204" pitchFamily="34" charset="0"/>
                <a:ea typeface="Calibri" panose="020F0502020204030204" pitchFamily="34" charset="0"/>
                <a:cs typeface="Times New Roman" panose="02020603050405020304" pitchFamily="18" charset="0"/>
              </a:rPr>
              <a:t>Talet på dei med n</a:t>
            </a:r>
            <a:r>
              <a:rPr lang="nn-NO" sz="2800" dirty="0">
                <a:effectLst/>
                <a:latin typeface="Calibri" panose="020F0502020204030204" pitchFamily="34" charset="0"/>
                <a:ea typeface="Calibri" panose="020F0502020204030204" pitchFamily="34" charset="0"/>
                <a:cs typeface="Times New Roman" panose="02020603050405020304" pitchFamily="18" charset="0"/>
              </a:rPr>
              <a:t>edsett arbeidsevne og langtidssjukmelde har vore nokså stabile, medan </a:t>
            </a:r>
            <a:r>
              <a:rPr lang="nn-NO" sz="2800">
                <a:effectLst/>
                <a:latin typeface="Calibri" panose="020F0502020204030204" pitchFamily="34" charset="0"/>
                <a:ea typeface="Calibri" panose="020F0502020204030204" pitchFamily="34" charset="0"/>
                <a:cs typeface="Times New Roman" panose="02020603050405020304" pitchFamily="18" charset="0"/>
              </a:rPr>
              <a:t>talet på AAP-mottakarar </a:t>
            </a:r>
            <a:r>
              <a:rPr lang="nn-NO" sz="2800" dirty="0">
                <a:effectLst/>
                <a:latin typeface="Calibri" panose="020F0502020204030204" pitchFamily="34" charset="0"/>
                <a:ea typeface="Calibri" panose="020F0502020204030204" pitchFamily="34" charset="0"/>
                <a:cs typeface="Times New Roman" panose="02020603050405020304" pitchFamily="18" charset="0"/>
              </a:rPr>
              <a:t>har gått litt ned.</a:t>
            </a:r>
          </a:p>
          <a:p>
            <a:pPr lvl="0">
              <a:lnSpc>
                <a:spcPct val="107000"/>
              </a:lnSpc>
              <a:spcAft>
                <a:spcPts val="1800"/>
              </a:spcAft>
              <a:buClr>
                <a:schemeClr val="accent1"/>
              </a:buClr>
            </a:pPr>
            <a:endParaRPr lang="nn-NO" sz="2800" dirty="0">
              <a:solidFill>
                <a:schemeClr val="bg2"/>
              </a:solidFill>
            </a:endParaRPr>
          </a:p>
        </p:txBody>
      </p:sp>
    </p:spTree>
    <p:extLst>
      <p:ext uri="{BB962C8B-B14F-4D97-AF65-F5344CB8AC3E}">
        <p14:creationId xmlns:p14="http://schemas.microsoft.com/office/powerpoint/2010/main" val="3610699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6EF4F2-0A5F-40E5-8260-D8DCDED1E5D9}"/>
              </a:ext>
            </a:extLst>
          </p:cNvPr>
          <p:cNvSpPr>
            <a:spLocks noGrp="1"/>
          </p:cNvSpPr>
          <p:nvPr>
            <p:ph type="title"/>
          </p:nvPr>
        </p:nvSpPr>
        <p:spPr>
          <a:xfrm>
            <a:off x="819150" y="406200"/>
            <a:ext cx="10515600" cy="773376"/>
          </a:xfrm>
        </p:spPr>
        <p:txBody>
          <a:bodyPr>
            <a:normAutofit/>
          </a:bodyPr>
          <a:lstStyle/>
          <a:p>
            <a:r>
              <a:rPr lang="nn-NO" sz="2800" dirty="0"/>
              <a:t>Utvikling i brukargrupper hos NAV</a:t>
            </a:r>
          </a:p>
        </p:txBody>
      </p:sp>
      <p:pic>
        <p:nvPicPr>
          <p:cNvPr id="4" name="Bilde 3">
            <a:extLst>
              <a:ext uri="{FF2B5EF4-FFF2-40B4-BE49-F238E27FC236}">
                <a16:creationId xmlns:a16="http://schemas.microsoft.com/office/drawing/2014/main" id="{BDC0D706-C613-426A-832E-1FBB3E937F9D}"/>
              </a:ext>
            </a:extLst>
          </p:cNvPr>
          <p:cNvPicPr>
            <a:picLocks noChangeAspect="1"/>
          </p:cNvPicPr>
          <p:nvPr/>
        </p:nvPicPr>
        <p:blipFill rotWithShape="1">
          <a:blip r:embed="rId3"/>
          <a:srcRect l="7631" t="14874" r="48882" b="30591"/>
          <a:stretch/>
        </p:blipFill>
        <p:spPr>
          <a:xfrm>
            <a:off x="838200" y="1255776"/>
            <a:ext cx="10014660" cy="5257318"/>
          </a:xfrm>
          <a:prstGeom prst="rect">
            <a:avLst/>
          </a:prstGeom>
        </p:spPr>
      </p:pic>
    </p:spTree>
    <p:extLst>
      <p:ext uri="{BB962C8B-B14F-4D97-AF65-F5344CB8AC3E}">
        <p14:creationId xmlns:p14="http://schemas.microsoft.com/office/powerpoint/2010/main" val="952042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6EF4F2-0A5F-40E5-8260-D8DCDED1E5D9}"/>
              </a:ext>
            </a:extLst>
          </p:cNvPr>
          <p:cNvSpPr>
            <a:spLocks noGrp="1"/>
          </p:cNvSpPr>
          <p:nvPr>
            <p:ph type="title"/>
          </p:nvPr>
        </p:nvSpPr>
        <p:spPr>
          <a:xfrm>
            <a:off x="876300" y="387150"/>
            <a:ext cx="10515600" cy="773376"/>
          </a:xfrm>
        </p:spPr>
        <p:txBody>
          <a:bodyPr>
            <a:normAutofit/>
          </a:bodyPr>
          <a:lstStyle/>
          <a:p>
            <a:r>
              <a:rPr lang="nn-NO" sz="2800" dirty="0"/>
              <a:t>Samanlikning brukargrupper mellom regionar</a:t>
            </a:r>
          </a:p>
        </p:txBody>
      </p:sp>
      <p:pic>
        <p:nvPicPr>
          <p:cNvPr id="5" name="Bilde 4">
            <a:extLst>
              <a:ext uri="{FF2B5EF4-FFF2-40B4-BE49-F238E27FC236}">
                <a16:creationId xmlns:a16="http://schemas.microsoft.com/office/drawing/2014/main" id="{3B8A3CAD-C4B5-4332-8F0C-4C7BE67096E0}"/>
              </a:ext>
            </a:extLst>
          </p:cNvPr>
          <p:cNvPicPr>
            <a:picLocks noChangeAspect="1"/>
          </p:cNvPicPr>
          <p:nvPr/>
        </p:nvPicPr>
        <p:blipFill rotWithShape="1">
          <a:blip r:embed="rId3"/>
          <a:srcRect l="7500" t="14403" r="48882" b="30276"/>
          <a:stretch/>
        </p:blipFill>
        <p:spPr>
          <a:xfrm>
            <a:off x="838199" y="1255775"/>
            <a:ext cx="10159115" cy="5393677"/>
          </a:xfrm>
          <a:prstGeom prst="rect">
            <a:avLst/>
          </a:prstGeom>
        </p:spPr>
      </p:pic>
    </p:spTree>
    <p:extLst>
      <p:ext uri="{BB962C8B-B14F-4D97-AF65-F5344CB8AC3E}">
        <p14:creationId xmlns:p14="http://schemas.microsoft.com/office/powerpoint/2010/main" val="3054948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10196" y="631566"/>
            <a:ext cx="9279188" cy="709501"/>
          </a:xfrm>
        </p:spPr>
        <p:txBody>
          <a:bodyPr>
            <a:normAutofit/>
          </a:bodyPr>
          <a:lstStyle/>
          <a:p>
            <a:r>
              <a:rPr lang="nn-NO" sz="2800" dirty="0"/>
              <a:t>Overordna utviklingstrekk i Vestland</a:t>
            </a:r>
          </a:p>
        </p:txBody>
      </p:sp>
      <p:sp>
        <p:nvSpPr>
          <p:cNvPr id="3" name="Rektangel 2">
            <a:extLst>
              <a:ext uri="{FF2B5EF4-FFF2-40B4-BE49-F238E27FC236}">
                <a16:creationId xmlns:a16="http://schemas.microsoft.com/office/drawing/2014/main" id="{58CE5168-9531-434A-9BAF-C6B32DCF281B}"/>
              </a:ext>
            </a:extLst>
          </p:cNvPr>
          <p:cNvSpPr/>
          <p:nvPr/>
        </p:nvSpPr>
        <p:spPr>
          <a:xfrm>
            <a:off x="1010195" y="1421793"/>
            <a:ext cx="10101942" cy="4647426"/>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Lågare fødselstal og lågare innvandring gjer at befolkninga aukar mindre enn tidlegare. </a:t>
            </a: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Vestland er i stor grad avhengig av innvandring, både flyktningar og arbeidsinnvandrarar,  for å halde oppe folketalet. Dette gjeld særleg distriktskommunar. </a:t>
            </a: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Aukande sentralisering - flyttemønster og pendlingsmønster går i stor grad frå distriktskommunar til regionsenter og byar.</a:t>
            </a: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Mangel på arbeidskraft vil være eit aukande problem i framtida, særleg i regionane utanom Bergen. </a:t>
            </a: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533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dirty="0"/>
              <a:t>Demografi</a:t>
            </a:r>
          </a:p>
        </p:txBody>
      </p:sp>
      <p:pic>
        <p:nvPicPr>
          <p:cNvPr id="3" name="Plassholder for bilde 2" descr="Pendlere som går">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234102" y="1418831"/>
            <a:ext cx="6023153" cy="4020337"/>
          </a:xfrm>
        </p:spPr>
      </p:pic>
    </p:spTree>
    <p:extLst>
      <p:ext uri="{BB962C8B-B14F-4D97-AF65-F5344CB8AC3E}">
        <p14:creationId xmlns:p14="http://schemas.microsoft.com/office/powerpoint/2010/main" val="3948725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23109" y="647701"/>
            <a:ext cx="10441577" cy="709501"/>
          </a:xfrm>
        </p:spPr>
        <p:txBody>
          <a:bodyPr>
            <a:noAutofit/>
          </a:bodyPr>
          <a:lstStyle/>
          <a:p>
            <a:r>
              <a:rPr lang="nn-NO" sz="2800" dirty="0"/>
              <a:t>Oppsummering av hovudtrekk i demografisk utvikling</a:t>
            </a:r>
            <a:br>
              <a:rPr lang="nn-NO" sz="2800" dirty="0"/>
            </a:br>
            <a:r>
              <a:rPr lang="nn-NO" sz="2800" dirty="0"/>
              <a:t>Sunnhordland</a:t>
            </a:r>
          </a:p>
        </p:txBody>
      </p:sp>
      <p:sp>
        <p:nvSpPr>
          <p:cNvPr id="3" name="Rektangel 2">
            <a:extLst>
              <a:ext uri="{FF2B5EF4-FFF2-40B4-BE49-F238E27FC236}">
                <a16:creationId xmlns:a16="http://schemas.microsoft.com/office/drawing/2014/main" id="{58CE5168-9531-434A-9BAF-C6B32DCF281B}"/>
              </a:ext>
            </a:extLst>
          </p:cNvPr>
          <p:cNvSpPr/>
          <p:nvPr/>
        </p:nvSpPr>
        <p:spPr>
          <a:xfrm>
            <a:off x="923109" y="1786741"/>
            <a:ext cx="9366275" cy="3289427"/>
          </a:xfrm>
          <a:prstGeom prst="rect">
            <a:avLst/>
          </a:prstGeom>
        </p:spPr>
        <p:txBody>
          <a:bodyPr wrap="square">
            <a:spAutoFit/>
          </a:bodyPr>
          <a:lstStyle/>
          <a:p>
            <a:pPr marL="342900" lvl="0" indent="-342900">
              <a:lnSpc>
                <a:spcPct val="107000"/>
              </a:lnSpc>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Etter ein viss vekst siste tiår, ligg det an til om lag uendra folkesetnad i Sunnhordland i neste tiårs-periode.</a:t>
            </a:r>
          </a:p>
          <a:p>
            <a:pPr marL="342900" lvl="0" indent="-342900">
              <a:lnSpc>
                <a:spcPct val="107000"/>
              </a:lnSpc>
              <a:buClr>
                <a:schemeClr val="accent1"/>
              </a:buClr>
              <a:buFont typeface="Arial" panose="020B0604020202020204" pitchFamily="34" charset="0"/>
              <a:buChar char="•"/>
            </a:pP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Sunnhordland får ei aldrande befolkning i neste tiårs-periode.</a:t>
            </a:r>
          </a:p>
          <a:p>
            <a:pPr marL="342900" lvl="0" indent="-342900">
              <a:lnSpc>
                <a:spcPct val="107000"/>
              </a:lnSpc>
              <a:buClr>
                <a:schemeClr val="accent1"/>
              </a:buClr>
              <a:buFont typeface="Arial" panose="020B0604020202020204" pitchFamily="34" charset="0"/>
              <a:buChar char="•"/>
            </a:pP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Sunnhordland har ein lågare del av befolkninga med høgare utdanning og ein høgare del med vidaregåande utdanning enn fylkessnittet.</a:t>
            </a:r>
          </a:p>
          <a:p>
            <a:endParaRPr lang="nn-NO" sz="2800" dirty="0">
              <a:solidFill>
                <a:schemeClr val="bg2"/>
              </a:solidFill>
            </a:endParaRPr>
          </a:p>
        </p:txBody>
      </p:sp>
    </p:spTree>
    <p:extLst>
      <p:ext uri="{BB962C8B-B14F-4D97-AF65-F5344CB8AC3E}">
        <p14:creationId xmlns:p14="http://schemas.microsoft.com/office/powerpoint/2010/main" val="1458343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58BB8E-8932-4AE0-B1DB-CDAC9652F79D}"/>
              </a:ext>
            </a:extLst>
          </p:cNvPr>
          <p:cNvSpPr>
            <a:spLocks noGrp="1"/>
          </p:cNvSpPr>
          <p:nvPr>
            <p:ph type="title"/>
          </p:nvPr>
        </p:nvSpPr>
        <p:spPr/>
        <p:txBody>
          <a:bodyPr>
            <a:normAutofit/>
          </a:bodyPr>
          <a:lstStyle/>
          <a:p>
            <a:r>
              <a:rPr lang="nb-NO" sz="2800" dirty="0"/>
              <a:t>Befolkningsutvikling: faktisk og prognose</a:t>
            </a:r>
          </a:p>
        </p:txBody>
      </p:sp>
      <p:pic>
        <p:nvPicPr>
          <p:cNvPr id="4" name="Bilde 3">
            <a:extLst>
              <a:ext uri="{FF2B5EF4-FFF2-40B4-BE49-F238E27FC236}">
                <a16:creationId xmlns:a16="http://schemas.microsoft.com/office/drawing/2014/main" id="{250988DC-4759-4AFC-BE58-07C57FE805E8}"/>
              </a:ext>
            </a:extLst>
          </p:cNvPr>
          <p:cNvPicPr>
            <a:picLocks noChangeAspect="1"/>
          </p:cNvPicPr>
          <p:nvPr/>
        </p:nvPicPr>
        <p:blipFill rotWithShape="1">
          <a:blip r:embed="rId3"/>
          <a:srcRect l="7829" t="15031" r="67293" b="58964"/>
          <a:stretch/>
        </p:blipFill>
        <p:spPr>
          <a:xfrm>
            <a:off x="838200" y="1554480"/>
            <a:ext cx="10680700" cy="4673476"/>
          </a:xfrm>
          <a:prstGeom prst="rect">
            <a:avLst/>
          </a:prstGeom>
        </p:spPr>
      </p:pic>
    </p:spTree>
    <p:extLst>
      <p:ext uri="{BB962C8B-B14F-4D97-AF65-F5344CB8AC3E}">
        <p14:creationId xmlns:p14="http://schemas.microsoft.com/office/powerpoint/2010/main" val="3664157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B4D3D3-889C-4C7F-A412-408F89479E83}"/>
              </a:ext>
            </a:extLst>
          </p:cNvPr>
          <p:cNvSpPr>
            <a:spLocks noGrp="1"/>
          </p:cNvSpPr>
          <p:nvPr>
            <p:ph type="title"/>
          </p:nvPr>
        </p:nvSpPr>
        <p:spPr/>
        <p:txBody>
          <a:bodyPr>
            <a:normAutofit/>
          </a:bodyPr>
          <a:lstStyle/>
          <a:p>
            <a:r>
              <a:rPr lang="nn-NO" sz="2800" dirty="0"/>
              <a:t>Årleg befolkningsendring etter alder: faktisk og prognose</a:t>
            </a:r>
          </a:p>
        </p:txBody>
      </p:sp>
      <p:pic>
        <p:nvPicPr>
          <p:cNvPr id="4" name="Bilde 3">
            <a:extLst>
              <a:ext uri="{FF2B5EF4-FFF2-40B4-BE49-F238E27FC236}">
                <a16:creationId xmlns:a16="http://schemas.microsoft.com/office/drawing/2014/main" id="{9C5DC95C-2464-40E5-ADE7-3DE6E1002124}"/>
              </a:ext>
            </a:extLst>
          </p:cNvPr>
          <p:cNvPicPr>
            <a:picLocks noChangeAspect="1"/>
          </p:cNvPicPr>
          <p:nvPr/>
        </p:nvPicPr>
        <p:blipFill rotWithShape="1">
          <a:blip r:embed="rId3"/>
          <a:srcRect l="7368" t="40649" r="67369" b="30589"/>
          <a:stretch/>
        </p:blipFill>
        <p:spPr>
          <a:xfrm>
            <a:off x="770021" y="1554480"/>
            <a:ext cx="10590092" cy="5046846"/>
          </a:xfrm>
          <a:prstGeom prst="rect">
            <a:avLst/>
          </a:prstGeom>
        </p:spPr>
      </p:pic>
    </p:spTree>
    <p:extLst>
      <p:ext uri="{BB962C8B-B14F-4D97-AF65-F5344CB8AC3E}">
        <p14:creationId xmlns:p14="http://schemas.microsoft.com/office/powerpoint/2010/main" val="1987811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E7C812-EABC-45D6-96CE-0A8E81423C14}"/>
              </a:ext>
            </a:extLst>
          </p:cNvPr>
          <p:cNvSpPr>
            <a:spLocks noGrp="1"/>
          </p:cNvSpPr>
          <p:nvPr>
            <p:ph type="title"/>
          </p:nvPr>
        </p:nvSpPr>
        <p:spPr>
          <a:xfrm>
            <a:off x="998620" y="402190"/>
            <a:ext cx="10515600" cy="1072080"/>
          </a:xfrm>
        </p:spPr>
        <p:txBody>
          <a:bodyPr/>
          <a:lstStyle/>
          <a:p>
            <a:r>
              <a:rPr lang="nn-NO" dirty="0"/>
              <a:t>Netto flytting og fødselsoverskot 2000 - 2020</a:t>
            </a:r>
          </a:p>
        </p:txBody>
      </p:sp>
      <p:pic>
        <p:nvPicPr>
          <p:cNvPr id="4" name="Bilde 3">
            <a:extLst>
              <a:ext uri="{FF2B5EF4-FFF2-40B4-BE49-F238E27FC236}">
                <a16:creationId xmlns:a16="http://schemas.microsoft.com/office/drawing/2014/main" id="{D0E4DCF3-D101-4230-A664-F445DE3B400B}"/>
              </a:ext>
            </a:extLst>
          </p:cNvPr>
          <p:cNvPicPr>
            <a:picLocks noChangeAspect="1"/>
          </p:cNvPicPr>
          <p:nvPr/>
        </p:nvPicPr>
        <p:blipFill rotWithShape="1">
          <a:blip r:embed="rId3"/>
          <a:srcRect l="32434" t="40492" r="48947" b="30433"/>
          <a:stretch/>
        </p:blipFill>
        <p:spPr>
          <a:xfrm>
            <a:off x="1054768" y="1387641"/>
            <a:ext cx="8129337" cy="5314229"/>
          </a:xfrm>
          <a:prstGeom prst="rect">
            <a:avLst/>
          </a:prstGeom>
        </p:spPr>
      </p:pic>
    </p:spTree>
    <p:extLst>
      <p:ext uri="{BB962C8B-B14F-4D97-AF65-F5344CB8AC3E}">
        <p14:creationId xmlns:p14="http://schemas.microsoft.com/office/powerpoint/2010/main" val="3503099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02D09F4-D0D7-4ADA-8C0D-98B8D0C8824A}"/>
              </a:ext>
            </a:extLst>
          </p:cNvPr>
          <p:cNvSpPr>
            <a:spLocks noGrp="1"/>
          </p:cNvSpPr>
          <p:nvPr>
            <p:ph type="title"/>
          </p:nvPr>
        </p:nvSpPr>
        <p:spPr>
          <a:xfrm>
            <a:off x="998620" y="450316"/>
            <a:ext cx="10515600" cy="1072080"/>
          </a:xfrm>
        </p:spPr>
        <p:txBody>
          <a:bodyPr/>
          <a:lstStyle/>
          <a:p>
            <a:r>
              <a:rPr lang="nb-NO" dirty="0"/>
              <a:t>Utdanningsnivå</a:t>
            </a:r>
          </a:p>
        </p:txBody>
      </p:sp>
      <p:pic>
        <p:nvPicPr>
          <p:cNvPr id="5" name="Bilde 4">
            <a:extLst>
              <a:ext uri="{FF2B5EF4-FFF2-40B4-BE49-F238E27FC236}">
                <a16:creationId xmlns:a16="http://schemas.microsoft.com/office/drawing/2014/main" id="{8F214DC7-83CD-43A6-8A58-4900473CC5DF}"/>
              </a:ext>
            </a:extLst>
          </p:cNvPr>
          <p:cNvPicPr>
            <a:picLocks noChangeAspect="1"/>
          </p:cNvPicPr>
          <p:nvPr/>
        </p:nvPicPr>
        <p:blipFill rotWithShape="1">
          <a:blip r:embed="rId3"/>
          <a:srcRect l="32500" t="15031" r="48947" b="58566"/>
          <a:stretch/>
        </p:blipFill>
        <p:spPr>
          <a:xfrm>
            <a:off x="1022685" y="1443790"/>
            <a:ext cx="8791932" cy="5237747"/>
          </a:xfrm>
          <a:prstGeom prst="rect">
            <a:avLst/>
          </a:prstGeom>
        </p:spPr>
      </p:pic>
    </p:spTree>
    <p:extLst>
      <p:ext uri="{BB962C8B-B14F-4D97-AF65-F5344CB8AC3E}">
        <p14:creationId xmlns:p14="http://schemas.microsoft.com/office/powerpoint/2010/main" val="1787227289"/>
      </p:ext>
    </p:extLst>
  </p:cSld>
  <p:clrMapOvr>
    <a:masterClrMapping/>
  </p:clrMapOvr>
</p:sld>
</file>

<file path=ppt/theme/theme1.xml><?xml version="1.0" encoding="utf-8"?>
<a:theme xmlns:a="http://schemas.openxmlformats.org/drawingml/2006/main" name="Office-tema">
  <a:themeElements>
    <a:clrScheme name="NAV">
      <a:dk1>
        <a:srgbClr val="000000"/>
      </a:dk1>
      <a:lt1>
        <a:srgbClr val="FFFFFF"/>
      </a:lt1>
      <a:dk2>
        <a:srgbClr val="3E3832"/>
      </a:dk2>
      <a:lt2>
        <a:srgbClr val="E9E7E7"/>
      </a:lt2>
      <a:accent1>
        <a:srgbClr val="C30000"/>
      </a:accent1>
      <a:accent2>
        <a:srgbClr val="0067C5"/>
      </a:accent2>
      <a:accent3>
        <a:srgbClr val="A2AD00"/>
      </a:accent3>
      <a:accent4>
        <a:srgbClr val="FF9100"/>
      </a:accent4>
      <a:accent5>
        <a:srgbClr val="06893A"/>
      </a:accent5>
      <a:accent6>
        <a:srgbClr val="634689"/>
      </a:accent6>
      <a:hlink>
        <a:srgbClr val="0067C5"/>
      </a:hlink>
      <a:folHlink>
        <a:srgbClr val="63468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D115AE5-62DA-49E4-941C-0CAD096C68B1}" vid="{635A7B2C-7959-4FAC-9936-FB751898571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0032_00302 xmlns="68c4de70-9ef8-41f6-b55a-cb31502b857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97804595055E4A9A75176CC2DD4B36" ma:contentTypeVersion="14" ma:contentTypeDescription="Create a new document." ma:contentTypeScope="" ma:versionID="f1324707fc2a5bd7e0bc30ef8f69f307">
  <xsd:schema xmlns:xsd="http://www.w3.org/2001/XMLSchema" xmlns:xs="http://www.w3.org/2001/XMLSchema" xmlns:p="http://schemas.microsoft.com/office/2006/metadata/properties" xmlns:ns2="68c4de70-9ef8-41f6-b55a-cb31502b8579" xmlns:ns3="3857a243-f117-4a89-b891-031d231d7987" targetNamespace="http://schemas.microsoft.com/office/2006/metadata/properties" ma:root="true" ma:fieldsID="8a766ae0d4f036bc6f0a55d00a34bf74" ns2:_="" ns3:_="">
    <xsd:import namespace="68c4de70-9ef8-41f6-b55a-cb31502b8579"/>
    <xsd:import namespace="3857a243-f117-4a89-b891-031d231d79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_x0032_00302"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c4de70-9ef8-41f6-b55a-cb31502b85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_x0032_00302" ma:index="20" nillable="true" ma:displayName="200302" ma:format="Dropdown" ma:internalName="_x0032_00302">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857a243-f117-4a89-b891-031d231d798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591905-A811-45D1-A44B-D4999240A5F2}">
  <ds:schemaRefs>
    <ds:schemaRef ds:uri="http://www.w3.org/XML/1998/namespace"/>
    <ds:schemaRef ds:uri="http://purl.org/dc/dcmitype/"/>
    <ds:schemaRef ds:uri="http://purl.org/dc/terms/"/>
    <ds:schemaRef ds:uri="http://schemas.microsoft.com/office/2006/metadata/properties"/>
    <ds:schemaRef ds:uri="http://schemas.microsoft.com/office/2006/documentManagement/types"/>
    <ds:schemaRef ds:uri="http://purl.org/dc/elements/1.1/"/>
    <ds:schemaRef ds:uri="3857a243-f117-4a89-b891-031d231d7987"/>
    <ds:schemaRef ds:uri="http://schemas.microsoft.com/office/infopath/2007/PartnerControls"/>
    <ds:schemaRef ds:uri="http://schemas.openxmlformats.org/package/2006/metadata/core-properties"/>
    <ds:schemaRef ds:uri="68c4de70-9ef8-41f6-b55a-cb31502b8579"/>
  </ds:schemaRefs>
</ds:datastoreItem>
</file>

<file path=customXml/itemProps2.xml><?xml version="1.0" encoding="utf-8"?>
<ds:datastoreItem xmlns:ds="http://schemas.openxmlformats.org/officeDocument/2006/customXml" ds:itemID="{40BA16CF-69EA-4443-BEE0-73385E2EEDD0}">
  <ds:schemaRefs>
    <ds:schemaRef ds:uri="http://schemas.microsoft.com/sharepoint/v3/contenttype/forms"/>
  </ds:schemaRefs>
</ds:datastoreItem>
</file>

<file path=customXml/itemProps3.xml><?xml version="1.0" encoding="utf-8"?>
<ds:datastoreItem xmlns:ds="http://schemas.openxmlformats.org/officeDocument/2006/customXml" ds:itemID="{A9D065AB-F52D-45E8-9730-302E4B4460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c4de70-9ef8-41f6-b55a-cb31502b8579"/>
    <ds:schemaRef ds:uri="3857a243-f117-4a89-b891-031d231d79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NAV_Rød</Template>
  <TotalTime>1064</TotalTime>
  <Words>2384</Words>
  <Application>Microsoft Office PowerPoint</Application>
  <PresentationFormat>Widescreen</PresentationFormat>
  <Paragraphs>143</Paragraphs>
  <Slides>25</Slides>
  <Notes>19</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25</vt:i4>
      </vt:variant>
    </vt:vector>
  </HeadingPairs>
  <TitlesOfParts>
    <vt:vector size="30" baseType="lpstr">
      <vt:lpstr>Arial</vt:lpstr>
      <vt:lpstr>Calibri</vt:lpstr>
      <vt:lpstr>Segoe UI</vt:lpstr>
      <vt:lpstr>Symbol</vt:lpstr>
      <vt:lpstr>Office-tema</vt:lpstr>
      <vt:lpstr>Omverdsanalyse 2021</vt:lpstr>
      <vt:lpstr>Regional omverdsanalyse i NAV Vestland</vt:lpstr>
      <vt:lpstr>Overordna utviklingstrekk i Vestland</vt:lpstr>
      <vt:lpstr>Demografi</vt:lpstr>
      <vt:lpstr>Oppsummering av hovudtrekk i demografisk utvikling Sunnhordland</vt:lpstr>
      <vt:lpstr>Befolkningsutvikling: faktisk og prognose</vt:lpstr>
      <vt:lpstr>Årleg befolkningsendring etter alder: faktisk og prognose</vt:lpstr>
      <vt:lpstr>Netto flytting og fødselsoverskot 2000 - 2020</vt:lpstr>
      <vt:lpstr>Utdanningsnivå</vt:lpstr>
      <vt:lpstr>Samanlikning av regionar</vt:lpstr>
      <vt:lpstr>Levekår og fattigdom</vt:lpstr>
      <vt:lpstr>Oppsummering av hovudtrekk: levekår og fattigdom Nordhordland</vt:lpstr>
      <vt:lpstr>Levekårsrangering for Vestland 2021</vt:lpstr>
      <vt:lpstr>Levekårsrangering for Sunnhordland</vt:lpstr>
      <vt:lpstr>Ulikskap</vt:lpstr>
      <vt:lpstr>Behov for kompetanse og arbeidskraft</vt:lpstr>
      <vt:lpstr>Oppsummering av hovudtrekk: Behov for kompetanse og arbeidskraft Sunnhordland</vt:lpstr>
      <vt:lpstr>Næringsprofil</vt:lpstr>
      <vt:lpstr>Pendlemønster i regionen</vt:lpstr>
      <vt:lpstr>Etterspørsel etter arbeidskraft</vt:lpstr>
      <vt:lpstr>Etterspørsel – samanlikning mellom regionar</vt:lpstr>
      <vt:lpstr>Brukarar av NAV - utvikling</vt:lpstr>
      <vt:lpstr>Oppsummering av hovudtrekk: Brukarar av NAV – utvikling Sunnhordland</vt:lpstr>
      <vt:lpstr>Utvikling i brukargrupper hos NAV</vt:lpstr>
      <vt:lpstr>Samanlikning brukargrupper mellom regionar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Omverdenanalyse 2021</dc:title>
  <dc:subject/>
  <dc:creator>Andersen, Erik</dc:creator>
  <cp:keywords/>
  <dc:description/>
  <cp:lastModifiedBy>Lygre, Birgitte B</cp:lastModifiedBy>
  <cp:revision>6</cp:revision>
  <cp:lastPrinted>2020-04-21T11:47:02Z</cp:lastPrinted>
  <dcterms:created xsi:type="dcterms:W3CDTF">2021-08-31T10:52:36Z</dcterms:created>
  <dcterms:modified xsi:type="dcterms:W3CDTF">2021-11-01T10:15:39Z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0x0101009D97804595055E4A9A75176CC2DD4B36</vt:lpwstr>
  </property>
  <property fmtid="{D5CDD505-2E9C-101B-9397-08002B2CF9AE}" pid="3" name="MSIP_Label_d3491420-1ae2-4120-89e6-e6f668f067e2_Enabled">
    <vt:lpwstr>true</vt:lpwstr>
  </property>
  <property fmtid="{D5CDD505-2E9C-101B-9397-08002B2CF9AE}" pid="4" name="MSIP_Label_d3491420-1ae2-4120-89e6-e6f668f067e2_SetDate">
    <vt:lpwstr>2020-07-17T09:01:45Z</vt:lpwstr>
  </property>
  <property fmtid="{D5CDD505-2E9C-101B-9397-08002B2CF9AE}" pid="5" name="MSIP_Label_d3491420-1ae2-4120-89e6-e6f668f067e2_Method">
    <vt:lpwstr>Standard</vt:lpwstr>
  </property>
  <property fmtid="{D5CDD505-2E9C-101B-9397-08002B2CF9AE}" pid="6" name="MSIP_Label_d3491420-1ae2-4120-89e6-e6f668f067e2_Name">
    <vt:lpwstr>d3491420-1ae2-4120-89e6-e6f668f067e2</vt:lpwstr>
  </property>
  <property fmtid="{D5CDD505-2E9C-101B-9397-08002B2CF9AE}" pid="7" name="MSIP_Label_d3491420-1ae2-4120-89e6-e6f668f067e2_SiteId">
    <vt:lpwstr>62366534-1ec3-4962-8869-9b5535279d0b</vt:lpwstr>
  </property>
  <property fmtid="{D5CDD505-2E9C-101B-9397-08002B2CF9AE}" pid="8" name="MSIP_Label_d3491420-1ae2-4120-89e6-e6f668f067e2_ActionId">
    <vt:lpwstr>6aab726e-71e4-4161-a674-ca875e604b1a</vt:lpwstr>
  </property>
  <property fmtid="{D5CDD505-2E9C-101B-9397-08002B2CF9AE}" pid="9" name="MSIP_Label_d3491420-1ae2-4120-89e6-e6f668f067e2_ContentBits">
    <vt:lpwstr>0</vt:lpwstr>
  </property>
</Properties>
</file>