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7" r:id="rId5"/>
    <p:sldId id="326" r:id="rId6"/>
    <p:sldId id="353" r:id="rId7"/>
    <p:sldId id="328" r:id="rId8"/>
    <p:sldId id="287" r:id="rId9"/>
    <p:sldId id="261" r:id="rId10"/>
    <p:sldId id="262" r:id="rId11"/>
    <p:sldId id="346" r:id="rId12"/>
    <p:sldId id="347" r:id="rId13"/>
    <p:sldId id="263" r:id="rId14"/>
    <p:sldId id="333" r:id="rId15"/>
    <p:sldId id="335" r:id="rId16"/>
    <p:sldId id="349" r:id="rId17"/>
    <p:sldId id="352" r:id="rId18"/>
    <p:sldId id="350" r:id="rId19"/>
    <p:sldId id="337" r:id="rId20"/>
    <p:sldId id="338" r:id="rId21"/>
    <p:sldId id="270" r:id="rId22"/>
    <p:sldId id="271" r:id="rId23"/>
    <p:sldId id="273" r:id="rId24"/>
    <p:sldId id="274" r:id="rId25"/>
    <p:sldId id="344" r:id="rId26"/>
    <p:sldId id="345" r:id="rId27"/>
    <p:sldId id="276" r:id="rId28"/>
    <p:sldId id="27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99CCE4-0C40-4810-A9F8-28C3F6A3B384}" v="3" dt="2021-10-29T13:00:28.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4064" autoAdjust="0"/>
  </p:normalViewPr>
  <p:slideViewPr>
    <p:cSldViewPr snapToGrid="0" snapToObjects="1">
      <p:cViewPr varScale="1">
        <p:scale>
          <a:sx n="74" d="100"/>
          <a:sy n="74" d="100"/>
        </p:scale>
        <p:origin x="16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en, Erik" userId="c59919e9-cc05-4148-b636-3e46033753f3" providerId="ADAL" clId="{786B4789-DA15-46B8-ABFE-254846F61DB1}"/>
    <pc:docChg chg="undo custSel addSld delSld modSld">
      <pc:chgData name="Andersen, Erik" userId="c59919e9-cc05-4148-b636-3e46033753f3" providerId="ADAL" clId="{786B4789-DA15-46B8-ABFE-254846F61DB1}" dt="2021-09-20T13:09:23.017" v="2916"/>
      <pc:docMkLst>
        <pc:docMk/>
      </pc:docMkLst>
      <pc:sldChg chg="modSp mod">
        <pc:chgData name="Andersen, Erik" userId="c59919e9-cc05-4148-b636-3e46033753f3" providerId="ADAL" clId="{786B4789-DA15-46B8-ABFE-254846F61DB1}" dt="2021-09-06T09:12:57.319" v="7" actId="6549"/>
        <pc:sldMkLst>
          <pc:docMk/>
          <pc:sldMk cId="3943047629" sldId="257"/>
        </pc:sldMkLst>
        <pc:spChg chg="mod">
          <ac:chgData name="Andersen, Erik" userId="c59919e9-cc05-4148-b636-3e46033753f3" providerId="ADAL" clId="{786B4789-DA15-46B8-ABFE-254846F61DB1}" dt="2021-09-06T09:12:57.319" v="7" actId="6549"/>
          <ac:spMkLst>
            <pc:docMk/>
            <pc:sldMk cId="3943047629" sldId="257"/>
            <ac:spMk id="5" creationId="{972C9742-7508-1E46-970C-66D5DB19D6F4}"/>
          </ac:spMkLst>
        </pc:spChg>
      </pc:sldChg>
      <pc:sldChg chg="addSp delSp modSp mod modNotesTx">
        <pc:chgData name="Andersen, Erik" userId="c59919e9-cc05-4148-b636-3e46033753f3" providerId="ADAL" clId="{786B4789-DA15-46B8-ABFE-254846F61DB1}" dt="2021-09-20T12:46:28.782" v="2857" actId="6549"/>
        <pc:sldMkLst>
          <pc:docMk/>
          <pc:sldMk cId="863107212" sldId="261"/>
        </pc:sldMkLst>
        <pc:spChg chg="del">
          <ac:chgData name="Andersen, Erik" userId="c59919e9-cc05-4148-b636-3e46033753f3" providerId="ADAL" clId="{786B4789-DA15-46B8-ABFE-254846F61DB1}" dt="2021-09-06T09:14:45.169" v="10" actId="478"/>
          <ac:spMkLst>
            <pc:docMk/>
            <pc:sldMk cId="863107212" sldId="261"/>
            <ac:spMk id="7" creationId="{FD0E810C-2AF5-4B59-A7F4-354693BCDC37}"/>
          </ac:spMkLst>
        </pc:spChg>
        <pc:picChg chg="add mod modCrop">
          <ac:chgData name="Andersen, Erik" userId="c59919e9-cc05-4148-b636-3e46033753f3" providerId="ADAL" clId="{786B4789-DA15-46B8-ABFE-254846F61DB1}" dt="2021-09-06T09:19:09.571" v="26" actId="14100"/>
          <ac:picMkLst>
            <pc:docMk/>
            <pc:sldMk cId="863107212" sldId="261"/>
            <ac:picMk id="3" creationId="{E1151DAA-8274-47CF-8246-FFC349946EB3}"/>
          </ac:picMkLst>
        </pc:picChg>
        <pc:picChg chg="del">
          <ac:chgData name="Andersen, Erik" userId="c59919e9-cc05-4148-b636-3e46033753f3" providerId="ADAL" clId="{786B4789-DA15-46B8-ABFE-254846F61DB1}" dt="2021-09-06T09:14:48.761" v="11" actId="478"/>
          <ac:picMkLst>
            <pc:docMk/>
            <pc:sldMk cId="863107212" sldId="261"/>
            <ac:picMk id="6" creationId="{FFEEF785-7B3B-4F02-804F-7EE933AD1640}"/>
          </ac:picMkLst>
        </pc:picChg>
      </pc:sldChg>
      <pc:sldChg chg="addSp delSp modSp mod modNotesTx">
        <pc:chgData name="Andersen, Erik" userId="c59919e9-cc05-4148-b636-3e46033753f3" providerId="ADAL" clId="{786B4789-DA15-46B8-ABFE-254846F61DB1}" dt="2021-09-20T13:04:23.421" v="2859"/>
        <pc:sldMkLst>
          <pc:docMk/>
          <pc:sldMk cId="1374180574" sldId="262"/>
        </pc:sldMkLst>
        <pc:spChg chg="del">
          <ac:chgData name="Andersen, Erik" userId="c59919e9-cc05-4148-b636-3e46033753f3" providerId="ADAL" clId="{786B4789-DA15-46B8-ABFE-254846F61DB1}" dt="2021-09-06T09:20:12.445" v="33" actId="478"/>
          <ac:spMkLst>
            <pc:docMk/>
            <pc:sldMk cId="1374180574" sldId="262"/>
            <ac:spMk id="5" creationId="{4E2EEC70-B6E4-4123-A41A-21DE0DE295FC}"/>
          </ac:spMkLst>
        </pc:spChg>
        <pc:picChg chg="del">
          <ac:chgData name="Andersen, Erik" userId="c59919e9-cc05-4148-b636-3e46033753f3" providerId="ADAL" clId="{786B4789-DA15-46B8-ABFE-254846F61DB1}" dt="2021-09-06T09:17:04.518" v="13" actId="478"/>
          <ac:picMkLst>
            <pc:docMk/>
            <pc:sldMk cId="1374180574" sldId="262"/>
            <ac:picMk id="4" creationId="{69A471C1-E990-4EB4-A5E3-424D2E3B561F}"/>
          </ac:picMkLst>
        </pc:picChg>
        <pc:picChg chg="add mod modCrop">
          <ac:chgData name="Andersen, Erik" userId="c59919e9-cc05-4148-b636-3e46033753f3" providerId="ADAL" clId="{786B4789-DA15-46B8-ABFE-254846F61DB1}" dt="2021-09-06T09:20:18.198" v="34" actId="14100"/>
          <ac:picMkLst>
            <pc:docMk/>
            <pc:sldMk cId="1374180574" sldId="262"/>
            <ac:picMk id="6" creationId="{1976E642-704A-4D79-A731-D1D876728B06}"/>
          </ac:picMkLst>
        </pc:picChg>
      </pc:sldChg>
      <pc:sldChg chg="modNotesTx">
        <pc:chgData name="Andersen, Erik" userId="c59919e9-cc05-4148-b636-3e46033753f3" providerId="ADAL" clId="{786B4789-DA15-46B8-ABFE-254846F61DB1}" dt="2021-09-20T13:05:41.727" v="2876"/>
        <pc:sldMkLst>
          <pc:docMk/>
          <pc:sldMk cId="2443409520" sldId="263"/>
        </pc:sldMkLst>
      </pc:sldChg>
      <pc:sldChg chg="addSp delSp modSp mod modNotesTx">
        <pc:chgData name="Andersen, Erik" userId="c59919e9-cc05-4148-b636-3e46033753f3" providerId="ADAL" clId="{786B4789-DA15-46B8-ABFE-254846F61DB1}" dt="2021-09-20T13:07:27.411" v="2903" actId="20577"/>
        <pc:sldMkLst>
          <pc:docMk/>
          <pc:sldMk cId="2308715555" sldId="270"/>
        </pc:sldMkLst>
        <pc:picChg chg="del">
          <ac:chgData name="Andersen, Erik" userId="c59919e9-cc05-4148-b636-3e46033753f3" providerId="ADAL" clId="{786B4789-DA15-46B8-ABFE-254846F61DB1}" dt="2021-09-06T09:25:36.867" v="64" actId="478"/>
          <ac:picMkLst>
            <pc:docMk/>
            <pc:sldMk cId="2308715555" sldId="270"/>
            <ac:picMk id="4" creationId="{2504DE69-5ADA-4777-8E7B-CA1A74B94318}"/>
          </ac:picMkLst>
        </pc:picChg>
        <pc:picChg chg="add mod modCrop">
          <ac:chgData name="Andersen, Erik" userId="c59919e9-cc05-4148-b636-3e46033753f3" providerId="ADAL" clId="{786B4789-DA15-46B8-ABFE-254846F61DB1}" dt="2021-09-06T09:26:39.922" v="73" actId="1076"/>
          <ac:picMkLst>
            <pc:docMk/>
            <pc:sldMk cId="2308715555" sldId="270"/>
            <ac:picMk id="5" creationId="{B802E053-7282-46A2-92F8-857417D6885D}"/>
          </ac:picMkLst>
        </pc:picChg>
      </pc:sldChg>
      <pc:sldChg chg="addSp delSp modSp mod modNotesTx">
        <pc:chgData name="Andersen, Erik" userId="c59919e9-cc05-4148-b636-3e46033753f3" providerId="ADAL" clId="{786B4789-DA15-46B8-ABFE-254846F61DB1}" dt="2021-09-20T13:08:03.084" v="2914" actId="20577"/>
        <pc:sldMkLst>
          <pc:docMk/>
          <pc:sldMk cId="1087106851" sldId="271"/>
        </pc:sldMkLst>
        <pc:picChg chg="del">
          <ac:chgData name="Andersen, Erik" userId="c59919e9-cc05-4148-b636-3e46033753f3" providerId="ADAL" clId="{786B4789-DA15-46B8-ABFE-254846F61DB1}" dt="2021-09-06T09:27:14.305" v="74" actId="478"/>
          <ac:picMkLst>
            <pc:docMk/>
            <pc:sldMk cId="1087106851" sldId="271"/>
            <ac:picMk id="4" creationId="{2C28C115-CDA6-4B23-B262-D6428AC05B8D}"/>
          </ac:picMkLst>
        </pc:picChg>
        <pc:picChg chg="add mod modCrop">
          <ac:chgData name="Andersen, Erik" userId="c59919e9-cc05-4148-b636-3e46033753f3" providerId="ADAL" clId="{786B4789-DA15-46B8-ABFE-254846F61DB1}" dt="2021-09-06T09:27:53.083" v="81" actId="14100"/>
          <ac:picMkLst>
            <pc:docMk/>
            <pc:sldMk cId="1087106851" sldId="271"/>
            <ac:picMk id="5" creationId="{6BABF21A-6980-4383-8EC9-BA7F3FE59077}"/>
          </ac:picMkLst>
        </pc:picChg>
      </pc:sldChg>
      <pc:sldChg chg="addSp delSp modSp mod modNotesTx">
        <pc:chgData name="Andersen, Erik" userId="c59919e9-cc05-4148-b636-3e46033753f3" providerId="ADAL" clId="{786B4789-DA15-46B8-ABFE-254846F61DB1}" dt="2021-09-17T08:12:38.350" v="2784" actId="6549"/>
        <pc:sldMkLst>
          <pc:docMk/>
          <pc:sldMk cId="2692357406" sldId="273"/>
        </pc:sldMkLst>
        <pc:picChg chg="del">
          <ac:chgData name="Andersen, Erik" userId="c59919e9-cc05-4148-b636-3e46033753f3" providerId="ADAL" clId="{786B4789-DA15-46B8-ABFE-254846F61DB1}" dt="2021-09-06T09:28:08.681" v="82" actId="478"/>
          <ac:picMkLst>
            <pc:docMk/>
            <pc:sldMk cId="2692357406" sldId="273"/>
            <ac:picMk id="4" creationId="{613C4537-1A20-4020-B211-A1946174EE24}"/>
          </ac:picMkLst>
        </pc:picChg>
        <pc:picChg chg="add mod modCrop">
          <ac:chgData name="Andersen, Erik" userId="c59919e9-cc05-4148-b636-3e46033753f3" providerId="ADAL" clId="{786B4789-DA15-46B8-ABFE-254846F61DB1}" dt="2021-09-06T09:29:04.262" v="89" actId="14100"/>
          <ac:picMkLst>
            <pc:docMk/>
            <pc:sldMk cId="2692357406" sldId="273"/>
            <ac:picMk id="5" creationId="{C5E5F637-21D9-4F1D-B033-C8007CDC512C}"/>
          </ac:picMkLst>
        </pc:picChg>
      </pc:sldChg>
      <pc:sldChg chg="modNotesTx">
        <pc:chgData name="Andersen, Erik" userId="c59919e9-cc05-4148-b636-3e46033753f3" providerId="ADAL" clId="{786B4789-DA15-46B8-ABFE-254846F61DB1}" dt="2021-09-20T13:08:40.341" v="2915"/>
        <pc:sldMkLst>
          <pc:docMk/>
          <pc:sldMk cId="3659908056" sldId="274"/>
        </pc:sldMkLst>
      </pc:sldChg>
      <pc:sldChg chg="addSp delSp modSp mod modNotesTx">
        <pc:chgData name="Andersen, Erik" userId="c59919e9-cc05-4148-b636-3e46033753f3" providerId="ADAL" clId="{786B4789-DA15-46B8-ABFE-254846F61DB1}" dt="2021-09-17T11:05:54.421" v="2840" actId="20577"/>
        <pc:sldMkLst>
          <pc:docMk/>
          <pc:sldMk cId="952042156" sldId="276"/>
        </pc:sldMkLst>
        <pc:picChg chg="add mod modCrop">
          <ac:chgData name="Andersen, Erik" userId="c59919e9-cc05-4148-b636-3e46033753f3" providerId="ADAL" clId="{786B4789-DA15-46B8-ABFE-254846F61DB1}" dt="2021-09-06T09:30:54.234" v="97" actId="14100"/>
          <ac:picMkLst>
            <pc:docMk/>
            <pc:sldMk cId="952042156" sldId="276"/>
            <ac:picMk id="4" creationId="{BABDFFC5-C535-4CD1-8960-12FDEC2E88B7}"/>
          </ac:picMkLst>
        </pc:picChg>
        <pc:picChg chg="del">
          <ac:chgData name="Andersen, Erik" userId="c59919e9-cc05-4148-b636-3e46033753f3" providerId="ADAL" clId="{786B4789-DA15-46B8-ABFE-254846F61DB1}" dt="2021-09-06T09:30:16.863" v="90" actId="478"/>
          <ac:picMkLst>
            <pc:docMk/>
            <pc:sldMk cId="952042156" sldId="276"/>
            <ac:picMk id="5" creationId="{CFCB7EDA-951E-479B-9561-4ED9A00BCBB2}"/>
          </ac:picMkLst>
        </pc:picChg>
      </pc:sldChg>
      <pc:sldChg chg="modNotesTx">
        <pc:chgData name="Andersen, Erik" userId="c59919e9-cc05-4148-b636-3e46033753f3" providerId="ADAL" clId="{786B4789-DA15-46B8-ABFE-254846F61DB1}" dt="2021-09-20T13:09:23.017" v="2916"/>
        <pc:sldMkLst>
          <pc:docMk/>
          <pc:sldMk cId="3054948714" sldId="277"/>
        </pc:sldMkLst>
      </pc:sldChg>
      <pc:sldChg chg="modSp mod">
        <pc:chgData name="Andersen, Erik" userId="c59919e9-cc05-4148-b636-3e46033753f3" providerId="ADAL" clId="{786B4789-DA15-46B8-ABFE-254846F61DB1}" dt="2021-09-06T09:32:04.768" v="121" actId="6549"/>
        <pc:sldMkLst>
          <pc:docMk/>
          <pc:sldMk cId="1458343343" sldId="287"/>
        </pc:sldMkLst>
        <pc:spChg chg="mod">
          <ac:chgData name="Andersen, Erik" userId="c59919e9-cc05-4148-b636-3e46033753f3" providerId="ADAL" clId="{786B4789-DA15-46B8-ABFE-254846F61DB1}" dt="2021-09-06T09:32:04.768" v="121" actId="6549"/>
          <ac:spMkLst>
            <pc:docMk/>
            <pc:sldMk cId="1458343343" sldId="287"/>
            <ac:spMk id="3" creationId="{58CE5168-9531-434A-9BAF-C6B32DCF281B}"/>
          </ac:spMkLst>
        </pc:spChg>
        <pc:spChg chg="mod">
          <ac:chgData name="Andersen, Erik" userId="c59919e9-cc05-4148-b636-3e46033753f3" providerId="ADAL" clId="{786B4789-DA15-46B8-ABFE-254846F61DB1}" dt="2021-09-06T09:31:16.579" v="105" actId="6549"/>
          <ac:spMkLst>
            <pc:docMk/>
            <pc:sldMk cId="1458343343" sldId="287"/>
            <ac:spMk id="46082" creationId="{00000000-0000-0000-0000-000000000000}"/>
          </ac:spMkLst>
        </pc:spChg>
      </pc:sldChg>
      <pc:sldChg chg="add">
        <pc:chgData name="Andersen, Erik" userId="c59919e9-cc05-4148-b636-3e46033753f3" providerId="ADAL" clId="{786B4789-DA15-46B8-ABFE-254846F61DB1}" dt="2021-09-06T09:13:39.807" v="8"/>
        <pc:sldMkLst>
          <pc:docMk/>
          <pc:sldMk cId="895837350" sldId="326"/>
        </pc:sldMkLst>
      </pc:sldChg>
      <pc:sldChg chg="modSp mod">
        <pc:chgData name="Andersen, Erik" userId="c59919e9-cc05-4148-b636-3e46033753f3" providerId="ADAL" clId="{786B4789-DA15-46B8-ABFE-254846F61DB1}" dt="2021-09-17T07:49:33.518" v="2011" actId="20577"/>
        <pc:sldMkLst>
          <pc:docMk/>
          <pc:sldMk cId="183507459" sldId="335"/>
        </pc:sldMkLst>
        <pc:spChg chg="mod">
          <ac:chgData name="Andersen, Erik" userId="c59919e9-cc05-4148-b636-3e46033753f3" providerId="ADAL" clId="{786B4789-DA15-46B8-ABFE-254846F61DB1}" dt="2021-09-17T07:49:33.518" v="2011" actId="20577"/>
          <ac:spMkLst>
            <pc:docMk/>
            <pc:sldMk cId="183507459" sldId="335"/>
            <ac:spMk id="3" creationId="{58CE5168-9531-434A-9BAF-C6B32DCF281B}"/>
          </ac:spMkLst>
        </pc:spChg>
        <pc:spChg chg="mod">
          <ac:chgData name="Andersen, Erik" userId="c59919e9-cc05-4148-b636-3e46033753f3" providerId="ADAL" clId="{786B4789-DA15-46B8-ABFE-254846F61DB1}" dt="2021-09-06T10:35:13.813" v="129" actId="6549"/>
          <ac:spMkLst>
            <pc:docMk/>
            <pc:sldMk cId="183507459" sldId="335"/>
            <ac:spMk id="46082" creationId="{00000000-0000-0000-0000-000000000000}"/>
          </ac:spMkLst>
        </pc:spChg>
      </pc:sldChg>
      <pc:sldChg chg="modSp mod">
        <pc:chgData name="Andersen, Erik" userId="c59919e9-cc05-4148-b636-3e46033753f3" providerId="ADAL" clId="{786B4789-DA15-46B8-ABFE-254846F61DB1}" dt="2021-09-06T10:53:21.416" v="910" actId="6549"/>
        <pc:sldMkLst>
          <pc:docMk/>
          <pc:sldMk cId="564835731" sldId="338"/>
        </pc:sldMkLst>
        <pc:spChg chg="mod">
          <ac:chgData name="Andersen, Erik" userId="c59919e9-cc05-4148-b636-3e46033753f3" providerId="ADAL" clId="{786B4789-DA15-46B8-ABFE-254846F61DB1}" dt="2021-09-06T10:53:21.416" v="910" actId="6549"/>
          <ac:spMkLst>
            <pc:docMk/>
            <pc:sldMk cId="564835731" sldId="338"/>
            <ac:spMk id="3" creationId="{58CE5168-9531-434A-9BAF-C6B32DCF281B}"/>
          </ac:spMkLst>
        </pc:spChg>
        <pc:spChg chg="mod">
          <ac:chgData name="Andersen, Erik" userId="c59919e9-cc05-4148-b636-3e46033753f3" providerId="ADAL" clId="{786B4789-DA15-46B8-ABFE-254846F61DB1}" dt="2021-09-06T10:42:10.297" v="515" actId="6549"/>
          <ac:spMkLst>
            <pc:docMk/>
            <pc:sldMk cId="564835731" sldId="338"/>
            <ac:spMk id="46082" creationId="{00000000-0000-0000-0000-000000000000}"/>
          </ac:spMkLst>
        </pc:spChg>
      </pc:sldChg>
      <pc:sldChg chg="modSp mod">
        <pc:chgData name="Andersen, Erik" userId="c59919e9-cc05-4148-b636-3e46033753f3" providerId="ADAL" clId="{786B4789-DA15-46B8-ABFE-254846F61DB1}" dt="2021-09-06T11:01:29.244" v="1236" actId="6549"/>
        <pc:sldMkLst>
          <pc:docMk/>
          <pc:sldMk cId="3610699048" sldId="345"/>
        </pc:sldMkLst>
        <pc:spChg chg="mod">
          <ac:chgData name="Andersen, Erik" userId="c59919e9-cc05-4148-b636-3e46033753f3" providerId="ADAL" clId="{786B4789-DA15-46B8-ABFE-254846F61DB1}" dt="2021-09-06T11:01:29.244" v="1236" actId="6549"/>
          <ac:spMkLst>
            <pc:docMk/>
            <pc:sldMk cId="3610699048" sldId="345"/>
            <ac:spMk id="3" creationId="{58CE5168-9531-434A-9BAF-C6B32DCF281B}"/>
          </ac:spMkLst>
        </pc:spChg>
        <pc:spChg chg="mod">
          <ac:chgData name="Andersen, Erik" userId="c59919e9-cc05-4148-b636-3e46033753f3" providerId="ADAL" clId="{786B4789-DA15-46B8-ABFE-254846F61DB1}" dt="2021-09-06T10:53:36.049" v="918" actId="6549"/>
          <ac:spMkLst>
            <pc:docMk/>
            <pc:sldMk cId="3610699048" sldId="345"/>
            <ac:spMk id="46082" creationId="{00000000-0000-0000-0000-000000000000}"/>
          </ac:spMkLst>
        </pc:spChg>
      </pc:sldChg>
      <pc:sldChg chg="addSp delSp modSp mod modNotesTx">
        <pc:chgData name="Andersen, Erik" userId="c59919e9-cc05-4148-b636-3e46033753f3" providerId="ADAL" clId="{786B4789-DA15-46B8-ABFE-254846F61DB1}" dt="2021-09-20T13:04:51.975" v="2861"/>
        <pc:sldMkLst>
          <pc:docMk/>
          <pc:sldMk cId="2919148430" sldId="346"/>
        </pc:sldMkLst>
        <pc:picChg chg="del">
          <ac:chgData name="Andersen, Erik" userId="c59919e9-cc05-4148-b636-3e46033753f3" providerId="ADAL" clId="{786B4789-DA15-46B8-ABFE-254846F61DB1}" dt="2021-09-06T09:17:10.359" v="15" actId="478"/>
          <ac:picMkLst>
            <pc:docMk/>
            <pc:sldMk cId="2919148430" sldId="346"/>
            <ac:picMk id="4" creationId="{B02147C7-A918-48DD-9990-153B7C3F9C50}"/>
          </ac:picMkLst>
        </pc:picChg>
        <pc:picChg chg="add mod modCrop">
          <ac:chgData name="Andersen, Erik" userId="c59919e9-cc05-4148-b636-3e46033753f3" providerId="ADAL" clId="{786B4789-DA15-46B8-ABFE-254846F61DB1}" dt="2021-09-06T09:21:19.658" v="41" actId="1076"/>
          <ac:picMkLst>
            <pc:docMk/>
            <pc:sldMk cId="2919148430" sldId="346"/>
            <ac:picMk id="5" creationId="{605CC1DD-A7C7-4B33-88B7-EB9A2050B685}"/>
          </ac:picMkLst>
        </pc:picChg>
      </pc:sldChg>
      <pc:sldChg chg="addSp delSp modSp mod modNotesTx">
        <pc:chgData name="Andersen, Erik" userId="c59919e9-cc05-4148-b636-3e46033753f3" providerId="ADAL" clId="{786B4789-DA15-46B8-ABFE-254846F61DB1}" dt="2021-09-20T13:05:26.507" v="2875" actId="20577"/>
        <pc:sldMkLst>
          <pc:docMk/>
          <pc:sldMk cId="1787227289" sldId="347"/>
        </pc:sldMkLst>
        <pc:picChg chg="del">
          <ac:chgData name="Andersen, Erik" userId="c59919e9-cc05-4148-b636-3e46033753f3" providerId="ADAL" clId="{786B4789-DA15-46B8-ABFE-254846F61DB1}" dt="2021-09-06T09:17:23.227" v="17" actId="478"/>
          <ac:picMkLst>
            <pc:docMk/>
            <pc:sldMk cId="1787227289" sldId="347"/>
            <ac:picMk id="4" creationId="{26D2F096-B3A4-4AAE-8711-E369D4B0D86D}"/>
          </ac:picMkLst>
        </pc:picChg>
        <pc:picChg chg="add mod modCrop">
          <ac:chgData name="Andersen, Erik" userId="c59919e9-cc05-4148-b636-3e46033753f3" providerId="ADAL" clId="{786B4789-DA15-46B8-ABFE-254846F61DB1}" dt="2021-09-06T09:22:04.090" v="47" actId="14100"/>
          <ac:picMkLst>
            <pc:docMk/>
            <pc:sldMk cId="1787227289" sldId="347"/>
            <ac:picMk id="5" creationId="{820EC440-35DD-4813-BA30-11C182A55366}"/>
          </ac:picMkLst>
        </pc:picChg>
      </pc:sldChg>
      <pc:sldChg chg="addSp delSp del mod modNotesTx">
        <pc:chgData name="Andersen, Erik" userId="c59919e9-cc05-4148-b636-3e46033753f3" providerId="ADAL" clId="{786B4789-DA15-46B8-ABFE-254846F61DB1}" dt="2021-09-20T13:05:47.200" v="2877" actId="47"/>
        <pc:sldMkLst>
          <pc:docMk/>
          <pc:sldMk cId="2731634796" sldId="348"/>
        </pc:sldMkLst>
        <pc:picChg chg="del">
          <ac:chgData name="Andersen, Erik" userId="c59919e9-cc05-4148-b636-3e46033753f3" providerId="ADAL" clId="{786B4789-DA15-46B8-ABFE-254846F61DB1}" dt="2021-09-06T09:17:36.066" v="19" actId="478"/>
          <ac:picMkLst>
            <pc:docMk/>
            <pc:sldMk cId="2731634796" sldId="348"/>
            <ac:picMk id="4" creationId="{BF64909B-D65E-4107-9F21-F4E0282C7850}"/>
          </ac:picMkLst>
        </pc:picChg>
        <pc:picChg chg="add">
          <ac:chgData name="Andersen, Erik" userId="c59919e9-cc05-4148-b636-3e46033753f3" providerId="ADAL" clId="{786B4789-DA15-46B8-ABFE-254846F61DB1}" dt="2021-09-06T09:18:11.641" v="20" actId="22"/>
          <ac:picMkLst>
            <pc:docMk/>
            <pc:sldMk cId="2731634796" sldId="348"/>
            <ac:picMk id="5" creationId="{07E59FD3-D124-4ABE-AE0B-F0CA895FA2C5}"/>
          </ac:picMkLst>
        </pc:picChg>
      </pc:sldChg>
      <pc:sldChg chg="modNotesTx">
        <pc:chgData name="Andersen, Erik" userId="c59919e9-cc05-4148-b636-3e46033753f3" providerId="ADAL" clId="{786B4789-DA15-46B8-ABFE-254846F61DB1}" dt="2021-09-20T13:06:16.075" v="2879"/>
        <pc:sldMkLst>
          <pc:docMk/>
          <pc:sldMk cId="1724580010" sldId="349"/>
        </pc:sldMkLst>
      </pc:sldChg>
      <pc:sldChg chg="modNotesTx">
        <pc:chgData name="Andersen, Erik" userId="c59919e9-cc05-4148-b636-3e46033753f3" providerId="ADAL" clId="{786B4789-DA15-46B8-ABFE-254846F61DB1}" dt="2021-09-20T13:06:59.038" v="2892" actId="20577"/>
        <pc:sldMkLst>
          <pc:docMk/>
          <pc:sldMk cId="2802625116" sldId="350"/>
        </pc:sldMkLst>
      </pc:sldChg>
      <pc:sldChg chg="addSp delSp modSp mod modNotesTx">
        <pc:chgData name="Andersen, Erik" userId="c59919e9-cc05-4148-b636-3e46033753f3" providerId="ADAL" clId="{786B4789-DA15-46B8-ABFE-254846F61DB1}" dt="2021-09-17T11:20:53.122" v="2842" actId="20577"/>
        <pc:sldMkLst>
          <pc:docMk/>
          <pc:sldMk cId="3474937095" sldId="352"/>
        </pc:sldMkLst>
        <pc:spChg chg="mod">
          <ac:chgData name="Andersen, Erik" userId="c59919e9-cc05-4148-b636-3e46033753f3" providerId="ADAL" clId="{786B4789-DA15-46B8-ABFE-254846F61DB1}" dt="2021-09-06T09:23:49.310" v="56" actId="6549"/>
          <ac:spMkLst>
            <pc:docMk/>
            <pc:sldMk cId="3474937095" sldId="352"/>
            <ac:spMk id="2" creationId="{8D4FE46C-7345-4DFA-8B36-A4DDBE625957}"/>
          </ac:spMkLst>
        </pc:spChg>
        <pc:picChg chg="del">
          <ac:chgData name="Andersen, Erik" userId="c59919e9-cc05-4148-b636-3e46033753f3" providerId="ADAL" clId="{786B4789-DA15-46B8-ABFE-254846F61DB1}" dt="2021-09-06T09:23:41.721" v="48" actId="478"/>
          <ac:picMkLst>
            <pc:docMk/>
            <pc:sldMk cId="3474937095" sldId="352"/>
            <ac:picMk id="4" creationId="{AF499636-56EB-48D8-9C19-E5A1EDB1A690}"/>
          </ac:picMkLst>
        </pc:picChg>
        <pc:picChg chg="add mod modCrop">
          <ac:chgData name="Andersen, Erik" userId="c59919e9-cc05-4148-b636-3e46033753f3" providerId="ADAL" clId="{786B4789-DA15-46B8-ABFE-254846F61DB1}" dt="2021-09-06T09:24:27.103" v="63" actId="14100"/>
          <ac:picMkLst>
            <pc:docMk/>
            <pc:sldMk cId="3474937095" sldId="352"/>
            <ac:picMk id="5" creationId="{FEB3A813-46C8-4BD4-A4FF-66E43B7809BC}"/>
          </ac:picMkLst>
        </pc:picChg>
      </pc:sldChg>
      <pc:sldChg chg="add">
        <pc:chgData name="Andersen, Erik" userId="c59919e9-cc05-4148-b636-3e46033753f3" providerId="ADAL" clId="{786B4789-DA15-46B8-ABFE-254846F61DB1}" dt="2021-09-06T09:13:48.879" v="9"/>
        <pc:sldMkLst>
          <pc:docMk/>
          <pc:sldMk cId="2075338905" sldId="353"/>
        </pc:sldMkLst>
      </pc:sldChg>
    </pc:docChg>
  </pc:docChgLst>
  <pc:docChgLst>
    <pc:chgData name="Lygre, Birgitte B" userId="50f2ce34-52ee-4a3e-b430-47c9dcf86ceb" providerId="ADAL" clId="{F999CCE4-0C40-4810-A9F8-28C3F6A3B384}"/>
    <pc:docChg chg="undo custSel modSld">
      <pc:chgData name="Lygre, Birgitte B" userId="50f2ce34-52ee-4a3e-b430-47c9dcf86ceb" providerId="ADAL" clId="{F999CCE4-0C40-4810-A9F8-28C3F6A3B384}" dt="2021-11-01T14:30:30.734" v="607" actId="20577"/>
      <pc:docMkLst>
        <pc:docMk/>
      </pc:docMkLst>
      <pc:sldChg chg="modSp mod">
        <pc:chgData name="Lygre, Birgitte B" userId="50f2ce34-52ee-4a3e-b430-47c9dcf86ceb" providerId="ADAL" clId="{F999CCE4-0C40-4810-A9F8-28C3F6A3B384}" dt="2021-10-29T12:46:01.245" v="0" actId="790"/>
        <pc:sldMkLst>
          <pc:docMk/>
          <pc:sldMk cId="3943047629" sldId="257"/>
        </pc:sldMkLst>
        <pc:spChg chg="mod">
          <ac:chgData name="Lygre, Birgitte B" userId="50f2ce34-52ee-4a3e-b430-47c9dcf86ceb" providerId="ADAL" clId="{F999CCE4-0C40-4810-A9F8-28C3F6A3B384}" dt="2021-10-29T12:46:01.245" v="0" actId="790"/>
          <ac:spMkLst>
            <pc:docMk/>
            <pc:sldMk cId="3943047629" sldId="257"/>
            <ac:spMk id="4" creationId="{D8B3E3D1-A64F-6C49-A65E-78234E99BA50}"/>
          </ac:spMkLst>
        </pc:spChg>
      </pc:sldChg>
      <pc:sldChg chg="modSp mod modNotesTx">
        <pc:chgData name="Lygre, Birgitte B" userId="50f2ce34-52ee-4a3e-b430-47c9dcf86ceb" providerId="ADAL" clId="{F999CCE4-0C40-4810-A9F8-28C3F6A3B384}" dt="2021-10-29T12:49:36.589" v="108" actId="20577"/>
        <pc:sldMkLst>
          <pc:docMk/>
          <pc:sldMk cId="863107212" sldId="261"/>
        </pc:sldMkLst>
        <pc:spChg chg="mod">
          <ac:chgData name="Lygre, Birgitte B" userId="50f2ce34-52ee-4a3e-b430-47c9dcf86ceb" providerId="ADAL" clId="{F999CCE4-0C40-4810-A9F8-28C3F6A3B384}" dt="2021-10-29T12:49:09.080" v="107" actId="255"/>
          <ac:spMkLst>
            <pc:docMk/>
            <pc:sldMk cId="863107212" sldId="261"/>
            <ac:spMk id="4" creationId="{9865F01A-45BA-4CDE-A6DC-E760EAB608F2}"/>
          </ac:spMkLst>
        </pc:spChg>
      </pc:sldChg>
      <pc:sldChg chg="modSp mod">
        <pc:chgData name="Lygre, Birgitte B" userId="50f2ce34-52ee-4a3e-b430-47c9dcf86ceb" providerId="ADAL" clId="{F999CCE4-0C40-4810-A9F8-28C3F6A3B384}" dt="2021-10-29T12:50:19.876" v="123" actId="1035"/>
        <pc:sldMkLst>
          <pc:docMk/>
          <pc:sldMk cId="1374180574" sldId="262"/>
        </pc:sldMkLst>
        <pc:spChg chg="mod">
          <ac:chgData name="Lygre, Birgitte B" userId="50f2ce34-52ee-4a3e-b430-47c9dcf86ceb" providerId="ADAL" clId="{F999CCE4-0C40-4810-A9F8-28C3F6A3B384}" dt="2021-10-29T12:50:19.876" v="123" actId="1035"/>
          <ac:spMkLst>
            <pc:docMk/>
            <pc:sldMk cId="1374180574" sldId="262"/>
            <ac:spMk id="2" creationId="{4A332956-1AF8-416F-A9FE-412D779CBB20}"/>
          </ac:spMkLst>
        </pc:spChg>
      </pc:sldChg>
      <pc:sldChg chg="modSp mod modNotesTx">
        <pc:chgData name="Lygre, Birgitte B" userId="50f2ce34-52ee-4a3e-b430-47c9dcf86ceb" providerId="ADAL" clId="{F999CCE4-0C40-4810-A9F8-28C3F6A3B384}" dt="2021-10-29T12:52:31.106" v="181" actId="20577"/>
        <pc:sldMkLst>
          <pc:docMk/>
          <pc:sldMk cId="2443409520" sldId="263"/>
        </pc:sldMkLst>
        <pc:spChg chg="mod">
          <ac:chgData name="Lygre, Birgitte B" userId="50f2ce34-52ee-4a3e-b430-47c9dcf86ceb" providerId="ADAL" clId="{F999CCE4-0C40-4810-A9F8-28C3F6A3B384}" dt="2021-10-29T12:52:15.259" v="176" actId="1037"/>
          <ac:spMkLst>
            <pc:docMk/>
            <pc:sldMk cId="2443409520" sldId="263"/>
            <ac:spMk id="2" creationId="{0507C386-4FAC-4B09-AFD4-5B33A40BABF9}"/>
          </ac:spMkLst>
        </pc:spChg>
      </pc:sldChg>
      <pc:sldChg chg="modSp mod">
        <pc:chgData name="Lygre, Birgitte B" userId="50f2ce34-52ee-4a3e-b430-47c9dcf86ceb" providerId="ADAL" clId="{F999CCE4-0C40-4810-A9F8-28C3F6A3B384}" dt="2021-10-29T13:10:32.467" v="329" actId="255"/>
        <pc:sldMkLst>
          <pc:docMk/>
          <pc:sldMk cId="2308715555" sldId="270"/>
        </pc:sldMkLst>
        <pc:spChg chg="mod">
          <ac:chgData name="Lygre, Birgitte B" userId="50f2ce34-52ee-4a3e-b430-47c9dcf86ceb" providerId="ADAL" clId="{F999CCE4-0C40-4810-A9F8-28C3F6A3B384}" dt="2021-10-29T13:10:32.467" v="329" actId="255"/>
          <ac:spMkLst>
            <pc:docMk/>
            <pc:sldMk cId="2308715555" sldId="270"/>
            <ac:spMk id="2" creationId="{BAAF864D-B9B9-4008-9204-20A5727F3758}"/>
          </ac:spMkLst>
        </pc:spChg>
      </pc:sldChg>
      <pc:sldChg chg="modSp mod">
        <pc:chgData name="Lygre, Birgitte B" userId="50f2ce34-52ee-4a3e-b430-47c9dcf86ceb" providerId="ADAL" clId="{F999CCE4-0C40-4810-A9F8-28C3F6A3B384}" dt="2021-10-29T13:10:44.537" v="343" actId="1037"/>
        <pc:sldMkLst>
          <pc:docMk/>
          <pc:sldMk cId="1087106851" sldId="271"/>
        </pc:sldMkLst>
        <pc:spChg chg="mod">
          <ac:chgData name="Lygre, Birgitte B" userId="50f2ce34-52ee-4a3e-b430-47c9dcf86ceb" providerId="ADAL" clId="{F999CCE4-0C40-4810-A9F8-28C3F6A3B384}" dt="2021-10-29T13:10:44.537" v="343" actId="1037"/>
          <ac:spMkLst>
            <pc:docMk/>
            <pc:sldMk cId="1087106851" sldId="271"/>
            <ac:spMk id="2" creationId="{C6962F82-ADD3-4751-A655-056029AD396D}"/>
          </ac:spMkLst>
        </pc:spChg>
      </pc:sldChg>
      <pc:sldChg chg="modSp mod">
        <pc:chgData name="Lygre, Birgitte B" userId="50f2ce34-52ee-4a3e-b430-47c9dcf86ceb" providerId="ADAL" clId="{F999CCE4-0C40-4810-A9F8-28C3F6A3B384}" dt="2021-10-29T13:10:56.868" v="347" actId="255"/>
        <pc:sldMkLst>
          <pc:docMk/>
          <pc:sldMk cId="2692357406" sldId="273"/>
        </pc:sldMkLst>
        <pc:spChg chg="mod">
          <ac:chgData name="Lygre, Birgitte B" userId="50f2ce34-52ee-4a3e-b430-47c9dcf86ceb" providerId="ADAL" clId="{F999CCE4-0C40-4810-A9F8-28C3F6A3B384}" dt="2021-10-29T13:10:56.868" v="347" actId="255"/>
          <ac:spMkLst>
            <pc:docMk/>
            <pc:sldMk cId="2692357406" sldId="273"/>
            <ac:spMk id="2" creationId="{E1E2330B-4B37-4D08-8DF6-D53E4890C51D}"/>
          </ac:spMkLst>
        </pc:spChg>
      </pc:sldChg>
      <pc:sldChg chg="modSp mod">
        <pc:chgData name="Lygre, Birgitte B" userId="50f2ce34-52ee-4a3e-b430-47c9dcf86ceb" providerId="ADAL" clId="{F999CCE4-0C40-4810-A9F8-28C3F6A3B384}" dt="2021-10-29T13:11:25.004" v="363" actId="1037"/>
        <pc:sldMkLst>
          <pc:docMk/>
          <pc:sldMk cId="3659908056" sldId="274"/>
        </pc:sldMkLst>
        <pc:spChg chg="mod">
          <ac:chgData name="Lygre, Birgitte B" userId="50f2ce34-52ee-4a3e-b430-47c9dcf86ceb" providerId="ADAL" clId="{F999CCE4-0C40-4810-A9F8-28C3F6A3B384}" dt="2021-10-29T13:11:25.004" v="363" actId="1037"/>
          <ac:spMkLst>
            <pc:docMk/>
            <pc:sldMk cId="3659908056" sldId="274"/>
            <ac:spMk id="2" creationId="{0F6EF4F2-0A5F-40E5-8260-D8DCDED1E5D9}"/>
          </ac:spMkLst>
        </pc:spChg>
      </pc:sldChg>
      <pc:sldChg chg="modSp mod">
        <pc:chgData name="Lygre, Birgitte B" userId="50f2ce34-52ee-4a3e-b430-47c9dcf86ceb" providerId="ADAL" clId="{F999CCE4-0C40-4810-A9F8-28C3F6A3B384}" dt="2021-10-29T13:13:31.763" v="404" actId="790"/>
        <pc:sldMkLst>
          <pc:docMk/>
          <pc:sldMk cId="952042156" sldId="276"/>
        </pc:sldMkLst>
        <pc:spChg chg="mod">
          <ac:chgData name="Lygre, Birgitte B" userId="50f2ce34-52ee-4a3e-b430-47c9dcf86ceb" providerId="ADAL" clId="{F999CCE4-0C40-4810-A9F8-28C3F6A3B384}" dt="2021-10-29T13:13:31.763" v="404" actId="790"/>
          <ac:spMkLst>
            <pc:docMk/>
            <pc:sldMk cId="952042156" sldId="276"/>
            <ac:spMk id="2" creationId="{0F6EF4F2-0A5F-40E5-8260-D8DCDED1E5D9}"/>
          </ac:spMkLst>
        </pc:spChg>
      </pc:sldChg>
      <pc:sldChg chg="modSp mod modNotesTx">
        <pc:chgData name="Lygre, Birgitte B" userId="50f2ce34-52ee-4a3e-b430-47c9dcf86ceb" providerId="ADAL" clId="{F999CCE4-0C40-4810-A9F8-28C3F6A3B384}" dt="2021-10-29T13:14:30.765" v="433" actId="20577"/>
        <pc:sldMkLst>
          <pc:docMk/>
          <pc:sldMk cId="3054948714" sldId="277"/>
        </pc:sldMkLst>
        <pc:spChg chg="mod">
          <ac:chgData name="Lygre, Birgitte B" userId="50f2ce34-52ee-4a3e-b430-47c9dcf86ceb" providerId="ADAL" clId="{F999CCE4-0C40-4810-A9F8-28C3F6A3B384}" dt="2021-10-29T13:14:00.180" v="424" actId="1037"/>
          <ac:spMkLst>
            <pc:docMk/>
            <pc:sldMk cId="3054948714" sldId="277"/>
            <ac:spMk id="2" creationId="{0F6EF4F2-0A5F-40E5-8260-D8DCDED1E5D9}"/>
          </ac:spMkLst>
        </pc:spChg>
      </pc:sldChg>
      <pc:sldChg chg="modSp mod">
        <pc:chgData name="Lygre, Birgitte B" userId="50f2ce34-52ee-4a3e-b430-47c9dcf86ceb" providerId="ADAL" clId="{F999CCE4-0C40-4810-A9F8-28C3F6A3B384}" dt="2021-10-29T12:48:22.896" v="90" actId="20577"/>
        <pc:sldMkLst>
          <pc:docMk/>
          <pc:sldMk cId="1458343343" sldId="287"/>
        </pc:sldMkLst>
        <pc:spChg chg="mod">
          <ac:chgData name="Lygre, Birgitte B" userId="50f2ce34-52ee-4a3e-b430-47c9dcf86ceb" providerId="ADAL" clId="{F999CCE4-0C40-4810-A9F8-28C3F6A3B384}" dt="2021-10-29T12:48:22.896" v="90" actId="20577"/>
          <ac:spMkLst>
            <pc:docMk/>
            <pc:sldMk cId="1458343343" sldId="287"/>
            <ac:spMk id="3" creationId="{58CE5168-9531-434A-9BAF-C6B32DCF281B}"/>
          </ac:spMkLst>
        </pc:spChg>
        <pc:spChg chg="mod">
          <ac:chgData name="Lygre, Birgitte B" userId="50f2ce34-52ee-4a3e-b430-47c9dcf86ceb" providerId="ADAL" clId="{F999CCE4-0C40-4810-A9F8-28C3F6A3B384}" dt="2021-10-29T12:48:15.288" v="89" actId="1035"/>
          <ac:spMkLst>
            <pc:docMk/>
            <pc:sldMk cId="1458343343" sldId="287"/>
            <ac:spMk id="46082" creationId="{00000000-0000-0000-0000-000000000000}"/>
          </ac:spMkLst>
        </pc:spChg>
      </pc:sldChg>
      <pc:sldChg chg="modSp mod">
        <pc:chgData name="Lygre, Birgitte B" userId="50f2ce34-52ee-4a3e-b430-47c9dcf86ceb" providerId="ADAL" clId="{F999CCE4-0C40-4810-A9F8-28C3F6A3B384}" dt="2021-11-01T14:24:09.711" v="434"/>
        <pc:sldMkLst>
          <pc:docMk/>
          <pc:sldMk cId="895837350" sldId="326"/>
        </pc:sldMkLst>
        <pc:spChg chg="mod">
          <ac:chgData name="Lygre, Birgitte B" userId="50f2ce34-52ee-4a3e-b430-47c9dcf86ceb" providerId="ADAL" clId="{F999CCE4-0C40-4810-A9F8-28C3F6A3B384}" dt="2021-11-01T14:24:09.711" v="434"/>
          <ac:spMkLst>
            <pc:docMk/>
            <pc:sldMk cId="895837350" sldId="326"/>
            <ac:spMk id="2" creationId="{13F65932-1D34-4252-9915-00A672759C48}"/>
          </ac:spMkLst>
        </pc:spChg>
        <pc:spChg chg="mod">
          <ac:chgData name="Lygre, Birgitte B" userId="50f2ce34-52ee-4a3e-b430-47c9dcf86ceb" providerId="ADAL" clId="{F999CCE4-0C40-4810-A9F8-28C3F6A3B384}" dt="2021-10-29T12:47:03.597" v="48" actId="790"/>
          <ac:spMkLst>
            <pc:docMk/>
            <pc:sldMk cId="895837350" sldId="326"/>
            <ac:spMk id="3" creationId="{BECC806A-178E-4C4D-87DF-E4F734A2B01B}"/>
          </ac:spMkLst>
        </pc:spChg>
      </pc:sldChg>
      <pc:sldChg chg="modSp mod">
        <pc:chgData name="Lygre, Birgitte B" userId="50f2ce34-52ee-4a3e-b430-47c9dcf86ceb" providerId="ADAL" clId="{F999CCE4-0C40-4810-A9F8-28C3F6A3B384}" dt="2021-10-29T12:53:39.657" v="200" actId="20577"/>
        <pc:sldMkLst>
          <pc:docMk/>
          <pc:sldMk cId="183507459" sldId="335"/>
        </pc:sldMkLst>
        <pc:spChg chg="mod">
          <ac:chgData name="Lygre, Birgitte B" userId="50f2ce34-52ee-4a3e-b430-47c9dcf86ceb" providerId="ADAL" clId="{F999CCE4-0C40-4810-A9F8-28C3F6A3B384}" dt="2021-10-29T12:53:39.657" v="200" actId="20577"/>
          <ac:spMkLst>
            <pc:docMk/>
            <pc:sldMk cId="183507459" sldId="335"/>
            <ac:spMk id="3" creationId="{58CE5168-9531-434A-9BAF-C6B32DCF281B}"/>
          </ac:spMkLst>
        </pc:spChg>
        <pc:spChg chg="mod">
          <ac:chgData name="Lygre, Birgitte B" userId="50f2ce34-52ee-4a3e-b430-47c9dcf86ceb" providerId="ADAL" clId="{F999CCE4-0C40-4810-A9F8-28C3F6A3B384}" dt="2021-10-29T12:52:55.255" v="183" actId="113"/>
          <ac:spMkLst>
            <pc:docMk/>
            <pc:sldMk cId="183507459" sldId="335"/>
            <ac:spMk id="46082" creationId="{00000000-0000-0000-0000-000000000000}"/>
          </ac:spMkLst>
        </pc:spChg>
      </pc:sldChg>
      <pc:sldChg chg="modSp mod">
        <pc:chgData name="Lygre, Birgitte B" userId="50f2ce34-52ee-4a3e-b430-47c9dcf86ceb" providerId="ADAL" clId="{F999CCE4-0C40-4810-A9F8-28C3F6A3B384}" dt="2021-10-29T13:02:28.555" v="324" actId="20577"/>
        <pc:sldMkLst>
          <pc:docMk/>
          <pc:sldMk cId="564835731" sldId="338"/>
        </pc:sldMkLst>
        <pc:spChg chg="mod">
          <ac:chgData name="Lygre, Birgitte B" userId="50f2ce34-52ee-4a3e-b430-47c9dcf86ceb" providerId="ADAL" clId="{F999CCE4-0C40-4810-A9F8-28C3F6A3B384}" dt="2021-10-29T13:02:28.555" v="324" actId="20577"/>
          <ac:spMkLst>
            <pc:docMk/>
            <pc:sldMk cId="564835731" sldId="338"/>
            <ac:spMk id="3" creationId="{58CE5168-9531-434A-9BAF-C6B32DCF281B}"/>
          </ac:spMkLst>
        </pc:spChg>
        <pc:spChg chg="mod">
          <ac:chgData name="Lygre, Birgitte B" userId="50f2ce34-52ee-4a3e-b430-47c9dcf86ceb" providerId="ADAL" clId="{F999CCE4-0C40-4810-A9F8-28C3F6A3B384}" dt="2021-10-29T13:01:36.740" v="300" actId="113"/>
          <ac:spMkLst>
            <pc:docMk/>
            <pc:sldMk cId="564835731" sldId="338"/>
            <ac:spMk id="46082" creationId="{00000000-0000-0000-0000-000000000000}"/>
          </ac:spMkLst>
        </pc:spChg>
      </pc:sldChg>
      <pc:sldChg chg="modSp mod">
        <pc:chgData name="Lygre, Birgitte B" userId="50f2ce34-52ee-4a3e-b430-47c9dcf86ceb" providerId="ADAL" clId="{F999CCE4-0C40-4810-A9F8-28C3F6A3B384}" dt="2021-11-01T14:30:30.734" v="607" actId="20577"/>
        <pc:sldMkLst>
          <pc:docMk/>
          <pc:sldMk cId="3610699048" sldId="345"/>
        </pc:sldMkLst>
        <pc:spChg chg="mod">
          <ac:chgData name="Lygre, Birgitte B" userId="50f2ce34-52ee-4a3e-b430-47c9dcf86ceb" providerId="ADAL" clId="{F999CCE4-0C40-4810-A9F8-28C3F6A3B384}" dt="2021-11-01T14:30:30.734" v="607" actId="20577"/>
          <ac:spMkLst>
            <pc:docMk/>
            <pc:sldMk cId="3610699048" sldId="345"/>
            <ac:spMk id="3" creationId="{58CE5168-9531-434A-9BAF-C6B32DCF281B}"/>
          </ac:spMkLst>
        </pc:spChg>
        <pc:spChg chg="mod">
          <ac:chgData name="Lygre, Birgitte B" userId="50f2ce34-52ee-4a3e-b430-47c9dcf86ceb" providerId="ADAL" clId="{F999CCE4-0C40-4810-A9F8-28C3F6A3B384}" dt="2021-10-29T13:11:52.692" v="365" actId="113"/>
          <ac:spMkLst>
            <pc:docMk/>
            <pc:sldMk cId="3610699048" sldId="345"/>
            <ac:spMk id="46082" creationId="{00000000-0000-0000-0000-000000000000}"/>
          </ac:spMkLst>
        </pc:spChg>
      </pc:sldChg>
      <pc:sldChg chg="modSp mod">
        <pc:chgData name="Lygre, Birgitte B" userId="50f2ce34-52ee-4a3e-b430-47c9dcf86ceb" providerId="ADAL" clId="{F999CCE4-0C40-4810-A9F8-28C3F6A3B384}" dt="2021-10-29T12:50:48.950" v="144" actId="255"/>
        <pc:sldMkLst>
          <pc:docMk/>
          <pc:sldMk cId="2919148430" sldId="346"/>
        </pc:sldMkLst>
        <pc:spChg chg="mod">
          <ac:chgData name="Lygre, Birgitte B" userId="50f2ce34-52ee-4a3e-b430-47c9dcf86ceb" providerId="ADAL" clId="{F999CCE4-0C40-4810-A9F8-28C3F6A3B384}" dt="2021-10-29T12:50:48.950" v="144" actId="255"/>
          <ac:spMkLst>
            <pc:docMk/>
            <pc:sldMk cId="2919148430" sldId="346"/>
            <ac:spMk id="2" creationId="{CFDA5DA1-AADC-4E23-870B-D29D70DF3737}"/>
          </ac:spMkLst>
        </pc:spChg>
      </pc:sldChg>
      <pc:sldChg chg="modSp mod modNotesTx">
        <pc:chgData name="Lygre, Birgitte B" userId="50f2ce34-52ee-4a3e-b430-47c9dcf86ceb" providerId="ADAL" clId="{F999CCE4-0C40-4810-A9F8-28C3F6A3B384}" dt="2021-10-29T12:51:24.362" v="153" actId="20577"/>
        <pc:sldMkLst>
          <pc:docMk/>
          <pc:sldMk cId="1787227289" sldId="347"/>
        </pc:sldMkLst>
        <pc:spChg chg="mod">
          <ac:chgData name="Lygre, Birgitte B" userId="50f2ce34-52ee-4a3e-b430-47c9dcf86ceb" providerId="ADAL" clId="{F999CCE4-0C40-4810-A9F8-28C3F6A3B384}" dt="2021-10-29T12:50:58.591" v="148" actId="1037"/>
          <ac:spMkLst>
            <pc:docMk/>
            <pc:sldMk cId="1787227289" sldId="347"/>
            <ac:spMk id="2" creationId="{C02D09F4-D0D7-4ADA-8C0D-98B8D0C8824A}"/>
          </ac:spMkLst>
        </pc:spChg>
      </pc:sldChg>
      <pc:sldChg chg="modSp mod modNotesTx">
        <pc:chgData name="Lygre, Birgitte B" userId="50f2ce34-52ee-4a3e-b430-47c9dcf86ceb" providerId="ADAL" clId="{F999CCE4-0C40-4810-A9F8-28C3F6A3B384}" dt="2021-10-29T12:54:32.609" v="234"/>
        <pc:sldMkLst>
          <pc:docMk/>
          <pc:sldMk cId="1724580010" sldId="349"/>
        </pc:sldMkLst>
        <pc:spChg chg="mod">
          <ac:chgData name="Lygre, Birgitte B" userId="50f2ce34-52ee-4a3e-b430-47c9dcf86ceb" providerId="ADAL" clId="{F999CCE4-0C40-4810-A9F8-28C3F6A3B384}" dt="2021-10-29T12:54:00.690" v="212" actId="255"/>
          <ac:spMkLst>
            <pc:docMk/>
            <pc:sldMk cId="1724580010" sldId="349"/>
            <ac:spMk id="2" creationId="{8D4FE46C-7345-4DFA-8B36-A4DDBE625957}"/>
          </ac:spMkLst>
        </pc:spChg>
      </pc:sldChg>
      <pc:sldChg chg="modSp mod modNotesTx">
        <pc:chgData name="Lygre, Birgitte B" userId="50f2ce34-52ee-4a3e-b430-47c9dcf86ceb" providerId="ADAL" clId="{F999CCE4-0C40-4810-A9F8-28C3F6A3B384}" dt="2021-10-29T13:00:55.871" v="297" actId="20577"/>
        <pc:sldMkLst>
          <pc:docMk/>
          <pc:sldMk cId="2802625116" sldId="350"/>
        </pc:sldMkLst>
        <pc:spChg chg="mod">
          <ac:chgData name="Lygre, Birgitte B" userId="50f2ce34-52ee-4a3e-b430-47c9dcf86ceb" providerId="ADAL" clId="{F999CCE4-0C40-4810-A9F8-28C3F6A3B384}" dt="2021-10-29T12:59:34.916" v="257" actId="1037"/>
          <ac:spMkLst>
            <pc:docMk/>
            <pc:sldMk cId="2802625116" sldId="350"/>
            <ac:spMk id="2" creationId="{8F65E1D6-46F8-4D6E-8D65-0F77579CEB65}"/>
          </ac:spMkLst>
        </pc:spChg>
      </pc:sldChg>
      <pc:sldChg chg="modSp mod">
        <pc:chgData name="Lygre, Birgitte B" userId="50f2ce34-52ee-4a3e-b430-47c9dcf86ceb" providerId="ADAL" clId="{F999CCE4-0C40-4810-A9F8-28C3F6A3B384}" dt="2021-10-29T12:54:14.275" v="233" actId="1037"/>
        <pc:sldMkLst>
          <pc:docMk/>
          <pc:sldMk cId="3474937095" sldId="352"/>
        </pc:sldMkLst>
        <pc:spChg chg="mod">
          <ac:chgData name="Lygre, Birgitte B" userId="50f2ce34-52ee-4a3e-b430-47c9dcf86ceb" providerId="ADAL" clId="{F999CCE4-0C40-4810-A9F8-28C3F6A3B384}" dt="2021-10-29T12:54:14.275" v="233" actId="1037"/>
          <ac:spMkLst>
            <pc:docMk/>
            <pc:sldMk cId="3474937095" sldId="352"/>
            <ac:spMk id="2" creationId="{8D4FE46C-7345-4DFA-8B36-A4DDBE625957}"/>
          </ac:spMkLst>
        </pc:spChg>
      </pc:sldChg>
      <pc:sldChg chg="modSp mod">
        <pc:chgData name="Lygre, Birgitte B" userId="50f2ce34-52ee-4a3e-b430-47c9dcf86ceb" providerId="ADAL" clId="{F999CCE4-0C40-4810-A9F8-28C3F6A3B384}" dt="2021-10-29T12:47:32.182" v="52" actId="20577"/>
        <pc:sldMkLst>
          <pc:docMk/>
          <pc:sldMk cId="2075338905" sldId="353"/>
        </pc:sldMkLst>
        <pc:spChg chg="mod">
          <ac:chgData name="Lygre, Birgitte B" userId="50f2ce34-52ee-4a3e-b430-47c9dcf86ceb" providerId="ADAL" clId="{F999CCE4-0C40-4810-A9F8-28C3F6A3B384}" dt="2021-10-29T12:47:32.182" v="52" actId="20577"/>
          <ac:spMkLst>
            <pc:docMk/>
            <pc:sldMk cId="2075338905" sldId="353"/>
            <ac:spMk id="3" creationId="{58CE5168-9531-434A-9BAF-C6B32DCF281B}"/>
          </ac:spMkLst>
        </pc:spChg>
        <pc:spChg chg="mod">
          <ac:chgData name="Lygre, Birgitte B" userId="50f2ce34-52ee-4a3e-b430-47c9dcf86ceb" providerId="ADAL" clId="{F999CCE4-0C40-4810-A9F8-28C3F6A3B384}" dt="2021-10-29T12:47:21.510" v="50" actId="113"/>
          <ac:spMkLst>
            <pc:docMk/>
            <pc:sldMk cId="2075338905" sldId="353"/>
            <ac:spMk id="4608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01.11.2021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4DC7F-D1C1-4B8A-811B-A779D12687E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4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har plukka ut nokon variablar som skal fange opp ulike element av levekår og variasjonen av disse mellom kommunane i Vestland. På kvar av variablane er kommunane plassert i 6 jamstore grupper, kor dei som er plassert i 1 har den presumptivt beste verdien på variabelen, medan dei som er plassert i 6 har den presumptivt dårlegaste med tanke på gode levekår. Alle kommunane har då fått ein ranking 1-6 på kvar variabel, og deretter er det tatt eit snitt av disse for å laga total-rankinga for kvar kommune (kor dei igjen rangerast 1-6 ut frå snittet).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Sunnfjord kjem samla sett godt ut på levekårsindeksen. Det er særleg NAV-brukarar og sjukefråvær som trekkjer opp. Elles er det ein del variasjon mellom kommunane i regionen. Til dømes kjem Sunnfjord kommune godt ut på dei fleste indikatorane, mens Høyanger kjem dårleg ut på fleire indikatorar.</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14</a:t>
            </a:fld>
            <a:endParaRPr lang="nb-NO"/>
          </a:p>
        </p:txBody>
      </p:sp>
    </p:spTree>
    <p:extLst>
      <p:ext uri="{BB962C8B-B14F-4D97-AF65-F5344CB8AC3E}">
        <p14:creationId xmlns:p14="http://schemas.microsoft.com/office/powerpoint/2010/main" val="230913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600" i="1" dirty="0">
                <a:effectLst/>
                <a:latin typeface="Calibri" panose="020F0502020204030204" pitchFamily="34" charset="0"/>
                <a:ea typeface="Calibri" panose="020F0502020204030204" pitchFamily="34" charset="0"/>
                <a:cs typeface="Times New Roman" panose="02020603050405020304" pitchFamily="18" charset="0"/>
              </a:rPr>
              <a:t>*</a:t>
            </a:r>
            <a:r>
              <a:rPr lang="nn-NO" sz="1200" i="1" dirty="0">
                <a:effectLst/>
                <a:latin typeface="Calibri" panose="020F0502020204030204" pitchFamily="34" charset="0"/>
                <a:ea typeface="Calibri" panose="020F0502020204030204" pitchFamily="34" charset="0"/>
                <a:cs typeface="Times New Roman" panose="02020603050405020304" pitchFamily="18" charset="0"/>
              </a:rPr>
              <a:t>Låginntekt er definert som mindre enn 50 % av medianinntekta etter OECD-definisjonen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I Sunnfjord bur 4,3 % av innbyggarane i eit hushald med vedvarande låginntekt per 2019. Dette er noko lågare enn fylkessnittet.  Sju prosent av barn under 18 år bur i eit hushald med låginntekt. Det er om lag det same som fylket. Sunnfjord ligg under fylkessnittet på 0,23 når det gjeld ulikheit (GINI).</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Samla sett, er det aukande grad av fattigdom i Sunnfjord dei siste 10 åra, samstundes som inntektsulikheita har blitt større.</a:t>
            </a:r>
          </a:p>
          <a:p>
            <a:pPr>
              <a:lnSpc>
                <a:spcPct val="107000"/>
              </a:lnSpc>
              <a:spcAft>
                <a:spcPts val="800"/>
              </a:spcAft>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Kjelde: SSB</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15</a:t>
            </a:fld>
            <a:endParaRPr lang="nb-NO"/>
          </a:p>
        </p:txBody>
      </p:sp>
    </p:spTree>
    <p:extLst>
      <p:ext uri="{BB962C8B-B14F-4D97-AF65-F5344CB8AC3E}">
        <p14:creationId xmlns:p14="http://schemas.microsoft.com/office/powerpoint/2010/main" val="2762720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17</a:t>
            </a:fld>
            <a:endParaRPr lang="nb-NO"/>
          </a:p>
        </p:txBody>
      </p:sp>
    </p:spTree>
    <p:extLst>
      <p:ext uri="{BB962C8B-B14F-4D97-AF65-F5344CB8AC3E}">
        <p14:creationId xmlns:p14="http://schemas.microsoft.com/office/powerpoint/2010/main" val="7035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Sunnfjord har ein profil som er svært tung på helse og i ein viss grad transport. Det er også noko meir innan industri, bygg og primærnæringar her enn elles i landet. Regionen har då mindre av høgkompetent tenesteyting som pregar dei urbane strøka. Det er som sagt helse og transport som stikk seg ut av næringane i regionen.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Talet</a:t>
            </a:r>
            <a:r>
              <a:rPr lang="nb-NO" dirty="0"/>
              <a:t> på sysselsette har </a:t>
            </a:r>
            <a:r>
              <a:rPr lang="nb-NO" dirty="0" err="1"/>
              <a:t>auka</a:t>
            </a:r>
            <a:r>
              <a:rPr lang="nb-NO" dirty="0"/>
              <a:t> med 300 </a:t>
            </a:r>
            <a:r>
              <a:rPr lang="nb-NO" dirty="0" err="1"/>
              <a:t>sidan</a:t>
            </a:r>
            <a:r>
              <a:rPr lang="nb-NO" dirty="0"/>
              <a:t> 2016. Auken er størst </a:t>
            </a:r>
            <a:r>
              <a:rPr lang="nb-NO" dirty="0" err="1"/>
              <a:t>innan</a:t>
            </a:r>
            <a:r>
              <a:rPr lang="nb-NO" dirty="0"/>
              <a:t> </a:t>
            </a:r>
            <a:r>
              <a:rPr lang="nb-NO" dirty="0" err="1"/>
              <a:t>sekundærnæringar</a:t>
            </a:r>
            <a:r>
              <a:rPr lang="nb-NO" dirty="0"/>
              <a:t>.  Det siste året har det </a:t>
            </a:r>
            <a:r>
              <a:rPr lang="nb-NO" dirty="0" err="1"/>
              <a:t>vore</a:t>
            </a:r>
            <a:r>
              <a:rPr lang="nb-NO" dirty="0"/>
              <a:t> </a:t>
            </a:r>
            <a:r>
              <a:rPr lang="nb-NO" dirty="0" err="1"/>
              <a:t>ein</a:t>
            </a:r>
            <a:r>
              <a:rPr lang="nb-NO" dirty="0"/>
              <a:t> ganske stor nedgang i </a:t>
            </a:r>
            <a:r>
              <a:rPr lang="nb-NO" dirty="0" err="1"/>
              <a:t>primærnæringane</a:t>
            </a:r>
            <a:r>
              <a:rPr lang="nb-NO" dirty="0"/>
              <a:t>, </a:t>
            </a:r>
            <a:r>
              <a:rPr lang="nb-NO" dirty="0" err="1"/>
              <a:t>noko</a:t>
            </a:r>
            <a:r>
              <a:rPr lang="nb-NO" dirty="0"/>
              <a:t> som </a:t>
            </a:r>
            <a:r>
              <a:rPr lang="nb-NO" dirty="0" err="1"/>
              <a:t>truleg</a:t>
            </a:r>
            <a:r>
              <a:rPr lang="nb-NO" dirty="0"/>
              <a:t> har </a:t>
            </a:r>
            <a:r>
              <a:rPr lang="nb-NO" dirty="0" err="1"/>
              <a:t>samanheng</a:t>
            </a:r>
            <a:r>
              <a:rPr lang="nb-NO" dirty="0"/>
              <a:t> med </a:t>
            </a:r>
            <a:r>
              <a:rPr lang="nb-NO" dirty="0" err="1"/>
              <a:t>Covid</a:t>
            </a:r>
            <a:r>
              <a:rPr lang="nb-NO" dirty="0"/>
              <a:t> 19 (mangel på </a:t>
            </a:r>
            <a:r>
              <a:rPr lang="nb-NO" dirty="0" err="1"/>
              <a:t>utanlandsk</a:t>
            </a:r>
            <a:r>
              <a:rPr lang="nb-NO" dirty="0"/>
              <a:t> arbeidskraft).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18</a:t>
            </a:fld>
            <a:endParaRPr lang="nb-NO"/>
          </a:p>
        </p:txBody>
      </p:sp>
    </p:spTree>
    <p:extLst>
      <p:ext uri="{BB962C8B-B14F-4D97-AF65-F5344CB8AC3E}">
        <p14:creationId xmlns:p14="http://schemas.microsoft.com/office/powerpoint/2010/main" val="137925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Figurane over er meint å gi eit innblikk i kor folk bur og jobbar med utgangspunktet i ein region.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Dei fleste som bur i Sunnfjord jobbar i regionen, men også ein del i Nordfjord, Sogndal og Bergen. Det er ein del innpendling frå same områda.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19</a:t>
            </a:fld>
            <a:endParaRPr lang="nb-NO"/>
          </a:p>
        </p:txBody>
      </p:sp>
    </p:spTree>
    <p:extLst>
      <p:ext uri="{BB962C8B-B14F-4D97-AF65-F5344CB8AC3E}">
        <p14:creationId xmlns:p14="http://schemas.microsoft.com/office/powerpoint/2010/main" val="1650587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Når vi snakkar om stramheita i arbeidsmarknaden, dreier det seg om kor godt tilbodet av stillingar matchar kompetansen til dei som er arbeidsledige. Tala som brukast her, er gjennomgåande stillingstilgangen delt på gjennomsnittleg behaldning av bruttoledige. Etter ein reduksjon i stramheita i fjor som følgje av </a:t>
            </a:r>
            <a:r>
              <a:rPr lang="nn-NO" sz="1200" dirty="0" err="1">
                <a:effectLst/>
                <a:latin typeface="Calibri" panose="020F0502020204030204" pitchFamily="34" charset="0"/>
                <a:ea typeface="Calibri" panose="020F0502020204030204" pitchFamily="34" charset="0"/>
                <a:cs typeface="Times New Roman" panose="02020603050405020304" pitchFamily="18" charset="0"/>
              </a:rPr>
              <a:t>Covid</a:t>
            </a:r>
            <a:r>
              <a:rPr lang="nn-NO" sz="1200" dirty="0">
                <a:effectLst/>
                <a:latin typeface="Calibri" panose="020F0502020204030204" pitchFamily="34" charset="0"/>
                <a:ea typeface="Calibri" panose="020F0502020204030204" pitchFamily="34" charset="0"/>
                <a:cs typeface="Times New Roman" panose="02020603050405020304" pitchFamily="18" charset="0"/>
              </a:rPr>
              <a:t>, er det igjen ein auke i år. Dette gjeld all yrkesgrupper. I Sunnfjord er det akademiske yrke og helse som er strammast. Ser vi på enkeltyrke, er også revisorar og rekneskapsrådgjevarar mellom dei strammaste yrka.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I bedriftsundersøkinga (gjennomført i mars 2021) er det bra optimisme når det gjeld sysselsetjinga, men mindre når det gjeld dei økonomiske indikatorane.</a:t>
            </a:r>
            <a:br>
              <a:rPr lang="nn-NO" sz="1200" dirty="0">
                <a:effectLst/>
                <a:latin typeface="Calibri" panose="020F0502020204030204" pitchFamily="34" charset="0"/>
                <a:ea typeface="Calibri" panose="020F0502020204030204" pitchFamily="34" charset="0"/>
                <a:cs typeface="Times New Roman" panose="02020603050405020304" pitchFamily="18" charset="0"/>
              </a:rPr>
            </a:b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Vi har rekna ut kor stor del av dei sysselsette som er over gjennomsnittleg pensjonsalder, eller som har mindre enn 5 år til de når gjennomsnittleg pensjonsalder. Dette kan seie noko om erstatningsbehov de næraste åra. Sunnfjord vil ha eit stort behov for å erstatte arbeidstakar som går av med pensjon dei næraste åra. Behovet er størst innan primærnæringane, transport og finans/forsikring. 8 prosent av dei sysselsette i Sunnfjord har passert gjennomsnittleg pensjonsalder og ytterlegere 10 prosent vil passere denne alderen innan 5 år. </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20</a:t>
            </a:fld>
            <a:endParaRPr lang="nb-NO"/>
          </a:p>
        </p:txBody>
      </p:sp>
    </p:spTree>
    <p:extLst>
      <p:ext uri="{BB962C8B-B14F-4D97-AF65-F5344CB8AC3E}">
        <p14:creationId xmlns:p14="http://schemas.microsoft.com/office/powerpoint/2010/main" val="3019118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Størst prosentvis vekst i talet på sysselsette har det vore i Midthordland, etterfølgd av Nordhordland, Sunnhordland og Nordfjord. I desse tala tyngast nok Bergen og Vest ned av den ekstra store ledigheita dei har fått i forbindelse med pandemien.</a:t>
            </a:r>
          </a:p>
          <a:p>
            <a:endParaRPr lang="nn-NO" noProof="0" dirty="0"/>
          </a:p>
          <a:p>
            <a:r>
              <a:rPr lang="nn-NO" noProof="0" dirty="0"/>
              <a:t>Forventingar til auka sysselsetting er høgast blant verksemder i Vest, medan Nordhordland og Bergen ligg ein tanke over snittet. Elles er nivået ganske jamt, men lågast i Midthordland.</a:t>
            </a:r>
          </a:p>
          <a:p>
            <a:endParaRPr lang="nn-NO" noProof="0" dirty="0"/>
          </a:p>
          <a:p>
            <a:r>
              <a:rPr lang="nn-NO" noProof="0" dirty="0"/>
              <a:t>Erstatningsbehovet grunna pensjon er høgast for dei mest rurale regionane i tidlegare Sogn og Fjordane som Voss/Hardanger. Her er det til dels store behov for kvalifisert arbeidskraft. Lågast er erstatningsbehovet i Bergen og Vest.</a:t>
            </a:r>
          </a:p>
          <a:p>
            <a:endParaRPr lang="nn-NO" noProof="0" dirty="0"/>
          </a:p>
          <a:p>
            <a:r>
              <a:rPr lang="nn-NO" noProof="0" dirty="0"/>
              <a:t>Stramheita fylgjer erstatningsbehovet i stor grad, med tidlegare Sogn og Fjordane som regionane med dei strammaste arbeidsmarknadane. Minst stramt er det i Vest, som og heng saman med relativt høg arbeidsløyse etter pandemien. Vestland samla er eit hakk meir stramt enn landet elles. Her ligg Bergen om lag på snitt for fylket.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21</a:t>
            </a:fld>
            <a:endParaRPr lang="nb-NO"/>
          </a:p>
        </p:txBody>
      </p:sp>
    </p:spTree>
    <p:extLst>
      <p:ext uri="{BB962C8B-B14F-4D97-AF65-F5344CB8AC3E}">
        <p14:creationId xmlns:p14="http://schemas.microsoft.com/office/powerpoint/2010/main" val="2004746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23</a:t>
            </a:fld>
            <a:endParaRPr lang="nb-NO"/>
          </a:p>
        </p:txBody>
      </p:sp>
    </p:spTree>
    <p:extLst>
      <p:ext uri="{BB962C8B-B14F-4D97-AF65-F5344CB8AC3E}">
        <p14:creationId xmlns:p14="http://schemas.microsoft.com/office/powerpoint/2010/main" val="376489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Det har vore ein del regelverksendringar på helseområdet i NAV dei siste åra. Dermed er det interessant å sjå hovudgruppene blant disse samla for å få eit bilete av rørslene i desse brukargruppene. Det dreier seg då om brukarar med sjukefråvær utover 6 månader, nedsett arbeidsevne og uføretrygd. Arbeidssøkarar er tatt med for samanlikning.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i tråd med fylket elles. Ein stor auke i arbeidssøkjarar i 2020 som no går tilbake, og lange trendar med fleire uføre, færre på nedsett arbeidsevne (sjølv om det har vore ein auke dei to siste åra) og stabilt tal på langtidssjuke.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b="1" noProof="0" dirty="0">
                <a:effectLst/>
                <a:latin typeface="Calibri" panose="020F0502020204030204" pitchFamily="34" charset="0"/>
                <a:ea typeface="Calibri" panose="020F0502020204030204" pitchFamily="34" charset="0"/>
                <a:cs typeface="Times New Roman" panose="02020603050405020304" pitchFamily="18" charset="0"/>
              </a:rPr>
              <a:t>OBS: desse prosentane bør ikkje summerast, ettersom uføre eigentleg er trekt ut av arbeidsstyrken. Me visar dei likevel i same graf som del av arbeidsstyrken, for å synleggjera utviklinga jamsides dei andre brukargruppene. I tillegg er det slik at dei same brukarane kan til dømes være både sjuke og med nedsett arbeidsevne det same året. </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24</a:t>
            </a:fld>
            <a:endParaRPr lang="nb-NO"/>
          </a:p>
        </p:txBody>
      </p:sp>
    </p:spTree>
    <p:extLst>
      <p:ext uri="{BB962C8B-B14F-4D97-AF65-F5344CB8AC3E}">
        <p14:creationId xmlns:p14="http://schemas.microsoft.com/office/powerpoint/2010/main" val="2297456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Ser me på regionane i Vestland, er det Vest som har mange personar i alle kategoriane. Dette er eit trekk ved regionen som har vart ved i lang tid. Elles for kvar einskild gruppe:</a:t>
            </a:r>
            <a:br>
              <a:rPr lang="nn-NO" noProof="0" dirty="0"/>
            </a:br>
            <a:endParaRPr lang="nn-NO" noProof="0" dirty="0"/>
          </a:p>
          <a:p>
            <a:r>
              <a:rPr lang="nn-NO" noProof="0" dirty="0"/>
              <a:t>Arbeidssøkarar: 	Bergen og Vest ligg klart høgast i 2021 grunna gjenværande ledigheit etter pandemien. Dei fleste andre regionane er nede på eit nivå som liknar meir på normalen.</a:t>
            </a:r>
          </a:p>
          <a:p>
            <a:r>
              <a:rPr lang="nn-NO" noProof="0" dirty="0"/>
              <a:t>Nedsett arbeidsevne/AAP:	Særleg Vest ligg høgt på tala her, både på nedsett arbeidsevne og AAP-mottakarar. Nordhordland og Midthordland er og med på å trekkje opp snittet noko. Sogn, 		Nordfjord og Sunnfjord ligg lågast i fylket.</a:t>
            </a:r>
          </a:p>
          <a:p>
            <a:r>
              <a:rPr lang="nn-NO" noProof="0" dirty="0"/>
              <a:t>Langtids sjukmelde:	Her er nivået ganske stabilt og med små variasjonar mellom regionane. Men og her er Nordhordland og Vest høgast av regionane.</a:t>
            </a:r>
          </a:p>
          <a:p>
            <a:r>
              <a:rPr lang="nn-NO" noProof="0" dirty="0"/>
              <a:t>Uføre:		Her er det fire regionar som ligg relativt høgt (11-12%): Vest, Nordhordland, Sunnhordland og Voss/Hardanger. Sunnfjord ligg på fylkessnittet, medan dei resterande ligg 		relativt lågt nede på 9-talet.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25</a:t>
            </a:fld>
            <a:endParaRPr lang="nb-NO"/>
          </a:p>
        </p:txBody>
      </p:sp>
    </p:spTree>
    <p:extLst>
      <p:ext uri="{BB962C8B-B14F-4D97-AF65-F5344CB8AC3E}">
        <p14:creationId xmlns:p14="http://schemas.microsoft.com/office/powerpoint/2010/main" val="3247386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5</a:t>
            </a:fld>
            <a:endParaRPr lang="nb-NO"/>
          </a:p>
        </p:txBody>
      </p:sp>
    </p:spTree>
    <p:extLst>
      <p:ext uri="{BB962C8B-B14F-4D97-AF65-F5344CB8AC3E}">
        <p14:creationId xmlns:p14="http://schemas.microsoft.com/office/powerpoint/2010/main" val="263311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Sunnfjord har i førre tiårs-periode totalt sett, hatt ein befolkningsvekst på 400 personar. Ein stor del av dette har vore fødselsoverskot, men innvandring bidrog mykje i åra 2009 til 2016. Dei siste åra har regionen hatt negativ flyttebalanse og lågare fødselsoverskot, noko som har gitt nedgang i befolkninga.</a:t>
            </a:r>
            <a:br>
              <a:rPr lang="nn-NO" sz="1200" dirty="0">
                <a:effectLst/>
                <a:latin typeface="Calibri" panose="020F0502020204030204" pitchFamily="34" charset="0"/>
                <a:ea typeface="Calibri" panose="020F0502020204030204" pitchFamily="34" charset="0"/>
                <a:cs typeface="Times New Roman" panose="02020603050405020304" pitchFamily="18" charset="0"/>
              </a:rPr>
            </a:br>
            <a:r>
              <a:rPr lang="nb-NO" dirty="0"/>
              <a:t>Når det gjeld </a:t>
            </a:r>
            <a:r>
              <a:rPr lang="nb-NO" dirty="0" err="1"/>
              <a:t>vidare</a:t>
            </a:r>
            <a:r>
              <a:rPr lang="nb-NO" dirty="0"/>
              <a:t> utvikling, </a:t>
            </a:r>
            <a:r>
              <a:rPr lang="nn-NO" sz="1200" dirty="0">
                <a:effectLst/>
                <a:latin typeface="Calibri" panose="020F0502020204030204" pitchFamily="34" charset="0"/>
                <a:ea typeface="Calibri" panose="020F0502020204030204" pitchFamily="34" charset="0"/>
                <a:cs typeface="Times New Roman" panose="02020603050405020304" pitchFamily="18" charset="0"/>
              </a:rPr>
              <a:t>tek vi utgangspunkt i framskrivingane til SSB for 2020-2030. Framskrivinga er laga med ni ulike alternativ, etter til dømes venta nivå på aldring og innvandring. Berre det mest optimistiske alternativet gir vekst for Sunnfjord. Legg vi hovudalternativet til grunn, tilseier det ein reduksjon i regionens folketal på om lag 500 personar i 2030 samanlikna med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Kjelde: SSB</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6</a:t>
            </a:fld>
            <a:endParaRPr lang="nb-NO"/>
          </a:p>
        </p:txBody>
      </p:sp>
    </p:spTree>
    <p:extLst>
      <p:ext uri="{BB962C8B-B14F-4D97-AF65-F5344CB8AC3E}">
        <p14:creationId xmlns:p14="http://schemas.microsoft.com/office/powerpoint/2010/main" val="193968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neste tiåret er det </a:t>
            </a:r>
            <a:r>
              <a:rPr lang="nb-NO" dirty="0" err="1"/>
              <a:t>berre</a:t>
            </a:r>
            <a:r>
              <a:rPr lang="nb-NO" dirty="0"/>
              <a:t> aldersgruppa over 65 år som vil få vekst. Dette er ei utvikling som starta i 2018.</a:t>
            </a:r>
          </a:p>
          <a:p>
            <a:endParaRPr lang="nb-NO" dirty="0"/>
          </a:p>
          <a:p>
            <a:r>
              <a:rPr lang="nn-NO" noProof="0" dirty="0"/>
              <a:t>For framskriving er det såkalla mellomalternativet (MMMM) til SSB nytta. </a:t>
            </a:r>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7</a:t>
            </a:fld>
            <a:endParaRPr lang="nb-NO"/>
          </a:p>
        </p:txBody>
      </p:sp>
    </p:spTree>
    <p:extLst>
      <p:ext uri="{BB962C8B-B14F-4D97-AF65-F5344CB8AC3E}">
        <p14:creationId xmlns:p14="http://schemas.microsoft.com/office/powerpoint/2010/main" val="192633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Sunnfjord har i førre tiårs-periode hatt ein vekst  i folketalet. Dette skuldast eit jamt høgt fødselsunderskot og høg innvandring i midten av perioden. Frå 2017 har det vore fleire som flyttar ut av enn inn i regionen. Samstundes har fødselsoverskotet vore fallande. </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Dette er reelle tal for perioden 2000-2020.</a:t>
            </a:r>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8</a:t>
            </a:fld>
            <a:endParaRPr lang="nb-NO"/>
          </a:p>
        </p:txBody>
      </p:sp>
    </p:spTree>
    <p:extLst>
      <p:ext uri="{BB962C8B-B14F-4D97-AF65-F5344CB8AC3E}">
        <p14:creationId xmlns:p14="http://schemas.microsoft.com/office/powerpoint/2010/main" val="2834069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Sunnfjord har, likt med fylket i det heile, hatt ei dreiing mot høgare utdanning i befolkninga generelt. </a:t>
            </a:r>
            <a:r>
              <a:rPr lang="nn-NO" noProof="0" dirty="0"/>
              <a:t>Det er verdt å merke seg at dette i særleg grad gjeld for kvinner, som no har ein mykje større del med høg utdanning enn menn. Kvinnene har hatt ein mykje sterkare utvikling dei siste 20 åra enn mennene. </a:t>
            </a:r>
            <a:r>
              <a:rPr lang="nn-NO" sz="1200" dirty="0">
                <a:effectLst/>
                <a:latin typeface="Calibri" panose="020F0502020204030204" pitchFamily="34" charset="0"/>
                <a:ea typeface="Calibri" panose="020F0502020204030204" pitchFamily="34" charset="0"/>
                <a:cs typeface="Times New Roman" panose="02020603050405020304" pitchFamily="18" charset="0"/>
              </a:rPr>
              <a:t>Samanliknar vi tal frå 2020 med dei frå 2010, er det om lag 10 prosentpoeng færre med grunnskole som høgaste fullførte utdanning, 2 prosentpoeng færre med fullført VGS/Fagskule og 12 prosentpoeng fleire med høgare utdanning. Sunnfjord har ein lågare del av befolkninga med høgare utdanning enn fylkessnittet.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Kjelde: SSB</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9</a:t>
            </a:fld>
            <a:endParaRPr lang="nb-NO"/>
          </a:p>
        </p:txBody>
      </p:sp>
    </p:spTree>
    <p:extLst>
      <p:ext uri="{BB962C8B-B14F-4D97-AF65-F5344CB8AC3E}">
        <p14:creationId xmlns:p14="http://schemas.microsoft.com/office/powerpoint/2010/main" val="177097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Her samanliknar vi regionane i Vestland.</a:t>
            </a:r>
          </a:p>
          <a:p>
            <a:endParaRPr lang="nn-NO" noProof="0" dirty="0"/>
          </a:p>
          <a:p>
            <a:r>
              <a:rPr lang="nn-NO" noProof="0" dirty="0"/>
              <a:t>Befolkningsveksten blir størst for området rundt Bergen, medan indre og nordre delar av fylket kan sjå stagnasjon og nedgang i folketalet fram mot 2030.</a:t>
            </a:r>
          </a:p>
          <a:p>
            <a:r>
              <a:rPr lang="nn-NO" noProof="0" dirty="0"/>
              <a:t>Bergen er og regionen med klart høgast del av befolkninga med høgare utdanning.</a:t>
            </a:r>
          </a:p>
          <a:p>
            <a:endParaRPr lang="nn-NO" noProof="0" dirty="0"/>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10</a:t>
            </a:fld>
            <a:endParaRPr lang="nb-NO"/>
          </a:p>
        </p:txBody>
      </p:sp>
    </p:spTree>
    <p:extLst>
      <p:ext uri="{BB962C8B-B14F-4D97-AF65-F5344CB8AC3E}">
        <p14:creationId xmlns:p14="http://schemas.microsoft.com/office/powerpoint/2010/main" val="644126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12</a:t>
            </a:fld>
            <a:endParaRPr lang="nb-NO"/>
          </a:p>
        </p:txBody>
      </p:sp>
    </p:spTree>
    <p:extLst>
      <p:ext uri="{BB962C8B-B14F-4D97-AF65-F5344CB8AC3E}">
        <p14:creationId xmlns:p14="http://schemas.microsoft.com/office/powerpoint/2010/main" val="326194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Kommunane rundt Bergen, samt nokre industridominerte kommunar kjem dårlegast ut på levekårsrankinga.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Dei som kjem best ut på levekårsrankinga er kommunane i indre og nordlege strøk av fylket. Mange av dei har relativt få innbyggjarar.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b="0" u="sng" dirty="0">
              <a:solidFill>
                <a:srgbClr val="1B1B1B"/>
              </a:solidFill>
              <a:effectLst/>
              <a:latin typeface="+mn-lt"/>
            </a:endParaRPr>
          </a:p>
          <a:p>
            <a:r>
              <a:rPr lang="nn-NO" sz="1200" b="0" u="sng" dirty="0">
                <a:solidFill>
                  <a:srgbClr val="1B1B1B"/>
                </a:solidFill>
                <a:effectLst/>
                <a:latin typeface="+mn-lt"/>
              </a:rPr>
              <a:t>Om levekårsrangeringa</a:t>
            </a:r>
            <a:endParaRPr lang="nn-NO" sz="1200" b="0" u="sng" dirty="0">
              <a:effectLst/>
              <a:latin typeface="+mn-lt"/>
            </a:endParaRPr>
          </a:p>
          <a:p>
            <a:r>
              <a:rPr lang="nn-NO" sz="1200" b="0" dirty="0">
                <a:solidFill>
                  <a:srgbClr val="000000"/>
                </a:solidFill>
                <a:effectLst/>
                <a:latin typeface="+mn-lt"/>
              </a:rPr>
              <a:t>Metode:</a:t>
            </a:r>
            <a:endParaRPr lang="nn-NO" sz="1200" b="0" dirty="0">
              <a:effectLst/>
              <a:latin typeface="+mn-lt"/>
            </a:endParaRPr>
          </a:p>
          <a:p>
            <a:r>
              <a:rPr lang="nn-NO" sz="1200" b="0" dirty="0">
                <a:solidFill>
                  <a:srgbClr val="000000"/>
                </a:solidFill>
                <a:effectLst/>
                <a:latin typeface="+mn-lt"/>
              </a:rPr>
              <a:t>Vi har plukka ut nokre statistikkvariablar som skal fange opp ulike elementa av levekår og variasjonen av disse mellom kommunar i Vestland. På kvar av variablane er kommunane plassert i seks jamstore grupper, kor dei som er plassert i 1 har den beste verdien på variabelen, medan dei som er plassert i 6 har den dårlegaste. Alle kommunane har da fått en ranking 1-6 på kvar variabel, og deretter er det tatt eit snitt av disse for å lage total-rankinga for kvar kommune. (Kor dei igjen blir ranka 1-6 ut frå snittet) Dette er inspirert av ein metode som Bergen kommune brukar i sine levekårsundersøkingar og gjer det mogleg å </a:t>
            </a:r>
            <a:r>
              <a:rPr lang="nn-NO" sz="1200" b="0" dirty="0" err="1">
                <a:solidFill>
                  <a:srgbClr val="000000"/>
                </a:solidFill>
                <a:effectLst/>
                <a:latin typeface="+mn-lt"/>
              </a:rPr>
              <a:t>samanstille</a:t>
            </a:r>
            <a:r>
              <a:rPr lang="nn-NO" sz="1200" b="0" dirty="0">
                <a:solidFill>
                  <a:srgbClr val="000000"/>
                </a:solidFill>
                <a:effectLst/>
                <a:latin typeface="+mn-lt"/>
              </a:rPr>
              <a:t> ganske ulike talstorleikar.</a:t>
            </a:r>
            <a:endParaRPr lang="nn-NO" sz="1200" b="0" dirty="0">
              <a:effectLst/>
              <a:latin typeface="+mn-lt"/>
            </a:endParaRPr>
          </a:p>
          <a:p>
            <a:br>
              <a:rPr lang="nn-NO" sz="1200" b="0" dirty="0">
                <a:solidFill>
                  <a:srgbClr val="666666"/>
                </a:solidFill>
                <a:effectLst/>
                <a:latin typeface="+mn-lt"/>
              </a:rPr>
            </a:br>
            <a:r>
              <a:rPr lang="nn-NO" sz="1200" b="0" dirty="0">
                <a:solidFill>
                  <a:srgbClr val="000000"/>
                </a:solidFill>
                <a:effectLst/>
                <a:latin typeface="+mn-lt"/>
              </a:rPr>
              <a:t>Tolking av rankinga:</a:t>
            </a:r>
            <a:endParaRPr lang="nn-NO" sz="1200" b="0" dirty="0">
              <a:effectLst/>
              <a:latin typeface="+mn-lt"/>
            </a:endParaRPr>
          </a:p>
          <a:p>
            <a:r>
              <a:rPr lang="nn-NO" sz="1200" b="0" dirty="0">
                <a:solidFill>
                  <a:srgbClr val="000000"/>
                </a:solidFill>
                <a:effectLst/>
                <a:latin typeface="+mn-lt"/>
              </a:rPr>
              <a:t>Rankinga er helt relativ, og framhevar skilnader mellom kommunar snarare enn likskap. Rankinga seier ingenting om kva som er objektivt bra eller dårleg med tanke på levekår, men den får frem spreiinga blant kommunane i fylket. Slik at ein kommune som kommer relativt dårleg ut med et høgt tal i rankinga ikkje nødvendigvis har store levekårsproblem av den grunn. Men den kommer dårlegare ut enn resten av fylket.</a:t>
            </a:r>
            <a:endParaRPr lang="nn-NO" sz="1200" b="0" dirty="0">
              <a:effectLst/>
              <a:latin typeface="+mn-lt"/>
            </a:endParaRPr>
          </a:p>
          <a:p>
            <a:endParaRPr lang="nb-NO" dirty="0"/>
          </a:p>
          <a:p>
            <a:r>
              <a:rPr lang="nb-NO" dirty="0"/>
              <a:t>Kjelde: SSB og NAV</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13</a:t>
            </a:fld>
            <a:endParaRPr lang="nb-NO"/>
          </a:p>
        </p:txBody>
      </p:sp>
    </p:spTree>
    <p:extLst>
      <p:ext uri="{BB962C8B-B14F-4D97-AF65-F5344CB8AC3E}">
        <p14:creationId xmlns:p14="http://schemas.microsoft.com/office/powerpoint/2010/main" val="2819460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dirty="0"/>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lstStyle/>
          <a:p>
            <a:r>
              <a:rPr lang="nn-NO" dirty="0"/>
              <a:t>Omverdsanalyse 2021</a:t>
            </a:r>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p:txBody>
          <a:bodyPr/>
          <a:lstStyle/>
          <a:p>
            <a:r>
              <a:rPr lang="nb-NO" dirty="0"/>
              <a:t>Sunnfjord</a:t>
            </a:r>
          </a:p>
        </p:txBody>
      </p:sp>
      <p:pic>
        <p:nvPicPr>
          <p:cNvPr id="3" name="Plassholder for bilde 2" descr="Et bilde som inneholder kart&#10;&#10;Automatisk generert beskrivelse">
            <a:extLst>
              <a:ext uri="{FF2B5EF4-FFF2-40B4-BE49-F238E27FC236}">
                <a16:creationId xmlns:a16="http://schemas.microsoft.com/office/drawing/2014/main" id="{71B5B8EC-82C4-4357-B253-13C09DE6C8A1}"/>
              </a:ext>
            </a:extLst>
          </p:cNvPr>
          <p:cNvPicPr>
            <a:picLocks noGrp="1" noChangeAspect="1"/>
          </p:cNvPicPr>
          <p:nvPr>
            <p:ph type="pic" sz="quarter" idx="11"/>
          </p:nvPr>
        </p:nvPicPr>
        <p:blipFill>
          <a:blip r:embed="rId2"/>
          <a:srcRect l="3181" r="3181"/>
          <a:stretch>
            <a:fillRect/>
          </a:stretch>
        </p:blipFill>
        <p:spPr/>
      </p:pic>
    </p:spTree>
    <p:extLst>
      <p:ext uri="{BB962C8B-B14F-4D97-AF65-F5344CB8AC3E}">
        <p14:creationId xmlns:p14="http://schemas.microsoft.com/office/powerpoint/2010/main" val="394304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C386-4FAC-4B09-AFD4-5B33A40BABF9}"/>
              </a:ext>
            </a:extLst>
          </p:cNvPr>
          <p:cNvSpPr>
            <a:spLocks noGrp="1"/>
          </p:cNvSpPr>
          <p:nvPr>
            <p:ph type="title"/>
          </p:nvPr>
        </p:nvSpPr>
        <p:spPr>
          <a:xfrm>
            <a:off x="796635" y="357705"/>
            <a:ext cx="10515600" cy="919680"/>
          </a:xfrm>
        </p:spPr>
        <p:txBody>
          <a:bodyPr>
            <a:normAutofit/>
          </a:bodyPr>
          <a:lstStyle/>
          <a:p>
            <a:r>
              <a:rPr lang="nn-NO" sz="2800" dirty="0"/>
              <a:t>Samanlikning av regionar</a:t>
            </a:r>
          </a:p>
        </p:txBody>
      </p:sp>
      <p:pic>
        <p:nvPicPr>
          <p:cNvPr id="4" name="Bilde 3">
            <a:extLst>
              <a:ext uri="{FF2B5EF4-FFF2-40B4-BE49-F238E27FC236}">
                <a16:creationId xmlns:a16="http://schemas.microsoft.com/office/drawing/2014/main" id="{B9AF3055-A653-4DFF-8DD1-B5FAEF166248}"/>
              </a:ext>
            </a:extLst>
          </p:cNvPr>
          <p:cNvPicPr>
            <a:picLocks noChangeAspect="1"/>
          </p:cNvPicPr>
          <p:nvPr/>
        </p:nvPicPr>
        <p:blipFill>
          <a:blip r:embed="rId3"/>
          <a:stretch>
            <a:fillRect/>
          </a:stretch>
        </p:blipFill>
        <p:spPr>
          <a:xfrm>
            <a:off x="838199" y="1195385"/>
            <a:ext cx="10054389" cy="5550320"/>
          </a:xfrm>
          <a:prstGeom prst="rect">
            <a:avLst/>
          </a:prstGeom>
        </p:spPr>
      </p:pic>
    </p:spTree>
    <p:extLst>
      <p:ext uri="{BB962C8B-B14F-4D97-AF65-F5344CB8AC3E}">
        <p14:creationId xmlns:p14="http://schemas.microsoft.com/office/powerpoint/2010/main" val="244340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Levekår og fattigdom</a:t>
            </a:r>
          </a:p>
        </p:txBody>
      </p:sp>
      <p:pic>
        <p:nvPicPr>
          <p:cNvPr id="3" name="Plassholder for bilde 2" descr="To personer som løper og sykler sammen">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3" cy="4014455"/>
          </a:xfrm>
        </p:spPr>
      </p:pic>
    </p:spTree>
    <p:extLst>
      <p:ext uri="{BB962C8B-B14F-4D97-AF65-F5344CB8AC3E}">
        <p14:creationId xmlns:p14="http://schemas.microsoft.com/office/powerpoint/2010/main" val="370106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348762"/>
            <a:ext cx="9366275" cy="709501"/>
          </a:xfrm>
        </p:spPr>
        <p:txBody>
          <a:bodyPr>
            <a:noAutofit/>
          </a:bodyPr>
          <a:lstStyle/>
          <a:p>
            <a:r>
              <a:rPr lang="nn-NO" sz="2800" dirty="0"/>
              <a:t>Oppsummering av hovudtrekk: Levekår og fattigdom</a:t>
            </a:r>
            <a:br>
              <a:rPr lang="nn-NO" sz="2800" dirty="0"/>
            </a:br>
            <a:r>
              <a:rPr lang="nn-NO" sz="2800" dirty="0"/>
              <a:t>Sunnfjord</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443841"/>
            <a:ext cx="9366275" cy="5143139"/>
          </a:xfrm>
          <a:prstGeom prst="rect">
            <a:avLst/>
          </a:prstGeom>
        </p:spPr>
        <p:txBody>
          <a:bodyPr wrap="square">
            <a:spAutoFit/>
          </a:bodyPr>
          <a:lstStyle/>
          <a:p>
            <a:pPr marL="342900" lvl="0" indent="-342900">
              <a:lnSpc>
                <a:spcPct val="107000"/>
              </a:lnSpc>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Sunnfjord har lågare del med vedvarande låginntekt enn fylkessnittet.</a:t>
            </a:r>
            <a:br>
              <a:rPr lang="nn-NO" sz="2800" dirty="0">
                <a:effectLst/>
                <a:latin typeface="Calibri" panose="020F0502020204030204" pitchFamily="34" charset="0"/>
                <a:ea typeface="Calibri" panose="020F0502020204030204" pitchFamily="34" charset="0"/>
                <a:cs typeface="Times New Roman" panose="02020603050405020304" pitchFamily="18" charset="0"/>
              </a:rPr>
            </a:br>
            <a:endParaRPr lang="nb-NO"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Ulikheita (GINI) </a:t>
            </a:r>
            <a:r>
              <a:rPr lang="nn-NO" sz="2800" dirty="0">
                <a:latin typeface="Calibri" panose="020F0502020204030204" pitchFamily="34" charset="0"/>
                <a:ea typeface="Calibri" panose="020F0502020204030204" pitchFamily="34" charset="0"/>
                <a:cs typeface="Times New Roman" panose="02020603050405020304" pitchFamily="18" charset="0"/>
              </a:rPr>
              <a:t>ligg på eit lågt nivå, men har auka over dei siste 10 åra</a:t>
            </a:r>
            <a:r>
              <a:rPr lang="nn-NO" sz="2800" dirty="0">
                <a:effectLst/>
                <a:latin typeface="Calibri" panose="020F0502020204030204" pitchFamily="34" charset="0"/>
                <a:ea typeface="Calibri" panose="020F0502020204030204" pitchFamily="34" charset="0"/>
                <a:cs typeface="Times New Roman" panose="02020603050405020304" pitchFamily="18" charset="0"/>
              </a:rPr>
              <a:t>.</a:t>
            </a:r>
            <a:br>
              <a:rPr lang="nn-NO" sz="2800" dirty="0">
                <a:effectLst/>
                <a:latin typeface="Calibri" panose="020F0502020204030204" pitchFamily="34" charset="0"/>
                <a:ea typeface="Calibri" panose="020F0502020204030204" pitchFamily="34" charset="0"/>
                <a:cs typeface="Times New Roman" panose="02020603050405020304" pitchFamily="18" charset="0"/>
              </a:rPr>
            </a:br>
            <a:endParaRPr lang="nb-NO"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Sunnfjord kjem samla sett godt ut på levekårssamanlikninga. Særleg låg del NAV-brukarar og lågt sjukefråvær trekkjer i positiv retning. Det er likevel forskjell mellom kommunane i regionen, der Sunnfjord jamt over scorar bra, medan Høyanger og Kinn kjem dårlegare ut. </a:t>
            </a:r>
            <a:endParaRPr lang="nn-NO" sz="2800" dirty="0">
              <a:solidFill>
                <a:schemeClr val="bg2"/>
              </a:solidFill>
            </a:endParaRPr>
          </a:p>
        </p:txBody>
      </p:sp>
    </p:spTree>
    <p:extLst>
      <p:ext uri="{BB962C8B-B14F-4D97-AF65-F5344CB8AC3E}">
        <p14:creationId xmlns:p14="http://schemas.microsoft.com/office/powerpoint/2010/main" val="18350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FE46C-7345-4DFA-8B36-A4DDBE625957}"/>
              </a:ext>
            </a:extLst>
          </p:cNvPr>
          <p:cNvSpPr>
            <a:spLocks noGrp="1"/>
          </p:cNvSpPr>
          <p:nvPr>
            <p:ph type="title"/>
          </p:nvPr>
        </p:nvSpPr>
        <p:spPr>
          <a:xfrm>
            <a:off x="838200" y="329995"/>
            <a:ext cx="10515600" cy="1072080"/>
          </a:xfrm>
        </p:spPr>
        <p:txBody>
          <a:bodyPr>
            <a:normAutofit/>
          </a:bodyPr>
          <a:lstStyle/>
          <a:p>
            <a:r>
              <a:rPr lang="nb-NO" sz="2800" dirty="0"/>
              <a:t>Levekårsrangering for Vestland 2021</a:t>
            </a:r>
          </a:p>
        </p:txBody>
      </p:sp>
      <p:pic>
        <p:nvPicPr>
          <p:cNvPr id="5" name="Bilde 4">
            <a:extLst>
              <a:ext uri="{FF2B5EF4-FFF2-40B4-BE49-F238E27FC236}">
                <a16:creationId xmlns:a16="http://schemas.microsoft.com/office/drawing/2014/main" id="{1999F6FD-DA08-4973-922A-8035A1FAD70D}"/>
              </a:ext>
            </a:extLst>
          </p:cNvPr>
          <p:cNvPicPr>
            <a:picLocks noChangeAspect="1"/>
          </p:cNvPicPr>
          <p:nvPr/>
        </p:nvPicPr>
        <p:blipFill>
          <a:blip r:embed="rId3"/>
          <a:stretch>
            <a:fillRect/>
          </a:stretch>
        </p:blipFill>
        <p:spPr>
          <a:xfrm>
            <a:off x="838200" y="1287780"/>
            <a:ext cx="10515600" cy="5257800"/>
          </a:xfrm>
          <a:prstGeom prst="rect">
            <a:avLst/>
          </a:prstGeom>
        </p:spPr>
      </p:pic>
      <p:pic>
        <p:nvPicPr>
          <p:cNvPr id="7" name="Bilde 6">
            <a:extLst>
              <a:ext uri="{FF2B5EF4-FFF2-40B4-BE49-F238E27FC236}">
                <a16:creationId xmlns:a16="http://schemas.microsoft.com/office/drawing/2014/main" id="{392A35F0-FB49-4182-8331-14685E2A0F7E}"/>
              </a:ext>
            </a:extLst>
          </p:cNvPr>
          <p:cNvPicPr>
            <a:picLocks noChangeAspect="1"/>
          </p:cNvPicPr>
          <p:nvPr/>
        </p:nvPicPr>
        <p:blipFill>
          <a:blip r:embed="rId4"/>
          <a:stretch>
            <a:fillRect/>
          </a:stretch>
        </p:blipFill>
        <p:spPr>
          <a:xfrm>
            <a:off x="8001000" y="596700"/>
            <a:ext cx="3810000" cy="581025"/>
          </a:xfrm>
          <a:prstGeom prst="rect">
            <a:avLst/>
          </a:prstGeom>
        </p:spPr>
      </p:pic>
    </p:spTree>
    <p:extLst>
      <p:ext uri="{BB962C8B-B14F-4D97-AF65-F5344CB8AC3E}">
        <p14:creationId xmlns:p14="http://schemas.microsoft.com/office/powerpoint/2010/main" val="172458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FE46C-7345-4DFA-8B36-A4DDBE625957}"/>
              </a:ext>
            </a:extLst>
          </p:cNvPr>
          <p:cNvSpPr>
            <a:spLocks noGrp="1"/>
          </p:cNvSpPr>
          <p:nvPr>
            <p:ph type="title"/>
          </p:nvPr>
        </p:nvSpPr>
        <p:spPr>
          <a:xfrm>
            <a:off x="1032164" y="468545"/>
            <a:ext cx="10515600" cy="1072080"/>
          </a:xfrm>
        </p:spPr>
        <p:txBody>
          <a:bodyPr>
            <a:normAutofit/>
          </a:bodyPr>
          <a:lstStyle/>
          <a:p>
            <a:r>
              <a:rPr lang="nb-NO" sz="2800" dirty="0"/>
              <a:t>Levekårsrangering for Sunnfjord 2021</a:t>
            </a:r>
          </a:p>
        </p:txBody>
      </p:sp>
      <p:pic>
        <p:nvPicPr>
          <p:cNvPr id="7" name="Bilde 6">
            <a:extLst>
              <a:ext uri="{FF2B5EF4-FFF2-40B4-BE49-F238E27FC236}">
                <a16:creationId xmlns:a16="http://schemas.microsoft.com/office/drawing/2014/main" id="{392A35F0-FB49-4182-8331-14685E2A0F7E}"/>
              </a:ext>
            </a:extLst>
          </p:cNvPr>
          <p:cNvPicPr>
            <a:picLocks noChangeAspect="1"/>
          </p:cNvPicPr>
          <p:nvPr/>
        </p:nvPicPr>
        <p:blipFill>
          <a:blip r:embed="rId3"/>
          <a:stretch>
            <a:fillRect/>
          </a:stretch>
        </p:blipFill>
        <p:spPr>
          <a:xfrm>
            <a:off x="8001000" y="596700"/>
            <a:ext cx="3810000" cy="581025"/>
          </a:xfrm>
          <a:prstGeom prst="rect">
            <a:avLst/>
          </a:prstGeom>
        </p:spPr>
      </p:pic>
      <p:pic>
        <p:nvPicPr>
          <p:cNvPr id="5" name="Bilde 4">
            <a:extLst>
              <a:ext uri="{FF2B5EF4-FFF2-40B4-BE49-F238E27FC236}">
                <a16:creationId xmlns:a16="http://schemas.microsoft.com/office/drawing/2014/main" id="{FEB3A813-46C8-4BD4-A4FF-66E43B7809BC}"/>
              </a:ext>
            </a:extLst>
          </p:cNvPr>
          <p:cNvPicPr>
            <a:picLocks noChangeAspect="1"/>
          </p:cNvPicPr>
          <p:nvPr/>
        </p:nvPicPr>
        <p:blipFill rotWithShape="1">
          <a:blip r:embed="rId4"/>
          <a:srcRect l="22913" t="27029" r="22867" b="4592"/>
          <a:stretch/>
        </p:blipFill>
        <p:spPr>
          <a:xfrm>
            <a:off x="1023457" y="1476462"/>
            <a:ext cx="9725098" cy="5134063"/>
          </a:xfrm>
          <a:prstGeom prst="rect">
            <a:avLst/>
          </a:prstGeom>
        </p:spPr>
      </p:pic>
    </p:spTree>
    <p:extLst>
      <p:ext uri="{BB962C8B-B14F-4D97-AF65-F5344CB8AC3E}">
        <p14:creationId xmlns:p14="http://schemas.microsoft.com/office/powerpoint/2010/main" val="347493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65E1D6-46F8-4D6E-8D65-0F77579CEB65}"/>
              </a:ext>
            </a:extLst>
          </p:cNvPr>
          <p:cNvSpPr>
            <a:spLocks noGrp="1"/>
          </p:cNvSpPr>
          <p:nvPr>
            <p:ph type="title"/>
          </p:nvPr>
        </p:nvSpPr>
        <p:spPr>
          <a:xfrm>
            <a:off x="644230" y="482400"/>
            <a:ext cx="10515600" cy="1072080"/>
          </a:xfrm>
        </p:spPr>
        <p:txBody>
          <a:bodyPr>
            <a:normAutofit/>
          </a:bodyPr>
          <a:lstStyle/>
          <a:p>
            <a:r>
              <a:rPr lang="nn-NO" sz="2800" dirty="0"/>
              <a:t>Ulikskap</a:t>
            </a:r>
          </a:p>
        </p:txBody>
      </p:sp>
      <p:pic>
        <p:nvPicPr>
          <p:cNvPr id="5" name="Bilde 4">
            <a:extLst>
              <a:ext uri="{FF2B5EF4-FFF2-40B4-BE49-F238E27FC236}">
                <a16:creationId xmlns:a16="http://schemas.microsoft.com/office/drawing/2014/main" id="{515E2F7E-1AB4-483C-B990-417405369FB0}"/>
              </a:ext>
            </a:extLst>
          </p:cNvPr>
          <p:cNvPicPr>
            <a:picLocks noChangeAspect="1"/>
          </p:cNvPicPr>
          <p:nvPr/>
        </p:nvPicPr>
        <p:blipFill>
          <a:blip r:embed="rId3"/>
          <a:stretch>
            <a:fillRect/>
          </a:stretch>
        </p:blipFill>
        <p:spPr>
          <a:xfrm>
            <a:off x="662939" y="1554480"/>
            <a:ext cx="11097917" cy="4183380"/>
          </a:xfrm>
          <a:prstGeom prst="rect">
            <a:avLst/>
          </a:prstGeom>
        </p:spPr>
      </p:pic>
    </p:spTree>
    <p:extLst>
      <p:ext uri="{BB962C8B-B14F-4D97-AF65-F5344CB8AC3E}">
        <p14:creationId xmlns:p14="http://schemas.microsoft.com/office/powerpoint/2010/main" val="280262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Behov for kompetanse og arbeidskraft</a:t>
            </a:r>
          </a:p>
        </p:txBody>
      </p:sp>
      <p:pic>
        <p:nvPicPr>
          <p:cNvPr id="3" name="Plassholder for bilde 2" descr="Lege som bruker digitalt nettbrett i en sykehuskorrido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5"/>
          </a:xfrm>
        </p:spPr>
      </p:pic>
    </p:spTree>
    <p:extLst>
      <p:ext uri="{BB962C8B-B14F-4D97-AF65-F5344CB8AC3E}">
        <p14:creationId xmlns:p14="http://schemas.microsoft.com/office/powerpoint/2010/main" val="3133938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366348"/>
            <a:ext cx="10918372" cy="709501"/>
          </a:xfrm>
        </p:spPr>
        <p:txBody>
          <a:bodyPr>
            <a:noAutofit/>
          </a:bodyPr>
          <a:lstStyle/>
          <a:p>
            <a:r>
              <a:rPr lang="nn-NO" sz="2800" dirty="0"/>
              <a:t>Oppsummering av hovudtrekk: Behov for kompetanse og arbeidskraft</a:t>
            </a:r>
            <a:br>
              <a:rPr lang="nn-NO" sz="2800" dirty="0"/>
            </a:br>
            <a:r>
              <a:rPr lang="nn-NO" sz="2800" dirty="0"/>
              <a:t>Sunnfjord</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367527"/>
            <a:ext cx="10258697" cy="5119350"/>
          </a:xfrm>
          <a:prstGeom prst="rect">
            <a:avLst/>
          </a:prstGeom>
        </p:spPr>
        <p:txBody>
          <a:bodyPr wrap="square">
            <a:spAutoFit/>
          </a:bodyPr>
          <a:lstStyle/>
          <a:p>
            <a:pPr marL="342900" lvl="0" indent="-342900">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Sunnfjord har mykje sysselsetjing innan helse og transport. Regionen er mindre industridominert enn andre regionar i fylket utanom Bergen.</a:t>
            </a:r>
            <a:br>
              <a:rPr lang="nn-NO" sz="2400" dirty="0">
                <a:effectLst/>
                <a:latin typeface="Calibri" panose="020F0502020204030204" pitchFamily="34" charset="0"/>
                <a:ea typeface="Calibri" panose="020F0502020204030204" pitchFamily="34" charset="0"/>
                <a:cs typeface="Times New Roman" panose="02020603050405020304" pitchFamily="18" charset="0"/>
              </a:rPr>
            </a:br>
            <a:r>
              <a:rPr lang="nn-NO" sz="2000" dirty="0">
                <a:effectLst/>
                <a:latin typeface="Calibri" panose="020F0502020204030204" pitchFamily="34" charset="0"/>
                <a:ea typeface="Calibri" panose="020F0502020204030204" pitchFamily="34" charset="0"/>
                <a:cs typeface="Times New Roman" panose="02020603050405020304" pitchFamily="18" charset="0"/>
              </a:rPr>
              <a:t>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I bedriftsundersøkinga er det bra optimisme når det gjeld sysselsetjinga, men mindre når det gjeld dei økonomiske indikatorane.</a:t>
            </a:r>
            <a:br>
              <a:rPr lang="nn-NO" sz="2400" dirty="0">
                <a:effectLst/>
                <a:latin typeface="Calibri" panose="020F0502020204030204" pitchFamily="34" charset="0"/>
                <a:ea typeface="Calibri" panose="020F0502020204030204" pitchFamily="34" charset="0"/>
                <a:cs typeface="Times New Roman" panose="02020603050405020304" pitchFamily="18" charset="0"/>
              </a:rPr>
            </a:br>
            <a:r>
              <a:rPr lang="nn-NO" sz="2000" dirty="0">
                <a:effectLst/>
                <a:latin typeface="Calibri" panose="020F0502020204030204" pitchFamily="34" charset="0"/>
                <a:ea typeface="Calibri" panose="020F0502020204030204" pitchFamily="34" charset="0"/>
                <a:cs typeface="Times New Roman" panose="02020603050405020304" pitchFamily="18" charset="0"/>
              </a:rPr>
              <a:t>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Sunnfjord vil ha stort behov for å erstatte arbeidstakar som går av med pensjon dei næraste åra. Behovet er klarst størst innan helsevesenet.</a:t>
            </a:r>
            <a:br>
              <a:rPr lang="nn-NO" sz="2400" dirty="0">
                <a:effectLst/>
                <a:latin typeface="Calibri" panose="020F0502020204030204" pitchFamily="34" charset="0"/>
                <a:ea typeface="Calibri" panose="020F0502020204030204" pitchFamily="34" charset="0"/>
                <a:cs typeface="Times New Roman" panose="02020603050405020304" pitchFamily="18" charset="0"/>
              </a:rPr>
            </a:br>
            <a:r>
              <a:rPr lang="nn-NO" sz="2000" dirty="0">
                <a:effectLst/>
                <a:latin typeface="Calibri" panose="020F0502020204030204" pitchFamily="34" charset="0"/>
                <a:ea typeface="Calibri" panose="020F0502020204030204" pitchFamily="34" charset="0"/>
                <a:cs typeface="Times New Roman" panose="02020603050405020304" pitchFamily="18" charset="0"/>
              </a:rPr>
              <a:t>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Arbeidsmarknaden i Sunnfjord har blitt strammare det siste året. Det er strammast innafor akademiske yrke og helse, pleie og omsorg.</a:t>
            </a:r>
            <a:br>
              <a:rPr lang="nn-NO" sz="2400" dirty="0">
                <a:effectLst/>
                <a:latin typeface="Calibri" panose="020F0502020204030204" pitchFamily="34" charset="0"/>
                <a:ea typeface="Calibri" panose="020F0502020204030204" pitchFamily="34" charset="0"/>
                <a:cs typeface="Times New Roman" panose="02020603050405020304" pitchFamily="18" charset="0"/>
              </a:rPr>
            </a:br>
            <a:r>
              <a:rPr lang="nn-NO"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Dei fleste som bur i Sunnfjord jobbar i regionen, men ein del jobbar i Nordfjord, Sogndal og Bergen. Det er ein del innpendling frå same områda.</a:t>
            </a:r>
          </a:p>
        </p:txBody>
      </p:sp>
    </p:spTree>
    <p:extLst>
      <p:ext uri="{BB962C8B-B14F-4D97-AF65-F5344CB8AC3E}">
        <p14:creationId xmlns:p14="http://schemas.microsoft.com/office/powerpoint/2010/main" val="564835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AF864D-B9B9-4008-9204-20A5727F3758}"/>
              </a:ext>
            </a:extLst>
          </p:cNvPr>
          <p:cNvSpPr>
            <a:spLocks noGrp="1"/>
          </p:cNvSpPr>
          <p:nvPr>
            <p:ph type="title"/>
          </p:nvPr>
        </p:nvSpPr>
        <p:spPr>
          <a:xfrm>
            <a:off x="810490" y="482400"/>
            <a:ext cx="10515600" cy="840432"/>
          </a:xfrm>
        </p:spPr>
        <p:txBody>
          <a:bodyPr>
            <a:normAutofit/>
          </a:bodyPr>
          <a:lstStyle/>
          <a:p>
            <a:r>
              <a:rPr lang="nb-NO" sz="2800" dirty="0"/>
              <a:t>Næringsprofil</a:t>
            </a:r>
          </a:p>
        </p:txBody>
      </p:sp>
      <p:pic>
        <p:nvPicPr>
          <p:cNvPr id="5" name="Bilde 4">
            <a:extLst>
              <a:ext uri="{FF2B5EF4-FFF2-40B4-BE49-F238E27FC236}">
                <a16:creationId xmlns:a16="http://schemas.microsoft.com/office/drawing/2014/main" id="{B802E053-7282-46A2-92F8-857417D6885D}"/>
              </a:ext>
            </a:extLst>
          </p:cNvPr>
          <p:cNvPicPr>
            <a:picLocks noChangeAspect="1"/>
          </p:cNvPicPr>
          <p:nvPr/>
        </p:nvPicPr>
        <p:blipFill rotWithShape="1">
          <a:blip r:embed="rId3"/>
          <a:srcRect l="22913" t="27534" r="22936" b="4098"/>
          <a:stretch/>
        </p:blipFill>
        <p:spPr>
          <a:xfrm>
            <a:off x="838199" y="1322832"/>
            <a:ext cx="10127135" cy="5352177"/>
          </a:xfrm>
          <a:prstGeom prst="rect">
            <a:avLst/>
          </a:prstGeom>
        </p:spPr>
      </p:pic>
    </p:spTree>
    <p:extLst>
      <p:ext uri="{BB962C8B-B14F-4D97-AF65-F5344CB8AC3E}">
        <p14:creationId xmlns:p14="http://schemas.microsoft.com/office/powerpoint/2010/main" val="230871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962F82-ADD3-4751-A655-056029AD396D}"/>
              </a:ext>
            </a:extLst>
          </p:cNvPr>
          <p:cNvSpPr>
            <a:spLocks noGrp="1"/>
          </p:cNvSpPr>
          <p:nvPr>
            <p:ph type="title"/>
          </p:nvPr>
        </p:nvSpPr>
        <p:spPr>
          <a:xfrm>
            <a:off x="1059876" y="482400"/>
            <a:ext cx="10515600" cy="809952"/>
          </a:xfrm>
        </p:spPr>
        <p:txBody>
          <a:bodyPr>
            <a:normAutofit/>
          </a:bodyPr>
          <a:lstStyle/>
          <a:p>
            <a:r>
              <a:rPr lang="nb-NO" sz="2800" dirty="0"/>
              <a:t>Pendlemønster i regionen</a:t>
            </a:r>
          </a:p>
        </p:txBody>
      </p:sp>
      <p:pic>
        <p:nvPicPr>
          <p:cNvPr id="5" name="Bilde 4">
            <a:extLst>
              <a:ext uri="{FF2B5EF4-FFF2-40B4-BE49-F238E27FC236}">
                <a16:creationId xmlns:a16="http://schemas.microsoft.com/office/drawing/2014/main" id="{6BABF21A-6980-4383-8EC9-BA7F3FE59077}"/>
              </a:ext>
            </a:extLst>
          </p:cNvPr>
          <p:cNvPicPr>
            <a:picLocks noChangeAspect="1"/>
          </p:cNvPicPr>
          <p:nvPr/>
        </p:nvPicPr>
        <p:blipFill rotWithShape="1">
          <a:blip r:embed="rId3"/>
          <a:srcRect l="22982" t="26864" r="23005" b="4592"/>
          <a:stretch/>
        </p:blipFill>
        <p:spPr>
          <a:xfrm>
            <a:off x="1073791" y="1292352"/>
            <a:ext cx="10058806" cy="5343340"/>
          </a:xfrm>
          <a:prstGeom prst="rect">
            <a:avLst/>
          </a:prstGeom>
        </p:spPr>
      </p:pic>
    </p:spTree>
    <p:extLst>
      <p:ext uri="{BB962C8B-B14F-4D97-AF65-F5344CB8AC3E}">
        <p14:creationId xmlns:p14="http://schemas.microsoft.com/office/powerpoint/2010/main" val="108710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3F65932-1D34-4252-9915-00A672759C48}"/>
              </a:ext>
            </a:extLst>
          </p:cNvPr>
          <p:cNvSpPr>
            <a:spLocks noGrp="1"/>
          </p:cNvSpPr>
          <p:nvPr>
            <p:ph idx="1"/>
          </p:nvPr>
        </p:nvSpPr>
        <p:spPr>
          <a:xfrm>
            <a:off x="838200" y="1811218"/>
            <a:ext cx="10515600" cy="4822948"/>
          </a:xfrm>
        </p:spPr>
        <p:txBody>
          <a:bodyPr>
            <a:normAutofit/>
          </a:bodyPr>
          <a:lstStyle/>
          <a:p>
            <a:pPr>
              <a:buFont typeface="Arial" panose="020B0604020202020204" pitchFamily="34" charset="0"/>
              <a:buChar char="•"/>
            </a:pPr>
            <a:r>
              <a:rPr lang="nn-NO" sz="2400" dirty="0">
                <a:latin typeface="+mn-lt"/>
              </a:rPr>
              <a:t>Omverdsanalysen gir ei oversikt over situasjon og utvikling i regionen på område som har påverknad på korleis NAV kan løyse oppgåvene sine.  </a:t>
            </a:r>
            <a:br>
              <a:rPr lang="nn-NO" sz="2400" dirty="0">
                <a:latin typeface="+mn-lt"/>
              </a:rPr>
            </a:br>
            <a:endParaRPr lang="nn-NO" sz="2400" dirty="0">
              <a:latin typeface="+mn-lt"/>
            </a:endParaRPr>
          </a:p>
          <a:p>
            <a:pPr>
              <a:buFont typeface="Arial" panose="020B0604020202020204" pitchFamily="34" charset="0"/>
              <a:buChar char="•"/>
            </a:pPr>
            <a:r>
              <a:rPr lang="nn-NO" sz="2400" dirty="0">
                <a:latin typeface="+mn-lt"/>
              </a:rPr>
              <a:t>Analysen kan nyttast som grunnlag for planlegging og forståing av utfordringar i den einskilde NAV-region.</a:t>
            </a:r>
          </a:p>
          <a:p>
            <a:pPr>
              <a:buFont typeface="Arial" panose="020B0604020202020204" pitchFamily="34" charset="0"/>
              <a:buChar char="•"/>
            </a:pPr>
            <a:endParaRPr lang="nn-NO" sz="2400" dirty="0">
              <a:latin typeface="+mn-lt"/>
            </a:endParaRPr>
          </a:p>
          <a:p>
            <a:pPr>
              <a:buFont typeface="Arial" panose="020B0604020202020204" pitchFamily="34" charset="0"/>
              <a:buChar char="•"/>
            </a:pPr>
            <a:r>
              <a:rPr lang="nn-NO" sz="2400" dirty="0">
                <a:latin typeface="+mn-lt"/>
              </a:rPr>
              <a:t>Analysen kan være eit utgangspunkt for dialogen med NAV sine samarbeidspartnarar, slik at vi får ei felles forståing av utfordringar i regionen og kan koordinera innsatsen.</a:t>
            </a:r>
          </a:p>
        </p:txBody>
      </p:sp>
      <p:sp>
        <p:nvSpPr>
          <p:cNvPr id="3" name="Tittel 2">
            <a:extLst>
              <a:ext uri="{FF2B5EF4-FFF2-40B4-BE49-F238E27FC236}">
                <a16:creationId xmlns:a16="http://schemas.microsoft.com/office/drawing/2014/main" id="{BECC806A-178E-4C4D-87DF-E4F734A2B01B}"/>
              </a:ext>
            </a:extLst>
          </p:cNvPr>
          <p:cNvSpPr>
            <a:spLocks noGrp="1"/>
          </p:cNvSpPr>
          <p:nvPr>
            <p:ph type="title"/>
          </p:nvPr>
        </p:nvSpPr>
        <p:spPr>
          <a:xfrm>
            <a:off x="838200" y="647704"/>
            <a:ext cx="9451183" cy="790227"/>
          </a:xfrm>
        </p:spPr>
        <p:txBody>
          <a:bodyPr>
            <a:normAutofit/>
          </a:bodyPr>
          <a:lstStyle/>
          <a:p>
            <a:r>
              <a:rPr lang="nn-NO" sz="2800" dirty="0"/>
              <a:t>Regional omverdsanalyse i NAV Vestland</a:t>
            </a:r>
          </a:p>
        </p:txBody>
      </p:sp>
    </p:spTree>
    <p:extLst>
      <p:ext uri="{BB962C8B-B14F-4D97-AF65-F5344CB8AC3E}">
        <p14:creationId xmlns:p14="http://schemas.microsoft.com/office/powerpoint/2010/main" val="895837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E2330B-4B37-4D08-8DF6-D53E4890C51D}"/>
              </a:ext>
            </a:extLst>
          </p:cNvPr>
          <p:cNvSpPr>
            <a:spLocks noGrp="1"/>
          </p:cNvSpPr>
          <p:nvPr>
            <p:ph type="title"/>
          </p:nvPr>
        </p:nvSpPr>
        <p:spPr>
          <a:xfrm>
            <a:off x="824345" y="454690"/>
            <a:ext cx="10515600" cy="803856"/>
          </a:xfrm>
        </p:spPr>
        <p:txBody>
          <a:bodyPr>
            <a:normAutofit/>
          </a:bodyPr>
          <a:lstStyle/>
          <a:p>
            <a:r>
              <a:rPr lang="nb-NO" sz="2800" dirty="0"/>
              <a:t>Etterspørsel etter arbeidskraft</a:t>
            </a:r>
          </a:p>
        </p:txBody>
      </p:sp>
      <p:pic>
        <p:nvPicPr>
          <p:cNvPr id="5" name="Bilde 4">
            <a:extLst>
              <a:ext uri="{FF2B5EF4-FFF2-40B4-BE49-F238E27FC236}">
                <a16:creationId xmlns:a16="http://schemas.microsoft.com/office/drawing/2014/main" id="{C5E5F637-21D9-4F1D-B033-C8007CDC512C}"/>
              </a:ext>
            </a:extLst>
          </p:cNvPr>
          <p:cNvPicPr>
            <a:picLocks noChangeAspect="1"/>
          </p:cNvPicPr>
          <p:nvPr/>
        </p:nvPicPr>
        <p:blipFill rotWithShape="1">
          <a:blip r:embed="rId3"/>
          <a:srcRect l="22706" t="26700" r="22798" b="4427"/>
          <a:stretch/>
        </p:blipFill>
        <p:spPr>
          <a:xfrm>
            <a:off x="838199" y="1250603"/>
            <a:ext cx="10226545" cy="5410256"/>
          </a:xfrm>
          <a:prstGeom prst="rect">
            <a:avLst/>
          </a:prstGeom>
        </p:spPr>
      </p:pic>
    </p:spTree>
    <p:extLst>
      <p:ext uri="{BB962C8B-B14F-4D97-AF65-F5344CB8AC3E}">
        <p14:creationId xmlns:p14="http://schemas.microsoft.com/office/powerpoint/2010/main" val="269235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796635" y="454690"/>
            <a:ext cx="10515600" cy="773376"/>
          </a:xfrm>
        </p:spPr>
        <p:txBody>
          <a:bodyPr>
            <a:normAutofit/>
          </a:bodyPr>
          <a:lstStyle/>
          <a:p>
            <a:r>
              <a:rPr lang="nn-NO" sz="2800" dirty="0"/>
              <a:t>Etterspørsel – samanlikning mellom regionar</a:t>
            </a:r>
          </a:p>
        </p:txBody>
      </p:sp>
      <p:pic>
        <p:nvPicPr>
          <p:cNvPr id="4" name="Bilde 3">
            <a:extLst>
              <a:ext uri="{FF2B5EF4-FFF2-40B4-BE49-F238E27FC236}">
                <a16:creationId xmlns:a16="http://schemas.microsoft.com/office/drawing/2014/main" id="{C5201285-2218-495B-AC2B-0EEDD1D72403}"/>
              </a:ext>
            </a:extLst>
          </p:cNvPr>
          <p:cNvPicPr>
            <a:picLocks noChangeAspect="1"/>
          </p:cNvPicPr>
          <p:nvPr/>
        </p:nvPicPr>
        <p:blipFill>
          <a:blip r:embed="rId3"/>
          <a:stretch>
            <a:fillRect/>
          </a:stretch>
        </p:blipFill>
        <p:spPr>
          <a:xfrm>
            <a:off x="838200" y="1150005"/>
            <a:ext cx="10515600" cy="5639415"/>
          </a:xfrm>
          <a:prstGeom prst="rect">
            <a:avLst/>
          </a:prstGeom>
        </p:spPr>
      </p:pic>
    </p:spTree>
    <p:extLst>
      <p:ext uri="{BB962C8B-B14F-4D97-AF65-F5344CB8AC3E}">
        <p14:creationId xmlns:p14="http://schemas.microsoft.com/office/powerpoint/2010/main" val="365990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err="1"/>
              <a:t>Brukarar</a:t>
            </a:r>
            <a:r>
              <a:rPr lang="nb-NO" dirty="0"/>
              <a:t> av NAV - utvikling</a:t>
            </a:r>
          </a:p>
        </p:txBody>
      </p:sp>
      <p:pic>
        <p:nvPicPr>
          <p:cNvPr id="3" name="Plassholder for bilde 2" descr="Personer som går i bevegelse gjennom moderne tunnel">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4"/>
          </a:xfrm>
        </p:spPr>
      </p:pic>
    </p:spTree>
    <p:extLst>
      <p:ext uri="{BB962C8B-B14F-4D97-AF65-F5344CB8AC3E}">
        <p14:creationId xmlns:p14="http://schemas.microsoft.com/office/powerpoint/2010/main" val="3419641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375140"/>
            <a:ext cx="10788994" cy="709501"/>
          </a:xfrm>
        </p:spPr>
        <p:txBody>
          <a:bodyPr>
            <a:noAutofit/>
          </a:bodyPr>
          <a:lstStyle/>
          <a:p>
            <a:r>
              <a:rPr lang="nn-NO" sz="2800" dirty="0"/>
              <a:t>Oppsummering av hovudtrekk: Brukarar av NAV – utvikling</a:t>
            </a:r>
            <a:br>
              <a:rPr lang="nn-NO" sz="2800" dirty="0"/>
            </a:br>
            <a:r>
              <a:rPr lang="nn-NO" sz="2800" dirty="0"/>
              <a:t>Sunnfjord</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084641"/>
            <a:ext cx="10258697" cy="4784708"/>
          </a:xfrm>
          <a:prstGeom prst="rect">
            <a:avLst/>
          </a:prstGeom>
        </p:spPr>
        <p:txBody>
          <a:bodyPr wrap="square">
            <a:spAutoFit/>
          </a:bodyPr>
          <a:lstStyle/>
          <a:p>
            <a:pPr lvl="0">
              <a:lnSpc>
                <a:spcPct val="107000"/>
              </a:lnSpc>
              <a:buClr>
                <a:schemeClr val="accent1"/>
              </a:buClr>
            </a:pPr>
            <a:endParaRPr lang="nn-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Symbol" panose="05050102010706020507" pitchFamily="18" charset="2"/>
              <a:buChar char=""/>
            </a:pPr>
            <a:r>
              <a:rPr lang="nn-NO" sz="2800" dirty="0">
                <a:latin typeface="Calibri" panose="020F0502020204030204" pitchFamily="34" charset="0"/>
                <a:ea typeface="Calibri" panose="020F0502020204030204" pitchFamily="34" charset="0"/>
                <a:cs typeface="Times New Roman" panose="02020603050405020304" pitchFamily="18" charset="0"/>
              </a:rPr>
              <a:t>Ein låg del av </a:t>
            </a:r>
            <a:r>
              <a:rPr lang="nn-NO" sz="2800" dirty="0">
                <a:effectLst/>
                <a:latin typeface="Calibri" panose="020F0502020204030204" pitchFamily="34" charset="0"/>
                <a:ea typeface="Calibri" panose="020F0502020204030204" pitchFamily="34" charset="0"/>
                <a:cs typeface="Times New Roman" panose="02020603050405020304" pitchFamily="18" charset="0"/>
              </a:rPr>
              <a:t>befolkninga i Sunnfjord er </a:t>
            </a:r>
            <a:r>
              <a:rPr lang="nn-NO" sz="2800" dirty="0">
                <a:latin typeface="Calibri" panose="020F0502020204030204" pitchFamily="34" charset="0"/>
                <a:ea typeface="Calibri" panose="020F0502020204030204" pitchFamily="34" charset="0"/>
                <a:cs typeface="Times New Roman" panose="02020603050405020304" pitchFamily="18" charset="0"/>
              </a:rPr>
              <a:t>arbeidssøkarar og/eller personer med </a:t>
            </a:r>
            <a:r>
              <a:rPr lang="nn-NO" sz="2800">
                <a:latin typeface="Calibri" panose="020F0502020204030204" pitchFamily="34" charset="0"/>
                <a:ea typeface="Calibri" panose="020F0502020204030204" pitchFamily="34" charset="0"/>
                <a:cs typeface="Times New Roman" panose="02020603050405020304" pitchFamily="18" charset="0"/>
              </a:rPr>
              <a:t>nedsett arbeidsevne.</a:t>
            </a:r>
          </a:p>
          <a:p>
            <a:pPr marL="342900" lvl="0" indent="-342900">
              <a:lnSpc>
                <a:spcPct val="107000"/>
              </a:lnSpc>
              <a:buClr>
                <a:schemeClr val="accent1"/>
              </a:buClr>
              <a:buFont typeface="Symbol" panose="05050102010706020507" pitchFamily="18" charset="2"/>
              <a:buChar char=""/>
            </a:pPr>
            <a:endParaRPr lang="nn-NO"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Når det gjeld talet på uføre ligg regionen på fylkessnittet, medan den ligg litt over snittet når det gjeld talet på langtidssjukmelde.</a:t>
            </a:r>
            <a:br>
              <a:rPr lang="nn-NO" sz="2800" dirty="0">
                <a:effectLst/>
                <a:latin typeface="Calibri" panose="020F0502020204030204" pitchFamily="34" charset="0"/>
                <a:ea typeface="Calibri" panose="020F0502020204030204" pitchFamily="34" charset="0"/>
                <a:cs typeface="Times New Roman" panose="02020603050405020304" pitchFamily="18" charset="0"/>
              </a:rPr>
            </a:br>
            <a:r>
              <a:rPr lang="nn-NO"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Utviklinga i seinare år har stort sett vore i tråd med fylket elles. Ein stor auke i arbeidssøkjarar i 2020, færre med nedsett arbeidsevne/AAP,  fleire uføre og  stabilt tal på langtidssjuke.</a:t>
            </a:r>
          </a:p>
          <a:p>
            <a:pPr lvl="0">
              <a:lnSpc>
                <a:spcPct val="107000"/>
              </a:lnSpc>
              <a:spcAft>
                <a:spcPts val="1800"/>
              </a:spcAft>
              <a:buClr>
                <a:schemeClr val="accent1"/>
              </a:buClr>
            </a:pPr>
            <a:endParaRPr lang="nn-NO" sz="2800" dirty="0">
              <a:solidFill>
                <a:schemeClr val="bg2"/>
              </a:solidFill>
            </a:endParaRPr>
          </a:p>
        </p:txBody>
      </p:sp>
    </p:spTree>
    <p:extLst>
      <p:ext uri="{BB962C8B-B14F-4D97-AF65-F5344CB8AC3E}">
        <p14:creationId xmlns:p14="http://schemas.microsoft.com/office/powerpoint/2010/main" val="3610699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24345" y="468545"/>
            <a:ext cx="10515600" cy="773376"/>
          </a:xfrm>
        </p:spPr>
        <p:txBody>
          <a:bodyPr>
            <a:normAutofit/>
          </a:bodyPr>
          <a:lstStyle/>
          <a:p>
            <a:r>
              <a:rPr lang="nn-NO" sz="2800" dirty="0"/>
              <a:t>Utvikling i brukargrupper hos NAV</a:t>
            </a:r>
          </a:p>
        </p:txBody>
      </p:sp>
      <p:pic>
        <p:nvPicPr>
          <p:cNvPr id="4" name="Bilde 3">
            <a:extLst>
              <a:ext uri="{FF2B5EF4-FFF2-40B4-BE49-F238E27FC236}">
                <a16:creationId xmlns:a16="http://schemas.microsoft.com/office/drawing/2014/main" id="{BABDFFC5-C535-4CD1-8960-12FDEC2E88B7}"/>
              </a:ext>
            </a:extLst>
          </p:cNvPr>
          <p:cNvPicPr>
            <a:picLocks noChangeAspect="1"/>
          </p:cNvPicPr>
          <p:nvPr/>
        </p:nvPicPr>
        <p:blipFill rotWithShape="1">
          <a:blip r:embed="rId3"/>
          <a:srcRect l="23012" t="27401" r="22784" b="4393"/>
          <a:stretch/>
        </p:blipFill>
        <p:spPr>
          <a:xfrm>
            <a:off x="838200" y="1255776"/>
            <a:ext cx="10201864" cy="5373624"/>
          </a:xfrm>
          <a:prstGeom prst="rect">
            <a:avLst/>
          </a:prstGeom>
        </p:spPr>
      </p:pic>
    </p:spTree>
    <p:extLst>
      <p:ext uri="{BB962C8B-B14F-4D97-AF65-F5344CB8AC3E}">
        <p14:creationId xmlns:p14="http://schemas.microsoft.com/office/powerpoint/2010/main" val="952042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796635" y="426980"/>
            <a:ext cx="10515600" cy="773376"/>
          </a:xfrm>
        </p:spPr>
        <p:txBody>
          <a:bodyPr>
            <a:normAutofit/>
          </a:bodyPr>
          <a:lstStyle/>
          <a:p>
            <a:r>
              <a:rPr lang="nn-NO" sz="2800" dirty="0"/>
              <a:t>Samanlikning brukargrupper mellom regionar</a:t>
            </a:r>
          </a:p>
        </p:txBody>
      </p:sp>
      <p:pic>
        <p:nvPicPr>
          <p:cNvPr id="5" name="Bilde 4">
            <a:extLst>
              <a:ext uri="{FF2B5EF4-FFF2-40B4-BE49-F238E27FC236}">
                <a16:creationId xmlns:a16="http://schemas.microsoft.com/office/drawing/2014/main" id="{53F0C0FA-8464-4C7C-A9D0-33BE301EB75D}"/>
              </a:ext>
            </a:extLst>
          </p:cNvPr>
          <p:cNvPicPr>
            <a:picLocks noChangeAspect="1"/>
          </p:cNvPicPr>
          <p:nvPr/>
        </p:nvPicPr>
        <p:blipFill rotWithShape="1">
          <a:blip r:embed="rId3"/>
          <a:srcRect t="305" b="890"/>
          <a:stretch/>
        </p:blipFill>
        <p:spPr>
          <a:xfrm>
            <a:off x="838200" y="1152000"/>
            <a:ext cx="10515600" cy="5544000"/>
          </a:xfrm>
          <a:prstGeom prst="rect">
            <a:avLst/>
          </a:prstGeom>
        </p:spPr>
      </p:pic>
    </p:spTree>
    <p:extLst>
      <p:ext uri="{BB962C8B-B14F-4D97-AF65-F5344CB8AC3E}">
        <p14:creationId xmlns:p14="http://schemas.microsoft.com/office/powerpoint/2010/main" val="305494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10196" y="190501"/>
            <a:ext cx="9279188" cy="709501"/>
          </a:xfrm>
        </p:spPr>
        <p:txBody>
          <a:bodyPr>
            <a:normAutofit/>
          </a:bodyPr>
          <a:lstStyle/>
          <a:p>
            <a:r>
              <a:rPr lang="nn-NO" sz="2800" dirty="0"/>
              <a:t>Overordna utviklingstrekk i Vestland</a:t>
            </a:r>
          </a:p>
        </p:txBody>
      </p:sp>
      <p:sp>
        <p:nvSpPr>
          <p:cNvPr id="3" name="Rektangel 2">
            <a:extLst>
              <a:ext uri="{FF2B5EF4-FFF2-40B4-BE49-F238E27FC236}">
                <a16:creationId xmlns:a16="http://schemas.microsoft.com/office/drawing/2014/main" id="{58CE5168-9531-434A-9BAF-C6B32DCF281B}"/>
              </a:ext>
            </a:extLst>
          </p:cNvPr>
          <p:cNvSpPr/>
          <p:nvPr/>
        </p:nvSpPr>
        <p:spPr>
          <a:xfrm>
            <a:off x="1010195" y="980728"/>
            <a:ext cx="10101942" cy="464742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Lågare fødselstal og lågare innvandring gjer at befolkninga aukar mindre enn tidlegare.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Vi er i stor grad avhengig av innvandring, både flyktningar og arbeidsinnvandrarar,  for å halde oppe folketalet. Dette gjeld særleg distriktskommunar.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Aukande sentralisering - flyttemønster og pendlingsmønster går i stor grad frå distriktskommunar til regionsenter og byar.</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Mangel på arbeidskraft vil være eit aukande problem i framtida, særleg i regionane utanom Bergen.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3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Demografi</a:t>
            </a:r>
          </a:p>
        </p:txBody>
      </p:sp>
      <p:pic>
        <p:nvPicPr>
          <p:cNvPr id="3" name="Plassholder for bilde 2" descr="Pendlere som gå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18831"/>
            <a:ext cx="6023153" cy="4020337"/>
          </a:xfrm>
        </p:spPr>
      </p:pic>
    </p:spTree>
    <p:extLst>
      <p:ext uri="{BB962C8B-B14F-4D97-AF65-F5344CB8AC3E}">
        <p14:creationId xmlns:p14="http://schemas.microsoft.com/office/powerpoint/2010/main" val="394872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708837"/>
            <a:ext cx="10441577" cy="709501"/>
          </a:xfrm>
        </p:spPr>
        <p:txBody>
          <a:bodyPr>
            <a:noAutofit/>
          </a:bodyPr>
          <a:lstStyle/>
          <a:p>
            <a:r>
              <a:rPr lang="nn-NO" sz="2800" dirty="0"/>
              <a:t>Oppsummering av hovudtrekk i demografisk utvikling</a:t>
            </a:r>
            <a:br>
              <a:rPr lang="nn-NO" sz="2800" dirty="0"/>
            </a:br>
            <a:r>
              <a:rPr lang="nn-NO" sz="2800" dirty="0"/>
              <a:t>Sunnfjord</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847877"/>
            <a:ext cx="9366275" cy="4314001"/>
          </a:xfrm>
          <a:prstGeom prst="rect">
            <a:avLst/>
          </a:prstGeom>
        </p:spPr>
        <p:txBody>
          <a:bodyPr wrap="square">
            <a:spAutoFit/>
          </a:bodyPr>
          <a:lstStyle/>
          <a:p>
            <a:pPr marL="342900" lvl="0" indent="-342900">
              <a:lnSpc>
                <a:spcPct val="107000"/>
              </a:lnSpc>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Det blir truleg nedgang i folketalet i Sunnfjord i neste tiårs-periode.</a:t>
            </a:r>
            <a:br>
              <a:rPr lang="nn-NO" sz="2800" dirty="0">
                <a:effectLst/>
                <a:latin typeface="Calibri" panose="020F0502020204030204" pitchFamily="34" charset="0"/>
                <a:ea typeface="Calibri" panose="020F0502020204030204" pitchFamily="34" charset="0"/>
                <a:cs typeface="Times New Roman" panose="02020603050405020304" pitchFamily="18" charset="0"/>
              </a:rPr>
            </a:br>
            <a:endParaRPr lang="nb-NO"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Sunnfjord får ei aldrande befolkning i neste tiårs-periode. Dette vil over tid kunne påverke tilgangen på arbeidskraft.</a:t>
            </a:r>
            <a:br>
              <a:rPr lang="nn-NO" sz="2800" dirty="0">
                <a:effectLst/>
                <a:latin typeface="Calibri" panose="020F0502020204030204" pitchFamily="34" charset="0"/>
                <a:ea typeface="Calibri" panose="020F0502020204030204" pitchFamily="34" charset="0"/>
                <a:cs typeface="Times New Roman" panose="02020603050405020304" pitchFamily="18" charset="0"/>
              </a:rPr>
            </a:br>
            <a:endParaRPr lang="nb-NO"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Ein aukande del av arbeidsstyrken har høgare utdanning, men utdanningsnivået er lågare enn fylkessnittet. </a:t>
            </a:r>
            <a:endParaRPr lang="nb-NO"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sz="2800" dirty="0">
              <a:solidFill>
                <a:schemeClr val="bg2"/>
              </a:solidFill>
            </a:endParaRPr>
          </a:p>
        </p:txBody>
      </p:sp>
    </p:spTree>
    <p:extLst>
      <p:ext uri="{BB962C8B-B14F-4D97-AF65-F5344CB8AC3E}">
        <p14:creationId xmlns:p14="http://schemas.microsoft.com/office/powerpoint/2010/main" val="145834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865F01A-45BA-4CDE-A6DC-E760EAB608F2}"/>
              </a:ext>
            </a:extLst>
          </p:cNvPr>
          <p:cNvSpPr>
            <a:spLocks noGrp="1"/>
          </p:cNvSpPr>
          <p:nvPr>
            <p:ph type="title"/>
          </p:nvPr>
        </p:nvSpPr>
        <p:spPr>
          <a:xfrm>
            <a:off x="933897" y="482400"/>
            <a:ext cx="10515600" cy="1072080"/>
          </a:xfrm>
        </p:spPr>
        <p:txBody>
          <a:bodyPr>
            <a:normAutofit/>
          </a:bodyPr>
          <a:lstStyle/>
          <a:p>
            <a:r>
              <a:rPr lang="nn-NO" sz="2800" dirty="0"/>
              <a:t>Befolkningsutvikling: faktisk og prognose</a:t>
            </a:r>
          </a:p>
        </p:txBody>
      </p:sp>
      <p:pic>
        <p:nvPicPr>
          <p:cNvPr id="3" name="Bilde 2">
            <a:extLst>
              <a:ext uri="{FF2B5EF4-FFF2-40B4-BE49-F238E27FC236}">
                <a16:creationId xmlns:a16="http://schemas.microsoft.com/office/drawing/2014/main" id="{E1151DAA-8274-47CF-8246-FFC349946EB3}"/>
              </a:ext>
            </a:extLst>
          </p:cNvPr>
          <p:cNvPicPr>
            <a:picLocks noChangeAspect="1"/>
          </p:cNvPicPr>
          <p:nvPr/>
        </p:nvPicPr>
        <p:blipFill rotWithShape="1">
          <a:blip r:embed="rId3"/>
          <a:srcRect l="22844" t="27851" r="45917" b="39932"/>
          <a:stretch/>
        </p:blipFill>
        <p:spPr>
          <a:xfrm>
            <a:off x="947955" y="1476460"/>
            <a:ext cx="10940009" cy="4723003"/>
          </a:xfrm>
          <a:prstGeom prst="rect">
            <a:avLst/>
          </a:prstGeom>
        </p:spPr>
      </p:pic>
    </p:spTree>
    <p:extLst>
      <p:ext uri="{BB962C8B-B14F-4D97-AF65-F5344CB8AC3E}">
        <p14:creationId xmlns:p14="http://schemas.microsoft.com/office/powerpoint/2010/main" val="86310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332956-1AF8-416F-A9FE-412D779CBB20}"/>
              </a:ext>
            </a:extLst>
          </p:cNvPr>
          <p:cNvSpPr>
            <a:spLocks noGrp="1"/>
          </p:cNvSpPr>
          <p:nvPr>
            <p:ph type="title"/>
          </p:nvPr>
        </p:nvSpPr>
        <p:spPr>
          <a:xfrm>
            <a:off x="838200" y="423025"/>
            <a:ext cx="10515600" cy="1072080"/>
          </a:xfrm>
        </p:spPr>
        <p:txBody>
          <a:bodyPr>
            <a:normAutofit/>
          </a:bodyPr>
          <a:lstStyle/>
          <a:p>
            <a:r>
              <a:rPr lang="nn-NO" sz="2800" dirty="0"/>
              <a:t>Årleg befolkningsendring etter alder: faktisk og prognose</a:t>
            </a:r>
          </a:p>
        </p:txBody>
      </p:sp>
      <p:pic>
        <p:nvPicPr>
          <p:cNvPr id="6" name="Bilde 5">
            <a:extLst>
              <a:ext uri="{FF2B5EF4-FFF2-40B4-BE49-F238E27FC236}">
                <a16:creationId xmlns:a16="http://schemas.microsoft.com/office/drawing/2014/main" id="{1976E642-704A-4D79-A731-D1D876728B06}"/>
              </a:ext>
            </a:extLst>
          </p:cNvPr>
          <p:cNvPicPr>
            <a:picLocks noChangeAspect="1"/>
          </p:cNvPicPr>
          <p:nvPr/>
        </p:nvPicPr>
        <p:blipFill rotWithShape="1">
          <a:blip r:embed="rId3"/>
          <a:srcRect l="22861" t="59135" r="45933" b="4177"/>
          <a:stretch/>
        </p:blipFill>
        <p:spPr>
          <a:xfrm>
            <a:off x="838200" y="1367404"/>
            <a:ext cx="10807238" cy="5318621"/>
          </a:xfrm>
          <a:prstGeom prst="rect">
            <a:avLst/>
          </a:prstGeom>
        </p:spPr>
      </p:pic>
    </p:spTree>
    <p:extLst>
      <p:ext uri="{BB962C8B-B14F-4D97-AF65-F5344CB8AC3E}">
        <p14:creationId xmlns:p14="http://schemas.microsoft.com/office/powerpoint/2010/main" val="137418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DA5DA1-AADC-4E23-870B-D29D70DF3737}"/>
              </a:ext>
            </a:extLst>
          </p:cNvPr>
          <p:cNvSpPr>
            <a:spLocks noGrp="1"/>
          </p:cNvSpPr>
          <p:nvPr>
            <p:ph type="title"/>
          </p:nvPr>
        </p:nvSpPr>
        <p:spPr>
          <a:xfrm>
            <a:off x="1004450" y="482400"/>
            <a:ext cx="10515600" cy="1072080"/>
          </a:xfrm>
        </p:spPr>
        <p:txBody>
          <a:bodyPr>
            <a:normAutofit/>
          </a:bodyPr>
          <a:lstStyle/>
          <a:p>
            <a:r>
              <a:rPr lang="nn-NO" sz="2800" dirty="0"/>
              <a:t>Netto flytting og fødselsoverskot 2000 - 2020</a:t>
            </a:r>
          </a:p>
        </p:txBody>
      </p:sp>
      <p:pic>
        <p:nvPicPr>
          <p:cNvPr id="5" name="Bilde 4">
            <a:extLst>
              <a:ext uri="{FF2B5EF4-FFF2-40B4-BE49-F238E27FC236}">
                <a16:creationId xmlns:a16="http://schemas.microsoft.com/office/drawing/2014/main" id="{605CC1DD-A7C7-4B33-88B7-EB9A2050B685}"/>
              </a:ext>
            </a:extLst>
          </p:cNvPr>
          <p:cNvPicPr>
            <a:picLocks noChangeAspect="1"/>
          </p:cNvPicPr>
          <p:nvPr/>
        </p:nvPicPr>
        <p:blipFill rotWithShape="1">
          <a:blip r:embed="rId3"/>
          <a:srcRect l="53876" t="59081" r="22867" b="4427"/>
          <a:stretch/>
        </p:blipFill>
        <p:spPr>
          <a:xfrm>
            <a:off x="1048625" y="1554479"/>
            <a:ext cx="7749032" cy="5089601"/>
          </a:xfrm>
          <a:prstGeom prst="rect">
            <a:avLst/>
          </a:prstGeom>
        </p:spPr>
      </p:pic>
    </p:spTree>
    <p:extLst>
      <p:ext uri="{BB962C8B-B14F-4D97-AF65-F5344CB8AC3E}">
        <p14:creationId xmlns:p14="http://schemas.microsoft.com/office/powerpoint/2010/main" val="291914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2D09F4-D0D7-4ADA-8C0D-98B8D0C8824A}"/>
              </a:ext>
            </a:extLst>
          </p:cNvPr>
          <p:cNvSpPr>
            <a:spLocks noGrp="1"/>
          </p:cNvSpPr>
          <p:nvPr>
            <p:ph type="title"/>
          </p:nvPr>
        </p:nvSpPr>
        <p:spPr>
          <a:xfrm>
            <a:off x="802575" y="482400"/>
            <a:ext cx="10515600" cy="1072080"/>
          </a:xfrm>
        </p:spPr>
        <p:txBody>
          <a:bodyPr>
            <a:normAutofit/>
          </a:bodyPr>
          <a:lstStyle/>
          <a:p>
            <a:r>
              <a:rPr lang="nb-NO" sz="2800" dirty="0"/>
              <a:t>Utdanningsnivå</a:t>
            </a:r>
          </a:p>
        </p:txBody>
      </p:sp>
      <p:sp>
        <p:nvSpPr>
          <p:cNvPr id="6" name="Rektangel 5">
            <a:extLst>
              <a:ext uri="{FF2B5EF4-FFF2-40B4-BE49-F238E27FC236}">
                <a16:creationId xmlns:a16="http://schemas.microsoft.com/office/drawing/2014/main" id="{E389853A-BEA9-4078-9C93-3D4AB564C1CA}"/>
              </a:ext>
            </a:extLst>
          </p:cNvPr>
          <p:cNvSpPr/>
          <p:nvPr/>
        </p:nvSpPr>
        <p:spPr>
          <a:xfrm>
            <a:off x="7886700" y="5630378"/>
            <a:ext cx="2989847" cy="745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820EC440-35DD-4813-BA30-11C182A55366}"/>
              </a:ext>
            </a:extLst>
          </p:cNvPr>
          <p:cNvPicPr>
            <a:picLocks noChangeAspect="1"/>
          </p:cNvPicPr>
          <p:nvPr/>
        </p:nvPicPr>
        <p:blipFill rotWithShape="1">
          <a:blip r:embed="rId3"/>
          <a:srcRect l="53876" t="27851" r="23005" b="40590"/>
          <a:stretch/>
        </p:blipFill>
        <p:spPr>
          <a:xfrm>
            <a:off x="839249" y="1554479"/>
            <a:ext cx="9001037" cy="5143455"/>
          </a:xfrm>
          <a:prstGeom prst="rect">
            <a:avLst/>
          </a:prstGeom>
        </p:spPr>
      </p:pic>
    </p:spTree>
    <p:extLst>
      <p:ext uri="{BB962C8B-B14F-4D97-AF65-F5344CB8AC3E}">
        <p14:creationId xmlns:p14="http://schemas.microsoft.com/office/powerpoint/2010/main" val="1787227289"/>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115AE5-62DA-49E4-941C-0CAD096C68B1}" vid="{635A7B2C-7959-4FAC-9936-FB75189857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32_00302 xmlns="68c4de70-9ef8-41f6-b55a-cb31502b85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97804595055E4A9A75176CC2DD4B36" ma:contentTypeVersion="14" ma:contentTypeDescription="Create a new document." ma:contentTypeScope="" ma:versionID="f1324707fc2a5bd7e0bc30ef8f69f307">
  <xsd:schema xmlns:xsd="http://www.w3.org/2001/XMLSchema" xmlns:xs="http://www.w3.org/2001/XMLSchema" xmlns:p="http://schemas.microsoft.com/office/2006/metadata/properties" xmlns:ns2="68c4de70-9ef8-41f6-b55a-cb31502b8579" xmlns:ns3="3857a243-f117-4a89-b891-031d231d7987" targetNamespace="http://schemas.microsoft.com/office/2006/metadata/properties" ma:root="true" ma:fieldsID="8a766ae0d4f036bc6f0a55d00a34bf74" ns2:_="" ns3:_="">
    <xsd:import namespace="68c4de70-9ef8-41f6-b55a-cb31502b8579"/>
    <xsd:import namespace="3857a243-f117-4a89-b891-031d231d79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_x0032_00302"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4de70-9ef8-41f6-b55a-cb31502b8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x0032_00302" ma:index="20" nillable="true" ma:displayName="200302" ma:format="Dropdown" ma:internalName="_x0032_00302">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57a243-f117-4a89-b891-031d231d79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591905-A811-45D1-A44B-D4999240A5F2}">
  <ds:schemaRefs>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purl.org/dc/dcmitype/"/>
    <ds:schemaRef ds:uri="30ac3786-78c3-414b-815f-b4fca2e0bd42"/>
    <ds:schemaRef ds:uri="http://schemas.openxmlformats.org/package/2006/metadata/core-properties"/>
    <ds:schemaRef ds:uri="f979e152-3237-4567-8e98-aa3526074255"/>
    <ds:schemaRef ds:uri="http://schemas.microsoft.com/office/2006/metadata/properties"/>
    <ds:schemaRef ds:uri="68c4de70-9ef8-41f6-b55a-cb31502b8579"/>
  </ds:schemaRefs>
</ds:datastoreItem>
</file>

<file path=customXml/itemProps2.xml><?xml version="1.0" encoding="utf-8"?>
<ds:datastoreItem xmlns:ds="http://schemas.openxmlformats.org/officeDocument/2006/customXml" ds:itemID="{69BB65D5-732E-4490-8D89-21DAFC1C3E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4de70-9ef8-41f6-b55a-cb31502b8579"/>
    <ds:schemaRef ds:uri="3857a243-f117-4a89-b891-031d231d7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A16CF-69EA-4443-BEE0-73385E2EED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NAV_Rød</Template>
  <TotalTime>502</TotalTime>
  <Words>2412</Words>
  <Application>Microsoft Office PowerPoint</Application>
  <PresentationFormat>Widescreen</PresentationFormat>
  <Paragraphs>142</Paragraphs>
  <Slides>25</Slides>
  <Notes>19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Calibri</vt:lpstr>
      <vt:lpstr>Segoe UI</vt:lpstr>
      <vt:lpstr>Symbol</vt:lpstr>
      <vt:lpstr>Office-tema</vt:lpstr>
      <vt:lpstr>Omverdsanalyse 2021</vt:lpstr>
      <vt:lpstr>Regional omverdsanalyse i NAV Vestland</vt:lpstr>
      <vt:lpstr>Overordna utviklingstrekk i Vestland</vt:lpstr>
      <vt:lpstr>Demografi</vt:lpstr>
      <vt:lpstr>Oppsummering av hovudtrekk i demografisk utvikling Sunnfjord</vt:lpstr>
      <vt:lpstr>Befolkningsutvikling: faktisk og prognose</vt:lpstr>
      <vt:lpstr>Årleg befolkningsendring etter alder: faktisk og prognose</vt:lpstr>
      <vt:lpstr>Netto flytting og fødselsoverskot 2000 - 2020</vt:lpstr>
      <vt:lpstr>Utdanningsnivå</vt:lpstr>
      <vt:lpstr>Samanlikning av regionar</vt:lpstr>
      <vt:lpstr>Levekår og fattigdom</vt:lpstr>
      <vt:lpstr>Oppsummering av hovudtrekk: Levekår og fattigdom Sunnfjord</vt:lpstr>
      <vt:lpstr>Levekårsrangering for Vestland 2021</vt:lpstr>
      <vt:lpstr>Levekårsrangering for Sunnfjord 2021</vt:lpstr>
      <vt:lpstr>Ulikskap</vt:lpstr>
      <vt:lpstr>Behov for kompetanse og arbeidskraft</vt:lpstr>
      <vt:lpstr>Oppsummering av hovudtrekk: Behov for kompetanse og arbeidskraft Sunnfjord</vt:lpstr>
      <vt:lpstr>Næringsprofil</vt:lpstr>
      <vt:lpstr>Pendlemønster i regionen</vt:lpstr>
      <vt:lpstr>Etterspørsel etter arbeidskraft</vt:lpstr>
      <vt:lpstr>Etterspørsel – samanlikning mellom regionar</vt:lpstr>
      <vt:lpstr>Brukarar av NAV - utvikling</vt:lpstr>
      <vt:lpstr>Oppsummering av hovudtrekk: Brukarar av NAV – utvikling Sunnfjord</vt:lpstr>
      <vt:lpstr>Utvikling i brukargrupper hos NAV</vt:lpstr>
      <vt:lpstr>Samanlikning brukargrupper mellom regionar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Omverdenanalyse 2021</dc:title>
  <dc:subject/>
  <dc:creator>Varne, Daniel</dc:creator>
  <cp:keywords/>
  <dc:description/>
  <cp:lastModifiedBy>Lygre, Birgitte B</cp:lastModifiedBy>
  <cp:revision>9</cp:revision>
  <cp:lastPrinted>2020-04-21T11:47:02Z</cp:lastPrinted>
  <dcterms:created xsi:type="dcterms:W3CDTF">2021-09-03T10:29:31Z</dcterms:created>
  <dcterms:modified xsi:type="dcterms:W3CDTF">2021-11-01T14:30:37Z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0x0101009D97804595055E4A9A75176CC2DD4B36</vt:lpwstr>
  </property>
  <property fmtid="{D5CDD505-2E9C-101B-9397-08002B2CF9AE}" pid="3" name="MSIP_Label_d3491420-1ae2-4120-89e6-e6f668f067e2_Enabled">
    <vt:lpwstr>true</vt:lpwstr>
  </property>
  <property fmtid="{D5CDD505-2E9C-101B-9397-08002B2CF9AE}" pid="4" name="MSIP_Label_d3491420-1ae2-4120-89e6-e6f668f067e2_SetDate">
    <vt:lpwstr>2020-07-17T09:01:45Z</vt:lpwstr>
  </property>
  <property fmtid="{D5CDD505-2E9C-101B-9397-08002B2CF9AE}" pid="5" name="MSIP_Label_d3491420-1ae2-4120-89e6-e6f668f067e2_Method">
    <vt:lpwstr>Standard</vt:lpwstr>
  </property>
  <property fmtid="{D5CDD505-2E9C-101B-9397-08002B2CF9AE}" pid="6" name="MSIP_Label_d3491420-1ae2-4120-89e6-e6f668f067e2_Name">
    <vt:lpwstr>d3491420-1ae2-4120-89e6-e6f668f067e2</vt:lpwstr>
  </property>
  <property fmtid="{D5CDD505-2E9C-101B-9397-08002B2CF9AE}" pid="7" name="MSIP_Label_d3491420-1ae2-4120-89e6-e6f668f067e2_SiteId">
    <vt:lpwstr>62366534-1ec3-4962-8869-9b5535279d0b</vt:lpwstr>
  </property>
  <property fmtid="{D5CDD505-2E9C-101B-9397-08002B2CF9AE}" pid="8" name="MSIP_Label_d3491420-1ae2-4120-89e6-e6f668f067e2_ActionId">
    <vt:lpwstr>6aab726e-71e4-4161-a674-ca875e604b1a</vt:lpwstr>
  </property>
  <property fmtid="{D5CDD505-2E9C-101B-9397-08002B2CF9AE}" pid="9" name="MSIP_Label_d3491420-1ae2-4120-89e6-e6f668f067e2_ContentBits">
    <vt:lpwstr>0</vt:lpwstr>
  </property>
</Properties>
</file>