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326" r:id="rId6"/>
    <p:sldId id="350" r:id="rId7"/>
    <p:sldId id="328" r:id="rId8"/>
    <p:sldId id="287" r:id="rId9"/>
    <p:sldId id="257" r:id="rId10"/>
    <p:sldId id="258" r:id="rId11"/>
    <p:sldId id="259" r:id="rId12"/>
    <p:sldId id="261" r:id="rId13"/>
    <p:sldId id="263" r:id="rId14"/>
    <p:sldId id="333" r:id="rId15"/>
    <p:sldId id="335" r:id="rId16"/>
    <p:sldId id="349" r:id="rId17"/>
    <p:sldId id="267" r:id="rId18"/>
    <p:sldId id="264" r:id="rId19"/>
    <p:sldId id="337" r:id="rId20"/>
    <p:sldId id="338" r:id="rId21"/>
    <p:sldId id="270" r:id="rId22"/>
    <p:sldId id="271" r:id="rId23"/>
    <p:sldId id="273" r:id="rId24"/>
    <p:sldId id="274" r:id="rId25"/>
    <p:sldId id="344" r:id="rId26"/>
    <p:sldId id="345" r:id="rId27"/>
    <p:sldId id="276" r:id="rId28"/>
    <p:sldId id="27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61AA61-05D7-490B-AFE2-8F98AE854882}" v="2" dt="2021-10-29T11:32:19.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51955" autoAdjust="0"/>
  </p:normalViewPr>
  <p:slideViewPr>
    <p:cSldViewPr snapToGrid="0" snapToObjects="1">
      <p:cViewPr varScale="1">
        <p:scale>
          <a:sx n="60" d="100"/>
          <a:sy n="60" d="100"/>
        </p:scale>
        <p:origin x="23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en, Erik" userId="c59919e9-cc05-4148-b636-3e46033753f3" providerId="ADAL" clId="{C75A12A5-F31D-4265-9439-08781761983B}"/>
    <pc:docChg chg="undo redo custSel delSld modSld">
      <pc:chgData name="Andersen, Erik" userId="c59919e9-cc05-4148-b636-3e46033753f3" providerId="ADAL" clId="{C75A12A5-F31D-4265-9439-08781761983B}" dt="2021-09-20T12:44:44.584" v="3527" actId="6549"/>
      <pc:docMkLst>
        <pc:docMk/>
      </pc:docMkLst>
      <pc:sldChg chg="modSp mod">
        <pc:chgData name="Andersen, Erik" userId="c59919e9-cc05-4148-b636-3e46033753f3" providerId="ADAL" clId="{C75A12A5-F31D-4265-9439-08781761983B}" dt="2021-09-06T11:55:34.071" v="10" actId="14826"/>
        <pc:sldMkLst>
          <pc:docMk/>
          <pc:sldMk cId="500582401" sldId="256"/>
        </pc:sldMkLst>
        <pc:spChg chg="mod">
          <ac:chgData name="Andersen, Erik" userId="c59919e9-cc05-4148-b636-3e46033753f3" providerId="ADAL" clId="{C75A12A5-F31D-4265-9439-08781761983B}" dt="2021-09-06T11:55:09.222" v="9" actId="6549"/>
          <ac:spMkLst>
            <pc:docMk/>
            <pc:sldMk cId="500582401" sldId="256"/>
            <ac:spMk id="5" creationId="{972C9742-7508-1E46-970C-66D5DB19D6F4}"/>
          </ac:spMkLst>
        </pc:spChg>
        <pc:picChg chg="mod">
          <ac:chgData name="Andersen, Erik" userId="c59919e9-cc05-4148-b636-3e46033753f3" providerId="ADAL" clId="{C75A12A5-F31D-4265-9439-08781761983B}" dt="2021-09-06T11:55:34.071" v="10" actId="14826"/>
          <ac:picMkLst>
            <pc:docMk/>
            <pc:sldMk cId="500582401" sldId="256"/>
            <ac:picMk id="3" creationId="{65E5AAD1-A854-42AC-A2BF-D234446B037F}"/>
          </ac:picMkLst>
        </pc:picChg>
      </pc:sldChg>
      <pc:sldChg chg="addSp delSp modSp mod modNotesTx">
        <pc:chgData name="Andersen, Erik" userId="c59919e9-cc05-4148-b636-3e46033753f3" providerId="ADAL" clId="{C75A12A5-F31D-4265-9439-08781761983B}" dt="2021-09-20T11:23:11.329" v="3456" actId="20577"/>
        <pc:sldMkLst>
          <pc:docMk/>
          <pc:sldMk cId="3664157410" sldId="257"/>
        </pc:sldMkLst>
        <pc:picChg chg="del">
          <ac:chgData name="Andersen, Erik" userId="c59919e9-cc05-4148-b636-3e46033753f3" providerId="ADAL" clId="{C75A12A5-F31D-4265-9439-08781761983B}" dt="2021-09-06T11:58:12.030" v="11" actId="478"/>
          <ac:picMkLst>
            <pc:docMk/>
            <pc:sldMk cId="3664157410" sldId="257"/>
            <ac:picMk id="4" creationId="{DAB7175A-0760-469C-BDBE-3B4B7344CFAE}"/>
          </ac:picMkLst>
        </pc:picChg>
        <pc:picChg chg="add mod modCrop">
          <ac:chgData name="Andersen, Erik" userId="c59919e9-cc05-4148-b636-3e46033753f3" providerId="ADAL" clId="{C75A12A5-F31D-4265-9439-08781761983B}" dt="2021-09-06T12:00:49.789" v="28" actId="732"/>
          <ac:picMkLst>
            <pc:docMk/>
            <pc:sldMk cId="3664157410" sldId="257"/>
            <ac:picMk id="5" creationId="{E683FE8E-DADB-45B9-ACA4-E0392CFE224B}"/>
          </ac:picMkLst>
        </pc:picChg>
      </pc:sldChg>
      <pc:sldChg chg="addSp delSp modSp mod modNotesTx">
        <pc:chgData name="Andersen, Erik" userId="c59919e9-cc05-4148-b636-3e46033753f3" providerId="ADAL" clId="{C75A12A5-F31D-4265-9439-08781761983B}" dt="2021-09-20T10:54:18.035" v="3408"/>
        <pc:sldMkLst>
          <pc:docMk/>
          <pc:sldMk cId="1987811440" sldId="258"/>
        </pc:sldMkLst>
        <pc:picChg chg="del">
          <ac:chgData name="Andersen, Erik" userId="c59919e9-cc05-4148-b636-3e46033753f3" providerId="ADAL" clId="{C75A12A5-F31D-4265-9439-08781761983B}" dt="2021-09-06T11:58:18.139" v="13" actId="478"/>
          <ac:picMkLst>
            <pc:docMk/>
            <pc:sldMk cId="1987811440" sldId="258"/>
            <ac:picMk id="4" creationId="{4214FE71-0EC9-4AF0-A8C9-A074C0CB6351}"/>
          </ac:picMkLst>
        </pc:picChg>
        <pc:picChg chg="add del mod modCrop">
          <ac:chgData name="Andersen, Erik" userId="c59919e9-cc05-4148-b636-3e46033753f3" providerId="ADAL" clId="{C75A12A5-F31D-4265-9439-08781761983B}" dt="2021-09-06T12:30:36.522" v="168" actId="478"/>
          <ac:picMkLst>
            <pc:docMk/>
            <pc:sldMk cId="1987811440" sldId="258"/>
            <ac:picMk id="5" creationId="{91C014BB-45AD-4D38-8A94-C9C83F06BF43}"/>
          </ac:picMkLst>
        </pc:picChg>
        <pc:picChg chg="add mod modCrop">
          <ac:chgData name="Andersen, Erik" userId="c59919e9-cc05-4148-b636-3e46033753f3" providerId="ADAL" clId="{C75A12A5-F31D-4265-9439-08781761983B}" dt="2021-09-06T12:31:30.715" v="175" actId="14100"/>
          <ac:picMkLst>
            <pc:docMk/>
            <pc:sldMk cId="1987811440" sldId="258"/>
            <ac:picMk id="7" creationId="{49151331-7502-48B7-9B39-142A136FE9CA}"/>
          </ac:picMkLst>
        </pc:picChg>
      </pc:sldChg>
      <pc:sldChg chg="addSp delSp modSp mod modNotesTx">
        <pc:chgData name="Andersen, Erik" userId="c59919e9-cc05-4148-b636-3e46033753f3" providerId="ADAL" clId="{C75A12A5-F31D-4265-9439-08781761983B}" dt="2021-09-20T12:35:43.599" v="3468" actId="20577"/>
        <pc:sldMkLst>
          <pc:docMk/>
          <pc:sldMk cId="3503099519" sldId="259"/>
        </pc:sldMkLst>
        <pc:picChg chg="del">
          <ac:chgData name="Andersen, Erik" userId="c59919e9-cc05-4148-b636-3e46033753f3" providerId="ADAL" clId="{C75A12A5-F31D-4265-9439-08781761983B}" dt="2021-09-06T11:58:23.979" v="15" actId="478"/>
          <ac:picMkLst>
            <pc:docMk/>
            <pc:sldMk cId="3503099519" sldId="259"/>
            <ac:picMk id="4" creationId="{6675A9E3-C9C8-428E-B269-733BBD921E2C}"/>
          </ac:picMkLst>
        </pc:picChg>
        <pc:picChg chg="add mod modCrop">
          <ac:chgData name="Andersen, Erik" userId="c59919e9-cc05-4148-b636-3e46033753f3" providerId="ADAL" clId="{C75A12A5-F31D-4265-9439-08781761983B}" dt="2021-09-06T12:02:38.292" v="41" actId="1076"/>
          <ac:picMkLst>
            <pc:docMk/>
            <pc:sldMk cId="3503099519" sldId="259"/>
            <ac:picMk id="5" creationId="{7C7E99B9-5EC9-4D18-8913-9906325BD239}"/>
          </ac:picMkLst>
        </pc:picChg>
      </pc:sldChg>
      <pc:sldChg chg="addSp delSp modSp mod modNotesTx">
        <pc:chgData name="Andersen, Erik" userId="c59919e9-cc05-4148-b636-3e46033753f3" providerId="ADAL" clId="{C75A12A5-F31D-4265-9439-08781761983B}" dt="2021-09-20T12:37:49.200" v="3481" actId="20577"/>
        <pc:sldMkLst>
          <pc:docMk/>
          <pc:sldMk cId="1787227289" sldId="261"/>
        </pc:sldMkLst>
        <pc:picChg chg="add mod modCrop">
          <ac:chgData name="Andersen, Erik" userId="c59919e9-cc05-4148-b636-3e46033753f3" providerId="ADAL" clId="{C75A12A5-F31D-4265-9439-08781761983B}" dt="2021-09-06T12:03:31.043" v="48" actId="1076"/>
          <ac:picMkLst>
            <pc:docMk/>
            <pc:sldMk cId="1787227289" sldId="261"/>
            <ac:picMk id="4" creationId="{AB4F63F8-4A43-4B40-B557-1C9AF1DD569D}"/>
          </ac:picMkLst>
        </pc:picChg>
        <pc:picChg chg="del">
          <ac:chgData name="Andersen, Erik" userId="c59919e9-cc05-4148-b636-3e46033753f3" providerId="ADAL" clId="{C75A12A5-F31D-4265-9439-08781761983B}" dt="2021-09-06T11:58:30.429" v="17" actId="478"/>
          <ac:picMkLst>
            <pc:docMk/>
            <pc:sldMk cId="1787227289" sldId="261"/>
            <ac:picMk id="5" creationId="{9BD30461-101B-4797-B4AB-918D82A33DFF}"/>
          </ac:picMkLst>
        </pc:picChg>
      </pc:sldChg>
      <pc:sldChg chg="addSp delSp modSp del mod">
        <pc:chgData name="Andersen, Erik" userId="c59919e9-cc05-4148-b636-3e46033753f3" providerId="ADAL" clId="{C75A12A5-F31D-4265-9439-08781761983B}" dt="2021-09-20T11:15:37.475" v="3421" actId="2696"/>
        <pc:sldMkLst>
          <pc:docMk/>
          <pc:sldMk cId="2731634796" sldId="262"/>
        </pc:sldMkLst>
        <pc:picChg chg="add mod modCrop">
          <ac:chgData name="Andersen, Erik" userId="c59919e9-cc05-4148-b636-3e46033753f3" providerId="ADAL" clId="{C75A12A5-F31D-4265-9439-08781761983B}" dt="2021-09-06T12:04:29.358" v="54" actId="14100"/>
          <ac:picMkLst>
            <pc:docMk/>
            <pc:sldMk cId="2731634796" sldId="262"/>
            <ac:picMk id="4" creationId="{7FFFEE2A-5721-44D1-B798-A96C0E1A408C}"/>
          </ac:picMkLst>
        </pc:picChg>
        <pc:picChg chg="del">
          <ac:chgData name="Andersen, Erik" userId="c59919e9-cc05-4148-b636-3e46033753f3" providerId="ADAL" clId="{C75A12A5-F31D-4265-9439-08781761983B}" dt="2021-09-06T11:58:39.671" v="19" actId="478"/>
          <ac:picMkLst>
            <pc:docMk/>
            <pc:sldMk cId="2731634796" sldId="262"/>
            <ac:picMk id="7" creationId="{A2391F46-8C80-4754-B411-E501AFE87474}"/>
          </ac:picMkLst>
        </pc:picChg>
      </pc:sldChg>
      <pc:sldChg chg="modNotesTx">
        <pc:chgData name="Andersen, Erik" userId="c59919e9-cc05-4148-b636-3e46033753f3" providerId="ADAL" clId="{C75A12A5-F31D-4265-9439-08781761983B}" dt="2021-09-20T12:38:57.328" v="3493" actId="6549"/>
        <pc:sldMkLst>
          <pc:docMk/>
          <pc:sldMk cId="2443409520" sldId="263"/>
        </pc:sldMkLst>
      </pc:sldChg>
      <pc:sldChg chg="modNotesTx">
        <pc:chgData name="Andersen, Erik" userId="c59919e9-cc05-4148-b636-3e46033753f3" providerId="ADAL" clId="{C75A12A5-F31D-4265-9439-08781761983B}" dt="2021-09-20T12:42:25.838" v="3525" actId="20577"/>
        <pc:sldMkLst>
          <pc:docMk/>
          <pc:sldMk cId="2181419468" sldId="264"/>
        </pc:sldMkLst>
      </pc:sldChg>
      <pc:sldChg chg="addSp delSp modSp mod modNotesTx">
        <pc:chgData name="Andersen, Erik" userId="c59919e9-cc05-4148-b636-3e46033753f3" providerId="ADAL" clId="{C75A12A5-F31D-4265-9439-08781761983B}" dt="2021-09-20T08:14:08.955" v="2518" actId="20577"/>
        <pc:sldMkLst>
          <pc:docMk/>
          <pc:sldMk cId="93263533" sldId="267"/>
        </pc:sldMkLst>
        <pc:spChg chg="mod">
          <ac:chgData name="Andersen, Erik" userId="c59919e9-cc05-4148-b636-3e46033753f3" providerId="ADAL" clId="{C75A12A5-F31D-4265-9439-08781761983B}" dt="2021-09-06T12:04:53.374" v="62" actId="6549"/>
          <ac:spMkLst>
            <pc:docMk/>
            <pc:sldMk cId="93263533" sldId="267"/>
            <ac:spMk id="2" creationId="{636EB3DE-08C5-4EB3-A51E-81BAFC55BA21}"/>
          </ac:spMkLst>
        </pc:spChg>
        <pc:picChg chg="del">
          <ac:chgData name="Andersen, Erik" userId="c59919e9-cc05-4148-b636-3e46033753f3" providerId="ADAL" clId="{C75A12A5-F31D-4265-9439-08781761983B}" dt="2021-09-06T12:04:57.352" v="63" actId="478"/>
          <ac:picMkLst>
            <pc:docMk/>
            <pc:sldMk cId="93263533" sldId="267"/>
            <ac:picMk id="4" creationId="{22FDBFB1-DC4B-4FE4-9BD8-32806A3FBA41}"/>
          </ac:picMkLst>
        </pc:picChg>
        <pc:picChg chg="add del mod modCrop">
          <ac:chgData name="Andersen, Erik" userId="c59919e9-cc05-4148-b636-3e46033753f3" providerId="ADAL" clId="{C75A12A5-F31D-4265-9439-08781761983B}" dt="2021-09-06T12:09:01.485" v="69" actId="478"/>
          <ac:picMkLst>
            <pc:docMk/>
            <pc:sldMk cId="93263533" sldId="267"/>
            <ac:picMk id="6" creationId="{124188EE-1C00-4E85-8CF6-B29808B9F879}"/>
          </ac:picMkLst>
        </pc:picChg>
        <pc:picChg chg="add mod modCrop">
          <ac:chgData name="Andersen, Erik" userId="c59919e9-cc05-4148-b636-3e46033753f3" providerId="ADAL" clId="{C75A12A5-F31D-4265-9439-08781761983B}" dt="2021-09-06T12:09:53.211" v="76" actId="14100"/>
          <ac:picMkLst>
            <pc:docMk/>
            <pc:sldMk cId="93263533" sldId="267"/>
            <ac:picMk id="8" creationId="{4BA622E3-7B93-4DE8-9A73-1B50C020E47D}"/>
          </ac:picMkLst>
        </pc:picChg>
      </pc:sldChg>
      <pc:sldChg chg="addSp delSp modSp mod modNotesTx">
        <pc:chgData name="Andersen, Erik" userId="c59919e9-cc05-4148-b636-3e46033753f3" providerId="ADAL" clId="{C75A12A5-F31D-4265-9439-08781761983B}" dt="2021-09-20T11:18:23.416" v="3435" actId="20577"/>
        <pc:sldMkLst>
          <pc:docMk/>
          <pc:sldMk cId="2308715555" sldId="270"/>
        </pc:sldMkLst>
        <pc:picChg chg="del">
          <ac:chgData name="Andersen, Erik" userId="c59919e9-cc05-4148-b636-3e46033753f3" providerId="ADAL" clId="{C75A12A5-F31D-4265-9439-08781761983B}" dt="2021-09-06T12:12:15.184" v="77" actId="478"/>
          <ac:picMkLst>
            <pc:docMk/>
            <pc:sldMk cId="2308715555" sldId="270"/>
            <ac:picMk id="4" creationId="{9AD84E88-CB68-45AC-8BF0-5D7DF5DE42C7}"/>
          </ac:picMkLst>
        </pc:picChg>
        <pc:picChg chg="add del mod modCrop">
          <ac:chgData name="Andersen, Erik" userId="c59919e9-cc05-4148-b636-3e46033753f3" providerId="ADAL" clId="{C75A12A5-F31D-4265-9439-08781761983B}" dt="2021-09-06T12:14:28.517" v="85" actId="478"/>
          <ac:picMkLst>
            <pc:docMk/>
            <pc:sldMk cId="2308715555" sldId="270"/>
            <ac:picMk id="5" creationId="{5D3DA625-DA8C-4839-8A83-AEF23E2B585A}"/>
          </ac:picMkLst>
        </pc:picChg>
        <pc:picChg chg="add mod modCrop">
          <ac:chgData name="Andersen, Erik" userId="c59919e9-cc05-4148-b636-3e46033753f3" providerId="ADAL" clId="{C75A12A5-F31D-4265-9439-08781761983B}" dt="2021-09-06T12:15:21.857" v="94" actId="14100"/>
          <ac:picMkLst>
            <pc:docMk/>
            <pc:sldMk cId="2308715555" sldId="270"/>
            <ac:picMk id="7" creationId="{912C939A-FB63-47C2-8736-82593E3C9666}"/>
          </ac:picMkLst>
        </pc:picChg>
      </pc:sldChg>
      <pc:sldChg chg="addSp delSp modSp mod modNotesTx">
        <pc:chgData name="Andersen, Erik" userId="c59919e9-cc05-4148-b636-3e46033753f3" providerId="ADAL" clId="{C75A12A5-F31D-4265-9439-08781761983B}" dt="2021-09-20T11:18:54.350" v="3437"/>
        <pc:sldMkLst>
          <pc:docMk/>
          <pc:sldMk cId="1087106851" sldId="271"/>
        </pc:sldMkLst>
        <pc:picChg chg="add mod modCrop">
          <ac:chgData name="Andersen, Erik" userId="c59919e9-cc05-4148-b636-3e46033753f3" providerId="ADAL" clId="{C75A12A5-F31D-4265-9439-08781761983B}" dt="2021-09-06T12:18:53.578" v="104" actId="14100"/>
          <ac:picMkLst>
            <pc:docMk/>
            <pc:sldMk cId="1087106851" sldId="271"/>
            <ac:picMk id="4" creationId="{DEC58BE9-27E5-41E6-BDBB-6A8568A52F16}"/>
          </ac:picMkLst>
        </pc:picChg>
        <pc:picChg chg="add del">
          <ac:chgData name="Andersen, Erik" userId="c59919e9-cc05-4148-b636-3e46033753f3" providerId="ADAL" clId="{C75A12A5-F31D-4265-9439-08781761983B}" dt="2021-09-06T12:18:07.464" v="97" actId="478"/>
          <ac:picMkLst>
            <pc:docMk/>
            <pc:sldMk cId="1087106851" sldId="271"/>
            <ac:picMk id="5" creationId="{73A4FC4C-DC90-4EBA-9CF3-F602D05F5F91}"/>
          </ac:picMkLst>
        </pc:picChg>
      </pc:sldChg>
      <pc:sldChg chg="addSp delSp modSp mod modNotesTx">
        <pc:chgData name="Andersen, Erik" userId="c59919e9-cc05-4148-b636-3e46033753f3" providerId="ADAL" clId="{C75A12A5-F31D-4265-9439-08781761983B}" dt="2021-09-20T09:22:44.946" v="3194" actId="6549"/>
        <pc:sldMkLst>
          <pc:docMk/>
          <pc:sldMk cId="2692357406" sldId="273"/>
        </pc:sldMkLst>
        <pc:picChg chg="del">
          <ac:chgData name="Andersen, Erik" userId="c59919e9-cc05-4148-b636-3e46033753f3" providerId="ADAL" clId="{C75A12A5-F31D-4265-9439-08781761983B}" dt="2021-09-06T12:19:19.995" v="105" actId="478"/>
          <ac:picMkLst>
            <pc:docMk/>
            <pc:sldMk cId="2692357406" sldId="273"/>
            <ac:picMk id="4" creationId="{44C268FD-01FD-4081-B7D0-85B5182CCACE}"/>
          </ac:picMkLst>
        </pc:picChg>
        <pc:picChg chg="add mod modCrop">
          <ac:chgData name="Andersen, Erik" userId="c59919e9-cc05-4148-b636-3e46033753f3" providerId="ADAL" clId="{C75A12A5-F31D-4265-9439-08781761983B}" dt="2021-09-06T12:21:05.690" v="112" actId="14100"/>
          <ac:picMkLst>
            <pc:docMk/>
            <pc:sldMk cId="2692357406" sldId="273"/>
            <ac:picMk id="5" creationId="{CC7ADFFB-A86E-459E-87A2-14D722BF1700}"/>
          </ac:picMkLst>
        </pc:picChg>
      </pc:sldChg>
      <pc:sldChg chg="modNotesTx">
        <pc:chgData name="Andersen, Erik" userId="c59919e9-cc05-4148-b636-3e46033753f3" providerId="ADAL" clId="{C75A12A5-F31D-4265-9439-08781761983B}" dt="2021-09-20T11:20:12.043" v="3438"/>
        <pc:sldMkLst>
          <pc:docMk/>
          <pc:sldMk cId="3659908056" sldId="274"/>
        </pc:sldMkLst>
      </pc:sldChg>
      <pc:sldChg chg="addSp delSp modSp mod modNotesTx">
        <pc:chgData name="Andersen, Erik" userId="c59919e9-cc05-4148-b636-3e46033753f3" providerId="ADAL" clId="{C75A12A5-F31D-4265-9439-08781761983B}" dt="2021-09-20T09:27:00.913" v="3396" actId="20577"/>
        <pc:sldMkLst>
          <pc:docMk/>
          <pc:sldMk cId="952042156" sldId="276"/>
        </pc:sldMkLst>
        <pc:picChg chg="del">
          <ac:chgData name="Andersen, Erik" userId="c59919e9-cc05-4148-b636-3e46033753f3" providerId="ADAL" clId="{C75A12A5-F31D-4265-9439-08781761983B}" dt="2021-09-06T12:21:20.040" v="113" actId="478"/>
          <ac:picMkLst>
            <pc:docMk/>
            <pc:sldMk cId="952042156" sldId="276"/>
            <ac:picMk id="4" creationId="{9A5A0D26-B948-46EF-A2B3-7F887DF46191}"/>
          </ac:picMkLst>
        </pc:picChg>
        <pc:picChg chg="add del mod modCrop">
          <ac:chgData name="Andersen, Erik" userId="c59919e9-cc05-4148-b636-3e46033753f3" providerId="ADAL" clId="{C75A12A5-F31D-4265-9439-08781761983B}" dt="2021-09-06T12:24:42.030" v="126" actId="478"/>
          <ac:picMkLst>
            <pc:docMk/>
            <pc:sldMk cId="952042156" sldId="276"/>
            <ac:picMk id="5" creationId="{10C805FE-858A-45A3-9528-5F8875106E11}"/>
          </ac:picMkLst>
        </pc:picChg>
        <pc:picChg chg="add mod modCrop">
          <ac:chgData name="Andersen, Erik" userId="c59919e9-cc05-4148-b636-3e46033753f3" providerId="ADAL" clId="{C75A12A5-F31D-4265-9439-08781761983B}" dt="2021-09-06T12:27:13.388" v="151" actId="14100"/>
          <ac:picMkLst>
            <pc:docMk/>
            <pc:sldMk cId="952042156" sldId="276"/>
            <ac:picMk id="7" creationId="{E66E533B-3FD0-4C1A-86DC-E6DEA83C1B5D}"/>
          </ac:picMkLst>
        </pc:picChg>
      </pc:sldChg>
      <pc:sldChg chg="modNotesTx">
        <pc:chgData name="Andersen, Erik" userId="c59919e9-cc05-4148-b636-3e46033753f3" providerId="ADAL" clId="{C75A12A5-F31D-4265-9439-08781761983B}" dt="2021-09-20T12:44:44.584" v="3527" actId="6549"/>
        <pc:sldMkLst>
          <pc:docMk/>
          <pc:sldMk cId="3054948714" sldId="277"/>
        </pc:sldMkLst>
      </pc:sldChg>
      <pc:sldChg chg="modSp mod">
        <pc:chgData name="Andersen, Erik" userId="c59919e9-cc05-4148-b636-3e46033753f3" providerId="ADAL" clId="{C75A12A5-F31D-4265-9439-08781761983B}" dt="2021-09-06T12:33:43.957" v="331" actId="6549"/>
        <pc:sldMkLst>
          <pc:docMk/>
          <pc:sldMk cId="1458343343" sldId="287"/>
        </pc:sldMkLst>
        <pc:spChg chg="mod">
          <ac:chgData name="Andersen, Erik" userId="c59919e9-cc05-4148-b636-3e46033753f3" providerId="ADAL" clId="{C75A12A5-F31D-4265-9439-08781761983B}" dt="2021-09-06T12:33:43.957" v="331" actId="6549"/>
          <ac:spMkLst>
            <pc:docMk/>
            <pc:sldMk cId="1458343343" sldId="287"/>
            <ac:spMk id="3" creationId="{58CE5168-9531-434A-9BAF-C6B32DCF281B}"/>
          </ac:spMkLst>
        </pc:spChg>
        <pc:spChg chg="mod">
          <ac:chgData name="Andersen, Erik" userId="c59919e9-cc05-4148-b636-3e46033753f3" providerId="ADAL" clId="{C75A12A5-F31D-4265-9439-08781761983B}" dt="2021-09-06T12:27:43.332" v="159" actId="6549"/>
          <ac:spMkLst>
            <pc:docMk/>
            <pc:sldMk cId="1458343343" sldId="287"/>
            <ac:spMk id="46082" creationId="{00000000-0000-0000-0000-000000000000}"/>
          </ac:spMkLst>
        </pc:spChg>
      </pc:sldChg>
      <pc:sldChg chg="modSp mod">
        <pc:chgData name="Andersen, Erik" userId="c59919e9-cc05-4148-b636-3e46033753f3" providerId="ADAL" clId="{C75A12A5-F31D-4265-9439-08781761983B}" dt="2021-09-06T12:38:51.397" v="551" actId="6549"/>
        <pc:sldMkLst>
          <pc:docMk/>
          <pc:sldMk cId="183507459" sldId="335"/>
        </pc:sldMkLst>
        <pc:spChg chg="mod">
          <ac:chgData name="Andersen, Erik" userId="c59919e9-cc05-4148-b636-3e46033753f3" providerId="ADAL" clId="{C75A12A5-F31D-4265-9439-08781761983B}" dt="2021-09-06T12:38:51.397" v="551" actId="6549"/>
          <ac:spMkLst>
            <pc:docMk/>
            <pc:sldMk cId="183507459" sldId="335"/>
            <ac:spMk id="3" creationId="{58CE5168-9531-434A-9BAF-C6B32DCF281B}"/>
          </ac:spMkLst>
        </pc:spChg>
        <pc:spChg chg="mod">
          <ac:chgData name="Andersen, Erik" userId="c59919e9-cc05-4148-b636-3e46033753f3" providerId="ADAL" clId="{C75A12A5-F31D-4265-9439-08781761983B}" dt="2021-09-06T12:34:32.492" v="339" actId="6549"/>
          <ac:spMkLst>
            <pc:docMk/>
            <pc:sldMk cId="183507459" sldId="335"/>
            <ac:spMk id="46082" creationId="{00000000-0000-0000-0000-000000000000}"/>
          </ac:spMkLst>
        </pc:spChg>
      </pc:sldChg>
      <pc:sldChg chg="modSp mod">
        <pc:chgData name="Andersen, Erik" userId="c59919e9-cc05-4148-b636-3e46033753f3" providerId="ADAL" clId="{C75A12A5-F31D-4265-9439-08781761983B}" dt="2021-09-06T12:46:04.729" v="948" actId="20577"/>
        <pc:sldMkLst>
          <pc:docMk/>
          <pc:sldMk cId="564835731" sldId="338"/>
        </pc:sldMkLst>
        <pc:spChg chg="mod">
          <ac:chgData name="Andersen, Erik" userId="c59919e9-cc05-4148-b636-3e46033753f3" providerId="ADAL" clId="{C75A12A5-F31D-4265-9439-08781761983B}" dt="2021-09-06T12:46:04.729" v="948" actId="20577"/>
          <ac:spMkLst>
            <pc:docMk/>
            <pc:sldMk cId="564835731" sldId="338"/>
            <ac:spMk id="3" creationId="{58CE5168-9531-434A-9BAF-C6B32DCF281B}"/>
          </ac:spMkLst>
        </pc:spChg>
        <pc:spChg chg="mod">
          <ac:chgData name="Andersen, Erik" userId="c59919e9-cc05-4148-b636-3e46033753f3" providerId="ADAL" clId="{C75A12A5-F31D-4265-9439-08781761983B}" dt="2021-09-06T12:39:21.162" v="559" actId="6549"/>
          <ac:spMkLst>
            <pc:docMk/>
            <pc:sldMk cId="564835731" sldId="338"/>
            <ac:spMk id="46082" creationId="{00000000-0000-0000-0000-000000000000}"/>
          </ac:spMkLst>
        </pc:spChg>
      </pc:sldChg>
      <pc:sldChg chg="modSp mod">
        <pc:chgData name="Andersen, Erik" userId="c59919e9-cc05-4148-b636-3e46033753f3" providerId="ADAL" clId="{C75A12A5-F31D-4265-9439-08781761983B}" dt="2021-09-06T12:52:59.919" v="1324" actId="6549"/>
        <pc:sldMkLst>
          <pc:docMk/>
          <pc:sldMk cId="3610699048" sldId="345"/>
        </pc:sldMkLst>
        <pc:spChg chg="mod">
          <ac:chgData name="Andersen, Erik" userId="c59919e9-cc05-4148-b636-3e46033753f3" providerId="ADAL" clId="{C75A12A5-F31D-4265-9439-08781761983B}" dt="2021-09-06T12:52:59.919" v="1324" actId="6549"/>
          <ac:spMkLst>
            <pc:docMk/>
            <pc:sldMk cId="3610699048" sldId="345"/>
            <ac:spMk id="3" creationId="{58CE5168-9531-434A-9BAF-C6B32DCF281B}"/>
          </ac:spMkLst>
        </pc:spChg>
        <pc:spChg chg="mod">
          <ac:chgData name="Andersen, Erik" userId="c59919e9-cc05-4148-b636-3e46033753f3" providerId="ADAL" clId="{C75A12A5-F31D-4265-9439-08781761983B}" dt="2021-09-06T12:46:25.952" v="956" actId="6549"/>
          <ac:spMkLst>
            <pc:docMk/>
            <pc:sldMk cId="3610699048" sldId="345"/>
            <ac:spMk id="46082" creationId="{00000000-0000-0000-0000-000000000000}"/>
          </ac:spMkLst>
        </pc:spChg>
      </pc:sldChg>
      <pc:sldChg chg="modNotesTx">
        <pc:chgData name="Andersen, Erik" userId="c59919e9-cc05-4148-b636-3e46033753f3" providerId="ADAL" clId="{C75A12A5-F31D-4265-9439-08781761983B}" dt="2021-09-20T12:41:55.546" v="3512" actId="20577"/>
        <pc:sldMkLst>
          <pc:docMk/>
          <pc:sldMk cId="1724580010" sldId="349"/>
        </pc:sldMkLst>
      </pc:sldChg>
    </pc:docChg>
  </pc:docChgLst>
  <pc:docChgLst>
    <pc:chgData name="Lygre, Birgitte B" userId="50f2ce34-52ee-4a3e-b430-47c9dcf86ceb" providerId="ADAL" clId="{B761AA61-05D7-490B-AFE2-8F98AE854882}"/>
    <pc:docChg chg="modSld">
      <pc:chgData name="Lygre, Birgitte B" userId="50f2ce34-52ee-4a3e-b430-47c9dcf86ceb" providerId="ADAL" clId="{B761AA61-05D7-490B-AFE2-8F98AE854882}" dt="2021-11-01T14:19:25.967" v="530" actId="20577"/>
      <pc:docMkLst>
        <pc:docMk/>
      </pc:docMkLst>
      <pc:sldChg chg="modSp mod">
        <pc:chgData name="Lygre, Birgitte B" userId="50f2ce34-52ee-4a3e-b430-47c9dcf86ceb" providerId="ADAL" clId="{B761AA61-05D7-490B-AFE2-8F98AE854882}" dt="2021-10-29T11:30:23.819" v="0" actId="790"/>
        <pc:sldMkLst>
          <pc:docMk/>
          <pc:sldMk cId="500582401" sldId="256"/>
        </pc:sldMkLst>
        <pc:spChg chg="mod">
          <ac:chgData name="Lygre, Birgitte B" userId="50f2ce34-52ee-4a3e-b430-47c9dcf86ceb" providerId="ADAL" clId="{B761AA61-05D7-490B-AFE2-8F98AE854882}" dt="2021-10-29T11:30:23.819" v="0" actId="790"/>
          <ac:spMkLst>
            <pc:docMk/>
            <pc:sldMk cId="500582401" sldId="256"/>
            <ac:spMk id="4" creationId="{D8B3E3D1-A64F-6C49-A65E-78234E99BA50}"/>
          </ac:spMkLst>
        </pc:spChg>
      </pc:sldChg>
      <pc:sldChg chg="modSp mod">
        <pc:chgData name="Lygre, Birgitte B" userId="50f2ce34-52ee-4a3e-b430-47c9dcf86ceb" providerId="ADAL" clId="{B761AA61-05D7-490B-AFE2-8F98AE854882}" dt="2021-10-29T11:34:49.747" v="102" actId="1038"/>
        <pc:sldMkLst>
          <pc:docMk/>
          <pc:sldMk cId="3664157410" sldId="257"/>
        </pc:sldMkLst>
        <pc:spChg chg="mod">
          <ac:chgData name="Lygre, Birgitte B" userId="50f2ce34-52ee-4a3e-b430-47c9dcf86ceb" providerId="ADAL" clId="{B761AA61-05D7-490B-AFE2-8F98AE854882}" dt="2021-10-29T11:34:49.747" v="102" actId="1038"/>
          <ac:spMkLst>
            <pc:docMk/>
            <pc:sldMk cId="3664157410" sldId="257"/>
            <ac:spMk id="2" creationId="{1558BB8E-8932-4AE0-B1DB-CDAC9652F79D}"/>
          </ac:spMkLst>
        </pc:spChg>
      </pc:sldChg>
      <pc:sldChg chg="modSp mod">
        <pc:chgData name="Lygre, Birgitte B" userId="50f2ce34-52ee-4a3e-b430-47c9dcf86ceb" providerId="ADAL" clId="{B761AA61-05D7-490B-AFE2-8F98AE854882}" dt="2021-10-29T11:35:06.700" v="104" actId="790"/>
        <pc:sldMkLst>
          <pc:docMk/>
          <pc:sldMk cId="1987811440" sldId="258"/>
        </pc:sldMkLst>
        <pc:spChg chg="mod">
          <ac:chgData name="Lygre, Birgitte B" userId="50f2ce34-52ee-4a3e-b430-47c9dcf86ceb" providerId="ADAL" clId="{B761AA61-05D7-490B-AFE2-8F98AE854882}" dt="2021-10-29T11:35:06.700" v="104" actId="790"/>
          <ac:spMkLst>
            <pc:docMk/>
            <pc:sldMk cId="1987811440" sldId="258"/>
            <ac:spMk id="2" creationId="{C9B4D3D3-889C-4C7F-A412-408F89479E83}"/>
          </ac:spMkLst>
        </pc:spChg>
      </pc:sldChg>
      <pc:sldChg chg="modSp mod">
        <pc:chgData name="Lygre, Birgitte B" userId="50f2ce34-52ee-4a3e-b430-47c9dcf86ceb" providerId="ADAL" clId="{B761AA61-05D7-490B-AFE2-8F98AE854882}" dt="2021-10-29T11:35:58.299" v="124" actId="1037"/>
        <pc:sldMkLst>
          <pc:docMk/>
          <pc:sldMk cId="3503099519" sldId="259"/>
        </pc:sldMkLst>
        <pc:spChg chg="mod">
          <ac:chgData name="Lygre, Birgitte B" userId="50f2ce34-52ee-4a3e-b430-47c9dcf86ceb" providerId="ADAL" clId="{B761AA61-05D7-490B-AFE2-8F98AE854882}" dt="2021-10-29T11:35:58.299" v="124" actId="1037"/>
          <ac:spMkLst>
            <pc:docMk/>
            <pc:sldMk cId="3503099519" sldId="259"/>
            <ac:spMk id="2" creationId="{17E7C812-EABC-45D6-96CE-0A8E81423C14}"/>
          </ac:spMkLst>
        </pc:spChg>
      </pc:sldChg>
      <pc:sldChg chg="modNotesTx">
        <pc:chgData name="Lygre, Birgitte B" userId="50f2ce34-52ee-4a3e-b430-47c9dcf86ceb" providerId="ADAL" clId="{B761AA61-05D7-490B-AFE2-8F98AE854882}" dt="2021-10-29T11:36:25.231" v="130" actId="20577"/>
        <pc:sldMkLst>
          <pc:docMk/>
          <pc:sldMk cId="1787227289" sldId="261"/>
        </pc:sldMkLst>
      </pc:sldChg>
      <pc:sldChg chg="modSp mod modNotesTx">
        <pc:chgData name="Lygre, Birgitte B" userId="50f2ce34-52ee-4a3e-b430-47c9dcf86ceb" providerId="ADAL" clId="{B761AA61-05D7-490B-AFE2-8F98AE854882}" dt="2021-10-29T11:37:09.259" v="151" actId="20577"/>
        <pc:sldMkLst>
          <pc:docMk/>
          <pc:sldMk cId="2443409520" sldId="263"/>
        </pc:sldMkLst>
        <pc:spChg chg="mod">
          <ac:chgData name="Lygre, Birgitte B" userId="50f2ce34-52ee-4a3e-b430-47c9dcf86ceb" providerId="ADAL" clId="{B761AA61-05D7-490B-AFE2-8F98AE854882}" dt="2021-10-29T11:36:57.259" v="148" actId="790"/>
          <ac:spMkLst>
            <pc:docMk/>
            <pc:sldMk cId="2443409520" sldId="263"/>
            <ac:spMk id="2" creationId="{0507C386-4FAC-4B09-AFD4-5B33A40BABF9}"/>
          </ac:spMkLst>
        </pc:spChg>
      </pc:sldChg>
      <pc:sldChg chg="modSp mod modNotesTx">
        <pc:chgData name="Lygre, Birgitte B" userId="50f2ce34-52ee-4a3e-b430-47c9dcf86ceb" providerId="ADAL" clId="{B761AA61-05D7-490B-AFE2-8F98AE854882}" dt="2021-10-29T11:39:21.566" v="187" actId="20577"/>
        <pc:sldMkLst>
          <pc:docMk/>
          <pc:sldMk cId="2181419468" sldId="264"/>
        </pc:sldMkLst>
        <pc:spChg chg="mod">
          <ac:chgData name="Lygre, Birgitte B" userId="50f2ce34-52ee-4a3e-b430-47c9dcf86ceb" providerId="ADAL" clId="{B761AA61-05D7-490B-AFE2-8F98AE854882}" dt="2021-10-29T11:39:12.433" v="186" actId="1037"/>
          <ac:spMkLst>
            <pc:docMk/>
            <pc:sldMk cId="2181419468" sldId="264"/>
            <ac:spMk id="2" creationId="{3D7731EC-F2E7-4343-B0A0-D9115A31B893}"/>
          </ac:spMkLst>
        </pc:spChg>
      </pc:sldChg>
      <pc:sldChg chg="modNotesTx">
        <pc:chgData name="Lygre, Birgitte B" userId="50f2ce34-52ee-4a3e-b430-47c9dcf86ceb" providerId="ADAL" clId="{B761AA61-05D7-490B-AFE2-8F98AE854882}" dt="2021-10-29T11:38:43.591" v="183" actId="20577"/>
        <pc:sldMkLst>
          <pc:docMk/>
          <pc:sldMk cId="93263533" sldId="267"/>
        </pc:sldMkLst>
      </pc:sldChg>
      <pc:sldChg chg="modSp mod modNotesTx">
        <pc:chgData name="Lygre, Birgitte B" userId="50f2ce34-52ee-4a3e-b430-47c9dcf86ceb" providerId="ADAL" clId="{B761AA61-05D7-490B-AFE2-8F98AE854882}" dt="2021-10-29T11:43:22.149" v="312" actId="255"/>
        <pc:sldMkLst>
          <pc:docMk/>
          <pc:sldMk cId="2308715555" sldId="270"/>
        </pc:sldMkLst>
        <pc:spChg chg="mod">
          <ac:chgData name="Lygre, Birgitte B" userId="50f2ce34-52ee-4a3e-b430-47c9dcf86ceb" providerId="ADAL" clId="{B761AA61-05D7-490B-AFE2-8F98AE854882}" dt="2021-10-29T11:43:22.149" v="312" actId="255"/>
          <ac:spMkLst>
            <pc:docMk/>
            <pc:sldMk cId="2308715555" sldId="270"/>
            <ac:spMk id="2" creationId="{BAAF864D-B9B9-4008-9204-20A5727F3758}"/>
          </ac:spMkLst>
        </pc:spChg>
      </pc:sldChg>
      <pc:sldChg chg="modSp mod modNotesTx">
        <pc:chgData name="Lygre, Birgitte B" userId="50f2ce34-52ee-4a3e-b430-47c9dcf86ceb" providerId="ADAL" clId="{B761AA61-05D7-490B-AFE2-8F98AE854882}" dt="2021-10-29T11:43:16.038" v="311" actId="255"/>
        <pc:sldMkLst>
          <pc:docMk/>
          <pc:sldMk cId="1087106851" sldId="271"/>
        </pc:sldMkLst>
        <pc:spChg chg="mod">
          <ac:chgData name="Lygre, Birgitte B" userId="50f2ce34-52ee-4a3e-b430-47c9dcf86ceb" providerId="ADAL" clId="{B761AA61-05D7-490B-AFE2-8F98AE854882}" dt="2021-10-29T11:43:16.038" v="311" actId="255"/>
          <ac:spMkLst>
            <pc:docMk/>
            <pc:sldMk cId="1087106851" sldId="271"/>
            <ac:spMk id="2" creationId="{C6962F82-ADD3-4751-A655-056029AD396D}"/>
          </ac:spMkLst>
        </pc:spChg>
      </pc:sldChg>
      <pc:sldChg chg="modSp mod modNotesTx">
        <pc:chgData name="Lygre, Birgitte B" userId="50f2ce34-52ee-4a3e-b430-47c9dcf86ceb" providerId="ADAL" clId="{B761AA61-05D7-490B-AFE2-8F98AE854882}" dt="2021-10-29T11:43:10.650" v="310" actId="255"/>
        <pc:sldMkLst>
          <pc:docMk/>
          <pc:sldMk cId="2692357406" sldId="273"/>
        </pc:sldMkLst>
        <pc:spChg chg="mod">
          <ac:chgData name="Lygre, Birgitte B" userId="50f2ce34-52ee-4a3e-b430-47c9dcf86ceb" providerId="ADAL" clId="{B761AA61-05D7-490B-AFE2-8F98AE854882}" dt="2021-10-29T11:43:10.650" v="310" actId="255"/>
          <ac:spMkLst>
            <pc:docMk/>
            <pc:sldMk cId="2692357406" sldId="273"/>
            <ac:spMk id="2" creationId="{E1E2330B-4B37-4D08-8DF6-D53E4890C51D}"/>
          </ac:spMkLst>
        </pc:spChg>
      </pc:sldChg>
      <pc:sldChg chg="modSp mod">
        <pc:chgData name="Lygre, Birgitte B" userId="50f2ce34-52ee-4a3e-b430-47c9dcf86ceb" providerId="ADAL" clId="{B761AA61-05D7-490B-AFE2-8F98AE854882}" dt="2021-10-29T11:43:03.071" v="309" actId="255"/>
        <pc:sldMkLst>
          <pc:docMk/>
          <pc:sldMk cId="3659908056" sldId="274"/>
        </pc:sldMkLst>
        <pc:spChg chg="mod">
          <ac:chgData name="Lygre, Birgitte B" userId="50f2ce34-52ee-4a3e-b430-47c9dcf86ceb" providerId="ADAL" clId="{B761AA61-05D7-490B-AFE2-8F98AE854882}" dt="2021-10-29T11:43:03.071" v="309" actId="255"/>
          <ac:spMkLst>
            <pc:docMk/>
            <pc:sldMk cId="3659908056" sldId="274"/>
            <ac:spMk id="2" creationId="{0F6EF4F2-0A5F-40E5-8260-D8DCDED1E5D9}"/>
          </ac:spMkLst>
        </pc:spChg>
      </pc:sldChg>
      <pc:sldChg chg="modSp mod modNotesTx">
        <pc:chgData name="Lygre, Birgitte B" userId="50f2ce34-52ee-4a3e-b430-47c9dcf86ceb" providerId="ADAL" clId="{B761AA61-05D7-490B-AFE2-8F98AE854882}" dt="2021-10-29T11:47:06.846" v="464" actId="20577"/>
        <pc:sldMkLst>
          <pc:docMk/>
          <pc:sldMk cId="952042156" sldId="276"/>
        </pc:sldMkLst>
        <pc:spChg chg="mod">
          <ac:chgData name="Lygre, Birgitte B" userId="50f2ce34-52ee-4a3e-b430-47c9dcf86ceb" providerId="ADAL" clId="{B761AA61-05D7-490B-AFE2-8F98AE854882}" dt="2021-10-29T11:46:43.823" v="459" actId="20577"/>
          <ac:spMkLst>
            <pc:docMk/>
            <pc:sldMk cId="952042156" sldId="276"/>
            <ac:spMk id="2" creationId="{0F6EF4F2-0A5F-40E5-8260-D8DCDED1E5D9}"/>
          </ac:spMkLst>
        </pc:spChg>
      </pc:sldChg>
      <pc:sldChg chg="modNotesTx">
        <pc:chgData name="Lygre, Birgitte B" userId="50f2ce34-52ee-4a3e-b430-47c9dcf86ceb" providerId="ADAL" clId="{B761AA61-05D7-490B-AFE2-8F98AE854882}" dt="2021-10-29T11:47:50.589" v="473" actId="20577"/>
        <pc:sldMkLst>
          <pc:docMk/>
          <pc:sldMk cId="3054948714" sldId="277"/>
        </pc:sldMkLst>
      </pc:sldChg>
      <pc:sldChg chg="modSp mod">
        <pc:chgData name="Lygre, Birgitte B" userId="50f2ce34-52ee-4a3e-b430-47c9dcf86ceb" providerId="ADAL" clId="{B761AA61-05D7-490B-AFE2-8F98AE854882}" dt="2021-11-01T14:13:41.796" v="492" actId="1036"/>
        <pc:sldMkLst>
          <pc:docMk/>
          <pc:sldMk cId="1458343343" sldId="287"/>
        </pc:sldMkLst>
        <pc:spChg chg="mod">
          <ac:chgData name="Lygre, Birgitte B" userId="50f2ce34-52ee-4a3e-b430-47c9dcf86ceb" providerId="ADAL" clId="{B761AA61-05D7-490B-AFE2-8F98AE854882}" dt="2021-11-01T14:13:41.796" v="492" actId="1036"/>
          <ac:spMkLst>
            <pc:docMk/>
            <pc:sldMk cId="1458343343" sldId="287"/>
            <ac:spMk id="3" creationId="{58CE5168-9531-434A-9BAF-C6B32DCF281B}"/>
          </ac:spMkLst>
        </pc:spChg>
        <pc:spChg chg="mod">
          <ac:chgData name="Lygre, Birgitte B" userId="50f2ce34-52ee-4a3e-b430-47c9dcf86ceb" providerId="ADAL" clId="{B761AA61-05D7-490B-AFE2-8F98AE854882}" dt="2021-11-01T14:13:41.796" v="492" actId="1036"/>
          <ac:spMkLst>
            <pc:docMk/>
            <pc:sldMk cId="1458343343" sldId="287"/>
            <ac:spMk id="46082" creationId="{00000000-0000-0000-0000-000000000000}"/>
          </ac:spMkLst>
        </pc:spChg>
      </pc:sldChg>
      <pc:sldChg chg="modSp mod">
        <pc:chgData name="Lygre, Birgitte B" userId="50f2ce34-52ee-4a3e-b430-47c9dcf86ceb" providerId="ADAL" clId="{B761AA61-05D7-490B-AFE2-8F98AE854882}" dt="2021-11-01T14:13:12.059" v="474"/>
        <pc:sldMkLst>
          <pc:docMk/>
          <pc:sldMk cId="895837350" sldId="326"/>
        </pc:sldMkLst>
        <pc:spChg chg="mod">
          <ac:chgData name="Lygre, Birgitte B" userId="50f2ce34-52ee-4a3e-b430-47c9dcf86ceb" providerId="ADAL" clId="{B761AA61-05D7-490B-AFE2-8F98AE854882}" dt="2021-11-01T14:13:12.059" v="474"/>
          <ac:spMkLst>
            <pc:docMk/>
            <pc:sldMk cId="895837350" sldId="326"/>
            <ac:spMk id="2" creationId="{13F65932-1D34-4252-9915-00A672759C48}"/>
          </ac:spMkLst>
        </pc:spChg>
        <pc:spChg chg="mod">
          <ac:chgData name="Lygre, Birgitte B" userId="50f2ce34-52ee-4a3e-b430-47c9dcf86ceb" providerId="ADAL" clId="{B761AA61-05D7-490B-AFE2-8F98AE854882}" dt="2021-10-29T11:31:00.448" v="21" actId="1036"/>
          <ac:spMkLst>
            <pc:docMk/>
            <pc:sldMk cId="895837350" sldId="326"/>
            <ac:spMk id="3" creationId="{BECC806A-178E-4C4D-87DF-E4F734A2B01B}"/>
          </ac:spMkLst>
        </pc:spChg>
      </pc:sldChg>
      <pc:sldChg chg="modSp mod">
        <pc:chgData name="Lygre, Birgitte B" userId="50f2ce34-52ee-4a3e-b430-47c9dcf86ceb" providerId="ADAL" clId="{B761AA61-05D7-490B-AFE2-8F98AE854882}" dt="2021-11-01T14:15:25.484" v="521" actId="20577"/>
        <pc:sldMkLst>
          <pc:docMk/>
          <pc:sldMk cId="183507459" sldId="335"/>
        </pc:sldMkLst>
        <pc:spChg chg="mod">
          <ac:chgData name="Lygre, Birgitte B" userId="50f2ce34-52ee-4a3e-b430-47c9dcf86ceb" providerId="ADAL" clId="{B761AA61-05D7-490B-AFE2-8F98AE854882}" dt="2021-11-01T14:15:25.484" v="521" actId="20577"/>
          <ac:spMkLst>
            <pc:docMk/>
            <pc:sldMk cId="183507459" sldId="335"/>
            <ac:spMk id="3" creationId="{58CE5168-9531-434A-9BAF-C6B32DCF281B}"/>
          </ac:spMkLst>
        </pc:spChg>
        <pc:spChg chg="mod">
          <ac:chgData name="Lygre, Birgitte B" userId="50f2ce34-52ee-4a3e-b430-47c9dcf86ceb" providerId="ADAL" clId="{B761AA61-05D7-490B-AFE2-8F98AE854882}" dt="2021-10-29T11:37:42.686" v="167" actId="1036"/>
          <ac:spMkLst>
            <pc:docMk/>
            <pc:sldMk cId="183507459" sldId="335"/>
            <ac:spMk id="46082" creationId="{00000000-0000-0000-0000-000000000000}"/>
          </ac:spMkLst>
        </pc:spChg>
      </pc:sldChg>
      <pc:sldChg chg="modSp mod">
        <pc:chgData name="Lygre, Birgitte B" userId="50f2ce34-52ee-4a3e-b430-47c9dcf86ceb" providerId="ADAL" clId="{B761AA61-05D7-490B-AFE2-8F98AE854882}" dt="2021-10-29T11:39:57.597" v="199" actId="20577"/>
        <pc:sldMkLst>
          <pc:docMk/>
          <pc:sldMk cId="564835731" sldId="338"/>
        </pc:sldMkLst>
        <pc:spChg chg="mod">
          <ac:chgData name="Lygre, Birgitte B" userId="50f2ce34-52ee-4a3e-b430-47c9dcf86ceb" providerId="ADAL" clId="{B761AA61-05D7-490B-AFE2-8F98AE854882}" dt="2021-10-29T11:39:57.597" v="199" actId="20577"/>
          <ac:spMkLst>
            <pc:docMk/>
            <pc:sldMk cId="564835731" sldId="338"/>
            <ac:spMk id="3" creationId="{58CE5168-9531-434A-9BAF-C6B32DCF281B}"/>
          </ac:spMkLst>
        </pc:spChg>
        <pc:spChg chg="mod">
          <ac:chgData name="Lygre, Birgitte B" userId="50f2ce34-52ee-4a3e-b430-47c9dcf86ceb" providerId="ADAL" clId="{B761AA61-05D7-490B-AFE2-8F98AE854882}" dt="2021-10-29T11:39:38.448" v="189" actId="255"/>
          <ac:spMkLst>
            <pc:docMk/>
            <pc:sldMk cId="564835731" sldId="338"/>
            <ac:spMk id="46082" creationId="{00000000-0000-0000-0000-000000000000}"/>
          </ac:spMkLst>
        </pc:spChg>
      </pc:sldChg>
      <pc:sldChg chg="modSp mod">
        <pc:chgData name="Lygre, Birgitte B" userId="50f2ce34-52ee-4a3e-b430-47c9dcf86ceb" providerId="ADAL" clId="{B761AA61-05D7-490B-AFE2-8F98AE854882}" dt="2021-11-01T14:19:25.967" v="530" actId="20577"/>
        <pc:sldMkLst>
          <pc:docMk/>
          <pc:sldMk cId="3610699048" sldId="345"/>
        </pc:sldMkLst>
        <pc:spChg chg="mod">
          <ac:chgData name="Lygre, Birgitte B" userId="50f2ce34-52ee-4a3e-b430-47c9dcf86ceb" providerId="ADAL" clId="{B761AA61-05D7-490B-AFE2-8F98AE854882}" dt="2021-11-01T14:19:25.967" v="530" actId="20577"/>
          <ac:spMkLst>
            <pc:docMk/>
            <pc:sldMk cId="3610699048" sldId="345"/>
            <ac:spMk id="3" creationId="{58CE5168-9531-434A-9BAF-C6B32DCF281B}"/>
          </ac:spMkLst>
        </pc:spChg>
        <pc:spChg chg="mod">
          <ac:chgData name="Lygre, Birgitte B" userId="50f2ce34-52ee-4a3e-b430-47c9dcf86ceb" providerId="ADAL" clId="{B761AA61-05D7-490B-AFE2-8F98AE854882}" dt="2021-10-29T11:44:28.975" v="384" actId="790"/>
          <ac:spMkLst>
            <pc:docMk/>
            <pc:sldMk cId="3610699048" sldId="345"/>
            <ac:spMk id="46082" creationId="{00000000-0000-0000-0000-000000000000}"/>
          </ac:spMkLst>
        </pc:spChg>
      </pc:sldChg>
      <pc:sldChg chg="modSp mod modNotesTx">
        <pc:chgData name="Lygre, Birgitte B" userId="50f2ce34-52ee-4a3e-b430-47c9dcf86ceb" providerId="ADAL" clId="{B761AA61-05D7-490B-AFE2-8F98AE854882}" dt="2021-10-29T11:38:30.580" v="178"/>
        <pc:sldMkLst>
          <pc:docMk/>
          <pc:sldMk cId="1724580010" sldId="349"/>
        </pc:sldMkLst>
        <pc:spChg chg="mod">
          <ac:chgData name="Lygre, Birgitte B" userId="50f2ce34-52ee-4a3e-b430-47c9dcf86ceb" providerId="ADAL" clId="{B761AA61-05D7-490B-AFE2-8F98AE854882}" dt="2021-10-29T11:38:03.761" v="177" actId="1037"/>
          <ac:spMkLst>
            <pc:docMk/>
            <pc:sldMk cId="1724580010" sldId="349"/>
            <ac:spMk id="2" creationId="{8D4FE46C-7345-4DFA-8B36-A4DDBE625957}"/>
          </ac:spMkLst>
        </pc:spChg>
      </pc:sldChg>
      <pc:sldChg chg="modSp mod">
        <pc:chgData name="Lygre, Birgitte B" userId="50f2ce34-52ee-4a3e-b430-47c9dcf86ceb" providerId="ADAL" clId="{B761AA61-05D7-490B-AFE2-8F98AE854882}" dt="2021-10-29T11:32:19.691" v="62" actId="20577"/>
        <pc:sldMkLst>
          <pc:docMk/>
          <pc:sldMk cId="2075338905" sldId="350"/>
        </pc:sldMkLst>
        <pc:spChg chg="mod">
          <ac:chgData name="Lygre, Birgitte B" userId="50f2ce34-52ee-4a3e-b430-47c9dcf86ceb" providerId="ADAL" clId="{B761AA61-05D7-490B-AFE2-8F98AE854882}" dt="2021-10-29T11:32:19.691" v="62" actId="20577"/>
          <ac:spMkLst>
            <pc:docMk/>
            <pc:sldMk cId="2075338905" sldId="350"/>
            <ac:spMk id="3" creationId="{58CE5168-9531-434A-9BAF-C6B32DCF281B}"/>
          </ac:spMkLst>
        </pc:spChg>
        <pc:spChg chg="mod">
          <ac:chgData name="Lygre, Birgitte B" userId="50f2ce34-52ee-4a3e-b430-47c9dcf86ceb" providerId="ADAL" clId="{B761AA61-05D7-490B-AFE2-8F98AE854882}" dt="2021-10-29T11:32:00.637" v="60" actId="1036"/>
          <ac:spMkLst>
            <pc:docMk/>
            <pc:sldMk cId="2075338905" sldId="350"/>
            <ac:spMk id="460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01.11.2021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har plukka ut nokon variablar som skal fange opp ulike element av levekår og variasjonen av disse mellom kommunane i Vestland. På kvar av variablane er kommunane plassert i seks jamstore grupper, kor dei som er plassert i 1 har den presumptivt beste verdien på variabelen, medan dei som er plassert i 6 har den presumptivt dårlegaste med tanke på gode levekår. Alle kommunane har då fått ein ranking 1-6 på kvar variabel, og deretter er det tatt eit snitt av disse for å laga total-rankinga for kvar kommune (kor dei igjen rangerast 1-6 ut frå snittet).</a:t>
            </a: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Nordhordland kjem samla sett middels til svakt ut på levekårsindeksen. Det er særleg høg del med berre grunnskule, mange sosialhjelpsmottakarar og høgt sjukefråvær som trekkjer opp. Det er ein del variasjon mellom kommunane i regionen. Til dømes kjem Solund godt ut på dei fleste indikatorane, mens Alver og Austrheim stort sett scorar lågt.</a:t>
            </a:r>
          </a:p>
          <a:p>
            <a:endParaRPr lang="nb-NO" dirty="0"/>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1455477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600" i="1" dirty="0">
                <a:effectLst/>
                <a:latin typeface="Calibri" panose="020F0502020204030204" pitchFamily="34" charset="0"/>
                <a:ea typeface="Calibri" panose="020F0502020204030204" pitchFamily="34" charset="0"/>
                <a:cs typeface="Times New Roman" panose="02020603050405020304" pitchFamily="18" charset="0"/>
              </a:rPr>
              <a:t>*</a:t>
            </a:r>
            <a:r>
              <a:rPr lang="nn-NO" sz="1200" i="1" dirty="0">
                <a:effectLst/>
                <a:latin typeface="Calibri" panose="020F0502020204030204" pitchFamily="34" charset="0"/>
                <a:ea typeface="Calibri" panose="020F0502020204030204" pitchFamily="34" charset="0"/>
                <a:cs typeface="Times New Roman" panose="02020603050405020304" pitchFamily="18" charset="0"/>
              </a:rPr>
              <a:t>Låginntekt er definert som mindre enn 50% av medianinntekta etter OECD-definisjonen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For Nordhordland gir dette at per 2019, bur 4,2 % av innbyggarane i eit hushald med vedvarande låginntekt. Dette er noko lågare enn fylkessnittet.  7 % av barn under 18 år bur i eit hushald med låginntekt. Også det litt lågare enn Vestland.</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GINI-indeksen for ulikheit i inntekter er 0,21 i Nordhordland, mot 0,23 i Vestland. </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Samla sett, er det aukande grad av fattigdom i Nordhordland dei siste 10 åra, medan inntektsulikheita berre har auka svakt.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Kjelde: SSB</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15</a:t>
            </a:fld>
            <a:endParaRPr lang="nb-NO"/>
          </a:p>
        </p:txBody>
      </p:sp>
    </p:spTree>
    <p:extLst>
      <p:ext uri="{BB962C8B-B14F-4D97-AF65-F5344CB8AC3E}">
        <p14:creationId xmlns:p14="http://schemas.microsoft.com/office/powerpoint/2010/main" val="42800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17</a:t>
            </a:fld>
            <a:endParaRPr lang="nb-NO"/>
          </a:p>
        </p:txBody>
      </p:sp>
    </p:spTree>
    <p:extLst>
      <p:ext uri="{BB962C8B-B14F-4D97-AF65-F5344CB8AC3E}">
        <p14:creationId xmlns:p14="http://schemas.microsoft.com/office/powerpoint/2010/main" val="7035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Nordhordland har ein profil som er svært tung på industri og til ein viss grad transport. Det er også noko meir innan helse og sosial, undervisning, bygg/anlegg og primærnæringar her enn elles i landet. Regionen har då mindre av høgkompetent tenesteyting som pregar dei urbane strøka.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Talet</a:t>
            </a:r>
            <a:r>
              <a:rPr lang="nb-NO" dirty="0"/>
              <a:t> på sysselsette har </a:t>
            </a:r>
            <a:r>
              <a:rPr lang="nb-NO" dirty="0" err="1"/>
              <a:t>auka</a:t>
            </a:r>
            <a:r>
              <a:rPr lang="nb-NO" dirty="0"/>
              <a:t> med om lag 400 </a:t>
            </a:r>
            <a:r>
              <a:rPr lang="nb-NO" dirty="0" err="1"/>
              <a:t>sidan</a:t>
            </a:r>
            <a:r>
              <a:rPr lang="nb-NO" dirty="0"/>
              <a:t> 2016. Auken er størst </a:t>
            </a:r>
            <a:r>
              <a:rPr lang="nb-NO" dirty="0" err="1"/>
              <a:t>innan</a:t>
            </a:r>
            <a:r>
              <a:rPr lang="nb-NO" dirty="0"/>
              <a:t> </a:t>
            </a:r>
            <a:r>
              <a:rPr lang="nb-NO" dirty="0" err="1"/>
              <a:t>offentleg</a:t>
            </a:r>
            <a:r>
              <a:rPr lang="nb-NO" dirty="0"/>
              <a:t> administrasjon.  Det siste året har det </a:t>
            </a:r>
            <a:r>
              <a:rPr lang="nb-NO" dirty="0" err="1"/>
              <a:t>vore</a:t>
            </a:r>
            <a:r>
              <a:rPr lang="nb-NO" dirty="0"/>
              <a:t> </a:t>
            </a:r>
            <a:r>
              <a:rPr lang="nb-NO" dirty="0" err="1"/>
              <a:t>ein</a:t>
            </a:r>
            <a:r>
              <a:rPr lang="nb-NO" dirty="0"/>
              <a:t> ganske stor nedgang i </a:t>
            </a:r>
            <a:r>
              <a:rPr lang="nb-NO" dirty="0" err="1"/>
              <a:t>primærnæringane</a:t>
            </a:r>
            <a:r>
              <a:rPr lang="nb-NO" dirty="0"/>
              <a:t>, </a:t>
            </a:r>
            <a:r>
              <a:rPr lang="nb-NO" dirty="0" err="1"/>
              <a:t>noko</a:t>
            </a:r>
            <a:r>
              <a:rPr lang="nb-NO" dirty="0"/>
              <a:t> som </a:t>
            </a:r>
            <a:r>
              <a:rPr lang="nb-NO" dirty="0" err="1"/>
              <a:t>truleg</a:t>
            </a:r>
            <a:r>
              <a:rPr lang="nb-NO" dirty="0"/>
              <a:t> har </a:t>
            </a:r>
            <a:r>
              <a:rPr lang="nb-NO" dirty="0" err="1"/>
              <a:t>samanheng</a:t>
            </a:r>
            <a:r>
              <a:rPr lang="nb-NO" dirty="0"/>
              <a:t> med koronapandemien (mangel på </a:t>
            </a:r>
            <a:r>
              <a:rPr lang="nb-NO" dirty="0" err="1"/>
              <a:t>utanlandsk</a:t>
            </a:r>
            <a:r>
              <a:rPr lang="nb-NO" dirty="0"/>
              <a:t> arbeidskraft).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18</a:t>
            </a:fld>
            <a:endParaRPr lang="nb-NO"/>
          </a:p>
        </p:txBody>
      </p:sp>
    </p:spTree>
    <p:extLst>
      <p:ext uri="{BB962C8B-B14F-4D97-AF65-F5344CB8AC3E}">
        <p14:creationId xmlns:p14="http://schemas.microsoft.com/office/powerpoint/2010/main" val="373897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Figurane over er meint å gi eit innblikk i kor folk bur og jobbar med utgangspunktet i ein region.  </a:t>
            </a:r>
          </a:p>
          <a:p>
            <a:pPr>
              <a:lnSpc>
                <a:spcPct val="107000"/>
              </a:lnSpc>
              <a:spcAft>
                <a:spcPts val="800"/>
              </a:spcAft>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For Nordhordland viser det at det aller meste av pendling skjer internt i regionen, eller inn mot Bergen. Det er og noko pendling til andre nabokommunar i indre strøk, men der er arbeidsmarknadene så små at det ikkje blir dei heilt store tala av det.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19</a:t>
            </a:fld>
            <a:endParaRPr lang="nb-NO"/>
          </a:p>
        </p:txBody>
      </p:sp>
    </p:spTree>
    <p:extLst>
      <p:ext uri="{BB962C8B-B14F-4D97-AF65-F5344CB8AC3E}">
        <p14:creationId xmlns:p14="http://schemas.microsoft.com/office/powerpoint/2010/main" val="153917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Når vi snakkar om stramheita i arbeidsmarknaden, dreier det seg om kor godt tilbodet av stillingar matchar kompetansen til dei som er arbeidsledige. Tala som blir brukt her, er gjennomgåande stillingstilgangen delt på gjennomsnittleg behaldning av bruttoledige. Etter ein reduksjon i stramheita i fjor som følgje av koronapandemien, er det igjen ein auke i år. Dette gjeld all yrkesgrupper, sett bort frå barne- og ungdomsarbeid. I Nordhordland er det helse, undervisning og akademiske yrke som er strammast. Ser vi på enkeltyrke, er også sivilingeniørar og reinhaldarar mellom dei strammaste yrka.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I bedriftsundersøkinga (gjennomført i mars 2021) er det god optimisme når det gjeld sysselsetjinga, men mindre når det gjeld dei økonomiske indikatorane (særleg investeringar og omsetnad. Rekrutteringsproblema er på same nivå som før.</a:t>
            </a:r>
            <a:br>
              <a:rPr lang="nn-NO" sz="1200" dirty="0">
                <a:effectLst/>
                <a:latin typeface="Calibri" panose="020F0502020204030204" pitchFamily="34" charset="0"/>
                <a:ea typeface="Calibri" panose="020F0502020204030204" pitchFamily="34" charset="0"/>
                <a:cs typeface="Times New Roman" panose="02020603050405020304" pitchFamily="18" charset="0"/>
              </a:rPr>
            </a:b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Vi har rekna ut kor stor del av dei sysselsette som er over gjennomsnittleg pensjonsalder, eller som har mindre enn fem år til de når gjennomsnittleg pensjonsalder. Dette kan seie noko om erstatningsbehov de næraste åra. Nordhordland vil ha eit forholdsvis stort behov for å erstatte arbeidstakar som går av med pensjon dei næraste åra. Behovet er størst innan primærnæringane, transport og overnatting/servering. Åtte prosent av dei sysselsette i Nordhordland har passert gjennomsnittleg pensjonsalder og ytterlegere åtte prosent vil passere denne alderen innan fem år.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a:p>
        </p:txBody>
      </p:sp>
    </p:spTree>
    <p:extLst>
      <p:ext uri="{BB962C8B-B14F-4D97-AF65-F5344CB8AC3E}">
        <p14:creationId xmlns:p14="http://schemas.microsoft.com/office/powerpoint/2010/main" val="188678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Størst prosentvis vekst i talet på sysselsette har det vore i Midthordland, etterfølgd av Nordhordland, Sunnhordland og Nordfjord. I desse tala tyngast nok Bergen og Vest ned av den ekstra store ledigheita dei har fått i forbindelse med pandemien.</a:t>
            </a:r>
          </a:p>
          <a:p>
            <a:endParaRPr lang="nn-NO" noProof="0" dirty="0"/>
          </a:p>
          <a:p>
            <a:r>
              <a:rPr lang="nn-NO" noProof="0" dirty="0"/>
              <a:t>Forventingar til auka sysselsetting er høgast blant verksemder i Vest, medan Nordhordland og Bergen ligg ein tanke over snittet. Elles er nivået ganske jamt, men lågast i Midthordland.</a:t>
            </a:r>
          </a:p>
          <a:p>
            <a:endParaRPr lang="nn-NO" noProof="0" dirty="0"/>
          </a:p>
          <a:p>
            <a:r>
              <a:rPr lang="nn-NO" noProof="0" dirty="0"/>
              <a:t>Erstatningsbehovet grunna pensjon er høgast for dei mest rurale regionane i tidlegare Sogn og Fjordane som Voss/Hardanger. Her er det til dels store behov for kvalifisert arbeidskraft. Lågast er erstatningsbehovet i Bergen og Vest.</a:t>
            </a:r>
          </a:p>
          <a:p>
            <a:endParaRPr lang="nn-NO" noProof="0" dirty="0"/>
          </a:p>
          <a:p>
            <a:r>
              <a:rPr lang="nn-NO" noProof="0" dirty="0"/>
              <a:t>Stramheita fylgjer erstatningsbehovet i stor grad, med tidlegare Sogn og Fjordane som regionane med dei strammaste arbeidsmarknadane. Minst stramt er det i Vest, som og heng saman med relativt høg arbeidsløyse etter pandemien. Vestland samla er eit hakk meir stramt enn landet elles. Her ligg Bergen om lag på snitt for fylket.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21</a:t>
            </a:fld>
            <a:endParaRPr lang="nb-NO"/>
          </a:p>
        </p:txBody>
      </p:sp>
    </p:spTree>
    <p:extLst>
      <p:ext uri="{BB962C8B-B14F-4D97-AF65-F5344CB8AC3E}">
        <p14:creationId xmlns:p14="http://schemas.microsoft.com/office/powerpoint/2010/main" val="3081557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23</a:t>
            </a:fld>
            <a:endParaRPr lang="nb-NO"/>
          </a:p>
        </p:txBody>
      </p:sp>
    </p:spTree>
    <p:extLst>
      <p:ext uri="{BB962C8B-B14F-4D97-AF65-F5344CB8AC3E}">
        <p14:creationId xmlns:p14="http://schemas.microsoft.com/office/powerpoint/2010/main" val="376489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Det har vore ein del regelverksendringar på helseområdet i NAV dei siste åra. Dermed er det interessant å sjå hovudgruppene blant disse samla for å få eit bilete av rørslene i desse brukargruppene. Det dreier seg då om brukarar med sjukefråvær utover seks månader, nedsett arbeidsevne og uføretrygd. Arbeidssøkarar er tatt med for samanlikning.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Utviklinga i seinare år har stort sett vore i tråd med fylket elles. Ein stor auke i arbeidssøkjarar i 2020 som no går tilbake, og lange trendar med fleire uføre og stabilt tal på langtidssjuke. I Nordhordland har det blitt litt fleire med nedsett arbeidsevne, mens dette har vore stabilt i fylket.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b="1" noProof="0" dirty="0">
                <a:effectLst/>
                <a:latin typeface="Calibri" panose="020F0502020204030204" pitchFamily="34" charset="0"/>
                <a:ea typeface="Calibri" panose="020F0502020204030204" pitchFamily="34" charset="0"/>
                <a:cs typeface="Times New Roman" panose="02020603050405020304" pitchFamily="18" charset="0"/>
              </a:rPr>
              <a:t>OBS: desse prosentane bør ikkje summerast, ettersom uføre eigentleg er trekt ut av arbeidsstyrken. Me visar dei likevel i same graf som del av arbeidsstyrken, for å synleggjera utviklinga jamsides dei andre brukargruppene. I tillegg er det slik at dei same brukarane kan til dømes være både sjuke og med nedsett arbeidsevne det same året.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24</a:t>
            </a:fld>
            <a:endParaRPr lang="nb-NO"/>
          </a:p>
        </p:txBody>
      </p:sp>
    </p:spTree>
    <p:extLst>
      <p:ext uri="{BB962C8B-B14F-4D97-AF65-F5344CB8AC3E}">
        <p14:creationId xmlns:p14="http://schemas.microsoft.com/office/powerpoint/2010/main" val="2167945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Ser me på regionane i Vestland, er det Vest som har mange personar i alle kategoriane. Dette er eit trekk ved regionen som har vart ved i lang tid. Elles for kvar einskild gruppe:</a:t>
            </a:r>
            <a:br>
              <a:rPr lang="nn-NO" noProof="0" dirty="0"/>
            </a:br>
            <a:endParaRPr lang="nn-NO" noProof="0" dirty="0"/>
          </a:p>
          <a:p>
            <a:r>
              <a:rPr lang="nn-NO" noProof="0" dirty="0"/>
              <a:t>Arbeidssøkarar: 	Bergen og Vest ligg klart høgast i 2021 grunna gjenværande ledigheit etter pandemien. Dei fleste andre regionane er nede på eit nivå som 		liknar meir på normalen.</a:t>
            </a:r>
          </a:p>
          <a:p>
            <a:r>
              <a:rPr lang="nn-NO" noProof="0" dirty="0"/>
              <a:t>Nedsett arbeidsevne/AAP:	Særleg Vest ligg høgt på tala her, både på nedsett arbeidsevne og AAP-mottakarar. Nordhordland og Midthordland er og med på å trekkje opp snittet noko. Sogn, Nordfjord og Sunnfjord ligg lågast i fylket.</a:t>
            </a:r>
          </a:p>
          <a:p>
            <a:r>
              <a:rPr lang="nn-NO" noProof="0" dirty="0"/>
              <a:t>Langtids sjukmelde:	Her er nivået ganske stabilt og med små variasjonar mellom regionane. Men og her er Nordhordland og Vest høgast av regionane.</a:t>
            </a:r>
          </a:p>
          <a:p>
            <a:r>
              <a:rPr lang="nn-NO" noProof="0" dirty="0"/>
              <a:t>Uføre:		Her er det fire regionar som ligg relativt høgt (11-12%): Vest, Nordhordland, Sunnhordland og Voss/Hardanger. Sunnfjord ligg på fylkessnittet, 		medan dei resterande ligg relativt lågt nede på 9-talet.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25</a:t>
            </a:fld>
            <a:endParaRPr lang="nb-NO"/>
          </a:p>
        </p:txBody>
      </p:sp>
    </p:spTree>
    <p:extLst>
      <p:ext uri="{BB962C8B-B14F-4D97-AF65-F5344CB8AC3E}">
        <p14:creationId xmlns:p14="http://schemas.microsoft.com/office/powerpoint/2010/main" val="213928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5</a:t>
            </a:fld>
            <a:endParaRPr lang="nb-NO"/>
          </a:p>
        </p:txBody>
      </p:sp>
    </p:spTree>
    <p:extLst>
      <p:ext uri="{BB962C8B-B14F-4D97-AF65-F5344CB8AC3E}">
        <p14:creationId xmlns:p14="http://schemas.microsoft.com/office/powerpoint/2010/main" val="263311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Nordhordland har i førre tiårs-periode totalt sett, hatt ein befolkningsvekst på 3 600 personar (9 prosent). Ein stor del av dette skuldast positiv flyttebalanse, men også fødselsoverskot. Dei siste åra har regionen hatt negativ flyttebalanse, noko som har ført til ein utflating av befolkningsveksten.</a:t>
            </a:r>
            <a:br>
              <a:rPr lang="nn-NO" sz="1200" dirty="0">
                <a:effectLst/>
                <a:latin typeface="Calibri" panose="020F0502020204030204" pitchFamily="34" charset="0"/>
                <a:ea typeface="Calibri" panose="020F0502020204030204" pitchFamily="34" charset="0"/>
                <a:cs typeface="Times New Roman" panose="02020603050405020304" pitchFamily="18" charset="0"/>
              </a:rPr>
            </a:br>
            <a:r>
              <a:rPr lang="nb-NO" dirty="0"/>
              <a:t>Når det gjeld </a:t>
            </a:r>
            <a:r>
              <a:rPr lang="nb-NO" dirty="0" err="1"/>
              <a:t>vidare</a:t>
            </a:r>
            <a:r>
              <a:rPr lang="nb-NO" dirty="0"/>
              <a:t> utvikling, </a:t>
            </a:r>
            <a:r>
              <a:rPr lang="nn-NO" sz="1200" dirty="0">
                <a:effectLst/>
                <a:latin typeface="Calibri" panose="020F0502020204030204" pitchFamily="34" charset="0"/>
                <a:ea typeface="Calibri" panose="020F0502020204030204" pitchFamily="34" charset="0"/>
                <a:cs typeface="Times New Roman" panose="02020603050405020304" pitchFamily="18" charset="0"/>
              </a:rPr>
              <a:t>tek vi utgangspunkt i framskrivingane til SSB for 2020-2030. Framskrivinga er laga med ni ulike alternativ, etter til dømes venta nivå på aldring og innvandring. Alle alternativ gir vekst for Nordhordland, men nivået varierer mykje. Legg vi hovudalternativet til grunn, tilseier det ein vekst i regionen sitt folketal på om lag 1 800 personar (3,4 prosent)  i 2030 samanlikna med 2021.</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6</a:t>
            </a:fld>
            <a:endParaRPr lang="nb-NO"/>
          </a:p>
        </p:txBody>
      </p:sp>
    </p:spTree>
    <p:extLst>
      <p:ext uri="{BB962C8B-B14F-4D97-AF65-F5344CB8AC3E}">
        <p14:creationId xmlns:p14="http://schemas.microsoft.com/office/powerpoint/2010/main" val="119255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neste tiåret er det aldersgruppa over 65 år som vil få størst vekst. Også aldersgruppa 20 – 64 år vil få </a:t>
            </a:r>
            <a:r>
              <a:rPr lang="nb-NO" dirty="0" err="1"/>
              <a:t>ein</a:t>
            </a:r>
            <a:r>
              <a:rPr lang="nb-NO" dirty="0"/>
              <a:t> viss vekst, mens aldersgruppa under 20 år vil få nedgang i </a:t>
            </a:r>
            <a:r>
              <a:rPr lang="nb-NO" dirty="0" err="1"/>
              <a:t>folketalet</a:t>
            </a:r>
            <a:r>
              <a:rPr lang="nb-NO"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Totalt sett vil Nordhordland få ei eldre befolkning.</a:t>
            </a:r>
          </a:p>
          <a:p>
            <a:endParaRPr lang="nb-NO" dirty="0"/>
          </a:p>
          <a:p>
            <a:r>
              <a:rPr lang="nn-NO" noProof="0" dirty="0"/>
              <a:t>For framskriving er det såkalla mellomalternativet (MMMM) til SSB nytta. </a:t>
            </a:r>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7</a:t>
            </a:fld>
            <a:endParaRPr lang="nb-NO"/>
          </a:p>
        </p:txBody>
      </p:sp>
    </p:spTree>
    <p:extLst>
      <p:ext uri="{BB962C8B-B14F-4D97-AF65-F5344CB8AC3E}">
        <p14:creationId xmlns:p14="http://schemas.microsoft.com/office/powerpoint/2010/main" val="197193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kumimoji="0" lang="nn-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Nordhordland har i førre tiårs-periode hatt ein vekst  i folketalet. Dette skuldast positiv flyttebalanse, men også forholdsvis høgt fødselsoverskot har verka inn. Frå 2018 har det vore fleire som flyttar ut av enn inn i regionen. Samstundes har fødselsoverskotet vore fallande.</a:t>
            </a:r>
          </a:p>
          <a:p>
            <a:endParaRPr kumimoji="0" lang="nn-NO" sz="12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Dette er reelle tal for perioden 2000-2020.</a:t>
            </a:r>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8</a:t>
            </a:fld>
            <a:endParaRPr lang="nb-NO"/>
          </a:p>
        </p:txBody>
      </p:sp>
    </p:spTree>
    <p:extLst>
      <p:ext uri="{BB962C8B-B14F-4D97-AF65-F5344CB8AC3E}">
        <p14:creationId xmlns:p14="http://schemas.microsoft.com/office/powerpoint/2010/main" val="236944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Nordhordland har, likt med fylket i det heile, hatt ei dreiing mot høgare utdanning i befolkninga generelt. </a:t>
            </a:r>
            <a:r>
              <a:rPr lang="nn-NO" noProof="0" dirty="0"/>
              <a:t>Det er verdt å merke seg at dette i særleg grad gjeld for kvinner, som no har ein mykje større del med høg utdanning enn menn. Kvinnene har hatt ei mykje sterkare utvikling dei siste 20 åra enn mennene. </a:t>
            </a:r>
            <a:r>
              <a:rPr lang="nn-NO" sz="1200" dirty="0">
                <a:effectLst/>
                <a:latin typeface="Calibri" panose="020F0502020204030204" pitchFamily="34" charset="0"/>
                <a:ea typeface="Calibri" panose="020F0502020204030204" pitchFamily="34" charset="0"/>
                <a:cs typeface="Times New Roman" panose="02020603050405020304" pitchFamily="18" charset="0"/>
              </a:rPr>
              <a:t>Samanliknar vi tal frå 2020 med dei frå 2010, er det 11 prosentpoeng færre med grunnskole som høgaste fullførte utdanning, uendra med fullført VGS/Fagskule og 10 prosentpoeng fleire med høgare utdanning. Nordhordland har ein lågare del av befolkninga med høgare utdanning enn fylkessnittet.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Kjelde: SSB</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a:p>
        </p:txBody>
      </p:sp>
    </p:spTree>
    <p:extLst>
      <p:ext uri="{BB962C8B-B14F-4D97-AF65-F5344CB8AC3E}">
        <p14:creationId xmlns:p14="http://schemas.microsoft.com/office/powerpoint/2010/main" val="121767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Her samanliknar vi regionane i Vestland.</a:t>
            </a:r>
          </a:p>
          <a:p>
            <a:endParaRPr lang="nn-NO" noProof="0" dirty="0"/>
          </a:p>
          <a:p>
            <a:r>
              <a:rPr lang="nn-NO" noProof="0" dirty="0"/>
              <a:t>Befolkningsveksten blir størst for området rundt Bergen, medan indre og nordre delar av fylket kan sjå stagnasjon og nedgang i folketalet fram mot 2030.</a:t>
            </a:r>
          </a:p>
          <a:p>
            <a:r>
              <a:rPr lang="nn-NO" noProof="0" dirty="0"/>
              <a:t>Bergen er </a:t>
            </a:r>
            <a:r>
              <a:rPr lang="nn-NO" noProof="0" dirty="0" err="1"/>
              <a:t>óg</a:t>
            </a:r>
            <a:r>
              <a:rPr lang="nn-NO" noProof="0" dirty="0"/>
              <a:t> regionen med klart høgast del av befolkninga med høgare utdanning.</a:t>
            </a:r>
          </a:p>
          <a:p>
            <a:endParaRPr lang="nn-NO" noProof="0" dirty="0"/>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10</a:t>
            </a:fld>
            <a:endParaRPr lang="nb-NO"/>
          </a:p>
        </p:txBody>
      </p:sp>
    </p:spTree>
    <p:extLst>
      <p:ext uri="{BB962C8B-B14F-4D97-AF65-F5344CB8AC3E}">
        <p14:creationId xmlns:p14="http://schemas.microsoft.com/office/powerpoint/2010/main" val="380173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12</a:t>
            </a:fld>
            <a:endParaRPr lang="nb-NO"/>
          </a:p>
        </p:txBody>
      </p:sp>
    </p:spTree>
    <p:extLst>
      <p:ext uri="{BB962C8B-B14F-4D97-AF65-F5344CB8AC3E}">
        <p14:creationId xmlns:p14="http://schemas.microsoft.com/office/powerpoint/2010/main" val="326194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Kommunane rundt Bergen, samt nokre industridominerte kommunar kjem dårlegast ut på levekårsrankinga.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Dei som kjem best ut på levekårsrankinga er kommunane i indre og nordlege strøk av fylket. Mange av dei har relativt få innbyggjarar.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b="0" u="sng" dirty="0">
              <a:solidFill>
                <a:srgbClr val="1B1B1B"/>
              </a:solidFill>
              <a:effectLst/>
              <a:latin typeface="+mn-lt"/>
            </a:endParaRPr>
          </a:p>
          <a:p>
            <a:r>
              <a:rPr lang="nn-NO" sz="1200" b="0" u="sng" dirty="0">
                <a:solidFill>
                  <a:srgbClr val="1B1B1B"/>
                </a:solidFill>
                <a:effectLst/>
                <a:latin typeface="+mn-lt"/>
              </a:rPr>
              <a:t>Om levekårsrangeringa</a:t>
            </a:r>
            <a:endParaRPr lang="nn-NO" sz="1200" b="0" u="sng" dirty="0">
              <a:effectLst/>
              <a:latin typeface="+mn-lt"/>
            </a:endParaRPr>
          </a:p>
          <a:p>
            <a:r>
              <a:rPr lang="nn-NO" sz="1200" b="0" dirty="0">
                <a:solidFill>
                  <a:srgbClr val="000000"/>
                </a:solidFill>
                <a:effectLst/>
                <a:latin typeface="+mn-lt"/>
              </a:rPr>
              <a:t>Metode:</a:t>
            </a:r>
            <a:endParaRPr lang="nn-NO" sz="1200" b="0" dirty="0">
              <a:effectLst/>
              <a:latin typeface="+mn-lt"/>
            </a:endParaRPr>
          </a:p>
          <a:p>
            <a:r>
              <a:rPr lang="nn-NO" sz="1200" b="0" dirty="0">
                <a:solidFill>
                  <a:srgbClr val="000000"/>
                </a:solidFill>
                <a:effectLst/>
                <a:latin typeface="+mn-lt"/>
              </a:rPr>
              <a:t>Vi har plukka ut nokre statistikkvariablar som skal fange opp ulike elementa av levekår og variasjonen av disse mellom kommunar i Vestland. På kvar av variablane er kommunane plassert i seks jamstore grupper, kor dei som er plassert i 1 har den beste verdien på variabelen, medan dei som er plassert i 6 har den dårlegaste. Alle kommunane har da fått en ranking 1-6 på kvar variabel, og deretter er det tatt eit snitt av disse for å lage total-rankinga for kvar kommune. (Kor dei igjen blir ranka 1-6 ut frå snittet) Dette er inspirert av ein metode som Bergen kommune brukar i sine levekårsundersøkingar og gjer det mogleg å </a:t>
            </a:r>
            <a:r>
              <a:rPr lang="nn-NO" sz="1200" b="0" dirty="0" err="1">
                <a:solidFill>
                  <a:srgbClr val="000000"/>
                </a:solidFill>
                <a:effectLst/>
                <a:latin typeface="+mn-lt"/>
              </a:rPr>
              <a:t>samanstille</a:t>
            </a:r>
            <a:r>
              <a:rPr lang="nn-NO" sz="1200" b="0" dirty="0">
                <a:solidFill>
                  <a:srgbClr val="000000"/>
                </a:solidFill>
                <a:effectLst/>
                <a:latin typeface="+mn-lt"/>
              </a:rPr>
              <a:t> ganske ulike talstorleikar.</a:t>
            </a:r>
            <a:endParaRPr lang="nn-NO" sz="1200" b="0" dirty="0">
              <a:effectLst/>
              <a:latin typeface="+mn-lt"/>
            </a:endParaRPr>
          </a:p>
          <a:p>
            <a:br>
              <a:rPr lang="nn-NO" sz="1200" b="0" dirty="0">
                <a:solidFill>
                  <a:srgbClr val="666666"/>
                </a:solidFill>
                <a:effectLst/>
                <a:latin typeface="+mn-lt"/>
              </a:rPr>
            </a:br>
            <a:r>
              <a:rPr lang="nn-NO" sz="1200" b="0" dirty="0">
                <a:solidFill>
                  <a:srgbClr val="000000"/>
                </a:solidFill>
                <a:effectLst/>
                <a:latin typeface="+mn-lt"/>
              </a:rPr>
              <a:t>Tolking av rankinga:</a:t>
            </a:r>
            <a:endParaRPr lang="nn-NO" sz="1200" b="0" dirty="0">
              <a:effectLst/>
              <a:latin typeface="+mn-lt"/>
            </a:endParaRPr>
          </a:p>
          <a:p>
            <a:r>
              <a:rPr lang="nn-NO" sz="1200" b="0" dirty="0">
                <a:solidFill>
                  <a:srgbClr val="000000"/>
                </a:solidFill>
                <a:effectLst/>
                <a:latin typeface="+mn-lt"/>
              </a:rPr>
              <a:t>Rankinga er helt relativ, og framhevar skilnader mellom kommunar snarare enn likskap. Rankinga seier ingenting om kva som er objektivt bra eller dårleg med tanke på levekår, men den får frem spreiinga blant kommunane i fylket. Slik at ein kommune som kommer relativt dårleg ut med et høgt tal i rankinga ikkje nødvendigvis har store levekårsproblem av den grunn. Men den kommer dårlegare ut enn resten av fylket.</a:t>
            </a:r>
            <a:endParaRPr lang="nn-NO" sz="1200" b="0" dirty="0">
              <a:effectLst/>
              <a:latin typeface="+mn-lt"/>
            </a:endParaRPr>
          </a:p>
          <a:p>
            <a:endParaRPr lang="nb-NO" dirty="0"/>
          </a:p>
          <a:p>
            <a:r>
              <a:rPr lang="nb-NO" dirty="0"/>
              <a:t>Kjelde: SSB og NAV</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13</a:t>
            </a:fld>
            <a:endParaRPr lang="nb-NO"/>
          </a:p>
        </p:txBody>
      </p:sp>
    </p:spTree>
    <p:extLst>
      <p:ext uri="{BB962C8B-B14F-4D97-AF65-F5344CB8AC3E}">
        <p14:creationId xmlns:p14="http://schemas.microsoft.com/office/powerpoint/2010/main" val="1127926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lstStyle/>
          <a:p>
            <a:r>
              <a:rPr lang="nn-NO" dirty="0"/>
              <a:t>Omverdsanalyse 2021</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a:lstStyle/>
          <a:p>
            <a:r>
              <a:rPr lang="nb-NO" dirty="0"/>
              <a:t>Nordhordland</a:t>
            </a:r>
          </a:p>
        </p:txBody>
      </p:sp>
      <p:pic>
        <p:nvPicPr>
          <p:cNvPr id="3" name="Plassholder for bilde 2">
            <a:extLst>
              <a:ext uri="{FF2B5EF4-FFF2-40B4-BE49-F238E27FC236}">
                <a16:creationId xmlns:a16="http://schemas.microsoft.com/office/drawing/2014/main" id="{65E5AAD1-A854-42AC-A2BF-D234446B037F}"/>
              </a:ext>
            </a:extLst>
          </p:cNvPr>
          <p:cNvPicPr>
            <a:picLocks noGrp="1" noChangeAspect="1"/>
          </p:cNvPicPr>
          <p:nvPr>
            <p:ph type="pic" sz="quarter" idx="11"/>
          </p:nvPr>
        </p:nvPicPr>
        <p:blipFill>
          <a:blip r:embed="rId2"/>
          <a:srcRect t="155" b="155"/>
          <a:stretch/>
        </p:blipFill>
        <p:spPr>
          <a:xfrm>
            <a:off x="6160021" y="0"/>
            <a:ext cx="6031979" cy="6858000"/>
          </a:xfrm>
        </p:spPr>
      </p:pic>
    </p:spTree>
    <p:extLst>
      <p:ext uri="{BB962C8B-B14F-4D97-AF65-F5344CB8AC3E}">
        <p14:creationId xmlns:p14="http://schemas.microsoft.com/office/powerpoint/2010/main" val="50058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C386-4FAC-4B09-AFD4-5B33A40BABF9}"/>
              </a:ext>
            </a:extLst>
          </p:cNvPr>
          <p:cNvSpPr>
            <a:spLocks noGrp="1"/>
          </p:cNvSpPr>
          <p:nvPr>
            <p:ph type="title"/>
          </p:nvPr>
        </p:nvSpPr>
        <p:spPr>
          <a:xfrm>
            <a:off x="815898" y="326286"/>
            <a:ext cx="10515600" cy="919680"/>
          </a:xfrm>
        </p:spPr>
        <p:txBody>
          <a:bodyPr/>
          <a:lstStyle/>
          <a:p>
            <a:r>
              <a:rPr lang="nn-NO" dirty="0"/>
              <a:t>Samanlikning av regionar</a:t>
            </a:r>
          </a:p>
        </p:txBody>
      </p:sp>
      <p:pic>
        <p:nvPicPr>
          <p:cNvPr id="5" name="Bilde 4">
            <a:extLst>
              <a:ext uri="{FF2B5EF4-FFF2-40B4-BE49-F238E27FC236}">
                <a16:creationId xmlns:a16="http://schemas.microsoft.com/office/drawing/2014/main" id="{008342BB-AC10-4234-B0D4-A5E973EA2E75}"/>
              </a:ext>
            </a:extLst>
          </p:cNvPr>
          <p:cNvPicPr>
            <a:picLocks noChangeAspect="1"/>
          </p:cNvPicPr>
          <p:nvPr/>
        </p:nvPicPr>
        <p:blipFill rotWithShape="1">
          <a:blip r:embed="rId3"/>
          <a:srcRect l="7700" t="14276" r="52900" b="29993"/>
          <a:stretch/>
        </p:blipFill>
        <p:spPr>
          <a:xfrm>
            <a:off x="838200" y="1259304"/>
            <a:ext cx="9184430" cy="5438275"/>
          </a:xfrm>
          <a:prstGeom prst="rect">
            <a:avLst/>
          </a:prstGeom>
        </p:spPr>
      </p:pic>
    </p:spTree>
    <p:extLst>
      <p:ext uri="{BB962C8B-B14F-4D97-AF65-F5344CB8AC3E}">
        <p14:creationId xmlns:p14="http://schemas.microsoft.com/office/powerpoint/2010/main" val="244340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Levekår og fattigdom</a:t>
            </a:r>
          </a:p>
        </p:txBody>
      </p:sp>
      <p:pic>
        <p:nvPicPr>
          <p:cNvPr id="3" name="Plassholder for bilde 2" descr="To personer som løper og sykler sammen">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3" cy="4014455"/>
          </a:xfrm>
        </p:spPr>
      </p:pic>
    </p:spTree>
    <p:extLst>
      <p:ext uri="{BB962C8B-B14F-4D97-AF65-F5344CB8AC3E}">
        <p14:creationId xmlns:p14="http://schemas.microsoft.com/office/powerpoint/2010/main" val="370106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950926"/>
            <a:ext cx="9366275" cy="709501"/>
          </a:xfrm>
        </p:spPr>
        <p:txBody>
          <a:bodyPr>
            <a:noAutofit/>
          </a:bodyPr>
          <a:lstStyle/>
          <a:p>
            <a:r>
              <a:rPr lang="nn-NO" sz="2800" dirty="0"/>
              <a:t>Oppsummering av hovudtrekk: levekår og fattigdom</a:t>
            </a:r>
            <a:br>
              <a:rPr lang="nn-NO" sz="2800" dirty="0"/>
            </a:br>
            <a:r>
              <a:rPr lang="nn-NO" sz="2800" dirty="0"/>
              <a:t>Nordhordland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2046005"/>
            <a:ext cx="9366275" cy="3684598"/>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Nordhordland har ein fattigdomsdel under fylkessnittet.</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endParaRPr lang="nn-NO"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Nordhordland ligg under fylkessnittet (0,23) når det gjeld ulikheit (GINI).</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Nordhordland kjem samla sett ikkje særleg godt ut på levekårsindeksen. Det er særleg utdanningsnivå, talet på mottakarar av sosialhjelp og høgt sjukefråvær som trekkjer ned. </a:t>
            </a:r>
          </a:p>
          <a:p>
            <a:endParaRPr lang="nn-NO" sz="2800" dirty="0">
              <a:solidFill>
                <a:schemeClr val="bg2"/>
              </a:solidFill>
            </a:endParaRPr>
          </a:p>
        </p:txBody>
      </p:sp>
    </p:spTree>
    <p:extLst>
      <p:ext uri="{BB962C8B-B14F-4D97-AF65-F5344CB8AC3E}">
        <p14:creationId xmlns:p14="http://schemas.microsoft.com/office/powerpoint/2010/main" val="18350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748992" y="303982"/>
            <a:ext cx="10515600" cy="1072080"/>
          </a:xfrm>
        </p:spPr>
        <p:txBody>
          <a:bodyPr/>
          <a:lstStyle/>
          <a:p>
            <a:r>
              <a:rPr lang="nb-NO" dirty="0"/>
              <a:t>Levekårsrangering for Vestland 2021</a:t>
            </a:r>
          </a:p>
        </p:txBody>
      </p:sp>
      <p:pic>
        <p:nvPicPr>
          <p:cNvPr id="5" name="Bilde 4">
            <a:extLst>
              <a:ext uri="{FF2B5EF4-FFF2-40B4-BE49-F238E27FC236}">
                <a16:creationId xmlns:a16="http://schemas.microsoft.com/office/drawing/2014/main" id="{1999F6FD-DA08-4973-922A-8035A1FAD70D}"/>
              </a:ext>
            </a:extLst>
          </p:cNvPr>
          <p:cNvPicPr>
            <a:picLocks noChangeAspect="1"/>
          </p:cNvPicPr>
          <p:nvPr/>
        </p:nvPicPr>
        <p:blipFill>
          <a:blip r:embed="rId3"/>
          <a:stretch>
            <a:fillRect/>
          </a:stretch>
        </p:blipFill>
        <p:spPr>
          <a:xfrm>
            <a:off x="838200" y="1287780"/>
            <a:ext cx="10515600" cy="5257800"/>
          </a:xfrm>
          <a:prstGeom prst="rect">
            <a:avLst/>
          </a:prstGeom>
        </p:spPr>
      </p:pic>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4"/>
          <a:stretch>
            <a:fillRect/>
          </a:stretch>
        </p:blipFill>
        <p:spPr>
          <a:xfrm>
            <a:off x="8001000" y="596700"/>
            <a:ext cx="3810000" cy="581025"/>
          </a:xfrm>
          <a:prstGeom prst="rect">
            <a:avLst/>
          </a:prstGeom>
        </p:spPr>
      </p:pic>
    </p:spTree>
    <p:extLst>
      <p:ext uri="{BB962C8B-B14F-4D97-AF65-F5344CB8AC3E}">
        <p14:creationId xmlns:p14="http://schemas.microsoft.com/office/powerpoint/2010/main" val="172458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6EB3DE-08C5-4EB3-A51E-81BAFC55BA21}"/>
              </a:ext>
            </a:extLst>
          </p:cNvPr>
          <p:cNvSpPr>
            <a:spLocks noGrp="1"/>
          </p:cNvSpPr>
          <p:nvPr>
            <p:ph type="title"/>
          </p:nvPr>
        </p:nvSpPr>
        <p:spPr>
          <a:xfrm>
            <a:off x="838200" y="482400"/>
            <a:ext cx="10515600" cy="694128"/>
          </a:xfrm>
        </p:spPr>
        <p:txBody>
          <a:bodyPr/>
          <a:lstStyle/>
          <a:p>
            <a:r>
              <a:rPr lang="nb-NO" dirty="0"/>
              <a:t>Levekårsrangering for Nordhordland</a:t>
            </a:r>
          </a:p>
        </p:txBody>
      </p:sp>
      <p:pic>
        <p:nvPicPr>
          <p:cNvPr id="5" name="Bilde 4">
            <a:extLst>
              <a:ext uri="{FF2B5EF4-FFF2-40B4-BE49-F238E27FC236}">
                <a16:creationId xmlns:a16="http://schemas.microsoft.com/office/drawing/2014/main" id="{47D9E371-9073-4E83-9DF3-E12DCF104363}"/>
              </a:ext>
            </a:extLst>
          </p:cNvPr>
          <p:cNvPicPr>
            <a:picLocks noChangeAspect="1"/>
          </p:cNvPicPr>
          <p:nvPr/>
        </p:nvPicPr>
        <p:blipFill>
          <a:blip r:embed="rId3"/>
          <a:stretch>
            <a:fillRect/>
          </a:stretch>
        </p:blipFill>
        <p:spPr>
          <a:xfrm>
            <a:off x="8001000" y="596700"/>
            <a:ext cx="3810000" cy="581025"/>
          </a:xfrm>
          <a:prstGeom prst="rect">
            <a:avLst/>
          </a:prstGeom>
        </p:spPr>
      </p:pic>
      <p:pic>
        <p:nvPicPr>
          <p:cNvPr id="8" name="Bilde 7">
            <a:extLst>
              <a:ext uri="{FF2B5EF4-FFF2-40B4-BE49-F238E27FC236}">
                <a16:creationId xmlns:a16="http://schemas.microsoft.com/office/drawing/2014/main" id="{4BA622E3-7B93-4DE8-9A73-1B50C020E47D}"/>
              </a:ext>
            </a:extLst>
          </p:cNvPr>
          <p:cNvPicPr>
            <a:picLocks noChangeAspect="1"/>
          </p:cNvPicPr>
          <p:nvPr/>
        </p:nvPicPr>
        <p:blipFill rotWithShape="1">
          <a:blip r:embed="rId4"/>
          <a:srcRect l="7895" t="14874" r="48947" b="30591"/>
          <a:stretch/>
        </p:blipFill>
        <p:spPr>
          <a:xfrm>
            <a:off x="838200" y="1177725"/>
            <a:ext cx="10086461" cy="5335370"/>
          </a:xfrm>
          <a:prstGeom prst="rect">
            <a:avLst/>
          </a:prstGeom>
        </p:spPr>
      </p:pic>
    </p:spTree>
    <p:extLst>
      <p:ext uri="{BB962C8B-B14F-4D97-AF65-F5344CB8AC3E}">
        <p14:creationId xmlns:p14="http://schemas.microsoft.com/office/powerpoint/2010/main" val="9326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7731EC-F2E7-4343-B0A0-D9115A31B893}"/>
              </a:ext>
            </a:extLst>
          </p:cNvPr>
          <p:cNvSpPr>
            <a:spLocks noGrp="1"/>
          </p:cNvSpPr>
          <p:nvPr>
            <p:ph type="title"/>
          </p:nvPr>
        </p:nvSpPr>
        <p:spPr>
          <a:xfrm>
            <a:off x="815898" y="437796"/>
            <a:ext cx="10515600" cy="1072080"/>
          </a:xfrm>
        </p:spPr>
        <p:txBody>
          <a:bodyPr/>
          <a:lstStyle/>
          <a:p>
            <a:r>
              <a:rPr lang="nb-NO" dirty="0"/>
              <a:t>Ulikskap</a:t>
            </a:r>
          </a:p>
        </p:txBody>
      </p:sp>
      <p:pic>
        <p:nvPicPr>
          <p:cNvPr id="5" name="Bilde 4">
            <a:extLst>
              <a:ext uri="{FF2B5EF4-FFF2-40B4-BE49-F238E27FC236}">
                <a16:creationId xmlns:a16="http://schemas.microsoft.com/office/drawing/2014/main" id="{FBA7D543-52A8-4704-906A-A597F6D0E4A4}"/>
              </a:ext>
            </a:extLst>
          </p:cNvPr>
          <p:cNvPicPr>
            <a:picLocks noChangeAspect="1"/>
          </p:cNvPicPr>
          <p:nvPr/>
        </p:nvPicPr>
        <p:blipFill rotWithShape="1">
          <a:blip r:embed="rId3"/>
          <a:srcRect l="7650" t="7777" r="48850" b="57465"/>
          <a:stretch/>
        </p:blipFill>
        <p:spPr>
          <a:xfrm>
            <a:off x="838199" y="1554480"/>
            <a:ext cx="10807517" cy="3614928"/>
          </a:xfrm>
          <a:prstGeom prst="rect">
            <a:avLst/>
          </a:prstGeom>
        </p:spPr>
      </p:pic>
    </p:spTree>
    <p:extLst>
      <p:ext uri="{BB962C8B-B14F-4D97-AF65-F5344CB8AC3E}">
        <p14:creationId xmlns:p14="http://schemas.microsoft.com/office/powerpoint/2010/main" val="218141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Behov for kompetanse og arbeidskraft</a:t>
            </a:r>
          </a:p>
        </p:txBody>
      </p:sp>
      <p:pic>
        <p:nvPicPr>
          <p:cNvPr id="3" name="Plassholder for bilde 2" descr="Lege som bruker digitalt nettbrett i en sykehuskorrido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5"/>
          </a:xfrm>
        </p:spPr>
      </p:pic>
    </p:spTree>
    <p:extLst>
      <p:ext uri="{BB962C8B-B14F-4D97-AF65-F5344CB8AC3E}">
        <p14:creationId xmlns:p14="http://schemas.microsoft.com/office/powerpoint/2010/main" val="313393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366348"/>
            <a:ext cx="10918372" cy="709501"/>
          </a:xfrm>
        </p:spPr>
        <p:txBody>
          <a:bodyPr>
            <a:noAutofit/>
          </a:bodyPr>
          <a:lstStyle/>
          <a:p>
            <a:r>
              <a:rPr lang="nb-NO" sz="2800" dirty="0"/>
              <a:t>Oppsummering av </a:t>
            </a:r>
            <a:r>
              <a:rPr lang="nb-NO" sz="2800" dirty="0" err="1"/>
              <a:t>hovudtrekk</a:t>
            </a:r>
            <a:r>
              <a:rPr lang="nb-NO" sz="2800" dirty="0"/>
              <a:t>: Behov for kompetanse og arbeidskraft</a:t>
            </a:r>
            <a:br>
              <a:rPr lang="nb-NO" sz="2800" dirty="0"/>
            </a:br>
            <a:r>
              <a:rPr lang="nb-NO" sz="2800" dirty="0"/>
              <a:t>Nordhordland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432949"/>
            <a:ext cx="10258697" cy="5345053"/>
          </a:xfrm>
          <a:prstGeom prst="rect">
            <a:avLst/>
          </a:prstGeom>
        </p:spPr>
        <p:txBody>
          <a:bodyPr wrap="square">
            <a:spAutoFit/>
          </a:bodyPr>
          <a:lstStyle/>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Nordhordland har ein profil som er tung på industri, transport og helse- og sosialtenester. Det er relativt sett færre i denne regionen som jobbar innan ulike typar tenesteyting. </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I bedriftsundersøkinga er Nordhordland mellom dei mest optimistiske når det gjeld sysselsetjing, men det er meir dempa optimisme når det gjeld dei økonomiske indikatorane.</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Nordhordland vil ha stort behov for å erstatte arbeidstakar som går av med pensjon dei næraste åra. Behovet er størst innan helsevesenet og transport.</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Arbeidsmarknaden i Nordhordland har blitt strammare det siste året. Det er strammast innafor undervisning, akademiske yrke og helse.</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Pendlingsstraumane i Nordhordland er prega av nærleiken til Bergen. </a:t>
            </a:r>
          </a:p>
        </p:txBody>
      </p:sp>
    </p:spTree>
    <p:extLst>
      <p:ext uri="{BB962C8B-B14F-4D97-AF65-F5344CB8AC3E}">
        <p14:creationId xmlns:p14="http://schemas.microsoft.com/office/powerpoint/2010/main" val="56483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AF864D-B9B9-4008-9204-20A5727F3758}"/>
              </a:ext>
            </a:extLst>
          </p:cNvPr>
          <p:cNvSpPr>
            <a:spLocks noGrp="1"/>
          </p:cNvSpPr>
          <p:nvPr>
            <p:ph type="title"/>
          </p:nvPr>
        </p:nvSpPr>
        <p:spPr>
          <a:xfrm>
            <a:off x="793596" y="460098"/>
            <a:ext cx="10515600" cy="840432"/>
          </a:xfrm>
        </p:spPr>
        <p:txBody>
          <a:bodyPr>
            <a:normAutofit/>
          </a:bodyPr>
          <a:lstStyle/>
          <a:p>
            <a:r>
              <a:rPr lang="nb-NO" sz="2800" dirty="0"/>
              <a:t>Næringsprofil</a:t>
            </a:r>
          </a:p>
        </p:txBody>
      </p:sp>
      <p:pic>
        <p:nvPicPr>
          <p:cNvPr id="7" name="Bilde 6">
            <a:extLst>
              <a:ext uri="{FF2B5EF4-FFF2-40B4-BE49-F238E27FC236}">
                <a16:creationId xmlns:a16="http://schemas.microsoft.com/office/drawing/2014/main" id="{912C939A-FB63-47C2-8736-82593E3C9666}"/>
              </a:ext>
            </a:extLst>
          </p:cNvPr>
          <p:cNvPicPr>
            <a:picLocks noChangeAspect="1"/>
          </p:cNvPicPr>
          <p:nvPr/>
        </p:nvPicPr>
        <p:blipFill rotWithShape="1">
          <a:blip r:embed="rId3"/>
          <a:srcRect l="7895" t="14874" r="48816" b="30591"/>
          <a:stretch/>
        </p:blipFill>
        <p:spPr>
          <a:xfrm>
            <a:off x="838200" y="1322831"/>
            <a:ext cx="10054991" cy="5302557"/>
          </a:xfrm>
          <a:prstGeom prst="rect">
            <a:avLst/>
          </a:prstGeom>
        </p:spPr>
      </p:pic>
    </p:spTree>
    <p:extLst>
      <p:ext uri="{BB962C8B-B14F-4D97-AF65-F5344CB8AC3E}">
        <p14:creationId xmlns:p14="http://schemas.microsoft.com/office/powerpoint/2010/main" val="230871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962F82-ADD3-4751-A655-056029AD396D}"/>
              </a:ext>
            </a:extLst>
          </p:cNvPr>
          <p:cNvSpPr>
            <a:spLocks noGrp="1"/>
          </p:cNvSpPr>
          <p:nvPr>
            <p:ph type="title"/>
          </p:nvPr>
        </p:nvSpPr>
        <p:spPr>
          <a:xfrm>
            <a:off x="838200" y="370890"/>
            <a:ext cx="10515600" cy="809952"/>
          </a:xfrm>
        </p:spPr>
        <p:txBody>
          <a:bodyPr>
            <a:normAutofit/>
          </a:bodyPr>
          <a:lstStyle/>
          <a:p>
            <a:r>
              <a:rPr lang="nb-NO" sz="2800" dirty="0"/>
              <a:t>Pendlemønster i regionen</a:t>
            </a:r>
          </a:p>
        </p:txBody>
      </p:sp>
      <p:pic>
        <p:nvPicPr>
          <p:cNvPr id="4" name="Bilde 3">
            <a:extLst>
              <a:ext uri="{FF2B5EF4-FFF2-40B4-BE49-F238E27FC236}">
                <a16:creationId xmlns:a16="http://schemas.microsoft.com/office/drawing/2014/main" id="{DEC58BE9-27E5-41E6-BDBB-6A8568A52F16}"/>
              </a:ext>
            </a:extLst>
          </p:cNvPr>
          <p:cNvPicPr>
            <a:picLocks noChangeAspect="1"/>
          </p:cNvPicPr>
          <p:nvPr/>
        </p:nvPicPr>
        <p:blipFill rotWithShape="1">
          <a:blip r:embed="rId3"/>
          <a:srcRect l="7435" t="14559" r="48947" b="30747"/>
          <a:stretch/>
        </p:blipFill>
        <p:spPr>
          <a:xfrm>
            <a:off x="838200" y="1292352"/>
            <a:ext cx="10221480" cy="5365122"/>
          </a:xfrm>
          <a:prstGeom prst="rect">
            <a:avLst/>
          </a:prstGeom>
        </p:spPr>
      </p:pic>
    </p:spTree>
    <p:extLst>
      <p:ext uri="{BB962C8B-B14F-4D97-AF65-F5344CB8AC3E}">
        <p14:creationId xmlns:p14="http://schemas.microsoft.com/office/powerpoint/2010/main" val="108710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3F65932-1D34-4252-9915-00A672759C48}"/>
              </a:ext>
            </a:extLst>
          </p:cNvPr>
          <p:cNvSpPr>
            <a:spLocks noGrp="1"/>
          </p:cNvSpPr>
          <p:nvPr>
            <p:ph idx="1"/>
          </p:nvPr>
        </p:nvSpPr>
        <p:spPr>
          <a:xfrm>
            <a:off x="838200" y="2091950"/>
            <a:ext cx="10515600" cy="4822948"/>
          </a:xfrm>
        </p:spPr>
        <p:txBody>
          <a:bodyPr>
            <a:normAutofit/>
          </a:bodyPr>
          <a:lstStyle/>
          <a:p>
            <a:pPr>
              <a:buFont typeface="Arial" panose="020B0604020202020204" pitchFamily="34" charset="0"/>
              <a:buChar char="•"/>
            </a:pPr>
            <a:r>
              <a:rPr lang="nn-NO" sz="2400" dirty="0">
                <a:latin typeface="+mn-lt"/>
              </a:rPr>
              <a:t>Omverdsanalysen gir ei oversikt over situasjon og utvikling i regionen på område som har påverknad på korleis NAV kan løyse oppgåvene sine.  </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nyttast som grunnlag for planlegging og forståing av utfordringar i den einskilde NAV-region.</a:t>
            </a:r>
          </a:p>
          <a:p>
            <a:pPr>
              <a:buFont typeface="Arial" panose="020B0604020202020204" pitchFamily="34" charset="0"/>
              <a:buChar char="•"/>
            </a:pPr>
            <a:endParaRPr lang="nn-NO" sz="2400" dirty="0">
              <a:latin typeface="+mn-lt"/>
            </a:endParaRPr>
          </a:p>
          <a:p>
            <a:pPr>
              <a:buFont typeface="Arial" panose="020B0604020202020204" pitchFamily="34" charset="0"/>
              <a:buChar char="•"/>
            </a:pPr>
            <a:r>
              <a:rPr lang="nn-NO" sz="2400" dirty="0">
                <a:latin typeface="+mn-lt"/>
              </a:rPr>
              <a:t>Analysen kan være eit utgangspunkt for dialogen med NAV sine samarbeidspartnarar, slik at vi får ei felles forståing av utfordringar i regionen og kan koordinera innsatsen.</a:t>
            </a:r>
          </a:p>
        </p:txBody>
      </p:sp>
      <p:sp>
        <p:nvSpPr>
          <p:cNvPr id="3" name="Tittel 2">
            <a:extLst>
              <a:ext uri="{FF2B5EF4-FFF2-40B4-BE49-F238E27FC236}">
                <a16:creationId xmlns:a16="http://schemas.microsoft.com/office/drawing/2014/main" id="{BECC806A-178E-4C4D-87DF-E4F734A2B01B}"/>
              </a:ext>
            </a:extLst>
          </p:cNvPr>
          <p:cNvSpPr>
            <a:spLocks noGrp="1"/>
          </p:cNvSpPr>
          <p:nvPr>
            <p:ph type="title"/>
          </p:nvPr>
        </p:nvSpPr>
        <p:spPr>
          <a:xfrm>
            <a:off x="822158" y="928436"/>
            <a:ext cx="9451183" cy="790227"/>
          </a:xfrm>
        </p:spPr>
        <p:txBody>
          <a:bodyPr>
            <a:normAutofit/>
          </a:bodyPr>
          <a:lstStyle/>
          <a:p>
            <a:r>
              <a:rPr lang="nn-NO" sz="2800" dirty="0"/>
              <a:t>Regional omverdsanalyse i NAV Vestland</a:t>
            </a:r>
          </a:p>
        </p:txBody>
      </p:sp>
    </p:spTree>
    <p:extLst>
      <p:ext uri="{BB962C8B-B14F-4D97-AF65-F5344CB8AC3E}">
        <p14:creationId xmlns:p14="http://schemas.microsoft.com/office/powerpoint/2010/main" val="89583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E2330B-4B37-4D08-8DF6-D53E4890C51D}"/>
              </a:ext>
            </a:extLst>
          </p:cNvPr>
          <p:cNvSpPr>
            <a:spLocks noGrp="1"/>
          </p:cNvSpPr>
          <p:nvPr>
            <p:ph type="title"/>
          </p:nvPr>
        </p:nvSpPr>
        <p:spPr>
          <a:xfrm>
            <a:off x="838200" y="370890"/>
            <a:ext cx="10515600" cy="803856"/>
          </a:xfrm>
        </p:spPr>
        <p:txBody>
          <a:bodyPr>
            <a:normAutofit/>
          </a:bodyPr>
          <a:lstStyle/>
          <a:p>
            <a:r>
              <a:rPr lang="nb-NO" sz="2800" dirty="0"/>
              <a:t>Etterspørsel etter arbeidskraft</a:t>
            </a:r>
          </a:p>
        </p:txBody>
      </p:sp>
      <p:pic>
        <p:nvPicPr>
          <p:cNvPr id="5" name="Bilde 4">
            <a:extLst>
              <a:ext uri="{FF2B5EF4-FFF2-40B4-BE49-F238E27FC236}">
                <a16:creationId xmlns:a16="http://schemas.microsoft.com/office/drawing/2014/main" id="{CC7ADFFB-A86E-459E-87A2-14D722BF1700}"/>
              </a:ext>
            </a:extLst>
          </p:cNvPr>
          <p:cNvPicPr>
            <a:picLocks noChangeAspect="1"/>
          </p:cNvPicPr>
          <p:nvPr/>
        </p:nvPicPr>
        <p:blipFill rotWithShape="1">
          <a:blip r:embed="rId3"/>
          <a:srcRect l="7631" t="14873" r="48947" b="30434"/>
          <a:stretch/>
        </p:blipFill>
        <p:spPr>
          <a:xfrm>
            <a:off x="838200" y="1286256"/>
            <a:ext cx="10278064" cy="5419344"/>
          </a:xfrm>
          <a:prstGeom prst="rect">
            <a:avLst/>
          </a:prstGeom>
        </p:spPr>
      </p:pic>
    </p:spTree>
    <p:extLst>
      <p:ext uri="{BB962C8B-B14F-4D97-AF65-F5344CB8AC3E}">
        <p14:creationId xmlns:p14="http://schemas.microsoft.com/office/powerpoint/2010/main" val="269235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38200" y="482400"/>
            <a:ext cx="10515600" cy="773376"/>
          </a:xfrm>
        </p:spPr>
        <p:txBody>
          <a:bodyPr>
            <a:normAutofit/>
          </a:bodyPr>
          <a:lstStyle/>
          <a:p>
            <a:r>
              <a:rPr lang="nb-NO" sz="2800" dirty="0"/>
              <a:t>Etterspørsel – </a:t>
            </a:r>
            <a:r>
              <a:rPr lang="nb-NO" sz="2800" dirty="0" err="1"/>
              <a:t>samanlikning</a:t>
            </a:r>
            <a:r>
              <a:rPr lang="nb-NO" sz="2800" dirty="0"/>
              <a:t> mellom </a:t>
            </a:r>
            <a:r>
              <a:rPr lang="nb-NO" sz="2800" dirty="0" err="1"/>
              <a:t>regionar</a:t>
            </a:r>
            <a:endParaRPr lang="nb-NO" sz="2800" dirty="0"/>
          </a:p>
        </p:txBody>
      </p:sp>
      <p:pic>
        <p:nvPicPr>
          <p:cNvPr id="4" name="Bilde 3">
            <a:extLst>
              <a:ext uri="{FF2B5EF4-FFF2-40B4-BE49-F238E27FC236}">
                <a16:creationId xmlns:a16="http://schemas.microsoft.com/office/drawing/2014/main" id="{2DB39F05-A565-4896-AB9E-018467C083F6}"/>
              </a:ext>
            </a:extLst>
          </p:cNvPr>
          <p:cNvPicPr>
            <a:picLocks noChangeAspect="1"/>
          </p:cNvPicPr>
          <p:nvPr/>
        </p:nvPicPr>
        <p:blipFill rotWithShape="1">
          <a:blip r:embed="rId3"/>
          <a:srcRect l="7500" t="13931" r="48947" b="29962"/>
          <a:stretch/>
        </p:blipFill>
        <p:spPr>
          <a:xfrm>
            <a:off x="838200" y="1355556"/>
            <a:ext cx="9608458" cy="5181601"/>
          </a:xfrm>
          <a:prstGeom prst="rect">
            <a:avLst/>
          </a:prstGeom>
        </p:spPr>
      </p:pic>
    </p:spTree>
    <p:extLst>
      <p:ext uri="{BB962C8B-B14F-4D97-AF65-F5344CB8AC3E}">
        <p14:creationId xmlns:p14="http://schemas.microsoft.com/office/powerpoint/2010/main" val="365990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err="1"/>
              <a:t>Brukarar</a:t>
            </a:r>
            <a:r>
              <a:rPr lang="nb-NO" dirty="0"/>
              <a:t> av NAV - utvikling</a:t>
            </a:r>
          </a:p>
        </p:txBody>
      </p:sp>
      <p:pic>
        <p:nvPicPr>
          <p:cNvPr id="3" name="Plassholder for bilde 2" descr="Personer som går i bevegelse gjennom moderne tunnel">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4"/>
          </a:xfrm>
        </p:spPr>
      </p:pic>
    </p:spTree>
    <p:extLst>
      <p:ext uri="{BB962C8B-B14F-4D97-AF65-F5344CB8AC3E}">
        <p14:creationId xmlns:p14="http://schemas.microsoft.com/office/powerpoint/2010/main" val="3419641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644080"/>
            <a:ext cx="10788994" cy="709501"/>
          </a:xfrm>
        </p:spPr>
        <p:txBody>
          <a:bodyPr>
            <a:noAutofit/>
          </a:bodyPr>
          <a:lstStyle/>
          <a:p>
            <a:r>
              <a:rPr lang="nn-NO" sz="2800" dirty="0"/>
              <a:t>Oppsummering av hovudtrekk: Brukarar av NAV – utvikling</a:t>
            </a:r>
            <a:br>
              <a:rPr lang="nn-NO" sz="2800" dirty="0"/>
            </a:br>
            <a:r>
              <a:rPr lang="nn-NO" sz="2800" dirty="0"/>
              <a:t>Nordhordland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703205"/>
            <a:ext cx="10258697" cy="5245731"/>
          </a:xfrm>
          <a:prstGeom prst="rect">
            <a:avLst/>
          </a:prstGeom>
        </p:spPr>
        <p:txBody>
          <a:bodyPr wrap="square">
            <a:spAutoFit/>
          </a:bodyPr>
          <a:lstStyle/>
          <a:p>
            <a:pPr lvl="0">
              <a:lnSpc>
                <a:spcPct val="107000"/>
              </a:lnSpc>
              <a:buClr>
                <a:schemeClr val="accent1"/>
              </a:buClr>
            </a:pPr>
            <a:endParaRPr lang="nn-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Nordhordland er blant dei regionane som har flest langtidssjukmelde,  AAP-mottakarar og uføre av arbeidsstyrken. Når det gjeld tal på arbeidssøkjarar, ligg regionen under fylkessnittet.</a:t>
            </a:r>
            <a:r>
              <a:rPr lang="nn-NO" sz="2800" dirty="0">
                <a:latin typeface="Calibri" panose="020F0502020204030204" pitchFamily="34" charset="0"/>
                <a:ea typeface="Calibri" panose="020F0502020204030204" pitchFamily="34" charset="0"/>
                <a:cs typeface="Times New Roman" panose="02020603050405020304" pitchFamily="18" charset="0"/>
              </a:rPr>
              <a:t> </a:t>
            </a:r>
            <a:br>
              <a:rPr lang="nn-NO" sz="2800" dirty="0">
                <a:latin typeface="Calibri" panose="020F0502020204030204" pitchFamily="34" charset="0"/>
                <a:ea typeface="Calibri" panose="020F0502020204030204" pitchFamily="34" charset="0"/>
                <a:cs typeface="Times New Roman" panose="02020603050405020304" pitchFamily="18" charset="0"/>
              </a:rPr>
            </a:br>
            <a:br>
              <a:rPr lang="nn-NO" sz="2800" dirty="0">
                <a:effectLst/>
                <a:latin typeface="Calibri" panose="020F0502020204030204" pitchFamily="34" charset="0"/>
                <a:ea typeface="Calibri" panose="020F0502020204030204" pitchFamily="34" charset="0"/>
                <a:cs typeface="Times New Roman" panose="02020603050405020304" pitchFamily="18" charset="0"/>
              </a:rPr>
            </a:br>
            <a:r>
              <a:rPr lang="nn-NO"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Utviklinga i seinare år har stort sett vore i tråd med utviklinga i fylket elles. Ein stor auke i arbeidssøkjarar i 2020 og fleire uføre. Tala på dei med nedsett arbeidsevne/AAP og langtidssjukmelde har vore nokså stabile.</a:t>
            </a:r>
          </a:p>
          <a:p>
            <a:pPr lvl="0">
              <a:lnSpc>
                <a:spcPct val="107000"/>
              </a:lnSpc>
              <a:spcAft>
                <a:spcPts val="1800"/>
              </a:spcAft>
              <a:buClr>
                <a:schemeClr val="accent1"/>
              </a:buClr>
            </a:pPr>
            <a:endParaRPr lang="nn-NO" sz="2800" dirty="0">
              <a:solidFill>
                <a:schemeClr val="bg2"/>
              </a:solidFill>
            </a:endParaRPr>
          </a:p>
        </p:txBody>
      </p:sp>
    </p:spTree>
    <p:extLst>
      <p:ext uri="{BB962C8B-B14F-4D97-AF65-F5344CB8AC3E}">
        <p14:creationId xmlns:p14="http://schemas.microsoft.com/office/powerpoint/2010/main" val="3610699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38200" y="482400"/>
            <a:ext cx="10515600" cy="773376"/>
          </a:xfrm>
        </p:spPr>
        <p:txBody>
          <a:bodyPr>
            <a:normAutofit/>
          </a:bodyPr>
          <a:lstStyle/>
          <a:p>
            <a:r>
              <a:rPr lang="nb-NO" dirty="0"/>
              <a:t>Utvikling i </a:t>
            </a:r>
            <a:r>
              <a:rPr lang="nb-NO" dirty="0" err="1"/>
              <a:t>brukargrupper</a:t>
            </a:r>
            <a:r>
              <a:rPr lang="nb-NO" dirty="0"/>
              <a:t> hos NAV</a:t>
            </a:r>
          </a:p>
        </p:txBody>
      </p:sp>
      <p:pic>
        <p:nvPicPr>
          <p:cNvPr id="7" name="Bilde 6">
            <a:extLst>
              <a:ext uri="{FF2B5EF4-FFF2-40B4-BE49-F238E27FC236}">
                <a16:creationId xmlns:a16="http://schemas.microsoft.com/office/drawing/2014/main" id="{E66E533B-3FD0-4C1A-86DC-E6DEA83C1B5D}"/>
              </a:ext>
            </a:extLst>
          </p:cNvPr>
          <p:cNvPicPr>
            <a:picLocks noChangeAspect="1"/>
          </p:cNvPicPr>
          <p:nvPr/>
        </p:nvPicPr>
        <p:blipFill rotWithShape="1">
          <a:blip r:embed="rId3"/>
          <a:srcRect l="7794" t="14943" r="48871" b="30742"/>
          <a:stretch/>
        </p:blipFill>
        <p:spPr>
          <a:xfrm>
            <a:off x="838200" y="1255776"/>
            <a:ext cx="10280346" cy="5393677"/>
          </a:xfrm>
          <a:prstGeom prst="rect">
            <a:avLst/>
          </a:prstGeom>
        </p:spPr>
      </p:pic>
    </p:spTree>
    <p:extLst>
      <p:ext uri="{BB962C8B-B14F-4D97-AF65-F5344CB8AC3E}">
        <p14:creationId xmlns:p14="http://schemas.microsoft.com/office/powerpoint/2010/main" val="952042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38200" y="482400"/>
            <a:ext cx="10515600" cy="773376"/>
          </a:xfrm>
        </p:spPr>
        <p:txBody>
          <a:bodyPr/>
          <a:lstStyle/>
          <a:p>
            <a:r>
              <a:rPr lang="nb-NO" dirty="0" err="1"/>
              <a:t>Samanlikning</a:t>
            </a:r>
            <a:r>
              <a:rPr lang="nb-NO" dirty="0"/>
              <a:t> brukergrupper mellom </a:t>
            </a:r>
            <a:r>
              <a:rPr lang="nb-NO" dirty="0" err="1"/>
              <a:t>regionar</a:t>
            </a:r>
            <a:endParaRPr lang="nb-NO" dirty="0"/>
          </a:p>
        </p:txBody>
      </p:sp>
      <p:pic>
        <p:nvPicPr>
          <p:cNvPr id="5" name="Bilde 4">
            <a:extLst>
              <a:ext uri="{FF2B5EF4-FFF2-40B4-BE49-F238E27FC236}">
                <a16:creationId xmlns:a16="http://schemas.microsoft.com/office/drawing/2014/main" id="{3B8A3CAD-C4B5-4332-8F0C-4C7BE67096E0}"/>
              </a:ext>
            </a:extLst>
          </p:cNvPr>
          <p:cNvPicPr>
            <a:picLocks noChangeAspect="1"/>
          </p:cNvPicPr>
          <p:nvPr/>
        </p:nvPicPr>
        <p:blipFill rotWithShape="1">
          <a:blip r:embed="rId3"/>
          <a:srcRect l="7500" t="14403" r="48882" b="30276"/>
          <a:stretch/>
        </p:blipFill>
        <p:spPr>
          <a:xfrm>
            <a:off x="838199" y="1255775"/>
            <a:ext cx="10159115" cy="5393677"/>
          </a:xfrm>
          <a:prstGeom prst="rect">
            <a:avLst/>
          </a:prstGeom>
        </p:spPr>
      </p:pic>
    </p:spTree>
    <p:extLst>
      <p:ext uri="{BB962C8B-B14F-4D97-AF65-F5344CB8AC3E}">
        <p14:creationId xmlns:p14="http://schemas.microsoft.com/office/powerpoint/2010/main" val="305494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10196" y="495299"/>
            <a:ext cx="9279188" cy="709501"/>
          </a:xfrm>
        </p:spPr>
        <p:txBody>
          <a:bodyPr>
            <a:normAutofit/>
          </a:bodyPr>
          <a:lstStyle/>
          <a:p>
            <a:r>
              <a:rPr lang="nb-NO" sz="2800" dirty="0"/>
              <a:t>Overordna utviklingstrekk i </a:t>
            </a:r>
            <a:r>
              <a:rPr lang="nb-NO" sz="2800" dirty="0" err="1"/>
              <a:t>Vestland</a:t>
            </a:r>
            <a:endParaRPr lang="nb-NO" sz="2800" dirty="0"/>
          </a:p>
        </p:txBody>
      </p:sp>
      <p:sp>
        <p:nvSpPr>
          <p:cNvPr id="3" name="Rektangel 2">
            <a:extLst>
              <a:ext uri="{FF2B5EF4-FFF2-40B4-BE49-F238E27FC236}">
                <a16:creationId xmlns:a16="http://schemas.microsoft.com/office/drawing/2014/main" id="{58CE5168-9531-434A-9BAF-C6B32DCF281B}"/>
              </a:ext>
            </a:extLst>
          </p:cNvPr>
          <p:cNvSpPr/>
          <p:nvPr/>
        </p:nvSpPr>
        <p:spPr>
          <a:xfrm>
            <a:off x="1010195" y="1285526"/>
            <a:ext cx="10101942" cy="464742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Lågare fødselstal og lågare innvandring gjer at befolkninga aukar mindre enn tidlegare.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Vi er i stor grad avhengig av innvandring, både flyktningar og arbeidsinnvandrarar,  for å halde oppe folketalet. Dette gjeld særleg distriktskommunar.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Aukande sentralisering - flyttemønster og pendlingsmønster går i stor grad frå distriktskommunar til regionsenter og byar.</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Mangel på arbeidskraft vil være eit aukande problem i framtida, særleg i regionane utanom Bergen.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3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Demografi</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18831"/>
            <a:ext cx="6023153" cy="4020337"/>
          </a:xfrm>
        </p:spPr>
      </p:pic>
    </p:spTree>
    <p:extLst>
      <p:ext uri="{BB962C8B-B14F-4D97-AF65-F5344CB8AC3E}">
        <p14:creationId xmlns:p14="http://schemas.microsoft.com/office/powerpoint/2010/main" val="394872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593557"/>
            <a:ext cx="10441577" cy="709501"/>
          </a:xfrm>
        </p:spPr>
        <p:txBody>
          <a:bodyPr>
            <a:noAutofit/>
          </a:bodyPr>
          <a:lstStyle/>
          <a:p>
            <a:r>
              <a:rPr lang="nn-NO" sz="2800" dirty="0"/>
              <a:t>Oppsummering av hovudtrekk i demografisk utvikling</a:t>
            </a:r>
            <a:br>
              <a:rPr lang="nn-NO" sz="2800" dirty="0"/>
            </a:br>
            <a:r>
              <a:rPr lang="nn-NO" sz="2800" dirty="0"/>
              <a:t>Nordhordland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732597"/>
            <a:ext cx="9366275" cy="4079771"/>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Det blir befolkningsvekst i Nordhordland i neste tiårs-periode òg. Nedgangen i innvandringa gjer at </a:t>
            </a:r>
            <a:r>
              <a:rPr lang="nn-NO" sz="2400" dirty="0">
                <a:latin typeface="Calibri" panose="020F0502020204030204" pitchFamily="34" charset="0"/>
                <a:ea typeface="Calibri" panose="020F0502020204030204" pitchFamily="34" charset="0"/>
                <a:cs typeface="Times New Roman" panose="02020603050405020304" pitchFamily="18" charset="0"/>
              </a:rPr>
              <a:t>vekste</a:t>
            </a:r>
            <a:r>
              <a:rPr lang="nn-NO" sz="2400" dirty="0">
                <a:effectLst/>
                <a:latin typeface="Calibri" panose="020F0502020204030204" pitchFamily="34" charset="0"/>
                <a:ea typeface="Calibri" panose="020F0502020204030204" pitchFamily="34" charset="0"/>
                <a:cs typeface="Times New Roman" panose="02020603050405020304" pitchFamily="18" charset="0"/>
              </a:rPr>
              <a:t>n i større grad vil være eit resultat av fødselsoverskotet.</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Nordhordland vil få ei aldrande befolkning i neste tiårs-periode, men det blir også ein vekst i aldersgruppa 20-64 år.</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Nordhordland har ein lågare del av befolkninga med høgare utdanning og ein litt høgare del med vidaregåande utdanning enn fylkessnittet.</a:t>
            </a:r>
          </a:p>
          <a:p>
            <a:endParaRPr lang="nn-NO" sz="2800" dirty="0">
              <a:solidFill>
                <a:schemeClr val="bg2"/>
              </a:solidFill>
            </a:endParaRPr>
          </a:p>
        </p:txBody>
      </p:sp>
    </p:spTree>
    <p:extLst>
      <p:ext uri="{BB962C8B-B14F-4D97-AF65-F5344CB8AC3E}">
        <p14:creationId xmlns:p14="http://schemas.microsoft.com/office/powerpoint/2010/main" val="145834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58BB8E-8932-4AE0-B1DB-CDAC9652F79D}"/>
              </a:ext>
            </a:extLst>
          </p:cNvPr>
          <p:cNvSpPr>
            <a:spLocks noGrp="1"/>
          </p:cNvSpPr>
          <p:nvPr>
            <p:ph type="title"/>
          </p:nvPr>
        </p:nvSpPr>
        <p:spPr>
          <a:xfrm>
            <a:off x="1038918" y="482400"/>
            <a:ext cx="10515600" cy="1072080"/>
          </a:xfrm>
        </p:spPr>
        <p:txBody>
          <a:bodyPr>
            <a:normAutofit/>
          </a:bodyPr>
          <a:lstStyle/>
          <a:p>
            <a:r>
              <a:rPr lang="nb-NO" sz="2800" dirty="0"/>
              <a:t>Befolkningsutvikling: faktisk og prognose</a:t>
            </a:r>
          </a:p>
        </p:txBody>
      </p:sp>
      <p:pic>
        <p:nvPicPr>
          <p:cNvPr id="5" name="Bilde 4">
            <a:extLst>
              <a:ext uri="{FF2B5EF4-FFF2-40B4-BE49-F238E27FC236}">
                <a16:creationId xmlns:a16="http://schemas.microsoft.com/office/drawing/2014/main" id="{E683FE8E-DADB-45B9-ACA4-E0392CFE224B}"/>
              </a:ext>
            </a:extLst>
          </p:cNvPr>
          <p:cNvPicPr>
            <a:picLocks noChangeAspect="1"/>
          </p:cNvPicPr>
          <p:nvPr/>
        </p:nvPicPr>
        <p:blipFill rotWithShape="1">
          <a:blip r:embed="rId3"/>
          <a:srcRect l="22763" t="27406" r="45855" b="39802"/>
          <a:stretch/>
        </p:blipFill>
        <p:spPr>
          <a:xfrm>
            <a:off x="970546" y="1554480"/>
            <a:ext cx="10822765" cy="4734025"/>
          </a:xfrm>
          <a:prstGeom prst="rect">
            <a:avLst/>
          </a:prstGeom>
        </p:spPr>
      </p:pic>
    </p:spTree>
    <p:extLst>
      <p:ext uri="{BB962C8B-B14F-4D97-AF65-F5344CB8AC3E}">
        <p14:creationId xmlns:p14="http://schemas.microsoft.com/office/powerpoint/2010/main" val="366415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4D3D3-889C-4C7F-A412-408F89479E83}"/>
              </a:ext>
            </a:extLst>
          </p:cNvPr>
          <p:cNvSpPr>
            <a:spLocks noGrp="1"/>
          </p:cNvSpPr>
          <p:nvPr>
            <p:ph type="title"/>
          </p:nvPr>
        </p:nvSpPr>
        <p:spPr/>
        <p:txBody>
          <a:bodyPr>
            <a:normAutofit/>
          </a:bodyPr>
          <a:lstStyle/>
          <a:p>
            <a:r>
              <a:rPr lang="nn-NO" sz="2800" dirty="0"/>
              <a:t>Årleg befolkningsendring etter alder: faktisk og prognose</a:t>
            </a:r>
          </a:p>
        </p:txBody>
      </p:sp>
      <p:pic>
        <p:nvPicPr>
          <p:cNvPr id="7" name="Bilde 6">
            <a:extLst>
              <a:ext uri="{FF2B5EF4-FFF2-40B4-BE49-F238E27FC236}">
                <a16:creationId xmlns:a16="http://schemas.microsoft.com/office/drawing/2014/main" id="{49151331-7502-48B7-9B39-142A136FE9CA}"/>
              </a:ext>
            </a:extLst>
          </p:cNvPr>
          <p:cNvPicPr>
            <a:picLocks noChangeAspect="1"/>
          </p:cNvPicPr>
          <p:nvPr/>
        </p:nvPicPr>
        <p:blipFill rotWithShape="1">
          <a:blip r:embed="rId3"/>
          <a:srcRect l="7698" t="40649" r="67565" b="30590"/>
          <a:stretch/>
        </p:blipFill>
        <p:spPr>
          <a:xfrm>
            <a:off x="838200" y="1554479"/>
            <a:ext cx="10501315" cy="5111015"/>
          </a:xfrm>
          <a:prstGeom prst="rect">
            <a:avLst/>
          </a:prstGeom>
        </p:spPr>
      </p:pic>
    </p:spTree>
    <p:extLst>
      <p:ext uri="{BB962C8B-B14F-4D97-AF65-F5344CB8AC3E}">
        <p14:creationId xmlns:p14="http://schemas.microsoft.com/office/powerpoint/2010/main" val="198781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7C812-EABC-45D6-96CE-0A8E81423C14}"/>
              </a:ext>
            </a:extLst>
          </p:cNvPr>
          <p:cNvSpPr>
            <a:spLocks noGrp="1"/>
          </p:cNvSpPr>
          <p:nvPr>
            <p:ph type="title"/>
          </p:nvPr>
        </p:nvSpPr>
        <p:spPr>
          <a:xfrm>
            <a:off x="1105830" y="437796"/>
            <a:ext cx="10515600" cy="1072080"/>
          </a:xfrm>
        </p:spPr>
        <p:txBody>
          <a:bodyPr/>
          <a:lstStyle/>
          <a:p>
            <a:r>
              <a:rPr lang="nn-NO" dirty="0"/>
              <a:t>Netto flytting og fødselsoverskot 2000 - 2020</a:t>
            </a:r>
          </a:p>
        </p:txBody>
      </p:sp>
      <p:pic>
        <p:nvPicPr>
          <p:cNvPr id="5" name="Bilde 4">
            <a:extLst>
              <a:ext uri="{FF2B5EF4-FFF2-40B4-BE49-F238E27FC236}">
                <a16:creationId xmlns:a16="http://schemas.microsoft.com/office/drawing/2014/main" id="{7C7E99B9-5EC9-4D18-8913-9906325BD239}"/>
              </a:ext>
            </a:extLst>
          </p:cNvPr>
          <p:cNvPicPr>
            <a:picLocks noChangeAspect="1"/>
          </p:cNvPicPr>
          <p:nvPr/>
        </p:nvPicPr>
        <p:blipFill rotWithShape="1">
          <a:blip r:embed="rId3"/>
          <a:srcRect l="53750" t="59980" r="22829" b="4658"/>
          <a:stretch/>
        </p:blipFill>
        <p:spPr>
          <a:xfrm>
            <a:off x="1155032" y="1467853"/>
            <a:ext cx="8350730" cy="5277852"/>
          </a:xfrm>
          <a:prstGeom prst="rect">
            <a:avLst/>
          </a:prstGeom>
        </p:spPr>
      </p:pic>
    </p:spTree>
    <p:extLst>
      <p:ext uri="{BB962C8B-B14F-4D97-AF65-F5344CB8AC3E}">
        <p14:creationId xmlns:p14="http://schemas.microsoft.com/office/powerpoint/2010/main" val="350309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2D09F4-D0D7-4ADA-8C0D-98B8D0C8824A}"/>
              </a:ext>
            </a:extLst>
          </p:cNvPr>
          <p:cNvSpPr>
            <a:spLocks noGrp="1"/>
          </p:cNvSpPr>
          <p:nvPr>
            <p:ph type="title"/>
          </p:nvPr>
        </p:nvSpPr>
        <p:spPr/>
        <p:txBody>
          <a:bodyPr/>
          <a:lstStyle/>
          <a:p>
            <a:r>
              <a:rPr lang="nb-NO" dirty="0"/>
              <a:t>Utdanningsnivå</a:t>
            </a:r>
          </a:p>
        </p:txBody>
      </p:sp>
      <p:pic>
        <p:nvPicPr>
          <p:cNvPr id="4" name="Bilde 3">
            <a:extLst>
              <a:ext uri="{FF2B5EF4-FFF2-40B4-BE49-F238E27FC236}">
                <a16:creationId xmlns:a16="http://schemas.microsoft.com/office/drawing/2014/main" id="{AB4F63F8-4A43-4B40-B557-1C9AF1DD569D}"/>
              </a:ext>
            </a:extLst>
          </p:cNvPr>
          <p:cNvPicPr>
            <a:picLocks noChangeAspect="1"/>
          </p:cNvPicPr>
          <p:nvPr/>
        </p:nvPicPr>
        <p:blipFill rotWithShape="1">
          <a:blip r:embed="rId3"/>
          <a:srcRect l="53947" t="27447" r="22961" b="40649"/>
          <a:stretch/>
        </p:blipFill>
        <p:spPr>
          <a:xfrm>
            <a:off x="958516" y="1463840"/>
            <a:ext cx="8869171" cy="5129465"/>
          </a:xfrm>
          <a:prstGeom prst="rect">
            <a:avLst/>
          </a:prstGeom>
        </p:spPr>
      </p:pic>
    </p:spTree>
    <p:extLst>
      <p:ext uri="{BB962C8B-B14F-4D97-AF65-F5344CB8AC3E}">
        <p14:creationId xmlns:p14="http://schemas.microsoft.com/office/powerpoint/2010/main" val="1787227289"/>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32_00302 xmlns="68c4de70-9ef8-41f6-b55a-cb31502b85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97804595055E4A9A75176CC2DD4B36" ma:contentTypeVersion="14" ma:contentTypeDescription="Create a new document." ma:contentTypeScope="" ma:versionID="f1324707fc2a5bd7e0bc30ef8f69f307">
  <xsd:schema xmlns:xsd="http://www.w3.org/2001/XMLSchema" xmlns:xs="http://www.w3.org/2001/XMLSchema" xmlns:p="http://schemas.microsoft.com/office/2006/metadata/properties" xmlns:ns2="68c4de70-9ef8-41f6-b55a-cb31502b8579" xmlns:ns3="3857a243-f117-4a89-b891-031d231d7987" targetNamespace="http://schemas.microsoft.com/office/2006/metadata/properties" ma:root="true" ma:fieldsID="8a766ae0d4f036bc6f0a55d00a34bf74" ns2:_="" ns3:_="">
    <xsd:import namespace="68c4de70-9ef8-41f6-b55a-cb31502b8579"/>
    <xsd:import namespace="3857a243-f117-4a89-b891-031d231d79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_x0032_00302"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4de70-9ef8-41f6-b55a-cb31502b8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x0032_00302" ma:index="20" nillable="true" ma:displayName="200302" ma:format="Dropdown" ma:internalName="_x0032_00302">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57a243-f117-4a89-b891-031d231d79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91905-A811-45D1-A44B-D4999240A5F2}">
  <ds:schemaRef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30ac3786-78c3-414b-815f-b4fca2e0bd42"/>
    <ds:schemaRef ds:uri="http://schemas.openxmlformats.org/package/2006/metadata/core-properties"/>
    <ds:schemaRef ds:uri="f979e152-3237-4567-8e98-aa3526074255"/>
    <ds:schemaRef ds:uri="http://schemas.microsoft.com/office/2006/metadata/properties"/>
    <ds:schemaRef ds:uri="68c4de70-9ef8-41f6-b55a-cb31502b8579"/>
  </ds:schemaRefs>
</ds:datastoreItem>
</file>

<file path=customXml/itemProps2.xml><?xml version="1.0" encoding="utf-8"?>
<ds:datastoreItem xmlns:ds="http://schemas.openxmlformats.org/officeDocument/2006/customXml" ds:itemID="{A9D065AB-F52D-45E8-9730-302E4B446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4de70-9ef8-41f6-b55a-cb31502b8579"/>
    <ds:schemaRef ds:uri="3857a243-f117-4a89-b891-031d231d7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A16CF-69EA-4443-BEE0-73385E2EED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NAV_Rød</Template>
  <TotalTime>1148</TotalTime>
  <Words>2457</Words>
  <Application>Microsoft Office PowerPoint</Application>
  <PresentationFormat>Widescreen</PresentationFormat>
  <Paragraphs>148</Paragraphs>
  <Slides>25</Slides>
  <Notes>19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Calibri</vt:lpstr>
      <vt:lpstr>Segoe UI</vt:lpstr>
      <vt:lpstr>Symbol</vt:lpstr>
      <vt:lpstr>Office-tema</vt:lpstr>
      <vt:lpstr>Omverdsanalyse 2021</vt:lpstr>
      <vt:lpstr>Regional omverdsanalyse i NAV Vestland</vt:lpstr>
      <vt:lpstr>Overordna utviklingstrekk i Vestland</vt:lpstr>
      <vt:lpstr>Demografi</vt:lpstr>
      <vt:lpstr>Oppsummering av hovudtrekk i demografisk utvikling Nordhordland</vt:lpstr>
      <vt:lpstr>Befolkningsutvikling: faktisk og prognose</vt:lpstr>
      <vt:lpstr>Årleg befolkningsendring etter alder: faktisk og prognose</vt:lpstr>
      <vt:lpstr>Netto flytting og fødselsoverskot 2000 - 2020</vt:lpstr>
      <vt:lpstr>Utdanningsnivå</vt:lpstr>
      <vt:lpstr>Samanlikning av regionar</vt:lpstr>
      <vt:lpstr>Levekår og fattigdom</vt:lpstr>
      <vt:lpstr>Oppsummering av hovudtrekk: levekår og fattigdom Nordhordland</vt:lpstr>
      <vt:lpstr>Levekårsrangering for Vestland 2021</vt:lpstr>
      <vt:lpstr>Levekårsrangering for Nordhordland</vt:lpstr>
      <vt:lpstr>Ulikskap</vt:lpstr>
      <vt:lpstr>Behov for kompetanse og arbeidskraft</vt:lpstr>
      <vt:lpstr>Oppsummering av hovudtrekk: Behov for kompetanse og arbeidskraft Nordhordland</vt:lpstr>
      <vt:lpstr>Næringsprofil</vt:lpstr>
      <vt:lpstr>Pendlemønster i regionen</vt:lpstr>
      <vt:lpstr>Etterspørsel etter arbeidskraft</vt:lpstr>
      <vt:lpstr>Etterspørsel – samanlikning mellom regionar</vt:lpstr>
      <vt:lpstr>Brukarar av NAV - utvikling</vt:lpstr>
      <vt:lpstr>Oppsummering av hovudtrekk: Brukarar av NAV – utvikling Nordhordland</vt:lpstr>
      <vt:lpstr>Utvikling i brukargrupper hos NAV</vt:lpstr>
      <vt:lpstr>Samanlikning brukergrupper mellom regionar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Omverdenanalyse 2021</dc:title>
  <dc:subject/>
  <dc:creator>Andersen, Erik</dc:creator>
  <cp:keywords/>
  <dc:description/>
  <cp:lastModifiedBy>Lygre, Birgitte B</cp:lastModifiedBy>
  <cp:revision>5</cp:revision>
  <cp:lastPrinted>2020-04-21T11:47:02Z</cp:lastPrinted>
  <dcterms:created xsi:type="dcterms:W3CDTF">2021-08-31T10:52:36Z</dcterms:created>
  <dcterms:modified xsi:type="dcterms:W3CDTF">2021-11-01T14:19:31Z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0x0101009D97804595055E4A9A75176CC2DD4B36</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2020-07-17T09:01:45Z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6aab726e-71e4-4161-a674-ca875e604b1a</vt:lpwstr>
  </property>
  <property fmtid="{D5CDD505-2E9C-101B-9397-08002B2CF9AE}" pid="9" name="MSIP_Label_d3491420-1ae2-4120-89e6-e6f668f067e2_ContentBits">
    <vt:lpwstr>0</vt:lpwstr>
  </property>
</Properties>
</file>