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57" r:id="rId5"/>
    <p:sldId id="326" r:id="rId6"/>
    <p:sldId id="353" r:id="rId7"/>
    <p:sldId id="328" r:id="rId8"/>
    <p:sldId id="287" r:id="rId9"/>
    <p:sldId id="261" r:id="rId10"/>
    <p:sldId id="262" r:id="rId11"/>
    <p:sldId id="346" r:id="rId12"/>
    <p:sldId id="347" r:id="rId13"/>
    <p:sldId id="263" r:id="rId14"/>
    <p:sldId id="333" r:id="rId15"/>
    <p:sldId id="335" r:id="rId16"/>
    <p:sldId id="349" r:id="rId17"/>
    <p:sldId id="352" r:id="rId18"/>
    <p:sldId id="350" r:id="rId19"/>
    <p:sldId id="337" r:id="rId20"/>
    <p:sldId id="338" r:id="rId21"/>
    <p:sldId id="270" r:id="rId22"/>
    <p:sldId id="271" r:id="rId23"/>
    <p:sldId id="273" r:id="rId24"/>
    <p:sldId id="274" r:id="rId25"/>
    <p:sldId id="344" r:id="rId26"/>
    <p:sldId id="345" r:id="rId27"/>
    <p:sldId id="276" r:id="rId28"/>
    <p:sldId id="277" r:id="rId2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38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1802F7-8C65-403B-B4AA-1B47AA50695F}" v="2" dt="2021-10-28T13:00:55.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57732" autoAdjust="0"/>
  </p:normalViewPr>
  <p:slideViewPr>
    <p:cSldViewPr snapToGrid="0" snapToObjects="1">
      <p:cViewPr varScale="1">
        <p:scale>
          <a:sx n="67" d="100"/>
          <a:sy n="67" d="100"/>
        </p:scale>
        <p:origin x="18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gre, Birgitte B" userId="50f2ce34-52ee-4a3e-b430-47c9dcf86ceb" providerId="ADAL" clId="{EB1802F7-8C65-403B-B4AA-1B47AA50695F}"/>
    <pc:docChg chg="modSld">
      <pc:chgData name="Lygre, Birgitte B" userId="50f2ce34-52ee-4a3e-b430-47c9dcf86ceb" providerId="ADAL" clId="{EB1802F7-8C65-403B-B4AA-1B47AA50695F}" dt="2021-11-01T14:18:41.302" v="402" actId="20577"/>
      <pc:docMkLst>
        <pc:docMk/>
      </pc:docMkLst>
      <pc:sldChg chg="modSp mod">
        <pc:chgData name="Lygre, Birgitte B" userId="50f2ce34-52ee-4a3e-b430-47c9dcf86ceb" providerId="ADAL" clId="{EB1802F7-8C65-403B-B4AA-1B47AA50695F}" dt="2021-10-28T12:59:14.890" v="0" actId="790"/>
        <pc:sldMkLst>
          <pc:docMk/>
          <pc:sldMk cId="3943047629" sldId="257"/>
        </pc:sldMkLst>
        <pc:spChg chg="mod">
          <ac:chgData name="Lygre, Birgitte B" userId="50f2ce34-52ee-4a3e-b430-47c9dcf86ceb" providerId="ADAL" clId="{EB1802F7-8C65-403B-B4AA-1B47AA50695F}" dt="2021-10-28T12:59:14.890" v="0" actId="790"/>
          <ac:spMkLst>
            <pc:docMk/>
            <pc:sldMk cId="3943047629" sldId="257"/>
            <ac:spMk id="4" creationId="{D8B3E3D1-A64F-6C49-A65E-78234E99BA50}"/>
          </ac:spMkLst>
        </pc:spChg>
      </pc:sldChg>
      <pc:sldChg chg="modSp mod">
        <pc:chgData name="Lygre, Birgitte B" userId="50f2ce34-52ee-4a3e-b430-47c9dcf86ceb" providerId="ADAL" clId="{EB1802F7-8C65-403B-B4AA-1B47AA50695F}" dt="2021-10-28T13:02:18.013" v="101" actId="255"/>
        <pc:sldMkLst>
          <pc:docMk/>
          <pc:sldMk cId="863107212" sldId="261"/>
        </pc:sldMkLst>
        <pc:spChg chg="mod">
          <ac:chgData name="Lygre, Birgitte B" userId="50f2ce34-52ee-4a3e-b430-47c9dcf86ceb" providerId="ADAL" clId="{EB1802F7-8C65-403B-B4AA-1B47AA50695F}" dt="2021-10-28T13:02:18.013" v="101" actId="255"/>
          <ac:spMkLst>
            <pc:docMk/>
            <pc:sldMk cId="863107212" sldId="261"/>
            <ac:spMk id="4" creationId="{9865F01A-45BA-4CDE-A6DC-E760EAB608F2}"/>
          </ac:spMkLst>
        </pc:spChg>
      </pc:sldChg>
      <pc:sldChg chg="modSp mod">
        <pc:chgData name="Lygre, Birgitte B" userId="50f2ce34-52ee-4a3e-b430-47c9dcf86ceb" providerId="ADAL" clId="{EB1802F7-8C65-403B-B4AA-1B47AA50695F}" dt="2021-10-28T13:03:39.081" v="121" actId="1037"/>
        <pc:sldMkLst>
          <pc:docMk/>
          <pc:sldMk cId="1374180574" sldId="262"/>
        </pc:sldMkLst>
        <pc:spChg chg="mod">
          <ac:chgData name="Lygre, Birgitte B" userId="50f2ce34-52ee-4a3e-b430-47c9dcf86ceb" providerId="ADAL" clId="{EB1802F7-8C65-403B-B4AA-1B47AA50695F}" dt="2021-10-28T13:03:39.081" v="121" actId="1037"/>
          <ac:spMkLst>
            <pc:docMk/>
            <pc:sldMk cId="1374180574" sldId="262"/>
            <ac:spMk id="2" creationId="{4A332956-1AF8-416F-A9FE-412D779CBB20}"/>
          </ac:spMkLst>
        </pc:spChg>
      </pc:sldChg>
      <pc:sldChg chg="modSp mod modNotesTx">
        <pc:chgData name="Lygre, Birgitte B" userId="50f2ce34-52ee-4a3e-b430-47c9dcf86ceb" providerId="ADAL" clId="{EB1802F7-8C65-403B-B4AA-1B47AA50695F}" dt="2021-10-28T13:06:54.009" v="178" actId="20577"/>
        <pc:sldMkLst>
          <pc:docMk/>
          <pc:sldMk cId="2443409520" sldId="263"/>
        </pc:sldMkLst>
        <pc:spChg chg="mod">
          <ac:chgData name="Lygre, Birgitte B" userId="50f2ce34-52ee-4a3e-b430-47c9dcf86ceb" providerId="ADAL" clId="{EB1802F7-8C65-403B-B4AA-1B47AA50695F}" dt="2021-10-28T13:05:56.736" v="168" actId="1037"/>
          <ac:spMkLst>
            <pc:docMk/>
            <pc:sldMk cId="2443409520" sldId="263"/>
            <ac:spMk id="2" creationId="{0507C386-4FAC-4B09-AFD4-5B33A40BABF9}"/>
          </ac:spMkLst>
        </pc:spChg>
      </pc:sldChg>
      <pc:sldChg chg="modSp mod modNotesTx">
        <pc:chgData name="Lygre, Birgitte B" userId="50f2ce34-52ee-4a3e-b430-47c9dcf86ceb" providerId="ADAL" clId="{EB1802F7-8C65-403B-B4AA-1B47AA50695F}" dt="2021-10-28T13:10:48.991" v="280" actId="20577"/>
        <pc:sldMkLst>
          <pc:docMk/>
          <pc:sldMk cId="2308715555" sldId="270"/>
        </pc:sldMkLst>
        <pc:spChg chg="mod">
          <ac:chgData name="Lygre, Birgitte B" userId="50f2ce34-52ee-4a3e-b430-47c9dcf86ceb" providerId="ADAL" clId="{EB1802F7-8C65-403B-B4AA-1B47AA50695F}" dt="2021-10-28T13:10:36.001" v="264" actId="255"/>
          <ac:spMkLst>
            <pc:docMk/>
            <pc:sldMk cId="2308715555" sldId="270"/>
            <ac:spMk id="2" creationId="{BAAF864D-B9B9-4008-9204-20A5727F3758}"/>
          </ac:spMkLst>
        </pc:spChg>
      </pc:sldChg>
      <pc:sldChg chg="modSp mod">
        <pc:chgData name="Lygre, Birgitte B" userId="50f2ce34-52ee-4a3e-b430-47c9dcf86ceb" providerId="ADAL" clId="{EB1802F7-8C65-403B-B4AA-1B47AA50695F}" dt="2021-10-28T13:11:07.603" v="289" actId="20577"/>
        <pc:sldMkLst>
          <pc:docMk/>
          <pc:sldMk cId="1087106851" sldId="271"/>
        </pc:sldMkLst>
        <pc:spChg chg="mod">
          <ac:chgData name="Lygre, Birgitte B" userId="50f2ce34-52ee-4a3e-b430-47c9dcf86ceb" providerId="ADAL" clId="{EB1802F7-8C65-403B-B4AA-1B47AA50695F}" dt="2021-10-28T13:11:07.603" v="289" actId="20577"/>
          <ac:spMkLst>
            <pc:docMk/>
            <pc:sldMk cId="1087106851" sldId="271"/>
            <ac:spMk id="2" creationId="{C6962F82-ADD3-4751-A655-056029AD396D}"/>
          </ac:spMkLst>
        </pc:spChg>
      </pc:sldChg>
      <pc:sldChg chg="modSp mod modNotesTx">
        <pc:chgData name="Lygre, Birgitte B" userId="50f2ce34-52ee-4a3e-b430-47c9dcf86ceb" providerId="ADAL" clId="{EB1802F7-8C65-403B-B4AA-1B47AA50695F}" dt="2021-10-28T13:12:20.634" v="328" actId="20577"/>
        <pc:sldMkLst>
          <pc:docMk/>
          <pc:sldMk cId="2692357406" sldId="273"/>
        </pc:sldMkLst>
        <pc:spChg chg="mod">
          <ac:chgData name="Lygre, Birgitte B" userId="50f2ce34-52ee-4a3e-b430-47c9dcf86ceb" providerId="ADAL" clId="{EB1802F7-8C65-403B-B4AA-1B47AA50695F}" dt="2021-10-28T13:11:31.539" v="299" actId="255"/>
          <ac:spMkLst>
            <pc:docMk/>
            <pc:sldMk cId="2692357406" sldId="273"/>
            <ac:spMk id="2" creationId="{E1E2330B-4B37-4D08-8DF6-D53E4890C51D}"/>
          </ac:spMkLst>
        </pc:spChg>
      </pc:sldChg>
      <pc:sldChg chg="modSp mod">
        <pc:chgData name="Lygre, Birgitte B" userId="50f2ce34-52ee-4a3e-b430-47c9dcf86ceb" providerId="ADAL" clId="{EB1802F7-8C65-403B-B4AA-1B47AA50695F}" dt="2021-10-28T13:12:42.928" v="339" actId="790"/>
        <pc:sldMkLst>
          <pc:docMk/>
          <pc:sldMk cId="3659908056" sldId="274"/>
        </pc:sldMkLst>
        <pc:spChg chg="mod">
          <ac:chgData name="Lygre, Birgitte B" userId="50f2ce34-52ee-4a3e-b430-47c9dcf86ceb" providerId="ADAL" clId="{EB1802F7-8C65-403B-B4AA-1B47AA50695F}" dt="2021-10-28T13:12:42.928" v="339" actId="790"/>
          <ac:spMkLst>
            <pc:docMk/>
            <pc:sldMk cId="3659908056" sldId="274"/>
            <ac:spMk id="2" creationId="{0F6EF4F2-0A5F-40E5-8260-D8DCDED1E5D9}"/>
          </ac:spMkLst>
        </pc:spChg>
      </pc:sldChg>
      <pc:sldChg chg="modSp mod">
        <pc:chgData name="Lygre, Birgitte B" userId="50f2ce34-52ee-4a3e-b430-47c9dcf86ceb" providerId="ADAL" clId="{EB1802F7-8C65-403B-B4AA-1B47AA50695F}" dt="2021-10-28T13:25:38.548" v="352" actId="255"/>
        <pc:sldMkLst>
          <pc:docMk/>
          <pc:sldMk cId="952042156" sldId="276"/>
        </pc:sldMkLst>
        <pc:spChg chg="mod">
          <ac:chgData name="Lygre, Birgitte B" userId="50f2ce34-52ee-4a3e-b430-47c9dcf86ceb" providerId="ADAL" clId="{EB1802F7-8C65-403B-B4AA-1B47AA50695F}" dt="2021-10-28T13:25:38.548" v="352" actId="255"/>
          <ac:spMkLst>
            <pc:docMk/>
            <pc:sldMk cId="952042156" sldId="276"/>
            <ac:spMk id="2" creationId="{0F6EF4F2-0A5F-40E5-8260-D8DCDED1E5D9}"/>
          </ac:spMkLst>
        </pc:spChg>
      </pc:sldChg>
      <pc:sldChg chg="modSp mod">
        <pc:chgData name="Lygre, Birgitte B" userId="50f2ce34-52ee-4a3e-b430-47c9dcf86ceb" providerId="ADAL" clId="{EB1802F7-8C65-403B-B4AA-1B47AA50695F}" dt="2021-10-28T13:26:17.860" v="371" actId="1035"/>
        <pc:sldMkLst>
          <pc:docMk/>
          <pc:sldMk cId="3054948714" sldId="277"/>
        </pc:sldMkLst>
        <pc:spChg chg="mod">
          <ac:chgData name="Lygre, Birgitte B" userId="50f2ce34-52ee-4a3e-b430-47c9dcf86ceb" providerId="ADAL" clId="{EB1802F7-8C65-403B-B4AA-1B47AA50695F}" dt="2021-10-28T13:26:17.860" v="371" actId="1035"/>
          <ac:spMkLst>
            <pc:docMk/>
            <pc:sldMk cId="3054948714" sldId="277"/>
            <ac:spMk id="2" creationId="{0F6EF4F2-0A5F-40E5-8260-D8DCDED1E5D9}"/>
          </ac:spMkLst>
        </pc:spChg>
      </pc:sldChg>
      <pc:sldChg chg="modSp mod">
        <pc:chgData name="Lygre, Birgitte B" userId="50f2ce34-52ee-4a3e-b430-47c9dcf86ceb" providerId="ADAL" clId="{EB1802F7-8C65-403B-B4AA-1B47AA50695F}" dt="2021-10-28T13:01:59.886" v="96" actId="20577"/>
        <pc:sldMkLst>
          <pc:docMk/>
          <pc:sldMk cId="1458343343" sldId="287"/>
        </pc:sldMkLst>
        <pc:spChg chg="mod">
          <ac:chgData name="Lygre, Birgitte B" userId="50f2ce34-52ee-4a3e-b430-47c9dcf86ceb" providerId="ADAL" clId="{EB1802F7-8C65-403B-B4AA-1B47AA50695F}" dt="2021-10-28T13:01:59.886" v="96" actId="20577"/>
          <ac:spMkLst>
            <pc:docMk/>
            <pc:sldMk cId="1458343343" sldId="287"/>
            <ac:spMk id="3" creationId="{58CE5168-9531-434A-9BAF-C6B32DCF281B}"/>
          </ac:spMkLst>
        </pc:spChg>
        <pc:spChg chg="mod">
          <ac:chgData name="Lygre, Birgitte B" userId="50f2ce34-52ee-4a3e-b430-47c9dcf86ceb" providerId="ADAL" clId="{EB1802F7-8C65-403B-B4AA-1B47AA50695F}" dt="2021-10-28T13:01:45.676" v="95" actId="1036"/>
          <ac:spMkLst>
            <pc:docMk/>
            <pc:sldMk cId="1458343343" sldId="287"/>
            <ac:spMk id="46082" creationId="{00000000-0000-0000-0000-000000000000}"/>
          </ac:spMkLst>
        </pc:spChg>
      </pc:sldChg>
      <pc:sldChg chg="modSp mod">
        <pc:chgData name="Lygre, Birgitte B" userId="50f2ce34-52ee-4a3e-b430-47c9dcf86ceb" providerId="ADAL" clId="{EB1802F7-8C65-403B-B4AA-1B47AA50695F}" dt="2021-11-01T14:12:42.249" v="372"/>
        <pc:sldMkLst>
          <pc:docMk/>
          <pc:sldMk cId="895837350" sldId="326"/>
        </pc:sldMkLst>
        <pc:spChg chg="mod">
          <ac:chgData name="Lygre, Birgitte B" userId="50f2ce34-52ee-4a3e-b430-47c9dcf86ceb" providerId="ADAL" clId="{EB1802F7-8C65-403B-B4AA-1B47AA50695F}" dt="2021-11-01T14:12:42.249" v="372"/>
          <ac:spMkLst>
            <pc:docMk/>
            <pc:sldMk cId="895837350" sldId="326"/>
            <ac:spMk id="2" creationId="{13F65932-1D34-4252-9915-00A672759C48}"/>
          </ac:spMkLst>
        </pc:spChg>
        <pc:spChg chg="mod">
          <ac:chgData name="Lygre, Birgitte B" userId="50f2ce34-52ee-4a3e-b430-47c9dcf86ceb" providerId="ADAL" clId="{EB1802F7-8C65-403B-B4AA-1B47AA50695F}" dt="2021-10-28T12:59:43.258" v="21" actId="113"/>
          <ac:spMkLst>
            <pc:docMk/>
            <pc:sldMk cId="895837350" sldId="326"/>
            <ac:spMk id="3" creationId="{BECC806A-178E-4C4D-87DF-E4F734A2B01B}"/>
          </ac:spMkLst>
        </pc:spChg>
      </pc:sldChg>
      <pc:sldChg chg="modSp mod">
        <pc:chgData name="Lygre, Birgitte B" userId="50f2ce34-52ee-4a3e-b430-47c9dcf86ceb" providerId="ADAL" clId="{EB1802F7-8C65-403B-B4AA-1B47AA50695F}" dt="2021-10-28T13:08:05.815" v="191" actId="113"/>
        <pc:sldMkLst>
          <pc:docMk/>
          <pc:sldMk cId="183507459" sldId="335"/>
        </pc:sldMkLst>
        <pc:spChg chg="mod">
          <ac:chgData name="Lygre, Birgitte B" userId="50f2ce34-52ee-4a3e-b430-47c9dcf86ceb" providerId="ADAL" clId="{EB1802F7-8C65-403B-B4AA-1B47AA50695F}" dt="2021-10-28T13:08:05.815" v="191" actId="113"/>
          <ac:spMkLst>
            <pc:docMk/>
            <pc:sldMk cId="183507459" sldId="335"/>
            <ac:spMk id="46082" creationId="{00000000-0000-0000-0000-000000000000}"/>
          </ac:spMkLst>
        </pc:spChg>
      </pc:sldChg>
      <pc:sldChg chg="modSp mod">
        <pc:chgData name="Lygre, Birgitte B" userId="50f2ce34-52ee-4a3e-b430-47c9dcf86ceb" providerId="ADAL" clId="{EB1802F7-8C65-403B-B4AA-1B47AA50695F}" dt="2021-11-01T14:17:19.691" v="384" actId="255"/>
        <pc:sldMkLst>
          <pc:docMk/>
          <pc:sldMk cId="564835731" sldId="338"/>
        </pc:sldMkLst>
        <pc:spChg chg="mod">
          <ac:chgData name="Lygre, Birgitte B" userId="50f2ce34-52ee-4a3e-b430-47c9dcf86ceb" providerId="ADAL" clId="{EB1802F7-8C65-403B-B4AA-1B47AA50695F}" dt="2021-11-01T14:17:19.691" v="384" actId="255"/>
          <ac:spMkLst>
            <pc:docMk/>
            <pc:sldMk cId="564835731" sldId="338"/>
            <ac:spMk id="3" creationId="{58CE5168-9531-434A-9BAF-C6B32DCF281B}"/>
          </ac:spMkLst>
        </pc:spChg>
        <pc:spChg chg="mod">
          <ac:chgData name="Lygre, Birgitte B" userId="50f2ce34-52ee-4a3e-b430-47c9dcf86ceb" providerId="ADAL" clId="{EB1802F7-8C65-403B-B4AA-1B47AA50695F}" dt="2021-11-01T14:15:59.448" v="373" actId="790"/>
          <ac:spMkLst>
            <pc:docMk/>
            <pc:sldMk cId="564835731" sldId="338"/>
            <ac:spMk id="46082" creationId="{00000000-0000-0000-0000-000000000000}"/>
          </ac:spMkLst>
        </pc:spChg>
      </pc:sldChg>
      <pc:sldChg chg="modSp mod">
        <pc:chgData name="Lygre, Birgitte B" userId="50f2ce34-52ee-4a3e-b430-47c9dcf86ceb" providerId="ADAL" clId="{EB1802F7-8C65-403B-B4AA-1B47AA50695F}" dt="2021-11-01T14:18:41.302" v="402" actId="20577"/>
        <pc:sldMkLst>
          <pc:docMk/>
          <pc:sldMk cId="3610699048" sldId="345"/>
        </pc:sldMkLst>
        <pc:spChg chg="mod">
          <ac:chgData name="Lygre, Birgitte B" userId="50f2ce34-52ee-4a3e-b430-47c9dcf86ceb" providerId="ADAL" clId="{EB1802F7-8C65-403B-B4AA-1B47AA50695F}" dt="2021-11-01T14:18:41.302" v="402" actId="20577"/>
          <ac:spMkLst>
            <pc:docMk/>
            <pc:sldMk cId="3610699048" sldId="345"/>
            <ac:spMk id="3" creationId="{58CE5168-9531-434A-9BAF-C6B32DCF281B}"/>
          </ac:spMkLst>
        </pc:spChg>
        <pc:spChg chg="mod">
          <ac:chgData name="Lygre, Birgitte B" userId="50f2ce34-52ee-4a3e-b430-47c9dcf86ceb" providerId="ADAL" clId="{EB1802F7-8C65-403B-B4AA-1B47AA50695F}" dt="2021-11-01T14:17:47.862" v="385" actId="790"/>
          <ac:spMkLst>
            <pc:docMk/>
            <pc:sldMk cId="3610699048" sldId="345"/>
            <ac:spMk id="46082" creationId="{00000000-0000-0000-0000-000000000000}"/>
          </ac:spMkLst>
        </pc:spChg>
      </pc:sldChg>
      <pc:sldChg chg="modSp mod modNotesTx">
        <pc:chgData name="Lygre, Birgitte B" userId="50f2ce34-52ee-4a3e-b430-47c9dcf86ceb" providerId="ADAL" clId="{EB1802F7-8C65-403B-B4AA-1B47AA50695F}" dt="2021-10-28T13:05:01.601" v="142" actId="1037"/>
        <pc:sldMkLst>
          <pc:docMk/>
          <pc:sldMk cId="2919148430" sldId="346"/>
        </pc:sldMkLst>
        <pc:spChg chg="mod">
          <ac:chgData name="Lygre, Birgitte B" userId="50f2ce34-52ee-4a3e-b430-47c9dcf86ceb" providerId="ADAL" clId="{EB1802F7-8C65-403B-B4AA-1B47AA50695F}" dt="2021-10-28T13:05:01.601" v="142" actId="1037"/>
          <ac:spMkLst>
            <pc:docMk/>
            <pc:sldMk cId="2919148430" sldId="346"/>
            <ac:spMk id="2" creationId="{CFDA5DA1-AADC-4E23-870B-D29D70DF3737}"/>
          </ac:spMkLst>
        </pc:spChg>
      </pc:sldChg>
      <pc:sldChg chg="modSp mod modNotesTx">
        <pc:chgData name="Lygre, Birgitte B" userId="50f2ce34-52ee-4a3e-b430-47c9dcf86ceb" providerId="ADAL" clId="{EB1802F7-8C65-403B-B4AA-1B47AA50695F}" dt="2021-10-28T13:07:35.117" v="187" actId="20577"/>
        <pc:sldMkLst>
          <pc:docMk/>
          <pc:sldMk cId="1787227289" sldId="347"/>
        </pc:sldMkLst>
        <pc:spChg chg="mod">
          <ac:chgData name="Lygre, Birgitte B" userId="50f2ce34-52ee-4a3e-b430-47c9dcf86ceb" providerId="ADAL" clId="{EB1802F7-8C65-403B-B4AA-1B47AA50695F}" dt="2021-10-28T13:05:12.382" v="143" actId="255"/>
          <ac:spMkLst>
            <pc:docMk/>
            <pc:sldMk cId="1787227289" sldId="347"/>
            <ac:spMk id="2" creationId="{C02D09F4-D0D7-4ADA-8C0D-98B8D0C8824A}"/>
          </ac:spMkLst>
        </pc:spChg>
      </pc:sldChg>
      <pc:sldChg chg="modSp mod">
        <pc:chgData name="Lygre, Birgitte B" userId="50f2ce34-52ee-4a3e-b430-47c9dcf86ceb" providerId="ADAL" clId="{EB1802F7-8C65-403B-B4AA-1B47AA50695F}" dt="2021-10-28T13:08:45.878" v="204" actId="255"/>
        <pc:sldMkLst>
          <pc:docMk/>
          <pc:sldMk cId="1724580010" sldId="349"/>
        </pc:sldMkLst>
        <pc:spChg chg="mod">
          <ac:chgData name="Lygre, Birgitte B" userId="50f2ce34-52ee-4a3e-b430-47c9dcf86ceb" providerId="ADAL" clId="{EB1802F7-8C65-403B-B4AA-1B47AA50695F}" dt="2021-10-28T13:08:45.878" v="204" actId="255"/>
          <ac:spMkLst>
            <pc:docMk/>
            <pc:sldMk cId="1724580010" sldId="349"/>
            <ac:spMk id="2" creationId="{8D4FE46C-7345-4DFA-8B36-A4DDBE625957}"/>
          </ac:spMkLst>
        </pc:spChg>
      </pc:sldChg>
      <pc:sldChg chg="modSp mod modNotesTx">
        <pc:chgData name="Lygre, Birgitte B" userId="50f2ce34-52ee-4a3e-b430-47c9dcf86ceb" providerId="ADAL" clId="{EB1802F7-8C65-403B-B4AA-1B47AA50695F}" dt="2021-10-28T13:09:17.095" v="236" actId="20577"/>
        <pc:sldMkLst>
          <pc:docMk/>
          <pc:sldMk cId="2802625116" sldId="350"/>
        </pc:sldMkLst>
        <pc:spChg chg="mod">
          <ac:chgData name="Lygre, Birgitte B" userId="50f2ce34-52ee-4a3e-b430-47c9dcf86ceb" providerId="ADAL" clId="{EB1802F7-8C65-403B-B4AA-1B47AA50695F}" dt="2021-10-28T13:09:10.772" v="235" actId="1037"/>
          <ac:spMkLst>
            <pc:docMk/>
            <pc:sldMk cId="2802625116" sldId="350"/>
            <ac:spMk id="2" creationId="{8F65E1D6-46F8-4D6E-8D65-0F77579CEB65}"/>
          </ac:spMkLst>
        </pc:spChg>
      </pc:sldChg>
      <pc:sldChg chg="modSp mod">
        <pc:chgData name="Lygre, Birgitte B" userId="50f2ce34-52ee-4a3e-b430-47c9dcf86ceb" providerId="ADAL" clId="{EB1802F7-8C65-403B-B4AA-1B47AA50695F}" dt="2021-10-28T13:09:00.583" v="219" actId="1036"/>
        <pc:sldMkLst>
          <pc:docMk/>
          <pc:sldMk cId="3474937095" sldId="352"/>
        </pc:sldMkLst>
        <pc:spChg chg="mod">
          <ac:chgData name="Lygre, Birgitte B" userId="50f2ce34-52ee-4a3e-b430-47c9dcf86ceb" providerId="ADAL" clId="{EB1802F7-8C65-403B-B4AA-1B47AA50695F}" dt="2021-10-28T13:09:00.583" v="219" actId="1036"/>
          <ac:spMkLst>
            <pc:docMk/>
            <pc:sldMk cId="3474937095" sldId="352"/>
            <ac:spMk id="2" creationId="{8D4FE46C-7345-4DFA-8B36-A4DDBE625957}"/>
          </ac:spMkLst>
        </pc:spChg>
      </pc:sldChg>
      <pc:sldChg chg="modSp mod">
        <pc:chgData name="Lygre, Birgitte B" userId="50f2ce34-52ee-4a3e-b430-47c9dcf86ceb" providerId="ADAL" clId="{EB1802F7-8C65-403B-B4AA-1B47AA50695F}" dt="2021-10-28T13:00:55.748" v="70" actId="20577"/>
        <pc:sldMkLst>
          <pc:docMk/>
          <pc:sldMk cId="2075338905" sldId="353"/>
        </pc:sldMkLst>
        <pc:spChg chg="mod">
          <ac:chgData name="Lygre, Birgitte B" userId="50f2ce34-52ee-4a3e-b430-47c9dcf86ceb" providerId="ADAL" clId="{EB1802F7-8C65-403B-B4AA-1B47AA50695F}" dt="2021-10-28T13:00:55.748" v="70" actId="20577"/>
          <ac:spMkLst>
            <pc:docMk/>
            <pc:sldMk cId="2075338905" sldId="353"/>
            <ac:spMk id="3" creationId="{58CE5168-9531-434A-9BAF-C6B32DCF281B}"/>
          </ac:spMkLst>
        </pc:spChg>
        <pc:spChg chg="mod">
          <ac:chgData name="Lygre, Birgitte B" userId="50f2ce34-52ee-4a3e-b430-47c9dcf86ceb" providerId="ADAL" clId="{EB1802F7-8C65-403B-B4AA-1B47AA50695F}" dt="2021-10-28T13:00:43.571" v="68" actId="113"/>
          <ac:spMkLst>
            <pc:docMk/>
            <pc:sldMk cId="2075338905" sldId="353"/>
            <ac:spMk id="46082" creationId="{00000000-0000-0000-0000-000000000000}"/>
          </ac:spMkLst>
        </pc:spChg>
      </pc:sldChg>
    </pc:docChg>
  </pc:docChgLst>
  <pc:docChgLst>
    <pc:chgData name="Varne, Daniel" userId="ecefacae-f505-45d2-84ef-88884fe0a60c" providerId="ADAL" clId="{E599E732-6769-405C-85F4-B270622AF18F}"/>
    <pc:docChg chg="undo custSel addSld delSld modSld sldOrd">
      <pc:chgData name="Varne, Daniel" userId="ecefacae-f505-45d2-84ef-88884fe0a60c" providerId="ADAL" clId="{E599E732-6769-405C-85F4-B270622AF18F}" dt="2021-09-03T11:47:49.079" v="1415" actId="20577"/>
      <pc:docMkLst>
        <pc:docMk/>
      </pc:docMkLst>
      <pc:sldChg chg="addSp delSp modSp mod">
        <pc:chgData name="Varne, Daniel" userId="ecefacae-f505-45d2-84ef-88884fe0a60c" providerId="ADAL" clId="{E599E732-6769-405C-85F4-B270622AF18F}" dt="2021-09-03T11:47:49.079" v="1415" actId="20577"/>
        <pc:sldMkLst>
          <pc:docMk/>
          <pc:sldMk cId="3943047629" sldId="257"/>
        </pc:sldMkLst>
        <pc:spChg chg="mod">
          <ac:chgData name="Varne, Daniel" userId="ecefacae-f505-45d2-84ef-88884fe0a60c" providerId="ADAL" clId="{E599E732-6769-405C-85F4-B270622AF18F}" dt="2021-09-03T11:47:49.079" v="1415" actId="20577"/>
          <ac:spMkLst>
            <pc:docMk/>
            <pc:sldMk cId="3943047629" sldId="257"/>
            <ac:spMk id="4" creationId="{D8B3E3D1-A64F-6C49-A65E-78234E99BA50}"/>
          </ac:spMkLst>
        </pc:spChg>
        <pc:spChg chg="del">
          <ac:chgData name="Varne, Daniel" userId="ecefacae-f505-45d2-84ef-88884fe0a60c" providerId="ADAL" clId="{E599E732-6769-405C-85F4-B270622AF18F}" dt="2021-09-03T11:47:36.585" v="1410" actId="931"/>
          <ac:spMkLst>
            <pc:docMk/>
            <pc:sldMk cId="3943047629" sldId="257"/>
            <ac:spMk id="6" creationId="{E93276C1-27E9-4A4B-8ED5-F667E78A6D44}"/>
          </ac:spMkLst>
        </pc:spChg>
        <pc:picChg chg="add mod">
          <ac:chgData name="Varne, Daniel" userId="ecefacae-f505-45d2-84ef-88884fe0a60c" providerId="ADAL" clId="{E599E732-6769-405C-85F4-B270622AF18F}" dt="2021-09-03T11:47:38.987" v="1412" actId="962"/>
          <ac:picMkLst>
            <pc:docMk/>
            <pc:sldMk cId="3943047629" sldId="257"/>
            <ac:picMk id="3" creationId="{71B5B8EC-82C4-4357-B253-13C09DE6C8A1}"/>
          </ac:picMkLst>
        </pc:picChg>
      </pc:sldChg>
      <pc:sldChg chg="modSp mod">
        <pc:chgData name="Varne, Daniel" userId="ecefacae-f505-45d2-84ef-88884fe0a60c" providerId="ADAL" clId="{E599E732-6769-405C-85F4-B270622AF18F}" dt="2021-09-03T11:29:32.770" v="319" actId="208"/>
        <pc:sldMkLst>
          <pc:docMk/>
          <pc:sldMk cId="863107212" sldId="261"/>
        </pc:sldMkLst>
        <pc:spChg chg="mod">
          <ac:chgData name="Varne, Daniel" userId="ecefacae-f505-45d2-84ef-88884fe0a60c" providerId="ADAL" clId="{E599E732-6769-405C-85F4-B270622AF18F}" dt="2021-09-03T11:29:32.770" v="319" actId="208"/>
          <ac:spMkLst>
            <pc:docMk/>
            <pc:sldMk cId="863107212" sldId="261"/>
            <ac:spMk id="7" creationId="{FD0E810C-2AF5-4B59-A7F4-354693BCDC37}"/>
          </ac:spMkLst>
        </pc:spChg>
      </pc:sldChg>
      <pc:sldChg chg="addSp modSp mod">
        <pc:chgData name="Varne, Daniel" userId="ecefacae-f505-45d2-84ef-88884fe0a60c" providerId="ADAL" clId="{E599E732-6769-405C-85F4-B270622AF18F}" dt="2021-09-03T11:29:52.693" v="362" actId="1035"/>
        <pc:sldMkLst>
          <pc:docMk/>
          <pc:sldMk cId="1374180574" sldId="262"/>
        </pc:sldMkLst>
        <pc:spChg chg="add mod">
          <ac:chgData name="Varne, Daniel" userId="ecefacae-f505-45d2-84ef-88884fe0a60c" providerId="ADAL" clId="{E599E732-6769-405C-85F4-B270622AF18F}" dt="2021-09-03T11:29:52.693" v="362" actId="1035"/>
          <ac:spMkLst>
            <pc:docMk/>
            <pc:sldMk cId="1374180574" sldId="262"/>
            <ac:spMk id="5" creationId="{4E2EEC70-B6E4-4123-A41A-21DE0DE295FC}"/>
          </ac:spMkLst>
        </pc:spChg>
        <pc:picChg chg="mod">
          <ac:chgData name="Varne, Daniel" userId="ecefacae-f505-45d2-84ef-88884fe0a60c" providerId="ADAL" clId="{E599E732-6769-405C-85F4-B270622AF18F}" dt="2021-09-03T11:29:46.375" v="341" actId="1036"/>
          <ac:picMkLst>
            <pc:docMk/>
            <pc:sldMk cId="1374180574" sldId="262"/>
            <ac:picMk id="4" creationId="{69A471C1-E990-4EB4-A5E3-424D2E3B561F}"/>
          </ac:picMkLst>
        </pc:picChg>
      </pc:sldChg>
      <pc:sldChg chg="addSp delSp modSp add mod">
        <pc:chgData name="Varne, Daniel" userId="ecefacae-f505-45d2-84ef-88884fe0a60c" providerId="ADAL" clId="{E599E732-6769-405C-85F4-B270622AF18F}" dt="2021-09-03T11:30:42.784" v="365" actId="478"/>
        <pc:sldMkLst>
          <pc:docMk/>
          <pc:sldMk cId="2443409520" sldId="263"/>
        </pc:sldMkLst>
        <pc:picChg chg="add mod">
          <ac:chgData name="Varne, Daniel" userId="ecefacae-f505-45d2-84ef-88884fe0a60c" providerId="ADAL" clId="{E599E732-6769-405C-85F4-B270622AF18F}" dt="2021-09-03T10:51:25.035" v="31" actId="14100"/>
          <ac:picMkLst>
            <pc:docMk/>
            <pc:sldMk cId="2443409520" sldId="263"/>
            <ac:picMk id="4" creationId="{B9AF3055-A653-4DFF-8DD1-B5FAEF166248}"/>
          </ac:picMkLst>
        </pc:picChg>
        <pc:picChg chg="del">
          <ac:chgData name="Varne, Daniel" userId="ecefacae-f505-45d2-84ef-88884fe0a60c" providerId="ADAL" clId="{E599E732-6769-405C-85F4-B270622AF18F}" dt="2021-09-03T10:50:01.245" v="27" actId="478"/>
          <ac:picMkLst>
            <pc:docMk/>
            <pc:sldMk cId="2443409520" sldId="263"/>
            <ac:picMk id="5" creationId="{008342BB-AC10-4234-B0D4-A5E973EA2E75}"/>
          </ac:picMkLst>
        </pc:picChg>
        <pc:picChg chg="add del mod">
          <ac:chgData name="Varne, Daniel" userId="ecefacae-f505-45d2-84ef-88884fe0a60c" providerId="ADAL" clId="{E599E732-6769-405C-85F4-B270622AF18F}" dt="2021-09-03T11:30:42.784" v="365" actId="478"/>
          <ac:picMkLst>
            <pc:docMk/>
            <pc:sldMk cId="2443409520" sldId="263"/>
            <ac:picMk id="6" creationId="{D577E3E0-6298-454B-B53E-D20C7C5F602A}"/>
          </ac:picMkLst>
        </pc:picChg>
      </pc:sldChg>
      <pc:sldChg chg="addSp delSp modSp add mod">
        <pc:chgData name="Varne, Daniel" userId="ecefacae-f505-45d2-84ef-88884fe0a60c" providerId="ADAL" clId="{E599E732-6769-405C-85F4-B270622AF18F}" dt="2021-09-03T11:10:50.899" v="148" actId="1076"/>
        <pc:sldMkLst>
          <pc:docMk/>
          <pc:sldMk cId="2308715555" sldId="270"/>
        </pc:sldMkLst>
        <pc:picChg chg="add mod">
          <ac:chgData name="Varne, Daniel" userId="ecefacae-f505-45d2-84ef-88884fe0a60c" providerId="ADAL" clId="{E599E732-6769-405C-85F4-B270622AF18F}" dt="2021-09-03T11:10:50.899" v="148" actId="1076"/>
          <ac:picMkLst>
            <pc:docMk/>
            <pc:sldMk cId="2308715555" sldId="270"/>
            <ac:picMk id="4" creationId="{2504DE69-5ADA-4777-8E7B-CA1A74B94318}"/>
          </ac:picMkLst>
        </pc:picChg>
        <pc:picChg chg="del">
          <ac:chgData name="Varne, Daniel" userId="ecefacae-f505-45d2-84ef-88884fe0a60c" providerId="ADAL" clId="{E599E732-6769-405C-85F4-B270622AF18F}" dt="2021-09-03T11:09:36.100" v="145" actId="478"/>
          <ac:picMkLst>
            <pc:docMk/>
            <pc:sldMk cId="2308715555" sldId="270"/>
            <ac:picMk id="5" creationId="{35D42DBC-7BD9-48DA-BC09-EEF2426D8716}"/>
          </ac:picMkLst>
        </pc:picChg>
      </pc:sldChg>
      <pc:sldChg chg="addSp delSp modSp add mod">
        <pc:chgData name="Varne, Daniel" userId="ecefacae-f505-45d2-84ef-88884fe0a60c" providerId="ADAL" clId="{E599E732-6769-405C-85F4-B270622AF18F}" dt="2021-09-03T11:13:12.610" v="181" actId="20577"/>
        <pc:sldMkLst>
          <pc:docMk/>
          <pc:sldMk cId="1087106851" sldId="271"/>
        </pc:sldMkLst>
        <pc:spChg chg="mod">
          <ac:chgData name="Varne, Daniel" userId="ecefacae-f505-45d2-84ef-88884fe0a60c" providerId="ADAL" clId="{E599E732-6769-405C-85F4-B270622AF18F}" dt="2021-09-03T11:13:12.610" v="181" actId="20577"/>
          <ac:spMkLst>
            <pc:docMk/>
            <pc:sldMk cId="1087106851" sldId="271"/>
            <ac:spMk id="2" creationId="{C6962F82-ADD3-4751-A655-056029AD396D}"/>
          </ac:spMkLst>
        </pc:spChg>
        <pc:picChg chg="add mod">
          <ac:chgData name="Varne, Daniel" userId="ecefacae-f505-45d2-84ef-88884fe0a60c" providerId="ADAL" clId="{E599E732-6769-405C-85F4-B270622AF18F}" dt="2021-09-03T11:12:50.523" v="155" actId="1036"/>
          <ac:picMkLst>
            <pc:docMk/>
            <pc:sldMk cId="1087106851" sldId="271"/>
            <ac:picMk id="4" creationId="{2C28C115-CDA6-4B23-B262-D6428AC05B8D}"/>
          </ac:picMkLst>
        </pc:picChg>
        <pc:picChg chg="del">
          <ac:chgData name="Varne, Daniel" userId="ecefacae-f505-45d2-84ef-88884fe0a60c" providerId="ADAL" clId="{E599E732-6769-405C-85F4-B270622AF18F}" dt="2021-09-03T11:11:39.714" v="149" actId="478"/>
          <ac:picMkLst>
            <pc:docMk/>
            <pc:sldMk cId="1087106851" sldId="271"/>
            <ac:picMk id="5" creationId="{1150E2EA-3E15-4C24-99A5-70FE135295FF}"/>
          </ac:picMkLst>
        </pc:picChg>
      </pc:sldChg>
      <pc:sldChg chg="add del">
        <pc:chgData name="Varne, Daniel" userId="ecefacae-f505-45d2-84ef-88884fe0a60c" providerId="ADAL" clId="{E599E732-6769-405C-85F4-B270622AF18F}" dt="2021-09-03T11:15:48.922" v="182" actId="47"/>
        <pc:sldMkLst>
          <pc:docMk/>
          <pc:sldMk cId="1735098141" sldId="272"/>
        </pc:sldMkLst>
      </pc:sldChg>
      <pc:sldChg chg="addSp delSp modSp add mod">
        <pc:chgData name="Varne, Daniel" userId="ecefacae-f505-45d2-84ef-88884fe0a60c" providerId="ADAL" clId="{E599E732-6769-405C-85F4-B270622AF18F}" dt="2021-09-03T11:18:05.652" v="192" actId="1035"/>
        <pc:sldMkLst>
          <pc:docMk/>
          <pc:sldMk cId="2692357406" sldId="273"/>
        </pc:sldMkLst>
        <pc:picChg chg="add mod">
          <ac:chgData name="Varne, Daniel" userId="ecefacae-f505-45d2-84ef-88884fe0a60c" providerId="ADAL" clId="{E599E732-6769-405C-85F4-B270622AF18F}" dt="2021-09-03T11:18:05.652" v="192" actId="1035"/>
          <ac:picMkLst>
            <pc:docMk/>
            <pc:sldMk cId="2692357406" sldId="273"/>
            <ac:picMk id="4" creationId="{613C4537-1A20-4020-B211-A1946174EE24}"/>
          </ac:picMkLst>
        </pc:picChg>
        <pc:picChg chg="del">
          <ac:chgData name="Varne, Daniel" userId="ecefacae-f505-45d2-84ef-88884fe0a60c" providerId="ADAL" clId="{E599E732-6769-405C-85F4-B270622AF18F}" dt="2021-09-03T11:16:15.494" v="183" actId="478"/>
          <ac:picMkLst>
            <pc:docMk/>
            <pc:sldMk cId="2692357406" sldId="273"/>
            <ac:picMk id="5" creationId="{514DE45B-EF9F-4485-8CEA-EA8BFC3E0FD8}"/>
          </ac:picMkLst>
        </pc:picChg>
      </pc:sldChg>
      <pc:sldChg chg="addSp delSp modSp add mod">
        <pc:chgData name="Varne, Daniel" userId="ecefacae-f505-45d2-84ef-88884fe0a60c" providerId="ADAL" clId="{E599E732-6769-405C-85F4-B270622AF18F}" dt="2021-09-03T11:19:43.163" v="205" actId="1036"/>
        <pc:sldMkLst>
          <pc:docMk/>
          <pc:sldMk cId="3659908056" sldId="274"/>
        </pc:sldMkLst>
        <pc:picChg chg="add mod">
          <ac:chgData name="Varne, Daniel" userId="ecefacae-f505-45d2-84ef-88884fe0a60c" providerId="ADAL" clId="{E599E732-6769-405C-85F4-B270622AF18F}" dt="2021-09-03T11:19:43.163" v="205" actId="1036"/>
          <ac:picMkLst>
            <pc:docMk/>
            <pc:sldMk cId="3659908056" sldId="274"/>
            <ac:picMk id="4" creationId="{C5201285-2218-495B-AC2B-0EEDD1D72403}"/>
          </ac:picMkLst>
        </pc:picChg>
        <pc:picChg chg="del">
          <ac:chgData name="Varne, Daniel" userId="ecefacae-f505-45d2-84ef-88884fe0a60c" providerId="ADAL" clId="{E599E732-6769-405C-85F4-B270622AF18F}" dt="2021-09-03T11:18:42.489" v="193" actId="478"/>
          <ac:picMkLst>
            <pc:docMk/>
            <pc:sldMk cId="3659908056" sldId="274"/>
            <ac:picMk id="5" creationId="{00EAB171-ECC8-4FF3-B4D6-5AA9C8A041E8}"/>
          </ac:picMkLst>
        </pc:picChg>
      </pc:sldChg>
      <pc:sldChg chg="addSp delSp modSp add mod">
        <pc:chgData name="Varne, Daniel" userId="ecefacae-f505-45d2-84ef-88884fe0a60c" providerId="ADAL" clId="{E599E732-6769-405C-85F4-B270622AF18F}" dt="2021-09-03T11:23:09.381" v="220" actId="14100"/>
        <pc:sldMkLst>
          <pc:docMk/>
          <pc:sldMk cId="952042156" sldId="276"/>
        </pc:sldMkLst>
        <pc:picChg chg="del">
          <ac:chgData name="Varne, Daniel" userId="ecefacae-f505-45d2-84ef-88884fe0a60c" providerId="ADAL" clId="{E599E732-6769-405C-85F4-B270622AF18F}" dt="2021-09-03T11:22:57.626" v="216" actId="478"/>
          <ac:picMkLst>
            <pc:docMk/>
            <pc:sldMk cId="952042156" sldId="276"/>
            <ac:picMk id="4" creationId="{EAC4E0FD-625F-46A4-9B95-8D1D6D83078D}"/>
          </ac:picMkLst>
        </pc:picChg>
        <pc:picChg chg="add mod">
          <ac:chgData name="Varne, Daniel" userId="ecefacae-f505-45d2-84ef-88884fe0a60c" providerId="ADAL" clId="{E599E732-6769-405C-85F4-B270622AF18F}" dt="2021-09-03T11:23:09.381" v="220" actId="14100"/>
          <ac:picMkLst>
            <pc:docMk/>
            <pc:sldMk cId="952042156" sldId="276"/>
            <ac:picMk id="5" creationId="{CFCB7EDA-951E-479B-9561-4ED9A00BCBB2}"/>
          </ac:picMkLst>
        </pc:picChg>
      </pc:sldChg>
      <pc:sldChg chg="addSp delSp modSp add mod">
        <pc:chgData name="Varne, Daniel" userId="ecefacae-f505-45d2-84ef-88884fe0a60c" providerId="ADAL" clId="{E599E732-6769-405C-85F4-B270622AF18F}" dt="2021-09-03T11:26:06.367" v="237" actId="732"/>
        <pc:sldMkLst>
          <pc:docMk/>
          <pc:sldMk cId="3054948714" sldId="277"/>
        </pc:sldMkLst>
        <pc:picChg chg="del">
          <ac:chgData name="Varne, Daniel" userId="ecefacae-f505-45d2-84ef-88884fe0a60c" providerId="ADAL" clId="{E599E732-6769-405C-85F4-B270622AF18F}" dt="2021-09-03T11:24:06.662" v="221" actId="478"/>
          <ac:picMkLst>
            <pc:docMk/>
            <pc:sldMk cId="3054948714" sldId="277"/>
            <ac:picMk id="4" creationId="{DC439835-2E53-47F0-AA53-8E5516890447}"/>
          </ac:picMkLst>
        </pc:picChg>
        <pc:picChg chg="add mod modCrop">
          <ac:chgData name="Varne, Daniel" userId="ecefacae-f505-45d2-84ef-88884fe0a60c" providerId="ADAL" clId="{E599E732-6769-405C-85F4-B270622AF18F}" dt="2021-09-03T11:26:06.367" v="237" actId="732"/>
          <ac:picMkLst>
            <pc:docMk/>
            <pc:sldMk cId="3054948714" sldId="277"/>
            <ac:picMk id="5" creationId="{53F0C0FA-8464-4C7C-A9D0-33BE301EB75D}"/>
          </ac:picMkLst>
        </pc:picChg>
      </pc:sldChg>
      <pc:sldChg chg="modSp mod">
        <pc:chgData name="Varne, Daniel" userId="ecefacae-f505-45d2-84ef-88884fe0a60c" providerId="ADAL" clId="{E599E732-6769-405C-85F4-B270622AF18F}" dt="2021-09-03T11:28:07.549" v="315" actId="20577"/>
        <pc:sldMkLst>
          <pc:docMk/>
          <pc:sldMk cId="1458343343" sldId="287"/>
        </pc:sldMkLst>
        <pc:spChg chg="mod">
          <ac:chgData name="Varne, Daniel" userId="ecefacae-f505-45d2-84ef-88884fe0a60c" providerId="ADAL" clId="{E599E732-6769-405C-85F4-B270622AF18F}" dt="2021-09-03T11:28:07.549" v="315" actId="20577"/>
          <ac:spMkLst>
            <pc:docMk/>
            <pc:sldMk cId="1458343343" sldId="287"/>
            <ac:spMk id="3" creationId="{58CE5168-9531-434A-9BAF-C6B32DCF281B}"/>
          </ac:spMkLst>
        </pc:spChg>
      </pc:sldChg>
      <pc:sldChg chg="modSp mod">
        <pc:chgData name="Varne, Daniel" userId="ecefacae-f505-45d2-84ef-88884fe0a60c" providerId="ADAL" clId="{E599E732-6769-405C-85F4-B270622AF18F}" dt="2021-09-03T11:36:16.157" v="751" actId="20577"/>
        <pc:sldMkLst>
          <pc:docMk/>
          <pc:sldMk cId="183507459" sldId="335"/>
        </pc:sldMkLst>
        <pc:spChg chg="mod">
          <ac:chgData name="Varne, Daniel" userId="ecefacae-f505-45d2-84ef-88884fe0a60c" providerId="ADAL" clId="{E599E732-6769-405C-85F4-B270622AF18F}" dt="2021-09-03T11:36:16.157" v="751" actId="20577"/>
          <ac:spMkLst>
            <pc:docMk/>
            <pc:sldMk cId="183507459" sldId="335"/>
            <ac:spMk id="3" creationId="{58CE5168-9531-434A-9BAF-C6B32DCF281B}"/>
          </ac:spMkLst>
        </pc:spChg>
      </pc:sldChg>
      <pc:sldChg chg="modSp mod">
        <pc:chgData name="Varne, Daniel" userId="ecefacae-f505-45d2-84ef-88884fe0a60c" providerId="ADAL" clId="{E599E732-6769-405C-85F4-B270622AF18F}" dt="2021-09-03T11:40:09.645" v="830" actId="1036"/>
        <pc:sldMkLst>
          <pc:docMk/>
          <pc:sldMk cId="564835731" sldId="338"/>
        </pc:sldMkLst>
        <pc:spChg chg="mod">
          <ac:chgData name="Varne, Daniel" userId="ecefacae-f505-45d2-84ef-88884fe0a60c" providerId="ADAL" clId="{E599E732-6769-405C-85F4-B270622AF18F}" dt="2021-09-03T11:40:09.645" v="830" actId="1036"/>
          <ac:spMkLst>
            <pc:docMk/>
            <pc:sldMk cId="564835731" sldId="338"/>
            <ac:spMk id="3" creationId="{58CE5168-9531-434A-9BAF-C6B32DCF281B}"/>
          </ac:spMkLst>
        </pc:spChg>
      </pc:sldChg>
      <pc:sldChg chg="modSp mod">
        <pc:chgData name="Varne, Daniel" userId="ecefacae-f505-45d2-84ef-88884fe0a60c" providerId="ADAL" clId="{E599E732-6769-405C-85F4-B270622AF18F}" dt="2021-09-03T11:47:03.574" v="1409" actId="20577"/>
        <pc:sldMkLst>
          <pc:docMk/>
          <pc:sldMk cId="3610699048" sldId="345"/>
        </pc:sldMkLst>
        <pc:spChg chg="mod">
          <ac:chgData name="Varne, Daniel" userId="ecefacae-f505-45d2-84ef-88884fe0a60c" providerId="ADAL" clId="{E599E732-6769-405C-85F4-B270622AF18F}" dt="2021-09-03T11:47:03.574" v="1409" actId="20577"/>
          <ac:spMkLst>
            <pc:docMk/>
            <pc:sldMk cId="3610699048" sldId="345"/>
            <ac:spMk id="3" creationId="{58CE5168-9531-434A-9BAF-C6B32DCF281B}"/>
          </ac:spMkLst>
        </pc:spChg>
      </pc:sldChg>
      <pc:sldChg chg="addSp modSp new mod">
        <pc:chgData name="Varne, Daniel" userId="ecefacae-f505-45d2-84ef-88884fe0a60c" providerId="ADAL" clId="{E599E732-6769-405C-85F4-B270622AF18F}" dt="2021-09-03T10:46:16.973" v="12" actId="14100"/>
        <pc:sldMkLst>
          <pc:docMk/>
          <pc:sldMk cId="2919148430" sldId="346"/>
        </pc:sldMkLst>
        <pc:spChg chg="mod">
          <ac:chgData name="Varne, Daniel" userId="ecefacae-f505-45d2-84ef-88884fe0a60c" providerId="ADAL" clId="{E599E732-6769-405C-85F4-B270622AF18F}" dt="2021-09-03T10:45:07.771" v="1"/>
          <ac:spMkLst>
            <pc:docMk/>
            <pc:sldMk cId="2919148430" sldId="346"/>
            <ac:spMk id="2" creationId="{CFDA5DA1-AADC-4E23-870B-D29D70DF3737}"/>
          </ac:spMkLst>
        </pc:spChg>
        <pc:picChg chg="add mod">
          <ac:chgData name="Varne, Daniel" userId="ecefacae-f505-45d2-84ef-88884fe0a60c" providerId="ADAL" clId="{E599E732-6769-405C-85F4-B270622AF18F}" dt="2021-09-03T10:46:16.973" v="12" actId="14100"/>
          <ac:picMkLst>
            <pc:docMk/>
            <pc:sldMk cId="2919148430" sldId="346"/>
            <ac:picMk id="4" creationId="{B02147C7-A918-48DD-9990-153B7C3F9C50}"/>
          </ac:picMkLst>
        </pc:picChg>
      </pc:sldChg>
      <pc:sldChg chg="addSp delSp modSp add mod">
        <pc:chgData name="Varne, Daniel" userId="ecefacae-f505-45d2-84ef-88884fe0a60c" providerId="ADAL" clId="{E599E732-6769-405C-85F4-B270622AF18F}" dt="2021-09-03T10:49:43.847" v="26" actId="14100"/>
        <pc:sldMkLst>
          <pc:docMk/>
          <pc:sldMk cId="1787227289" sldId="347"/>
        </pc:sldMkLst>
        <pc:spChg chg="add mod">
          <ac:chgData name="Varne, Daniel" userId="ecefacae-f505-45d2-84ef-88884fe0a60c" providerId="ADAL" clId="{E599E732-6769-405C-85F4-B270622AF18F}" dt="2021-09-03T10:49:43.847" v="26" actId="14100"/>
          <ac:spMkLst>
            <pc:docMk/>
            <pc:sldMk cId="1787227289" sldId="347"/>
            <ac:spMk id="6" creationId="{E389853A-BEA9-4078-9C93-3D4AB564C1CA}"/>
          </ac:spMkLst>
        </pc:spChg>
        <pc:picChg chg="add mod modCrop">
          <ac:chgData name="Varne, Daniel" userId="ecefacae-f505-45d2-84ef-88884fe0a60c" providerId="ADAL" clId="{E599E732-6769-405C-85F4-B270622AF18F}" dt="2021-09-03T10:48:45.796" v="21" actId="732"/>
          <ac:picMkLst>
            <pc:docMk/>
            <pc:sldMk cId="1787227289" sldId="347"/>
            <ac:picMk id="4" creationId="{26D2F096-B3A4-4AAE-8711-E369D4B0D86D}"/>
          </ac:picMkLst>
        </pc:picChg>
        <pc:picChg chg="del">
          <ac:chgData name="Varne, Daniel" userId="ecefacae-f505-45d2-84ef-88884fe0a60c" providerId="ADAL" clId="{E599E732-6769-405C-85F4-B270622AF18F}" dt="2021-09-03T10:46:41.216" v="14" actId="478"/>
          <ac:picMkLst>
            <pc:docMk/>
            <pc:sldMk cId="1787227289" sldId="347"/>
            <ac:picMk id="5" creationId="{72134901-CA36-4BA1-93F2-48843EF13250}"/>
          </ac:picMkLst>
        </pc:picChg>
      </pc:sldChg>
      <pc:sldChg chg="addSp delSp modSp add mod">
        <pc:chgData name="Varne, Daniel" userId="ecefacae-f505-45d2-84ef-88884fe0a60c" providerId="ADAL" clId="{E599E732-6769-405C-85F4-B270622AF18F}" dt="2021-09-03T11:31:24.890" v="392" actId="20577"/>
        <pc:sldMkLst>
          <pc:docMk/>
          <pc:sldMk cId="2731634796" sldId="348"/>
        </pc:sldMkLst>
        <pc:spChg chg="mod">
          <ac:chgData name="Varne, Daniel" userId="ecefacae-f505-45d2-84ef-88884fe0a60c" providerId="ADAL" clId="{E599E732-6769-405C-85F4-B270622AF18F}" dt="2021-09-03T11:31:24.890" v="392" actId="20577"/>
          <ac:spMkLst>
            <pc:docMk/>
            <pc:sldMk cId="2731634796" sldId="348"/>
            <ac:spMk id="2" creationId="{596544D9-FEC8-4EE9-97B5-825402E3ACE2}"/>
          </ac:spMkLst>
        </pc:spChg>
        <pc:picChg chg="add mod">
          <ac:chgData name="Varne, Daniel" userId="ecefacae-f505-45d2-84ef-88884fe0a60c" providerId="ADAL" clId="{E599E732-6769-405C-85F4-B270622AF18F}" dt="2021-09-03T10:53:59.607" v="54" actId="1037"/>
          <ac:picMkLst>
            <pc:docMk/>
            <pc:sldMk cId="2731634796" sldId="348"/>
            <ac:picMk id="4" creationId="{BF64909B-D65E-4107-9F21-F4E0282C7850}"/>
          </ac:picMkLst>
        </pc:picChg>
        <pc:picChg chg="del">
          <ac:chgData name="Varne, Daniel" userId="ecefacae-f505-45d2-84ef-88884fe0a60c" providerId="ADAL" clId="{E599E732-6769-405C-85F4-B270622AF18F}" dt="2021-09-03T10:52:28.063" v="32" actId="478"/>
          <ac:picMkLst>
            <pc:docMk/>
            <pc:sldMk cId="2731634796" sldId="348"/>
            <ac:picMk id="5" creationId="{7F49D0A6-DC06-43DA-A73A-28D848E5A6C5}"/>
          </ac:picMkLst>
        </pc:picChg>
      </pc:sldChg>
      <pc:sldChg chg="addSp delSp modSp new mod">
        <pc:chgData name="Varne, Daniel" userId="ecefacae-f505-45d2-84ef-88884fe0a60c" providerId="ADAL" clId="{E599E732-6769-405C-85F4-B270622AF18F}" dt="2021-09-03T10:58:23.975" v="101" actId="1076"/>
        <pc:sldMkLst>
          <pc:docMk/>
          <pc:sldMk cId="1724580010" sldId="349"/>
        </pc:sldMkLst>
        <pc:spChg chg="mod">
          <ac:chgData name="Varne, Daniel" userId="ecefacae-f505-45d2-84ef-88884fe0a60c" providerId="ADAL" clId="{E599E732-6769-405C-85F4-B270622AF18F}" dt="2021-09-03T10:56:15.660" v="92" actId="20577"/>
          <ac:spMkLst>
            <pc:docMk/>
            <pc:sldMk cId="1724580010" sldId="349"/>
            <ac:spMk id="2" creationId="{8D4FE46C-7345-4DFA-8B36-A4DDBE625957}"/>
          </ac:spMkLst>
        </pc:spChg>
        <pc:spChg chg="del">
          <ac:chgData name="Varne, Daniel" userId="ecefacae-f505-45d2-84ef-88884fe0a60c" providerId="ADAL" clId="{E599E732-6769-405C-85F4-B270622AF18F}" dt="2021-09-03T10:56:21.186" v="93" actId="478"/>
          <ac:spMkLst>
            <pc:docMk/>
            <pc:sldMk cId="1724580010" sldId="349"/>
            <ac:spMk id="3" creationId="{E01CF4CA-7D9F-4123-9EB2-C0A3F96E0762}"/>
          </ac:spMkLst>
        </pc:spChg>
        <pc:picChg chg="add mod">
          <ac:chgData name="Varne, Daniel" userId="ecefacae-f505-45d2-84ef-88884fe0a60c" providerId="ADAL" clId="{E599E732-6769-405C-85F4-B270622AF18F}" dt="2021-09-03T10:57:30.757" v="99" actId="1036"/>
          <ac:picMkLst>
            <pc:docMk/>
            <pc:sldMk cId="1724580010" sldId="349"/>
            <ac:picMk id="5" creationId="{1999F6FD-DA08-4973-922A-8035A1FAD70D}"/>
          </ac:picMkLst>
        </pc:picChg>
        <pc:picChg chg="add mod">
          <ac:chgData name="Varne, Daniel" userId="ecefacae-f505-45d2-84ef-88884fe0a60c" providerId="ADAL" clId="{E599E732-6769-405C-85F4-B270622AF18F}" dt="2021-09-03T10:58:23.975" v="101" actId="1076"/>
          <ac:picMkLst>
            <pc:docMk/>
            <pc:sldMk cId="1724580010" sldId="349"/>
            <ac:picMk id="7" creationId="{392A35F0-FB49-4182-8331-14685E2A0F7E}"/>
          </ac:picMkLst>
        </pc:picChg>
      </pc:sldChg>
      <pc:sldChg chg="addSp delSp modSp new mod">
        <pc:chgData name="Varne, Daniel" userId="ecefacae-f505-45d2-84ef-88884fe0a60c" providerId="ADAL" clId="{E599E732-6769-405C-85F4-B270622AF18F}" dt="2021-09-03T11:02:17.901" v="142" actId="14100"/>
        <pc:sldMkLst>
          <pc:docMk/>
          <pc:sldMk cId="2802625116" sldId="350"/>
        </pc:sldMkLst>
        <pc:spChg chg="mod">
          <ac:chgData name="Varne, Daniel" userId="ecefacae-f505-45d2-84ef-88884fe0a60c" providerId="ADAL" clId="{E599E732-6769-405C-85F4-B270622AF18F}" dt="2021-09-03T11:00:42.771" v="135" actId="20577"/>
          <ac:spMkLst>
            <pc:docMk/>
            <pc:sldMk cId="2802625116" sldId="350"/>
            <ac:spMk id="2" creationId="{8F65E1D6-46F8-4D6E-8D65-0F77579CEB65}"/>
          </ac:spMkLst>
        </pc:spChg>
        <pc:spChg chg="del">
          <ac:chgData name="Varne, Daniel" userId="ecefacae-f505-45d2-84ef-88884fe0a60c" providerId="ADAL" clId="{E599E732-6769-405C-85F4-B270622AF18F}" dt="2021-09-03T11:00:54.560" v="136" actId="478"/>
          <ac:spMkLst>
            <pc:docMk/>
            <pc:sldMk cId="2802625116" sldId="350"/>
            <ac:spMk id="3" creationId="{05237B70-5996-46BC-80B1-4F5F81BB358D}"/>
          </ac:spMkLst>
        </pc:spChg>
        <pc:picChg chg="add mod">
          <ac:chgData name="Varne, Daniel" userId="ecefacae-f505-45d2-84ef-88884fe0a60c" providerId="ADAL" clId="{E599E732-6769-405C-85F4-B270622AF18F}" dt="2021-09-03T11:02:17.901" v="142" actId="14100"/>
          <ac:picMkLst>
            <pc:docMk/>
            <pc:sldMk cId="2802625116" sldId="350"/>
            <ac:picMk id="5" creationId="{515E2F7E-1AB4-483C-B990-417405369FB0}"/>
          </ac:picMkLst>
        </pc:picChg>
      </pc:sldChg>
      <pc:sldChg chg="new del">
        <pc:chgData name="Varne, Daniel" userId="ecefacae-f505-45d2-84ef-88884fe0a60c" providerId="ADAL" clId="{E599E732-6769-405C-85F4-B270622AF18F}" dt="2021-09-03T11:02:32.271" v="143" actId="47"/>
        <pc:sldMkLst>
          <pc:docMk/>
          <pc:sldMk cId="1163230145" sldId="351"/>
        </pc:sldMkLst>
      </pc:sldChg>
      <pc:sldChg chg="addSp delSp modSp add mod ord">
        <pc:chgData name="Varne, Daniel" userId="ecefacae-f505-45d2-84ef-88884fe0a60c" providerId="ADAL" clId="{E599E732-6769-405C-85F4-B270622AF18F}" dt="2021-09-03T11:34:13.534" v="558" actId="27309"/>
        <pc:sldMkLst>
          <pc:docMk/>
          <pc:sldMk cId="3474937095" sldId="352"/>
        </pc:sldMkLst>
        <pc:spChg chg="mod">
          <ac:chgData name="Varne, Daniel" userId="ecefacae-f505-45d2-84ef-88884fe0a60c" providerId="ADAL" clId="{E599E732-6769-405C-85F4-B270622AF18F}" dt="2021-09-03T10:59:14.857" v="121" actId="20577"/>
          <ac:spMkLst>
            <pc:docMk/>
            <pc:sldMk cId="3474937095" sldId="352"/>
            <ac:spMk id="2" creationId="{8D4FE46C-7345-4DFA-8B36-A4DDBE625957}"/>
          </ac:spMkLst>
        </pc:spChg>
        <pc:graphicFrameChg chg="add del modGraphic">
          <ac:chgData name="Varne, Daniel" userId="ecefacae-f505-45d2-84ef-88884fe0a60c" providerId="ADAL" clId="{E599E732-6769-405C-85F4-B270622AF18F}" dt="2021-09-03T11:34:13.534" v="558" actId="27309"/>
          <ac:graphicFrameMkLst>
            <pc:docMk/>
            <pc:sldMk cId="3474937095" sldId="352"/>
            <ac:graphicFrameMk id="8" creationId="{90772BB0-6D43-4590-839B-5466D62A3EC9}"/>
          </ac:graphicFrameMkLst>
        </pc:graphicFrameChg>
        <pc:picChg chg="add mod">
          <ac:chgData name="Varne, Daniel" userId="ecefacae-f505-45d2-84ef-88884fe0a60c" providerId="ADAL" clId="{E599E732-6769-405C-85F4-B270622AF18F}" dt="2021-09-03T11:00:18.413" v="128" actId="14100"/>
          <ac:picMkLst>
            <pc:docMk/>
            <pc:sldMk cId="3474937095" sldId="352"/>
            <ac:picMk id="4" creationId="{AF499636-56EB-48D8-9C19-E5A1EDB1A690}"/>
          </ac:picMkLst>
        </pc:picChg>
        <pc:picChg chg="del">
          <ac:chgData name="Varne, Daniel" userId="ecefacae-f505-45d2-84ef-88884fe0a60c" providerId="ADAL" clId="{E599E732-6769-405C-85F4-B270622AF18F}" dt="2021-09-03T10:59:18.194" v="122" actId="478"/>
          <ac:picMkLst>
            <pc:docMk/>
            <pc:sldMk cId="3474937095" sldId="352"/>
            <ac:picMk id="5" creationId="{1999F6FD-DA08-4973-922A-8035A1FAD70D}"/>
          </ac:picMkLst>
        </pc:picChg>
      </pc:sldChg>
    </pc:docChg>
  </pc:docChgLst>
  <pc:docChgLst>
    <pc:chgData name="Andersen, Erik" userId="c59919e9-cc05-4148-b636-3e46033753f3" providerId="ADAL" clId="{98E580BC-F511-4308-A8D1-2AAC571DCD89}"/>
    <pc:docChg chg="custSel addSld delSld modSld">
      <pc:chgData name="Andersen, Erik" userId="c59919e9-cc05-4148-b636-3e46033753f3" providerId="ADAL" clId="{98E580BC-F511-4308-A8D1-2AAC571DCD89}" dt="2021-09-20T13:44:13.565" v="1082"/>
      <pc:docMkLst>
        <pc:docMk/>
      </pc:docMkLst>
      <pc:sldChg chg="modNotesTx">
        <pc:chgData name="Andersen, Erik" userId="c59919e9-cc05-4148-b636-3e46033753f3" providerId="ADAL" clId="{98E580BC-F511-4308-A8D1-2AAC571DCD89}" dt="2021-09-20T13:39:33.847" v="1022" actId="20577"/>
        <pc:sldMkLst>
          <pc:docMk/>
          <pc:sldMk cId="863107212" sldId="261"/>
        </pc:sldMkLst>
      </pc:sldChg>
      <pc:sldChg chg="modNotesTx">
        <pc:chgData name="Andersen, Erik" userId="c59919e9-cc05-4148-b636-3e46033753f3" providerId="ADAL" clId="{98E580BC-F511-4308-A8D1-2AAC571DCD89}" dt="2021-09-20T13:40:08.327" v="1024"/>
        <pc:sldMkLst>
          <pc:docMk/>
          <pc:sldMk cId="1374180574" sldId="262"/>
        </pc:sldMkLst>
      </pc:sldChg>
      <pc:sldChg chg="modNotesTx">
        <pc:chgData name="Andersen, Erik" userId="c59919e9-cc05-4148-b636-3e46033753f3" providerId="ADAL" clId="{98E580BC-F511-4308-A8D1-2AAC571DCD89}" dt="2021-09-20T13:41:19.460" v="1040"/>
        <pc:sldMkLst>
          <pc:docMk/>
          <pc:sldMk cId="2443409520" sldId="263"/>
        </pc:sldMkLst>
      </pc:sldChg>
      <pc:sldChg chg="modNotesTx">
        <pc:chgData name="Andersen, Erik" userId="c59919e9-cc05-4148-b636-3e46033753f3" providerId="ADAL" clId="{98E580BC-F511-4308-A8D1-2AAC571DCD89}" dt="2021-09-20T13:42:42.775" v="1068" actId="20577"/>
        <pc:sldMkLst>
          <pc:docMk/>
          <pc:sldMk cId="2308715555" sldId="270"/>
        </pc:sldMkLst>
      </pc:sldChg>
      <pc:sldChg chg="modNotesTx">
        <pc:chgData name="Andersen, Erik" userId="c59919e9-cc05-4148-b636-3e46033753f3" providerId="ADAL" clId="{98E580BC-F511-4308-A8D1-2AAC571DCD89}" dt="2021-09-20T13:43:02.264" v="1080" actId="20577"/>
        <pc:sldMkLst>
          <pc:docMk/>
          <pc:sldMk cId="1087106851" sldId="271"/>
        </pc:sldMkLst>
      </pc:sldChg>
      <pc:sldChg chg="modNotesTx">
        <pc:chgData name="Andersen, Erik" userId="c59919e9-cc05-4148-b636-3e46033753f3" providerId="ADAL" clId="{98E580BC-F511-4308-A8D1-2AAC571DCD89}" dt="2021-09-17T09:16:59.382" v="853" actId="6549"/>
        <pc:sldMkLst>
          <pc:docMk/>
          <pc:sldMk cId="2692357406" sldId="273"/>
        </pc:sldMkLst>
      </pc:sldChg>
      <pc:sldChg chg="modNotesTx">
        <pc:chgData name="Andersen, Erik" userId="c59919e9-cc05-4148-b636-3e46033753f3" providerId="ADAL" clId="{98E580BC-F511-4308-A8D1-2AAC571DCD89}" dt="2021-09-20T13:43:27.004" v="1081"/>
        <pc:sldMkLst>
          <pc:docMk/>
          <pc:sldMk cId="3659908056" sldId="274"/>
        </pc:sldMkLst>
      </pc:sldChg>
      <pc:sldChg chg="modNotesTx">
        <pc:chgData name="Andersen, Erik" userId="c59919e9-cc05-4148-b636-3e46033753f3" providerId="ADAL" clId="{98E580BC-F511-4308-A8D1-2AAC571DCD89}" dt="2021-09-17T09:23:39.631" v="1010" actId="6549"/>
        <pc:sldMkLst>
          <pc:docMk/>
          <pc:sldMk cId="952042156" sldId="276"/>
        </pc:sldMkLst>
      </pc:sldChg>
      <pc:sldChg chg="modNotesTx">
        <pc:chgData name="Andersen, Erik" userId="c59919e9-cc05-4148-b636-3e46033753f3" providerId="ADAL" clId="{98E580BC-F511-4308-A8D1-2AAC571DCD89}" dt="2021-09-20T13:44:13.565" v="1082"/>
        <pc:sldMkLst>
          <pc:docMk/>
          <pc:sldMk cId="3054948714" sldId="277"/>
        </pc:sldMkLst>
      </pc:sldChg>
      <pc:sldChg chg="add">
        <pc:chgData name="Andersen, Erik" userId="c59919e9-cc05-4148-b636-3e46033753f3" providerId="ADAL" clId="{98E580BC-F511-4308-A8D1-2AAC571DCD89}" dt="2021-09-06T11:03:00.276" v="0"/>
        <pc:sldMkLst>
          <pc:docMk/>
          <pc:sldMk cId="895837350" sldId="326"/>
        </pc:sldMkLst>
      </pc:sldChg>
      <pc:sldChg chg="modNotesTx">
        <pc:chgData name="Andersen, Erik" userId="c59919e9-cc05-4148-b636-3e46033753f3" providerId="ADAL" clId="{98E580BC-F511-4308-A8D1-2AAC571DCD89}" dt="2021-09-20T13:40:29.994" v="1026"/>
        <pc:sldMkLst>
          <pc:docMk/>
          <pc:sldMk cId="2919148430" sldId="346"/>
        </pc:sldMkLst>
      </pc:sldChg>
      <pc:sldChg chg="modNotesTx">
        <pc:chgData name="Andersen, Erik" userId="c59919e9-cc05-4148-b636-3e46033753f3" providerId="ADAL" clId="{98E580BC-F511-4308-A8D1-2AAC571DCD89}" dt="2021-09-20T13:41:02.926" v="1039" actId="20577"/>
        <pc:sldMkLst>
          <pc:docMk/>
          <pc:sldMk cId="1787227289" sldId="347"/>
        </pc:sldMkLst>
      </pc:sldChg>
      <pc:sldChg chg="del modNotesTx">
        <pc:chgData name="Andersen, Erik" userId="c59919e9-cc05-4148-b636-3e46033753f3" providerId="ADAL" clId="{98E580BC-F511-4308-A8D1-2AAC571DCD89}" dt="2021-09-20T13:41:22.696" v="1041" actId="47"/>
        <pc:sldMkLst>
          <pc:docMk/>
          <pc:sldMk cId="2731634796" sldId="348"/>
        </pc:sldMkLst>
      </pc:sldChg>
      <pc:sldChg chg="modNotesTx">
        <pc:chgData name="Andersen, Erik" userId="c59919e9-cc05-4148-b636-3e46033753f3" providerId="ADAL" clId="{98E580BC-F511-4308-A8D1-2AAC571DCD89}" dt="2021-09-20T13:41:52.430" v="1043"/>
        <pc:sldMkLst>
          <pc:docMk/>
          <pc:sldMk cId="1724580010" sldId="349"/>
        </pc:sldMkLst>
      </pc:sldChg>
      <pc:sldChg chg="modNotesTx">
        <pc:chgData name="Andersen, Erik" userId="c59919e9-cc05-4148-b636-3e46033753f3" providerId="ADAL" clId="{98E580BC-F511-4308-A8D1-2AAC571DCD89}" dt="2021-09-20T13:42:24.548" v="1056" actId="20577"/>
        <pc:sldMkLst>
          <pc:docMk/>
          <pc:sldMk cId="2802625116" sldId="350"/>
        </pc:sldMkLst>
      </pc:sldChg>
      <pc:sldChg chg="modNotesTx">
        <pc:chgData name="Andersen, Erik" userId="c59919e9-cc05-4148-b636-3e46033753f3" providerId="ADAL" clId="{98E580BC-F511-4308-A8D1-2AAC571DCD89}" dt="2021-09-17T09:03:18.823" v="422" actId="6549"/>
        <pc:sldMkLst>
          <pc:docMk/>
          <pc:sldMk cId="3474937095" sldId="352"/>
        </pc:sldMkLst>
      </pc:sldChg>
      <pc:sldChg chg="add">
        <pc:chgData name="Andersen, Erik" userId="c59919e9-cc05-4148-b636-3e46033753f3" providerId="ADAL" clId="{98E580BC-F511-4308-A8D1-2AAC571DCD89}" dt="2021-09-06T11:03:08.990" v="1"/>
        <pc:sldMkLst>
          <pc:docMk/>
          <pc:sldMk cId="2075338905" sldId="35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B06FD-D711-124E-A3E3-0FBE1F8F0CE4}" type="datetimeFigureOut">
              <a:rPr lang="nb-NO" smtClean="0"/>
              <a:t>01.11.2021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B4BBF-70B9-8047-B02F-2484F1EA6A40}" type="slidenum">
              <a:rPr lang="nb-NO" smtClean="0"/>
              <a:t>‹#›</a:t>
            </a:fld>
            <a:endParaRPr lang="nb-NO"/>
          </a:p>
        </p:txBody>
      </p:sp>
    </p:spTree>
    <p:extLst>
      <p:ext uri="{BB962C8B-B14F-4D97-AF65-F5344CB8AC3E}">
        <p14:creationId xmlns:p14="http://schemas.microsoft.com/office/powerpoint/2010/main" val="1263860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84DC7F-D1C1-4B8A-811B-A779D12687E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7426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Vi har plukka ut nokon variablar som skal fange opp ulike element av levekår og variasjonen av disse mellom kommunane i Vestland. På kvar av variablane er kommunane plassert i 6 jamstore grupper, kor dei som er plassert i 1 har den presumptivt beste verdien på variabelen, medan dei som er plassert i 6 har den presumptivt dårlegaste med tanke på gode levekår. Alle kommunane har då fått ein ranking 1-6 på kvar variabel, og deretter er det tatt eit snitt av disse for å laga total-rankinga for kvar kommune (kor dei igjen rangerast 1-6 ut frå snittet). Nord</a:t>
            </a:r>
            <a:r>
              <a:rPr lang="nn-NO" sz="1200" dirty="0">
                <a:effectLst/>
                <a:latin typeface="Calibri" panose="020F0502020204030204" pitchFamily="34" charset="0"/>
                <a:ea typeface="Calibri" panose="020F0502020204030204" pitchFamily="34" charset="0"/>
                <a:cs typeface="Times New Roman" panose="02020603050405020304" pitchFamily="18" charset="0"/>
              </a:rPr>
              <a:t>fjord kjem samla sett godt ut på levekårsindeksen. Det er særleg NAV-brukarar og </a:t>
            </a:r>
            <a:r>
              <a:rPr lang="nn-NO" sz="1200" dirty="0" err="1">
                <a:effectLst/>
                <a:latin typeface="Calibri" panose="020F0502020204030204" pitchFamily="34" charset="0"/>
                <a:ea typeface="Calibri" panose="020F0502020204030204" pitchFamily="34" charset="0"/>
                <a:cs typeface="Times New Roman" panose="02020603050405020304" pitchFamily="18" charset="0"/>
              </a:rPr>
              <a:t>barnevernstilffele</a:t>
            </a:r>
            <a:r>
              <a:rPr lang="nn-NO" sz="1200" dirty="0">
                <a:effectLst/>
                <a:latin typeface="Calibri" panose="020F0502020204030204" pitchFamily="34" charset="0"/>
                <a:ea typeface="Calibri" panose="020F0502020204030204" pitchFamily="34" charset="0"/>
                <a:cs typeface="Times New Roman" panose="02020603050405020304" pitchFamily="18" charset="0"/>
              </a:rPr>
              <a:t> som trekkjer opp. Elles er det ein del variasjon mellom kommunane i regionen. Til dømes kjem Gloppen kommune godt ut på dei fleste indikatorane, mens Bremanger kjem dårleg ut på fleire indikatorar.</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14</a:t>
            </a:fld>
            <a:endParaRPr lang="nb-NO"/>
          </a:p>
        </p:txBody>
      </p:sp>
    </p:spTree>
    <p:extLst>
      <p:ext uri="{BB962C8B-B14F-4D97-AF65-F5344CB8AC3E}">
        <p14:creationId xmlns:p14="http://schemas.microsoft.com/office/powerpoint/2010/main" val="232557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600" i="1" dirty="0">
                <a:effectLst/>
                <a:latin typeface="Calibri" panose="020F0502020204030204" pitchFamily="34" charset="0"/>
                <a:ea typeface="Calibri" panose="020F0502020204030204" pitchFamily="34" charset="0"/>
                <a:cs typeface="Times New Roman" panose="02020603050405020304" pitchFamily="18" charset="0"/>
              </a:rPr>
              <a:t>*</a:t>
            </a:r>
            <a:r>
              <a:rPr lang="nn-NO" sz="1200" i="1" dirty="0">
                <a:effectLst/>
                <a:latin typeface="Calibri" panose="020F0502020204030204" pitchFamily="34" charset="0"/>
                <a:ea typeface="Calibri" panose="020F0502020204030204" pitchFamily="34" charset="0"/>
                <a:cs typeface="Times New Roman" panose="02020603050405020304" pitchFamily="18" charset="0"/>
              </a:rPr>
              <a:t>Låginntekt er definert som mindre enn 50 % av medianinntekta etter OECD-definisjonen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p>
            <a:pPr>
              <a:lnSpc>
                <a:spcPct val="107000"/>
              </a:lnSpc>
              <a:spcAft>
                <a:spcPts val="800"/>
              </a:spcAft>
            </a:pPr>
            <a:r>
              <a:rPr lang="nn-NO" sz="1200" dirty="0">
                <a:effectLst/>
                <a:latin typeface="Calibri" panose="020F0502020204030204" pitchFamily="34" charset="0"/>
                <a:ea typeface="Calibri" panose="020F0502020204030204" pitchFamily="34" charset="0"/>
                <a:cs typeface="Times New Roman" panose="02020603050405020304" pitchFamily="18" charset="0"/>
              </a:rPr>
              <a:t>For Nordfjord gir dette at per 2019, bur nær 5 % av innbyggarane i eit hushald med vedvarande låginntekt. Dette er om lag som fylkessnittet.  10% av barn under 18 år bur i eit hushald med låginntekt. Dette er høgast i fylket. Sunnfjord ligg under fylkessnittet på 0,23 når det gjeld ulikheit (GINI).</a:t>
            </a:r>
          </a:p>
          <a:p>
            <a:pPr>
              <a:lnSpc>
                <a:spcPct val="107000"/>
              </a:lnSpc>
              <a:spcAft>
                <a:spcPts val="80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Samla sett, er det aukande grad av fattigdom i Nordfjord dei siste 10 åra, medan inntektsulikheita har auka litt.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Kjelde: SSB</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15</a:t>
            </a:fld>
            <a:endParaRPr lang="nb-NO"/>
          </a:p>
        </p:txBody>
      </p:sp>
    </p:spTree>
    <p:extLst>
      <p:ext uri="{BB962C8B-B14F-4D97-AF65-F5344CB8AC3E}">
        <p14:creationId xmlns:p14="http://schemas.microsoft.com/office/powerpoint/2010/main" val="597685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184DC7F-D1C1-4B8A-811B-A779D12687E5}" type="slidenum">
              <a:rPr lang="nb-NO" smtClean="0"/>
              <a:t>17</a:t>
            </a:fld>
            <a:endParaRPr lang="nb-NO"/>
          </a:p>
        </p:txBody>
      </p:sp>
    </p:spTree>
    <p:extLst>
      <p:ext uri="{BB962C8B-B14F-4D97-AF65-F5344CB8AC3E}">
        <p14:creationId xmlns:p14="http://schemas.microsoft.com/office/powerpoint/2010/main" val="70356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Nordfjord har ein profil som er svært tung på industri. Det er også noko meir innan helse og primærnæringar her enn elles i landet. Regionen har då mindre av høgkompetent tenesteyting som pregar dei urbane strøka.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err="1"/>
              <a:t>Talet</a:t>
            </a:r>
            <a:r>
              <a:rPr lang="nb-NO" dirty="0"/>
              <a:t> på sysselsette har </a:t>
            </a:r>
            <a:r>
              <a:rPr lang="nb-NO" dirty="0" err="1"/>
              <a:t>auka</a:t>
            </a:r>
            <a:r>
              <a:rPr lang="nb-NO" dirty="0"/>
              <a:t> med 300 </a:t>
            </a:r>
            <a:r>
              <a:rPr lang="nb-NO" dirty="0" err="1"/>
              <a:t>sidan</a:t>
            </a:r>
            <a:r>
              <a:rPr lang="nb-NO" dirty="0"/>
              <a:t> 2016. Auken er størst </a:t>
            </a:r>
            <a:r>
              <a:rPr lang="nb-NO" dirty="0" err="1"/>
              <a:t>innan</a:t>
            </a:r>
            <a:r>
              <a:rPr lang="nb-NO" dirty="0"/>
              <a:t> </a:t>
            </a:r>
            <a:r>
              <a:rPr lang="nb-NO" dirty="0" err="1"/>
              <a:t>sekundærnæringar</a:t>
            </a:r>
            <a:r>
              <a:rPr lang="nb-NO" dirty="0"/>
              <a:t>.  Det siste året har det </a:t>
            </a:r>
            <a:r>
              <a:rPr lang="nb-NO" dirty="0" err="1"/>
              <a:t>vore</a:t>
            </a:r>
            <a:r>
              <a:rPr lang="nb-NO" dirty="0"/>
              <a:t> </a:t>
            </a:r>
            <a:r>
              <a:rPr lang="nb-NO" dirty="0" err="1"/>
              <a:t>ein</a:t>
            </a:r>
            <a:r>
              <a:rPr lang="nb-NO" dirty="0"/>
              <a:t> ganske stor nedgang i </a:t>
            </a:r>
            <a:r>
              <a:rPr lang="nb-NO" dirty="0" err="1"/>
              <a:t>primærnæringane</a:t>
            </a:r>
            <a:r>
              <a:rPr lang="nb-NO" dirty="0"/>
              <a:t>, </a:t>
            </a:r>
            <a:r>
              <a:rPr lang="nb-NO" dirty="0" err="1"/>
              <a:t>noko</a:t>
            </a:r>
            <a:r>
              <a:rPr lang="nb-NO" dirty="0"/>
              <a:t> som </a:t>
            </a:r>
            <a:r>
              <a:rPr lang="nb-NO" dirty="0" err="1"/>
              <a:t>truleg</a:t>
            </a:r>
            <a:r>
              <a:rPr lang="nb-NO" dirty="0"/>
              <a:t> har </a:t>
            </a:r>
            <a:r>
              <a:rPr lang="nb-NO" dirty="0" err="1"/>
              <a:t>samanheng</a:t>
            </a:r>
            <a:r>
              <a:rPr lang="nb-NO" dirty="0"/>
              <a:t> med koronapandemien (mangel på </a:t>
            </a:r>
            <a:r>
              <a:rPr lang="nb-NO" dirty="0" err="1"/>
              <a:t>utanlandsk</a:t>
            </a:r>
            <a:r>
              <a:rPr lang="nb-NO" dirty="0"/>
              <a:t> arbeidskraft). Det har også </a:t>
            </a:r>
            <a:r>
              <a:rPr lang="nb-NO" dirty="0" err="1"/>
              <a:t>vore</a:t>
            </a:r>
            <a:r>
              <a:rPr lang="nb-NO" dirty="0"/>
              <a:t> nedgang </a:t>
            </a:r>
            <a:r>
              <a:rPr lang="nb-NO" dirty="0" err="1"/>
              <a:t>innan</a:t>
            </a:r>
            <a:r>
              <a:rPr lang="nb-NO" dirty="0"/>
              <a:t> </a:t>
            </a:r>
            <a:r>
              <a:rPr lang="nb-NO" dirty="0" err="1"/>
              <a:t>personleg</a:t>
            </a:r>
            <a:r>
              <a:rPr lang="nb-NO" dirty="0"/>
              <a:t> </a:t>
            </a:r>
            <a:r>
              <a:rPr lang="nb-NO" dirty="0" err="1"/>
              <a:t>tenesteyting</a:t>
            </a:r>
            <a:r>
              <a:rPr lang="nb-NO" dirty="0"/>
              <a:t> og varehandel/transport/reiseliv </a:t>
            </a:r>
          </a:p>
          <a:p>
            <a:endParaRPr lang="nb-NO" dirty="0"/>
          </a:p>
          <a:p>
            <a:r>
              <a:rPr lang="nb-NO" dirty="0"/>
              <a:t>Kjelde: SSB</a:t>
            </a:r>
          </a:p>
        </p:txBody>
      </p:sp>
      <p:sp>
        <p:nvSpPr>
          <p:cNvPr id="4" name="Plassholder for lysbildenummer 3"/>
          <p:cNvSpPr>
            <a:spLocks noGrp="1"/>
          </p:cNvSpPr>
          <p:nvPr>
            <p:ph type="sldNum" sz="quarter" idx="5"/>
          </p:nvPr>
        </p:nvSpPr>
        <p:spPr/>
        <p:txBody>
          <a:bodyPr/>
          <a:lstStyle/>
          <a:p>
            <a:fld id="{071B4BBF-70B9-8047-B02F-2484F1EA6A40}" type="slidenum">
              <a:rPr lang="nb-NO" smtClean="0"/>
              <a:t>18</a:t>
            </a:fld>
            <a:endParaRPr lang="nb-NO"/>
          </a:p>
        </p:txBody>
      </p:sp>
    </p:spTree>
    <p:extLst>
      <p:ext uri="{BB962C8B-B14F-4D97-AF65-F5344CB8AC3E}">
        <p14:creationId xmlns:p14="http://schemas.microsoft.com/office/powerpoint/2010/main" val="2363670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Figurane over er meint å gi eit innblikk i kor folk bur og jobbar med utgangspunktet i ein region.  </a:t>
            </a: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Dei fleste som bur i Nordfjord jobbar i regionen, men også ein del i Sunnfjord kommune, Sogndal og Bergen. Det er ein del innpendling frå region Sunnfjord.</a:t>
            </a:r>
          </a:p>
          <a:p>
            <a:endParaRPr lang="nb-NO" dirty="0"/>
          </a:p>
          <a:p>
            <a:r>
              <a:rPr lang="nb-NO" dirty="0"/>
              <a:t>Kjelde: SSB</a:t>
            </a:r>
          </a:p>
        </p:txBody>
      </p:sp>
      <p:sp>
        <p:nvSpPr>
          <p:cNvPr id="4" name="Plassholder for lysbildenummer 3"/>
          <p:cNvSpPr>
            <a:spLocks noGrp="1"/>
          </p:cNvSpPr>
          <p:nvPr>
            <p:ph type="sldNum" sz="quarter" idx="5"/>
          </p:nvPr>
        </p:nvSpPr>
        <p:spPr/>
        <p:txBody>
          <a:bodyPr/>
          <a:lstStyle/>
          <a:p>
            <a:fld id="{071B4BBF-70B9-8047-B02F-2484F1EA6A40}" type="slidenum">
              <a:rPr lang="nb-NO" smtClean="0"/>
              <a:t>19</a:t>
            </a:fld>
            <a:endParaRPr lang="nb-NO"/>
          </a:p>
        </p:txBody>
      </p:sp>
    </p:spTree>
    <p:extLst>
      <p:ext uri="{BB962C8B-B14F-4D97-AF65-F5344CB8AC3E}">
        <p14:creationId xmlns:p14="http://schemas.microsoft.com/office/powerpoint/2010/main" val="3616128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Når vi snakkar om stramheita i arbeidsmarknaden, dreier det seg om kor godt tilbodet av stillingar matchar kompetansen til dei som er arbeidsledige. Tala som brukast her, er gjennomgåande stillingstilgangen delt på gjennomsnittleg behaldning av bruttoledige. Etter ein reduksjon i stramheita i fjor som følgje av koronapandemien, er det igjen ein auke i år. Dette gjeld all yrkesgrupper. I Nordfjord er det jordbruk/skogbruk/fiske, helse og undervisning som er strammast.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Regionen er om lag på linje med snittet i fylket i bedriftsundersøkinga (gjennomført i mars 2021).</a:t>
            </a:r>
            <a:br>
              <a:rPr lang="nn-NO" sz="1200" dirty="0">
                <a:effectLst/>
                <a:latin typeface="Calibri" panose="020F0502020204030204" pitchFamily="34" charset="0"/>
                <a:ea typeface="Calibri" panose="020F0502020204030204" pitchFamily="34" charset="0"/>
                <a:cs typeface="Times New Roman" panose="02020603050405020304" pitchFamily="18" charset="0"/>
              </a:rPr>
            </a:br>
            <a:r>
              <a:rPr lang="nn-NO" sz="1200" dirty="0">
                <a:effectLst/>
                <a:latin typeface="Calibri" panose="020F0502020204030204" pitchFamily="34" charset="0"/>
                <a:ea typeface="Calibri" panose="020F0502020204030204" pitchFamily="34" charset="0"/>
                <a:cs typeface="Times New Roman" panose="02020603050405020304" pitchFamily="18" charset="0"/>
              </a:rPr>
              <a:t>Det er bra optimisme når det gjeld sysselsetjinga, men mindre når det gjeld dei økonomiske indikatorane.</a:t>
            </a:r>
          </a:p>
          <a:p>
            <a:pPr marL="0" marR="0" lvl="0" indent="0" algn="l" defTabSz="914400" rtl="0" eaLnBrk="1" fontAlgn="auto" latinLnBrk="0" hangingPunct="1">
              <a:lnSpc>
                <a:spcPct val="100000"/>
              </a:lnSpc>
              <a:spcBef>
                <a:spcPts val="0"/>
              </a:spcBef>
              <a:spcAft>
                <a:spcPts val="0"/>
              </a:spcAft>
              <a:buClrTx/>
              <a:buSzTx/>
              <a:buFontTx/>
              <a:buNone/>
              <a:tabLst/>
              <a:defRPr/>
            </a:pPr>
            <a:br>
              <a:rPr lang="nn-NO" sz="1200" dirty="0">
                <a:effectLst/>
                <a:latin typeface="Calibri" panose="020F0502020204030204" pitchFamily="34" charset="0"/>
                <a:ea typeface="Calibri" panose="020F0502020204030204" pitchFamily="34" charset="0"/>
                <a:cs typeface="Times New Roman" panose="02020603050405020304" pitchFamily="18" charset="0"/>
              </a:rPr>
            </a:br>
            <a:r>
              <a:rPr lang="nn-NO" sz="1200" dirty="0">
                <a:effectLst/>
                <a:latin typeface="Calibri" panose="020F0502020204030204" pitchFamily="34" charset="0"/>
                <a:ea typeface="Calibri" panose="020F0502020204030204" pitchFamily="34" charset="0"/>
                <a:cs typeface="Times New Roman" panose="02020603050405020304" pitchFamily="18" charset="0"/>
              </a:rPr>
              <a:t>Vi har rekna ut kor stor del av dei sysselsette som er over gjennomsnittleg pensjonsalder, eller som har mindre enn fem år til de når gjennomsnittleg pensjonsalder. Dette kan seie noko om erstatningsbehov de næraste åra. Nordfjord er den regionen som har størst behov for å erstatte arbeidstakar som går av med pensjon dei næraste åra. Behovet er størst innan primærnæringane, transport og kommunikasjon. 10 prosent av dei sysselsette i Nordfjord har passert gjennomsnittleg pensjonsalder og ytterlegere 10 prosent vil passere denne alderen innan fem år. </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20</a:t>
            </a:fld>
            <a:endParaRPr lang="nb-NO"/>
          </a:p>
        </p:txBody>
      </p:sp>
    </p:spTree>
    <p:extLst>
      <p:ext uri="{BB962C8B-B14F-4D97-AF65-F5344CB8AC3E}">
        <p14:creationId xmlns:p14="http://schemas.microsoft.com/office/powerpoint/2010/main" val="3423456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Størst prosentvis vekst i talet på sysselsette har det vore i Midthordland, etterfølgd av Nordhordland, Sunnhordland og Nordfjord. I desse tala tyngast nok Bergen og Vest ned av den ekstra store ledigheita dei har fått i forbindelse med pandemien.</a:t>
            </a:r>
          </a:p>
          <a:p>
            <a:endParaRPr lang="nn-NO" noProof="0" dirty="0"/>
          </a:p>
          <a:p>
            <a:r>
              <a:rPr lang="nn-NO" noProof="0" dirty="0"/>
              <a:t>Forventingar til auka sysselsetting er høgast blant verksemder i Vest, medan Nordhordland og Bergen ligg ein tanke over snittet. Elles er nivået ganske jamt, men lågast i Midthordland.</a:t>
            </a:r>
          </a:p>
          <a:p>
            <a:endParaRPr lang="nn-NO" noProof="0" dirty="0"/>
          </a:p>
          <a:p>
            <a:r>
              <a:rPr lang="nn-NO" noProof="0" dirty="0"/>
              <a:t>Erstatningsbehovet grunna pensjon er høgast for dei mest rurale regionane i tidlegare Sogn og Fjordane som Voss/Hardanger. Her er det til dels store behov for kvalifisert arbeidskraft. Lågast er erstatningsbehovet i Bergen og Vest.</a:t>
            </a:r>
          </a:p>
          <a:p>
            <a:endParaRPr lang="nn-NO" noProof="0" dirty="0"/>
          </a:p>
          <a:p>
            <a:r>
              <a:rPr lang="nn-NO" noProof="0" dirty="0"/>
              <a:t>Stramheita fylgjer erstatningsbehovet i stor grad, med tidlegare Sogn og Fjordane som regionane med dei strammaste arbeidsmarknadane. Minst stramt er det i Vest, som og heng saman med relativt høg arbeidsløyse etter pandemien. Vestland samla er eit hakk meir stramt enn landet elles. Her ligg Bergen om lag på snitt for fylket.</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21</a:t>
            </a:fld>
            <a:endParaRPr lang="nb-NO"/>
          </a:p>
        </p:txBody>
      </p:sp>
    </p:spTree>
    <p:extLst>
      <p:ext uri="{BB962C8B-B14F-4D97-AF65-F5344CB8AC3E}">
        <p14:creationId xmlns:p14="http://schemas.microsoft.com/office/powerpoint/2010/main" val="1308009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184DC7F-D1C1-4B8A-811B-A779D12687E5}" type="slidenum">
              <a:rPr lang="nb-NO" smtClean="0"/>
              <a:t>23</a:t>
            </a:fld>
            <a:endParaRPr lang="nb-NO"/>
          </a:p>
        </p:txBody>
      </p:sp>
    </p:spTree>
    <p:extLst>
      <p:ext uri="{BB962C8B-B14F-4D97-AF65-F5344CB8AC3E}">
        <p14:creationId xmlns:p14="http://schemas.microsoft.com/office/powerpoint/2010/main" val="3764898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n-NO" sz="1200" dirty="0">
                <a:effectLst/>
                <a:latin typeface="Calibri" panose="020F0502020204030204" pitchFamily="34" charset="0"/>
                <a:ea typeface="Calibri" panose="020F0502020204030204" pitchFamily="34" charset="0"/>
                <a:cs typeface="Times New Roman" panose="02020603050405020304" pitchFamily="18" charset="0"/>
              </a:rPr>
              <a:t>Det har vore ein del regelverksendringar på helseområdet i NAV dei siste åra. Dermed er det interessant å sjå hovudgruppene blant disse samla for å få eit bilete av rørslene i desse brukargruppene. Det dreier seg då om brukarar med sjukefråvær utover 6 månader, nedsett arbeidsevne og uføretrygd. Arbeidssøkarar er tatt med for samanlikning.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Utviklinga i seinare år har vore i tråd med fylket elles. Ein stor auke i arbeidssøkjarar i 2020 som no går tilbake, og lange trendar med fleire uføre, færre på nedsett arbeidsevne og stabilt tal på langtidssjuke.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b="1" noProof="0" dirty="0">
                <a:effectLst/>
                <a:latin typeface="Calibri" panose="020F0502020204030204" pitchFamily="34" charset="0"/>
                <a:ea typeface="Calibri" panose="020F0502020204030204" pitchFamily="34" charset="0"/>
                <a:cs typeface="Times New Roman" panose="02020603050405020304" pitchFamily="18" charset="0"/>
              </a:rPr>
              <a:t>OBS: desse prosentane bør ikkje summerast, ettersom uføre eigentleg er trekt ut av arbeidsstyrken. Me visar dei likevel i same graf som del av arbeidsstyrken, for å synleggjera utviklinga jamsides dei andre brukargruppene. I tillegg er det slik at dei same brukarane kan til dømes være både sjuke og med nedsett arbeidsevne det same året. </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24</a:t>
            </a:fld>
            <a:endParaRPr lang="nb-NO"/>
          </a:p>
        </p:txBody>
      </p:sp>
    </p:spTree>
    <p:extLst>
      <p:ext uri="{BB962C8B-B14F-4D97-AF65-F5344CB8AC3E}">
        <p14:creationId xmlns:p14="http://schemas.microsoft.com/office/powerpoint/2010/main" val="4140700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Ser me på regionane i Vestland, er det Vest som har mange personar i alle kategoriane. Dette er eit trekk ved regionen som har vart ved i lang tid. Elles for kvar einskild gruppe:</a:t>
            </a:r>
            <a:br>
              <a:rPr lang="nn-NO" noProof="0" dirty="0"/>
            </a:br>
            <a:endParaRPr lang="nn-NO" noProof="0" dirty="0"/>
          </a:p>
          <a:p>
            <a:r>
              <a:rPr lang="nn-NO" noProof="0" dirty="0"/>
              <a:t>Arbeidssøkarar: 	Bergen og Vest ligg klart høgast i 2021 grunna gjenværande ledigheit etter pandemien. Dei fleste andre regionane er nede på eit nivå som liknar meir på normalen.</a:t>
            </a:r>
          </a:p>
          <a:p>
            <a:r>
              <a:rPr lang="nn-NO" noProof="0" dirty="0"/>
              <a:t>Nedsett arbeidsevne/AAP:	Særleg Vest ligg høgt på tala her, både på nedsett arbeidsevne og AAP-mottakarar. Nordhordland og Midthordland er og med på å trekkje opp snittet noko. Sogn, Nordfjord og Sunnfjord ligg lågast i fylket.</a:t>
            </a:r>
          </a:p>
          <a:p>
            <a:r>
              <a:rPr lang="nn-NO" noProof="0" dirty="0"/>
              <a:t>Langtids sjukmelde:	Her er nivået ganske stabilt og med små variasjonar mellom regionane. Men og her er Nordhordland og Vest høgast av regionane.</a:t>
            </a:r>
          </a:p>
          <a:p>
            <a:r>
              <a:rPr lang="nn-NO" noProof="0" dirty="0"/>
              <a:t>Uføre:		Her er det 4 regionar som ligg relativt høgt (11-12%): Vest, Nordhordland, Sunnhordland og Voss/Hardanger. Sunnfjord ligg på fylkessnittet, medan dei resterande ligg relativt lågt nede på 9-talet.</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25</a:t>
            </a:fld>
            <a:endParaRPr lang="nb-NO"/>
          </a:p>
        </p:txBody>
      </p:sp>
    </p:spTree>
    <p:extLst>
      <p:ext uri="{BB962C8B-B14F-4D97-AF65-F5344CB8AC3E}">
        <p14:creationId xmlns:p14="http://schemas.microsoft.com/office/powerpoint/2010/main" val="2883571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184DC7F-D1C1-4B8A-811B-A779D12687E5}" type="slidenum">
              <a:rPr lang="nb-NO" smtClean="0"/>
              <a:t>5</a:t>
            </a:fld>
            <a:endParaRPr lang="nb-NO"/>
          </a:p>
        </p:txBody>
      </p:sp>
    </p:spTree>
    <p:extLst>
      <p:ext uri="{BB962C8B-B14F-4D97-AF65-F5344CB8AC3E}">
        <p14:creationId xmlns:p14="http://schemas.microsoft.com/office/powerpoint/2010/main" val="2633115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Nordfjord har i førre tiårs-periode totalt sett, hatt ein befolkningsvekst på 800 personar. Dette skuldast for ein stor del innvandring.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Når det gjeld </a:t>
            </a:r>
            <a:r>
              <a:rPr lang="nb-NO" dirty="0" err="1"/>
              <a:t>vidare</a:t>
            </a:r>
            <a:r>
              <a:rPr lang="nb-NO" dirty="0"/>
              <a:t> utvikling, </a:t>
            </a:r>
            <a:r>
              <a:rPr lang="nn-NO" sz="1200" dirty="0">
                <a:effectLst/>
                <a:latin typeface="Calibri" panose="020F0502020204030204" pitchFamily="34" charset="0"/>
                <a:ea typeface="Calibri" panose="020F0502020204030204" pitchFamily="34" charset="0"/>
                <a:cs typeface="Times New Roman" panose="02020603050405020304" pitchFamily="18" charset="0"/>
              </a:rPr>
              <a:t>tek vi utgangspunkt i framskrivingane til SSB for 2020-2030. Framskrivinga er laga med ni ulike alternativ, etter til dømes venta nivå på aldring og innvandring. Berre det mest optimistiske alternativet gir vekst for Nordfjord. Legg vi hovudalternativet til grunn, tilseier det ein reduksjon i regionens folketal på om lag 400 personar i 2030 samanlikna med 2021.</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a:p>
            <a:r>
              <a:rPr lang="nb-NO" dirty="0"/>
              <a:t>Kjelde: SSB</a:t>
            </a:r>
          </a:p>
        </p:txBody>
      </p:sp>
      <p:sp>
        <p:nvSpPr>
          <p:cNvPr id="4" name="Plassholder for lysbildenummer 3"/>
          <p:cNvSpPr>
            <a:spLocks noGrp="1"/>
          </p:cNvSpPr>
          <p:nvPr>
            <p:ph type="sldNum" sz="quarter" idx="5"/>
          </p:nvPr>
        </p:nvSpPr>
        <p:spPr/>
        <p:txBody>
          <a:bodyPr/>
          <a:lstStyle/>
          <a:p>
            <a:fld id="{071B4BBF-70B9-8047-B02F-2484F1EA6A40}" type="slidenum">
              <a:rPr lang="nb-NO" smtClean="0"/>
              <a:t>6</a:t>
            </a:fld>
            <a:endParaRPr lang="nb-NO"/>
          </a:p>
        </p:txBody>
      </p:sp>
    </p:spTree>
    <p:extLst>
      <p:ext uri="{BB962C8B-B14F-4D97-AF65-F5344CB8AC3E}">
        <p14:creationId xmlns:p14="http://schemas.microsoft.com/office/powerpoint/2010/main" val="2646787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Det neste tiåret er det </a:t>
            </a:r>
            <a:r>
              <a:rPr lang="nb-NO" dirty="0" err="1"/>
              <a:t>berre</a:t>
            </a:r>
            <a:r>
              <a:rPr lang="nb-NO" dirty="0"/>
              <a:t> aldersgruppa over 65 år som vil få vekst. Dette er ei utvikling som vi også har sett det siste tiåret. Dermed vil Nordfjord få ei stadig eldre befolkning fram mot 2030.</a:t>
            </a:r>
          </a:p>
          <a:p>
            <a:endParaRPr lang="nb-NO" dirty="0"/>
          </a:p>
          <a:p>
            <a:r>
              <a:rPr lang="nn-NO" noProof="0" dirty="0"/>
              <a:t>For framskriving er det såkalla mellomalternativet (MMMM) til SSB nytta. </a:t>
            </a:r>
          </a:p>
          <a:p>
            <a:r>
              <a:rPr lang="nn-NO" noProof="0" dirty="0"/>
              <a:t>Kjelde: SSB</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7</a:t>
            </a:fld>
            <a:endParaRPr lang="nb-NO"/>
          </a:p>
        </p:txBody>
      </p:sp>
    </p:spTree>
    <p:extLst>
      <p:ext uri="{BB962C8B-B14F-4D97-AF65-F5344CB8AC3E}">
        <p14:creationId xmlns:p14="http://schemas.microsoft.com/office/powerpoint/2010/main" val="895088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Nordfjord har i førre tiårs-periode hatt ein vekst  i folketalet. Dette skuldast høg innvandring i åra 2008 til 2017. I 2018 og 2019 var det vore fleire som flytta ut av enn inn i regionen . I 2020 var det igjen eit lite overskot.</a:t>
            </a:r>
            <a:endParaRPr kumimoji="0" lang="nb-NO"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dirty="0"/>
              <a:t>Dette er reelle tal for perioden 2000-2020.</a:t>
            </a:r>
          </a:p>
          <a:p>
            <a:pPr marL="0" marR="0" lvl="0" indent="0" algn="l" defTabSz="914400" rtl="0" eaLnBrk="1" fontAlgn="auto" latinLnBrk="0" hangingPunct="1">
              <a:lnSpc>
                <a:spcPct val="100000"/>
              </a:lnSpc>
              <a:spcBef>
                <a:spcPts val="0"/>
              </a:spcBef>
              <a:spcAft>
                <a:spcPts val="0"/>
              </a:spcAft>
              <a:buClrTx/>
              <a:buSzTx/>
              <a:buFontTx/>
              <a:buNone/>
              <a:tabLst/>
              <a:defRPr/>
            </a:pPr>
            <a:r>
              <a:rPr lang="nn-NO" dirty="0"/>
              <a:t>Kjelde: SSB</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8</a:t>
            </a:fld>
            <a:endParaRPr lang="nb-NO"/>
          </a:p>
        </p:txBody>
      </p:sp>
    </p:spTree>
    <p:extLst>
      <p:ext uri="{BB962C8B-B14F-4D97-AF65-F5344CB8AC3E}">
        <p14:creationId xmlns:p14="http://schemas.microsoft.com/office/powerpoint/2010/main" val="3343137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Nordfjord har, likt med fylket i det heile, hatt ei dreiing mot høgare utdanning i befolkninga generelt. </a:t>
            </a:r>
            <a:r>
              <a:rPr lang="nn-NO" noProof="0" dirty="0"/>
              <a:t>Det er verdt å merke seg at dette i særleg grad gjeld for kvinner, som no har ein mykje større del med høg utdanning enn menn. Kvinnene har hatt ei mykje sterkare utvikling dei siste 20 åra enn mennene. </a:t>
            </a:r>
            <a:r>
              <a:rPr lang="nn-NO" sz="1200" dirty="0">
                <a:effectLst/>
                <a:latin typeface="Calibri" panose="020F0502020204030204" pitchFamily="34" charset="0"/>
                <a:ea typeface="Calibri" panose="020F0502020204030204" pitchFamily="34" charset="0"/>
                <a:cs typeface="Times New Roman" panose="02020603050405020304" pitchFamily="18" charset="0"/>
              </a:rPr>
              <a:t>Samanliknar vi tal frå 2020 med dei frå 2010, er det 9 prosentpoeng færre med grunnskole som høgaste fullførte utdanning, 2 prosentpoeng færre med fullført VGS/Fagskule og 11 prosentpoeng fleire med høgare utdanning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Kjelde: SSB</a:t>
            </a:r>
          </a:p>
        </p:txBody>
      </p:sp>
      <p:sp>
        <p:nvSpPr>
          <p:cNvPr id="4" name="Plassholder for lysbildenummer 3"/>
          <p:cNvSpPr>
            <a:spLocks noGrp="1"/>
          </p:cNvSpPr>
          <p:nvPr>
            <p:ph type="sldNum" sz="quarter" idx="5"/>
          </p:nvPr>
        </p:nvSpPr>
        <p:spPr/>
        <p:txBody>
          <a:bodyPr/>
          <a:lstStyle/>
          <a:p>
            <a:fld id="{071B4BBF-70B9-8047-B02F-2484F1EA6A40}" type="slidenum">
              <a:rPr lang="nb-NO" smtClean="0"/>
              <a:t>9</a:t>
            </a:fld>
            <a:endParaRPr lang="nb-NO"/>
          </a:p>
        </p:txBody>
      </p:sp>
    </p:spTree>
    <p:extLst>
      <p:ext uri="{BB962C8B-B14F-4D97-AF65-F5344CB8AC3E}">
        <p14:creationId xmlns:p14="http://schemas.microsoft.com/office/powerpoint/2010/main" val="2552247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Her samanliknar vi regionane i Vestland.</a:t>
            </a:r>
          </a:p>
          <a:p>
            <a:endParaRPr lang="nn-NO" noProof="0" dirty="0"/>
          </a:p>
          <a:p>
            <a:r>
              <a:rPr lang="nn-NO" noProof="0" dirty="0"/>
              <a:t>Gjennomgåande er at befolkningsveksten blir størst for området rundt Bergen, medan vi i indre og nordre delar av fylket kan sjå stagnasjon og nedgang i folketalet fram mot 2030.</a:t>
            </a:r>
          </a:p>
          <a:p>
            <a:r>
              <a:rPr lang="nn-NO" noProof="0" dirty="0"/>
              <a:t>Bergen er regionen med klart høgast del av befolkninga med høgare utdanning.</a:t>
            </a:r>
          </a:p>
          <a:p>
            <a:endParaRPr lang="nn-NO" noProof="0" dirty="0"/>
          </a:p>
          <a:p>
            <a:r>
              <a:rPr lang="nn-NO" noProof="0" dirty="0"/>
              <a:t>Kjelde: SSB</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10</a:t>
            </a:fld>
            <a:endParaRPr lang="nb-NO"/>
          </a:p>
        </p:txBody>
      </p:sp>
    </p:spTree>
    <p:extLst>
      <p:ext uri="{BB962C8B-B14F-4D97-AF65-F5344CB8AC3E}">
        <p14:creationId xmlns:p14="http://schemas.microsoft.com/office/powerpoint/2010/main" val="2546774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184DC7F-D1C1-4B8A-811B-A779D12687E5}" type="slidenum">
              <a:rPr lang="nb-NO" smtClean="0"/>
              <a:t>12</a:t>
            </a:fld>
            <a:endParaRPr lang="nb-NO"/>
          </a:p>
        </p:txBody>
      </p:sp>
    </p:spTree>
    <p:extLst>
      <p:ext uri="{BB962C8B-B14F-4D97-AF65-F5344CB8AC3E}">
        <p14:creationId xmlns:p14="http://schemas.microsoft.com/office/powerpoint/2010/main" val="3261949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07000"/>
              </a:lnSpc>
              <a:buClr>
                <a:schemeClr val="accent1"/>
              </a:buClr>
              <a:buFont typeface="Arial" panose="020B0604020202020204" pitchFamily="34" charset="0"/>
              <a:buNone/>
            </a:pPr>
            <a:r>
              <a:rPr lang="nn-NO" sz="1200" dirty="0">
                <a:effectLst/>
                <a:latin typeface="Calibri" panose="020F0502020204030204" pitchFamily="34" charset="0"/>
                <a:ea typeface="Calibri" panose="020F0502020204030204" pitchFamily="34" charset="0"/>
                <a:cs typeface="Times New Roman" panose="02020603050405020304" pitchFamily="18" charset="0"/>
              </a:rPr>
              <a:t>Kommunane rundt Bergen, samt nokre industridominerte kommunar kjem dårlegast ut på levekårsrankinga.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Clr>
                <a:schemeClr val="accent1"/>
              </a:buClr>
              <a:buFont typeface="Arial" panose="020B0604020202020204" pitchFamily="34" charset="0"/>
              <a:buNone/>
            </a:pPr>
            <a:r>
              <a:rPr lang="nn-NO" sz="1200" dirty="0">
                <a:effectLst/>
                <a:latin typeface="Calibri" panose="020F0502020204030204" pitchFamily="34" charset="0"/>
                <a:ea typeface="Calibri" panose="020F0502020204030204" pitchFamily="34" charset="0"/>
                <a:cs typeface="Times New Roman" panose="02020603050405020304" pitchFamily="18" charset="0"/>
              </a:rPr>
              <a:t>Dei som kjem best ut på levekårsrankinga er kommunane i indre og nordlege strøk av fylket. Mange av dei har relativt få innbyggjarar.</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1200" b="0" u="sng" dirty="0">
              <a:solidFill>
                <a:srgbClr val="1B1B1B"/>
              </a:solidFill>
              <a:effectLst/>
              <a:latin typeface="+mn-lt"/>
            </a:endParaRPr>
          </a:p>
          <a:p>
            <a:r>
              <a:rPr lang="nb-NO" sz="1200" b="0" u="sng" dirty="0">
                <a:solidFill>
                  <a:srgbClr val="1B1B1B"/>
                </a:solidFill>
                <a:effectLst/>
                <a:latin typeface="+mn-lt"/>
              </a:rPr>
              <a:t>Om levekårsrangeringen</a:t>
            </a:r>
            <a:endParaRPr lang="nb-NO" sz="1200" b="0" u="sng" dirty="0">
              <a:effectLst/>
              <a:latin typeface="+mn-lt"/>
            </a:endParaRPr>
          </a:p>
          <a:p>
            <a:r>
              <a:rPr lang="nb-NO" sz="1200" b="0" dirty="0">
                <a:solidFill>
                  <a:srgbClr val="000000"/>
                </a:solidFill>
                <a:effectLst/>
                <a:latin typeface="+mn-lt"/>
              </a:rPr>
              <a:t>Metode:</a:t>
            </a:r>
            <a:endParaRPr lang="nb-NO" sz="1200" b="0" dirty="0">
              <a:effectLst/>
              <a:latin typeface="+mn-lt"/>
            </a:endParaRPr>
          </a:p>
          <a:p>
            <a:r>
              <a:rPr lang="nb-NO" sz="1200" b="0" dirty="0">
                <a:solidFill>
                  <a:srgbClr val="000000"/>
                </a:solidFill>
                <a:effectLst/>
                <a:latin typeface="+mn-lt"/>
              </a:rPr>
              <a:t>Vi har plukket ut noen statistikkvariabler som skal fange opp ulike elementer av levekår og variasjonen av disse mellom kommuner i </a:t>
            </a:r>
            <a:r>
              <a:rPr lang="nb-NO" sz="1200" b="0" dirty="0" err="1">
                <a:solidFill>
                  <a:srgbClr val="000000"/>
                </a:solidFill>
                <a:effectLst/>
                <a:latin typeface="+mn-lt"/>
              </a:rPr>
              <a:t>Vestland</a:t>
            </a:r>
            <a:r>
              <a:rPr lang="nb-NO" sz="1200" b="0" dirty="0">
                <a:solidFill>
                  <a:srgbClr val="000000"/>
                </a:solidFill>
                <a:effectLst/>
                <a:latin typeface="+mn-lt"/>
              </a:rPr>
              <a:t>. På hver av variablene så er kommunene plassert i 6 jevnstore grupper, hvor de som er plassert i 1 har den beste verdien på variabelen, mens de som er plassert i 6 har den dårligste. Alle kommunene har da fått en ranking 1-6 på hver variabel, og deretter er det tatt et snitt av disse for å lage total-rankingen for hver kommune. (Hvor de igjen rankes 1-6 ut fra snittet) Dette er inspirert av en metode som Bergen kommune bruker i sine levekårsundersøkelser og gjør det mulig å sammenstille ganske ulike tallstørrelser.</a:t>
            </a:r>
            <a:endParaRPr lang="nb-NO" sz="1200" b="0" dirty="0">
              <a:effectLst/>
              <a:latin typeface="+mn-lt"/>
            </a:endParaRPr>
          </a:p>
          <a:p>
            <a:endParaRPr lang="nb-NO" dirty="0"/>
          </a:p>
          <a:p>
            <a:r>
              <a:rPr lang="nb-NO" dirty="0"/>
              <a:t>Kjelde: SSB og NAV</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13</a:t>
            </a:fld>
            <a:endParaRPr lang="nb-NO"/>
          </a:p>
        </p:txBody>
      </p:sp>
    </p:spTree>
    <p:extLst>
      <p:ext uri="{BB962C8B-B14F-4D97-AF65-F5344CB8AC3E}">
        <p14:creationId xmlns:p14="http://schemas.microsoft.com/office/powerpoint/2010/main" val="70560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CD74E5-8D3F-5F45-AF55-379CE17407B8}"/>
              </a:ext>
            </a:extLst>
          </p:cNvPr>
          <p:cNvSpPr>
            <a:spLocks noGrp="1"/>
          </p:cNvSpPr>
          <p:nvPr>
            <p:ph type="ctrTitle" hasCustomPrompt="1"/>
          </p:nvPr>
        </p:nvSpPr>
        <p:spPr>
          <a:xfrm>
            <a:off x="525314" y="2684746"/>
            <a:ext cx="6551347" cy="1396431"/>
          </a:xfrm>
        </p:spPr>
        <p:txBody>
          <a:bodyPr anchor="ctr">
            <a:normAutofit/>
          </a:bodyPr>
          <a:lstStyle>
            <a:lvl1pPr algn="l">
              <a:defRPr sz="3600" b="1">
                <a:solidFill>
                  <a:schemeClr val="bg1"/>
                </a:solidFill>
              </a:defRPr>
            </a:lvl1pPr>
          </a:lstStyle>
          <a:p>
            <a:r>
              <a:rPr lang="nb-NO" dirty="0"/>
              <a:t>Klikk for å redigere tittelen</a:t>
            </a:r>
          </a:p>
        </p:txBody>
      </p:sp>
      <p:sp>
        <p:nvSpPr>
          <p:cNvPr id="3" name="Undertittel 2">
            <a:extLst>
              <a:ext uri="{FF2B5EF4-FFF2-40B4-BE49-F238E27FC236}">
                <a16:creationId xmlns:a16="http://schemas.microsoft.com/office/drawing/2014/main" id="{5C570008-A996-2D4B-88A3-9861CBD4FED0}"/>
              </a:ext>
            </a:extLst>
          </p:cNvPr>
          <p:cNvSpPr>
            <a:spLocks noGrp="1"/>
          </p:cNvSpPr>
          <p:nvPr>
            <p:ph type="subTitle" idx="1"/>
          </p:nvPr>
        </p:nvSpPr>
        <p:spPr>
          <a:xfrm>
            <a:off x="525315" y="4173253"/>
            <a:ext cx="588873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8" name="Plassholder for bilde 3">
            <a:extLst>
              <a:ext uri="{FF2B5EF4-FFF2-40B4-BE49-F238E27FC236}">
                <a16:creationId xmlns:a16="http://schemas.microsoft.com/office/drawing/2014/main" id="{195ACC3E-6C58-8E40-A78D-5639EBDF9C43}"/>
              </a:ext>
            </a:extLst>
          </p:cNvPr>
          <p:cNvSpPr>
            <a:spLocks noGrp="1" noChangeAspect="1"/>
          </p:cNvSpPr>
          <p:nvPr>
            <p:ph type="pic" sz="quarter" idx="11"/>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1"/>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nb-NO"/>
              <a:t>Klikk på ikonet for å legge til et bilde</a:t>
            </a:r>
            <a:endParaRPr lang="nb-NO" dirty="0"/>
          </a:p>
        </p:txBody>
      </p:sp>
      <p:sp>
        <p:nvSpPr>
          <p:cNvPr id="9" name="Text Placeholder 8">
            <a:extLst>
              <a:ext uri="{FF2B5EF4-FFF2-40B4-BE49-F238E27FC236}">
                <a16:creationId xmlns:a16="http://schemas.microsoft.com/office/drawing/2014/main" id="{A5AB20B5-22F5-7F42-98FA-915865BDDA6B}"/>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dirty="0"/>
              <a:t>Dato  //  </a:t>
            </a:r>
            <a:r>
              <a:rPr lang="en-GB" dirty="0" err="1"/>
              <a:t>Ansvarlig</a:t>
            </a:r>
            <a:endParaRPr lang="en-GB" dirty="0"/>
          </a:p>
        </p:txBody>
      </p:sp>
      <p:pic>
        <p:nvPicPr>
          <p:cNvPr id="7" name="Grafikk 6">
            <a:extLst>
              <a:ext uri="{FF2B5EF4-FFF2-40B4-BE49-F238E27FC236}">
                <a16:creationId xmlns:a16="http://schemas.microsoft.com/office/drawing/2014/main" id="{9731FE1C-E2F8-7042-8566-1A6CE70B9A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352942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med sirkel">
    <p:spTree>
      <p:nvGrpSpPr>
        <p:cNvPr id="1" name=""/>
        <p:cNvGrpSpPr/>
        <p:nvPr/>
      </p:nvGrpSpPr>
      <p:grpSpPr>
        <a:xfrm>
          <a:off x="0" y="0"/>
          <a:ext cx="0" cy="0"/>
          <a:chOff x="0" y="0"/>
          <a:chExt cx="0" cy="0"/>
        </a:xfrm>
      </p:grpSpPr>
      <p:sp>
        <p:nvSpPr>
          <p:cNvPr id="6" name="Plassholder for bunntekst 5">
            <a:extLst>
              <a:ext uri="{FF2B5EF4-FFF2-40B4-BE49-F238E27FC236}">
                <a16:creationId xmlns:a16="http://schemas.microsoft.com/office/drawing/2014/main" id="{9630795E-AD26-E64A-9C79-FA3F9BB4963A}"/>
              </a:ext>
            </a:extLst>
          </p:cNvPr>
          <p:cNvSpPr>
            <a:spLocks noGrp="1"/>
          </p:cNvSpPr>
          <p:nvPr>
            <p:ph type="ftr" sz="quarter" idx="11"/>
          </p:nvPr>
        </p:nvSpPr>
        <p:spPr>
          <a:xfrm>
            <a:off x="1765788" y="6356350"/>
            <a:ext cx="3466263" cy="365125"/>
          </a:xfrm>
          <a:prstGeom prst="rect">
            <a:avLst/>
          </a:prstGeom>
        </p:spPr>
        <p:txBody>
          <a:bodyPr/>
          <a:lstStyle/>
          <a:p>
            <a:endParaRPr lang="nb-NO" dirty="0"/>
          </a:p>
        </p:txBody>
      </p:sp>
      <p:sp>
        <p:nvSpPr>
          <p:cNvPr id="7" name="Plassholder for lysbildenummer 6">
            <a:extLst>
              <a:ext uri="{FF2B5EF4-FFF2-40B4-BE49-F238E27FC236}">
                <a16:creationId xmlns:a16="http://schemas.microsoft.com/office/drawing/2014/main" id="{B1F69FF2-4FB1-3544-9B7F-A00D9E4C1A74}"/>
              </a:ext>
            </a:extLst>
          </p:cNvPr>
          <p:cNvSpPr>
            <a:spLocks noGrp="1"/>
          </p:cNvSpPr>
          <p:nvPr>
            <p:ph type="sldNum" sz="quarter" idx="12"/>
          </p:nvPr>
        </p:nvSpPr>
        <p:spPr>
          <a:xfrm>
            <a:off x="5418421" y="6356350"/>
            <a:ext cx="741600" cy="365125"/>
          </a:xfrm>
        </p:spPr>
        <p:txBody>
          <a:bodyPr/>
          <a:lstStyle/>
          <a:p>
            <a:fld id="{95102788-B3AA-6746-B4E5-C52EBB4D0CEE}" type="slidenum">
              <a:rPr lang="nb-NO" smtClean="0"/>
              <a:t>‹#›</a:t>
            </a:fld>
            <a:endParaRPr lang="nb-NO"/>
          </a:p>
        </p:txBody>
      </p:sp>
      <p:sp>
        <p:nvSpPr>
          <p:cNvPr id="9" name="Plassholder for bilde 5">
            <a:extLst>
              <a:ext uri="{FF2B5EF4-FFF2-40B4-BE49-F238E27FC236}">
                <a16:creationId xmlns:a16="http://schemas.microsoft.com/office/drawing/2014/main" id="{701CE543-F5B4-D84C-A6FC-FAFF3D0AAFC3}"/>
              </a:ext>
            </a:extLst>
          </p:cNvPr>
          <p:cNvSpPr>
            <a:spLocks noGrp="1" noChangeAspect="1"/>
          </p:cNvSpPr>
          <p:nvPr>
            <p:ph type="pic" sz="quarter" idx="13"/>
          </p:nvPr>
        </p:nvSpPr>
        <p:spPr>
          <a:xfrm>
            <a:off x="5973237" y="602647"/>
            <a:ext cx="5652706" cy="5652706"/>
          </a:xfrm>
          <a:prstGeom prst="ellipse">
            <a:avLst/>
          </a:prstGeom>
          <a:solidFill>
            <a:schemeClr val="bg2"/>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8" name="Plassholder for innhold 2">
            <a:extLst>
              <a:ext uri="{FF2B5EF4-FFF2-40B4-BE49-F238E27FC236}">
                <a16:creationId xmlns:a16="http://schemas.microsoft.com/office/drawing/2014/main" id="{6300D294-78C3-134A-B8DB-F895410ECD2E}"/>
              </a:ext>
            </a:extLst>
          </p:cNvPr>
          <p:cNvSpPr>
            <a:spLocks noGrp="1"/>
          </p:cNvSpPr>
          <p:nvPr>
            <p:ph idx="1" hasCustomPrompt="1"/>
          </p:nvPr>
        </p:nvSpPr>
        <p:spPr>
          <a:xfrm>
            <a:off x="838200" y="1825625"/>
            <a:ext cx="4951021"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Tittel 1">
            <a:extLst>
              <a:ext uri="{FF2B5EF4-FFF2-40B4-BE49-F238E27FC236}">
                <a16:creationId xmlns:a16="http://schemas.microsoft.com/office/drawing/2014/main" id="{FE2CAD38-4FD8-5D47-94F7-E677546BBB25}"/>
              </a:ext>
            </a:extLst>
          </p:cNvPr>
          <p:cNvSpPr>
            <a:spLocks noGrp="1"/>
          </p:cNvSpPr>
          <p:nvPr>
            <p:ph type="title" hasCustomPrompt="1"/>
          </p:nvPr>
        </p:nvSpPr>
        <p:spPr>
          <a:xfrm>
            <a:off x="838200" y="482400"/>
            <a:ext cx="5533571" cy="1072080"/>
          </a:xfrm>
        </p:spPr>
        <p:txBody>
          <a:bodyPr/>
          <a:lstStyle/>
          <a:p>
            <a:r>
              <a:rPr lang="nb-NO" dirty="0"/>
              <a:t>Klikk for å redigere tittelen</a:t>
            </a:r>
          </a:p>
        </p:txBody>
      </p:sp>
    </p:spTree>
    <p:extLst>
      <p:ext uri="{BB962C8B-B14F-4D97-AF65-F5344CB8AC3E}">
        <p14:creationId xmlns:p14="http://schemas.microsoft.com/office/powerpoint/2010/main" val="761498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rkl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69CFF4-987B-5A43-8582-31F67145E3E1}"/>
              </a:ext>
            </a:extLst>
          </p:cNvPr>
          <p:cNvSpPr>
            <a:spLocks noGrp="1"/>
          </p:cNvSpPr>
          <p:nvPr>
            <p:ph type="title"/>
          </p:nvPr>
        </p:nvSpPr>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E9603651-05EC-6948-B335-00924944B6CC}"/>
              </a:ext>
            </a:extLst>
          </p:cNvPr>
          <p:cNvSpPr>
            <a:spLocks noGrp="1"/>
          </p:cNvSpPr>
          <p:nvPr>
            <p:ph type="sldNum" sz="quarter" idx="10"/>
          </p:nvPr>
        </p:nvSpPr>
        <p:spPr/>
        <p:txBody>
          <a:bodyPr/>
          <a:lstStyle/>
          <a:p>
            <a:fld id="{95102788-B3AA-6746-B4E5-C52EBB4D0CEE}" type="slidenum">
              <a:rPr lang="nb-NO" smtClean="0"/>
              <a:pPr/>
              <a:t>‹#›</a:t>
            </a:fld>
            <a:endParaRPr lang="nb-NO" dirty="0"/>
          </a:p>
        </p:txBody>
      </p:sp>
      <p:sp>
        <p:nvSpPr>
          <p:cNvPr id="4" name="Plassholder for bunntekst 3">
            <a:extLst>
              <a:ext uri="{FF2B5EF4-FFF2-40B4-BE49-F238E27FC236}">
                <a16:creationId xmlns:a16="http://schemas.microsoft.com/office/drawing/2014/main" id="{CDCE326E-B227-394D-A659-399CE735CEE6}"/>
              </a:ext>
            </a:extLst>
          </p:cNvPr>
          <p:cNvSpPr>
            <a:spLocks noGrp="1"/>
          </p:cNvSpPr>
          <p:nvPr>
            <p:ph type="ftr" sz="quarter" idx="11"/>
          </p:nvPr>
        </p:nvSpPr>
        <p:spPr/>
        <p:txBody>
          <a:bodyPr/>
          <a:lstStyle/>
          <a:p>
            <a:endParaRPr lang="nb-NO"/>
          </a:p>
        </p:txBody>
      </p:sp>
      <p:sp>
        <p:nvSpPr>
          <p:cNvPr id="5" name="Plassholder for bilde 5">
            <a:extLst>
              <a:ext uri="{FF2B5EF4-FFF2-40B4-BE49-F238E27FC236}">
                <a16:creationId xmlns:a16="http://schemas.microsoft.com/office/drawing/2014/main" id="{643807C2-292F-894E-874A-C85D7E9D69AA}"/>
              </a:ext>
            </a:extLst>
          </p:cNvPr>
          <p:cNvSpPr>
            <a:spLocks noGrp="1" noChangeAspect="1"/>
          </p:cNvSpPr>
          <p:nvPr>
            <p:ph type="pic" sz="quarter" idx="12"/>
          </p:nvPr>
        </p:nvSpPr>
        <p:spPr>
          <a:xfrm>
            <a:off x="838200"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6" name="Plassholder for bilde 5">
            <a:extLst>
              <a:ext uri="{FF2B5EF4-FFF2-40B4-BE49-F238E27FC236}">
                <a16:creationId xmlns:a16="http://schemas.microsoft.com/office/drawing/2014/main" id="{5324C5C5-907C-D34E-836F-29B532757AD4}"/>
              </a:ext>
            </a:extLst>
          </p:cNvPr>
          <p:cNvSpPr>
            <a:spLocks noGrp="1" noChangeAspect="1"/>
          </p:cNvSpPr>
          <p:nvPr>
            <p:ph type="pic" sz="quarter" idx="27"/>
          </p:nvPr>
        </p:nvSpPr>
        <p:spPr>
          <a:xfrm>
            <a:off x="4518119"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7" name="Plassholder for bilde 5">
            <a:extLst>
              <a:ext uri="{FF2B5EF4-FFF2-40B4-BE49-F238E27FC236}">
                <a16:creationId xmlns:a16="http://schemas.microsoft.com/office/drawing/2014/main" id="{BA339474-4310-4E4C-8300-B9375051CA40}"/>
              </a:ext>
            </a:extLst>
          </p:cNvPr>
          <p:cNvSpPr>
            <a:spLocks noGrp="1" noChangeAspect="1"/>
          </p:cNvSpPr>
          <p:nvPr>
            <p:ph type="pic" sz="quarter" idx="28"/>
          </p:nvPr>
        </p:nvSpPr>
        <p:spPr>
          <a:xfrm>
            <a:off x="8206218"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10" name="Plassholder for tekst 2">
            <a:extLst>
              <a:ext uri="{FF2B5EF4-FFF2-40B4-BE49-F238E27FC236}">
                <a16:creationId xmlns:a16="http://schemas.microsoft.com/office/drawing/2014/main" id="{3420036C-1838-DE4A-BADD-245630D31E50}"/>
              </a:ext>
            </a:extLst>
          </p:cNvPr>
          <p:cNvSpPr>
            <a:spLocks noGrp="1"/>
          </p:cNvSpPr>
          <p:nvPr>
            <p:ph type="body" sz="quarter" idx="33"/>
          </p:nvPr>
        </p:nvSpPr>
        <p:spPr>
          <a:xfrm>
            <a:off x="8080585" y="5161212"/>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1" name="Plassholder for tekst 2">
            <a:extLst>
              <a:ext uri="{FF2B5EF4-FFF2-40B4-BE49-F238E27FC236}">
                <a16:creationId xmlns:a16="http://schemas.microsoft.com/office/drawing/2014/main" id="{94BB1344-2B8D-6C4F-AF3C-799F28132DC6}"/>
              </a:ext>
            </a:extLst>
          </p:cNvPr>
          <p:cNvSpPr>
            <a:spLocks noGrp="1"/>
          </p:cNvSpPr>
          <p:nvPr>
            <p:ph type="body" sz="quarter" idx="34"/>
          </p:nvPr>
        </p:nvSpPr>
        <p:spPr>
          <a:xfrm>
            <a:off x="4392484"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2" name="Plassholder for tekst 2">
            <a:extLst>
              <a:ext uri="{FF2B5EF4-FFF2-40B4-BE49-F238E27FC236}">
                <a16:creationId xmlns:a16="http://schemas.microsoft.com/office/drawing/2014/main" id="{82C78190-F0C7-F94A-8B39-D2876F768B7D}"/>
              </a:ext>
            </a:extLst>
          </p:cNvPr>
          <p:cNvSpPr>
            <a:spLocks noGrp="1"/>
          </p:cNvSpPr>
          <p:nvPr>
            <p:ph type="body" sz="quarter" idx="35"/>
          </p:nvPr>
        </p:nvSpPr>
        <p:spPr>
          <a:xfrm>
            <a:off x="712565"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Tree>
    <p:extLst>
      <p:ext uri="{BB962C8B-B14F-4D97-AF65-F5344CB8AC3E}">
        <p14:creationId xmlns:p14="http://schemas.microsoft.com/office/powerpoint/2010/main" val="3976662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C med bilde">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187046D5-FCF3-DD40-B896-2E3520046E70}"/>
              </a:ext>
            </a:extLst>
          </p:cNvPr>
          <p:cNvSpPr>
            <a:spLocks noGrp="1"/>
          </p:cNvSpPr>
          <p:nvPr>
            <p:ph type="sldNum" sz="quarter" idx="10"/>
          </p:nvPr>
        </p:nvSpPr>
        <p:spPr/>
        <p:txBody>
          <a:bodyPr/>
          <a:lstStyle/>
          <a:p>
            <a:fld id="{95102788-B3AA-6746-B4E5-C52EBB4D0CEE}" type="slidenum">
              <a:rPr lang="nb-NO" smtClean="0"/>
              <a:pPr/>
              <a:t>‹#›</a:t>
            </a:fld>
            <a:endParaRPr lang="nb-NO" dirty="0"/>
          </a:p>
        </p:txBody>
      </p:sp>
      <p:sp>
        <p:nvSpPr>
          <p:cNvPr id="4" name="Plassholder for bunntekst 3">
            <a:extLst>
              <a:ext uri="{FF2B5EF4-FFF2-40B4-BE49-F238E27FC236}">
                <a16:creationId xmlns:a16="http://schemas.microsoft.com/office/drawing/2014/main" id="{52DA0986-BEFB-4A44-98B6-D10264B4EA5C}"/>
              </a:ext>
            </a:extLst>
          </p:cNvPr>
          <p:cNvSpPr>
            <a:spLocks noGrp="1"/>
          </p:cNvSpPr>
          <p:nvPr>
            <p:ph type="ftr" sz="quarter" idx="11"/>
          </p:nvPr>
        </p:nvSpPr>
        <p:spPr/>
        <p:txBody>
          <a:bodyPr/>
          <a:lstStyle/>
          <a:p>
            <a:endParaRPr lang="nb-NO"/>
          </a:p>
        </p:txBody>
      </p:sp>
      <p:pic>
        <p:nvPicPr>
          <p:cNvPr id="5" name="Plassholder for innhold 3">
            <a:extLst>
              <a:ext uri="{FF2B5EF4-FFF2-40B4-BE49-F238E27FC236}">
                <a16:creationId xmlns:a16="http://schemas.microsoft.com/office/drawing/2014/main" id="{92C05EAD-0F07-3B45-8747-833BB1F2A5F7}"/>
              </a:ext>
            </a:extLst>
          </p:cNvPr>
          <p:cNvPicPr>
            <a:picLocks noChangeAspect="1"/>
          </p:cNvPicPr>
          <p:nvPr userDrawn="1"/>
        </p:nvPicPr>
        <p:blipFill rotWithShape="1">
          <a:blip r:embed="rId2"/>
          <a:srcRect l="-723" r="1"/>
          <a:stretch/>
        </p:blipFill>
        <p:spPr bwMode="auto">
          <a:xfrm>
            <a:off x="1482417" y="660910"/>
            <a:ext cx="8995930" cy="5101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pic>
      <p:sp>
        <p:nvSpPr>
          <p:cNvPr id="6" name="Plassholder for bilde 5">
            <a:extLst>
              <a:ext uri="{FF2B5EF4-FFF2-40B4-BE49-F238E27FC236}">
                <a16:creationId xmlns:a16="http://schemas.microsoft.com/office/drawing/2014/main" id="{CADDA05B-7DC7-D845-8F78-41EFC4912172}"/>
              </a:ext>
            </a:extLst>
          </p:cNvPr>
          <p:cNvSpPr>
            <a:spLocks noGrp="1"/>
          </p:cNvSpPr>
          <p:nvPr>
            <p:ph type="pic" sz="quarter" idx="12"/>
          </p:nvPr>
        </p:nvSpPr>
        <p:spPr>
          <a:xfrm>
            <a:off x="2337218" y="907450"/>
            <a:ext cx="7311543" cy="4363809"/>
          </a:xfrm>
          <a:prstGeom prst="rect">
            <a:avLst/>
          </a:prstGeom>
          <a:solidFill>
            <a:schemeClr val="bg1"/>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Tree>
    <p:extLst>
      <p:ext uri="{BB962C8B-B14F-4D97-AF65-F5344CB8AC3E}">
        <p14:creationId xmlns:p14="http://schemas.microsoft.com/office/powerpoint/2010/main" val="31999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4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endParaRPr lang="nb-NO" dirty="0"/>
          </a:p>
        </p:txBody>
      </p:sp>
    </p:spTree>
    <p:extLst>
      <p:ext uri="{BB962C8B-B14F-4D97-AF65-F5344CB8AC3E}">
        <p14:creationId xmlns:p14="http://schemas.microsoft.com/office/powerpoint/2010/main" val="1227004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dekkende bilde med tekst">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normAutofit/>
          </a:bodyPr>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6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endParaRPr lang="nb-NO" dirty="0"/>
          </a:p>
        </p:txBody>
      </p:sp>
      <p:sp>
        <p:nvSpPr>
          <p:cNvPr id="3" name="Text Placeholder 7">
            <a:extLst>
              <a:ext uri="{FF2B5EF4-FFF2-40B4-BE49-F238E27FC236}">
                <a16:creationId xmlns:a16="http://schemas.microsoft.com/office/drawing/2014/main" id="{17FB01FB-60B2-5E41-A15B-1235CEC30B73}"/>
              </a:ext>
            </a:extLst>
          </p:cNvPr>
          <p:cNvSpPr>
            <a:spLocks noGrp="1"/>
          </p:cNvSpPr>
          <p:nvPr>
            <p:ph type="body" sz="quarter" idx="14" hasCustomPrompt="1"/>
          </p:nvPr>
        </p:nvSpPr>
        <p:spPr>
          <a:xfrm>
            <a:off x="0" y="4978400"/>
            <a:ext cx="12192000" cy="1294006"/>
          </a:xfrm>
          <a:solidFill>
            <a:srgbClr val="3E3832">
              <a:alpha val="69804"/>
            </a:srgbClr>
          </a:solidFill>
        </p:spPr>
        <p:txBody>
          <a:bodyPr wrap="square" lIns="1440000" tIns="180000" rIns="1475999" bIns="216000" anchor="ctr" anchorCtr="0">
            <a:noAutofit/>
          </a:bodyPr>
          <a:lstStyle>
            <a:lvl1pPr marL="36000" indent="0" algn="ctr">
              <a:lnSpc>
                <a:spcPct val="100000"/>
              </a:lnSpc>
              <a:spcBef>
                <a:spcPts val="600"/>
              </a:spcBef>
              <a:buClr>
                <a:schemeClr val="accent3"/>
              </a:buClr>
              <a:buSzPct val="110000"/>
              <a:buFont typeface="Arial" panose="020B0604020202020204" pitchFamily="34" charset="0"/>
              <a:buNone/>
              <a:defRPr sz="3200" baseline="0">
                <a:solidFill>
                  <a:schemeClr val="bg1"/>
                </a:solidFill>
                <a:latin typeface="Arial" panose="020B0604020202020204" pitchFamily="34" charset="0"/>
                <a:cs typeface="Arial" panose="020B0604020202020204" pitchFamily="34" charset="0"/>
              </a:defRPr>
            </a:lvl1pPr>
            <a:lvl2pPr marL="216000" indent="0" algn="ctr">
              <a:spcBef>
                <a:spcPts val="600"/>
              </a:spcBef>
              <a:buClr>
                <a:schemeClr val="accent3"/>
              </a:buClr>
              <a:buSzPct val="110000"/>
              <a:buFont typeface="Arial" panose="020B0604020202020204" pitchFamily="34" charset="0"/>
              <a:buNone/>
              <a:defRPr sz="1200" baseline="0">
                <a:solidFill>
                  <a:schemeClr val="tx1"/>
                </a:solidFill>
                <a:latin typeface="Arial" panose="020B0604020202020204" pitchFamily="34" charset="0"/>
                <a:cs typeface="Arial" panose="020B0604020202020204" pitchFamily="34" charset="0"/>
              </a:defRPr>
            </a:lvl2pPr>
            <a:lvl3pPr marL="432000" indent="0" algn="ctr">
              <a:spcBef>
                <a:spcPts val="600"/>
              </a:spcBef>
              <a:buClr>
                <a:schemeClr val="accent3"/>
              </a:buClr>
              <a:buSzPct val="110000"/>
              <a:buFont typeface="Arial" panose="020B0604020202020204" pitchFamily="34" charset="0"/>
              <a:buNone/>
              <a:defRPr sz="1000" baseline="0">
                <a:solidFill>
                  <a:schemeClr val="tx1"/>
                </a:solidFill>
                <a:latin typeface="Arial" panose="020B0604020202020204" pitchFamily="34" charset="0"/>
                <a:cs typeface="Arial" panose="020B0604020202020204" pitchFamily="34" charset="0"/>
              </a:defRPr>
            </a:lvl3pPr>
            <a:lvl4pPr indent="-216000">
              <a:spcBef>
                <a:spcPts val="700"/>
              </a:spcBef>
              <a:buClr>
                <a:schemeClr val="accent6"/>
              </a:buClr>
              <a:buSzPct val="110000"/>
              <a:defRPr sz="1600" baseline="0">
                <a:solidFill>
                  <a:srgbClr val="007272"/>
                </a:solidFill>
                <a:latin typeface="Segoe UI"/>
              </a:defRPr>
            </a:lvl4pPr>
            <a:lvl5pPr indent="-216000">
              <a:spcBef>
                <a:spcPts val="700"/>
              </a:spcBef>
              <a:buClr>
                <a:schemeClr val="accent6"/>
              </a:buClr>
              <a:buSzPct val="110000"/>
              <a:defRPr sz="1600" baseline="0">
                <a:solidFill>
                  <a:srgbClr val="007272"/>
                </a:solidFill>
                <a:latin typeface="Segoe UI"/>
              </a:defRPr>
            </a:lvl5pPr>
          </a:lstStyle>
          <a:p>
            <a:pPr lvl="0"/>
            <a:r>
              <a:rPr lang="nb-NO" dirty="0"/>
              <a:t>Klikk for å redigere teksten</a:t>
            </a:r>
          </a:p>
        </p:txBody>
      </p:sp>
    </p:spTree>
    <p:extLst>
      <p:ext uri="{BB962C8B-B14F-4D97-AF65-F5344CB8AC3E}">
        <p14:creationId xmlns:p14="http://schemas.microsoft.com/office/powerpoint/2010/main" val="2066016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Plassholder for media 2">
            <a:extLst>
              <a:ext uri="{FF2B5EF4-FFF2-40B4-BE49-F238E27FC236}">
                <a16:creationId xmlns:a16="http://schemas.microsoft.com/office/drawing/2014/main" id="{873143D7-64FC-5342-9DED-8AE8E11EED5E}"/>
              </a:ext>
            </a:extLst>
          </p:cNvPr>
          <p:cNvSpPr>
            <a:spLocks noGrp="1"/>
          </p:cNvSpPr>
          <p:nvPr>
            <p:ph type="media" sz="quarter" idx="10"/>
          </p:nvPr>
        </p:nvSpPr>
        <p:spPr>
          <a:xfrm>
            <a:off x="0" y="0"/>
            <a:ext cx="12192000" cy="6858000"/>
          </a:xfrm>
        </p:spPr>
        <p:txBody>
          <a:bodyPr anchor="ctr"/>
          <a:lstStyle>
            <a:lvl1pPr marL="0" indent="0" algn="ctr">
              <a:buNone/>
              <a:defRPr sz="1800"/>
            </a:lvl1pPr>
          </a:lstStyle>
          <a:p>
            <a:r>
              <a:rPr lang="nb-NO"/>
              <a:t>Klikk ikonet for å legge til media</a:t>
            </a:r>
            <a:endParaRPr lang="nb-NO" dirty="0"/>
          </a:p>
        </p:txBody>
      </p:sp>
    </p:spTree>
    <p:extLst>
      <p:ext uri="{BB962C8B-B14F-4D97-AF65-F5344CB8AC3E}">
        <p14:creationId xmlns:p14="http://schemas.microsoft.com/office/powerpoint/2010/main" val="1501340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chemeClr val="accent1"/>
        </a:solidFill>
        <a:effectLst/>
      </p:bgPr>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141D8BD7-34C7-FB4E-8EE0-45670F6F41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5" y="2948384"/>
            <a:ext cx="1528110" cy="961231"/>
          </a:xfrm>
          <a:prstGeom prst="rect">
            <a:avLst/>
          </a:prstGeom>
        </p:spPr>
      </p:pic>
    </p:spTree>
    <p:extLst>
      <p:ext uri="{BB962C8B-B14F-4D97-AF65-F5344CB8AC3E}">
        <p14:creationId xmlns:p14="http://schemas.microsoft.com/office/powerpoint/2010/main" val="986378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lutning med tekst">
    <p:bg>
      <p:bgPr>
        <a:solidFill>
          <a:schemeClr val="accent1"/>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AC4ED5FE-FAC3-BD40-BDD1-8009A2F54019}"/>
              </a:ext>
            </a:extLst>
          </p:cNvPr>
          <p:cNvSpPr>
            <a:spLocks noGrp="1"/>
          </p:cNvSpPr>
          <p:nvPr>
            <p:ph type="body" sz="quarter" idx="10" hasCustomPrompt="1"/>
          </p:nvPr>
        </p:nvSpPr>
        <p:spPr>
          <a:xfrm>
            <a:off x="1733550" y="3429000"/>
            <a:ext cx="8724900" cy="1222375"/>
          </a:xfrm>
        </p:spPr>
        <p:txBody>
          <a:bodyPr anchor="ctr">
            <a:normAutofit/>
          </a:bodyPr>
          <a:lstStyle>
            <a:lvl1pPr marL="0" indent="0" algn="ctr">
              <a:buNone/>
              <a:defRPr sz="2800">
                <a:solidFill>
                  <a:schemeClr val="bg1"/>
                </a:solidFill>
              </a:defRPr>
            </a:lvl1pPr>
          </a:lstStyle>
          <a:p>
            <a:pPr lvl="0"/>
            <a:r>
              <a:rPr lang="nb-NO" dirty="0"/>
              <a:t>Klikk for å redigere teksten</a:t>
            </a:r>
          </a:p>
        </p:txBody>
      </p:sp>
      <p:pic>
        <p:nvPicPr>
          <p:cNvPr id="4" name="Grafikk 3">
            <a:extLst>
              <a:ext uri="{FF2B5EF4-FFF2-40B4-BE49-F238E27FC236}">
                <a16:creationId xmlns:a16="http://schemas.microsoft.com/office/drawing/2014/main" id="{672B9334-46BF-204E-85D9-3EDF82BC6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5" y="2013664"/>
            <a:ext cx="1528110" cy="961231"/>
          </a:xfrm>
          <a:prstGeom prst="rect">
            <a:avLst/>
          </a:prstGeom>
        </p:spPr>
      </p:pic>
    </p:spTree>
    <p:extLst>
      <p:ext uri="{BB962C8B-B14F-4D97-AF65-F5344CB8AC3E}">
        <p14:creationId xmlns:p14="http://schemas.microsoft.com/office/powerpoint/2010/main" val="624144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D6D5E-F187-4E4B-8B35-180A183982F7}"/>
              </a:ext>
            </a:extLst>
          </p:cNvPr>
          <p:cNvSpPr>
            <a:spLocks noGrp="1"/>
          </p:cNvSpPr>
          <p:nvPr>
            <p:ph type="title" hasCustomPrompt="1"/>
          </p:nvPr>
        </p:nvSpPr>
        <p:spPr/>
        <p:txBody>
          <a:bodyPr>
            <a:normAutofit/>
          </a:bodyPr>
          <a:lstStyle>
            <a:lvl1pPr>
              <a:defRPr sz="3200"/>
            </a:lvl1pPr>
          </a:lstStyle>
          <a:p>
            <a:r>
              <a:rPr lang="nb-NO" dirty="0"/>
              <a:t>Klikk for å redigere tittelen</a:t>
            </a:r>
          </a:p>
        </p:txBody>
      </p:sp>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943551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uten bilde">
    <p:bg>
      <p:bgPr>
        <a:solidFill>
          <a:schemeClr val="accent1"/>
        </a:solid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A29CA91F-E19A-D84E-BDCE-60610D23E645}"/>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dirty="0"/>
              <a:t>Dato  //  </a:t>
            </a:r>
            <a:r>
              <a:rPr lang="en-GB" dirty="0" err="1"/>
              <a:t>Ansvarlig</a:t>
            </a:r>
            <a:endParaRPr lang="en-GB" dirty="0"/>
          </a:p>
        </p:txBody>
      </p:sp>
      <p:sp>
        <p:nvSpPr>
          <p:cNvPr id="9" name="Tittel 1">
            <a:extLst>
              <a:ext uri="{FF2B5EF4-FFF2-40B4-BE49-F238E27FC236}">
                <a16:creationId xmlns:a16="http://schemas.microsoft.com/office/drawing/2014/main" id="{604AED8B-6DCE-AD46-8907-CB80A3E9C60F}"/>
              </a:ext>
            </a:extLst>
          </p:cNvPr>
          <p:cNvSpPr>
            <a:spLocks noGrp="1"/>
          </p:cNvSpPr>
          <p:nvPr>
            <p:ph type="ctrTitle" hasCustomPrompt="1"/>
          </p:nvPr>
        </p:nvSpPr>
        <p:spPr>
          <a:xfrm>
            <a:off x="525314" y="2684746"/>
            <a:ext cx="9271829" cy="1396431"/>
          </a:xfrm>
        </p:spPr>
        <p:txBody>
          <a:bodyPr anchor="ctr">
            <a:normAutofit/>
          </a:bodyPr>
          <a:lstStyle>
            <a:lvl1pPr algn="l">
              <a:defRPr sz="3600" b="1">
                <a:solidFill>
                  <a:schemeClr val="bg1"/>
                </a:solidFill>
              </a:defRPr>
            </a:lvl1pPr>
          </a:lstStyle>
          <a:p>
            <a:r>
              <a:rPr lang="nb-NO" dirty="0"/>
              <a:t>Klikk for å redigere tittelen</a:t>
            </a:r>
          </a:p>
        </p:txBody>
      </p:sp>
      <p:sp>
        <p:nvSpPr>
          <p:cNvPr id="10" name="Undertittel 2">
            <a:extLst>
              <a:ext uri="{FF2B5EF4-FFF2-40B4-BE49-F238E27FC236}">
                <a16:creationId xmlns:a16="http://schemas.microsoft.com/office/drawing/2014/main" id="{FF74A066-A61E-B34F-8F56-C94B8EDF62C9}"/>
              </a:ext>
            </a:extLst>
          </p:cNvPr>
          <p:cNvSpPr>
            <a:spLocks noGrp="1"/>
          </p:cNvSpPr>
          <p:nvPr>
            <p:ph type="subTitle" idx="1"/>
          </p:nvPr>
        </p:nvSpPr>
        <p:spPr>
          <a:xfrm>
            <a:off x="525315" y="4173253"/>
            <a:ext cx="833406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6" name="Grafikk 5">
            <a:extLst>
              <a:ext uri="{FF2B5EF4-FFF2-40B4-BE49-F238E27FC236}">
                <a16:creationId xmlns:a16="http://schemas.microsoft.com/office/drawing/2014/main" id="{92599F80-A1FF-3942-A0DE-0C139B7950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3603299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ellomside">
    <p:bg>
      <p:bgPr>
        <a:solidFill>
          <a:schemeClr val="accent1"/>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C48BD439-F083-3D4E-862D-4EA46D9E3B41}"/>
              </a:ext>
            </a:extLst>
          </p:cNvPr>
          <p:cNvSpPr>
            <a:spLocks noGrp="1"/>
          </p:cNvSpPr>
          <p:nvPr>
            <p:ph type="body" idx="1"/>
          </p:nvPr>
        </p:nvSpPr>
        <p:spPr>
          <a:xfrm>
            <a:off x="844550" y="354020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9" name="Tittel 1">
            <a:extLst>
              <a:ext uri="{FF2B5EF4-FFF2-40B4-BE49-F238E27FC236}">
                <a16:creationId xmlns:a16="http://schemas.microsoft.com/office/drawing/2014/main" id="{02D6C30B-4FDA-544A-9662-F2B6261EBCDA}"/>
              </a:ext>
            </a:extLst>
          </p:cNvPr>
          <p:cNvSpPr>
            <a:spLocks noGrp="1"/>
          </p:cNvSpPr>
          <p:nvPr>
            <p:ph type="ctrTitle" hasCustomPrompt="1"/>
          </p:nvPr>
        </p:nvSpPr>
        <p:spPr>
          <a:xfrm>
            <a:off x="844550" y="2032569"/>
            <a:ext cx="9271829" cy="1396431"/>
          </a:xfrm>
        </p:spPr>
        <p:txBody>
          <a:bodyPr anchor="ctr">
            <a:normAutofit/>
          </a:bodyPr>
          <a:lstStyle>
            <a:lvl1pPr algn="l">
              <a:defRPr sz="3600" b="1">
                <a:solidFill>
                  <a:schemeClr val="bg1"/>
                </a:solidFill>
              </a:defRPr>
            </a:lvl1pPr>
          </a:lstStyle>
          <a:p>
            <a:r>
              <a:rPr lang="nb-NO" dirty="0"/>
              <a:t>Klikk for å redigere tittelen</a:t>
            </a:r>
          </a:p>
        </p:txBody>
      </p:sp>
    </p:spTree>
    <p:extLst>
      <p:ext uri="{BB962C8B-B14F-4D97-AF65-F5344CB8AC3E}">
        <p14:creationId xmlns:p14="http://schemas.microsoft.com/office/powerpoint/2010/main" val="2839488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E6AA11-9D10-4845-953E-FC6659DEA9CB}"/>
              </a:ext>
            </a:extLst>
          </p:cNvPr>
          <p:cNvSpPr>
            <a:spLocks noGrp="1"/>
          </p:cNvSpPr>
          <p:nvPr>
            <p:ph type="title" hasCustomPrompt="1"/>
          </p:nvPr>
        </p:nvSpPr>
        <p:spPr/>
        <p:txBody>
          <a:bodyPr/>
          <a:lstStyle/>
          <a:p>
            <a:r>
              <a:rPr lang="nb-NO" dirty="0"/>
              <a:t>Klikk for å redigere tittelen</a:t>
            </a:r>
          </a:p>
        </p:txBody>
      </p:sp>
      <p:sp>
        <p:nvSpPr>
          <p:cNvPr id="3" name="Plassholder for innhold 2">
            <a:extLst>
              <a:ext uri="{FF2B5EF4-FFF2-40B4-BE49-F238E27FC236}">
                <a16:creationId xmlns:a16="http://schemas.microsoft.com/office/drawing/2014/main" id="{0093FA9A-B386-3D4A-A17E-105BC9010CBC}"/>
              </a:ext>
            </a:extLst>
          </p:cNvPr>
          <p:cNvSpPr>
            <a:spLocks noGrp="1"/>
          </p:cNvSpPr>
          <p:nvPr>
            <p:ph sz="half" idx="1" hasCustomPrompt="1"/>
          </p:nvPr>
        </p:nvSpPr>
        <p:spPr>
          <a:xfrm>
            <a:off x="838200" y="1825625"/>
            <a:ext cx="5181600"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349DD5D4-E4CC-F541-A385-23400791B312}"/>
              </a:ext>
            </a:extLst>
          </p:cNvPr>
          <p:cNvSpPr>
            <a:spLocks noGrp="1"/>
          </p:cNvSpPr>
          <p:nvPr>
            <p:ph sz="half" idx="2" hasCustomPrompt="1"/>
          </p:nvPr>
        </p:nvSpPr>
        <p:spPr>
          <a:xfrm>
            <a:off x="6172200" y="1825625"/>
            <a:ext cx="5181600"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a:extLst>
              <a:ext uri="{FF2B5EF4-FFF2-40B4-BE49-F238E27FC236}">
                <a16:creationId xmlns:a16="http://schemas.microsoft.com/office/drawing/2014/main" id="{E0092E29-1063-5549-A785-73E8C6A77833}"/>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7" name="Plassholder for lysbildenummer 6">
            <a:extLst>
              <a:ext uri="{FF2B5EF4-FFF2-40B4-BE49-F238E27FC236}">
                <a16:creationId xmlns:a16="http://schemas.microsoft.com/office/drawing/2014/main" id="{D71D6EC1-D552-3849-8EEF-1601B9CE5A70}"/>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623566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574975-50B4-C34B-9F64-4CA300B7F727}"/>
              </a:ext>
            </a:extLst>
          </p:cNvPr>
          <p:cNvSpPr>
            <a:spLocks noGrp="1"/>
          </p:cNvSpPr>
          <p:nvPr>
            <p:ph type="title" hasCustomPrompt="1"/>
          </p:nvPr>
        </p:nvSpPr>
        <p:spPr/>
        <p:txBody>
          <a:bodyPr/>
          <a:lstStyle/>
          <a:p>
            <a:r>
              <a:rPr lang="nb-NO" dirty="0"/>
              <a:t>Klikk for å redigere tittelen</a:t>
            </a:r>
          </a:p>
        </p:txBody>
      </p:sp>
      <p:sp>
        <p:nvSpPr>
          <p:cNvPr id="4" name="Plassholder for bunntekst 3">
            <a:extLst>
              <a:ext uri="{FF2B5EF4-FFF2-40B4-BE49-F238E27FC236}">
                <a16:creationId xmlns:a16="http://schemas.microsoft.com/office/drawing/2014/main" id="{D90BA1EA-559A-0742-9DF6-378DCB049FD9}"/>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5" name="Plassholder for lysbildenummer 4">
            <a:extLst>
              <a:ext uri="{FF2B5EF4-FFF2-40B4-BE49-F238E27FC236}">
                <a16:creationId xmlns:a16="http://schemas.microsoft.com/office/drawing/2014/main" id="{D5178BF1-065F-C64F-A4E1-62B222547C2C}"/>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392003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ssholder for bunntekst 2">
            <a:extLst>
              <a:ext uri="{FF2B5EF4-FFF2-40B4-BE49-F238E27FC236}">
                <a16:creationId xmlns:a16="http://schemas.microsoft.com/office/drawing/2014/main" id="{8F0C2D0C-F750-2644-95F9-0C952AE3AF8D}"/>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4" name="Plassholder for lysbildenummer 3">
            <a:extLst>
              <a:ext uri="{FF2B5EF4-FFF2-40B4-BE49-F238E27FC236}">
                <a16:creationId xmlns:a16="http://schemas.microsoft.com/office/drawing/2014/main" id="{D912E190-170D-CB48-ABA2-AC1FB7840FD3}"/>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442212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med bilde til høy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838200" y="1825625"/>
            <a:ext cx="5469835"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1811115" y="6356350"/>
            <a:ext cx="3609024"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5648739" y="6356350"/>
            <a:ext cx="447261" cy="365125"/>
          </a:xfrm>
        </p:spPr>
        <p:txBody>
          <a:bodyPr/>
          <a:lstStyle/>
          <a:p>
            <a:fld id="{95102788-B3AA-6746-B4E5-C52EBB4D0CEE}" type="slidenum">
              <a:rPr lang="nb-NO" smtClean="0"/>
              <a:t>‹#›</a:t>
            </a:fld>
            <a:endParaRPr lang="nb-NO"/>
          </a:p>
        </p:txBody>
      </p:sp>
      <p:sp>
        <p:nvSpPr>
          <p:cNvPr id="7" name="Plassholder for bilde 3">
            <a:extLst>
              <a:ext uri="{FF2B5EF4-FFF2-40B4-BE49-F238E27FC236}">
                <a16:creationId xmlns:a16="http://schemas.microsoft.com/office/drawing/2014/main" id="{9CCA7799-B00E-2A41-ADCA-ABD6B94D7671}"/>
              </a:ext>
            </a:extLst>
          </p:cNvPr>
          <p:cNvSpPr>
            <a:spLocks noGrp="1" noChangeAspect="1"/>
          </p:cNvSpPr>
          <p:nvPr>
            <p:ph type="pic" sz="quarter" idx="13"/>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2"/>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nb-NO"/>
              <a:t>Klikk på ikonet for å legge til et bilde</a:t>
            </a:r>
            <a:endParaRPr lang="nb-NO" dirty="0"/>
          </a:p>
        </p:txBody>
      </p:sp>
      <p:sp>
        <p:nvSpPr>
          <p:cNvPr id="8" name="Tittel 1">
            <a:extLst>
              <a:ext uri="{FF2B5EF4-FFF2-40B4-BE49-F238E27FC236}">
                <a16:creationId xmlns:a16="http://schemas.microsoft.com/office/drawing/2014/main" id="{A99C80A0-322A-9A4B-843D-7015610E02A9}"/>
              </a:ext>
            </a:extLst>
          </p:cNvPr>
          <p:cNvSpPr>
            <a:spLocks noGrp="1"/>
          </p:cNvSpPr>
          <p:nvPr>
            <p:ph type="title" hasCustomPrompt="1"/>
          </p:nvPr>
        </p:nvSpPr>
        <p:spPr>
          <a:xfrm>
            <a:off x="838200" y="482400"/>
            <a:ext cx="7362371" cy="1072080"/>
          </a:xfrm>
        </p:spPr>
        <p:txBody>
          <a:bodyPr/>
          <a:lstStyle/>
          <a:p>
            <a:r>
              <a:rPr lang="nb-NO" dirty="0"/>
              <a:t>Klikk for å redigere tittelen</a:t>
            </a:r>
          </a:p>
        </p:txBody>
      </p:sp>
    </p:spTree>
    <p:extLst>
      <p:ext uri="{BB962C8B-B14F-4D97-AF65-F5344CB8AC3E}">
        <p14:creationId xmlns:p14="http://schemas.microsoft.com/office/powerpoint/2010/main" val="33698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kst med bilde til venst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6096000" y="1825625"/>
            <a:ext cx="5247861"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F3116F34-6CB9-F244-9082-6C3BCA92C2A8}"/>
              </a:ext>
            </a:extLst>
          </p:cNvPr>
          <p:cNvSpPr>
            <a:spLocks noGrp="1"/>
          </p:cNvSpPr>
          <p:nvPr>
            <p:ph type="dt" sz="half" idx="10"/>
          </p:nvPr>
        </p:nvSpPr>
        <p:spPr>
          <a:xfrm>
            <a:off x="6086061" y="6356350"/>
            <a:ext cx="738809" cy="365125"/>
          </a:xfrm>
          <a:prstGeom prst="rect">
            <a:avLst/>
          </a:prstGeom>
        </p:spPr>
        <p:txBody>
          <a:bodyPr/>
          <a:lstStyle/>
          <a:p>
            <a:endParaRPr lang="nb-NO"/>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7058976" y="6356350"/>
            <a:ext cx="3609024"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10896600" y="6356350"/>
            <a:ext cx="447261" cy="365125"/>
          </a:xfrm>
        </p:spPr>
        <p:txBody>
          <a:bodyPr/>
          <a:lstStyle/>
          <a:p>
            <a:fld id="{95102788-B3AA-6746-B4E5-C52EBB4D0CEE}" type="slidenum">
              <a:rPr lang="nb-NO" smtClean="0"/>
              <a:t>‹#›</a:t>
            </a:fld>
            <a:endParaRPr lang="nb-NO"/>
          </a:p>
        </p:txBody>
      </p:sp>
      <p:sp>
        <p:nvSpPr>
          <p:cNvPr id="8" name="Plassholder for bilde 3">
            <a:extLst>
              <a:ext uri="{FF2B5EF4-FFF2-40B4-BE49-F238E27FC236}">
                <a16:creationId xmlns:a16="http://schemas.microsoft.com/office/drawing/2014/main" id="{CBA52608-8CEA-2B45-8142-21F944ADC0E0}"/>
              </a:ext>
            </a:extLst>
          </p:cNvPr>
          <p:cNvSpPr>
            <a:spLocks noGrp="1" noChangeAspect="1"/>
          </p:cNvSpPr>
          <p:nvPr>
            <p:ph type="pic" sz="quarter" idx="18"/>
          </p:nvPr>
        </p:nvSpPr>
        <p:spPr bwMode="auto">
          <a:xfrm>
            <a:off x="0" y="1"/>
            <a:ext cx="6052900" cy="6857999"/>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304706"/>
              <a:gd name="connsiteY0" fmla="*/ 3910014 h 3910014"/>
              <a:gd name="connsiteX1" fmla="*/ 1042924 w 2304706"/>
              <a:gd name="connsiteY1" fmla="*/ 0 h 3910014"/>
              <a:gd name="connsiteX2" fmla="*/ 2304706 w 2304706"/>
              <a:gd name="connsiteY2" fmla="*/ 6914 h 3910014"/>
              <a:gd name="connsiteX3" fmla="*/ 1267586 w 2304706"/>
              <a:gd name="connsiteY3" fmla="*/ 3907005 h 3910014"/>
              <a:gd name="connsiteX4" fmla="*/ 0 w 2304706"/>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4906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706" h="3910014">
                <a:moveTo>
                  <a:pt x="0" y="3910014"/>
                </a:moveTo>
                <a:cubicBezTo>
                  <a:pt x="1635" y="2606676"/>
                  <a:pt x="3271" y="1303338"/>
                  <a:pt x="4906" y="0"/>
                </a:cubicBezTo>
                <a:lnTo>
                  <a:pt x="2304706" y="795"/>
                </a:lnTo>
                <a:cubicBezTo>
                  <a:pt x="1891771" y="1578443"/>
                  <a:pt x="1696868" y="2311001"/>
                  <a:pt x="1267586" y="3907005"/>
                </a:cubicBezTo>
                <a:lnTo>
                  <a:pt x="0" y="3910014"/>
                </a:lnTo>
                <a:close/>
              </a:path>
            </a:pathLst>
          </a:custGeom>
          <a:solidFill>
            <a:srgbClr val="E9E7E7"/>
          </a:solidFill>
          <a:ln>
            <a:noFill/>
          </a:ln>
          <a:effectLst/>
        </p:spPr>
        <p:txBody>
          <a:bodyPr lIns="1152000" tIns="540000" anchor="ctr" anchorCtr="0">
            <a:normAutofit/>
          </a:bodyPr>
          <a:lstStyle>
            <a:lvl1pPr marL="14288" indent="0">
              <a:buNone/>
              <a:tabLst/>
              <a:defRPr sz="1400" baseline="0">
                <a:solidFill>
                  <a:schemeClr val="tx1"/>
                </a:solidFill>
              </a:defRPr>
            </a:lvl1pPr>
          </a:lstStyle>
          <a:p>
            <a:r>
              <a:rPr lang="nb-NO"/>
              <a:t>Klikk på ikonet for å legge til et bilde</a:t>
            </a:r>
            <a:endParaRPr lang="nb-NO" dirty="0"/>
          </a:p>
        </p:txBody>
      </p:sp>
      <p:sp>
        <p:nvSpPr>
          <p:cNvPr id="9" name="Tittel 1">
            <a:extLst>
              <a:ext uri="{FF2B5EF4-FFF2-40B4-BE49-F238E27FC236}">
                <a16:creationId xmlns:a16="http://schemas.microsoft.com/office/drawing/2014/main" id="{BF999D76-8998-AC4E-B96D-EC3AF1C002F5}"/>
              </a:ext>
            </a:extLst>
          </p:cNvPr>
          <p:cNvSpPr>
            <a:spLocks noGrp="1"/>
          </p:cNvSpPr>
          <p:nvPr>
            <p:ph type="title" hasCustomPrompt="1"/>
          </p:nvPr>
        </p:nvSpPr>
        <p:spPr>
          <a:xfrm>
            <a:off x="6096000" y="482400"/>
            <a:ext cx="5247861" cy="1072080"/>
          </a:xfrm>
        </p:spPr>
        <p:txBody>
          <a:bodyPr/>
          <a:lstStyle/>
          <a:p>
            <a:r>
              <a:rPr lang="nb-NO" dirty="0"/>
              <a:t>Klikk for å redigere tittelen</a:t>
            </a:r>
          </a:p>
        </p:txBody>
      </p:sp>
    </p:spTree>
    <p:extLst>
      <p:ext uri="{BB962C8B-B14F-4D97-AF65-F5344CB8AC3E}">
        <p14:creationId xmlns:p14="http://schemas.microsoft.com/office/powerpoint/2010/main" val="1098591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FAD10EF-47D4-0240-947C-844B6DB7DA1B}"/>
              </a:ext>
            </a:extLst>
          </p:cNvPr>
          <p:cNvSpPr>
            <a:spLocks noGrp="1"/>
          </p:cNvSpPr>
          <p:nvPr>
            <p:ph type="title"/>
          </p:nvPr>
        </p:nvSpPr>
        <p:spPr>
          <a:xfrm>
            <a:off x="838200" y="482400"/>
            <a:ext cx="10515600" cy="1072080"/>
          </a:xfrm>
          <a:prstGeom prst="rect">
            <a:avLst/>
          </a:prstGeom>
        </p:spPr>
        <p:txBody>
          <a:bodyPr vert="horz" lIns="91440" tIns="45720" rIns="91440" bIns="45720" rtlCol="0" anchor="ctr">
            <a:normAutofit/>
          </a:bodyPr>
          <a:lstStyle/>
          <a:p>
            <a:r>
              <a:rPr lang="nb-NO" dirty="0"/>
              <a:t>Klikk for å redigere tittelen</a:t>
            </a:r>
          </a:p>
        </p:txBody>
      </p:sp>
      <p:sp>
        <p:nvSpPr>
          <p:cNvPr id="3" name="Plassholder for tekst 2">
            <a:extLst>
              <a:ext uri="{FF2B5EF4-FFF2-40B4-BE49-F238E27FC236}">
                <a16:creationId xmlns:a16="http://schemas.microsoft.com/office/drawing/2014/main" id="{CF3E8312-F0C7-3C46-BEEB-87BD7EA7DE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lysbildenummer 5">
            <a:extLst>
              <a:ext uri="{FF2B5EF4-FFF2-40B4-BE49-F238E27FC236}">
                <a16:creationId xmlns:a16="http://schemas.microsoft.com/office/drawing/2014/main" id="{D8D59EA7-F2B2-7C49-89A4-3A578F1C80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2"/>
                </a:solidFill>
                <a:latin typeface="Arial" panose="020B0604020202020204" pitchFamily="34" charset="0"/>
                <a:cs typeface="Arial" panose="020B0604020202020204" pitchFamily="34" charset="0"/>
              </a:defRPr>
            </a:lvl1pPr>
          </a:lstStyle>
          <a:p>
            <a:fld id="{95102788-B3AA-6746-B4E5-C52EBB4D0CEE}" type="slidenum">
              <a:rPr lang="nb-NO" smtClean="0"/>
              <a:pPr/>
              <a:t>‹#›</a:t>
            </a:fld>
            <a:endParaRPr lang="nb-NO" dirty="0"/>
          </a:p>
        </p:txBody>
      </p:sp>
      <p:sp>
        <p:nvSpPr>
          <p:cNvPr id="7" name="TekstSylinder 6">
            <a:extLst>
              <a:ext uri="{FF2B5EF4-FFF2-40B4-BE49-F238E27FC236}">
                <a16:creationId xmlns:a16="http://schemas.microsoft.com/office/drawing/2014/main" id="{555FED8A-16C9-8F42-B8B3-8C18FF9D4244}"/>
              </a:ext>
            </a:extLst>
          </p:cNvPr>
          <p:cNvSpPr txBox="1"/>
          <p:nvPr userDrawn="1"/>
        </p:nvSpPr>
        <p:spPr>
          <a:xfrm>
            <a:off x="249560" y="6477356"/>
            <a:ext cx="360040" cy="123111"/>
          </a:xfrm>
          <a:prstGeom prst="rect">
            <a:avLst/>
          </a:prstGeom>
          <a:noFill/>
        </p:spPr>
        <p:txBody>
          <a:bodyPr wrap="square" lIns="0" tIns="0" rIns="0" bIns="0" rtlCol="0">
            <a:spAutoFit/>
          </a:bodyPr>
          <a:lstStyle/>
          <a:p>
            <a:pPr marL="36000" indent="0" algn="l">
              <a:spcBef>
                <a:spcPts val="600"/>
              </a:spcBef>
              <a:buClr>
                <a:schemeClr val="accent2"/>
              </a:buClr>
              <a:buSzPct val="80000"/>
              <a:buNone/>
            </a:pPr>
            <a:r>
              <a:rPr lang="nb-NO" sz="800" dirty="0">
                <a:solidFill>
                  <a:schemeClr val="accent1"/>
                </a:solidFill>
                <a:latin typeface="Arial" panose="020B0604020202020204" pitchFamily="34" charset="0"/>
                <a:ea typeface="Segoe UI" charset="0"/>
                <a:cs typeface="Arial" panose="020B0604020202020204" pitchFamily="34" charset="0"/>
              </a:rPr>
              <a:t>//</a:t>
            </a:r>
            <a:r>
              <a:rPr lang="nb-NO" sz="800" dirty="0">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800" dirty="0">
                <a:solidFill>
                  <a:schemeClr val="tx2"/>
                </a:solidFill>
                <a:latin typeface="Arial" panose="020B0604020202020204" pitchFamily="34" charset="0"/>
                <a:ea typeface="Segoe UI" charset="0"/>
                <a:cs typeface="Arial" panose="020B0604020202020204" pitchFamily="34" charset="0"/>
              </a:rPr>
              <a:t>NAV</a:t>
            </a:r>
          </a:p>
        </p:txBody>
      </p:sp>
      <p:sp>
        <p:nvSpPr>
          <p:cNvPr id="8" name="Plassholder for bunntekst 7">
            <a:extLst>
              <a:ext uri="{FF2B5EF4-FFF2-40B4-BE49-F238E27FC236}">
                <a16:creationId xmlns:a16="http://schemas.microsoft.com/office/drawing/2014/main" id="{7122E58E-2832-4244-8616-203251C291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nb-NO"/>
          </a:p>
        </p:txBody>
      </p:sp>
    </p:spTree>
    <p:extLst>
      <p:ext uri="{BB962C8B-B14F-4D97-AF65-F5344CB8AC3E}">
        <p14:creationId xmlns:p14="http://schemas.microsoft.com/office/powerpoint/2010/main" val="2827523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4" r:id="rId6"/>
    <p:sldLayoutId id="2147483655" r:id="rId7"/>
    <p:sldLayoutId id="2147483661" r:id="rId8"/>
    <p:sldLayoutId id="2147483662" r:id="rId9"/>
    <p:sldLayoutId id="2147483667" r:id="rId10"/>
    <p:sldLayoutId id="2147483670" r:id="rId11"/>
    <p:sldLayoutId id="2147483671" r:id="rId12"/>
    <p:sldLayoutId id="2147483663" r:id="rId13"/>
    <p:sldLayoutId id="2147483669" r:id="rId14"/>
    <p:sldLayoutId id="2147483672" r:id="rId15"/>
    <p:sldLayoutId id="2147483673" r:id="rId16"/>
    <p:sldLayoutId id="2147483674" r:id="rId17"/>
  </p:sldLayoutIdLst>
  <p:hf sldNum="0" hdr="0" ftr="0" dt="0"/>
  <p:txStyles>
    <p:titleStyle>
      <a:lvl1pPr algn="l" defTabSz="914400" rtl="0" eaLnBrk="1" latinLnBrk="0" hangingPunct="1">
        <a:lnSpc>
          <a:spcPct val="90000"/>
        </a:lnSpc>
        <a:spcBef>
          <a:spcPct val="0"/>
        </a:spcBef>
        <a:buNone/>
        <a:defRPr sz="3200" b="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lstStyle/>
          <a:p>
            <a:r>
              <a:rPr lang="nn-NO" dirty="0"/>
              <a:t>Omverdsanalyse 2021</a:t>
            </a:r>
          </a:p>
        </p:txBody>
      </p:sp>
      <p:sp>
        <p:nvSpPr>
          <p:cNvPr id="5" name="Undertittel 4">
            <a:extLst>
              <a:ext uri="{FF2B5EF4-FFF2-40B4-BE49-F238E27FC236}">
                <a16:creationId xmlns:a16="http://schemas.microsoft.com/office/drawing/2014/main" id="{972C9742-7508-1E46-970C-66D5DB19D6F4}"/>
              </a:ext>
            </a:extLst>
          </p:cNvPr>
          <p:cNvSpPr>
            <a:spLocks noGrp="1"/>
          </p:cNvSpPr>
          <p:nvPr>
            <p:ph type="subTitle" idx="1"/>
          </p:nvPr>
        </p:nvSpPr>
        <p:spPr/>
        <p:txBody>
          <a:bodyPr/>
          <a:lstStyle/>
          <a:p>
            <a:r>
              <a:rPr lang="nb-NO" dirty="0"/>
              <a:t>Nordfjord</a:t>
            </a:r>
          </a:p>
        </p:txBody>
      </p:sp>
      <p:pic>
        <p:nvPicPr>
          <p:cNvPr id="3" name="Plassholder for bilde 2" descr="Et bilde som inneholder kart&#10;&#10;Automatisk generert beskrivelse">
            <a:extLst>
              <a:ext uri="{FF2B5EF4-FFF2-40B4-BE49-F238E27FC236}">
                <a16:creationId xmlns:a16="http://schemas.microsoft.com/office/drawing/2014/main" id="{71B5B8EC-82C4-4357-B253-13C09DE6C8A1}"/>
              </a:ext>
            </a:extLst>
          </p:cNvPr>
          <p:cNvPicPr>
            <a:picLocks noGrp="1" noChangeAspect="1"/>
          </p:cNvPicPr>
          <p:nvPr>
            <p:ph type="pic" sz="quarter" idx="11"/>
          </p:nvPr>
        </p:nvPicPr>
        <p:blipFill>
          <a:blip r:embed="rId2"/>
          <a:srcRect l="3181" r="3181"/>
          <a:stretch>
            <a:fillRect/>
          </a:stretch>
        </p:blipFill>
        <p:spPr/>
      </p:pic>
    </p:spTree>
    <p:extLst>
      <p:ext uri="{BB962C8B-B14F-4D97-AF65-F5344CB8AC3E}">
        <p14:creationId xmlns:p14="http://schemas.microsoft.com/office/powerpoint/2010/main" val="3943047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07C386-4FAC-4B09-AFD4-5B33A40BABF9}"/>
              </a:ext>
            </a:extLst>
          </p:cNvPr>
          <p:cNvSpPr>
            <a:spLocks noGrp="1"/>
          </p:cNvSpPr>
          <p:nvPr>
            <p:ph type="title"/>
          </p:nvPr>
        </p:nvSpPr>
        <p:spPr>
          <a:xfrm>
            <a:off x="795336" y="396672"/>
            <a:ext cx="10515600" cy="919680"/>
          </a:xfrm>
        </p:spPr>
        <p:txBody>
          <a:bodyPr>
            <a:normAutofit/>
          </a:bodyPr>
          <a:lstStyle/>
          <a:p>
            <a:r>
              <a:rPr lang="nn-NO" sz="2800" dirty="0"/>
              <a:t>Samanlikning av regionar</a:t>
            </a:r>
          </a:p>
        </p:txBody>
      </p:sp>
      <p:pic>
        <p:nvPicPr>
          <p:cNvPr id="4" name="Bilde 3">
            <a:extLst>
              <a:ext uri="{FF2B5EF4-FFF2-40B4-BE49-F238E27FC236}">
                <a16:creationId xmlns:a16="http://schemas.microsoft.com/office/drawing/2014/main" id="{B9AF3055-A653-4DFF-8DD1-B5FAEF166248}"/>
              </a:ext>
            </a:extLst>
          </p:cNvPr>
          <p:cNvPicPr>
            <a:picLocks noChangeAspect="1"/>
          </p:cNvPicPr>
          <p:nvPr/>
        </p:nvPicPr>
        <p:blipFill>
          <a:blip r:embed="rId3"/>
          <a:stretch>
            <a:fillRect/>
          </a:stretch>
        </p:blipFill>
        <p:spPr>
          <a:xfrm>
            <a:off x="838199" y="1195385"/>
            <a:ext cx="10054389" cy="5550320"/>
          </a:xfrm>
          <a:prstGeom prst="rect">
            <a:avLst/>
          </a:prstGeom>
        </p:spPr>
      </p:pic>
    </p:spTree>
    <p:extLst>
      <p:ext uri="{BB962C8B-B14F-4D97-AF65-F5344CB8AC3E}">
        <p14:creationId xmlns:p14="http://schemas.microsoft.com/office/powerpoint/2010/main" val="2443409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b-NO" dirty="0"/>
              <a:t>Levekår og fattigdom</a:t>
            </a:r>
          </a:p>
        </p:txBody>
      </p:sp>
      <p:pic>
        <p:nvPicPr>
          <p:cNvPr id="3" name="Plassholder for bilde 2" descr="To personer som løper og sykler sammen">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2"/>
          <a:srcRect/>
          <a:stretch/>
        </p:blipFill>
        <p:spPr>
          <a:xfrm>
            <a:off x="6234102" y="1421772"/>
            <a:ext cx="6023153" cy="4014455"/>
          </a:xfrm>
        </p:spPr>
      </p:pic>
    </p:spTree>
    <p:extLst>
      <p:ext uri="{BB962C8B-B14F-4D97-AF65-F5344CB8AC3E}">
        <p14:creationId xmlns:p14="http://schemas.microsoft.com/office/powerpoint/2010/main" val="3701064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23109" y="348762"/>
            <a:ext cx="9366275" cy="709501"/>
          </a:xfrm>
        </p:spPr>
        <p:txBody>
          <a:bodyPr>
            <a:noAutofit/>
          </a:bodyPr>
          <a:lstStyle/>
          <a:p>
            <a:r>
              <a:rPr lang="nn-NO" sz="2800" dirty="0"/>
              <a:t>Oppsummering av hovudtrekk: levekår og fattigdom</a:t>
            </a:r>
            <a:br>
              <a:rPr lang="nn-NO" sz="2800" dirty="0"/>
            </a:br>
            <a:r>
              <a:rPr lang="nn-NO" sz="2800" dirty="0"/>
              <a:t>Nordfjord</a:t>
            </a:r>
          </a:p>
        </p:txBody>
      </p:sp>
      <p:sp>
        <p:nvSpPr>
          <p:cNvPr id="3" name="Rektangel 2">
            <a:extLst>
              <a:ext uri="{FF2B5EF4-FFF2-40B4-BE49-F238E27FC236}">
                <a16:creationId xmlns:a16="http://schemas.microsoft.com/office/drawing/2014/main" id="{58CE5168-9531-434A-9BAF-C6B32DCF281B}"/>
              </a:ext>
            </a:extLst>
          </p:cNvPr>
          <p:cNvSpPr/>
          <p:nvPr/>
        </p:nvSpPr>
        <p:spPr>
          <a:xfrm>
            <a:off x="923109" y="1443841"/>
            <a:ext cx="9366275" cy="5143139"/>
          </a:xfrm>
          <a:prstGeom prst="rect">
            <a:avLst/>
          </a:prstGeom>
        </p:spPr>
        <p:txBody>
          <a:bodyPr wrap="square">
            <a:spAutoFit/>
          </a:bodyPr>
          <a:lstStyle/>
          <a:p>
            <a:pPr marL="342900" lvl="0" indent="-342900">
              <a:lnSpc>
                <a:spcPct val="107000"/>
              </a:lnSpc>
              <a:buClr>
                <a:schemeClr val="accent1"/>
              </a:buClr>
              <a:buFont typeface="Symbol" panose="05050102010706020507" pitchFamily="18" charset="2"/>
              <a:buChar char=""/>
            </a:pPr>
            <a:r>
              <a:rPr lang="nn-NO" sz="2800" dirty="0">
                <a:effectLst/>
                <a:latin typeface="Calibri" panose="020F0502020204030204" pitchFamily="34" charset="0"/>
                <a:ea typeface="Calibri" panose="020F0502020204030204" pitchFamily="34" charset="0"/>
                <a:cs typeface="Times New Roman" panose="02020603050405020304" pitchFamily="18" charset="0"/>
              </a:rPr>
              <a:t>Nordfjord har relativt mange med vedvarande låginntekt, særleg under 18 år, samanlikna med fylket elles.</a:t>
            </a:r>
            <a:br>
              <a:rPr lang="nn-NO" sz="2800" dirty="0">
                <a:effectLst/>
                <a:latin typeface="Calibri" panose="020F0502020204030204" pitchFamily="34" charset="0"/>
                <a:ea typeface="Calibri" panose="020F0502020204030204" pitchFamily="34" charset="0"/>
                <a:cs typeface="Times New Roman" panose="02020603050405020304" pitchFamily="18" charset="0"/>
              </a:rPr>
            </a:br>
            <a:endParaRPr lang="nb-NO"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Symbol" panose="05050102010706020507" pitchFamily="18" charset="2"/>
              <a:buChar char=""/>
            </a:pPr>
            <a:r>
              <a:rPr lang="nn-NO" sz="2800" dirty="0">
                <a:effectLst/>
                <a:latin typeface="Calibri" panose="020F0502020204030204" pitchFamily="34" charset="0"/>
                <a:ea typeface="Calibri" panose="020F0502020204030204" pitchFamily="34" charset="0"/>
                <a:cs typeface="Times New Roman" panose="02020603050405020304" pitchFamily="18" charset="0"/>
              </a:rPr>
              <a:t>Ulikheita (GINI) </a:t>
            </a:r>
            <a:r>
              <a:rPr lang="nn-NO" sz="2800" dirty="0">
                <a:latin typeface="Calibri" panose="020F0502020204030204" pitchFamily="34" charset="0"/>
                <a:ea typeface="Calibri" panose="020F0502020204030204" pitchFamily="34" charset="0"/>
                <a:cs typeface="Times New Roman" panose="02020603050405020304" pitchFamily="18" charset="0"/>
              </a:rPr>
              <a:t>ligg på eit lågt nivå, men har auka over dei siste 10 åra</a:t>
            </a:r>
            <a:r>
              <a:rPr lang="nn-NO" sz="2800" dirty="0">
                <a:effectLst/>
                <a:latin typeface="Calibri" panose="020F0502020204030204" pitchFamily="34" charset="0"/>
                <a:ea typeface="Calibri" panose="020F0502020204030204" pitchFamily="34" charset="0"/>
                <a:cs typeface="Times New Roman" panose="02020603050405020304" pitchFamily="18" charset="0"/>
              </a:rPr>
              <a:t>.</a:t>
            </a:r>
            <a:br>
              <a:rPr lang="nn-NO" sz="2800" dirty="0">
                <a:effectLst/>
                <a:latin typeface="Calibri" panose="020F0502020204030204" pitchFamily="34" charset="0"/>
                <a:ea typeface="Calibri" panose="020F0502020204030204" pitchFamily="34" charset="0"/>
                <a:cs typeface="Times New Roman" panose="02020603050405020304" pitchFamily="18" charset="0"/>
              </a:rPr>
            </a:br>
            <a:endParaRPr lang="nb-NO"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Clr>
                <a:schemeClr val="accent1"/>
              </a:buClr>
              <a:buFont typeface="Symbol" panose="05050102010706020507" pitchFamily="18" charset="2"/>
              <a:buChar char=""/>
            </a:pPr>
            <a:r>
              <a:rPr lang="nn-NO" sz="2800" dirty="0">
                <a:effectLst/>
                <a:latin typeface="Calibri" panose="020F0502020204030204" pitchFamily="34" charset="0"/>
                <a:ea typeface="Calibri" panose="020F0502020204030204" pitchFamily="34" charset="0"/>
                <a:cs typeface="Times New Roman" panose="02020603050405020304" pitchFamily="18" charset="0"/>
              </a:rPr>
              <a:t>Nordfjord kjem samla sett godt ut på levekårssamanlikninga. Særleg låg del unge uføre og låg del NAV-brukarar trekkjer i positiv retning. Jamvel er det noko forskjell mellom dei to indre og dei to ytre kommunane i regionen, kor dei indre kommunane kommer betre ut. </a:t>
            </a:r>
            <a:endParaRPr lang="nn-NO" sz="2800" dirty="0">
              <a:solidFill>
                <a:schemeClr val="bg2"/>
              </a:solidFill>
            </a:endParaRPr>
          </a:p>
        </p:txBody>
      </p:sp>
    </p:spTree>
    <p:extLst>
      <p:ext uri="{BB962C8B-B14F-4D97-AF65-F5344CB8AC3E}">
        <p14:creationId xmlns:p14="http://schemas.microsoft.com/office/powerpoint/2010/main" val="183507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4FE46C-7345-4DFA-8B36-A4DDBE625957}"/>
              </a:ext>
            </a:extLst>
          </p:cNvPr>
          <p:cNvSpPr>
            <a:spLocks noGrp="1"/>
          </p:cNvSpPr>
          <p:nvPr>
            <p:ph type="title"/>
          </p:nvPr>
        </p:nvSpPr>
        <p:spPr>
          <a:xfrm>
            <a:off x="838200" y="310944"/>
            <a:ext cx="10515600" cy="1072080"/>
          </a:xfrm>
        </p:spPr>
        <p:txBody>
          <a:bodyPr>
            <a:normAutofit/>
          </a:bodyPr>
          <a:lstStyle/>
          <a:p>
            <a:r>
              <a:rPr lang="nb-NO" sz="2800" dirty="0"/>
              <a:t>Levekårsrangering for Vestland 2021</a:t>
            </a:r>
          </a:p>
        </p:txBody>
      </p:sp>
      <p:pic>
        <p:nvPicPr>
          <p:cNvPr id="5" name="Bilde 4">
            <a:extLst>
              <a:ext uri="{FF2B5EF4-FFF2-40B4-BE49-F238E27FC236}">
                <a16:creationId xmlns:a16="http://schemas.microsoft.com/office/drawing/2014/main" id="{1999F6FD-DA08-4973-922A-8035A1FAD70D}"/>
              </a:ext>
            </a:extLst>
          </p:cNvPr>
          <p:cNvPicPr>
            <a:picLocks noChangeAspect="1"/>
          </p:cNvPicPr>
          <p:nvPr/>
        </p:nvPicPr>
        <p:blipFill>
          <a:blip r:embed="rId3"/>
          <a:stretch>
            <a:fillRect/>
          </a:stretch>
        </p:blipFill>
        <p:spPr>
          <a:xfrm>
            <a:off x="838200" y="1287780"/>
            <a:ext cx="10515600" cy="5257800"/>
          </a:xfrm>
          <a:prstGeom prst="rect">
            <a:avLst/>
          </a:prstGeom>
        </p:spPr>
      </p:pic>
      <p:pic>
        <p:nvPicPr>
          <p:cNvPr id="7" name="Bilde 6">
            <a:extLst>
              <a:ext uri="{FF2B5EF4-FFF2-40B4-BE49-F238E27FC236}">
                <a16:creationId xmlns:a16="http://schemas.microsoft.com/office/drawing/2014/main" id="{392A35F0-FB49-4182-8331-14685E2A0F7E}"/>
              </a:ext>
            </a:extLst>
          </p:cNvPr>
          <p:cNvPicPr>
            <a:picLocks noChangeAspect="1"/>
          </p:cNvPicPr>
          <p:nvPr/>
        </p:nvPicPr>
        <p:blipFill>
          <a:blip r:embed="rId4"/>
          <a:stretch>
            <a:fillRect/>
          </a:stretch>
        </p:blipFill>
        <p:spPr>
          <a:xfrm>
            <a:off x="8001000" y="596700"/>
            <a:ext cx="3810000" cy="581025"/>
          </a:xfrm>
          <a:prstGeom prst="rect">
            <a:avLst/>
          </a:prstGeom>
        </p:spPr>
      </p:pic>
    </p:spTree>
    <p:extLst>
      <p:ext uri="{BB962C8B-B14F-4D97-AF65-F5344CB8AC3E}">
        <p14:creationId xmlns:p14="http://schemas.microsoft.com/office/powerpoint/2010/main" val="1724580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4FE46C-7345-4DFA-8B36-A4DDBE625957}"/>
              </a:ext>
            </a:extLst>
          </p:cNvPr>
          <p:cNvSpPr>
            <a:spLocks noGrp="1"/>
          </p:cNvSpPr>
          <p:nvPr>
            <p:ph type="title"/>
          </p:nvPr>
        </p:nvSpPr>
        <p:spPr>
          <a:xfrm>
            <a:off x="809624" y="296661"/>
            <a:ext cx="10515600" cy="1072080"/>
          </a:xfrm>
        </p:spPr>
        <p:txBody>
          <a:bodyPr>
            <a:normAutofit/>
          </a:bodyPr>
          <a:lstStyle/>
          <a:p>
            <a:r>
              <a:rPr lang="nb-NO" sz="2800" dirty="0"/>
              <a:t>Levekårsrangering for Nordfjord 2021</a:t>
            </a:r>
          </a:p>
        </p:txBody>
      </p:sp>
      <p:pic>
        <p:nvPicPr>
          <p:cNvPr id="7" name="Bilde 6">
            <a:extLst>
              <a:ext uri="{FF2B5EF4-FFF2-40B4-BE49-F238E27FC236}">
                <a16:creationId xmlns:a16="http://schemas.microsoft.com/office/drawing/2014/main" id="{392A35F0-FB49-4182-8331-14685E2A0F7E}"/>
              </a:ext>
            </a:extLst>
          </p:cNvPr>
          <p:cNvPicPr>
            <a:picLocks noChangeAspect="1"/>
          </p:cNvPicPr>
          <p:nvPr/>
        </p:nvPicPr>
        <p:blipFill>
          <a:blip r:embed="rId3"/>
          <a:stretch>
            <a:fillRect/>
          </a:stretch>
        </p:blipFill>
        <p:spPr>
          <a:xfrm>
            <a:off x="8001000" y="596700"/>
            <a:ext cx="3810000" cy="581025"/>
          </a:xfrm>
          <a:prstGeom prst="rect">
            <a:avLst/>
          </a:prstGeom>
        </p:spPr>
      </p:pic>
      <p:pic>
        <p:nvPicPr>
          <p:cNvPr id="4" name="Bilde 3">
            <a:extLst>
              <a:ext uri="{FF2B5EF4-FFF2-40B4-BE49-F238E27FC236}">
                <a16:creationId xmlns:a16="http://schemas.microsoft.com/office/drawing/2014/main" id="{AF499636-56EB-48D8-9C19-E5A1EDB1A690}"/>
              </a:ext>
            </a:extLst>
          </p:cNvPr>
          <p:cNvPicPr>
            <a:picLocks noChangeAspect="1"/>
          </p:cNvPicPr>
          <p:nvPr/>
        </p:nvPicPr>
        <p:blipFill>
          <a:blip r:embed="rId4"/>
          <a:stretch>
            <a:fillRect/>
          </a:stretch>
        </p:blipFill>
        <p:spPr>
          <a:xfrm>
            <a:off x="838200" y="1274270"/>
            <a:ext cx="10515600" cy="5352472"/>
          </a:xfrm>
          <a:prstGeom prst="rect">
            <a:avLst/>
          </a:prstGeom>
        </p:spPr>
      </p:pic>
    </p:spTree>
    <p:extLst>
      <p:ext uri="{BB962C8B-B14F-4D97-AF65-F5344CB8AC3E}">
        <p14:creationId xmlns:p14="http://schemas.microsoft.com/office/powerpoint/2010/main" val="3474937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65E1D6-46F8-4D6E-8D65-0F77579CEB65}"/>
              </a:ext>
            </a:extLst>
          </p:cNvPr>
          <p:cNvSpPr>
            <a:spLocks noGrp="1"/>
          </p:cNvSpPr>
          <p:nvPr>
            <p:ph type="title"/>
          </p:nvPr>
        </p:nvSpPr>
        <p:spPr>
          <a:xfrm>
            <a:off x="609597" y="482400"/>
            <a:ext cx="10515600" cy="1072080"/>
          </a:xfrm>
        </p:spPr>
        <p:txBody>
          <a:bodyPr/>
          <a:lstStyle/>
          <a:p>
            <a:r>
              <a:rPr lang="nb-NO" dirty="0"/>
              <a:t>Ulikskap</a:t>
            </a:r>
          </a:p>
        </p:txBody>
      </p:sp>
      <p:pic>
        <p:nvPicPr>
          <p:cNvPr id="5" name="Bilde 4">
            <a:extLst>
              <a:ext uri="{FF2B5EF4-FFF2-40B4-BE49-F238E27FC236}">
                <a16:creationId xmlns:a16="http://schemas.microsoft.com/office/drawing/2014/main" id="{515E2F7E-1AB4-483C-B990-417405369FB0}"/>
              </a:ext>
            </a:extLst>
          </p:cNvPr>
          <p:cNvPicPr>
            <a:picLocks noChangeAspect="1"/>
          </p:cNvPicPr>
          <p:nvPr/>
        </p:nvPicPr>
        <p:blipFill>
          <a:blip r:embed="rId3"/>
          <a:stretch>
            <a:fillRect/>
          </a:stretch>
        </p:blipFill>
        <p:spPr>
          <a:xfrm>
            <a:off x="662939" y="1554480"/>
            <a:ext cx="11097917" cy="4183380"/>
          </a:xfrm>
          <a:prstGeom prst="rect">
            <a:avLst/>
          </a:prstGeom>
        </p:spPr>
      </p:pic>
    </p:spTree>
    <p:extLst>
      <p:ext uri="{BB962C8B-B14F-4D97-AF65-F5344CB8AC3E}">
        <p14:creationId xmlns:p14="http://schemas.microsoft.com/office/powerpoint/2010/main" val="2802625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b-NO" dirty="0"/>
              <a:t>Behov for kompetanse og arbeidskraft</a:t>
            </a:r>
          </a:p>
        </p:txBody>
      </p:sp>
      <p:pic>
        <p:nvPicPr>
          <p:cNvPr id="3" name="Plassholder for bilde 2" descr="Lege som bruker digitalt nettbrett i en sykehuskorridor">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2"/>
          <a:srcRect/>
          <a:stretch/>
        </p:blipFill>
        <p:spPr>
          <a:xfrm>
            <a:off x="6234102" y="1421772"/>
            <a:ext cx="6023152" cy="4014455"/>
          </a:xfrm>
        </p:spPr>
      </p:pic>
    </p:spTree>
    <p:extLst>
      <p:ext uri="{BB962C8B-B14F-4D97-AF65-F5344CB8AC3E}">
        <p14:creationId xmlns:p14="http://schemas.microsoft.com/office/powerpoint/2010/main" val="3133938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23108" y="366348"/>
            <a:ext cx="10918372" cy="709501"/>
          </a:xfrm>
        </p:spPr>
        <p:txBody>
          <a:bodyPr>
            <a:noAutofit/>
          </a:bodyPr>
          <a:lstStyle/>
          <a:p>
            <a:r>
              <a:rPr lang="nn-NO" sz="2800" dirty="0"/>
              <a:t>Oppsummering av hovudtrekk: Behov for kompetanse og arbeidskraft</a:t>
            </a:r>
            <a:br>
              <a:rPr lang="nn-NO" sz="2800" dirty="0"/>
            </a:br>
            <a:r>
              <a:rPr lang="nn-NO" sz="2800" dirty="0"/>
              <a:t>Nordfjord</a:t>
            </a:r>
          </a:p>
        </p:txBody>
      </p:sp>
      <p:sp>
        <p:nvSpPr>
          <p:cNvPr id="3" name="Rektangel 2">
            <a:extLst>
              <a:ext uri="{FF2B5EF4-FFF2-40B4-BE49-F238E27FC236}">
                <a16:creationId xmlns:a16="http://schemas.microsoft.com/office/drawing/2014/main" id="{58CE5168-9531-434A-9BAF-C6B32DCF281B}"/>
              </a:ext>
            </a:extLst>
          </p:cNvPr>
          <p:cNvSpPr/>
          <p:nvPr/>
        </p:nvSpPr>
        <p:spPr>
          <a:xfrm>
            <a:off x="923108" y="1389176"/>
            <a:ext cx="10258697" cy="5388655"/>
          </a:xfrm>
          <a:prstGeom prst="rect">
            <a:avLst/>
          </a:prstGeom>
        </p:spPr>
        <p:txBody>
          <a:bodyPr wrap="square">
            <a:spAutoFit/>
          </a:bodyPr>
          <a:lstStyle/>
          <a:p>
            <a:pPr marL="342900" lvl="0" indent="-342900">
              <a:buClr>
                <a:schemeClr val="accent1"/>
              </a:buClr>
              <a:buFont typeface="Arial" panose="020B0604020202020204" pitchFamily="34" charset="0"/>
              <a:buChar char="•"/>
            </a:pPr>
            <a:r>
              <a:rPr lang="nn-NO" sz="2250" dirty="0">
                <a:effectLst/>
                <a:latin typeface="Calibri" panose="020F0502020204030204" pitchFamily="34" charset="0"/>
                <a:ea typeface="Calibri" panose="020F0502020204030204" pitchFamily="34" charset="0"/>
                <a:cs typeface="Times New Roman" panose="02020603050405020304" pitchFamily="18" charset="0"/>
              </a:rPr>
              <a:t>Nordfjord har ein næringsprofil som er tung på industri. Det er relativt sett færre i denne regionen som jobbar innan tenesteytande næringar. </a:t>
            </a:r>
            <a:br>
              <a:rPr lang="nn-NO" sz="2250" dirty="0">
                <a:effectLst/>
                <a:latin typeface="Calibri" panose="020F0502020204030204" pitchFamily="34" charset="0"/>
                <a:ea typeface="Calibri" panose="020F0502020204030204" pitchFamily="34" charset="0"/>
                <a:cs typeface="Times New Roman" panose="02020603050405020304" pitchFamily="18" charset="0"/>
              </a:rPr>
            </a:br>
            <a:r>
              <a:rPr lang="nn-NO" sz="2250" dirty="0">
                <a:effectLst/>
                <a:latin typeface="Calibri" panose="020F0502020204030204" pitchFamily="34" charset="0"/>
                <a:ea typeface="Calibri" panose="020F0502020204030204" pitchFamily="34" charset="0"/>
                <a:cs typeface="Times New Roman" panose="02020603050405020304" pitchFamily="18" charset="0"/>
              </a:rPr>
              <a:t> </a:t>
            </a:r>
            <a:endParaRPr lang="nb-NO" sz="22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chemeClr val="accent1"/>
              </a:buClr>
              <a:buFont typeface="Arial" panose="020B0604020202020204" pitchFamily="34" charset="0"/>
              <a:buChar char="•"/>
            </a:pPr>
            <a:r>
              <a:rPr lang="nn-NO" sz="2250" dirty="0">
                <a:effectLst/>
                <a:latin typeface="Calibri" panose="020F0502020204030204" pitchFamily="34" charset="0"/>
                <a:ea typeface="Calibri" panose="020F0502020204030204" pitchFamily="34" charset="0"/>
                <a:cs typeface="Times New Roman" panose="02020603050405020304" pitchFamily="18" charset="0"/>
              </a:rPr>
              <a:t>Regionen er om lag i takt med snittet i fylket i bedriftsundersøkinga.</a:t>
            </a:r>
            <a:br>
              <a:rPr lang="nn-NO" sz="2250" dirty="0">
                <a:effectLst/>
                <a:latin typeface="Calibri" panose="020F0502020204030204" pitchFamily="34" charset="0"/>
                <a:ea typeface="Calibri" panose="020F0502020204030204" pitchFamily="34" charset="0"/>
                <a:cs typeface="Times New Roman" panose="02020603050405020304" pitchFamily="18" charset="0"/>
              </a:rPr>
            </a:br>
            <a:r>
              <a:rPr lang="nn-NO" sz="2250" dirty="0">
                <a:effectLst/>
                <a:latin typeface="Calibri" panose="020F0502020204030204" pitchFamily="34" charset="0"/>
                <a:ea typeface="Calibri" panose="020F0502020204030204" pitchFamily="34" charset="0"/>
                <a:cs typeface="Times New Roman" panose="02020603050405020304" pitchFamily="18" charset="0"/>
              </a:rPr>
              <a:t> </a:t>
            </a:r>
            <a:endParaRPr lang="nb-NO" sz="22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chemeClr val="accent1"/>
              </a:buClr>
              <a:buFont typeface="Arial" panose="020B0604020202020204" pitchFamily="34" charset="0"/>
              <a:buChar char="•"/>
            </a:pPr>
            <a:r>
              <a:rPr lang="nn-NO" sz="2250" dirty="0">
                <a:effectLst/>
                <a:latin typeface="Calibri" panose="020F0502020204030204" pitchFamily="34" charset="0"/>
                <a:ea typeface="Calibri" panose="020F0502020204030204" pitchFamily="34" charset="0"/>
                <a:cs typeface="Times New Roman" panose="02020603050405020304" pitchFamily="18" charset="0"/>
              </a:rPr>
              <a:t>Nordfjord vil ha stort behov for å erstatte arbeidstakar som går av med pensjon dei næraste åra. Behovet er størst innan helsevesenet, primærnæringane og industrien.</a:t>
            </a:r>
            <a:br>
              <a:rPr lang="nn-NO" sz="2250" dirty="0">
                <a:effectLst/>
                <a:latin typeface="Calibri" panose="020F0502020204030204" pitchFamily="34" charset="0"/>
                <a:ea typeface="Calibri" panose="020F0502020204030204" pitchFamily="34" charset="0"/>
                <a:cs typeface="Times New Roman" panose="02020603050405020304" pitchFamily="18" charset="0"/>
              </a:rPr>
            </a:br>
            <a:r>
              <a:rPr lang="nn-NO" sz="2250" dirty="0">
                <a:effectLst/>
                <a:latin typeface="Calibri" panose="020F0502020204030204" pitchFamily="34" charset="0"/>
                <a:ea typeface="Calibri" panose="020F0502020204030204" pitchFamily="34" charset="0"/>
                <a:cs typeface="Times New Roman" panose="02020603050405020304" pitchFamily="18" charset="0"/>
              </a:rPr>
              <a:t> </a:t>
            </a:r>
            <a:endParaRPr lang="nb-NO" sz="22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Clr>
                <a:schemeClr val="accent1"/>
              </a:buClr>
              <a:buFont typeface="Arial" panose="020B0604020202020204" pitchFamily="34" charset="0"/>
              <a:buChar char="•"/>
            </a:pPr>
            <a:r>
              <a:rPr lang="nn-NO" sz="2250" dirty="0">
                <a:effectLst/>
                <a:latin typeface="Calibri" panose="020F0502020204030204" pitchFamily="34" charset="0"/>
                <a:ea typeface="Calibri" panose="020F0502020204030204" pitchFamily="34" charset="0"/>
                <a:cs typeface="Times New Roman" panose="02020603050405020304" pitchFamily="18" charset="0"/>
              </a:rPr>
              <a:t>Arbeidsmarknaden i Nordfjord har blitt mindre stram det siste året. Det er strammast innafor primærnæringar, helse, pleie og omsorg, undervisning og akademiske yrke.</a:t>
            </a:r>
            <a:br>
              <a:rPr lang="nn-NO" sz="2250" dirty="0">
                <a:effectLst/>
                <a:latin typeface="Calibri" panose="020F0502020204030204" pitchFamily="34" charset="0"/>
                <a:ea typeface="Calibri" panose="020F0502020204030204" pitchFamily="34" charset="0"/>
                <a:cs typeface="Times New Roman" panose="02020603050405020304" pitchFamily="18" charset="0"/>
              </a:rPr>
            </a:br>
            <a:r>
              <a:rPr lang="nn-NO" sz="225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spcAft>
                <a:spcPts val="800"/>
              </a:spcAft>
              <a:buClr>
                <a:schemeClr val="accent1"/>
              </a:buClr>
              <a:buFont typeface="Arial" panose="020B0604020202020204" pitchFamily="34" charset="0"/>
              <a:buChar char="•"/>
            </a:pPr>
            <a:r>
              <a:rPr lang="nn-NO" sz="2250" dirty="0">
                <a:effectLst/>
                <a:latin typeface="Calibri" panose="020F0502020204030204" pitchFamily="34" charset="0"/>
                <a:ea typeface="Calibri" panose="020F0502020204030204" pitchFamily="34" charset="0"/>
                <a:cs typeface="Times New Roman" panose="02020603050405020304" pitchFamily="18" charset="0"/>
              </a:rPr>
              <a:t>Dei fleste som bur i Nordfjord jobbar i regionen, men også ein del jobbar i Sunnfjord kommune, Sogndal og Bergen. Det er ein del innpendling frå region Sunnfjord.</a:t>
            </a:r>
          </a:p>
        </p:txBody>
      </p:sp>
    </p:spTree>
    <p:extLst>
      <p:ext uri="{BB962C8B-B14F-4D97-AF65-F5344CB8AC3E}">
        <p14:creationId xmlns:p14="http://schemas.microsoft.com/office/powerpoint/2010/main" val="564835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AF864D-B9B9-4008-9204-20A5727F3758}"/>
              </a:ext>
            </a:extLst>
          </p:cNvPr>
          <p:cNvSpPr>
            <a:spLocks noGrp="1"/>
          </p:cNvSpPr>
          <p:nvPr>
            <p:ph type="title"/>
          </p:nvPr>
        </p:nvSpPr>
        <p:spPr>
          <a:xfrm>
            <a:off x="823912" y="368096"/>
            <a:ext cx="10515600" cy="840432"/>
          </a:xfrm>
        </p:spPr>
        <p:txBody>
          <a:bodyPr>
            <a:normAutofit/>
          </a:bodyPr>
          <a:lstStyle/>
          <a:p>
            <a:r>
              <a:rPr lang="nb-NO" sz="2800" dirty="0"/>
              <a:t>Næringsprofil</a:t>
            </a:r>
          </a:p>
        </p:txBody>
      </p:sp>
      <p:pic>
        <p:nvPicPr>
          <p:cNvPr id="4" name="Bilde 3">
            <a:extLst>
              <a:ext uri="{FF2B5EF4-FFF2-40B4-BE49-F238E27FC236}">
                <a16:creationId xmlns:a16="http://schemas.microsoft.com/office/drawing/2014/main" id="{2504DE69-5ADA-4777-8E7B-CA1A74B94318}"/>
              </a:ext>
            </a:extLst>
          </p:cNvPr>
          <p:cNvPicPr>
            <a:picLocks noChangeAspect="1"/>
          </p:cNvPicPr>
          <p:nvPr/>
        </p:nvPicPr>
        <p:blipFill>
          <a:blip r:embed="rId3"/>
          <a:stretch>
            <a:fillRect/>
          </a:stretch>
        </p:blipFill>
        <p:spPr>
          <a:xfrm>
            <a:off x="838200" y="1221268"/>
            <a:ext cx="10250905" cy="5446874"/>
          </a:xfrm>
          <a:prstGeom prst="rect">
            <a:avLst/>
          </a:prstGeom>
        </p:spPr>
      </p:pic>
    </p:spTree>
    <p:extLst>
      <p:ext uri="{BB962C8B-B14F-4D97-AF65-F5344CB8AC3E}">
        <p14:creationId xmlns:p14="http://schemas.microsoft.com/office/powerpoint/2010/main" val="2308715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962F82-ADD3-4751-A655-056029AD396D}"/>
              </a:ext>
            </a:extLst>
          </p:cNvPr>
          <p:cNvSpPr>
            <a:spLocks noGrp="1"/>
          </p:cNvSpPr>
          <p:nvPr>
            <p:ph type="title"/>
          </p:nvPr>
        </p:nvSpPr>
        <p:spPr>
          <a:xfrm>
            <a:off x="809624" y="425248"/>
            <a:ext cx="10515600" cy="809952"/>
          </a:xfrm>
        </p:spPr>
        <p:txBody>
          <a:bodyPr>
            <a:normAutofit/>
          </a:bodyPr>
          <a:lstStyle/>
          <a:p>
            <a:r>
              <a:rPr lang="nb-NO" sz="2800" dirty="0"/>
              <a:t>Pendlemønster i regionen</a:t>
            </a:r>
          </a:p>
        </p:txBody>
      </p:sp>
      <p:pic>
        <p:nvPicPr>
          <p:cNvPr id="4" name="Bilde 3">
            <a:extLst>
              <a:ext uri="{FF2B5EF4-FFF2-40B4-BE49-F238E27FC236}">
                <a16:creationId xmlns:a16="http://schemas.microsoft.com/office/drawing/2014/main" id="{2C28C115-CDA6-4B23-B262-D6428AC05B8D}"/>
              </a:ext>
            </a:extLst>
          </p:cNvPr>
          <p:cNvPicPr>
            <a:picLocks noChangeAspect="1"/>
          </p:cNvPicPr>
          <p:nvPr/>
        </p:nvPicPr>
        <p:blipFill>
          <a:blip r:embed="rId3"/>
          <a:stretch>
            <a:fillRect/>
          </a:stretch>
        </p:blipFill>
        <p:spPr>
          <a:xfrm>
            <a:off x="838200" y="1145403"/>
            <a:ext cx="10515600" cy="5596557"/>
          </a:xfrm>
          <a:prstGeom prst="rect">
            <a:avLst/>
          </a:prstGeom>
        </p:spPr>
      </p:pic>
    </p:spTree>
    <p:extLst>
      <p:ext uri="{BB962C8B-B14F-4D97-AF65-F5344CB8AC3E}">
        <p14:creationId xmlns:p14="http://schemas.microsoft.com/office/powerpoint/2010/main" val="1087106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13F65932-1D34-4252-9915-00A672759C48}"/>
              </a:ext>
            </a:extLst>
          </p:cNvPr>
          <p:cNvSpPr>
            <a:spLocks noGrp="1"/>
          </p:cNvSpPr>
          <p:nvPr>
            <p:ph idx="1"/>
          </p:nvPr>
        </p:nvSpPr>
        <p:spPr>
          <a:xfrm>
            <a:off x="838200" y="1870850"/>
            <a:ext cx="10515600" cy="4822948"/>
          </a:xfrm>
        </p:spPr>
        <p:txBody>
          <a:bodyPr>
            <a:normAutofit/>
          </a:bodyPr>
          <a:lstStyle/>
          <a:p>
            <a:pPr>
              <a:buFont typeface="Arial" panose="020B0604020202020204" pitchFamily="34" charset="0"/>
              <a:buChar char="•"/>
            </a:pPr>
            <a:r>
              <a:rPr lang="nn-NO" sz="2400" dirty="0">
                <a:latin typeface="+mn-lt"/>
              </a:rPr>
              <a:t>Omverdsanalysen gir ei oversikt over situasjon og utvikling i regionen på område som har påverknad på korleis NAV kan løyse oppgåvene sine.  </a:t>
            </a:r>
            <a:br>
              <a:rPr lang="nn-NO" sz="2400" dirty="0">
                <a:latin typeface="+mn-lt"/>
              </a:rPr>
            </a:br>
            <a:endParaRPr lang="nn-NO" sz="2400" dirty="0">
              <a:latin typeface="+mn-lt"/>
            </a:endParaRPr>
          </a:p>
          <a:p>
            <a:pPr>
              <a:buFont typeface="Arial" panose="020B0604020202020204" pitchFamily="34" charset="0"/>
              <a:buChar char="•"/>
            </a:pPr>
            <a:r>
              <a:rPr lang="nn-NO" sz="2400" dirty="0">
                <a:latin typeface="+mn-lt"/>
              </a:rPr>
              <a:t>Analysen kan nyttast som grunnlag for planlegging og forståing av utfordringar i den einskilde NAV-region.</a:t>
            </a:r>
            <a:br>
              <a:rPr lang="nn-NO" sz="2400" dirty="0">
                <a:latin typeface="+mn-lt"/>
              </a:rPr>
            </a:br>
            <a:endParaRPr lang="nn-NO" sz="2400" dirty="0">
              <a:latin typeface="+mn-lt"/>
            </a:endParaRPr>
          </a:p>
          <a:p>
            <a:pPr>
              <a:buFont typeface="Arial" panose="020B0604020202020204" pitchFamily="34" charset="0"/>
              <a:buChar char="•"/>
            </a:pPr>
            <a:r>
              <a:rPr lang="nn-NO" sz="2400" dirty="0">
                <a:latin typeface="+mn-lt"/>
              </a:rPr>
              <a:t>Analysen kan være eit utgangspunkt for dialogen med NAV sine samarbeidspartnarar, slik at vi får ei felles forståing av utfordringar i regionen og kan koordinera innsatsen.</a:t>
            </a:r>
          </a:p>
        </p:txBody>
      </p:sp>
      <p:sp>
        <p:nvSpPr>
          <p:cNvPr id="3" name="Tittel 2">
            <a:extLst>
              <a:ext uri="{FF2B5EF4-FFF2-40B4-BE49-F238E27FC236}">
                <a16:creationId xmlns:a16="http://schemas.microsoft.com/office/drawing/2014/main" id="{BECC806A-178E-4C4D-87DF-E4F734A2B01B}"/>
              </a:ext>
            </a:extLst>
          </p:cNvPr>
          <p:cNvSpPr>
            <a:spLocks noGrp="1"/>
          </p:cNvSpPr>
          <p:nvPr>
            <p:ph type="title"/>
          </p:nvPr>
        </p:nvSpPr>
        <p:spPr>
          <a:xfrm>
            <a:off x="838200" y="707336"/>
            <a:ext cx="9451183" cy="790227"/>
          </a:xfrm>
        </p:spPr>
        <p:txBody>
          <a:bodyPr>
            <a:normAutofit/>
          </a:bodyPr>
          <a:lstStyle/>
          <a:p>
            <a:r>
              <a:rPr lang="nn-NO" sz="2800" dirty="0"/>
              <a:t>Regional omverdsanalyse i NAV Vestland</a:t>
            </a:r>
          </a:p>
        </p:txBody>
      </p:sp>
    </p:spTree>
    <p:extLst>
      <p:ext uri="{BB962C8B-B14F-4D97-AF65-F5344CB8AC3E}">
        <p14:creationId xmlns:p14="http://schemas.microsoft.com/office/powerpoint/2010/main" val="895837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E2330B-4B37-4D08-8DF6-D53E4890C51D}"/>
              </a:ext>
            </a:extLst>
          </p:cNvPr>
          <p:cNvSpPr>
            <a:spLocks noGrp="1"/>
          </p:cNvSpPr>
          <p:nvPr>
            <p:ph type="title"/>
          </p:nvPr>
        </p:nvSpPr>
        <p:spPr>
          <a:xfrm>
            <a:off x="781048" y="410960"/>
            <a:ext cx="10515600" cy="803856"/>
          </a:xfrm>
        </p:spPr>
        <p:txBody>
          <a:bodyPr>
            <a:normAutofit/>
          </a:bodyPr>
          <a:lstStyle/>
          <a:p>
            <a:r>
              <a:rPr lang="nb-NO" sz="2800" dirty="0"/>
              <a:t>Etterspørsel etter arbeidskraft</a:t>
            </a:r>
          </a:p>
        </p:txBody>
      </p:sp>
      <p:pic>
        <p:nvPicPr>
          <p:cNvPr id="4" name="Bilde 3">
            <a:extLst>
              <a:ext uri="{FF2B5EF4-FFF2-40B4-BE49-F238E27FC236}">
                <a16:creationId xmlns:a16="http://schemas.microsoft.com/office/drawing/2014/main" id="{613C4537-1A20-4020-B211-A1946174EE24}"/>
              </a:ext>
            </a:extLst>
          </p:cNvPr>
          <p:cNvPicPr>
            <a:picLocks noChangeAspect="1"/>
          </p:cNvPicPr>
          <p:nvPr/>
        </p:nvPicPr>
        <p:blipFill>
          <a:blip r:embed="rId3"/>
          <a:stretch>
            <a:fillRect/>
          </a:stretch>
        </p:blipFill>
        <p:spPr>
          <a:xfrm>
            <a:off x="838200" y="1206046"/>
            <a:ext cx="10515600" cy="5491877"/>
          </a:xfrm>
          <a:prstGeom prst="rect">
            <a:avLst/>
          </a:prstGeom>
        </p:spPr>
      </p:pic>
    </p:spTree>
    <p:extLst>
      <p:ext uri="{BB962C8B-B14F-4D97-AF65-F5344CB8AC3E}">
        <p14:creationId xmlns:p14="http://schemas.microsoft.com/office/powerpoint/2010/main" val="2692357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6EF4F2-0A5F-40E5-8260-D8DCDED1E5D9}"/>
              </a:ext>
            </a:extLst>
          </p:cNvPr>
          <p:cNvSpPr>
            <a:spLocks noGrp="1"/>
          </p:cNvSpPr>
          <p:nvPr>
            <p:ph type="title"/>
          </p:nvPr>
        </p:nvSpPr>
        <p:spPr>
          <a:xfrm>
            <a:off x="838200" y="482400"/>
            <a:ext cx="10515600" cy="773376"/>
          </a:xfrm>
        </p:spPr>
        <p:txBody>
          <a:bodyPr>
            <a:normAutofit/>
          </a:bodyPr>
          <a:lstStyle/>
          <a:p>
            <a:r>
              <a:rPr lang="nn-NO" sz="2800" dirty="0"/>
              <a:t>Etterspørsel – samanlikning mellom regionar</a:t>
            </a:r>
          </a:p>
        </p:txBody>
      </p:sp>
      <p:pic>
        <p:nvPicPr>
          <p:cNvPr id="4" name="Bilde 3">
            <a:extLst>
              <a:ext uri="{FF2B5EF4-FFF2-40B4-BE49-F238E27FC236}">
                <a16:creationId xmlns:a16="http://schemas.microsoft.com/office/drawing/2014/main" id="{C5201285-2218-495B-AC2B-0EEDD1D72403}"/>
              </a:ext>
            </a:extLst>
          </p:cNvPr>
          <p:cNvPicPr>
            <a:picLocks noChangeAspect="1"/>
          </p:cNvPicPr>
          <p:nvPr/>
        </p:nvPicPr>
        <p:blipFill>
          <a:blip r:embed="rId3"/>
          <a:stretch>
            <a:fillRect/>
          </a:stretch>
        </p:blipFill>
        <p:spPr>
          <a:xfrm>
            <a:off x="838200" y="1150005"/>
            <a:ext cx="10515600" cy="5639415"/>
          </a:xfrm>
          <a:prstGeom prst="rect">
            <a:avLst/>
          </a:prstGeom>
        </p:spPr>
      </p:pic>
    </p:spTree>
    <p:extLst>
      <p:ext uri="{BB962C8B-B14F-4D97-AF65-F5344CB8AC3E}">
        <p14:creationId xmlns:p14="http://schemas.microsoft.com/office/powerpoint/2010/main" val="3659908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b-NO" dirty="0" err="1"/>
              <a:t>Brukarar</a:t>
            </a:r>
            <a:r>
              <a:rPr lang="nb-NO" dirty="0"/>
              <a:t> av NAV - utvikling</a:t>
            </a:r>
          </a:p>
        </p:txBody>
      </p:sp>
      <p:pic>
        <p:nvPicPr>
          <p:cNvPr id="3" name="Plassholder for bilde 2" descr="Personer som går i bevegelse gjennom moderne tunnel">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2"/>
          <a:srcRect/>
          <a:stretch/>
        </p:blipFill>
        <p:spPr>
          <a:xfrm>
            <a:off x="6234102" y="1421772"/>
            <a:ext cx="6023152" cy="4014454"/>
          </a:xfrm>
        </p:spPr>
      </p:pic>
    </p:spTree>
    <p:extLst>
      <p:ext uri="{BB962C8B-B14F-4D97-AF65-F5344CB8AC3E}">
        <p14:creationId xmlns:p14="http://schemas.microsoft.com/office/powerpoint/2010/main" val="3419641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23108" y="375140"/>
            <a:ext cx="10788994" cy="709501"/>
          </a:xfrm>
        </p:spPr>
        <p:txBody>
          <a:bodyPr>
            <a:noAutofit/>
          </a:bodyPr>
          <a:lstStyle/>
          <a:p>
            <a:r>
              <a:rPr lang="nn-NO" sz="2800" dirty="0"/>
              <a:t>Oppsummering av hovudtrekk: Brukarar av NAV – utvikling</a:t>
            </a:r>
            <a:br>
              <a:rPr lang="nn-NO" sz="2800" dirty="0"/>
            </a:br>
            <a:r>
              <a:rPr lang="nn-NO" sz="2800" dirty="0"/>
              <a:t>Nordfjord</a:t>
            </a:r>
          </a:p>
        </p:txBody>
      </p:sp>
      <p:sp>
        <p:nvSpPr>
          <p:cNvPr id="3" name="Rektangel 2">
            <a:extLst>
              <a:ext uri="{FF2B5EF4-FFF2-40B4-BE49-F238E27FC236}">
                <a16:creationId xmlns:a16="http://schemas.microsoft.com/office/drawing/2014/main" id="{58CE5168-9531-434A-9BAF-C6B32DCF281B}"/>
              </a:ext>
            </a:extLst>
          </p:cNvPr>
          <p:cNvSpPr/>
          <p:nvPr/>
        </p:nvSpPr>
        <p:spPr>
          <a:xfrm>
            <a:off x="923108" y="1084641"/>
            <a:ext cx="10258697" cy="4784708"/>
          </a:xfrm>
          <a:prstGeom prst="rect">
            <a:avLst/>
          </a:prstGeom>
        </p:spPr>
        <p:txBody>
          <a:bodyPr wrap="square">
            <a:spAutoFit/>
          </a:bodyPr>
          <a:lstStyle/>
          <a:p>
            <a:pPr lvl="0">
              <a:lnSpc>
                <a:spcPct val="107000"/>
              </a:lnSpc>
              <a:buClr>
                <a:schemeClr val="accent1"/>
              </a:buClr>
            </a:pPr>
            <a:endParaRPr lang="nn-NO"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Symbol" panose="05050102010706020507" pitchFamily="18" charset="2"/>
              <a:buChar char=""/>
            </a:pPr>
            <a:r>
              <a:rPr lang="nn-NO" sz="2800" dirty="0">
                <a:effectLst/>
                <a:latin typeface="Calibri" panose="020F0502020204030204" pitchFamily="34" charset="0"/>
                <a:ea typeface="Calibri" panose="020F0502020204030204" pitchFamily="34" charset="0"/>
                <a:cs typeface="Times New Roman" panose="02020603050405020304" pitchFamily="18" charset="0"/>
              </a:rPr>
              <a:t>Nordfjord har generelt sett ein låg del av befolkninga som brukarar av NAV. </a:t>
            </a:r>
            <a:r>
              <a:rPr lang="nn-NO" sz="2800" dirty="0">
                <a:latin typeface="Calibri" panose="020F0502020204030204" pitchFamily="34" charset="0"/>
                <a:ea typeface="Calibri" panose="020F0502020204030204" pitchFamily="34" charset="0"/>
                <a:cs typeface="Times New Roman" panose="02020603050405020304" pitchFamily="18" charset="0"/>
              </a:rPr>
              <a:t>Det gjeld både arbeidssøkarar, personar med nedsett arbeidsevne og uføre. Unntaket er på langtidssjuke, kor regionen ligg høgare enn fylkessnittet.</a:t>
            </a:r>
            <a:endParaRPr lang="nn-NO" sz="2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Clr>
                <a:schemeClr val="accent1"/>
              </a:buClr>
            </a:pPr>
            <a:br>
              <a:rPr lang="nn-NO" sz="2800" dirty="0">
                <a:effectLst/>
                <a:latin typeface="Calibri" panose="020F0502020204030204" pitchFamily="34" charset="0"/>
                <a:ea typeface="Calibri" panose="020F0502020204030204" pitchFamily="34" charset="0"/>
                <a:cs typeface="Times New Roman" panose="02020603050405020304" pitchFamily="18" charset="0"/>
              </a:rPr>
            </a:br>
            <a:r>
              <a:rPr lang="nn-NO" sz="14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Clr>
                <a:schemeClr val="accent1"/>
              </a:buClr>
              <a:buFont typeface="Symbol" panose="05050102010706020507" pitchFamily="18" charset="2"/>
              <a:buChar char=""/>
            </a:pPr>
            <a:r>
              <a:rPr lang="nn-NO" sz="2800" dirty="0">
                <a:effectLst/>
                <a:latin typeface="Calibri" panose="020F0502020204030204" pitchFamily="34" charset="0"/>
                <a:ea typeface="Calibri" panose="020F0502020204030204" pitchFamily="34" charset="0"/>
                <a:cs typeface="Times New Roman" panose="02020603050405020304" pitchFamily="18" charset="0"/>
              </a:rPr>
              <a:t>Utviklinga i seinare år har vore i tråd med fylket elles. Ein stor auke i arbeidssøkjarar i 2020, og lange trendar med fleire uføre, færre på nedsett arbeidsevne og stabilt tal på langtidssjuke.</a:t>
            </a:r>
          </a:p>
          <a:p>
            <a:pPr lvl="0">
              <a:lnSpc>
                <a:spcPct val="107000"/>
              </a:lnSpc>
              <a:spcAft>
                <a:spcPts val="1800"/>
              </a:spcAft>
              <a:buClr>
                <a:schemeClr val="accent1"/>
              </a:buClr>
            </a:pPr>
            <a:endParaRPr lang="nn-NO" sz="2800" dirty="0">
              <a:solidFill>
                <a:schemeClr val="bg2"/>
              </a:solidFill>
            </a:endParaRPr>
          </a:p>
        </p:txBody>
      </p:sp>
    </p:spTree>
    <p:extLst>
      <p:ext uri="{BB962C8B-B14F-4D97-AF65-F5344CB8AC3E}">
        <p14:creationId xmlns:p14="http://schemas.microsoft.com/office/powerpoint/2010/main" val="3610699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6EF4F2-0A5F-40E5-8260-D8DCDED1E5D9}"/>
              </a:ext>
            </a:extLst>
          </p:cNvPr>
          <p:cNvSpPr>
            <a:spLocks noGrp="1"/>
          </p:cNvSpPr>
          <p:nvPr>
            <p:ph type="title"/>
          </p:nvPr>
        </p:nvSpPr>
        <p:spPr>
          <a:xfrm>
            <a:off x="838200" y="177602"/>
            <a:ext cx="10515600" cy="773376"/>
          </a:xfrm>
        </p:spPr>
        <p:txBody>
          <a:bodyPr>
            <a:normAutofit/>
          </a:bodyPr>
          <a:lstStyle/>
          <a:p>
            <a:r>
              <a:rPr lang="nb-NO" sz="2800" dirty="0"/>
              <a:t>Utvikling i </a:t>
            </a:r>
            <a:r>
              <a:rPr lang="nb-NO" sz="2800" dirty="0" err="1"/>
              <a:t>brukargrupper</a:t>
            </a:r>
            <a:r>
              <a:rPr lang="nb-NO" sz="2800" dirty="0"/>
              <a:t> hos NAV</a:t>
            </a:r>
          </a:p>
        </p:txBody>
      </p:sp>
      <p:pic>
        <p:nvPicPr>
          <p:cNvPr id="5" name="Bilde 4">
            <a:extLst>
              <a:ext uri="{FF2B5EF4-FFF2-40B4-BE49-F238E27FC236}">
                <a16:creationId xmlns:a16="http://schemas.microsoft.com/office/drawing/2014/main" id="{CFCB7EDA-951E-479B-9561-4ED9A00BCBB2}"/>
              </a:ext>
            </a:extLst>
          </p:cNvPr>
          <p:cNvPicPr>
            <a:picLocks noChangeAspect="1"/>
          </p:cNvPicPr>
          <p:nvPr/>
        </p:nvPicPr>
        <p:blipFill>
          <a:blip r:embed="rId3"/>
          <a:stretch>
            <a:fillRect/>
          </a:stretch>
        </p:blipFill>
        <p:spPr>
          <a:xfrm>
            <a:off x="838200" y="1109304"/>
            <a:ext cx="10515600" cy="5519276"/>
          </a:xfrm>
          <a:prstGeom prst="rect">
            <a:avLst/>
          </a:prstGeom>
        </p:spPr>
      </p:pic>
    </p:spTree>
    <p:extLst>
      <p:ext uri="{BB962C8B-B14F-4D97-AF65-F5344CB8AC3E}">
        <p14:creationId xmlns:p14="http://schemas.microsoft.com/office/powerpoint/2010/main" val="952042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6EF4F2-0A5F-40E5-8260-D8DCDED1E5D9}"/>
              </a:ext>
            </a:extLst>
          </p:cNvPr>
          <p:cNvSpPr>
            <a:spLocks noGrp="1"/>
          </p:cNvSpPr>
          <p:nvPr>
            <p:ph type="title"/>
          </p:nvPr>
        </p:nvSpPr>
        <p:spPr>
          <a:xfrm>
            <a:off x="791308" y="388616"/>
            <a:ext cx="10515600" cy="773376"/>
          </a:xfrm>
        </p:spPr>
        <p:txBody>
          <a:bodyPr>
            <a:normAutofit/>
          </a:bodyPr>
          <a:lstStyle/>
          <a:p>
            <a:r>
              <a:rPr lang="nn-NO" sz="2800" dirty="0"/>
              <a:t>Samanlikning brukargrupper mellom regionar</a:t>
            </a:r>
          </a:p>
        </p:txBody>
      </p:sp>
      <p:pic>
        <p:nvPicPr>
          <p:cNvPr id="5" name="Bilde 4">
            <a:extLst>
              <a:ext uri="{FF2B5EF4-FFF2-40B4-BE49-F238E27FC236}">
                <a16:creationId xmlns:a16="http://schemas.microsoft.com/office/drawing/2014/main" id="{53F0C0FA-8464-4C7C-A9D0-33BE301EB75D}"/>
              </a:ext>
            </a:extLst>
          </p:cNvPr>
          <p:cNvPicPr>
            <a:picLocks noChangeAspect="1"/>
          </p:cNvPicPr>
          <p:nvPr/>
        </p:nvPicPr>
        <p:blipFill rotWithShape="1">
          <a:blip r:embed="rId3"/>
          <a:srcRect t="305" b="890"/>
          <a:stretch/>
        </p:blipFill>
        <p:spPr>
          <a:xfrm>
            <a:off x="838200" y="1152000"/>
            <a:ext cx="10515600" cy="5544000"/>
          </a:xfrm>
          <a:prstGeom prst="rect">
            <a:avLst/>
          </a:prstGeom>
        </p:spPr>
      </p:pic>
    </p:spTree>
    <p:extLst>
      <p:ext uri="{BB962C8B-B14F-4D97-AF65-F5344CB8AC3E}">
        <p14:creationId xmlns:p14="http://schemas.microsoft.com/office/powerpoint/2010/main" val="3054948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10196" y="518490"/>
            <a:ext cx="9279188" cy="709501"/>
          </a:xfrm>
        </p:spPr>
        <p:txBody>
          <a:bodyPr>
            <a:normAutofit/>
          </a:bodyPr>
          <a:lstStyle/>
          <a:p>
            <a:r>
              <a:rPr lang="nb-NO" sz="2800" dirty="0"/>
              <a:t>Overordna utviklingstrekk i </a:t>
            </a:r>
            <a:r>
              <a:rPr lang="nb-NO" sz="2800" dirty="0" err="1"/>
              <a:t>Vestland</a:t>
            </a:r>
            <a:endParaRPr lang="nb-NO" sz="2800" dirty="0"/>
          </a:p>
        </p:txBody>
      </p:sp>
      <p:sp>
        <p:nvSpPr>
          <p:cNvPr id="3" name="Rektangel 2">
            <a:extLst>
              <a:ext uri="{FF2B5EF4-FFF2-40B4-BE49-F238E27FC236}">
                <a16:creationId xmlns:a16="http://schemas.microsoft.com/office/drawing/2014/main" id="{58CE5168-9531-434A-9BAF-C6B32DCF281B}"/>
              </a:ext>
            </a:extLst>
          </p:cNvPr>
          <p:cNvSpPr/>
          <p:nvPr/>
        </p:nvSpPr>
        <p:spPr>
          <a:xfrm>
            <a:off x="1010195" y="1308717"/>
            <a:ext cx="10101942" cy="4647426"/>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Lågare fødselstal og lågare innvandring gjer at befolkninga aukar mindre enn tidlegare. </a:t>
            </a: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nn-NO"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Vi er i stor grad avhengig av innvandring, både flyktningar og arbeidsinnvandrarar,  for å halde oppe folketalet. Dette gjeld særleg distriktskommunar. </a:t>
            </a: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nn-NO"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Aukande sentralisering - flyttemønster og pendlingsmønster går i stor grad frå distriktskommunar til regionsenter og byar.</a:t>
            </a: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nn-NO"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Mangel på arbeidskraft vil være eit aukande problem i framtida, særleg i regionane utanom Bergen. </a:t>
            </a: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nn-NO"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533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b-NO" dirty="0"/>
              <a:t>Demografi</a:t>
            </a:r>
          </a:p>
        </p:txBody>
      </p:sp>
      <p:pic>
        <p:nvPicPr>
          <p:cNvPr id="3" name="Plassholder for bilde 2" descr="Pendlere som går">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2"/>
          <a:srcRect/>
          <a:stretch/>
        </p:blipFill>
        <p:spPr>
          <a:xfrm>
            <a:off x="6234102" y="1418831"/>
            <a:ext cx="6023153" cy="4020337"/>
          </a:xfrm>
        </p:spPr>
      </p:pic>
    </p:spTree>
    <p:extLst>
      <p:ext uri="{BB962C8B-B14F-4D97-AF65-F5344CB8AC3E}">
        <p14:creationId xmlns:p14="http://schemas.microsoft.com/office/powerpoint/2010/main" val="3948725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23109" y="702361"/>
            <a:ext cx="10441577" cy="709501"/>
          </a:xfrm>
        </p:spPr>
        <p:txBody>
          <a:bodyPr>
            <a:noAutofit/>
          </a:bodyPr>
          <a:lstStyle/>
          <a:p>
            <a:r>
              <a:rPr lang="nn-NO" sz="2800" dirty="0"/>
              <a:t>Oppsummering av hovudtrekk i demografisk utvikling</a:t>
            </a:r>
            <a:br>
              <a:rPr lang="nn-NO" sz="2800" dirty="0"/>
            </a:br>
            <a:r>
              <a:rPr lang="nn-NO" sz="2800" dirty="0"/>
              <a:t>Nordfjord</a:t>
            </a:r>
          </a:p>
        </p:txBody>
      </p:sp>
      <p:sp>
        <p:nvSpPr>
          <p:cNvPr id="3" name="Rektangel 2">
            <a:extLst>
              <a:ext uri="{FF2B5EF4-FFF2-40B4-BE49-F238E27FC236}">
                <a16:creationId xmlns:a16="http://schemas.microsoft.com/office/drawing/2014/main" id="{58CE5168-9531-434A-9BAF-C6B32DCF281B}"/>
              </a:ext>
            </a:extLst>
          </p:cNvPr>
          <p:cNvSpPr/>
          <p:nvPr/>
        </p:nvSpPr>
        <p:spPr>
          <a:xfrm>
            <a:off x="923109" y="1841401"/>
            <a:ext cx="9366275" cy="3330464"/>
          </a:xfrm>
          <a:prstGeom prst="rect">
            <a:avLst/>
          </a:prstGeom>
        </p:spPr>
        <p:txBody>
          <a:bodyPr wrap="square">
            <a:spAutoFit/>
          </a:bodyPr>
          <a:lstStyle/>
          <a:p>
            <a:pPr marL="342900" lvl="0" indent="-342900">
              <a:lnSpc>
                <a:spcPct val="107000"/>
              </a:lnSpc>
              <a:buClr>
                <a:schemeClr val="accent1"/>
              </a:buClr>
              <a:buFont typeface="Symbol" panose="05050102010706020507" pitchFamily="18" charset="2"/>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Det blir truleg nedgang i folketalet i Nordfjord i neste tiårs-periode.</a:t>
            </a:r>
            <a:br>
              <a:rPr lang="nn-NO" sz="2400" dirty="0">
                <a:effectLst/>
                <a:latin typeface="Calibri" panose="020F0502020204030204" pitchFamily="34" charset="0"/>
                <a:ea typeface="Calibri" panose="020F0502020204030204" pitchFamily="34" charset="0"/>
                <a:cs typeface="Times New Roman" panose="02020603050405020304" pitchFamily="18" charset="0"/>
              </a:rPr>
            </a:b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Symbol" panose="05050102010706020507" pitchFamily="18" charset="2"/>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Nordfjord får ei aldrande befolkning i neste tiårs-periode. Dette vil over tid kunne påverke tilgangen på arbeidskraft.</a:t>
            </a:r>
            <a:br>
              <a:rPr lang="nn-NO" sz="2400" dirty="0">
                <a:effectLst/>
                <a:latin typeface="Calibri" panose="020F0502020204030204" pitchFamily="34" charset="0"/>
                <a:ea typeface="Calibri" panose="020F0502020204030204" pitchFamily="34" charset="0"/>
                <a:cs typeface="Times New Roman" panose="02020603050405020304" pitchFamily="18" charset="0"/>
              </a:rPr>
            </a:b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chemeClr val="accent1"/>
              </a:buClr>
              <a:buFont typeface="Symbol" panose="05050102010706020507" pitchFamily="18" charset="2"/>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Ein aukande del av arbeidsstyrken har høgare utdanning, men utdanningsnivået er lågare enn fylkessnittet. </a:t>
            </a: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nn-NO" sz="2400" dirty="0">
              <a:solidFill>
                <a:schemeClr val="bg2"/>
              </a:solidFill>
            </a:endParaRPr>
          </a:p>
        </p:txBody>
      </p:sp>
    </p:spTree>
    <p:extLst>
      <p:ext uri="{BB962C8B-B14F-4D97-AF65-F5344CB8AC3E}">
        <p14:creationId xmlns:p14="http://schemas.microsoft.com/office/powerpoint/2010/main" val="1458343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9865F01A-45BA-4CDE-A6DC-E760EAB608F2}"/>
              </a:ext>
            </a:extLst>
          </p:cNvPr>
          <p:cNvSpPr>
            <a:spLocks noGrp="1"/>
          </p:cNvSpPr>
          <p:nvPr>
            <p:ph type="title"/>
          </p:nvPr>
        </p:nvSpPr>
        <p:spPr/>
        <p:txBody>
          <a:bodyPr>
            <a:normAutofit/>
          </a:bodyPr>
          <a:lstStyle/>
          <a:p>
            <a:r>
              <a:rPr lang="nb-NO" sz="2800" dirty="0"/>
              <a:t>Befolkningsutvikling: faktisk og prognose</a:t>
            </a:r>
          </a:p>
        </p:txBody>
      </p:sp>
      <p:pic>
        <p:nvPicPr>
          <p:cNvPr id="6" name="Bilde 5">
            <a:extLst>
              <a:ext uri="{FF2B5EF4-FFF2-40B4-BE49-F238E27FC236}">
                <a16:creationId xmlns:a16="http://schemas.microsoft.com/office/drawing/2014/main" id="{FFEEF785-7B3B-4F02-804F-7EE933AD1640}"/>
              </a:ext>
            </a:extLst>
          </p:cNvPr>
          <p:cNvPicPr>
            <a:picLocks noChangeAspect="1"/>
          </p:cNvPicPr>
          <p:nvPr/>
        </p:nvPicPr>
        <p:blipFill rotWithShape="1">
          <a:blip r:embed="rId3"/>
          <a:srcRect t="1196" b="288"/>
          <a:stretch/>
        </p:blipFill>
        <p:spPr>
          <a:xfrm>
            <a:off x="838199" y="1413000"/>
            <a:ext cx="10156003" cy="4393440"/>
          </a:xfrm>
          <a:prstGeom prst="rect">
            <a:avLst/>
          </a:prstGeom>
        </p:spPr>
      </p:pic>
      <p:sp>
        <p:nvSpPr>
          <p:cNvPr id="7" name="TekstSylinder 6">
            <a:extLst>
              <a:ext uri="{FF2B5EF4-FFF2-40B4-BE49-F238E27FC236}">
                <a16:creationId xmlns:a16="http://schemas.microsoft.com/office/drawing/2014/main" id="{FD0E810C-2AF5-4B59-A7F4-354693BCDC37}"/>
              </a:ext>
            </a:extLst>
          </p:cNvPr>
          <p:cNvSpPr txBox="1"/>
          <p:nvPr/>
        </p:nvSpPr>
        <p:spPr>
          <a:xfrm>
            <a:off x="815340" y="5943600"/>
            <a:ext cx="4406365" cy="400110"/>
          </a:xfrm>
          <a:prstGeom prst="rect">
            <a:avLst/>
          </a:prstGeom>
          <a:noFill/>
          <a:ln>
            <a:solidFill>
              <a:schemeClr val="accent1">
                <a:lumMod val="40000"/>
                <a:lumOff val="60000"/>
              </a:schemeClr>
            </a:solidFill>
          </a:ln>
        </p:spPr>
        <p:txBody>
          <a:bodyPr wrap="square" rtlCol="0">
            <a:spAutoFit/>
          </a:bodyPr>
          <a:lstStyle/>
          <a:p>
            <a:r>
              <a:rPr lang="nb-NO" sz="1000" dirty="0">
                <a:solidFill>
                  <a:srgbClr val="C00000"/>
                </a:solidFill>
              </a:rPr>
              <a:t>Merk at i 2020 gikk bygden Bryggja over til Stad kommune fra Vågsøy/Kinn. </a:t>
            </a:r>
          </a:p>
          <a:p>
            <a:r>
              <a:rPr lang="nb-NO" sz="1000" dirty="0">
                <a:solidFill>
                  <a:srgbClr val="C00000"/>
                </a:solidFill>
              </a:rPr>
              <a:t>Historikken til Vågsøy før 2020 ligger sammen med Kinn kommune i statistikken.</a:t>
            </a:r>
          </a:p>
        </p:txBody>
      </p:sp>
    </p:spTree>
    <p:extLst>
      <p:ext uri="{BB962C8B-B14F-4D97-AF65-F5344CB8AC3E}">
        <p14:creationId xmlns:p14="http://schemas.microsoft.com/office/powerpoint/2010/main" val="863107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A332956-1AF8-416F-A9FE-412D779CBB20}"/>
              </a:ext>
            </a:extLst>
          </p:cNvPr>
          <p:cNvSpPr>
            <a:spLocks noGrp="1"/>
          </p:cNvSpPr>
          <p:nvPr>
            <p:ph type="title"/>
          </p:nvPr>
        </p:nvSpPr>
        <p:spPr>
          <a:xfrm>
            <a:off x="809624" y="353808"/>
            <a:ext cx="10515600" cy="1072080"/>
          </a:xfrm>
        </p:spPr>
        <p:txBody>
          <a:bodyPr>
            <a:normAutofit/>
          </a:bodyPr>
          <a:lstStyle/>
          <a:p>
            <a:r>
              <a:rPr lang="nn-NO" sz="2800" dirty="0"/>
              <a:t>Årleg befolkningsendring etter alder: faktisk og prognose</a:t>
            </a:r>
          </a:p>
        </p:txBody>
      </p:sp>
      <p:pic>
        <p:nvPicPr>
          <p:cNvPr id="4" name="Bilde 3">
            <a:extLst>
              <a:ext uri="{FF2B5EF4-FFF2-40B4-BE49-F238E27FC236}">
                <a16:creationId xmlns:a16="http://schemas.microsoft.com/office/drawing/2014/main" id="{69A471C1-E990-4EB4-A5E3-424D2E3B561F}"/>
              </a:ext>
            </a:extLst>
          </p:cNvPr>
          <p:cNvPicPr>
            <a:picLocks noChangeAspect="1"/>
          </p:cNvPicPr>
          <p:nvPr/>
        </p:nvPicPr>
        <p:blipFill>
          <a:blip r:embed="rId3"/>
          <a:stretch>
            <a:fillRect/>
          </a:stretch>
        </p:blipFill>
        <p:spPr>
          <a:xfrm>
            <a:off x="838200" y="1333728"/>
            <a:ext cx="9936892" cy="4817182"/>
          </a:xfrm>
          <a:prstGeom prst="rect">
            <a:avLst/>
          </a:prstGeom>
        </p:spPr>
      </p:pic>
      <p:sp>
        <p:nvSpPr>
          <p:cNvPr id="5" name="TekstSylinder 4">
            <a:extLst>
              <a:ext uri="{FF2B5EF4-FFF2-40B4-BE49-F238E27FC236}">
                <a16:creationId xmlns:a16="http://schemas.microsoft.com/office/drawing/2014/main" id="{4E2EEC70-B6E4-4123-A41A-21DE0DE295FC}"/>
              </a:ext>
            </a:extLst>
          </p:cNvPr>
          <p:cNvSpPr txBox="1"/>
          <p:nvPr/>
        </p:nvSpPr>
        <p:spPr>
          <a:xfrm>
            <a:off x="871487" y="6248398"/>
            <a:ext cx="4406365" cy="400110"/>
          </a:xfrm>
          <a:prstGeom prst="rect">
            <a:avLst/>
          </a:prstGeom>
          <a:noFill/>
          <a:ln>
            <a:solidFill>
              <a:schemeClr val="accent1">
                <a:lumMod val="40000"/>
                <a:lumOff val="60000"/>
              </a:schemeClr>
            </a:solidFill>
          </a:ln>
        </p:spPr>
        <p:txBody>
          <a:bodyPr wrap="square" rtlCol="0">
            <a:spAutoFit/>
          </a:bodyPr>
          <a:lstStyle/>
          <a:p>
            <a:r>
              <a:rPr lang="nb-NO" sz="1000" dirty="0">
                <a:solidFill>
                  <a:srgbClr val="C00000"/>
                </a:solidFill>
              </a:rPr>
              <a:t>Merk at i 2020 gikk bygden Bryggja over til Stad kommune fra Vågsøy/Kinn. </a:t>
            </a:r>
          </a:p>
          <a:p>
            <a:r>
              <a:rPr lang="nb-NO" sz="1000" dirty="0">
                <a:solidFill>
                  <a:srgbClr val="C00000"/>
                </a:solidFill>
              </a:rPr>
              <a:t>Historikken til Vågsøy før 2020 ligger sammen med Kinn kommune i statistikken.</a:t>
            </a:r>
          </a:p>
        </p:txBody>
      </p:sp>
    </p:spTree>
    <p:extLst>
      <p:ext uri="{BB962C8B-B14F-4D97-AF65-F5344CB8AC3E}">
        <p14:creationId xmlns:p14="http://schemas.microsoft.com/office/powerpoint/2010/main" val="1374180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DA5DA1-AADC-4E23-870B-D29D70DF3737}"/>
              </a:ext>
            </a:extLst>
          </p:cNvPr>
          <p:cNvSpPr>
            <a:spLocks noGrp="1"/>
          </p:cNvSpPr>
          <p:nvPr>
            <p:ph type="title"/>
          </p:nvPr>
        </p:nvSpPr>
        <p:spPr>
          <a:xfrm>
            <a:off x="795336" y="368096"/>
            <a:ext cx="10515600" cy="1072080"/>
          </a:xfrm>
        </p:spPr>
        <p:txBody>
          <a:bodyPr>
            <a:normAutofit/>
          </a:bodyPr>
          <a:lstStyle/>
          <a:p>
            <a:r>
              <a:rPr lang="nn-NO" sz="2800" dirty="0"/>
              <a:t>Netto flytting og fødselsoverskot 2000 - 2020</a:t>
            </a:r>
          </a:p>
        </p:txBody>
      </p:sp>
      <p:pic>
        <p:nvPicPr>
          <p:cNvPr id="4" name="Bilde 3">
            <a:extLst>
              <a:ext uri="{FF2B5EF4-FFF2-40B4-BE49-F238E27FC236}">
                <a16:creationId xmlns:a16="http://schemas.microsoft.com/office/drawing/2014/main" id="{B02147C7-A918-48DD-9990-153B7C3F9C50}"/>
              </a:ext>
            </a:extLst>
          </p:cNvPr>
          <p:cNvPicPr>
            <a:picLocks noChangeAspect="1"/>
          </p:cNvPicPr>
          <p:nvPr/>
        </p:nvPicPr>
        <p:blipFill>
          <a:blip r:embed="rId3"/>
          <a:stretch>
            <a:fillRect/>
          </a:stretch>
        </p:blipFill>
        <p:spPr>
          <a:xfrm>
            <a:off x="813486" y="1325878"/>
            <a:ext cx="9838038" cy="5208825"/>
          </a:xfrm>
          <a:prstGeom prst="rect">
            <a:avLst/>
          </a:prstGeom>
        </p:spPr>
      </p:pic>
    </p:spTree>
    <p:extLst>
      <p:ext uri="{BB962C8B-B14F-4D97-AF65-F5344CB8AC3E}">
        <p14:creationId xmlns:p14="http://schemas.microsoft.com/office/powerpoint/2010/main" val="2919148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02D09F4-D0D7-4ADA-8C0D-98B8D0C8824A}"/>
              </a:ext>
            </a:extLst>
          </p:cNvPr>
          <p:cNvSpPr>
            <a:spLocks noGrp="1"/>
          </p:cNvSpPr>
          <p:nvPr>
            <p:ph type="title"/>
          </p:nvPr>
        </p:nvSpPr>
        <p:spPr/>
        <p:txBody>
          <a:bodyPr>
            <a:normAutofit/>
          </a:bodyPr>
          <a:lstStyle/>
          <a:p>
            <a:r>
              <a:rPr lang="nb-NO" sz="2800" dirty="0"/>
              <a:t>Utdanningsnivå</a:t>
            </a:r>
          </a:p>
        </p:txBody>
      </p:sp>
      <p:pic>
        <p:nvPicPr>
          <p:cNvPr id="4" name="Bilde 3">
            <a:extLst>
              <a:ext uri="{FF2B5EF4-FFF2-40B4-BE49-F238E27FC236}">
                <a16:creationId xmlns:a16="http://schemas.microsoft.com/office/drawing/2014/main" id="{26D2F096-B3A4-4AAE-8711-E369D4B0D86D}"/>
              </a:ext>
            </a:extLst>
          </p:cNvPr>
          <p:cNvPicPr>
            <a:picLocks noChangeAspect="1"/>
          </p:cNvPicPr>
          <p:nvPr/>
        </p:nvPicPr>
        <p:blipFill rotWithShape="1">
          <a:blip r:embed="rId3"/>
          <a:srcRect b="807"/>
          <a:stretch/>
        </p:blipFill>
        <p:spPr>
          <a:xfrm>
            <a:off x="838199" y="1554480"/>
            <a:ext cx="10038348" cy="4788000"/>
          </a:xfrm>
          <a:prstGeom prst="rect">
            <a:avLst/>
          </a:prstGeom>
        </p:spPr>
      </p:pic>
      <p:sp>
        <p:nvSpPr>
          <p:cNvPr id="6" name="Rektangel 5">
            <a:extLst>
              <a:ext uri="{FF2B5EF4-FFF2-40B4-BE49-F238E27FC236}">
                <a16:creationId xmlns:a16="http://schemas.microsoft.com/office/drawing/2014/main" id="{E389853A-BEA9-4078-9C93-3D4AB564C1CA}"/>
              </a:ext>
            </a:extLst>
          </p:cNvPr>
          <p:cNvSpPr/>
          <p:nvPr/>
        </p:nvSpPr>
        <p:spPr>
          <a:xfrm>
            <a:off x="7886700" y="5630378"/>
            <a:ext cx="2989847" cy="745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787227289"/>
      </p:ext>
    </p:extLst>
  </p:cSld>
  <p:clrMapOvr>
    <a:masterClrMapping/>
  </p:clrMapOvr>
</p:sld>
</file>

<file path=ppt/theme/theme1.xml><?xml version="1.0" encoding="utf-8"?>
<a:theme xmlns:a="http://schemas.openxmlformats.org/drawingml/2006/main" name="Office-tema">
  <a:themeElements>
    <a:clrScheme name="NAV">
      <a:dk1>
        <a:srgbClr val="000000"/>
      </a:dk1>
      <a:lt1>
        <a:srgbClr val="FFFFFF"/>
      </a:lt1>
      <a:dk2>
        <a:srgbClr val="3E3832"/>
      </a:dk2>
      <a:lt2>
        <a:srgbClr val="E9E7E7"/>
      </a:lt2>
      <a:accent1>
        <a:srgbClr val="C30000"/>
      </a:accent1>
      <a:accent2>
        <a:srgbClr val="0067C5"/>
      </a:accent2>
      <a:accent3>
        <a:srgbClr val="A2AD00"/>
      </a:accent3>
      <a:accent4>
        <a:srgbClr val="FF9100"/>
      </a:accent4>
      <a:accent5>
        <a:srgbClr val="06893A"/>
      </a:accent5>
      <a:accent6>
        <a:srgbClr val="634689"/>
      </a:accent6>
      <a:hlink>
        <a:srgbClr val="0067C5"/>
      </a:hlink>
      <a:folHlink>
        <a:srgbClr val="63468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D115AE5-62DA-49E4-941C-0CAD096C68B1}" vid="{635A7B2C-7959-4FAC-9936-FB751898571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97804595055E4A9A75176CC2DD4B36" ma:contentTypeVersion="14" ma:contentTypeDescription="Create a new document." ma:contentTypeScope="" ma:versionID="f1324707fc2a5bd7e0bc30ef8f69f307">
  <xsd:schema xmlns:xsd="http://www.w3.org/2001/XMLSchema" xmlns:xs="http://www.w3.org/2001/XMLSchema" xmlns:p="http://schemas.microsoft.com/office/2006/metadata/properties" xmlns:ns2="68c4de70-9ef8-41f6-b55a-cb31502b8579" xmlns:ns3="3857a243-f117-4a89-b891-031d231d7987" targetNamespace="http://schemas.microsoft.com/office/2006/metadata/properties" ma:root="true" ma:fieldsID="8a766ae0d4f036bc6f0a55d00a34bf74" ns2:_="" ns3:_="">
    <xsd:import namespace="68c4de70-9ef8-41f6-b55a-cb31502b8579"/>
    <xsd:import namespace="3857a243-f117-4a89-b891-031d231d79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_x0032_00302"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c4de70-9ef8-41f6-b55a-cb31502b85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_x0032_00302" ma:index="20" nillable="true" ma:displayName="200302" ma:format="Dropdown" ma:internalName="_x0032_00302">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857a243-f117-4a89-b891-031d231d798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0032_00302 xmlns="68c4de70-9ef8-41f6-b55a-cb31502b8579" xsi:nil="true"/>
  </documentManagement>
</p:properties>
</file>

<file path=customXml/itemProps1.xml><?xml version="1.0" encoding="utf-8"?>
<ds:datastoreItem xmlns:ds="http://schemas.openxmlformats.org/officeDocument/2006/customXml" ds:itemID="{40BA16CF-69EA-4443-BEE0-73385E2EEDD0}">
  <ds:schemaRefs>
    <ds:schemaRef ds:uri="http://schemas.microsoft.com/sharepoint/v3/contenttype/forms"/>
  </ds:schemaRefs>
</ds:datastoreItem>
</file>

<file path=customXml/itemProps2.xml><?xml version="1.0" encoding="utf-8"?>
<ds:datastoreItem xmlns:ds="http://schemas.openxmlformats.org/officeDocument/2006/customXml" ds:itemID="{E8A72CF7-BFA9-4A3C-BF88-056E14E86D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c4de70-9ef8-41f6-b55a-cb31502b8579"/>
    <ds:schemaRef ds:uri="3857a243-f117-4a89-b891-031d231d79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591905-A811-45D1-A44B-D4999240A5F2}">
  <ds:schemaRefs>
    <ds:schemaRef ds:uri="http://schemas.microsoft.com/office/2006/documentManagement/types"/>
    <ds:schemaRef ds:uri="http://www.w3.org/XML/1998/namespace"/>
    <ds:schemaRef ds:uri="http://purl.org/dc/terms/"/>
    <ds:schemaRef ds:uri="http://schemas.microsoft.com/office/infopath/2007/PartnerControls"/>
    <ds:schemaRef ds:uri="http://purl.org/dc/elements/1.1/"/>
    <ds:schemaRef ds:uri="http://purl.org/dc/dcmitype/"/>
    <ds:schemaRef ds:uri="30ac3786-78c3-414b-815f-b4fca2e0bd42"/>
    <ds:schemaRef ds:uri="http://schemas.openxmlformats.org/package/2006/metadata/core-properties"/>
    <ds:schemaRef ds:uri="f979e152-3237-4567-8e98-aa3526074255"/>
    <ds:schemaRef ds:uri="http://schemas.microsoft.com/office/2006/metadata/properties"/>
    <ds:schemaRef ds:uri="68c4de70-9ef8-41f6-b55a-cb31502b8579"/>
  </ds:schemaRefs>
</ds:datastoreItem>
</file>

<file path=docProps/app.xml><?xml version="1.0" encoding="utf-8"?>
<Properties xmlns="http://schemas.openxmlformats.org/officeDocument/2006/extended-properties" xmlns:vt="http://schemas.openxmlformats.org/officeDocument/2006/docPropsVTypes">
  <Template>NAV_Rød</Template>
  <TotalTime>167</TotalTime>
  <Words>2354</Words>
  <Application>Microsoft Office PowerPoint</Application>
  <PresentationFormat>Widescreen</PresentationFormat>
  <Paragraphs>142</Paragraphs>
  <Slides>25</Slides>
  <Notes>19</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25</vt:i4>
      </vt:variant>
    </vt:vector>
  </HeadingPairs>
  <TitlesOfParts>
    <vt:vector size="30" baseType="lpstr">
      <vt:lpstr>Arial</vt:lpstr>
      <vt:lpstr>Calibri</vt:lpstr>
      <vt:lpstr>Segoe UI</vt:lpstr>
      <vt:lpstr>Symbol</vt:lpstr>
      <vt:lpstr>Office-tema</vt:lpstr>
      <vt:lpstr>Omverdsanalyse 2021</vt:lpstr>
      <vt:lpstr>Regional omverdsanalyse i NAV Vestland</vt:lpstr>
      <vt:lpstr>Overordna utviklingstrekk i Vestland</vt:lpstr>
      <vt:lpstr>Demografi</vt:lpstr>
      <vt:lpstr>Oppsummering av hovudtrekk i demografisk utvikling Nordfjord</vt:lpstr>
      <vt:lpstr>Befolkningsutvikling: faktisk og prognose</vt:lpstr>
      <vt:lpstr>Årleg befolkningsendring etter alder: faktisk og prognose</vt:lpstr>
      <vt:lpstr>Netto flytting og fødselsoverskot 2000 - 2020</vt:lpstr>
      <vt:lpstr>Utdanningsnivå</vt:lpstr>
      <vt:lpstr>Samanlikning av regionar</vt:lpstr>
      <vt:lpstr>Levekår og fattigdom</vt:lpstr>
      <vt:lpstr>Oppsummering av hovudtrekk: levekår og fattigdom Nordfjord</vt:lpstr>
      <vt:lpstr>Levekårsrangering for Vestland 2021</vt:lpstr>
      <vt:lpstr>Levekårsrangering for Nordfjord 2021</vt:lpstr>
      <vt:lpstr>Ulikskap</vt:lpstr>
      <vt:lpstr>Behov for kompetanse og arbeidskraft</vt:lpstr>
      <vt:lpstr>Oppsummering av hovudtrekk: Behov for kompetanse og arbeidskraft Nordfjord</vt:lpstr>
      <vt:lpstr>Næringsprofil</vt:lpstr>
      <vt:lpstr>Pendlemønster i regionen</vt:lpstr>
      <vt:lpstr>Etterspørsel etter arbeidskraft</vt:lpstr>
      <vt:lpstr>Etterspørsel – samanlikning mellom regionar</vt:lpstr>
      <vt:lpstr>Brukarar av NAV - utvikling</vt:lpstr>
      <vt:lpstr>Oppsummering av hovudtrekk: Brukarar av NAV – utvikling Nordfjord</vt:lpstr>
      <vt:lpstr>Utvikling i brukargrupper hos NAV</vt:lpstr>
      <vt:lpstr>Samanlikning brukargrupper mellom regionar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Omverdenanalyse 2021</dc:title>
  <dc:subject/>
  <dc:creator>Varne, Daniel</dc:creator>
  <cp:keywords/>
  <dc:description/>
  <cp:lastModifiedBy>Lygre, Birgitte B</cp:lastModifiedBy>
  <cp:revision>8</cp:revision>
  <cp:lastPrinted>2020-04-21T11:47:02Z</cp:lastPrinted>
  <dcterms:created xsi:type="dcterms:W3CDTF">2021-09-03T10:29:31Z</dcterms:created>
  <dcterms:modified xsi:type="dcterms:W3CDTF">2021-11-01T14:18:48Z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0x0101009D97804595055E4A9A75176CC2DD4B36</vt:lpwstr>
  </property>
  <property fmtid="{D5CDD505-2E9C-101B-9397-08002B2CF9AE}" pid="3" name="MSIP_Label_d3491420-1ae2-4120-89e6-e6f668f067e2_Enabled">
    <vt:lpwstr>true</vt:lpwstr>
  </property>
  <property fmtid="{D5CDD505-2E9C-101B-9397-08002B2CF9AE}" pid="4" name="MSIP_Label_d3491420-1ae2-4120-89e6-e6f668f067e2_SetDate">
    <vt:lpwstr>2020-07-17T09:01:45Z</vt:lpwstr>
  </property>
  <property fmtid="{D5CDD505-2E9C-101B-9397-08002B2CF9AE}" pid="5" name="MSIP_Label_d3491420-1ae2-4120-89e6-e6f668f067e2_Method">
    <vt:lpwstr>Standard</vt:lpwstr>
  </property>
  <property fmtid="{D5CDD505-2E9C-101B-9397-08002B2CF9AE}" pid="6" name="MSIP_Label_d3491420-1ae2-4120-89e6-e6f668f067e2_Name">
    <vt:lpwstr>d3491420-1ae2-4120-89e6-e6f668f067e2</vt:lpwstr>
  </property>
  <property fmtid="{D5CDD505-2E9C-101B-9397-08002B2CF9AE}" pid="7" name="MSIP_Label_d3491420-1ae2-4120-89e6-e6f668f067e2_SiteId">
    <vt:lpwstr>62366534-1ec3-4962-8869-9b5535279d0b</vt:lpwstr>
  </property>
  <property fmtid="{D5CDD505-2E9C-101B-9397-08002B2CF9AE}" pid="8" name="MSIP_Label_d3491420-1ae2-4120-89e6-e6f668f067e2_ActionId">
    <vt:lpwstr>6aab726e-71e4-4161-a674-ca875e604b1a</vt:lpwstr>
  </property>
  <property fmtid="{D5CDD505-2E9C-101B-9397-08002B2CF9AE}" pid="9" name="MSIP_Label_d3491420-1ae2-4120-89e6-e6f668f067e2_ContentBits">
    <vt:lpwstr>0</vt:lpwstr>
  </property>
</Properties>
</file>