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326" r:id="rId6"/>
    <p:sldId id="350" r:id="rId7"/>
    <p:sldId id="328" r:id="rId8"/>
    <p:sldId id="287" r:id="rId9"/>
    <p:sldId id="257" r:id="rId10"/>
    <p:sldId id="258" r:id="rId11"/>
    <p:sldId id="259" r:id="rId12"/>
    <p:sldId id="261" r:id="rId13"/>
    <p:sldId id="263" r:id="rId14"/>
    <p:sldId id="333" r:id="rId15"/>
    <p:sldId id="335" r:id="rId16"/>
    <p:sldId id="349" r:id="rId17"/>
    <p:sldId id="267" r:id="rId18"/>
    <p:sldId id="264" r:id="rId19"/>
    <p:sldId id="337" r:id="rId20"/>
    <p:sldId id="338" r:id="rId21"/>
    <p:sldId id="270" r:id="rId22"/>
    <p:sldId id="271" r:id="rId23"/>
    <p:sldId id="273" r:id="rId24"/>
    <p:sldId id="274" r:id="rId25"/>
    <p:sldId id="344" r:id="rId26"/>
    <p:sldId id="345" r:id="rId27"/>
    <p:sldId id="276" r:id="rId28"/>
    <p:sldId id="27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9029EF-BB68-423A-BB68-6907FA754260}" v="2" dt="2021-10-28T11:35:14.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54639" autoAdjust="0"/>
  </p:normalViewPr>
  <p:slideViewPr>
    <p:cSldViewPr snapToGrid="0" snapToObjects="1">
      <p:cViewPr varScale="1">
        <p:scale>
          <a:sx n="63" d="100"/>
          <a:sy n="63" d="100"/>
        </p:scale>
        <p:origin x="22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gre, Birgitte B" userId="50f2ce34-52ee-4a3e-b430-47c9dcf86ceb" providerId="ADAL" clId="{F89029EF-BB68-423A-BB68-6907FA754260}"/>
    <pc:docChg chg="modSld">
      <pc:chgData name="Lygre, Birgitte B" userId="50f2ce34-52ee-4a3e-b430-47c9dcf86ceb" providerId="ADAL" clId="{F89029EF-BB68-423A-BB68-6907FA754260}" dt="2021-11-01T14:11:57.425" v="407" actId="20577"/>
      <pc:docMkLst>
        <pc:docMk/>
      </pc:docMkLst>
      <pc:sldChg chg="modSp mod">
        <pc:chgData name="Lygre, Birgitte B" userId="50f2ce34-52ee-4a3e-b430-47c9dcf86ceb" providerId="ADAL" clId="{F89029EF-BB68-423A-BB68-6907FA754260}" dt="2021-10-28T11:30:57.121" v="0" actId="790"/>
        <pc:sldMkLst>
          <pc:docMk/>
          <pc:sldMk cId="500582401" sldId="256"/>
        </pc:sldMkLst>
        <pc:spChg chg="mod">
          <ac:chgData name="Lygre, Birgitte B" userId="50f2ce34-52ee-4a3e-b430-47c9dcf86ceb" providerId="ADAL" clId="{F89029EF-BB68-423A-BB68-6907FA754260}" dt="2021-10-28T11:30:57.121" v="0" actId="790"/>
          <ac:spMkLst>
            <pc:docMk/>
            <pc:sldMk cId="500582401" sldId="256"/>
            <ac:spMk id="4" creationId="{D8B3E3D1-A64F-6C49-A65E-78234E99BA50}"/>
          </ac:spMkLst>
        </pc:spChg>
      </pc:sldChg>
      <pc:sldChg chg="modSp mod modNotesTx">
        <pc:chgData name="Lygre, Birgitte B" userId="50f2ce34-52ee-4a3e-b430-47c9dcf86ceb" providerId="ADAL" clId="{F89029EF-BB68-423A-BB68-6907FA754260}" dt="2021-10-28T11:35:26.183" v="79" actId="20577"/>
        <pc:sldMkLst>
          <pc:docMk/>
          <pc:sldMk cId="3664157410" sldId="257"/>
        </pc:sldMkLst>
        <pc:spChg chg="mod">
          <ac:chgData name="Lygre, Birgitte B" userId="50f2ce34-52ee-4a3e-b430-47c9dcf86ceb" providerId="ADAL" clId="{F89029EF-BB68-423A-BB68-6907FA754260}" dt="2021-10-28T11:34:30.545" v="63" actId="790"/>
          <ac:spMkLst>
            <pc:docMk/>
            <pc:sldMk cId="3664157410" sldId="257"/>
            <ac:spMk id="2" creationId="{1558BB8E-8932-4AE0-B1DB-CDAC9652F79D}"/>
          </ac:spMkLst>
        </pc:spChg>
      </pc:sldChg>
      <pc:sldChg chg="modSp mod">
        <pc:chgData name="Lygre, Birgitte B" userId="50f2ce34-52ee-4a3e-b430-47c9dcf86ceb" providerId="ADAL" clId="{F89029EF-BB68-423A-BB68-6907FA754260}" dt="2021-10-28T11:47:51.006" v="344" actId="1035"/>
        <pc:sldMkLst>
          <pc:docMk/>
          <pc:sldMk cId="1987811440" sldId="258"/>
        </pc:sldMkLst>
        <pc:spChg chg="mod">
          <ac:chgData name="Lygre, Birgitte B" userId="50f2ce34-52ee-4a3e-b430-47c9dcf86ceb" providerId="ADAL" clId="{F89029EF-BB68-423A-BB68-6907FA754260}" dt="2021-10-28T11:47:51.006" v="344" actId="1035"/>
          <ac:spMkLst>
            <pc:docMk/>
            <pc:sldMk cId="1987811440" sldId="258"/>
            <ac:spMk id="2" creationId="{C9B4D3D3-889C-4C7F-A412-408F89479E83}"/>
          </ac:spMkLst>
        </pc:spChg>
      </pc:sldChg>
      <pc:sldChg chg="modSp mod">
        <pc:chgData name="Lygre, Birgitte B" userId="50f2ce34-52ee-4a3e-b430-47c9dcf86ceb" providerId="ADAL" clId="{F89029EF-BB68-423A-BB68-6907FA754260}" dt="2021-10-28T11:48:09.881" v="346" actId="790"/>
        <pc:sldMkLst>
          <pc:docMk/>
          <pc:sldMk cId="3503099519" sldId="259"/>
        </pc:sldMkLst>
        <pc:spChg chg="mod">
          <ac:chgData name="Lygre, Birgitte B" userId="50f2ce34-52ee-4a3e-b430-47c9dcf86ceb" providerId="ADAL" clId="{F89029EF-BB68-423A-BB68-6907FA754260}" dt="2021-10-28T11:48:09.881" v="346" actId="790"/>
          <ac:spMkLst>
            <pc:docMk/>
            <pc:sldMk cId="3503099519" sldId="259"/>
            <ac:spMk id="2" creationId="{17E7C812-EABC-45D6-96CE-0A8E81423C14}"/>
          </ac:spMkLst>
        </pc:spChg>
      </pc:sldChg>
      <pc:sldChg chg="modSp mod modNotesTx">
        <pc:chgData name="Lygre, Birgitte B" userId="50f2ce34-52ee-4a3e-b430-47c9dcf86ceb" providerId="ADAL" clId="{F89029EF-BB68-423A-BB68-6907FA754260}" dt="2021-10-28T11:48:24.940" v="347" actId="255"/>
        <pc:sldMkLst>
          <pc:docMk/>
          <pc:sldMk cId="1787227289" sldId="261"/>
        </pc:sldMkLst>
        <pc:spChg chg="mod">
          <ac:chgData name="Lygre, Birgitte B" userId="50f2ce34-52ee-4a3e-b430-47c9dcf86ceb" providerId="ADAL" clId="{F89029EF-BB68-423A-BB68-6907FA754260}" dt="2021-10-28T11:48:24.940" v="347" actId="255"/>
          <ac:spMkLst>
            <pc:docMk/>
            <pc:sldMk cId="1787227289" sldId="261"/>
            <ac:spMk id="2" creationId="{C02D09F4-D0D7-4ADA-8C0D-98B8D0C8824A}"/>
          </ac:spMkLst>
        </pc:spChg>
      </pc:sldChg>
      <pc:sldChg chg="modSp mod">
        <pc:chgData name="Lygre, Birgitte B" userId="50f2ce34-52ee-4a3e-b430-47c9dcf86ceb" providerId="ADAL" clId="{F89029EF-BB68-423A-BB68-6907FA754260}" dt="2021-10-28T11:37:33.167" v="127" actId="790"/>
        <pc:sldMkLst>
          <pc:docMk/>
          <pc:sldMk cId="2443409520" sldId="263"/>
        </pc:sldMkLst>
        <pc:spChg chg="mod">
          <ac:chgData name="Lygre, Birgitte B" userId="50f2ce34-52ee-4a3e-b430-47c9dcf86ceb" providerId="ADAL" clId="{F89029EF-BB68-423A-BB68-6907FA754260}" dt="2021-10-28T11:37:33.167" v="127" actId="790"/>
          <ac:spMkLst>
            <pc:docMk/>
            <pc:sldMk cId="2443409520" sldId="263"/>
            <ac:spMk id="2" creationId="{0507C386-4FAC-4B09-AFD4-5B33A40BABF9}"/>
          </ac:spMkLst>
        </pc:spChg>
      </pc:sldChg>
      <pc:sldChg chg="modSp mod modNotesTx">
        <pc:chgData name="Lygre, Birgitte B" userId="50f2ce34-52ee-4a3e-b430-47c9dcf86ceb" providerId="ADAL" clId="{F89029EF-BB68-423A-BB68-6907FA754260}" dt="2021-10-28T11:48:52.012" v="349" actId="255"/>
        <pc:sldMkLst>
          <pc:docMk/>
          <pc:sldMk cId="2181419468" sldId="264"/>
        </pc:sldMkLst>
        <pc:spChg chg="mod">
          <ac:chgData name="Lygre, Birgitte B" userId="50f2ce34-52ee-4a3e-b430-47c9dcf86ceb" providerId="ADAL" clId="{F89029EF-BB68-423A-BB68-6907FA754260}" dt="2021-10-28T11:48:52.012" v="349" actId="255"/>
          <ac:spMkLst>
            <pc:docMk/>
            <pc:sldMk cId="2181419468" sldId="264"/>
            <ac:spMk id="2" creationId="{3D7731EC-F2E7-4343-B0A0-D9115A31B893}"/>
          </ac:spMkLst>
        </pc:spChg>
      </pc:sldChg>
      <pc:sldChg chg="modSp mod modNotesTx">
        <pc:chgData name="Lygre, Birgitte B" userId="50f2ce34-52ee-4a3e-b430-47c9dcf86ceb" providerId="ADAL" clId="{F89029EF-BB68-423A-BB68-6907FA754260}" dt="2021-10-28T11:48:45.708" v="348" actId="255"/>
        <pc:sldMkLst>
          <pc:docMk/>
          <pc:sldMk cId="93263533" sldId="267"/>
        </pc:sldMkLst>
        <pc:spChg chg="mod">
          <ac:chgData name="Lygre, Birgitte B" userId="50f2ce34-52ee-4a3e-b430-47c9dcf86ceb" providerId="ADAL" clId="{F89029EF-BB68-423A-BB68-6907FA754260}" dt="2021-10-28T11:48:45.708" v="348" actId="255"/>
          <ac:spMkLst>
            <pc:docMk/>
            <pc:sldMk cId="93263533" sldId="267"/>
            <ac:spMk id="2" creationId="{636EB3DE-08C5-4EB3-A51E-81BAFC55BA21}"/>
          </ac:spMkLst>
        </pc:spChg>
      </pc:sldChg>
      <pc:sldChg chg="modSp mod modNotesTx">
        <pc:chgData name="Lygre, Birgitte B" userId="50f2ce34-52ee-4a3e-b430-47c9dcf86ceb" providerId="ADAL" clId="{F89029EF-BB68-423A-BB68-6907FA754260}" dt="2021-10-28T11:49:03.616" v="350" actId="255"/>
        <pc:sldMkLst>
          <pc:docMk/>
          <pc:sldMk cId="2308715555" sldId="270"/>
        </pc:sldMkLst>
        <pc:spChg chg="mod">
          <ac:chgData name="Lygre, Birgitte B" userId="50f2ce34-52ee-4a3e-b430-47c9dcf86ceb" providerId="ADAL" clId="{F89029EF-BB68-423A-BB68-6907FA754260}" dt="2021-10-28T11:49:03.616" v="350" actId="255"/>
          <ac:spMkLst>
            <pc:docMk/>
            <pc:sldMk cId="2308715555" sldId="270"/>
            <ac:spMk id="2" creationId="{BAAF864D-B9B9-4008-9204-20A5727F3758}"/>
          </ac:spMkLst>
        </pc:spChg>
      </pc:sldChg>
      <pc:sldChg chg="modSp mod">
        <pc:chgData name="Lygre, Birgitte B" userId="50f2ce34-52ee-4a3e-b430-47c9dcf86ceb" providerId="ADAL" clId="{F89029EF-BB68-423A-BB68-6907FA754260}" dt="2021-10-28T11:49:10.829" v="351" actId="255"/>
        <pc:sldMkLst>
          <pc:docMk/>
          <pc:sldMk cId="1087106851" sldId="271"/>
        </pc:sldMkLst>
        <pc:spChg chg="mod">
          <ac:chgData name="Lygre, Birgitte B" userId="50f2ce34-52ee-4a3e-b430-47c9dcf86ceb" providerId="ADAL" clId="{F89029EF-BB68-423A-BB68-6907FA754260}" dt="2021-10-28T11:49:10.829" v="351" actId="255"/>
          <ac:spMkLst>
            <pc:docMk/>
            <pc:sldMk cId="1087106851" sldId="271"/>
            <ac:spMk id="2" creationId="{C6962F82-ADD3-4751-A655-056029AD396D}"/>
          </ac:spMkLst>
        </pc:spChg>
      </pc:sldChg>
      <pc:sldChg chg="modSp mod modNotesTx">
        <pc:chgData name="Lygre, Birgitte B" userId="50f2ce34-52ee-4a3e-b430-47c9dcf86ceb" providerId="ADAL" clId="{F89029EF-BB68-423A-BB68-6907FA754260}" dt="2021-10-28T11:49:21.498" v="352" actId="255"/>
        <pc:sldMkLst>
          <pc:docMk/>
          <pc:sldMk cId="2692357406" sldId="273"/>
        </pc:sldMkLst>
        <pc:spChg chg="mod">
          <ac:chgData name="Lygre, Birgitte B" userId="50f2ce34-52ee-4a3e-b430-47c9dcf86ceb" providerId="ADAL" clId="{F89029EF-BB68-423A-BB68-6907FA754260}" dt="2021-10-28T11:49:21.498" v="352" actId="255"/>
          <ac:spMkLst>
            <pc:docMk/>
            <pc:sldMk cId="2692357406" sldId="273"/>
            <ac:spMk id="2" creationId="{E1E2330B-4B37-4D08-8DF6-D53E4890C51D}"/>
          </ac:spMkLst>
        </pc:spChg>
      </pc:sldChg>
      <pc:sldChg chg="modSp mod modNotesTx">
        <pc:chgData name="Lygre, Birgitte B" userId="50f2ce34-52ee-4a3e-b430-47c9dcf86ceb" providerId="ADAL" clId="{F89029EF-BB68-423A-BB68-6907FA754260}" dt="2021-10-28T11:49:30.476" v="353" actId="255"/>
        <pc:sldMkLst>
          <pc:docMk/>
          <pc:sldMk cId="3659908056" sldId="274"/>
        </pc:sldMkLst>
        <pc:spChg chg="mod">
          <ac:chgData name="Lygre, Birgitte B" userId="50f2ce34-52ee-4a3e-b430-47c9dcf86ceb" providerId="ADAL" clId="{F89029EF-BB68-423A-BB68-6907FA754260}" dt="2021-10-28T11:49:30.476" v="353" actId="255"/>
          <ac:spMkLst>
            <pc:docMk/>
            <pc:sldMk cId="3659908056" sldId="274"/>
            <ac:spMk id="2" creationId="{0F6EF4F2-0A5F-40E5-8260-D8DCDED1E5D9}"/>
          </ac:spMkLst>
        </pc:spChg>
      </pc:sldChg>
      <pc:sldChg chg="modSp mod modNotesTx">
        <pc:chgData name="Lygre, Birgitte B" userId="50f2ce34-52ee-4a3e-b430-47c9dcf86ceb" providerId="ADAL" clId="{F89029EF-BB68-423A-BB68-6907FA754260}" dt="2021-10-28T11:49:41.985" v="354" actId="1035"/>
        <pc:sldMkLst>
          <pc:docMk/>
          <pc:sldMk cId="952042156" sldId="276"/>
        </pc:sldMkLst>
        <pc:spChg chg="mod">
          <ac:chgData name="Lygre, Birgitte B" userId="50f2ce34-52ee-4a3e-b430-47c9dcf86ceb" providerId="ADAL" clId="{F89029EF-BB68-423A-BB68-6907FA754260}" dt="2021-10-28T11:49:41.985" v="354" actId="1035"/>
          <ac:spMkLst>
            <pc:docMk/>
            <pc:sldMk cId="952042156" sldId="276"/>
            <ac:spMk id="2" creationId="{0F6EF4F2-0A5F-40E5-8260-D8DCDED1E5D9}"/>
          </ac:spMkLst>
        </pc:spChg>
      </pc:sldChg>
      <pc:sldChg chg="modSp mod modNotesTx">
        <pc:chgData name="Lygre, Birgitte B" userId="50f2ce34-52ee-4a3e-b430-47c9dcf86ceb" providerId="ADAL" clId="{F89029EF-BB68-423A-BB68-6907FA754260}" dt="2021-10-28T11:49:49.167" v="355" actId="255"/>
        <pc:sldMkLst>
          <pc:docMk/>
          <pc:sldMk cId="3054948714" sldId="277"/>
        </pc:sldMkLst>
        <pc:spChg chg="mod">
          <ac:chgData name="Lygre, Birgitte B" userId="50f2ce34-52ee-4a3e-b430-47c9dcf86ceb" providerId="ADAL" clId="{F89029EF-BB68-423A-BB68-6907FA754260}" dt="2021-10-28T11:49:49.167" v="355" actId="255"/>
          <ac:spMkLst>
            <pc:docMk/>
            <pc:sldMk cId="3054948714" sldId="277"/>
            <ac:spMk id="2" creationId="{0F6EF4F2-0A5F-40E5-8260-D8DCDED1E5D9}"/>
          </ac:spMkLst>
        </pc:spChg>
      </pc:sldChg>
      <pc:sldChg chg="modSp mod">
        <pc:chgData name="Lygre, Birgitte B" userId="50f2ce34-52ee-4a3e-b430-47c9dcf86ceb" providerId="ADAL" clId="{F89029EF-BB68-423A-BB68-6907FA754260}" dt="2021-11-01T14:02:06.030" v="366" actId="20577"/>
        <pc:sldMkLst>
          <pc:docMk/>
          <pc:sldMk cId="1458343343" sldId="287"/>
        </pc:sldMkLst>
        <pc:spChg chg="mod">
          <ac:chgData name="Lygre, Birgitte B" userId="50f2ce34-52ee-4a3e-b430-47c9dcf86ceb" providerId="ADAL" clId="{F89029EF-BB68-423A-BB68-6907FA754260}" dt="2021-11-01T14:02:06.030" v="366" actId="20577"/>
          <ac:spMkLst>
            <pc:docMk/>
            <pc:sldMk cId="1458343343" sldId="287"/>
            <ac:spMk id="3" creationId="{58CE5168-9531-434A-9BAF-C6B32DCF281B}"/>
          </ac:spMkLst>
        </pc:spChg>
        <pc:spChg chg="mod">
          <ac:chgData name="Lygre, Birgitte B" userId="50f2ce34-52ee-4a3e-b430-47c9dcf86ceb" providerId="ADAL" clId="{F89029EF-BB68-423A-BB68-6907FA754260}" dt="2021-10-28T11:47:40.881" v="342" actId="1036"/>
          <ac:spMkLst>
            <pc:docMk/>
            <pc:sldMk cId="1458343343" sldId="287"/>
            <ac:spMk id="46082" creationId="{00000000-0000-0000-0000-000000000000}"/>
          </ac:spMkLst>
        </pc:spChg>
      </pc:sldChg>
      <pc:sldChg chg="modSp mod">
        <pc:chgData name="Lygre, Birgitte B" userId="50f2ce34-52ee-4a3e-b430-47c9dcf86ceb" providerId="ADAL" clId="{F89029EF-BB68-423A-BB68-6907FA754260}" dt="2021-11-01T14:00:50.983" v="356"/>
        <pc:sldMkLst>
          <pc:docMk/>
          <pc:sldMk cId="895837350" sldId="326"/>
        </pc:sldMkLst>
        <pc:spChg chg="mod">
          <ac:chgData name="Lygre, Birgitte B" userId="50f2ce34-52ee-4a3e-b430-47c9dcf86ceb" providerId="ADAL" clId="{F89029EF-BB68-423A-BB68-6907FA754260}" dt="2021-11-01T14:00:50.983" v="356"/>
          <ac:spMkLst>
            <pc:docMk/>
            <pc:sldMk cId="895837350" sldId="326"/>
            <ac:spMk id="2" creationId="{13F65932-1D34-4252-9915-00A672759C48}"/>
          </ac:spMkLst>
        </pc:spChg>
        <pc:spChg chg="mod">
          <ac:chgData name="Lygre, Birgitte B" userId="50f2ce34-52ee-4a3e-b430-47c9dcf86ceb" providerId="ADAL" clId="{F89029EF-BB68-423A-BB68-6907FA754260}" dt="2021-10-28T11:32:11.980" v="51" actId="113"/>
          <ac:spMkLst>
            <pc:docMk/>
            <pc:sldMk cId="895837350" sldId="326"/>
            <ac:spMk id="3" creationId="{BECC806A-178E-4C4D-87DF-E4F734A2B01B}"/>
          </ac:spMkLst>
        </pc:spChg>
      </pc:sldChg>
      <pc:sldChg chg="modSp mod">
        <pc:chgData name="Lygre, Birgitte B" userId="50f2ce34-52ee-4a3e-b430-47c9dcf86ceb" providerId="ADAL" clId="{F89029EF-BB68-423A-BB68-6907FA754260}" dt="2021-11-01T14:02:56.559" v="369" actId="20577"/>
        <pc:sldMkLst>
          <pc:docMk/>
          <pc:sldMk cId="183507459" sldId="335"/>
        </pc:sldMkLst>
        <pc:spChg chg="mod">
          <ac:chgData name="Lygre, Birgitte B" userId="50f2ce34-52ee-4a3e-b430-47c9dcf86ceb" providerId="ADAL" clId="{F89029EF-BB68-423A-BB68-6907FA754260}" dt="2021-11-01T14:02:56.559" v="369" actId="20577"/>
          <ac:spMkLst>
            <pc:docMk/>
            <pc:sldMk cId="183507459" sldId="335"/>
            <ac:spMk id="3" creationId="{58CE5168-9531-434A-9BAF-C6B32DCF281B}"/>
          </ac:spMkLst>
        </pc:spChg>
        <pc:spChg chg="mod">
          <ac:chgData name="Lygre, Birgitte B" userId="50f2ce34-52ee-4a3e-b430-47c9dcf86ceb" providerId="ADAL" clId="{F89029EF-BB68-423A-BB68-6907FA754260}" dt="2021-10-28T11:37:59.723" v="131" actId="20577"/>
          <ac:spMkLst>
            <pc:docMk/>
            <pc:sldMk cId="183507459" sldId="335"/>
            <ac:spMk id="46082" creationId="{00000000-0000-0000-0000-000000000000}"/>
          </ac:spMkLst>
        </pc:spChg>
      </pc:sldChg>
      <pc:sldChg chg="modSp mod">
        <pc:chgData name="Lygre, Birgitte B" userId="50f2ce34-52ee-4a3e-b430-47c9dcf86ceb" providerId="ADAL" clId="{F89029EF-BB68-423A-BB68-6907FA754260}" dt="2021-10-28T11:40:37.271" v="178" actId="20577"/>
        <pc:sldMkLst>
          <pc:docMk/>
          <pc:sldMk cId="564835731" sldId="338"/>
        </pc:sldMkLst>
        <pc:spChg chg="mod">
          <ac:chgData name="Lygre, Birgitte B" userId="50f2ce34-52ee-4a3e-b430-47c9dcf86ceb" providerId="ADAL" clId="{F89029EF-BB68-423A-BB68-6907FA754260}" dt="2021-10-28T11:40:37.271" v="178" actId="20577"/>
          <ac:spMkLst>
            <pc:docMk/>
            <pc:sldMk cId="564835731" sldId="338"/>
            <ac:spMk id="3" creationId="{58CE5168-9531-434A-9BAF-C6B32DCF281B}"/>
          </ac:spMkLst>
        </pc:spChg>
        <pc:spChg chg="mod">
          <ac:chgData name="Lygre, Birgitte B" userId="50f2ce34-52ee-4a3e-b430-47c9dcf86ceb" providerId="ADAL" clId="{F89029EF-BB68-423A-BB68-6907FA754260}" dt="2021-10-28T11:40:20.191" v="165" actId="255"/>
          <ac:spMkLst>
            <pc:docMk/>
            <pc:sldMk cId="564835731" sldId="338"/>
            <ac:spMk id="46082" creationId="{00000000-0000-0000-0000-000000000000}"/>
          </ac:spMkLst>
        </pc:spChg>
      </pc:sldChg>
      <pc:sldChg chg="modSp mod">
        <pc:chgData name="Lygre, Birgitte B" userId="50f2ce34-52ee-4a3e-b430-47c9dcf86ceb" providerId="ADAL" clId="{F89029EF-BB68-423A-BB68-6907FA754260}" dt="2021-10-28T11:43:41.050" v="259" actId="790"/>
        <pc:sldMkLst>
          <pc:docMk/>
          <pc:sldMk cId="3419641642" sldId="344"/>
        </pc:sldMkLst>
        <pc:spChg chg="mod">
          <ac:chgData name="Lygre, Birgitte B" userId="50f2ce34-52ee-4a3e-b430-47c9dcf86ceb" providerId="ADAL" clId="{F89029EF-BB68-423A-BB68-6907FA754260}" dt="2021-10-28T11:43:41.050" v="259" actId="790"/>
          <ac:spMkLst>
            <pc:docMk/>
            <pc:sldMk cId="3419641642" sldId="344"/>
            <ac:spMk id="4" creationId="{D8B3E3D1-A64F-6C49-A65E-78234E99BA50}"/>
          </ac:spMkLst>
        </pc:spChg>
      </pc:sldChg>
      <pc:sldChg chg="modSp mod">
        <pc:chgData name="Lygre, Birgitte B" userId="50f2ce34-52ee-4a3e-b430-47c9dcf86ceb" providerId="ADAL" clId="{F89029EF-BB68-423A-BB68-6907FA754260}" dt="2021-11-01T14:11:57.425" v="407" actId="20577"/>
        <pc:sldMkLst>
          <pc:docMk/>
          <pc:sldMk cId="3610699048" sldId="345"/>
        </pc:sldMkLst>
        <pc:spChg chg="mod">
          <ac:chgData name="Lygre, Birgitte B" userId="50f2ce34-52ee-4a3e-b430-47c9dcf86ceb" providerId="ADAL" clId="{F89029EF-BB68-423A-BB68-6907FA754260}" dt="2021-11-01T14:11:57.425" v="407" actId="20577"/>
          <ac:spMkLst>
            <pc:docMk/>
            <pc:sldMk cId="3610699048" sldId="345"/>
            <ac:spMk id="3" creationId="{58CE5168-9531-434A-9BAF-C6B32DCF281B}"/>
          </ac:spMkLst>
        </pc:spChg>
        <pc:spChg chg="mod">
          <ac:chgData name="Lygre, Birgitte B" userId="50f2ce34-52ee-4a3e-b430-47c9dcf86ceb" providerId="ADAL" clId="{F89029EF-BB68-423A-BB68-6907FA754260}" dt="2021-10-28T11:44:10.768" v="279" actId="1035"/>
          <ac:spMkLst>
            <pc:docMk/>
            <pc:sldMk cId="3610699048" sldId="345"/>
            <ac:spMk id="46082" creationId="{00000000-0000-0000-0000-000000000000}"/>
          </ac:spMkLst>
        </pc:spChg>
      </pc:sldChg>
      <pc:sldChg chg="modSp mod modNotesTx">
        <pc:chgData name="Lygre, Birgitte B" userId="50f2ce34-52ee-4a3e-b430-47c9dcf86ceb" providerId="ADAL" clId="{F89029EF-BB68-423A-BB68-6907FA754260}" dt="2021-10-28T11:38:57.123" v="142"/>
        <pc:sldMkLst>
          <pc:docMk/>
          <pc:sldMk cId="1724580010" sldId="349"/>
        </pc:sldMkLst>
        <pc:spChg chg="mod">
          <ac:chgData name="Lygre, Birgitte B" userId="50f2ce34-52ee-4a3e-b430-47c9dcf86ceb" providerId="ADAL" clId="{F89029EF-BB68-423A-BB68-6907FA754260}" dt="2021-10-28T11:38:22.799" v="141" actId="1035"/>
          <ac:spMkLst>
            <pc:docMk/>
            <pc:sldMk cId="1724580010" sldId="349"/>
            <ac:spMk id="2" creationId="{8D4FE46C-7345-4DFA-8B36-A4DDBE625957}"/>
          </ac:spMkLst>
        </pc:spChg>
      </pc:sldChg>
      <pc:sldChg chg="modSp mod">
        <pc:chgData name="Lygre, Birgitte B" userId="50f2ce34-52ee-4a3e-b430-47c9dcf86ceb" providerId="ADAL" clId="{F89029EF-BB68-423A-BB68-6907FA754260}" dt="2021-10-28T11:47:30.471" v="326" actId="1036"/>
        <pc:sldMkLst>
          <pc:docMk/>
          <pc:sldMk cId="2075338905" sldId="350"/>
        </pc:sldMkLst>
        <pc:spChg chg="mod">
          <ac:chgData name="Lygre, Birgitte B" userId="50f2ce34-52ee-4a3e-b430-47c9dcf86ceb" providerId="ADAL" clId="{F89029EF-BB68-423A-BB68-6907FA754260}" dt="2021-10-28T11:47:30.471" v="326" actId="1036"/>
          <ac:spMkLst>
            <pc:docMk/>
            <pc:sldMk cId="2075338905" sldId="350"/>
            <ac:spMk id="3" creationId="{58CE5168-9531-434A-9BAF-C6B32DCF281B}"/>
          </ac:spMkLst>
        </pc:spChg>
        <pc:spChg chg="mod">
          <ac:chgData name="Lygre, Birgitte B" userId="50f2ce34-52ee-4a3e-b430-47c9dcf86ceb" providerId="ADAL" clId="{F89029EF-BB68-423A-BB68-6907FA754260}" dt="2021-10-28T11:47:30.471" v="326" actId="1036"/>
          <ac:spMkLst>
            <pc:docMk/>
            <pc:sldMk cId="2075338905" sldId="350"/>
            <ac:spMk id="46082" creationId="{00000000-0000-0000-0000-000000000000}"/>
          </ac:spMkLst>
        </pc:spChg>
      </pc:sldChg>
    </pc:docChg>
  </pc:docChgLst>
  <pc:docChgLst>
    <pc:chgData name="Andersen, Erik" userId="c59919e9-cc05-4148-b636-3e46033753f3" providerId="ADAL" clId="{BCAF8016-5DBD-440C-AB1D-1B34F2C45E0A}"/>
    <pc:docChg chg="undo custSel addSld delSld modSld">
      <pc:chgData name="Andersen, Erik" userId="c59919e9-cc05-4148-b636-3e46033753f3" providerId="ADAL" clId="{BCAF8016-5DBD-440C-AB1D-1B34F2C45E0A}" dt="2021-09-20T12:44:56.560" v="3574"/>
      <pc:docMkLst>
        <pc:docMk/>
      </pc:docMkLst>
      <pc:sldChg chg="modSp mod">
        <pc:chgData name="Andersen, Erik" userId="c59919e9-cc05-4148-b636-3e46033753f3" providerId="ADAL" clId="{BCAF8016-5DBD-440C-AB1D-1B34F2C45E0A}" dt="2021-09-06T11:45:22.208" v="1080" actId="14826"/>
        <pc:sldMkLst>
          <pc:docMk/>
          <pc:sldMk cId="500582401" sldId="256"/>
        </pc:sldMkLst>
        <pc:spChg chg="mod">
          <ac:chgData name="Andersen, Erik" userId="c59919e9-cc05-4148-b636-3e46033753f3" providerId="ADAL" clId="{BCAF8016-5DBD-440C-AB1D-1B34F2C45E0A}" dt="2021-09-06T07:56:39.008" v="15" actId="6549"/>
          <ac:spMkLst>
            <pc:docMk/>
            <pc:sldMk cId="500582401" sldId="256"/>
            <ac:spMk id="5" creationId="{972C9742-7508-1E46-970C-66D5DB19D6F4}"/>
          </ac:spMkLst>
        </pc:spChg>
        <pc:picChg chg="mod">
          <ac:chgData name="Andersen, Erik" userId="c59919e9-cc05-4148-b636-3e46033753f3" providerId="ADAL" clId="{BCAF8016-5DBD-440C-AB1D-1B34F2C45E0A}" dt="2021-09-06T11:45:22.208" v="1080" actId="14826"/>
          <ac:picMkLst>
            <pc:docMk/>
            <pc:sldMk cId="500582401" sldId="256"/>
            <ac:picMk id="3" creationId="{65E5AAD1-A854-42AC-A2BF-D234446B037F}"/>
          </ac:picMkLst>
        </pc:picChg>
      </pc:sldChg>
      <pc:sldChg chg="addSp delSp modSp mod modNotesTx">
        <pc:chgData name="Andersen, Erik" userId="c59919e9-cc05-4148-b636-3e46033753f3" providerId="ADAL" clId="{BCAF8016-5DBD-440C-AB1D-1B34F2C45E0A}" dt="2021-09-20T12:34:34.635" v="3486"/>
        <pc:sldMkLst>
          <pc:docMk/>
          <pc:sldMk cId="3664157410" sldId="257"/>
        </pc:sldMkLst>
        <pc:picChg chg="add mod modCrop">
          <ac:chgData name="Andersen, Erik" userId="c59919e9-cc05-4148-b636-3e46033753f3" providerId="ADAL" clId="{BCAF8016-5DBD-440C-AB1D-1B34F2C45E0A}" dt="2021-09-06T08:00:27.666" v="32" actId="732"/>
          <ac:picMkLst>
            <pc:docMk/>
            <pc:sldMk cId="3664157410" sldId="257"/>
            <ac:picMk id="4" creationId="{DAB7175A-0760-469C-BDBE-3B4B7344CFAE}"/>
          </ac:picMkLst>
        </pc:picChg>
        <pc:picChg chg="del">
          <ac:chgData name="Andersen, Erik" userId="c59919e9-cc05-4148-b636-3e46033753f3" providerId="ADAL" clId="{BCAF8016-5DBD-440C-AB1D-1B34F2C45E0A}" dt="2021-09-06T07:58:11.387" v="16" actId="478"/>
          <ac:picMkLst>
            <pc:docMk/>
            <pc:sldMk cId="3664157410" sldId="257"/>
            <ac:picMk id="6" creationId="{B365518D-3857-4D44-91CD-54FDBE11DC0F}"/>
          </ac:picMkLst>
        </pc:picChg>
      </pc:sldChg>
      <pc:sldChg chg="addSp delSp modSp mod modNotesTx">
        <pc:chgData name="Andersen, Erik" userId="c59919e9-cc05-4148-b636-3e46033753f3" providerId="ADAL" clId="{BCAF8016-5DBD-440C-AB1D-1B34F2C45E0A}" dt="2021-09-20T12:35:21.500" v="3494"/>
        <pc:sldMkLst>
          <pc:docMk/>
          <pc:sldMk cId="1987811440" sldId="258"/>
        </pc:sldMkLst>
        <pc:picChg chg="add mod modCrop">
          <ac:chgData name="Andersen, Erik" userId="c59919e9-cc05-4148-b636-3e46033753f3" providerId="ADAL" clId="{BCAF8016-5DBD-440C-AB1D-1B34F2C45E0A}" dt="2021-09-06T08:02:10.284" v="45" actId="14100"/>
          <ac:picMkLst>
            <pc:docMk/>
            <pc:sldMk cId="1987811440" sldId="258"/>
            <ac:picMk id="4" creationId="{4214FE71-0EC9-4AF0-A8C9-A074C0CB6351}"/>
          </ac:picMkLst>
        </pc:picChg>
        <pc:picChg chg="del">
          <ac:chgData name="Andersen, Erik" userId="c59919e9-cc05-4148-b636-3e46033753f3" providerId="ADAL" clId="{BCAF8016-5DBD-440C-AB1D-1B34F2C45E0A}" dt="2021-09-06T08:00:53.313" v="33" actId="478"/>
          <ac:picMkLst>
            <pc:docMk/>
            <pc:sldMk cId="1987811440" sldId="258"/>
            <ac:picMk id="6" creationId="{530E3184-1282-4EA2-9A22-DD3F39BD2889}"/>
          </ac:picMkLst>
        </pc:picChg>
      </pc:sldChg>
      <pc:sldChg chg="addSp delSp modSp mod modNotesTx">
        <pc:chgData name="Andersen, Erik" userId="c59919e9-cc05-4148-b636-3e46033753f3" providerId="ADAL" clId="{BCAF8016-5DBD-440C-AB1D-1B34F2C45E0A}" dt="2021-09-20T12:36:36.966" v="3507"/>
        <pc:sldMkLst>
          <pc:docMk/>
          <pc:sldMk cId="3503099519" sldId="259"/>
        </pc:sldMkLst>
        <pc:picChg chg="add mod modCrop">
          <ac:chgData name="Andersen, Erik" userId="c59919e9-cc05-4148-b636-3e46033753f3" providerId="ADAL" clId="{BCAF8016-5DBD-440C-AB1D-1B34F2C45E0A}" dt="2021-09-06T08:04:50.321" v="61" actId="1076"/>
          <ac:picMkLst>
            <pc:docMk/>
            <pc:sldMk cId="3503099519" sldId="259"/>
            <ac:picMk id="4" creationId="{6675A9E3-C9C8-428E-B269-733BBD921E2C}"/>
          </ac:picMkLst>
        </pc:picChg>
        <pc:picChg chg="del">
          <ac:chgData name="Andersen, Erik" userId="c59919e9-cc05-4148-b636-3e46033753f3" providerId="ADAL" clId="{BCAF8016-5DBD-440C-AB1D-1B34F2C45E0A}" dt="2021-09-06T08:03:03.952" v="46" actId="478"/>
          <ac:picMkLst>
            <pc:docMk/>
            <pc:sldMk cId="3503099519" sldId="259"/>
            <ac:picMk id="6" creationId="{84731C60-A593-4E4A-932C-2A4511EDBDEB}"/>
          </ac:picMkLst>
        </pc:picChg>
      </pc:sldChg>
      <pc:sldChg chg="addSp delSp modSp mod modNotesTx">
        <pc:chgData name="Andersen, Erik" userId="c59919e9-cc05-4148-b636-3e46033753f3" providerId="ADAL" clId="{BCAF8016-5DBD-440C-AB1D-1B34F2C45E0A}" dt="2021-09-20T12:38:03.471" v="3510"/>
        <pc:sldMkLst>
          <pc:docMk/>
          <pc:sldMk cId="1787227289" sldId="261"/>
        </pc:sldMkLst>
        <pc:picChg chg="del">
          <ac:chgData name="Andersen, Erik" userId="c59919e9-cc05-4148-b636-3e46033753f3" providerId="ADAL" clId="{BCAF8016-5DBD-440C-AB1D-1B34F2C45E0A}" dt="2021-09-06T08:03:48.664" v="51" actId="478"/>
          <ac:picMkLst>
            <pc:docMk/>
            <pc:sldMk cId="1787227289" sldId="261"/>
            <ac:picMk id="4" creationId="{FD7DE62A-0699-4682-A903-3A9D3B1F6167}"/>
          </ac:picMkLst>
        </pc:picChg>
        <pc:picChg chg="add mod modCrop">
          <ac:chgData name="Andersen, Erik" userId="c59919e9-cc05-4148-b636-3e46033753f3" providerId="ADAL" clId="{BCAF8016-5DBD-440C-AB1D-1B34F2C45E0A}" dt="2021-09-06T08:06:26.734" v="72" actId="1076"/>
          <ac:picMkLst>
            <pc:docMk/>
            <pc:sldMk cId="1787227289" sldId="261"/>
            <ac:picMk id="5" creationId="{9BD30461-101B-4797-B4AB-918D82A33DFF}"/>
          </ac:picMkLst>
        </pc:picChg>
      </pc:sldChg>
      <pc:sldChg chg="addSp delSp modSp del mod">
        <pc:chgData name="Andersen, Erik" userId="c59919e9-cc05-4148-b636-3e46033753f3" providerId="ADAL" clId="{BCAF8016-5DBD-440C-AB1D-1B34F2C45E0A}" dt="2021-09-20T12:39:18.253" v="3512" actId="47"/>
        <pc:sldMkLst>
          <pc:docMk/>
          <pc:sldMk cId="2731634796" sldId="262"/>
        </pc:sldMkLst>
        <pc:picChg chg="del">
          <ac:chgData name="Andersen, Erik" userId="c59919e9-cc05-4148-b636-3e46033753f3" providerId="ADAL" clId="{BCAF8016-5DBD-440C-AB1D-1B34F2C45E0A}" dt="2021-09-06T08:06:47.752" v="73" actId="478"/>
          <ac:picMkLst>
            <pc:docMk/>
            <pc:sldMk cId="2731634796" sldId="262"/>
            <ac:picMk id="5" creationId="{CE85D123-D131-4A78-903C-21E527824DDD}"/>
          </ac:picMkLst>
        </pc:picChg>
        <pc:picChg chg="add mod modCrop">
          <ac:chgData name="Andersen, Erik" userId="c59919e9-cc05-4148-b636-3e46033753f3" providerId="ADAL" clId="{BCAF8016-5DBD-440C-AB1D-1B34F2C45E0A}" dt="2021-09-06T08:07:53.572" v="80" actId="14100"/>
          <ac:picMkLst>
            <pc:docMk/>
            <pc:sldMk cId="2731634796" sldId="262"/>
            <ac:picMk id="7" creationId="{A2391F46-8C80-4754-B411-E501AFE87474}"/>
          </ac:picMkLst>
        </pc:picChg>
      </pc:sldChg>
      <pc:sldChg chg="modNotesTx">
        <pc:chgData name="Andersen, Erik" userId="c59919e9-cc05-4148-b636-3e46033753f3" providerId="ADAL" clId="{BCAF8016-5DBD-440C-AB1D-1B34F2C45E0A}" dt="2021-09-20T12:39:09.349" v="3511"/>
        <pc:sldMkLst>
          <pc:docMk/>
          <pc:sldMk cId="2443409520" sldId="263"/>
        </pc:sldMkLst>
      </pc:sldChg>
      <pc:sldChg chg="modNotesTx">
        <pc:chgData name="Andersen, Erik" userId="c59919e9-cc05-4148-b636-3e46033753f3" providerId="ADAL" clId="{BCAF8016-5DBD-440C-AB1D-1B34F2C45E0A}" dt="2021-09-20T12:42:39.291" v="3546" actId="20577"/>
        <pc:sldMkLst>
          <pc:docMk/>
          <pc:sldMk cId="2181419468" sldId="264"/>
        </pc:sldMkLst>
      </pc:sldChg>
      <pc:sldChg chg="addSp delSp modSp mod modNotesTx">
        <pc:chgData name="Andersen, Erik" userId="c59919e9-cc05-4148-b636-3e46033753f3" providerId="ADAL" clId="{BCAF8016-5DBD-440C-AB1D-1B34F2C45E0A}" dt="2021-09-17T11:26:03.843" v="2233" actId="20577"/>
        <pc:sldMkLst>
          <pc:docMk/>
          <pc:sldMk cId="93263533" sldId="267"/>
        </pc:sldMkLst>
        <pc:spChg chg="mod">
          <ac:chgData name="Andersen, Erik" userId="c59919e9-cc05-4148-b636-3e46033753f3" providerId="ADAL" clId="{BCAF8016-5DBD-440C-AB1D-1B34F2C45E0A}" dt="2021-09-06T08:18:39.098" v="108" actId="6549"/>
          <ac:spMkLst>
            <pc:docMk/>
            <pc:sldMk cId="93263533" sldId="267"/>
            <ac:spMk id="2" creationId="{636EB3DE-08C5-4EB3-A51E-81BAFC55BA21}"/>
          </ac:spMkLst>
        </pc:spChg>
        <pc:picChg chg="add mod modCrop">
          <ac:chgData name="Andersen, Erik" userId="c59919e9-cc05-4148-b636-3e46033753f3" providerId="ADAL" clId="{BCAF8016-5DBD-440C-AB1D-1B34F2C45E0A}" dt="2021-09-06T08:18:17.760" v="92" actId="732"/>
          <ac:picMkLst>
            <pc:docMk/>
            <pc:sldMk cId="93263533" sldId="267"/>
            <ac:picMk id="4" creationId="{22FDBFB1-DC4B-4FE4-9BD8-32806A3FBA41}"/>
          </ac:picMkLst>
        </pc:picChg>
        <pc:picChg chg="del">
          <ac:chgData name="Andersen, Erik" userId="c59919e9-cc05-4148-b636-3e46033753f3" providerId="ADAL" clId="{BCAF8016-5DBD-440C-AB1D-1B34F2C45E0A}" dt="2021-09-06T08:16:49.236" v="81" actId="478"/>
          <ac:picMkLst>
            <pc:docMk/>
            <pc:sldMk cId="93263533" sldId="267"/>
            <ac:picMk id="6" creationId="{D863EA4E-D8C1-4D9E-B350-E71E7EA55FE3}"/>
          </ac:picMkLst>
        </pc:picChg>
      </pc:sldChg>
      <pc:sldChg chg="addSp delSp modSp mod modNotesTx">
        <pc:chgData name="Andersen, Erik" userId="c59919e9-cc05-4148-b636-3e46033753f3" providerId="ADAL" clId="{BCAF8016-5DBD-440C-AB1D-1B34F2C45E0A}" dt="2021-09-20T12:43:06.804" v="3559" actId="20577"/>
        <pc:sldMkLst>
          <pc:docMk/>
          <pc:sldMk cId="2308715555" sldId="270"/>
        </pc:sldMkLst>
        <pc:picChg chg="add mod modCrop">
          <ac:chgData name="Andersen, Erik" userId="c59919e9-cc05-4148-b636-3e46033753f3" providerId="ADAL" clId="{BCAF8016-5DBD-440C-AB1D-1B34F2C45E0A}" dt="2021-09-06T08:21:00.981" v="116" actId="14100"/>
          <ac:picMkLst>
            <pc:docMk/>
            <pc:sldMk cId="2308715555" sldId="270"/>
            <ac:picMk id="4" creationId="{9AD84E88-CB68-45AC-8BF0-5D7DF5DE42C7}"/>
          </ac:picMkLst>
        </pc:picChg>
        <pc:picChg chg="del">
          <ac:chgData name="Andersen, Erik" userId="c59919e9-cc05-4148-b636-3e46033753f3" providerId="ADAL" clId="{BCAF8016-5DBD-440C-AB1D-1B34F2C45E0A}" dt="2021-09-06T08:20:19.119" v="109" actId="478"/>
          <ac:picMkLst>
            <pc:docMk/>
            <pc:sldMk cId="2308715555" sldId="270"/>
            <ac:picMk id="7" creationId="{1579B368-39ED-4377-8E1D-771C6E533253}"/>
          </ac:picMkLst>
        </pc:picChg>
      </pc:sldChg>
      <pc:sldChg chg="addSp delSp modSp mod modNotesTx">
        <pc:chgData name="Andersen, Erik" userId="c59919e9-cc05-4148-b636-3e46033753f3" providerId="ADAL" clId="{BCAF8016-5DBD-440C-AB1D-1B34F2C45E0A}" dt="2021-09-20T12:43:29.555" v="3572" actId="20577"/>
        <pc:sldMkLst>
          <pc:docMk/>
          <pc:sldMk cId="1087106851" sldId="271"/>
        </pc:sldMkLst>
        <pc:picChg chg="del">
          <ac:chgData name="Andersen, Erik" userId="c59919e9-cc05-4148-b636-3e46033753f3" providerId="ADAL" clId="{BCAF8016-5DBD-440C-AB1D-1B34F2C45E0A}" dt="2021-09-06T08:21:49.405" v="117" actId="478"/>
          <ac:picMkLst>
            <pc:docMk/>
            <pc:sldMk cId="1087106851" sldId="271"/>
            <ac:picMk id="4" creationId="{91F0DBAE-BE5D-429B-BCF7-829A346360C4}"/>
          </ac:picMkLst>
        </pc:picChg>
        <pc:picChg chg="add mod modCrop">
          <ac:chgData name="Andersen, Erik" userId="c59919e9-cc05-4148-b636-3e46033753f3" providerId="ADAL" clId="{BCAF8016-5DBD-440C-AB1D-1B34F2C45E0A}" dt="2021-09-06T08:23:49.346" v="125" actId="1076"/>
          <ac:picMkLst>
            <pc:docMk/>
            <pc:sldMk cId="1087106851" sldId="271"/>
            <ac:picMk id="5" creationId="{73A4FC4C-DC90-4EBA-9CF3-F602D05F5F91}"/>
          </ac:picMkLst>
        </pc:picChg>
      </pc:sldChg>
      <pc:sldChg chg="addSp delSp modSp mod modNotesTx">
        <pc:chgData name="Andersen, Erik" userId="c59919e9-cc05-4148-b636-3e46033753f3" providerId="ADAL" clId="{BCAF8016-5DBD-440C-AB1D-1B34F2C45E0A}" dt="2021-09-17T11:48:00.093" v="3289" actId="6549"/>
        <pc:sldMkLst>
          <pc:docMk/>
          <pc:sldMk cId="2692357406" sldId="273"/>
        </pc:sldMkLst>
        <pc:picChg chg="add mod modCrop">
          <ac:chgData name="Andersen, Erik" userId="c59919e9-cc05-4148-b636-3e46033753f3" providerId="ADAL" clId="{BCAF8016-5DBD-440C-AB1D-1B34F2C45E0A}" dt="2021-09-06T08:26:06.412" v="137" actId="732"/>
          <ac:picMkLst>
            <pc:docMk/>
            <pc:sldMk cId="2692357406" sldId="273"/>
            <ac:picMk id="4" creationId="{44C268FD-01FD-4081-B7D0-85B5182CCACE}"/>
          </ac:picMkLst>
        </pc:picChg>
        <pc:picChg chg="del">
          <ac:chgData name="Andersen, Erik" userId="c59919e9-cc05-4148-b636-3e46033753f3" providerId="ADAL" clId="{BCAF8016-5DBD-440C-AB1D-1B34F2C45E0A}" dt="2021-09-06T08:24:10.586" v="126" actId="478"/>
          <ac:picMkLst>
            <pc:docMk/>
            <pc:sldMk cId="2692357406" sldId="273"/>
            <ac:picMk id="7" creationId="{77A0329B-8668-4711-85CE-E02D47303973}"/>
          </ac:picMkLst>
        </pc:picChg>
      </pc:sldChg>
      <pc:sldChg chg="modNotesTx">
        <pc:chgData name="Andersen, Erik" userId="c59919e9-cc05-4148-b636-3e46033753f3" providerId="ADAL" clId="{BCAF8016-5DBD-440C-AB1D-1B34F2C45E0A}" dt="2021-09-20T12:44:05.400" v="3573"/>
        <pc:sldMkLst>
          <pc:docMk/>
          <pc:sldMk cId="3659908056" sldId="274"/>
        </pc:sldMkLst>
      </pc:sldChg>
      <pc:sldChg chg="addSp delSp modSp mod modNotesTx">
        <pc:chgData name="Andersen, Erik" userId="c59919e9-cc05-4148-b636-3e46033753f3" providerId="ADAL" clId="{BCAF8016-5DBD-440C-AB1D-1B34F2C45E0A}" dt="2021-09-17T11:52:31.465" v="3484" actId="6549"/>
        <pc:sldMkLst>
          <pc:docMk/>
          <pc:sldMk cId="952042156" sldId="276"/>
        </pc:sldMkLst>
        <pc:picChg chg="add mod modCrop">
          <ac:chgData name="Andersen, Erik" userId="c59919e9-cc05-4148-b636-3e46033753f3" providerId="ADAL" clId="{BCAF8016-5DBD-440C-AB1D-1B34F2C45E0A}" dt="2021-09-06T08:30:18.397" v="145" actId="14100"/>
          <ac:picMkLst>
            <pc:docMk/>
            <pc:sldMk cId="952042156" sldId="276"/>
            <ac:picMk id="4" creationId="{9A5A0D26-B948-46EF-A2B3-7F887DF46191}"/>
          </ac:picMkLst>
        </pc:picChg>
        <pc:picChg chg="del">
          <ac:chgData name="Andersen, Erik" userId="c59919e9-cc05-4148-b636-3e46033753f3" providerId="ADAL" clId="{BCAF8016-5DBD-440C-AB1D-1B34F2C45E0A}" dt="2021-09-06T08:29:26.577" v="138" actId="478"/>
          <ac:picMkLst>
            <pc:docMk/>
            <pc:sldMk cId="952042156" sldId="276"/>
            <ac:picMk id="5" creationId="{C3BB0CDD-B689-42A0-B89D-A68124D98FEA}"/>
          </ac:picMkLst>
        </pc:picChg>
      </pc:sldChg>
      <pc:sldChg chg="modNotesTx">
        <pc:chgData name="Andersen, Erik" userId="c59919e9-cc05-4148-b636-3e46033753f3" providerId="ADAL" clId="{BCAF8016-5DBD-440C-AB1D-1B34F2C45E0A}" dt="2021-09-20T12:44:56.560" v="3574"/>
        <pc:sldMkLst>
          <pc:docMk/>
          <pc:sldMk cId="3054948714" sldId="277"/>
        </pc:sldMkLst>
      </pc:sldChg>
      <pc:sldChg chg="add">
        <pc:chgData name="Andersen, Erik" userId="c59919e9-cc05-4148-b636-3e46033753f3" providerId="ADAL" clId="{BCAF8016-5DBD-440C-AB1D-1B34F2C45E0A}" dt="2021-09-06T08:35:08.631" v="146"/>
        <pc:sldMkLst>
          <pc:docMk/>
          <pc:sldMk cId="1458343343" sldId="287"/>
        </pc:sldMkLst>
      </pc:sldChg>
      <pc:sldChg chg="modSp add del mod">
        <pc:chgData name="Andersen, Erik" userId="c59919e9-cc05-4148-b636-3e46033753f3" providerId="ADAL" clId="{BCAF8016-5DBD-440C-AB1D-1B34F2C45E0A}" dt="2021-09-06T08:45:07.595" v="365" actId="6549"/>
        <pc:sldMkLst>
          <pc:docMk/>
          <pc:sldMk cId="183507459" sldId="335"/>
        </pc:sldMkLst>
        <pc:spChg chg="mod">
          <ac:chgData name="Andersen, Erik" userId="c59919e9-cc05-4148-b636-3e46033753f3" providerId="ADAL" clId="{BCAF8016-5DBD-440C-AB1D-1B34F2C45E0A}" dt="2021-09-06T08:45:07.595" v="365" actId="6549"/>
          <ac:spMkLst>
            <pc:docMk/>
            <pc:sldMk cId="183507459" sldId="335"/>
            <ac:spMk id="3" creationId="{58CE5168-9531-434A-9BAF-C6B32DCF281B}"/>
          </ac:spMkLst>
        </pc:spChg>
      </pc:sldChg>
      <pc:sldChg chg="modSp add mod">
        <pc:chgData name="Andersen, Erik" userId="c59919e9-cc05-4148-b636-3e46033753f3" providerId="ADAL" clId="{BCAF8016-5DBD-440C-AB1D-1B34F2C45E0A}" dt="2021-09-06T08:50:12.915" v="418" actId="6549"/>
        <pc:sldMkLst>
          <pc:docMk/>
          <pc:sldMk cId="564835731" sldId="338"/>
        </pc:sldMkLst>
        <pc:spChg chg="mod">
          <ac:chgData name="Andersen, Erik" userId="c59919e9-cc05-4148-b636-3e46033753f3" providerId="ADAL" clId="{BCAF8016-5DBD-440C-AB1D-1B34F2C45E0A}" dt="2021-09-06T08:50:12.915" v="418" actId="6549"/>
          <ac:spMkLst>
            <pc:docMk/>
            <pc:sldMk cId="564835731" sldId="338"/>
            <ac:spMk id="3" creationId="{58CE5168-9531-434A-9BAF-C6B32DCF281B}"/>
          </ac:spMkLst>
        </pc:spChg>
      </pc:sldChg>
      <pc:sldChg chg="modSp mod">
        <pc:chgData name="Andersen, Erik" userId="c59919e9-cc05-4148-b636-3e46033753f3" providerId="ADAL" clId="{BCAF8016-5DBD-440C-AB1D-1B34F2C45E0A}" dt="2021-09-06T09:02:33.006" v="1073" actId="6549"/>
        <pc:sldMkLst>
          <pc:docMk/>
          <pc:sldMk cId="3610699048" sldId="345"/>
        </pc:sldMkLst>
        <pc:spChg chg="mod">
          <ac:chgData name="Andersen, Erik" userId="c59919e9-cc05-4148-b636-3e46033753f3" providerId="ADAL" clId="{BCAF8016-5DBD-440C-AB1D-1B34F2C45E0A}" dt="2021-09-06T09:02:33.006" v="1073" actId="6549"/>
          <ac:spMkLst>
            <pc:docMk/>
            <pc:sldMk cId="3610699048" sldId="345"/>
            <ac:spMk id="3" creationId="{58CE5168-9531-434A-9BAF-C6B32DCF281B}"/>
          </ac:spMkLst>
        </pc:spChg>
        <pc:spChg chg="mod">
          <ac:chgData name="Andersen, Erik" userId="c59919e9-cc05-4148-b636-3e46033753f3" providerId="ADAL" clId="{BCAF8016-5DBD-440C-AB1D-1B34F2C45E0A}" dt="2021-09-06T08:51:35.746" v="434" actId="6549"/>
          <ac:spMkLst>
            <pc:docMk/>
            <pc:sldMk cId="3610699048" sldId="345"/>
            <ac:spMk id="46082" creationId="{00000000-0000-0000-0000-000000000000}"/>
          </ac:spMkLst>
        </pc:spChg>
      </pc:sldChg>
      <pc:sldChg chg="modNotesTx">
        <pc:chgData name="Andersen, Erik" userId="c59919e9-cc05-4148-b636-3e46033753f3" providerId="ADAL" clId="{BCAF8016-5DBD-440C-AB1D-1B34F2C45E0A}" dt="2021-09-20T12:41:43.383" v="3533" actId="20577"/>
        <pc:sldMkLst>
          <pc:docMk/>
          <pc:sldMk cId="1724580010" sldId="349"/>
        </pc:sldMkLst>
      </pc:sldChg>
      <pc:sldChg chg="del">
        <pc:chgData name="Andersen, Erik" userId="c59919e9-cc05-4148-b636-3e46033753f3" providerId="ADAL" clId="{BCAF8016-5DBD-440C-AB1D-1B34F2C45E0A}" dt="2021-09-06T08:35:13.699" v="147" actId="2696"/>
        <pc:sldMkLst>
          <pc:docMk/>
          <pc:sldMk cId="1654571223" sldId="351"/>
        </pc:sldMkLst>
      </pc:sldChg>
      <pc:sldChg chg="del">
        <pc:chgData name="Andersen, Erik" userId="c59919e9-cc05-4148-b636-3e46033753f3" providerId="ADAL" clId="{BCAF8016-5DBD-440C-AB1D-1B34F2C45E0A}" dt="2021-09-06T08:37:23.775" v="150" actId="2696"/>
        <pc:sldMkLst>
          <pc:docMk/>
          <pc:sldMk cId="2405000052" sldId="352"/>
        </pc:sldMkLst>
      </pc:sldChg>
      <pc:sldChg chg="del">
        <pc:chgData name="Andersen, Erik" userId="c59919e9-cc05-4148-b636-3e46033753f3" providerId="ADAL" clId="{BCAF8016-5DBD-440C-AB1D-1B34F2C45E0A}" dt="2021-09-06T08:45:41.061" v="367" actId="47"/>
        <pc:sldMkLst>
          <pc:docMk/>
          <pc:sldMk cId="2767526600" sldId="3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01.11.2021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har plukka ut nokon variablar som skal fange opp ulike element av levekår og variasjonen av disse mellom kommunane i Vestland. På kvar av variablane er kommunane plassert i seks jamstore grupper, kor dei som er plassert i 1 har den presumptivt beste verdien på variabelen, medan dei som er plassert i 6 har den presumptivt dårlegaste med tanke på gode levekår. Alle kommunane har då fått ein ranking 1-6 på kvar variabel, og deretter er det tatt eit snitt av disse for å laga total-rankinga for kvar kommune (kor dei igjen rangerast 1-6 ut frå snittet).</a:t>
            </a: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Midthordland kjem samla sett middels godt ut på levekårsindeksen. Det er særleg NAV-brukarar og sjukefråvær som trekkjer ned. Elles er det ein del variasjon mellom kommunane i regionen. Austevoll er blant dei beste kommunane i fylket, mens Bjørnafjorden og Samnanger er middels.</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1455477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600" i="1" dirty="0">
                <a:effectLst/>
                <a:latin typeface="Calibri" panose="020F0502020204030204" pitchFamily="34" charset="0"/>
                <a:ea typeface="Calibri" panose="020F0502020204030204" pitchFamily="34" charset="0"/>
                <a:cs typeface="Times New Roman" panose="02020603050405020304" pitchFamily="18" charset="0"/>
              </a:rPr>
              <a:t>*</a:t>
            </a:r>
            <a:r>
              <a:rPr lang="nn-NO" sz="1200" i="1" dirty="0">
                <a:effectLst/>
                <a:latin typeface="Calibri" panose="020F0502020204030204" pitchFamily="34" charset="0"/>
                <a:ea typeface="Calibri" panose="020F0502020204030204" pitchFamily="34" charset="0"/>
                <a:cs typeface="Times New Roman" panose="02020603050405020304" pitchFamily="18" charset="0"/>
              </a:rPr>
              <a:t>Låginntekt er definert som mindre enn 50% av medianinntekta etter OECD-definisjonen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For Midthordland gir dette at per 2019, bur 4,0 % av innbyggarane i eit hushald med vedvarande låginntekt. Dette er lågast i fylket.  Seks prosent av barn under 18 år bur i eit hushald med låginntekt. Også dette lågast i fylket.</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GINI-indeksen for ulikheit i inntekter er 0,23 i Midthordland, det same som i Vestland. </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Samla sett, er det aukande grad av fattigdom i Midthordland dei siste 10 åra, medan inntektsulikheita har auka svakt.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15</a:t>
            </a:fld>
            <a:endParaRPr lang="nb-NO"/>
          </a:p>
        </p:txBody>
      </p:sp>
    </p:spTree>
    <p:extLst>
      <p:ext uri="{BB962C8B-B14F-4D97-AF65-F5344CB8AC3E}">
        <p14:creationId xmlns:p14="http://schemas.microsoft.com/office/powerpoint/2010/main" val="42800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184DC7F-D1C1-4B8A-811B-A779D12687E5}" type="slidenum">
              <a:rPr lang="nb-NO" smtClean="0"/>
              <a:t>17</a:t>
            </a:fld>
            <a:endParaRPr lang="nb-NO"/>
          </a:p>
        </p:txBody>
      </p:sp>
    </p:spTree>
    <p:extLst>
      <p:ext uri="{BB962C8B-B14F-4D97-AF65-F5344CB8AC3E}">
        <p14:creationId xmlns:p14="http://schemas.microsoft.com/office/powerpoint/2010/main" val="7035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Midthordland har ein profil som er svært tung på helse, industri og primærnæringar. Det er også noko meir innan undervisning og transport her enn elles i landet. Regionen har då mindre av høgkompetent tenesteyting som pregar dei urbane strøka.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Talet på sysselsette har auka med 600 sidan 2016. Auken er størst innan primærnæringane.  Dei to siste åra har sysselsetjinga gått noko ned. Det meste av nedgangen har kome innan personleg tenesteyting.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 SSB</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noProof="0"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18</a:t>
            </a:fld>
            <a:endParaRPr lang="nb-NO"/>
          </a:p>
        </p:txBody>
      </p:sp>
    </p:spTree>
    <p:extLst>
      <p:ext uri="{BB962C8B-B14F-4D97-AF65-F5344CB8AC3E}">
        <p14:creationId xmlns:p14="http://schemas.microsoft.com/office/powerpoint/2010/main" val="373897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Figurane over er meint å gi eit innblikk i kor folk bur og jobbar med utgangspunktet i ein region.  </a:t>
            </a:r>
          </a:p>
          <a:p>
            <a:pPr>
              <a:lnSpc>
                <a:spcPct val="107000"/>
              </a:lnSpc>
              <a:spcAft>
                <a:spcPts val="800"/>
              </a:spcAft>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Pendlingsstraumane i Midthordland er prega av nærleiken til Bergen, men Austevoll har positiv pendlingsbalanse.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19</a:t>
            </a:fld>
            <a:endParaRPr lang="nb-NO"/>
          </a:p>
        </p:txBody>
      </p:sp>
    </p:spTree>
    <p:extLst>
      <p:ext uri="{BB962C8B-B14F-4D97-AF65-F5344CB8AC3E}">
        <p14:creationId xmlns:p14="http://schemas.microsoft.com/office/powerpoint/2010/main" val="153917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Når vi snakkar om stramheita i arbeidsmarknaden, dreier det seg om kor godt tilbodet av stillingar matchar kompetansen til dei som er arbeidsledige. Tala som brukast her, er gjennomgåande stillingstilgangen delt på gjennomsnittleg behaldning av bruttoledige. Etter ein reduksjon i stramheita i fjor som følgje av koronapandemien, er det igjen ein auke i år. Dette gjeld all yrkesgrupper, sett bort frå barne- og ungdomsarbeid. I Midthordland er det undervisning, akademiske yrke og helse som er strammast.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I bedriftsundersøkinga (gjennomført i mars 2021) er regionen blant dei minst optimistiske. Rekrutteringsproblema er framleis ganske store.</a:t>
            </a:r>
            <a:br>
              <a:rPr lang="nn-NO" sz="1200" dirty="0">
                <a:effectLst/>
                <a:latin typeface="Calibri" panose="020F0502020204030204" pitchFamily="34" charset="0"/>
                <a:ea typeface="Calibri" panose="020F0502020204030204" pitchFamily="34" charset="0"/>
                <a:cs typeface="Times New Roman" panose="02020603050405020304" pitchFamily="18" charset="0"/>
              </a:rPr>
            </a:b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Vi har rekna ut kor stor del av dei sysselsette som er over gjennomsnittleg pensjonsalder, eller som har mindre enn fem år til de når gjennomsnittleg pensjonsalder. Dette kan seie noko om erstatningsbehov de næraste åra. Midthordland vil ha eit ganske stort behov for å erstatte arbeidstakar som går av med pensjon dei næraste åra. Behovet er størst innan kraft/vatn/renovasjon, transport og teknisk/fagleg tenesteyting. Sju prosent av dei sysselsette i Sunnfjord har passert gjennomsnittleg pensjonsalder og ytterlegere åtte prosent vil passere denne alderen innan fem år.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a:p>
        </p:txBody>
      </p:sp>
    </p:spTree>
    <p:extLst>
      <p:ext uri="{BB962C8B-B14F-4D97-AF65-F5344CB8AC3E}">
        <p14:creationId xmlns:p14="http://schemas.microsoft.com/office/powerpoint/2010/main" val="1893499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Størst prosentvis vekst i talet på sysselsette har det vore i Midthordland, etterfølgd av Nordhordland, Sunnhordland og Nordfjord. I desse tala tyngast nok Bergen og Vest ned av den ekstra store arbeidsløysa dei har hatt i forbindelse med pandemien.</a:t>
            </a:r>
          </a:p>
          <a:p>
            <a:endParaRPr lang="nn-NO" noProof="0" dirty="0"/>
          </a:p>
          <a:p>
            <a:r>
              <a:rPr lang="nn-NO" noProof="0" dirty="0"/>
              <a:t>Forventingar til auka sysselsetting er høgast blant verksemder i Vest, medan Nordhordland og Bergen ligg ein tanke over snittet. Elles er nivået ganske jamt, men lågast i Midthordland.</a:t>
            </a:r>
          </a:p>
          <a:p>
            <a:endParaRPr lang="nn-NO" noProof="0" dirty="0"/>
          </a:p>
          <a:p>
            <a:r>
              <a:rPr lang="nn-NO" noProof="0" dirty="0"/>
              <a:t>Erstatningsbehovet grunna pensjon er høgast for dei mest rurale regionane i tidlegare Sogn og Fjordane som Voss/Hardanger. Her er det til dels store behov for kvalifisert arbeidskraft. Lågast er erstatningsbehovet i Bergen og Vest.</a:t>
            </a:r>
          </a:p>
          <a:p>
            <a:endParaRPr lang="nn-NO" noProof="0" dirty="0"/>
          </a:p>
          <a:p>
            <a:r>
              <a:rPr lang="nn-NO" noProof="0" dirty="0"/>
              <a:t>Stramheita fylgjer erstatningsbehovet i stor grad, med tidlegare Sogn og Fjordane som regionane med dei strammaste arbeidsmarknadane. Minst stramt er det i Vest, som og heng saman med relativt høg arbeidsløyse etter pandemien. Vestland samla er eit hakk meir stramt enn landet elles. Her ligg Bergen om lag på snitt for fylket.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21</a:t>
            </a:fld>
            <a:endParaRPr lang="nb-NO"/>
          </a:p>
        </p:txBody>
      </p:sp>
    </p:spTree>
    <p:extLst>
      <p:ext uri="{BB962C8B-B14F-4D97-AF65-F5344CB8AC3E}">
        <p14:creationId xmlns:p14="http://schemas.microsoft.com/office/powerpoint/2010/main" val="2734741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23</a:t>
            </a:fld>
            <a:endParaRPr lang="nb-NO"/>
          </a:p>
        </p:txBody>
      </p:sp>
    </p:spTree>
    <p:extLst>
      <p:ext uri="{BB962C8B-B14F-4D97-AF65-F5344CB8AC3E}">
        <p14:creationId xmlns:p14="http://schemas.microsoft.com/office/powerpoint/2010/main" val="376489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Det har vore ein del regelverksendringar på helseområdet i NAV dei siste åra. Dermed er det interessant å sjå hovudgruppene blant disse samla for å få eit bilete av rørslene i desse brukargruppene. Det dreier seg då om brukarar med sjukefråvær utover seks månader, nedsett arbeidsevne og uføretrygd. Arbeidssøkarar er tatt med for samanlikning.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nokså lik fylket elles. Ein stor auke i arbeidssøkjarar i 2020 som no går tilbake og fleire uføre. I motsetnad til fylket, har talet på nedsett arbeidsevne auka og talet på langtidssjuke har gått 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b="1" noProof="0" dirty="0">
                <a:effectLst/>
                <a:latin typeface="Calibri" panose="020F0502020204030204" pitchFamily="34" charset="0"/>
                <a:ea typeface="Calibri" panose="020F0502020204030204" pitchFamily="34" charset="0"/>
                <a:cs typeface="Times New Roman" panose="02020603050405020304" pitchFamily="18" charset="0"/>
              </a:rPr>
              <a:t>OBS: desse prosentane bør ikkje summerast, ettersom uføre eigentleg er trekt ut av arbeidsstyrken. Me visar dei likevel i same graf som del av arbeidsstyrken, for å synleggjera utviklinga jamsides dei andre brukargruppene. I tillegg er det slik at dei same brukarane kan til dømes være både sjuke og med nedsett arbeidsevne det same året.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24</a:t>
            </a:fld>
            <a:endParaRPr lang="nb-NO"/>
          </a:p>
        </p:txBody>
      </p:sp>
    </p:spTree>
    <p:extLst>
      <p:ext uri="{BB962C8B-B14F-4D97-AF65-F5344CB8AC3E}">
        <p14:creationId xmlns:p14="http://schemas.microsoft.com/office/powerpoint/2010/main" val="2121258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Ser me på regionane i Vestland, er det Vest som har mange personar i alle kategoriane. Dette er eit trekk ved regionen som har vart ved i lang tid. Elles for kvar einskild gruppe:</a:t>
            </a:r>
            <a:br>
              <a:rPr lang="nn-NO" noProof="0" dirty="0"/>
            </a:br>
            <a:endParaRPr lang="nn-NO" noProof="0" dirty="0"/>
          </a:p>
          <a:p>
            <a:r>
              <a:rPr lang="nn-NO" noProof="0" dirty="0"/>
              <a:t>Arbeidssøkarar: 	Bergen og Vest ligg klart høgast i 2021 grunna gjenværande ledigheit etter pandemien. Dei fleste andre regionane er nede på eit nivå som liknar meir på normalen.</a:t>
            </a:r>
          </a:p>
          <a:p>
            <a:r>
              <a:rPr lang="nn-NO" noProof="0" dirty="0"/>
              <a:t>Nedsett arbeidsevne/AAP:	Særleg Vest ligg høgt på tala her, både på nedsett arbeidsevne og AAP-mottakarar. Nordhordland og Midthordland er og med på å trekkje opp snittet noko. Sogn, Nordfjord og Sunnfjord ligg lågast i fylket.</a:t>
            </a:r>
          </a:p>
          <a:p>
            <a:r>
              <a:rPr lang="nn-NO" noProof="0" dirty="0"/>
              <a:t>Langtids sjukmelde:	Her er nivået ganske stabilt og med små variasjonar mellom regionane. Men og her er Nordhordland og Vest høgast av regionane.</a:t>
            </a:r>
          </a:p>
          <a:p>
            <a:r>
              <a:rPr lang="nn-NO" noProof="0" dirty="0"/>
              <a:t>Uføre:		Her er det fire regionar som ligg relativt høgt (11-12%): Vest, Nordhordland, Sunnhordland og Voss/Hardanger. Sunnfjord ligg på fylkessnittet, medan dei resterande ligg relativt lågt nede på 9-talet.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25</a:t>
            </a:fld>
            <a:endParaRPr lang="nb-NO"/>
          </a:p>
        </p:txBody>
      </p:sp>
    </p:spTree>
    <p:extLst>
      <p:ext uri="{BB962C8B-B14F-4D97-AF65-F5344CB8AC3E}">
        <p14:creationId xmlns:p14="http://schemas.microsoft.com/office/powerpoint/2010/main" val="135831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5</a:t>
            </a:fld>
            <a:endParaRPr lang="nb-NO"/>
          </a:p>
        </p:txBody>
      </p:sp>
    </p:spTree>
    <p:extLst>
      <p:ext uri="{BB962C8B-B14F-4D97-AF65-F5344CB8AC3E}">
        <p14:creationId xmlns:p14="http://schemas.microsoft.com/office/powerpoint/2010/main" val="263311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Midthordland har i førre tiårs-periode totalt sett, hatt ein befolkningsvekst på 4 700 personar. (17%)  Det meste av veksten skuldast positiv flyttebalanse, men det har også vore fødselsoverskot i heile perioden. </a:t>
            </a:r>
            <a:br>
              <a:rPr lang="nn-NO" sz="1200" dirty="0">
                <a:effectLst/>
                <a:latin typeface="Calibri" panose="020F0502020204030204" pitchFamily="34" charset="0"/>
                <a:ea typeface="Calibri" panose="020F0502020204030204" pitchFamily="34" charset="0"/>
                <a:cs typeface="Times New Roman" panose="02020603050405020304" pitchFamily="18" charset="0"/>
              </a:rPr>
            </a:br>
            <a:r>
              <a:rPr lang="nb-NO" dirty="0"/>
              <a:t>Når det gjeld </a:t>
            </a:r>
            <a:r>
              <a:rPr lang="nb-NO" dirty="0" err="1"/>
              <a:t>vidare</a:t>
            </a:r>
            <a:r>
              <a:rPr lang="nb-NO" dirty="0"/>
              <a:t> utvikling, </a:t>
            </a:r>
            <a:r>
              <a:rPr lang="nn-NO" sz="1200" dirty="0">
                <a:effectLst/>
                <a:latin typeface="Calibri" panose="020F0502020204030204" pitchFamily="34" charset="0"/>
                <a:ea typeface="Calibri" panose="020F0502020204030204" pitchFamily="34" charset="0"/>
                <a:cs typeface="Times New Roman" panose="02020603050405020304" pitchFamily="18" charset="0"/>
              </a:rPr>
              <a:t>tek vi utgangspunkt i framskrivingane til SSB for 2020-2030. Framskrivinga er laga med ni ulike alternativ, etter til dømes venta nivå på aldring og innvandring. Alle alternativ gir vekst for Midthordland, men nivået varierer ganske mye.  Legg vi hovudalternativet til grunn, tilseier det ein vekst i folketalet i regionen på om lag 2000 personar (6 %) i 2030 samanlikna med 2021.</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6</a:t>
            </a:fld>
            <a:endParaRPr lang="nb-NO"/>
          </a:p>
        </p:txBody>
      </p:sp>
    </p:spTree>
    <p:extLst>
      <p:ext uri="{BB962C8B-B14F-4D97-AF65-F5344CB8AC3E}">
        <p14:creationId xmlns:p14="http://schemas.microsoft.com/office/powerpoint/2010/main" val="119255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Midthordland</a:t>
            </a:r>
            <a:r>
              <a:rPr lang="nb-NO" dirty="0"/>
              <a:t> er mellom få </a:t>
            </a:r>
            <a:r>
              <a:rPr lang="nb-NO" dirty="0" err="1"/>
              <a:t>regionar</a:t>
            </a:r>
            <a:r>
              <a:rPr lang="nb-NO" dirty="0"/>
              <a:t> som i tillegg til aldersgruppa over 65 år, også vil få vekst i aldersgruppa 20-64 år </a:t>
            </a:r>
            <a:r>
              <a:rPr lang="nb-NO" dirty="0" err="1"/>
              <a:t>dei</a:t>
            </a:r>
            <a:r>
              <a:rPr lang="nb-NO" dirty="0"/>
              <a:t> neste ti åra. For </a:t>
            </a:r>
            <a:r>
              <a:rPr lang="nb-NO" dirty="0" err="1"/>
              <a:t>dei</a:t>
            </a:r>
            <a:r>
              <a:rPr lang="nb-NO" dirty="0"/>
              <a:t> under 20 år vil det bli nedgang. </a:t>
            </a:r>
          </a:p>
          <a:p>
            <a:endParaRPr lang="nb-NO" dirty="0"/>
          </a:p>
          <a:p>
            <a:r>
              <a:rPr lang="nn-NO" noProof="0" dirty="0"/>
              <a:t>For framskriving er det såkalla mellomalternativet (MMMM) til SSB nytta. </a:t>
            </a:r>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7</a:t>
            </a:fld>
            <a:endParaRPr lang="nb-NO"/>
          </a:p>
        </p:txBody>
      </p:sp>
    </p:spTree>
    <p:extLst>
      <p:ext uri="{BB962C8B-B14F-4D97-AF65-F5344CB8AC3E}">
        <p14:creationId xmlns:p14="http://schemas.microsoft.com/office/powerpoint/2010/main" val="197193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Midthordland har i førre tiårs-periode hatt ein vekst  i folketalet. Dette skuldast høg nettoinnflytting og eit t jamt høgt fødselsunderskot. Frå 2016 har veksten vore </a:t>
            </a:r>
            <a:r>
              <a:rPr kumimoji="0" lang="nn-NO"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avtakande</a:t>
            </a:r>
            <a:r>
              <a:rPr kumimoji="0" lang="nn-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noko som skuldast mindre innflytting.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2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Dette er reelle tal for perioden 2000-2020.</a:t>
            </a:r>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Kjelde: SSB</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8</a:t>
            </a:fld>
            <a:endParaRPr lang="nb-NO"/>
          </a:p>
        </p:txBody>
      </p:sp>
    </p:spTree>
    <p:extLst>
      <p:ext uri="{BB962C8B-B14F-4D97-AF65-F5344CB8AC3E}">
        <p14:creationId xmlns:p14="http://schemas.microsoft.com/office/powerpoint/2010/main" val="236944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Midthordland har, likt med fylket i det heile, hatt ei dreiing mot høgare utdanning i befolkninga generelt. </a:t>
            </a:r>
            <a:r>
              <a:rPr lang="nn-NO" noProof="0" dirty="0"/>
              <a:t>Det er verdt å merke seg at dette i særleg grad gjeld for kvinner, som no har ein mykje større del med høg utdanning enn menn. Kvinnene har hatt ein mykje sterkare utvikling dei siste 20 åra enn mennene. </a:t>
            </a:r>
            <a:r>
              <a:rPr lang="nn-NO" sz="1200" dirty="0">
                <a:effectLst/>
                <a:latin typeface="Calibri" panose="020F0502020204030204" pitchFamily="34" charset="0"/>
                <a:ea typeface="Calibri" panose="020F0502020204030204" pitchFamily="34" charset="0"/>
                <a:cs typeface="Times New Roman" panose="02020603050405020304" pitchFamily="18" charset="0"/>
              </a:rPr>
              <a:t>Samanliknar vi tal frå 2020 med dei frå 2010, er det 11 prosentpoeng færre med grunnskole som høgaste fullførte utdanning, 1 prosentpoeng færre med fullført VGS/Fagskule og 12 prosentpoeng fleire med høgare utdanning. Midthordland har ein lågare del av befolkninga med høgare utdanning enn fylkessnittet.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Kjelde: SSB</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a:p>
        </p:txBody>
      </p:sp>
    </p:spTree>
    <p:extLst>
      <p:ext uri="{BB962C8B-B14F-4D97-AF65-F5344CB8AC3E}">
        <p14:creationId xmlns:p14="http://schemas.microsoft.com/office/powerpoint/2010/main" val="121767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Her samanliknar vi regionane i Vestland.</a:t>
            </a:r>
          </a:p>
          <a:p>
            <a:endParaRPr lang="nn-NO" noProof="0" dirty="0"/>
          </a:p>
          <a:p>
            <a:r>
              <a:rPr lang="nn-NO" noProof="0" dirty="0"/>
              <a:t>Gjennomgåande er at befolkningsveksten blir størst for området rundt Bergen, medan indre og nordre delar av fylket kan sjå stagnasjon og nedgang i folketalet fram mot 2030.</a:t>
            </a:r>
          </a:p>
          <a:p>
            <a:r>
              <a:rPr lang="nn-NO" noProof="0" dirty="0"/>
              <a:t>Bergen er </a:t>
            </a:r>
            <a:r>
              <a:rPr lang="nn-NO" noProof="0" dirty="0" err="1"/>
              <a:t>óg</a:t>
            </a:r>
            <a:r>
              <a:rPr lang="nn-NO" noProof="0" dirty="0"/>
              <a:t> regionen med klart høgast del av befolkninga med høgare utdanning.</a:t>
            </a:r>
          </a:p>
          <a:p>
            <a:endParaRPr lang="nn-NO" noProof="0" dirty="0"/>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10</a:t>
            </a:fld>
            <a:endParaRPr lang="nb-NO"/>
          </a:p>
        </p:txBody>
      </p:sp>
    </p:spTree>
    <p:extLst>
      <p:ext uri="{BB962C8B-B14F-4D97-AF65-F5344CB8AC3E}">
        <p14:creationId xmlns:p14="http://schemas.microsoft.com/office/powerpoint/2010/main" val="380173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12</a:t>
            </a:fld>
            <a:endParaRPr lang="nb-NO"/>
          </a:p>
        </p:txBody>
      </p:sp>
    </p:spTree>
    <p:extLst>
      <p:ext uri="{BB962C8B-B14F-4D97-AF65-F5344CB8AC3E}">
        <p14:creationId xmlns:p14="http://schemas.microsoft.com/office/powerpoint/2010/main" val="326194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Kommunane rundt Bergen, samt nokre industridominerte kommunar kjem dårlegast ut på levekårsrankinga.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Dei som kjem best ut på levekårsrankinga er kommunane i indre og nordlege strøk av fylket. Mange av dei har relativt få innbyggjarar.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b="0" u="sng" dirty="0">
              <a:solidFill>
                <a:srgbClr val="1B1B1B"/>
              </a:solidFill>
              <a:effectLst/>
              <a:latin typeface="+mn-lt"/>
            </a:endParaRPr>
          </a:p>
          <a:p>
            <a:endParaRPr lang="nn-NO" sz="1200" b="0" u="sng" dirty="0">
              <a:solidFill>
                <a:srgbClr val="1B1B1B"/>
              </a:solidFill>
              <a:effectLst/>
              <a:latin typeface="+mn-lt"/>
            </a:endParaRPr>
          </a:p>
          <a:p>
            <a:r>
              <a:rPr lang="nn-NO" sz="1200" b="0" u="sng" dirty="0">
                <a:solidFill>
                  <a:srgbClr val="1B1B1B"/>
                </a:solidFill>
                <a:effectLst/>
                <a:latin typeface="+mn-lt"/>
              </a:rPr>
              <a:t>Om levekårsrangeringa</a:t>
            </a:r>
            <a:endParaRPr lang="nn-NO" sz="1200" b="0" u="sng" dirty="0">
              <a:effectLst/>
              <a:latin typeface="+mn-lt"/>
            </a:endParaRPr>
          </a:p>
          <a:p>
            <a:r>
              <a:rPr lang="nn-NO" sz="1200" b="0" dirty="0">
                <a:solidFill>
                  <a:srgbClr val="000000"/>
                </a:solidFill>
                <a:effectLst/>
                <a:latin typeface="+mn-lt"/>
              </a:rPr>
              <a:t>Metode:</a:t>
            </a:r>
            <a:endParaRPr lang="nn-NO" sz="1200" b="0" dirty="0">
              <a:effectLst/>
              <a:latin typeface="+mn-lt"/>
            </a:endParaRPr>
          </a:p>
          <a:p>
            <a:r>
              <a:rPr lang="nn-NO" sz="1200" b="0" dirty="0">
                <a:solidFill>
                  <a:srgbClr val="000000"/>
                </a:solidFill>
                <a:effectLst/>
                <a:latin typeface="+mn-lt"/>
              </a:rPr>
              <a:t>Vi har plukka ut nokre statistikkvariablar som skal fange opp ulike elementa av levekår og variasjonen av disse mellom kommunar i Vestland. På kvar av variablane er kommunane plassert i seks jamstore grupper, kor dei som er plassert i 1 har den beste verdien på variabelen, medan dei som er plassert i 6 har den dårlegaste. Alle kommunane har da fått en ranking 1-6 på kvar variabel, og deretter er det tatt eit snitt av disse for å lage total-rankinga for kvar kommune. (Kor dei igjen blir ranka 1-6 ut frå snittet) Dette er inspirert av ein metode som Bergen kommune brukar i sine levekårsundersøkingar og gjer det mogleg å </a:t>
            </a:r>
            <a:r>
              <a:rPr lang="nn-NO" sz="1200" b="0" dirty="0" err="1">
                <a:solidFill>
                  <a:srgbClr val="000000"/>
                </a:solidFill>
                <a:effectLst/>
                <a:latin typeface="+mn-lt"/>
              </a:rPr>
              <a:t>samanstille</a:t>
            </a:r>
            <a:r>
              <a:rPr lang="nn-NO" sz="1200" b="0" dirty="0">
                <a:solidFill>
                  <a:srgbClr val="000000"/>
                </a:solidFill>
                <a:effectLst/>
                <a:latin typeface="+mn-lt"/>
              </a:rPr>
              <a:t> ganske ulike talstorleikar.</a:t>
            </a:r>
            <a:endParaRPr lang="nn-NO" sz="1200" b="0" dirty="0">
              <a:effectLst/>
              <a:latin typeface="+mn-lt"/>
            </a:endParaRPr>
          </a:p>
          <a:p>
            <a:br>
              <a:rPr lang="nn-NO" sz="1200" b="0" dirty="0">
                <a:solidFill>
                  <a:srgbClr val="666666"/>
                </a:solidFill>
                <a:effectLst/>
                <a:latin typeface="+mn-lt"/>
              </a:rPr>
            </a:br>
            <a:r>
              <a:rPr lang="nn-NO" sz="1200" b="0" dirty="0">
                <a:solidFill>
                  <a:srgbClr val="000000"/>
                </a:solidFill>
                <a:effectLst/>
                <a:latin typeface="+mn-lt"/>
              </a:rPr>
              <a:t>Tolking av rankinga:</a:t>
            </a:r>
            <a:endParaRPr lang="nn-NO" sz="1200" b="0" dirty="0">
              <a:effectLst/>
              <a:latin typeface="+mn-lt"/>
            </a:endParaRPr>
          </a:p>
          <a:p>
            <a:r>
              <a:rPr lang="nn-NO" sz="1200" b="0" dirty="0">
                <a:solidFill>
                  <a:srgbClr val="000000"/>
                </a:solidFill>
                <a:effectLst/>
                <a:latin typeface="+mn-lt"/>
              </a:rPr>
              <a:t>Rankinga er helt relativ, og framhevar skilnader mellom kommunar snarare enn likskap. Rankinga seier ingenting om kva som er objektivt bra eller dårleg med tanke på levekår, men den får frem spreiinga blant kommunane i fylket. Slik at ein kommune som kommer relativt dårleg ut med et høgt tal i rankinga ikkje nødvendigvis har store levekårsproblem av den grunn. Men den kommer dårlegare ut enn resten av fylket.</a:t>
            </a:r>
            <a:endParaRPr lang="nn-NO" sz="1200" b="0" dirty="0">
              <a:effectLst/>
              <a:latin typeface="+mn-lt"/>
            </a:endParaRPr>
          </a:p>
          <a:p>
            <a:endParaRPr lang="nb-NO" dirty="0"/>
          </a:p>
          <a:p>
            <a:r>
              <a:rPr lang="nb-NO" dirty="0"/>
              <a:t>Kjelde: SSB og NAV</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13</a:t>
            </a:fld>
            <a:endParaRPr lang="nb-NO"/>
          </a:p>
        </p:txBody>
      </p:sp>
    </p:spTree>
    <p:extLst>
      <p:ext uri="{BB962C8B-B14F-4D97-AF65-F5344CB8AC3E}">
        <p14:creationId xmlns:p14="http://schemas.microsoft.com/office/powerpoint/2010/main" val="1127926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lstStyle/>
          <a:p>
            <a:r>
              <a:rPr lang="nn-NO" dirty="0"/>
              <a:t>Omverdsanalyse 2021</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a:lstStyle/>
          <a:p>
            <a:r>
              <a:rPr lang="nb-NO" dirty="0" err="1"/>
              <a:t>Midthordland</a:t>
            </a:r>
            <a:endParaRPr lang="nb-NO" dirty="0"/>
          </a:p>
        </p:txBody>
      </p:sp>
      <p:pic>
        <p:nvPicPr>
          <p:cNvPr id="3" name="Plassholder for bilde 2">
            <a:extLst>
              <a:ext uri="{FF2B5EF4-FFF2-40B4-BE49-F238E27FC236}">
                <a16:creationId xmlns:a16="http://schemas.microsoft.com/office/drawing/2014/main" id="{65E5AAD1-A854-42AC-A2BF-D234446B037F}"/>
              </a:ext>
            </a:extLst>
          </p:cNvPr>
          <p:cNvPicPr>
            <a:picLocks noGrp="1" noChangeAspect="1"/>
          </p:cNvPicPr>
          <p:nvPr>
            <p:ph type="pic" sz="quarter" idx="11"/>
          </p:nvPr>
        </p:nvPicPr>
        <p:blipFill>
          <a:blip r:embed="rId2"/>
          <a:srcRect t="888" b="888"/>
          <a:stretch/>
        </p:blipFill>
        <p:spPr>
          <a:xfrm>
            <a:off x="6160021" y="0"/>
            <a:ext cx="6031979" cy="6858000"/>
          </a:xfrm>
        </p:spPr>
      </p:pic>
    </p:spTree>
    <p:extLst>
      <p:ext uri="{BB962C8B-B14F-4D97-AF65-F5344CB8AC3E}">
        <p14:creationId xmlns:p14="http://schemas.microsoft.com/office/powerpoint/2010/main" val="50058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C386-4FAC-4B09-AFD4-5B33A40BABF9}"/>
              </a:ext>
            </a:extLst>
          </p:cNvPr>
          <p:cNvSpPr>
            <a:spLocks noGrp="1"/>
          </p:cNvSpPr>
          <p:nvPr>
            <p:ph type="title"/>
          </p:nvPr>
        </p:nvSpPr>
        <p:spPr>
          <a:xfrm>
            <a:off x="838200" y="302520"/>
            <a:ext cx="10515600" cy="919680"/>
          </a:xfrm>
        </p:spPr>
        <p:txBody>
          <a:bodyPr>
            <a:normAutofit/>
          </a:bodyPr>
          <a:lstStyle/>
          <a:p>
            <a:r>
              <a:rPr lang="nn-NO" sz="2800" dirty="0"/>
              <a:t>Samanlikning av regionar</a:t>
            </a:r>
          </a:p>
        </p:txBody>
      </p:sp>
      <p:pic>
        <p:nvPicPr>
          <p:cNvPr id="5" name="Bilde 4">
            <a:extLst>
              <a:ext uri="{FF2B5EF4-FFF2-40B4-BE49-F238E27FC236}">
                <a16:creationId xmlns:a16="http://schemas.microsoft.com/office/drawing/2014/main" id="{008342BB-AC10-4234-B0D4-A5E973EA2E75}"/>
              </a:ext>
            </a:extLst>
          </p:cNvPr>
          <p:cNvPicPr>
            <a:picLocks noChangeAspect="1"/>
          </p:cNvPicPr>
          <p:nvPr/>
        </p:nvPicPr>
        <p:blipFill rotWithShape="1">
          <a:blip r:embed="rId3"/>
          <a:srcRect l="7700" t="14276" r="52900" b="29993"/>
          <a:stretch/>
        </p:blipFill>
        <p:spPr>
          <a:xfrm>
            <a:off x="838200" y="1259304"/>
            <a:ext cx="9184430" cy="5438275"/>
          </a:xfrm>
          <a:prstGeom prst="rect">
            <a:avLst/>
          </a:prstGeom>
        </p:spPr>
      </p:pic>
    </p:spTree>
    <p:extLst>
      <p:ext uri="{BB962C8B-B14F-4D97-AF65-F5344CB8AC3E}">
        <p14:creationId xmlns:p14="http://schemas.microsoft.com/office/powerpoint/2010/main" val="244340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Levekår og fattigdom</a:t>
            </a:r>
          </a:p>
        </p:txBody>
      </p:sp>
      <p:pic>
        <p:nvPicPr>
          <p:cNvPr id="3" name="Plassholder for bilde 2" descr="To personer som løper og sykler sammen">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3" cy="4014455"/>
          </a:xfrm>
        </p:spPr>
      </p:pic>
    </p:spTree>
    <p:extLst>
      <p:ext uri="{BB962C8B-B14F-4D97-AF65-F5344CB8AC3E}">
        <p14:creationId xmlns:p14="http://schemas.microsoft.com/office/powerpoint/2010/main" val="370106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348762"/>
            <a:ext cx="9366275" cy="709501"/>
          </a:xfrm>
        </p:spPr>
        <p:txBody>
          <a:bodyPr>
            <a:noAutofit/>
          </a:bodyPr>
          <a:lstStyle/>
          <a:p>
            <a:r>
              <a:rPr lang="nn-NO" sz="2800" dirty="0"/>
              <a:t>Oppsummering av hovudtrekk: levekår og fattigdom</a:t>
            </a:r>
            <a:br>
              <a:rPr lang="nn-NO" sz="2800" dirty="0"/>
            </a:br>
            <a:r>
              <a:rPr lang="nn-NO" sz="2800" dirty="0"/>
              <a:t>Midthordland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443841"/>
            <a:ext cx="9366275" cy="3289427"/>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Midthordland har ein fattigdomsdel under fylkessnittet.</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endParaRPr lang="nn-NO"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Midthordland ligg på fylkessnittet (0,23) når det gjeld ulikheit (GINI).</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Midthordland kjem samla sett middels godt ut på levekårsindeksen. Særleg høg medianinntekt og få unge sosialhjelpsmottakararar trekkjer i positiv retning. </a:t>
            </a:r>
          </a:p>
          <a:p>
            <a:endParaRPr lang="nn-NO" sz="2800" dirty="0">
              <a:solidFill>
                <a:schemeClr val="bg2"/>
              </a:solidFill>
            </a:endParaRPr>
          </a:p>
        </p:txBody>
      </p:sp>
    </p:spTree>
    <p:extLst>
      <p:ext uri="{BB962C8B-B14F-4D97-AF65-F5344CB8AC3E}">
        <p14:creationId xmlns:p14="http://schemas.microsoft.com/office/powerpoint/2010/main" val="18350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838200" y="347490"/>
            <a:ext cx="10515600" cy="1072080"/>
          </a:xfrm>
        </p:spPr>
        <p:txBody>
          <a:bodyPr>
            <a:normAutofit/>
          </a:bodyPr>
          <a:lstStyle/>
          <a:p>
            <a:r>
              <a:rPr lang="nb-NO" sz="2800" dirty="0"/>
              <a:t>Levekårsrangering for Vestland 2021</a:t>
            </a:r>
          </a:p>
        </p:txBody>
      </p:sp>
      <p:pic>
        <p:nvPicPr>
          <p:cNvPr id="5" name="Bilde 4">
            <a:extLst>
              <a:ext uri="{FF2B5EF4-FFF2-40B4-BE49-F238E27FC236}">
                <a16:creationId xmlns:a16="http://schemas.microsoft.com/office/drawing/2014/main" id="{1999F6FD-DA08-4973-922A-8035A1FAD70D}"/>
              </a:ext>
            </a:extLst>
          </p:cNvPr>
          <p:cNvPicPr>
            <a:picLocks noChangeAspect="1"/>
          </p:cNvPicPr>
          <p:nvPr/>
        </p:nvPicPr>
        <p:blipFill>
          <a:blip r:embed="rId3"/>
          <a:stretch>
            <a:fillRect/>
          </a:stretch>
        </p:blipFill>
        <p:spPr>
          <a:xfrm>
            <a:off x="838200" y="1287780"/>
            <a:ext cx="10515600" cy="5257800"/>
          </a:xfrm>
          <a:prstGeom prst="rect">
            <a:avLst/>
          </a:prstGeom>
        </p:spPr>
      </p:pic>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4"/>
          <a:stretch>
            <a:fillRect/>
          </a:stretch>
        </p:blipFill>
        <p:spPr>
          <a:xfrm>
            <a:off x="8001000" y="596700"/>
            <a:ext cx="3810000" cy="581025"/>
          </a:xfrm>
          <a:prstGeom prst="rect">
            <a:avLst/>
          </a:prstGeom>
        </p:spPr>
      </p:pic>
    </p:spTree>
    <p:extLst>
      <p:ext uri="{BB962C8B-B14F-4D97-AF65-F5344CB8AC3E}">
        <p14:creationId xmlns:p14="http://schemas.microsoft.com/office/powerpoint/2010/main" val="172458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6EB3DE-08C5-4EB3-A51E-81BAFC55BA21}"/>
              </a:ext>
            </a:extLst>
          </p:cNvPr>
          <p:cNvSpPr>
            <a:spLocks noGrp="1"/>
          </p:cNvSpPr>
          <p:nvPr>
            <p:ph type="title"/>
          </p:nvPr>
        </p:nvSpPr>
        <p:spPr>
          <a:xfrm>
            <a:off x="838200" y="482400"/>
            <a:ext cx="10515600" cy="694128"/>
          </a:xfrm>
        </p:spPr>
        <p:txBody>
          <a:bodyPr>
            <a:normAutofit/>
          </a:bodyPr>
          <a:lstStyle/>
          <a:p>
            <a:r>
              <a:rPr lang="nb-NO" sz="2800" dirty="0"/>
              <a:t>Levekårsrangering for </a:t>
            </a:r>
            <a:r>
              <a:rPr lang="nb-NO" sz="2800" dirty="0" err="1"/>
              <a:t>Midthordland</a:t>
            </a:r>
            <a:endParaRPr lang="nb-NO" sz="2800" dirty="0"/>
          </a:p>
        </p:txBody>
      </p:sp>
      <p:pic>
        <p:nvPicPr>
          <p:cNvPr id="5" name="Bilde 4">
            <a:extLst>
              <a:ext uri="{FF2B5EF4-FFF2-40B4-BE49-F238E27FC236}">
                <a16:creationId xmlns:a16="http://schemas.microsoft.com/office/drawing/2014/main" id="{47D9E371-9073-4E83-9DF3-E12DCF104363}"/>
              </a:ext>
            </a:extLst>
          </p:cNvPr>
          <p:cNvPicPr>
            <a:picLocks noChangeAspect="1"/>
          </p:cNvPicPr>
          <p:nvPr/>
        </p:nvPicPr>
        <p:blipFill>
          <a:blip r:embed="rId3"/>
          <a:stretch>
            <a:fillRect/>
          </a:stretch>
        </p:blipFill>
        <p:spPr>
          <a:xfrm>
            <a:off x="8001000" y="596700"/>
            <a:ext cx="3810000" cy="581025"/>
          </a:xfrm>
          <a:prstGeom prst="rect">
            <a:avLst/>
          </a:prstGeom>
        </p:spPr>
      </p:pic>
      <p:pic>
        <p:nvPicPr>
          <p:cNvPr id="4" name="Bilde 3">
            <a:extLst>
              <a:ext uri="{FF2B5EF4-FFF2-40B4-BE49-F238E27FC236}">
                <a16:creationId xmlns:a16="http://schemas.microsoft.com/office/drawing/2014/main" id="{22FDBFB1-DC4B-4FE4-9BD8-32806A3FBA41}"/>
              </a:ext>
            </a:extLst>
          </p:cNvPr>
          <p:cNvPicPr>
            <a:picLocks noChangeAspect="1"/>
          </p:cNvPicPr>
          <p:nvPr/>
        </p:nvPicPr>
        <p:blipFill rotWithShape="1">
          <a:blip r:embed="rId4"/>
          <a:srcRect l="22829" t="26719" r="22857" b="4371"/>
          <a:stretch/>
        </p:blipFill>
        <p:spPr>
          <a:xfrm>
            <a:off x="838199" y="1177725"/>
            <a:ext cx="9786857" cy="5197875"/>
          </a:xfrm>
          <a:prstGeom prst="rect">
            <a:avLst/>
          </a:prstGeom>
        </p:spPr>
      </p:pic>
    </p:spTree>
    <p:extLst>
      <p:ext uri="{BB962C8B-B14F-4D97-AF65-F5344CB8AC3E}">
        <p14:creationId xmlns:p14="http://schemas.microsoft.com/office/powerpoint/2010/main" val="9326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7731EC-F2E7-4343-B0A0-D9115A31B893}"/>
              </a:ext>
            </a:extLst>
          </p:cNvPr>
          <p:cNvSpPr>
            <a:spLocks noGrp="1"/>
          </p:cNvSpPr>
          <p:nvPr>
            <p:ph type="title"/>
          </p:nvPr>
        </p:nvSpPr>
        <p:spPr/>
        <p:txBody>
          <a:bodyPr>
            <a:normAutofit/>
          </a:bodyPr>
          <a:lstStyle/>
          <a:p>
            <a:r>
              <a:rPr lang="nb-NO" sz="2800" dirty="0"/>
              <a:t>Ulikskap</a:t>
            </a:r>
          </a:p>
        </p:txBody>
      </p:sp>
      <p:pic>
        <p:nvPicPr>
          <p:cNvPr id="5" name="Bilde 4">
            <a:extLst>
              <a:ext uri="{FF2B5EF4-FFF2-40B4-BE49-F238E27FC236}">
                <a16:creationId xmlns:a16="http://schemas.microsoft.com/office/drawing/2014/main" id="{FBA7D543-52A8-4704-906A-A597F6D0E4A4}"/>
              </a:ext>
            </a:extLst>
          </p:cNvPr>
          <p:cNvPicPr>
            <a:picLocks noChangeAspect="1"/>
          </p:cNvPicPr>
          <p:nvPr/>
        </p:nvPicPr>
        <p:blipFill rotWithShape="1">
          <a:blip r:embed="rId3"/>
          <a:srcRect l="7650" t="7777" r="48850" b="57465"/>
          <a:stretch/>
        </p:blipFill>
        <p:spPr>
          <a:xfrm>
            <a:off x="838199" y="1554480"/>
            <a:ext cx="10807517" cy="3614928"/>
          </a:xfrm>
          <a:prstGeom prst="rect">
            <a:avLst/>
          </a:prstGeom>
        </p:spPr>
      </p:pic>
    </p:spTree>
    <p:extLst>
      <p:ext uri="{BB962C8B-B14F-4D97-AF65-F5344CB8AC3E}">
        <p14:creationId xmlns:p14="http://schemas.microsoft.com/office/powerpoint/2010/main" val="218141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Behov for kompetanse og arbeidskraft</a:t>
            </a:r>
          </a:p>
        </p:txBody>
      </p:sp>
      <p:pic>
        <p:nvPicPr>
          <p:cNvPr id="3" name="Plassholder for bilde 2" descr="Lege som bruker digitalt nettbrett i en sykehuskorrido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5"/>
          </a:xfrm>
        </p:spPr>
      </p:pic>
    </p:spTree>
    <p:extLst>
      <p:ext uri="{BB962C8B-B14F-4D97-AF65-F5344CB8AC3E}">
        <p14:creationId xmlns:p14="http://schemas.microsoft.com/office/powerpoint/2010/main" val="313393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366348"/>
            <a:ext cx="10918372" cy="709501"/>
          </a:xfrm>
        </p:spPr>
        <p:txBody>
          <a:bodyPr>
            <a:noAutofit/>
          </a:bodyPr>
          <a:lstStyle/>
          <a:p>
            <a:r>
              <a:rPr lang="nb-NO" sz="2800" dirty="0"/>
              <a:t>Oppsummering av </a:t>
            </a:r>
            <a:r>
              <a:rPr lang="nb-NO" sz="2800" dirty="0" err="1"/>
              <a:t>hovudtrekk</a:t>
            </a:r>
            <a:r>
              <a:rPr lang="nb-NO" sz="2800" dirty="0"/>
              <a:t>: Behov for kompetanse og arbeidskraft</a:t>
            </a:r>
            <a:br>
              <a:rPr lang="nb-NO" sz="2800" dirty="0"/>
            </a:br>
            <a:r>
              <a:rPr lang="nb-NO" sz="2800" dirty="0"/>
              <a:t>Midthordland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359826"/>
            <a:ext cx="10258697" cy="5345053"/>
          </a:xfrm>
          <a:prstGeom prst="rect">
            <a:avLst/>
          </a:prstGeom>
        </p:spPr>
        <p:txBody>
          <a:bodyPr wrap="square">
            <a:spAutoFit/>
          </a:bodyPr>
          <a:lstStyle/>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Midthordland har ein profil som er tung på industri, primærnæringar og helse- og sosialtenester. Det er relativt sett færre i denne regionen som jobbar innan ulike typar tenesteyting. </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Regionen er mellom dei minst optimistiske i bedriftsundersøkinga.</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Midthordland vil ha stort behov for å erstatte arbeidstakar som går av med pensjon dei næraste åra. Behovet er størst innan helsevesenet, bygg/anlegg og industrien.</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Arbeidsmarknaden i Midthordland har blitt strammare det siste året. Det er strammast innafor undervisning, akademiske yrke og helse.</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Pendlingsstraumane i Midthordland er prega av nærleiken til Bergen, men Austevoll har positiv pendlingsbalanse. </a:t>
            </a:r>
          </a:p>
        </p:txBody>
      </p:sp>
    </p:spTree>
    <p:extLst>
      <p:ext uri="{BB962C8B-B14F-4D97-AF65-F5344CB8AC3E}">
        <p14:creationId xmlns:p14="http://schemas.microsoft.com/office/powerpoint/2010/main" val="56483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AF864D-B9B9-4008-9204-20A5727F3758}"/>
              </a:ext>
            </a:extLst>
          </p:cNvPr>
          <p:cNvSpPr>
            <a:spLocks noGrp="1"/>
          </p:cNvSpPr>
          <p:nvPr>
            <p:ph type="title"/>
          </p:nvPr>
        </p:nvSpPr>
        <p:spPr>
          <a:xfrm>
            <a:off x="838200" y="482400"/>
            <a:ext cx="10515600" cy="840432"/>
          </a:xfrm>
        </p:spPr>
        <p:txBody>
          <a:bodyPr>
            <a:normAutofit/>
          </a:bodyPr>
          <a:lstStyle/>
          <a:p>
            <a:r>
              <a:rPr lang="nb-NO" sz="2800" dirty="0"/>
              <a:t>Næringsprofil</a:t>
            </a:r>
          </a:p>
        </p:txBody>
      </p:sp>
      <p:pic>
        <p:nvPicPr>
          <p:cNvPr id="4" name="Bilde 3">
            <a:extLst>
              <a:ext uri="{FF2B5EF4-FFF2-40B4-BE49-F238E27FC236}">
                <a16:creationId xmlns:a16="http://schemas.microsoft.com/office/drawing/2014/main" id="{9AD84E88-CB68-45AC-8BF0-5D7DF5DE42C7}"/>
              </a:ext>
            </a:extLst>
          </p:cNvPr>
          <p:cNvPicPr>
            <a:picLocks noChangeAspect="1"/>
          </p:cNvPicPr>
          <p:nvPr/>
        </p:nvPicPr>
        <p:blipFill rotWithShape="1">
          <a:blip r:embed="rId3"/>
          <a:srcRect l="22829" t="26818" r="22763" b="4501"/>
          <a:stretch/>
        </p:blipFill>
        <p:spPr>
          <a:xfrm>
            <a:off x="838200" y="1251283"/>
            <a:ext cx="10124680" cy="5350043"/>
          </a:xfrm>
          <a:prstGeom prst="rect">
            <a:avLst/>
          </a:prstGeom>
        </p:spPr>
      </p:pic>
    </p:spTree>
    <p:extLst>
      <p:ext uri="{BB962C8B-B14F-4D97-AF65-F5344CB8AC3E}">
        <p14:creationId xmlns:p14="http://schemas.microsoft.com/office/powerpoint/2010/main" val="230871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962F82-ADD3-4751-A655-056029AD396D}"/>
              </a:ext>
            </a:extLst>
          </p:cNvPr>
          <p:cNvSpPr>
            <a:spLocks noGrp="1"/>
          </p:cNvSpPr>
          <p:nvPr>
            <p:ph type="title"/>
          </p:nvPr>
        </p:nvSpPr>
        <p:spPr>
          <a:xfrm>
            <a:off x="838200" y="482400"/>
            <a:ext cx="10515600" cy="809952"/>
          </a:xfrm>
        </p:spPr>
        <p:txBody>
          <a:bodyPr>
            <a:normAutofit/>
          </a:bodyPr>
          <a:lstStyle/>
          <a:p>
            <a:r>
              <a:rPr lang="nb-NO" sz="2800" dirty="0"/>
              <a:t>Pendlemønster i regionen</a:t>
            </a:r>
          </a:p>
        </p:txBody>
      </p:sp>
      <p:pic>
        <p:nvPicPr>
          <p:cNvPr id="5" name="Bilde 4">
            <a:extLst>
              <a:ext uri="{FF2B5EF4-FFF2-40B4-BE49-F238E27FC236}">
                <a16:creationId xmlns:a16="http://schemas.microsoft.com/office/drawing/2014/main" id="{73A4FC4C-DC90-4EBA-9CF3-F602D05F5F91}"/>
              </a:ext>
            </a:extLst>
          </p:cNvPr>
          <p:cNvPicPr>
            <a:picLocks noChangeAspect="1"/>
          </p:cNvPicPr>
          <p:nvPr/>
        </p:nvPicPr>
        <p:blipFill rotWithShape="1">
          <a:blip r:embed="rId3"/>
          <a:srcRect l="23158" t="26662" r="22697" b="4343"/>
          <a:stretch/>
        </p:blipFill>
        <p:spPr>
          <a:xfrm>
            <a:off x="971914" y="1292352"/>
            <a:ext cx="10248172" cy="5466521"/>
          </a:xfrm>
          <a:prstGeom prst="rect">
            <a:avLst/>
          </a:prstGeom>
        </p:spPr>
      </p:pic>
    </p:spTree>
    <p:extLst>
      <p:ext uri="{BB962C8B-B14F-4D97-AF65-F5344CB8AC3E}">
        <p14:creationId xmlns:p14="http://schemas.microsoft.com/office/powerpoint/2010/main" val="108710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3F65932-1D34-4252-9915-00A672759C48}"/>
              </a:ext>
            </a:extLst>
          </p:cNvPr>
          <p:cNvSpPr>
            <a:spLocks noGrp="1"/>
          </p:cNvSpPr>
          <p:nvPr>
            <p:ph idx="1"/>
          </p:nvPr>
        </p:nvSpPr>
        <p:spPr>
          <a:xfrm>
            <a:off x="838200" y="1845629"/>
            <a:ext cx="10515600" cy="4822948"/>
          </a:xfrm>
        </p:spPr>
        <p:txBody>
          <a:bodyPr>
            <a:normAutofit/>
          </a:bodyPr>
          <a:lstStyle/>
          <a:p>
            <a:pPr>
              <a:buFont typeface="Arial" panose="020B0604020202020204" pitchFamily="34" charset="0"/>
              <a:buChar char="•"/>
            </a:pPr>
            <a:r>
              <a:rPr lang="nn-NO" sz="2400" dirty="0">
                <a:latin typeface="+mn-lt"/>
              </a:rPr>
              <a:t>Omverdsanalysen gir ei oversikt over situasjon og utvikling i regionen på område som har påverknad på korleis NAV kan løyse oppgåvene sine.  </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nyttast som grunnlag for planlegging og forståing av utfordringar i den einskilde NAV-region.</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være eit utgangspunkt for dialogen med NAV sine samarbeidspartnarar, slik at vi får ei felles forståing av utfordringar i regionen og kan koordinera innsatsen.</a:t>
            </a:r>
          </a:p>
        </p:txBody>
      </p:sp>
      <p:sp>
        <p:nvSpPr>
          <p:cNvPr id="3" name="Tittel 2">
            <a:extLst>
              <a:ext uri="{FF2B5EF4-FFF2-40B4-BE49-F238E27FC236}">
                <a16:creationId xmlns:a16="http://schemas.microsoft.com/office/drawing/2014/main" id="{BECC806A-178E-4C4D-87DF-E4F734A2B01B}"/>
              </a:ext>
            </a:extLst>
          </p:cNvPr>
          <p:cNvSpPr>
            <a:spLocks noGrp="1"/>
          </p:cNvSpPr>
          <p:nvPr>
            <p:ph type="title"/>
          </p:nvPr>
        </p:nvSpPr>
        <p:spPr>
          <a:xfrm>
            <a:off x="838200" y="682115"/>
            <a:ext cx="9451183" cy="790227"/>
          </a:xfrm>
        </p:spPr>
        <p:txBody>
          <a:bodyPr>
            <a:normAutofit/>
          </a:bodyPr>
          <a:lstStyle/>
          <a:p>
            <a:r>
              <a:rPr lang="nn-NO" sz="2800" dirty="0"/>
              <a:t>Regional omverdsanalyse i NAV Vestland</a:t>
            </a:r>
          </a:p>
        </p:txBody>
      </p:sp>
    </p:spTree>
    <p:extLst>
      <p:ext uri="{BB962C8B-B14F-4D97-AF65-F5344CB8AC3E}">
        <p14:creationId xmlns:p14="http://schemas.microsoft.com/office/powerpoint/2010/main" val="89583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E2330B-4B37-4D08-8DF6-D53E4890C51D}"/>
              </a:ext>
            </a:extLst>
          </p:cNvPr>
          <p:cNvSpPr>
            <a:spLocks noGrp="1"/>
          </p:cNvSpPr>
          <p:nvPr>
            <p:ph type="title"/>
          </p:nvPr>
        </p:nvSpPr>
        <p:spPr>
          <a:xfrm>
            <a:off x="838200" y="482400"/>
            <a:ext cx="10515600" cy="803856"/>
          </a:xfrm>
        </p:spPr>
        <p:txBody>
          <a:bodyPr>
            <a:normAutofit/>
          </a:bodyPr>
          <a:lstStyle/>
          <a:p>
            <a:r>
              <a:rPr lang="nb-NO" sz="2800" dirty="0"/>
              <a:t>Etterspørsel etter arbeidskraft</a:t>
            </a:r>
          </a:p>
        </p:txBody>
      </p:sp>
      <p:pic>
        <p:nvPicPr>
          <p:cNvPr id="4" name="Bilde 3">
            <a:extLst>
              <a:ext uri="{FF2B5EF4-FFF2-40B4-BE49-F238E27FC236}">
                <a16:creationId xmlns:a16="http://schemas.microsoft.com/office/drawing/2014/main" id="{44C268FD-01FD-4081-B7D0-85B5182CCACE}"/>
              </a:ext>
            </a:extLst>
          </p:cNvPr>
          <p:cNvPicPr>
            <a:picLocks noChangeAspect="1"/>
          </p:cNvPicPr>
          <p:nvPr/>
        </p:nvPicPr>
        <p:blipFill rotWithShape="1">
          <a:blip r:embed="rId3"/>
          <a:srcRect l="22829" t="27670" r="22763" b="4335"/>
          <a:stretch/>
        </p:blipFill>
        <p:spPr>
          <a:xfrm>
            <a:off x="838199" y="1387642"/>
            <a:ext cx="9929705" cy="5205661"/>
          </a:xfrm>
          <a:prstGeom prst="rect">
            <a:avLst/>
          </a:prstGeom>
        </p:spPr>
      </p:pic>
    </p:spTree>
    <p:extLst>
      <p:ext uri="{BB962C8B-B14F-4D97-AF65-F5344CB8AC3E}">
        <p14:creationId xmlns:p14="http://schemas.microsoft.com/office/powerpoint/2010/main" val="269235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38200" y="482400"/>
            <a:ext cx="10515600" cy="773376"/>
          </a:xfrm>
        </p:spPr>
        <p:txBody>
          <a:bodyPr>
            <a:normAutofit/>
          </a:bodyPr>
          <a:lstStyle/>
          <a:p>
            <a:r>
              <a:rPr lang="nn-NO" sz="2800" dirty="0"/>
              <a:t>Etterspørsel – samanlikning mellom regionar</a:t>
            </a:r>
          </a:p>
        </p:txBody>
      </p:sp>
      <p:pic>
        <p:nvPicPr>
          <p:cNvPr id="4" name="Bilde 3">
            <a:extLst>
              <a:ext uri="{FF2B5EF4-FFF2-40B4-BE49-F238E27FC236}">
                <a16:creationId xmlns:a16="http://schemas.microsoft.com/office/drawing/2014/main" id="{2DB39F05-A565-4896-AB9E-018467C083F6}"/>
              </a:ext>
            </a:extLst>
          </p:cNvPr>
          <p:cNvPicPr>
            <a:picLocks noChangeAspect="1"/>
          </p:cNvPicPr>
          <p:nvPr/>
        </p:nvPicPr>
        <p:blipFill rotWithShape="1">
          <a:blip r:embed="rId3"/>
          <a:srcRect l="7500" t="13931" r="48947" b="29962"/>
          <a:stretch/>
        </p:blipFill>
        <p:spPr>
          <a:xfrm>
            <a:off x="838200" y="1355556"/>
            <a:ext cx="9608458" cy="5181601"/>
          </a:xfrm>
          <a:prstGeom prst="rect">
            <a:avLst/>
          </a:prstGeom>
        </p:spPr>
      </p:pic>
    </p:spTree>
    <p:extLst>
      <p:ext uri="{BB962C8B-B14F-4D97-AF65-F5344CB8AC3E}">
        <p14:creationId xmlns:p14="http://schemas.microsoft.com/office/powerpoint/2010/main" val="365990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n-NO" dirty="0"/>
              <a:t>Brukarar av NAV - utvikling</a:t>
            </a:r>
          </a:p>
        </p:txBody>
      </p:sp>
      <p:pic>
        <p:nvPicPr>
          <p:cNvPr id="3" name="Plassholder for bilde 2" descr="Personer som går i bevegelse gjennom moderne tunnel">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4"/>
          </a:xfrm>
        </p:spPr>
      </p:pic>
    </p:spTree>
    <p:extLst>
      <p:ext uri="{BB962C8B-B14F-4D97-AF65-F5344CB8AC3E}">
        <p14:creationId xmlns:p14="http://schemas.microsoft.com/office/powerpoint/2010/main" val="3419641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689932"/>
            <a:ext cx="10788994" cy="709501"/>
          </a:xfrm>
        </p:spPr>
        <p:txBody>
          <a:bodyPr>
            <a:noAutofit/>
          </a:bodyPr>
          <a:lstStyle/>
          <a:p>
            <a:r>
              <a:rPr lang="nn-NO" sz="2800" dirty="0"/>
              <a:t>Oppsummering av hovudtrekk: Brukarar av NAV – utvikling</a:t>
            </a:r>
            <a:br>
              <a:rPr lang="nn-NO" sz="2800" dirty="0"/>
            </a:br>
            <a:r>
              <a:rPr lang="nn-NO" sz="2800" dirty="0"/>
              <a:t>Midthordland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804165"/>
            <a:ext cx="10258697" cy="4784708"/>
          </a:xfrm>
          <a:prstGeom prst="rect">
            <a:avLst/>
          </a:prstGeom>
        </p:spPr>
        <p:txBody>
          <a:bodyPr wrap="square">
            <a:spAutoFit/>
          </a:bodyPr>
          <a:lstStyle/>
          <a:p>
            <a:pPr lvl="0">
              <a:lnSpc>
                <a:spcPct val="107000"/>
              </a:lnSpc>
              <a:buClr>
                <a:schemeClr val="accent1"/>
              </a:buClr>
            </a:pPr>
            <a:endParaRPr lang="nn-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Midthordland ligg kring fylkessnittet når det gjeld prosentdel arbeidssøkjarar og langtidssjukmelde av arbeidsstyrken. Når det gjeld uføre ligg regionen litt under fylkessnittet, medan den ligg litt over når det gjeld AAP og nedsett arbeidsevne.</a:t>
            </a:r>
            <a:r>
              <a:rPr lang="nn-NO" sz="2800" dirty="0">
                <a:latin typeface="Calibri" panose="020F0502020204030204" pitchFamily="34" charset="0"/>
                <a:ea typeface="Calibri" panose="020F0502020204030204" pitchFamily="34" charset="0"/>
                <a:cs typeface="Times New Roman" panose="02020603050405020304" pitchFamily="18" charset="0"/>
              </a:rPr>
              <a:t> </a:t>
            </a:r>
            <a:br>
              <a:rPr lang="nn-NO" sz="2800" dirty="0">
                <a:effectLst/>
                <a:latin typeface="Calibri" panose="020F0502020204030204" pitchFamily="34" charset="0"/>
                <a:ea typeface="Calibri" panose="020F0502020204030204" pitchFamily="34" charset="0"/>
                <a:cs typeface="Times New Roman" panose="02020603050405020304" pitchFamily="18" charset="0"/>
              </a:rPr>
            </a:br>
            <a:r>
              <a:rPr lang="nn-NO"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mykje i tråd med fylket elles. Ein stor auke i arbeidssøkjarar i 2020, og fleire uføre. Talet </a:t>
            </a:r>
            <a:r>
              <a:rPr lang="nn-NO" sz="2800" dirty="0">
                <a:latin typeface="Calibri" panose="020F0502020204030204" pitchFamily="34" charset="0"/>
                <a:ea typeface="Calibri" panose="020F0502020204030204" pitchFamily="34" charset="0"/>
                <a:cs typeface="Times New Roman" panose="02020603050405020304" pitchFamily="18" charset="0"/>
              </a:rPr>
              <a:t>på brukarar med n</a:t>
            </a:r>
            <a:r>
              <a:rPr lang="nn-NO" sz="2800" dirty="0">
                <a:effectLst/>
                <a:latin typeface="Calibri" panose="020F0502020204030204" pitchFamily="34" charset="0"/>
                <a:ea typeface="Calibri" panose="020F0502020204030204" pitchFamily="34" charset="0"/>
                <a:cs typeface="Times New Roman" panose="02020603050405020304" pitchFamily="18" charset="0"/>
              </a:rPr>
              <a:t>edsett arbeidsevne har vore nokså stabil</a:t>
            </a:r>
            <a:r>
              <a:rPr lang="nn-NO" sz="2800">
                <a:effectLst/>
                <a:latin typeface="Calibri" panose="020F0502020204030204" pitchFamily="34" charset="0"/>
                <a:ea typeface="Calibri" panose="020F0502020204030204" pitchFamily="34" charset="0"/>
                <a:cs typeface="Times New Roman" panose="02020603050405020304" pitchFamily="18" charset="0"/>
              </a:rPr>
              <a:t>, medan talet på </a:t>
            </a:r>
            <a:r>
              <a:rPr lang="nn-NO" sz="2800" dirty="0">
                <a:effectLst/>
                <a:latin typeface="Calibri" panose="020F0502020204030204" pitchFamily="34" charset="0"/>
                <a:ea typeface="Calibri" panose="020F0502020204030204" pitchFamily="34" charset="0"/>
                <a:cs typeface="Times New Roman" panose="02020603050405020304" pitchFamily="18" charset="0"/>
              </a:rPr>
              <a:t>langtidssjuke har gått noko ned.</a:t>
            </a:r>
          </a:p>
          <a:p>
            <a:pPr lvl="0">
              <a:lnSpc>
                <a:spcPct val="107000"/>
              </a:lnSpc>
              <a:spcAft>
                <a:spcPts val="1800"/>
              </a:spcAft>
              <a:buClr>
                <a:schemeClr val="accent1"/>
              </a:buClr>
            </a:pPr>
            <a:endParaRPr lang="nn-NO" sz="2800" dirty="0">
              <a:solidFill>
                <a:schemeClr val="bg2"/>
              </a:solidFill>
            </a:endParaRPr>
          </a:p>
        </p:txBody>
      </p:sp>
    </p:spTree>
    <p:extLst>
      <p:ext uri="{BB962C8B-B14F-4D97-AF65-F5344CB8AC3E}">
        <p14:creationId xmlns:p14="http://schemas.microsoft.com/office/powerpoint/2010/main" val="3610699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38200" y="467410"/>
            <a:ext cx="10515600" cy="773376"/>
          </a:xfrm>
        </p:spPr>
        <p:txBody>
          <a:bodyPr>
            <a:normAutofit/>
          </a:bodyPr>
          <a:lstStyle/>
          <a:p>
            <a:r>
              <a:rPr lang="nn-NO" sz="2800" dirty="0"/>
              <a:t>Utvikling i brukargrupper hos NAV</a:t>
            </a:r>
          </a:p>
        </p:txBody>
      </p:sp>
      <p:pic>
        <p:nvPicPr>
          <p:cNvPr id="4" name="Bilde 3">
            <a:extLst>
              <a:ext uri="{FF2B5EF4-FFF2-40B4-BE49-F238E27FC236}">
                <a16:creationId xmlns:a16="http://schemas.microsoft.com/office/drawing/2014/main" id="{9A5A0D26-B948-46EF-A2B3-7F887DF46191}"/>
              </a:ext>
            </a:extLst>
          </p:cNvPr>
          <p:cNvPicPr>
            <a:picLocks noChangeAspect="1"/>
          </p:cNvPicPr>
          <p:nvPr/>
        </p:nvPicPr>
        <p:blipFill rotWithShape="1">
          <a:blip r:embed="rId3"/>
          <a:srcRect l="22894" t="27761" r="22895" b="4501"/>
          <a:stretch/>
        </p:blipFill>
        <p:spPr>
          <a:xfrm>
            <a:off x="914399" y="1255776"/>
            <a:ext cx="10465155" cy="5473887"/>
          </a:xfrm>
          <a:prstGeom prst="rect">
            <a:avLst/>
          </a:prstGeom>
        </p:spPr>
      </p:pic>
    </p:spTree>
    <p:extLst>
      <p:ext uri="{BB962C8B-B14F-4D97-AF65-F5344CB8AC3E}">
        <p14:creationId xmlns:p14="http://schemas.microsoft.com/office/powerpoint/2010/main" val="952042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38200" y="482400"/>
            <a:ext cx="10515600" cy="773376"/>
          </a:xfrm>
        </p:spPr>
        <p:txBody>
          <a:bodyPr>
            <a:normAutofit/>
          </a:bodyPr>
          <a:lstStyle/>
          <a:p>
            <a:r>
              <a:rPr lang="nn-NO" sz="2800" dirty="0"/>
              <a:t>Samanlikning brukargrupper mellom regionar</a:t>
            </a:r>
          </a:p>
        </p:txBody>
      </p:sp>
      <p:pic>
        <p:nvPicPr>
          <p:cNvPr id="5" name="Bilde 4">
            <a:extLst>
              <a:ext uri="{FF2B5EF4-FFF2-40B4-BE49-F238E27FC236}">
                <a16:creationId xmlns:a16="http://schemas.microsoft.com/office/drawing/2014/main" id="{3B8A3CAD-C4B5-4332-8F0C-4C7BE67096E0}"/>
              </a:ext>
            </a:extLst>
          </p:cNvPr>
          <p:cNvPicPr>
            <a:picLocks noChangeAspect="1"/>
          </p:cNvPicPr>
          <p:nvPr/>
        </p:nvPicPr>
        <p:blipFill rotWithShape="1">
          <a:blip r:embed="rId3"/>
          <a:srcRect l="7500" t="14403" r="48882" b="30276"/>
          <a:stretch/>
        </p:blipFill>
        <p:spPr>
          <a:xfrm>
            <a:off x="838199" y="1255775"/>
            <a:ext cx="10159115" cy="5393677"/>
          </a:xfrm>
          <a:prstGeom prst="rect">
            <a:avLst/>
          </a:prstGeom>
        </p:spPr>
      </p:pic>
    </p:spTree>
    <p:extLst>
      <p:ext uri="{BB962C8B-B14F-4D97-AF65-F5344CB8AC3E}">
        <p14:creationId xmlns:p14="http://schemas.microsoft.com/office/powerpoint/2010/main" val="305494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10196" y="730145"/>
            <a:ext cx="9279188" cy="709501"/>
          </a:xfrm>
        </p:spPr>
        <p:txBody>
          <a:bodyPr>
            <a:normAutofit/>
          </a:bodyPr>
          <a:lstStyle/>
          <a:p>
            <a:r>
              <a:rPr lang="nn-NO" sz="2800" dirty="0"/>
              <a:t>Overordna utviklingstrekk i Vestland</a:t>
            </a:r>
          </a:p>
        </p:txBody>
      </p:sp>
      <p:sp>
        <p:nvSpPr>
          <p:cNvPr id="3" name="Rektangel 2">
            <a:extLst>
              <a:ext uri="{FF2B5EF4-FFF2-40B4-BE49-F238E27FC236}">
                <a16:creationId xmlns:a16="http://schemas.microsoft.com/office/drawing/2014/main" id="{58CE5168-9531-434A-9BAF-C6B32DCF281B}"/>
              </a:ext>
            </a:extLst>
          </p:cNvPr>
          <p:cNvSpPr/>
          <p:nvPr/>
        </p:nvSpPr>
        <p:spPr>
          <a:xfrm>
            <a:off x="1010195" y="1520372"/>
            <a:ext cx="10101942" cy="464742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Lågare fødselstal og lågare innvandring gjer at befolkninga aukar mindre enn tidlegare.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Vi er i stor grad avhengig av innvandring, både flyktningar og arbeidsinnvandrarar,  for å halde oppe folketalet. Dette gjeld særleg distriktskommunar.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Aukande sentralisering - </a:t>
            </a:r>
            <a:r>
              <a:rPr kumimoji="0" lang="nn-NO" sz="2400" b="0" i="0" u="none" strike="noStrike" kern="1200" cap="none" spc="0" normalizeH="0" baseline="0" noProof="0" dirty="0" err="1">
                <a:ln>
                  <a:noFill/>
                </a:ln>
                <a:solidFill>
                  <a:srgbClr val="000000"/>
                </a:solidFill>
                <a:effectLst/>
                <a:uLnTx/>
                <a:uFillTx/>
                <a:latin typeface="Calibri" panose="020F0502020204030204"/>
                <a:ea typeface="+mn-ea"/>
                <a:cs typeface="+mn-cs"/>
              </a:rPr>
              <a:t>lyttemønster</a:t>
            </a: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 og pendlingsmønster går i stor grad frå distriktskommunar til regionsenter og byar.</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Mangel på arbeidskraft vil være eit aukande problem i framtida, særleg i regionane utanom Bergen.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3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Demografi</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18831"/>
            <a:ext cx="6023153" cy="4020337"/>
          </a:xfrm>
        </p:spPr>
      </p:pic>
    </p:spTree>
    <p:extLst>
      <p:ext uri="{BB962C8B-B14F-4D97-AF65-F5344CB8AC3E}">
        <p14:creationId xmlns:p14="http://schemas.microsoft.com/office/powerpoint/2010/main" val="394872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604601"/>
            <a:ext cx="10441577" cy="709501"/>
          </a:xfrm>
        </p:spPr>
        <p:txBody>
          <a:bodyPr>
            <a:noAutofit/>
          </a:bodyPr>
          <a:lstStyle/>
          <a:p>
            <a:r>
              <a:rPr lang="nn-NO" sz="2800" dirty="0"/>
              <a:t>Oppsummering av hovudtrekk i demografisk utvikling</a:t>
            </a:r>
            <a:br>
              <a:rPr lang="nn-NO" sz="2800" dirty="0"/>
            </a:br>
            <a:r>
              <a:rPr lang="nn-NO" sz="2800" dirty="0"/>
              <a:t>Midthordland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743641"/>
            <a:ext cx="9366275" cy="4870116"/>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Det blir befolkningsvekst i Midthordland i neste tiårs-periode òg. Nedgangen i innvandringa gjer at </a:t>
            </a:r>
            <a:r>
              <a:rPr lang="nn-NO" sz="2400" dirty="0">
                <a:latin typeface="Calibri" panose="020F0502020204030204" pitchFamily="34" charset="0"/>
                <a:ea typeface="Calibri" panose="020F0502020204030204" pitchFamily="34" charset="0"/>
                <a:cs typeface="Times New Roman" panose="02020603050405020304" pitchFamily="18" charset="0"/>
              </a:rPr>
              <a:t>veksten</a:t>
            </a:r>
            <a:r>
              <a:rPr lang="nn-NO" sz="2400" dirty="0">
                <a:effectLst/>
                <a:latin typeface="Calibri" panose="020F0502020204030204" pitchFamily="34" charset="0"/>
                <a:ea typeface="Calibri" panose="020F0502020204030204" pitchFamily="34" charset="0"/>
                <a:cs typeface="Times New Roman" panose="02020603050405020304" pitchFamily="18" charset="0"/>
              </a:rPr>
              <a:t> i større grad vil være eit resultat av fødselsoverskotet.</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Midthordland får ei aldrande befolkning i neste tiårs-periode. Arbeidsstyrken vil gå ned i reine tal, og sysselsettingsdelen kan bli redusert.</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Midthordland har ein litt lågare del av befolkninga med høgare utdanning og ein litt høgare del med vidaregåande utdanning enn fylkessnittet.</a:t>
            </a:r>
          </a:p>
          <a:p>
            <a:endParaRPr lang="nn-NO" sz="2800" dirty="0">
              <a:solidFill>
                <a:schemeClr val="bg2"/>
              </a:solidFill>
            </a:endParaRPr>
          </a:p>
        </p:txBody>
      </p:sp>
    </p:spTree>
    <p:extLst>
      <p:ext uri="{BB962C8B-B14F-4D97-AF65-F5344CB8AC3E}">
        <p14:creationId xmlns:p14="http://schemas.microsoft.com/office/powerpoint/2010/main" val="145834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58BB8E-8932-4AE0-B1DB-CDAC9652F79D}"/>
              </a:ext>
            </a:extLst>
          </p:cNvPr>
          <p:cNvSpPr>
            <a:spLocks noGrp="1"/>
          </p:cNvSpPr>
          <p:nvPr>
            <p:ph type="title"/>
          </p:nvPr>
        </p:nvSpPr>
        <p:spPr/>
        <p:txBody>
          <a:bodyPr>
            <a:normAutofit/>
          </a:bodyPr>
          <a:lstStyle/>
          <a:p>
            <a:r>
              <a:rPr lang="nn-NO" sz="2800" dirty="0"/>
              <a:t>Befolkningsutvikling: faktisk og prognose</a:t>
            </a:r>
          </a:p>
        </p:txBody>
      </p:sp>
      <p:pic>
        <p:nvPicPr>
          <p:cNvPr id="4" name="Bilde 3">
            <a:extLst>
              <a:ext uri="{FF2B5EF4-FFF2-40B4-BE49-F238E27FC236}">
                <a16:creationId xmlns:a16="http://schemas.microsoft.com/office/drawing/2014/main" id="{DAB7175A-0760-469C-BDBE-3B4B7344CFAE}"/>
              </a:ext>
            </a:extLst>
          </p:cNvPr>
          <p:cNvPicPr>
            <a:picLocks noChangeAspect="1"/>
          </p:cNvPicPr>
          <p:nvPr/>
        </p:nvPicPr>
        <p:blipFill rotWithShape="1">
          <a:blip r:embed="rId3"/>
          <a:srcRect l="22869" t="27648" r="46178" b="40335"/>
          <a:stretch/>
        </p:blipFill>
        <p:spPr>
          <a:xfrm>
            <a:off x="898358" y="1676400"/>
            <a:ext cx="10852484" cy="4699199"/>
          </a:xfrm>
          <a:prstGeom prst="rect">
            <a:avLst/>
          </a:prstGeom>
        </p:spPr>
      </p:pic>
    </p:spTree>
    <p:extLst>
      <p:ext uri="{BB962C8B-B14F-4D97-AF65-F5344CB8AC3E}">
        <p14:creationId xmlns:p14="http://schemas.microsoft.com/office/powerpoint/2010/main" val="366415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4D3D3-889C-4C7F-A412-408F89479E83}"/>
              </a:ext>
            </a:extLst>
          </p:cNvPr>
          <p:cNvSpPr>
            <a:spLocks noGrp="1"/>
          </p:cNvSpPr>
          <p:nvPr>
            <p:ph type="title"/>
          </p:nvPr>
        </p:nvSpPr>
        <p:spPr>
          <a:xfrm>
            <a:off x="838200" y="452420"/>
            <a:ext cx="10515600" cy="1072080"/>
          </a:xfrm>
        </p:spPr>
        <p:txBody>
          <a:bodyPr>
            <a:normAutofit/>
          </a:bodyPr>
          <a:lstStyle/>
          <a:p>
            <a:r>
              <a:rPr lang="nn-NO" sz="2800" dirty="0"/>
              <a:t>Årleg befolkningsendring etter alder: faktisk og prognose</a:t>
            </a:r>
          </a:p>
        </p:txBody>
      </p:sp>
      <p:pic>
        <p:nvPicPr>
          <p:cNvPr id="4" name="Bilde 3">
            <a:extLst>
              <a:ext uri="{FF2B5EF4-FFF2-40B4-BE49-F238E27FC236}">
                <a16:creationId xmlns:a16="http://schemas.microsoft.com/office/drawing/2014/main" id="{4214FE71-0EC9-4AF0-A8C9-A074C0CB6351}"/>
              </a:ext>
            </a:extLst>
          </p:cNvPr>
          <p:cNvPicPr>
            <a:picLocks noChangeAspect="1"/>
          </p:cNvPicPr>
          <p:nvPr/>
        </p:nvPicPr>
        <p:blipFill rotWithShape="1">
          <a:blip r:embed="rId3"/>
          <a:srcRect l="23035" t="59178" r="45914" b="4401"/>
          <a:stretch/>
        </p:blipFill>
        <p:spPr>
          <a:xfrm>
            <a:off x="838200" y="1435768"/>
            <a:ext cx="10455284" cy="5133474"/>
          </a:xfrm>
          <a:prstGeom prst="rect">
            <a:avLst/>
          </a:prstGeom>
        </p:spPr>
      </p:pic>
    </p:spTree>
    <p:extLst>
      <p:ext uri="{BB962C8B-B14F-4D97-AF65-F5344CB8AC3E}">
        <p14:creationId xmlns:p14="http://schemas.microsoft.com/office/powerpoint/2010/main" val="198781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7C812-EABC-45D6-96CE-0A8E81423C14}"/>
              </a:ext>
            </a:extLst>
          </p:cNvPr>
          <p:cNvSpPr>
            <a:spLocks noGrp="1"/>
          </p:cNvSpPr>
          <p:nvPr>
            <p:ph type="title"/>
          </p:nvPr>
        </p:nvSpPr>
        <p:spPr/>
        <p:txBody>
          <a:bodyPr>
            <a:normAutofit/>
          </a:bodyPr>
          <a:lstStyle/>
          <a:p>
            <a:r>
              <a:rPr lang="nn-NO" sz="2800" dirty="0"/>
              <a:t>Netto flytting og fødselsoverskot 2000 - 2020</a:t>
            </a:r>
          </a:p>
        </p:txBody>
      </p:sp>
      <p:pic>
        <p:nvPicPr>
          <p:cNvPr id="4" name="Bilde 3">
            <a:extLst>
              <a:ext uri="{FF2B5EF4-FFF2-40B4-BE49-F238E27FC236}">
                <a16:creationId xmlns:a16="http://schemas.microsoft.com/office/drawing/2014/main" id="{6675A9E3-C9C8-428E-B269-733BBD921E2C}"/>
              </a:ext>
            </a:extLst>
          </p:cNvPr>
          <p:cNvPicPr>
            <a:picLocks noChangeAspect="1"/>
          </p:cNvPicPr>
          <p:nvPr/>
        </p:nvPicPr>
        <p:blipFill rotWithShape="1">
          <a:blip r:embed="rId3"/>
          <a:srcRect l="53900" t="59385" r="23036" b="4419"/>
          <a:stretch/>
        </p:blipFill>
        <p:spPr>
          <a:xfrm>
            <a:off x="978877" y="1386674"/>
            <a:ext cx="8137379" cy="5345722"/>
          </a:xfrm>
          <a:prstGeom prst="rect">
            <a:avLst/>
          </a:prstGeom>
        </p:spPr>
      </p:pic>
    </p:spTree>
    <p:extLst>
      <p:ext uri="{BB962C8B-B14F-4D97-AF65-F5344CB8AC3E}">
        <p14:creationId xmlns:p14="http://schemas.microsoft.com/office/powerpoint/2010/main" val="350309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2D09F4-D0D7-4ADA-8C0D-98B8D0C8824A}"/>
              </a:ext>
            </a:extLst>
          </p:cNvPr>
          <p:cNvSpPr>
            <a:spLocks noGrp="1"/>
          </p:cNvSpPr>
          <p:nvPr>
            <p:ph type="title"/>
          </p:nvPr>
        </p:nvSpPr>
        <p:spPr>
          <a:xfrm>
            <a:off x="1482775" y="467410"/>
            <a:ext cx="10515600" cy="1072080"/>
          </a:xfrm>
        </p:spPr>
        <p:txBody>
          <a:bodyPr>
            <a:normAutofit/>
          </a:bodyPr>
          <a:lstStyle/>
          <a:p>
            <a:r>
              <a:rPr lang="nb-NO" sz="2800" dirty="0"/>
              <a:t>Utdanningsnivå</a:t>
            </a:r>
          </a:p>
        </p:txBody>
      </p:sp>
      <p:pic>
        <p:nvPicPr>
          <p:cNvPr id="5" name="Bilde 4">
            <a:extLst>
              <a:ext uri="{FF2B5EF4-FFF2-40B4-BE49-F238E27FC236}">
                <a16:creationId xmlns:a16="http://schemas.microsoft.com/office/drawing/2014/main" id="{9BD30461-101B-4797-B4AB-918D82A33DFF}"/>
              </a:ext>
            </a:extLst>
          </p:cNvPr>
          <p:cNvPicPr>
            <a:picLocks noChangeAspect="1"/>
          </p:cNvPicPr>
          <p:nvPr/>
        </p:nvPicPr>
        <p:blipFill rotWithShape="1">
          <a:blip r:embed="rId3"/>
          <a:srcRect l="53741" t="27490" r="22970" b="40608"/>
          <a:stretch/>
        </p:blipFill>
        <p:spPr>
          <a:xfrm>
            <a:off x="1513951" y="1451909"/>
            <a:ext cx="8586472" cy="4923691"/>
          </a:xfrm>
          <a:prstGeom prst="rect">
            <a:avLst/>
          </a:prstGeom>
        </p:spPr>
      </p:pic>
    </p:spTree>
    <p:extLst>
      <p:ext uri="{BB962C8B-B14F-4D97-AF65-F5344CB8AC3E}">
        <p14:creationId xmlns:p14="http://schemas.microsoft.com/office/powerpoint/2010/main" val="1787227289"/>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32_00302 xmlns="68c4de70-9ef8-41f6-b55a-cb31502b85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97804595055E4A9A75176CC2DD4B36" ma:contentTypeVersion="14" ma:contentTypeDescription="Create a new document." ma:contentTypeScope="" ma:versionID="f1324707fc2a5bd7e0bc30ef8f69f307">
  <xsd:schema xmlns:xsd="http://www.w3.org/2001/XMLSchema" xmlns:xs="http://www.w3.org/2001/XMLSchema" xmlns:p="http://schemas.microsoft.com/office/2006/metadata/properties" xmlns:ns2="68c4de70-9ef8-41f6-b55a-cb31502b8579" xmlns:ns3="3857a243-f117-4a89-b891-031d231d7987" targetNamespace="http://schemas.microsoft.com/office/2006/metadata/properties" ma:root="true" ma:fieldsID="8a766ae0d4f036bc6f0a55d00a34bf74" ns2:_="" ns3:_="">
    <xsd:import namespace="68c4de70-9ef8-41f6-b55a-cb31502b8579"/>
    <xsd:import namespace="3857a243-f117-4a89-b891-031d231d79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_x0032_00302"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4de70-9ef8-41f6-b55a-cb31502b8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x0032_00302" ma:index="20" nillable="true" ma:displayName="200302" ma:format="Dropdown" ma:internalName="_x0032_00302">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57a243-f117-4a89-b891-031d231d79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91905-A811-45D1-A44B-D4999240A5F2}">
  <ds:schemaRef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30ac3786-78c3-414b-815f-b4fca2e0bd42"/>
    <ds:schemaRef ds:uri="http://schemas.openxmlformats.org/package/2006/metadata/core-properties"/>
    <ds:schemaRef ds:uri="f979e152-3237-4567-8e98-aa3526074255"/>
    <ds:schemaRef ds:uri="http://schemas.microsoft.com/office/2006/metadata/properties"/>
    <ds:schemaRef ds:uri="68c4de70-9ef8-41f6-b55a-cb31502b8579"/>
  </ds:schemaRefs>
</ds:datastoreItem>
</file>

<file path=customXml/itemProps2.xml><?xml version="1.0" encoding="utf-8"?>
<ds:datastoreItem xmlns:ds="http://schemas.openxmlformats.org/officeDocument/2006/customXml" ds:itemID="{A9D065AB-F52D-45E8-9730-302E4B446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4de70-9ef8-41f6-b55a-cb31502b8579"/>
    <ds:schemaRef ds:uri="3857a243-f117-4a89-b891-031d231d7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A16CF-69EA-4443-BEE0-73385E2EED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NAV_Rød</Template>
  <TotalTime>792</TotalTime>
  <Words>2317</Words>
  <Application>Microsoft Office PowerPoint</Application>
  <PresentationFormat>Widescreen</PresentationFormat>
  <Paragraphs>147</Paragraphs>
  <Slides>25</Slides>
  <Notes>19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Calibri</vt:lpstr>
      <vt:lpstr>Segoe UI</vt:lpstr>
      <vt:lpstr>Symbol</vt:lpstr>
      <vt:lpstr>Office-tema</vt:lpstr>
      <vt:lpstr>Omverdsanalyse 2021</vt:lpstr>
      <vt:lpstr>Regional omverdsanalyse i NAV Vestland</vt:lpstr>
      <vt:lpstr>Overordna utviklingstrekk i Vestland</vt:lpstr>
      <vt:lpstr>Demografi</vt:lpstr>
      <vt:lpstr>Oppsummering av hovudtrekk i demografisk utvikling Midthordland</vt:lpstr>
      <vt:lpstr>Befolkningsutvikling: faktisk og prognose</vt:lpstr>
      <vt:lpstr>Årleg befolkningsendring etter alder: faktisk og prognose</vt:lpstr>
      <vt:lpstr>Netto flytting og fødselsoverskot 2000 - 2020</vt:lpstr>
      <vt:lpstr>Utdanningsnivå</vt:lpstr>
      <vt:lpstr>Samanlikning av regionar</vt:lpstr>
      <vt:lpstr>Levekår og fattigdom</vt:lpstr>
      <vt:lpstr>Oppsummering av hovudtrekk: levekår og fattigdom Midthordland</vt:lpstr>
      <vt:lpstr>Levekårsrangering for Vestland 2021</vt:lpstr>
      <vt:lpstr>Levekårsrangering for Midthordland</vt:lpstr>
      <vt:lpstr>Ulikskap</vt:lpstr>
      <vt:lpstr>Behov for kompetanse og arbeidskraft</vt:lpstr>
      <vt:lpstr>Oppsummering av hovudtrekk: Behov for kompetanse og arbeidskraft Midthordland</vt:lpstr>
      <vt:lpstr>Næringsprofil</vt:lpstr>
      <vt:lpstr>Pendlemønster i regionen</vt:lpstr>
      <vt:lpstr>Etterspørsel etter arbeidskraft</vt:lpstr>
      <vt:lpstr>Etterspørsel – samanlikning mellom regionar</vt:lpstr>
      <vt:lpstr>Brukarar av NAV - utvikling</vt:lpstr>
      <vt:lpstr>Oppsummering av hovudtrekk: Brukarar av NAV – utvikling Midthordland</vt:lpstr>
      <vt:lpstr>Utvikling i brukargrupper hos NAV</vt:lpstr>
      <vt:lpstr>Samanlikning brukargrupper mellom regionar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Omverdenanalyse 2021</dc:title>
  <dc:subject/>
  <dc:creator>Andersen, Erik</dc:creator>
  <cp:keywords/>
  <dc:description/>
  <cp:lastModifiedBy>Lygre, Birgitte B</cp:lastModifiedBy>
  <cp:revision>4</cp:revision>
  <cp:lastPrinted>2020-04-21T11:47:02Z</cp:lastPrinted>
  <dcterms:created xsi:type="dcterms:W3CDTF">2021-08-31T10:52:36Z</dcterms:created>
  <dcterms:modified xsi:type="dcterms:W3CDTF">2021-11-01T14:11:58Z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0x0101009D97804595055E4A9A75176CC2DD4B36</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2020-07-17T09:01:45Z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6aab726e-71e4-4161-a674-ca875e604b1a</vt:lpwstr>
  </property>
  <property fmtid="{D5CDD505-2E9C-101B-9397-08002B2CF9AE}" pid="9" name="MSIP_Label_d3491420-1ae2-4120-89e6-e6f668f067e2_ContentBits">
    <vt:lpwstr>0</vt:lpwstr>
  </property>
</Properties>
</file>