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6" r:id="rId5"/>
    <p:sldId id="289" r:id="rId6"/>
    <p:sldId id="288" r:id="rId7"/>
    <p:sldId id="290" r:id="rId8"/>
  </p:sldIdLst>
  <p:sldSz cx="12192000" cy="9144000"/>
  <p:notesSz cx="6858000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da By" initials="O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1CF"/>
    <a:srgbClr val="64468A"/>
    <a:srgbClr val="B4B2B8"/>
    <a:srgbClr val="E8D5FF"/>
    <a:srgbClr val="EDEDED"/>
    <a:srgbClr val="D8CDE5"/>
    <a:srgbClr val="878787"/>
    <a:srgbClr val="2DBEFF"/>
    <a:srgbClr val="005B82"/>
    <a:srgbClr val="00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80CBA-D770-49FB-8ED5-25E3BB18B841}" v="5" dt="2020-04-24T06:53:26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3222" autoAdjust="0"/>
  </p:normalViewPr>
  <p:slideViewPr>
    <p:cSldViewPr>
      <p:cViewPr varScale="1">
        <p:scale>
          <a:sx n="86" d="100"/>
          <a:sy n="86" d="100"/>
        </p:scale>
        <p:origin x="108" y="234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54" y="-108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en, Frode" userId="af8e1b05-0c6f-436e-9a66-e9d0a239f9a3" providerId="ADAL" clId="{2A08BCA8-15B2-4632-9CCC-D3583CB4AB1F}"/>
    <pc:docChg chg="undo custSel modSld">
      <pc:chgData name="Henden, Frode" userId="af8e1b05-0c6f-436e-9a66-e9d0a239f9a3" providerId="ADAL" clId="{2A08BCA8-15B2-4632-9CCC-D3583CB4AB1F}" dt="2020-04-23T13:17:09.264" v="143" actId="20577"/>
      <pc:docMkLst>
        <pc:docMk/>
      </pc:docMkLst>
      <pc:sldChg chg="modSp mod">
        <pc:chgData name="Henden, Frode" userId="af8e1b05-0c6f-436e-9a66-e9d0a239f9a3" providerId="ADAL" clId="{2A08BCA8-15B2-4632-9CCC-D3583CB4AB1F}" dt="2020-04-23T13:17:09.264" v="143" actId="20577"/>
        <pc:sldMkLst>
          <pc:docMk/>
          <pc:sldMk cId="1537276870" sldId="286"/>
        </pc:sldMkLst>
        <pc:spChg chg="mod">
          <ac:chgData name="Henden, Frode" userId="af8e1b05-0c6f-436e-9a66-e9d0a239f9a3" providerId="ADAL" clId="{2A08BCA8-15B2-4632-9CCC-D3583CB4AB1F}" dt="2020-04-23T13:06:41.353" v="10" actId="20577"/>
          <ac:spMkLst>
            <pc:docMk/>
            <pc:sldMk cId="1537276870" sldId="286"/>
            <ac:spMk id="3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16:50.953" v="133" actId="6549"/>
          <ac:spMkLst>
            <pc:docMk/>
            <pc:sldMk cId="1537276870" sldId="286"/>
            <ac:spMk id="20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17:09.264" v="143" actId="20577"/>
          <ac:spMkLst>
            <pc:docMk/>
            <pc:sldMk cId="1537276870" sldId="286"/>
            <ac:spMk id="24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16:38.141" v="125" actId="20577"/>
          <ac:spMkLst>
            <pc:docMk/>
            <pc:sldMk cId="1537276870" sldId="286"/>
            <ac:spMk id="168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07:52.880" v="45" actId="20577"/>
          <ac:spMkLst>
            <pc:docMk/>
            <pc:sldMk cId="1537276870" sldId="286"/>
            <ac:spMk id="171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10:30.409" v="94" actId="20577"/>
          <ac:spMkLst>
            <pc:docMk/>
            <pc:sldMk cId="1537276870" sldId="286"/>
            <ac:spMk id="173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07:41.592" v="41" actId="6549"/>
          <ac:spMkLst>
            <pc:docMk/>
            <pc:sldMk cId="1537276870" sldId="286"/>
            <ac:spMk id="176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08:07.544" v="49" actId="20577"/>
          <ac:spMkLst>
            <pc:docMk/>
            <pc:sldMk cId="1537276870" sldId="286"/>
            <ac:spMk id="177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07:46.583" v="43" actId="20577"/>
          <ac:spMkLst>
            <pc:docMk/>
            <pc:sldMk cId="1537276870" sldId="286"/>
            <ac:spMk id="178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07:23.232" v="22" actId="20577"/>
          <ac:spMkLst>
            <pc:docMk/>
            <pc:sldMk cId="1537276870" sldId="286"/>
            <ac:spMk id="190" creationId="{00000000-0000-0000-0000-000000000000}"/>
          </ac:spMkLst>
        </pc:spChg>
      </pc:sldChg>
      <pc:sldChg chg="modSp mod">
        <pc:chgData name="Henden, Frode" userId="af8e1b05-0c6f-436e-9a66-e9d0a239f9a3" providerId="ADAL" clId="{2A08BCA8-15B2-4632-9CCC-D3583CB4AB1F}" dt="2020-04-23T13:11:29.537" v="109" actId="6549"/>
        <pc:sldMkLst>
          <pc:docMk/>
          <pc:sldMk cId="571738093" sldId="288"/>
        </pc:sldMkLst>
        <pc:spChg chg="mod">
          <ac:chgData name="Henden, Frode" userId="af8e1b05-0c6f-436e-9a66-e9d0a239f9a3" providerId="ADAL" clId="{2A08BCA8-15B2-4632-9CCC-D3583CB4AB1F}" dt="2020-04-23T13:11:29.537" v="109" actId="6549"/>
          <ac:spMkLst>
            <pc:docMk/>
            <pc:sldMk cId="571738093" sldId="288"/>
            <ac:spMk id="3" creationId="{00000000-0000-0000-0000-000000000000}"/>
          </ac:spMkLst>
        </pc:spChg>
      </pc:sldChg>
      <pc:sldChg chg="modSp mod">
        <pc:chgData name="Henden, Frode" userId="af8e1b05-0c6f-436e-9a66-e9d0a239f9a3" providerId="ADAL" clId="{2A08BCA8-15B2-4632-9CCC-D3583CB4AB1F}" dt="2020-04-23T13:13:32.362" v="123" actId="6549"/>
        <pc:sldMkLst>
          <pc:docMk/>
          <pc:sldMk cId="444726267" sldId="289"/>
        </pc:sldMkLst>
        <pc:spChg chg="mod">
          <ac:chgData name="Henden, Frode" userId="af8e1b05-0c6f-436e-9a66-e9d0a239f9a3" providerId="ADAL" clId="{2A08BCA8-15B2-4632-9CCC-D3583CB4AB1F}" dt="2020-04-23T13:08:48.249" v="60" actId="20577"/>
          <ac:spMkLst>
            <pc:docMk/>
            <pc:sldMk cId="444726267" sldId="289"/>
            <ac:spMk id="3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09:14.543" v="66" actId="20577"/>
          <ac:spMkLst>
            <pc:docMk/>
            <pc:sldMk cId="444726267" sldId="289"/>
            <ac:spMk id="53" creationId="{FA043788-AD00-47B4-8908-0A72273D2AC8}"/>
          </ac:spMkLst>
        </pc:spChg>
        <pc:spChg chg="mod">
          <ac:chgData name="Henden, Frode" userId="af8e1b05-0c6f-436e-9a66-e9d0a239f9a3" providerId="ADAL" clId="{2A08BCA8-15B2-4632-9CCC-D3583CB4AB1F}" dt="2020-04-23T13:09:25.544" v="74" actId="6549"/>
          <ac:spMkLst>
            <pc:docMk/>
            <pc:sldMk cId="444726267" sldId="289"/>
            <ac:spMk id="57" creationId="{43410A1E-30C3-4C41-80E3-A0FE20CDB5C8}"/>
          </ac:spMkLst>
        </pc:spChg>
        <pc:spChg chg="mod">
          <ac:chgData name="Henden, Frode" userId="af8e1b05-0c6f-436e-9a66-e9d0a239f9a3" providerId="ADAL" clId="{2A08BCA8-15B2-4632-9CCC-D3583CB4AB1F}" dt="2020-04-23T13:09:02.247" v="64" actId="20577"/>
          <ac:spMkLst>
            <pc:docMk/>
            <pc:sldMk cId="444726267" sldId="289"/>
            <ac:spMk id="168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09:57.224" v="84" actId="20577"/>
          <ac:spMkLst>
            <pc:docMk/>
            <pc:sldMk cId="444726267" sldId="289"/>
            <ac:spMk id="171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10:24.255" v="93" actId="20577"/>
          <ac:spMkLst>
            <pc:docMk/>
            <pc:sldMk cId="444726267" sldId="289"/>
            <ac:spMk id="173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13:32.362" v="123" actId="6549"/>
          <ac:spMkLst>
            <pc:docMk/>
            <pc:sldMk cId="444726267" sldId="289"/>
            <ac:spMk id="176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10:11.424" v="90" actId="20577"/>
          <ac:spMkLst>
            <pc:docMk/>
            <pc:sldMk cId="444726267" sldId="289"/>
            <ac:spMk id="177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10:06.935" v="88" actId="20577"/>
          <ac:spMkLst>
            <pc:docMk/>
            <pc:sldMk cId="444726267" sldId="289"/>
            <ac:spMk id="178" creationId="{00000000-0000-0000-0000-000000000000}"/>
          </ac:spMkLst>
        </pc:spChg>
        <pc:spChg chg="mod">
          <ac:chgData name="Henden, Frode" userId="af8e1b05-0c6f-436e-9a66-e9d0a239f9a3" providerId="ADAL" clId="{2A08BCA8-15B2-4632-9CCC-D3583CB4AB1F}" dt="2020-04-23T13:10:48.449" v="96" actId="20577"/>
          <ac:spMkLst>
            <pc:docMk/>
            <pc:sldMk cId="444726267" sldId="289"/>
            <ac:spMk id="190" creationId="{00000000-0000-0000-0000-000000000000}"/>
          </ac:spMkLst>
        </pc:spChg>
      </pc:sldChg>
      <pc:sldChg chg="modSp mod">
        <pc:chgData name="Henden, Frode" userId="af8e1b05-0c6f-436e-9a66-e9d0a239f9a3" providerId="ADAL" clId="{2A08BCA8-15B2-4632-9CCC-D3583CB4AB1F}" dt="2020-04-23T13:11:44.089" v="116" actId="20577"/>
        <pc:sldMkLst>
          <pc:docMk/>
          <pc:sldMk cId="1582563457" sldId="290"/>
        </pc:sldMkLst>
        <pc:spChg chg="mod">
          <ac:chgData name="Henden, Frode" userId="af8e1b05-0c6f-436e-9a66-e9d0a239f9a3" providerId="ADAL" clId="{2A08BCA8-15B2-4632-9CCC-D3583CB4AB1F}" dt="2020-04-23T13:11:44.089" v="116" actId="20577"/>
          <ac:spMkLst>
            <pc:docMk/>
            <pc:sldMk cId="1582563457" sldId="290"/>
            <ac:spMk id="3" creationId="{00000000-0000-0000-0000-000000000000}"/>
          </ac:spMkLst>
        </pc:spChg>
      </pc:sldChg>
    </pc:docChg>
  </pc:docChgLst>
  <pc:docChgLst>
    <pc:chgData name="Lygre, Birgitte B" userId="50f2ce34-52ee-4a3e-b430-47c9dcf86ceb" providerId="ADAL" clId="{66380CBA-D770-49FB-8ED5-25E3BB18B841}"/>
    <pc:docChg chg="modSld">
      <pc:chgData name="Lygre, Birgitte B" userId="50f2ce34-52ee-4a3e-b430-47c9dcf86ceb" providerId="ADAL" clId="{66380CBA-D770-49FB-8ED5-25E3BB18B841}" dt="2020-04-24T06:52:50.260" v="9" actId="790"/>
      <pc:docMkLst>
        <pc:docMk/>
      </pc:docMkLst>
      <pc:sldChg chg="modSp">
        <pc:chgData name="Lygre, Birgitte B" userId="50f2ce34-52ee-4a3e-b430-47c9dcf86ceb" providerId="ADAL" clId="{66380CBA-D770-49FB-8ED5-25E3BB18B841}" dt="2020-04-24T06:52:50.260" v="9" actId="790"/>
        <pc:sldMkLst>
          <pc:docMk/>
          <pc:sldMk cId="571738093" sldId="288"/>
        </pc:sldMkLst>
        <pc:spChg chg="mod">
          <ac:chgData name="Lygre, Birgitte B" userId="50f2ce34-52ee-4a3e-b430-47c9dcf86ceb" providerId="ADAL" clId="{66380CBA-D770-49FB-8ED5-25E3BB18B841}" dt="2020-04-24T06:52:50.260" v="9" actId="790"/>
          <ac:spMkLst>
            <pc:docMk/>
            <pc:sldMk cId="571738093" sldId="288"/>
            <ac:spMk id="3" creationId="{00000000-0000-0000-0000-000000000000}"/>
          </ac:spMkLst>
        </pc:spChg>
      </pc:sldChg>
      <pc:sldChg chg="modSp">
        <pc:chgData name="Lygre, Birgitte B" userId="50f2ce34-52ee-4a3e-b430-47c9dcf86ceb" providerId="ADAL" clId="{66380CBA-D770-49FB-8ED5-25E3BB18B841}" dt="2020-04-24T06:52:17.424" v="7" actId="790"/>
        <pc:sldMkLst>
          <pc:docMk/>
          <pc:sldMk cId="444726267" sldId="289"/>
        </pc:sldMkLst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3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7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43" creationId="{A7136B73-4D2B-4B1B-98B4-3C341E799AC4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46" creationId="{228D4AB6-034C-41D4-9230-B2682D711917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47" creationId="{2E200867-FC92-4205-8FAE-AAF6032C9D49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48" creationId="{0C26AC5D-47DB-4735-B874-2F40FB7DE91F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49" creationId="{BB8AD228-DA22-4083-8855-F1ADF050CF17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50" creationId="{8258BB70-783E-4A1F-B08D-437727465565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51" creationId="{5773B037-AE7F-4C60-A608-AC3100732004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53" creationId="{FA043788-AD00-47B4-8908-0A72273D2AC8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54" creationId="{CB1B828D-82BF-45BA-862F-90B412359A0E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56" creationId="{D43FAD40-8F83-42C3-AA81-14C6EFD5EA45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57" creationId="{43410A1E-30C3-4C41-80E3-A0FE20CDB5C8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68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0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1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2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3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4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5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6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7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8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79" creationId="{00000000-0000-0000-0000-000000000000}"/>
          </ac:spMkLst>
        </pc:spChg>
        <pc:spChg chg="mod">
          <ac:chgData name="Lygre, Birgitte B" userId="50f2ce34-52ee-4a3e-b430-47c9dcf86ceb" providerId="ADAL" clId="{66380CBA-D770-49FB-8ED5-25E3BB18B841}" dt="2020-04-24T06:52:17.424" v="7" actId="790"/>
          <ac:spMkLst>
            <pc:docMk/>
            <pc:sldMk cId="444726267" sldId="289"/>
            <ac:spMk id="190" creationId="{00000000-0000-0000-0000-000000000000}"/>
          </ac:spMkLst>
        </pc:spChg>
      </pc:sldChg>
      <pc:sldChg chg="modSp">
        <pc:chgData name="Lygre, Birgitte B" userId="50f2ce34-52ee-4a3e-b430-47c9dcf86ceb" providerId="ADAL" clId="{66380CBA-D770-49FB-8ED5-25E3BB18B841}" dt="2020-04-24T06:52:32.099" v="8" actId="790"/>
        <pc:sldMkLst>
          <pc:docMk/>
          <pc:sldMk cId="1582563457" sldId="290"/>
        </pc:sldMkLst>
        <pc:spChg chg="mod">
          <ac:chgData name="Lygre, Birgitte B" userId="50f2ce34-52ee-4a3e-b430-47c9dcf86ceb" providerId="ADAL" clId="{66380CBA-D770-49FB-8ED5-25E3BB18B841}" dt="2020-04-24T06:52:32.099" v="8" actId="790"/>
          <ac:spMkLst>
            <pc:docMk/>
            <pc:sldMk cId="1582563457" sldId="29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E333A-2CA9-41E4-AA26-F892907B89B6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689475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EEFBC-E1EB-4706-9A8A-807C8CB5C0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88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247386"/>
            <a:ext cx="6710536" cy="332726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30489" y="179388"/>
            <a:ext cx="9731022" cy="6477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tittel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6" hasCustomPrompt="1"/>
          </p:nvPr>
        </p:nvSpPr>
        <p:spPr>
          <a:xfrm>
            <a:off x="587468" y="1337965"/>
            <a:ext cx="3310468" cy="936625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68602" y="2555876"/>
            <a:ext cx="3183382" cy="1584325"/>
          </a:xfrm>
        </p:spPr>
        <p:txBody>
          <a:bodyPr/>
          <a:lstStyle>
            <a:lvl1pPr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Forslag: </a:t>
            </a:r>
            <a:br>
              <a:rPr lang="nb-NO" dirty="0"/>
            </a:br>
            <a:r>
              <a:rPr lang="nb-NO" dirty="0"/>
              <a:t>Plasser kart med fylkesoversikt her.</a:t>
            </a:r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8"/>
          </p:nvPr>
        </p:nvSpPr>
        <p:spPr>
          <a:xfrm>
            <a:off x="609600" y="5724128"/>
            <a:ext cx="6710536" cy="2592288"/>
          </a:xfrm>
        </p:spPr>
        <p:txBody>
          <a:bodyPr/>
          <a:lstStyle/>
          <a:p>
            <a:endParaRPr lang="nb-NO"/>
          </a:p>
        </p:txBody>
      </p:sp>
      <p:sp>
        <p:nvSpPr>
          <p:cNvPr id="23" name="Plassholder for tekst 22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8652195"/>
            <a:ext cx="9806880" cy="384301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20" hasCustomPrompt="1"/>
          </p:nvPr>
        </p:nvSpPr>
        <p:spPr>
          <a:xfrm>
            <a:off x="7579088" y="1337965"/>
            <a:ext cx="3035036" cy="936327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28" name="Plassholder for tekst 27"/>
          <p:cNvSpPr>
            <a:spLocks noGrp="1"/>
          </p:cNvSpPr>
          <p:nvPr>
            <p:ph type="body" sz="quarter" idx="21" hasCustomPrompt="1"/>
          </p:nvPr>
        </p:nvSpPr>
        <p:spPr>
          <a:xfrm>
            <a:off x="7583863" y="3636358"/>
            <a:ext cx="3372940" cy="1007686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Forslag: </a:t>
            </a:r>
            <a:br>
              <a:rPr lang="nb-NO" dirty="0"/>
            </a:br>
            <a:r>
              <a:rPr lang="nb-NO" dirty="0"/>
              <a:t>Plasser ikoner som illustrerer tekstbudskapet her.</a:t>
            </a:r>
          </a:p>
        </p:txBody>
      </p:sp>
    </p:spTree>
    <p:extLst>
      <p:ext uri="{BB962C8B-B14F-4D97-AF65-F5344CB8AC3E}">
        <p14:creationId xmlns:p14="http://schemas.microsoft.com/office/powerpoint/2010/main" val="18139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75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366186"/>
            <a:ext cx="2743200" cy="780203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366186"/>
            <a:ext cx="8026400" cy="780203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95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75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3875619"/>
            <a:ext cx="103632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0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133602"/>
            <a:ext cx="538480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133602"/>
            <a:ext cx="538480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5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1" y="2046817"/>
            <a:ext cx="5386917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1" y="2899833"/>
            <a:ext cx="5386917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2046817"/>
            <a:ext cx="5389033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899833"/>
            <a:ext cx="5389033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37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969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91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364068"/>
            <a:ext cx="6815668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13468"/>
            <a:ext cx="4011084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73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6400801"/>
            <a:ext cx="73152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7156452"/>
            <a:ext cx="73152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233C96E4-69C3-44EF-9815-59DE57EAD13A}" type="datetimeFigureOut">
              <a:rPr lang="nb-NO" smtClean="0"/>
              <a:t>24.04.2020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/>
          <a:lstStyle/>
          <a:p>
            <a:fld id="{9DECB4C4-041B-4BDE-8369-E254DB501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4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4860032"/>
            <a:ext cx="10606969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-30275" y="-4125"/>
            <a:ext cx="12222274" cy="841151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94460" y="15586"/>
            <a:ext cx="10972800" cy="82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594460" y="8460432"/>
            <a:ext cx="248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Fakta om statistikken:</a:t>
            </a:r>
            <a:br>
              <a:rPr lang="nb-NO" sz="900" b="1" dirty="0"/>
            </a:br>
            <a:endParaRPr lang="nb-NO" sz="900" b="1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8280000"/>
            <a:ext cx="912395" cy="5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9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335360" y="107504"/>
            <a:ext cx="11393559" cy="719584"/>
          </a:xfrm>
        </p:spPr>
        <p:txBody>
          <a:bodyPr>
            <a:noAutofit/>
          </a:bodyPr>
          <a:lstStyle/>
          <a:p>
            <a:r>
              <a:rPr lang="nn-NO" sz="3600" b="1" dirty="0"/>
              <a:t>Utbetalingar frå NAV til innbyggarar i Norge i 2019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609600" y="8596800"/>
            <a:ext cx="9806880" cy="384301"/>
          </a:xfrm>
        </p:spPr>
        <p:txBody>
          <a:bodyPr/>
          <a:lstStyle/>
          <a:p>
            <a:r>
              <a:rPr lang="nn-NO" i="1" dirty="0"/>
              <a:t>Befolkningstall er pr 30. juni 2019. All statistikk på nav.no/kunnskap.</a:t>
            </a:r>
          </a:p>
          <a:p>
            <a:endParaRPr lang="nn-NO" dirty="0"/>
          </a:p>
        </p:txBody>
      </p:sp>
      <p:sp>
        <p:nvSpPr>
          <p:cNvPr id="168" name="TekstSylinder 167"/>
          <p:cNvSpPr txBox="1"/>
          <p:nvPr/>
        </p:nvSpPr>
        <p:spPr>
          <a:xfrm>
            <a:off x="448669" y="1261373"/>
            <a:ext cx="289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Utbetalingar per </a:t>
            </a:r>
          </a:p>
          <a:p>
            <a:r>
              <a:rPr lang="nn-NO" i="1" dirty="0"/>
              <a:t>innbyggar</a:t>
            </a:r>
            <a:r>
              <a:rPr lang="nn-NO" dirty="0"/>
              <a:t>: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776781" y="2878344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i="1" dirty="0">
                <a:solidFill>
                  <a:srgbClr val="64468A"/>
                </a:solidFill>
              </a:rPr>
              <a:t>Høgast:</a:t>
            </a:r>
          </a:p>
          <a:p>
            <a:r>
              <a:rPr lang="nn-NO" sz="1400" dirty="0"/>
              <a:t>Nordland 96 509</a:t>
            </a:r>
          </a:p>
        </p:txBody>
      </p:sp>
      <p:sp>
        <p:nvSpPr>
          <p:cNvPr id="170" name="TekstSylinder 169"/>
          <p:cNvSpPr txBox="1"/>
          <p:nvPr/>
        </p:nvSpPr>
        <p:spPr>
          <a:xfrm>
            <a:off x="9880375" y="7751965"/>
            <a:ext cx="13308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Kontantstøtte:</a:t>
            </a:r>
          </a:p>
          <a:p>
            <a:r>
              <a:rPr lang="nn-NO" sz="1300" dirty="0"/>
              <a:t>1,5 mrd</a:t>
            </a:r>
          </a:p>
        </p:txBody>
      </p:sp>
      <p:sp>
        <p:nvSpPr>
          <p:cNvPr id="171" name="TekstSylinder 170"/>
          <p:cNvSpPr txBox="1"/>
          <p:nvPr/>
        </p:nvSpPr>
        <p:spPr>
          <a:xfrm>
            <a:off x="7752184" y="6804248"/>
            <a:ext cx="11144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Dagpengar:</a:t>
            </a:r>
          </a:p>
          <a:p>
            <a:r>
              <a:rPr lang="nn-NO" sz="1300" dirty="0"/>
              <a:t>9,1 mrd</a:t>
            </a:r>
          </a:p>
        </p:txBody>
      </p:sp>
      <p:sp>
        <p:nvSpPr>
          <p:cNvPr id="172" name="TekstSylinder 171"/>
          <p:cNvSpPr txBox="1"/>
          <p:nvPr/>
        </p:nvSpPr>
        <p:spPr>
          <a:xfrm>
            <a:off x="7752184" y="7751965"/>
            <a:ext cx="127470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Grunn- og </a:t>
            </a:r>
            <a:b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hjelpestønad:</a:t>
            </a:r>
            <a:endParaRPr lang="nn-NO" sz="1300" dirty="0"/>
          </a:p>
          <a:p>
            <a:r>
              <a:rPr lang="nn-NO" sz="1300" dirty="0"/>
              <a:t>3,3 mrd</a:t>
            </a:r>
          </a:p>
        </p:txBody>
      </p:sp>
      <p:sp>
        <p:nvSpPr>
          <p:cNvPr id="173" name="TekstSylinder 172"/>
          <p:cNvSpPr txBox="1"/>
          <p:nvPr/>
        </p:nvSpPr>
        <p:spPr>
          <a:xfrm>
            <a:off x="9818190" y="6804248"/>
            <a:ext cx="1627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Stønad til einsleg:</a:t>
            </a:r>
          </a:p>
          <a:p>
            <a:r>
              <a:rPr lang="nn-NO" sz="1300" dirty="0"/>
              <a:t>1,8 mrd</a:t>
            </a:r>
          </a:p>
        </p:txBody>
      </p:sp>
      <p:sp>
        <p:nvSpPr>
          <p:cNvPr id="174" name="TekstSylinder 173"/>
          <p:cNvSpPr txBox="1"/>
          <p:nvPr/>
        </p:nvSpPr>
        <p:spPr>
          <a:xfrm>
            <a:off x="1280486" y="6831450"/>
            <a:ext cx="14029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Alderspensjon:</a:t>
            </a:r>
            <a:endParaRPr lang="nn-NO" sz="1300" b="1" dirty="0"/>
          </a:p>
          <a:p>
            <a:r>
              <a:rPr lang="nn-NO" sz="1300" dirty="0"/>
              <a:t>227,3 mrd</a:t>
            </a:r>
          </a:p>
        </p:txBody>
      </p:sp>
      <p:sp>
        <p:nvSpPr>
          <p:cNvPr id="175" name="TekstSylinder 174"/>
          <p:cNvSpPr txBox="1"/>
          <p:nvPr/>
        </p:nvSpPr>
        <p:spPr>
          <a:xfrm>
            <a:off x="1271464" y="7740352"/>
            <a:ext cx="1124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Uføretrygd:</a:t>
            </a:r>
          </a:p>
          <a:p>
            <a:r>
              <a:rPr lang="nn-NO" sz="1300" dirty="0"/>
              <a:t>93,1 mrd </a:t>
            </a:r>
          </a:p>
        </p:txBody>
      </p:sp>
      <p:sp>
        <p:nvSpPr>
          <p:cNvPr id="176" name="TekstSylinder 175"/>
          <p:cNvSpPr txBox="1"/>
          <p:nvPr/>
        </p:nvSpPr>
        <p:spPr>
          <a:xfrm>
            <a:off x="3287688" y="6815765"/>
            <a:ext cx="12442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Sjukepengar:</a:t>
            </a:r>
          </a:p>
          <a:p>
            <a:r>
              <a:rPr lang="nn-NO" sz="1300" dirty="0"/>
              <a:t>41,7 mrd</a:t>
            </a:r>
          </a:p>
        </p:txBody>
      </p:sp>
      <p:sp>
        <p:nvSpPr>
          <p:cNvPr id="177" name="TekstSylinder 176"/>
          <p:cNvSpPr txBox="1"/>
          <p:nvPr/>
        </p:nvSpPr>
        <p:spPr>
          <a:xfrm>
            <a:off x="3287688" y="7740256"/>
            <a:ext cx="168988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Arbeidsavklarings-</a:t>
            </a:r>
            <a:b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pengar:</a:t>
            </a:r>
          </a:p>
          <a:p>
            <a:r>
              <a:rPr lang="nn-NO" sz="1300" dirty="0"/>
              <a:t>29,2 mrd</a:t>
            </a:r>
          </a:p>
        </p:txBody>
      </p:sp>
      <p:sp>
        <p:nvSpPr>
          <p:cNvPr id="178" name="TekstSylinder 177"/>
          <p:cNvSpPr txBox="1"/>
          <p:nvPr/>
        </p:nvSpPr>
        <p:spPr>
          <a:xfrm>
            <a:off x="5591944" y="6843811"/>
            <a:ext cx="14670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Foreldrepengar:</a:t>
            </a:r>
          </a:p>
          <a:p>
            <a:r>
              <a:rPr lang="nn-NO" sz="1300" dirty="0"/>
              <a:t>20,3 mrd</a:t>
            </a:r>
          </a:p>
        </p:txBody>
      </p:sp>
      <p:sp>
        <p:nvSpPr>
          <p:cNvPr id="179" name="TekstSylinder 178"/>
          <p:cNvSpPr txBox="1"/>
          <p:nvPr/>
        </p:nvSpPr>
        <p:spPr>
          <a:xfrm>
            <a:off x="5591944" y="7740256"/>
            <a:ext cx="11336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Barnetrygd:</a:t>
            </a:r>
          </a:p>
          <a:p>
            <a:r>
              <a:rPr lang="nn-NO" sz="1300" dirty="0"/>
              <a:t>15,5 mrd</a:t>
            </a:r>
          </a:p>
        </p:txBody>
      </p:sp>
      <p:pic>
        <p:nvPicPr>
          <p:cNvPr id="180" name="Bilde 179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E8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660328"/>
            <a:ext cx="801110" cy="732345"/>
          </a:xfrm>
          <a:prstGeom prst="rect">
            <a:avLst/>
          </a:prstGeom>
        </p:spPr>
      </p:pic>
      <p:pic>
        <p:nvPicPr>
          <p:cNvPr id="181" name="Bilde 180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70" y="7524424"/>
            <a:ext cx="588170" cy="864000"/>
          </a:xfrm>
          <a:prstGeom prst="rect">
            <a:avLst/>
          </a:prstGeom>
        </p:spPr>
      </p:pic>
      <p:pic>
        <p:nvPicPr>
          <p:cNvPr id="182" name="Bilde 181"/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7596432"/>
            <a:ext cx="478647" cy="864000"/>
          </a:xfrm>
          <a:prstGeom prst="rect">
            <a:avLst/>
          </a:prstGeom>
        </p:spPr>
      </p:pic>
      <p:pic>
        <p:nvPicPr>
          <p:cNvPr id="183" name="Bilde 182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83633" y="6660328"/>
            <a:ext cx="478647" cy="864000"/>
          </a:xfrm>
          <a:prstGeom prst="rect">
            <a:avLst/>
          </a:prstGeom>
        </p:spPr>
      </p:pic>
      <p:pic>
        <p:nvPicPr>
          <p:cNvPr id="184" name="Bilde 183"/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76120" y="6660328"/>
            <a:ext cx="478649" cy="864000"/>
          </a:xfrm>
          <a:prstGeom prst="rect">
            <a:avLst/>
          </a:prstGeom>
        </p:spPr>
      </p:pic>
      <p:pic>
        <p:nvPicPr>
          <p:cNvPr id="185" name="Bilde 184"/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6696328"/>
            <a:ext cx="458704" cy="828000"/>
          </a:xfrm>
          <a:prstGeom prst="rect">
            <a:avLst/>
          </a:prstGeom>
        </p:spPr>
      </p:pic>
      <p:pic>
        <p:nvPicPr>
          <p:cNvPr id="186" name="Bilde 185"/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492" y="7568482"/>
            <a:ext cx="478647" cy="864000"/>
          </a:xfrm>
          <a:prstGeom prst="rect">
            <a:avLst/>
          </a:prstGeom>
        </p:spPr>
      </p:pic>
      <p:pic>
        <p:nvPicPr>
          <p:cNvPr id="187" name="Bilde 18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101" y="7596336"/>
            <a:ext cx="1034298" cy="864000"/>
          </a:xfrm>
          <a:prstGeom prst="rect">
            <a:avLst/>
          </a:prstGeom>
        </p:spPr>
      </p:pic>
      <p:pic>
        <p:nvPicPr>
          <p:cNvPr id="188" name="Bilde 18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536" y="6660328"/>
            <a:ext cx="1040432" cy="864000"/>
          </a:xfrm>
          <a:prstGeom prst="rect">
            <a:avLst/>
          </a:prstGeom>
        </p:spPr>
      </p:pic>
      <p:pic>
        <p:nvPicPr>
          <p:cNvPr id="189" name="Bilde 188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868" y="7596432"/>
            <a:ext cx="632376" cy="864000"/>
          </a:xfrm>
          <a:prstGeom prst="rect">
            <a:avLst/>
          </a:prstGeom>
        </p:spPr>
      </p:pic>
      <p:sp>
        <p:nvSpPr>
          <p:cNvPr id="190" name="TekstSylinder 189"/>
          <p:cNvSpPr txBox="1"/>
          <p:nvPr/>
        </p:nvSpPr>
        <p:spPr>
          <a:xfrm>
            <a:off x="393103" y="6218892"/>
            <a:ext cx="702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Utbetalingar til personar busett i Norge </a:t>
            </a:r>
            <a:r>
              <a:rPr lang="nn-NO" i="1" dirty="0"/>
              <a:t>totalt </a:t>
            </a:r>
            <a:r>
              <a:rPr lang="nn-NO" dirty="0"/>
              <a:t>(i milliardar kroner)</a:t>
            </a:r>
            <a:r>
              <a:rPr lang="nn-NO" i="1" dirty="0"/>
              <a:t>:</a:t>
            </a:r>
          </a:p>
        </p:txBody>
      </p:sp>
      <p:grpSp>
        <p:nvGrpSpPr>
          <p:cNvPr id="191" name="Gruppe 190"/>
          <p:cNvGrpSpPr/>
          <p:nvPr/>
        </p:nvGrpSpPr>
        <p:grpSpPr>
          <a:xfrm>
            <a:off x="529358" y="1937824"/>
            <a:ext cx="2182266" cy="833976"/>
            <a:chOff x="4211956" y="3452036"/>
            <a:chExt cx="1837759" cy="702320"/>
          </a:xfrm>
        </p:grpSpPr>
        <p:sp>
          <p:nvSpPr>
            <p:cNvPr id="192" name="Ellipse 191"/>
            <p:cNvSpPr/>
            <p:nvPr/>
          </p:nvSpPr>
          <p:spPr>
            <a:xfrm>
              <a:off x="4211959" y="3509642"/>
              <a:ext cx="144016" cy="143076"/>
            </a:xfrm>
            <a:prstGeom prst="ellipse">
              <a:avLst/>
            </a:prstGeom>
            <a:solidFill>
              <a:srgbClr val="64468A"/>
            </a:solidFill>
            <a:ln w="95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300" dirty="0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4211956" y="3725666"/>
              <a:ext cx="144016" cy="143076"/>
            </a:xfrm>
            <a:prstGeom prst="ellipse">
              <a:avLst/>
            </a:prstGeom>
            <a:solidFill>
              <a:srgbClr val="B6A1CF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300" dirty="0"/>
            </a:p>
          </p:txBody>
        </p:sp>
        <p:sp>
          <p:nvSpPr>
            <p:cNvPr id="194" name="Ellipse 193"/>
            <p:cNvSpPr/>
            <p:nvPr/>
          </p:nvSpPr>
          <p:spPr>
            <a:xfrm>
              <a:off x="4211962" y="3941690"/>
              <a:ext cx="144016" cy="143076"/>
            </a:xfrm>
            <a:prstGeom prst="ellipse">
              <a:avLst/>
            </a:prstGeom>
            <a:solidFill>
              <a:srgbClr val="D8CDE5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300" dirty="0"/>
            </a:p>
          </p:txBody>
        </p:sp>
        <p:sp>
          <p:nvSpPr>
            <p:cNvPr id="195" name="TekstSylinder 194"/>
            <p:cNvSpPr txBox="1"/>
            <p:nvPr/>
          </p:nvSpPr>
          <p:spPr>
            <a:xfrm>
              <a:off x="4337717" y="3452036"/>
              <a:ext cx="1452808" cy="259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400" dirty="0"/>
                <a:t>Over 90 000 kroner</a:t>
              </a:r>
            </a:p>
          </p:txBody>
        </p:sp>
        <p:sp>
          <p:nvSpPr>
            <p:cNvPr id="196" name="TekstSylinder 195"/>
            <p:cNvSpPr txBox="1"/>
            <p:nvPr/>
          </p:nvSpPr>
          <p:spPr>
            <a:xfrm>
              <a:off x="4337718" y="3679142"/>
              <a:ext cx="1711997" cy="259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400" dirty="0"/>
                <a:t>80 000 – 89 999 kroner</a:t>
              </a:r>
              <a:endParaRPr lang="nn-NO" sz="1300" dirty="0"/>
            </a:p>
          </p:txBody>
        </p:sp>
        <p:sp>
          <p:nvSpPr>
            <p:cNvPr id="197" name="TekstSylinder 196"/>
            <p:cNvSpPr txBox="1"/>
            <p:nvPr/>
          </p:nvSpPr>
          <p:spPr>
            <a:xfrm>
              <a:off x="4337718" y="3895166"/>
              <a:ext cx="1536504" cy="259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400" dirty="0"/>
                <a:t>Under 80 000 kroner</a:t>
              </a:r>
              <a:endParaRPr lang="nn-NO" sz="1300" dirty="0"/>
            </a:p>
          </p:txBody>
        </p:sp>
      </p:grpSp>
      <p:grpSp>
        <p:nvGrpSpPr>
          <p:cNvPr id="198" name="Grupper 5">
            <a:extLst>
              <a:ext uri="{FF2B5EF4-FFF2-40B4-BE49-F238E27FC236}">
                <a16:creationId xmlns:a16="http://schemas.microsoft.com/office/drawing/2014/main" id="{00000000-0008-0000-0000-0000051400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59496" y="1054920"/>
            <a:ext cx="4157917" cy="4813224"/>
            <a:chOff x="0" y="0"/>
            <a:chExt cx="836" cy="836"/>
          </a:xfrm>
        </p:grpSpPr>
        <p:sp>
          <p:nvSpPr>
            <p:cNvPr id="199" name="Autofigur 4">
              <a:extLst>
                <a:ext uri="{FF2B5EF4-FFF2-40B4-BE49-F238E27FC236}">
                  <a16:creationId xmlns:a16="http://schemas.microsoft.com/office/drawing/2014/main" id="{00000000-0008-0000-0000-0000041400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36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0" name="Frihåndsform 199">
              <a:extLst>
                <a:ext uri="{FF2B5EF4-FFF2-40B4-BE49-F238E27FC236}">
                  <a16:creationId xmlns:a16="http://schemas.microsoft.com/office/drawing/2014/main" id="{00000000-0008-0000-0000-000006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" y="712"/>
              <a:ext cx="18" cy="20"/>
            </a:xfrm>
            <a:custGeom>
              <a:avLst/>
              <a:gdLst>
                <a:gd name="T0" fmla="*/ 24 w 54"/>
                <a:gd name="T1" fmla="*/ 0 h 61"/>
                <a:gd name="T2" fmla="*/ 28 w 54"/>
                <a:gd name="T3" fmla="*/ 2 h 61"/>
                <a:gd name="T4" fmla="*/ 34 w 54"/>
                <a:gd name="T5" fmla="*/ 5 h 61"/>
                <a:gd name="T6" fmla="*/ 34 w 54"/>
                <a:gd name="T7" fmla="*/ 9 h 61"/>
                <a:gd name="T8" fmla="*/ 35 w 54"/>
                <a:gd name="T9" fmla="*/ 11 h 61"/>
                <a:gd name="T10" fmla="*/ 39 w 54"/>
                <a:gd name="T11" fmla="*/ 14 h 61"/>
                <a:gd name="T12" fmla="*/ 40 w 54"/>
                <a:gd name="T13" fmla="*/ 20 h 61"/>
                <a:gd name="T14" fmla="*/ 40 w 54"/>
                <a:gd name="T15" fmla="*/ 22 h 61"/>
                <a:gd name="T16" fmla="*/ 43 w 54"/>
                <a:gd name="T17" fmla="*/ 27 h 61"/>
                <a:gd name="T18" fmla="*/ 49 w 54"/>
                <a:gd name="T19" fmla="*/ 30 h 61"/>
                <a:gd name="T20" fmla="*/ 52 w 54"/>
                <a:gd name="T21" fmla="*/ 31 h 61"/>
                <a:gd name="T22" fmla="*/ 53 w 54"/>
                <a:gd name="T23" fmla="*/ 32 h 61"/>
                <a:gd name="T24" fmla="*/ 54 w 54"/>
                <a:gd name="T25" fmla="*/ 39 h 61"/>
                <a:gd name="T26" fmla="*/ 53 w 54"/>
                <a:gd name="T27" fmla="*/ 39 h 61"/>
                <a:gd name="T28" fmla="*/ 52 w 54"/>
                <a:gd name="T29" fmla="*/ 39 h 61"/>
                <a:gd name="T30" fmla="*/ 52 w 54"/>
                <a:gd name="T31" fmla="*/ 40 h 61"/>
                <a:gd name="T32" fmla="*/ 50 w 54"/>
                <a:gd name="T33" fmla="*/ 42 h 61"/>
                <a:gd name="T34" fmla="*/ 48 w 54"/>
                <a:gd name="T35" fmla="*/ 49 h 61"/>
                <a:gd name="T36" fmla="*/ 50 w 54"/>
                <a:gd name="T37" fmla="*/ 59 h 61"/>
                <a:gd name="T38" fmla="*/ 50 w 54"/>
                <a:gd name="T39" fmla="*/ 60 h 61"/>
                <a:gd name="T40" fmla="*/ 44 w 54"/>
                <a:gd name="T41" fmla="*/ 61 h 61"/>
                <a:gd name="T42" fmla="*/ 40 w 54"/>
                <a:gd name="T43" fmla="*/ 61 h 61"/>
                <a:gd name="T44" fmla="*/ 38 w 54"/>
                <a:gd name="T45" fmla="*/ 61 h 61"/>
                <a:gd name="T46" fmla="*/ 34 w 54"/>
                <a:gd name="T47" fmla="*/ 60 h 61"/>
                <a:gd name="T48" fmla="*/ 33 w 54"/>
                <a:gd name="T49" fmla="*/ 59 h 61"/>
                <a:gd name="T50" fmla="*/ 30 w 54"/>
                <a:gd name="T51" fmla="*/ 59 h 61"/>
                <a:gd name="T52" fmla="*/ 32 w 54"/>
                <a:gd name="T53" fmla="*/ 56 h 61"/>
                <a:gd name="T54" fmla="*/ 33 w 54"/>
                <a:gd name="T55" fmla="*/ 54 h 61"/>
                <a:gd name="T56" fmla="*/ 30 w 54"/>
                <a:gd name="T57" fmla="*/ 49 h 61"/>
                <a:gd name="T58" fmla="*/ 30 w 54"/>
                <a:gd name="T59" fmla="*/ 46 h 61"/>
                <a:gd name="T60" fmla="*/ 23 w 54"/>
                <a:gd name="T61" fmla="*/ 44 h 61"/>
                <a:gd name="T62" fmla="*/ 22 w 54"/>
                <a:gd name="T63" fmla="*/ 42 h 61"/>
                <a:gd name="T64" fmla="*/ 20 w 54"/>
                <a:gd name="T65" fmla="*/ 41 h 61"/>
                <a:gd name="T66" fmla="*/ 17 w 54"/>
                <a:gd name="T67" fmla="*/ 45 h 61"/>
                <a:gd name="T68" fmla="*/ 17 w 54"/>
                <a:gd name="T69" fmla="*/ 41 h 61"/>
                <a:gd name="T70" fmla="*/ 15 w 54"/>
                <a:gd name="T71" fmla="*/ 40 h 61"/>
                <a:gd name="T72" fmla="*/ 15 w 54"/>
                <a:gd name="T73" fmla="*/ 39 h 61"/>
                <a:gd name="T74" fmla="*/ 17 w 54"/>
                <a:gd name="T75" fmla="*/ 37 h 61"/>
                <a:gd name="T76" fmla="*/ 13 w 54"/>
                <a:gd name="T77" fmla="*/ 30 h 61"/>
                <a:gd name="T78" fmla="*/ 12 w 54"/>
                <a:gd name="T79" fmla="*/ 30 h 61"/>
                <a:gd name="T80" fmla="*/ 0 w 54"/>
                <a:gd name="T81" fmla="*/ 21 h 61"/>
                <a:gd name="T82" fmla="*/ 14 w 54"/>
                <a:gd name="T83" fmla="*/ 11 h 61"/>
                <a:gd name="T84" fmla="*/ 13 w 54"/>
                <a:gd name="T85" fmla="*/ 4 h 61"/>
                <a:gd name="T86" fmla="*/ 15 w 54"/>
                <a:gd name="T87" fmla="*/ 0 h 61"/>
                <a:gd name="T88" fmla="*/ 24 w 54"/>
                <a:gd name="T89" fmla="*/ 0 h 61"/>
                <a:gd name="T90" fmla="*/ 24 w 54"/>
                <a:gd name="T91" fmla="*/ 0 h 61"/>
                <a:gd name="T92" fmla="*/ 24 w 54"/>
                <a:gd name="T9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61">
                  <a:moveTo>
                    <a:pt x="24" y="0"/>
                  </a:moveTo>
                  <a:lnTo>
                    <a:pt x="28" y="2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5" y="11"/>
                  </a:lnTo>
                  <a:lnTo>
                    <a:pt x="39" y="14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3" y="27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52" y="40"/>
                  </a:lnTo>
                  <a:lnTo>
                    <a:pt x="50" y="42"/>
                  </a:lnTo>
                  <a:lnTo>
                    <a:pt x="48" y="49"/>
                  </a:lnTo>
                  <a:lnTo>
                    <a:pt x="50" y="59"/>
                  </a:lnTo>
                  <a:lnTo>
                    <a:pt x="50" y="60"/>
                  </a:lnTo>
                  <a:lnTo>
                    <a:pt x="44" y="61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4" y="60"/>
                  </a:lnTo>
                  <a:lnTo>
                    <a:pt x="33" y="59"/>
                  </a:lnTo>
                  <a:lnTo>
                    <a:pt x="30" y="59"/>
                  </a:lnTo>
                  <a:lnTo>
                    <a:pt x="32" y="56"/>
                  </a:lnTo>
                  <a:lnTo>
                    <a:pt x="33" y="54"/>
                  </a:lnTo>
                  <a:lnTo>
                    <a:pt x="30" y="49"/>
                  </a:lnTo>
                  <a:lnTo>
                    <a:pt x="30" y="46"/>
                  </a:lnTo>
                  <a:lnTo>
                    <a:pt x="23" y="44"/>
                  </a:lnTo>
                  <a:lnTo>
                    <a:pt x="22" y="42"/>
                  </a:lnTo>
                  <a:lnTo>
                    <a:pt x="20" y="41"/>
                  </a:lnTo>
                  <a:lnTo>
                    <a:pt x="17" y="45"/>
                  </a:lnTo>
                  <a:lnTo>
                    <a:pt x="17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0" y="21"/>
                  </a:lnTo>
                  <a:lnTo>
                    <a:pt x="14" y="11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FD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1" name="Frihåndsform 200">
              <a:extLst>
                <a:ext uri="{FF2B5EF4-FFF2-40B4-BE49-F238E27FC236}">
                  <a16:creationId xmlns:a16="http://schemas.microsoft.com/office/drawing/2014/main" id="{00000000-0008-0000-0000-000007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" y="736"/>
              <a:ext cx="55" cy="56"/>
            </a:xfrm>
            <a:custGeom>
              <a:avLst/>
              <a:gdLst>
                <a:gd name="T0" fmla="*/ 55 w 165"/>
                <a:gd name="T1" fmla="*/ 130 h 170"/>
                <a:gd name="T2" fmla="*/ 44 w 165"/>
                <a:gd name="T3" fmla="*/ 140 h 170"/>
                <a:gd name="T4" fmla="*/ 47 w 165"/>
                <a:gd name="T5" fmla="*/ 127 h 170"/>
                <a:gd name="T6" fmla="*/ 40 w 165"/>
                <a:gd name="T7" fmla="*/ 137 h 170"/>
                <a:gd name="T8" fmla="*/ 39 w 165"/>
                <a:gd name="T9" fmla="*/ 129 h 170"/>
                <a:gd name="T10" fmla="*/ 9 w 165"/>
                <a:gd name="T11" fmla="*/ 47 h 170"/>
                <a:gd name="T12" fmla="*/ 157 w 165"/>
                <a:gd name="T13" fmla="*/ 20 h 170"/>
                <a:gd name="T14" fmla="*/ 152 w 165"/>
                <a:gd name="T15" fmla="*/ 26 h 170"/>
                <a:gd name="T16" fmla="*/ 140 w 165"/>
                <a:gd name="T17" fmla="*/ 30 h 170"/>
                <a:gd name="T18" fmla="*/ 134 w 165"/>
                <a:gd name="T19" fmla="*/ 36 h 170"/>
                <a:gd name="T20" fmla="*/ 140 w 165"/>
                <a:gd name="T21" fmla="*/ 56 h 170"/>
                <a:gd name="T22" fmla="*/ 142 w 165"/>
                <a:gd name="T23" fmla="*/ 75 h 170"/>
                <a:gd name="T24" fmla="*/ 146 w 165"/>
                <a:gd name="T25" fmla="*/ 90 h 170"/>
                <a:gd name="T26" fmla="*/ 144 w 165"/>
                <a:gd name="T27" fmla="*/ 105 h 170"/>
                <a:gd name="T28" fmla="*/ 140 w 165"/>
                <a:gd name="T29" fmla="*/ 111 h 170"/>
                <a:gd name="T30" fmla="*/ 140 w 165"/>
                <a:gd name="T31" fmla="*/ 121 h 170"/>
                <a:gd name="T32" fmla="*/ 139 w 165"/>
                <a:gd name="T33" fmla="*/ 126 h 170"/>
                <a:gd name="T34" fmla="*/ 135 w 165"/>
                <a:gd name="T35" fmla="*/ 135 h 170"/>
                <a:gd name="T36" fmla="*/ 127 w 165"/>
                <a:gd name="T37" fmla="*/ 147 h 170"/>
                <a:gd name="T38" fmla="*/ 127 w 165"/>
                <a:gd name="T39" fmla="*/ 155 h 170"/>
                <a:gd name="T40" fmla="*/ 122 w 165"/>
                <a:gd name="T41" fmla="*/ 165 h 170"/>
                <a:gd name="T42" fmla="*/ 115 w 165"/>
                <a:gd name="T43" fmla="*/ 167 h 170"/>
                <a:gd name="T44" fmla="*/ 110 w 165"/>
                <a:gd name="T45" fmla="*/ 166 h 170"/>
                <a:gd name="T46" fmla="*/ 105 w 165"/>
                <a:gd name="T47" fmla="*/ 170 h 170"/>
                <a:gd name="T48" fmla="*/ 99 w 165"/>
                <a:gd name="T49" fmla="*/ 159 h 170"/>
                <a:gd name="T50" fmla="*/ 99 w 165"/>
                <a:gd name="T51" fmla="*/ 150 h 170"/>
                <a:gd name="T52" fmla="*/ 101 w 165"/>
                <a:gd name="T53" fmla="*/ 147 h 170"/>
                <a:gd name="T54" fmla="*/ 91 w 165"/>
                <a:gd name="T55" fmla="*/ 127 h 170"/>
                <a:gd name="T56" fmla="*/ 75 w 165"/>
                <a:gd name="T57" fmla="*/ 126 h 170"/>
                <a:gd name="T58" fmla="*/ 67 w 165"/>
                <a:gd name="T59" fmla="*/ 121 h 170"/>
                <a:gd name="T60" fmla="*/ 66 w 165"/>
                <a:gd name="T61" fmla="*/ 114 h 170"/>
                <a:gd name="T62" fmla="*/ 50 w 165"/>
                <a:gd name="T63" fmla="*/ 117 h 170"/>
                <a:gd name="T64" fmla="*/ 36 w 165"/>
                <a:gd name="T65" fmla="*/ 117 h 170"/>
                <a:gd name="T66" fmla="*/ 31 w 165"/>
                <a:gd name="T67" fmla="*/ 107 h 170"/>
                <a:gd name="T68" fmla="*/ 21 w 165"/>
                <a:gd name="T69" fmla="*/ 106 h 170"/>
                <a:gd name="T70" fmla="*/ 17 w 165"/>
                <a:gd name="T71" fmla="*/ 87 h 170"/>
                <a:gd name="T72" fmla="*/ 16 w 165"/>
                <a:gd name="T73" fmla="*/ 79 h 170"/>
                <a:gd name="T74" fmla="*/ 7 w 165"/>
                <a:gd name="T75" fmla="*/ 70 h 170"/>
                <a:gd name="T76" fmla="*/ 12 w 165"/>
                <a:gd name="T77" fmla="*/ 55 h 170"/>
                <a:gd name="T78" fmla="*/ 19 w 165"/>
                <a:gd name="T79" fmla="*/ 52 h 170"/>
                <a:gd name="T80" fmla="*/ 31 w 165"/>
                <a:gd name="T81" fmla="*/ 36 h 170"/>
                <a:gd name="T82" fmla="*/ 36 w 165"/>
                <a:gd name="T83" fmla="*/ 31 h 170"/>
                <a:gd name="T84" fmla="*/ 44 w 165"/>
                <a:gd name="T85" fmla="*/ 25 h 170"/>
                <a:gd name="T86" fmla="*/ 49 w 165"/>
                <a:gd name="T87" fmla="*/ 17 h 170"/>
                <a:gd name="T88" fmla="*/ 67 w 165"/>
                <a:gd name="T89" fmla="*/ 15 h 170"/>
                <a:gd name="T90" fmla="*/ 84 w 165"/>
                <a:gd name="T91" fmla="*/ 2 h 170"/>
                <a:gd name="T92" fmla="*/ 99 w 165"/>
                <a:gd name="T93" fmla="*/ 16 h 170"/>
                <a:gd name="T94" fmla="*/ 110 w 165"/>
                <a:gd name="T95" fmla="*/ 35 h 170"/>
                <a:gd name="T96" fmla="*/ 124 w 165"/>
                <a:gd name="T97" fmla="*/ 25 h 170"/>
                <a:gd name="T98" fmla="*/ 142 w 165"/>
                <a:gd name="T99" fmla="*/ 5 h 170"/>
                <a:gd name="T100" fmla="*/ 163 w 165"/>
                <a:gd name="T101" fmla="*/ 6 h 170"/>
                <a:gd name="T102" fmla="*/ 163 w 165"/>
                <a:gd name="T103" fmla="*/ 16 h 170"/>
                <a:gd name="T104" fmla="*/ 157 w 165"/>
                <a:gd name="T105" fmla="*/ 2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5" h="170">
                  <a:moveTo>
                    <a:pt x="49" y="127"/>
                  </a:moveTo>
                  <a:lnTo>
                    <a:pt x="50" y="131"/>
                  </a:lnTo>
                  <a:lnTo>
                    <a:pt x="52" y="130"/>
                  </a:lnTo>
                  <a:lnTo>
                    <a:pt x="54" y="129"/>
                  </a:lnTo>
                  <a:lnTo>
                    <a:pt x="55" y="129"/>
                  </a:lnTo>
                  <a:lnTo>
                    <a:pt x="55" y="130"/>
                  </a:lnTo>
                  <a:lnTo>
                    <a:pt x="55" y="131"/>
                  </a:lnTo>
                  <a:lnTo>
                    <a:pt x="51" y="134"/>
                  </a:lnTo>
                  <a:lnTo>
                    <a:pt x="50" y="137"/>
                  </a:lnTo>
                  <a:lnTo>
                    <a:pt x="47" y="140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4" y="139"/>
                  </a:lnTo>
                  <a:lnTo>
                    <a:pt x="44" y="137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4" y="129"/>
                  </a:lnTo>
                  <a:lnTo>
                    <a:pt x="47" y="127"/>
                  </a:lnTo>
                  <a:lnTo>
                    <a:pt x="49" y="126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7"/>
                  </a:lnTo>
                  <a:close/>
                  <a:moveTo>
                    <a:pt x="39" y="129"/>
                  </a:moveTo>
                  <a:lnTo>
                    <a:pt x="40" y="137"/>
                  </a:lnTo>
                  <a:lnTo>
                    <a:pt x="39" y="136"/>
                  </a:lnTo>
                  <a:lnTo>
                    <a:pt x="26" y="129"/>
                  </a:lnTo>
                  <a:lnTo>
                    <a:pt x="26" y="124"/>
                  </a:lnTo>
                  <a:lnTo>
                    <a:pt x="29" y="120"/>
                  </a:lnTo>
                  <a:lnTo>
                    <a:pt x="37" y="125"/>
                  </a:lnTo>
                  <a:lnTo>
                    <a:pt x="39" y="129"/>
                  </a:lnTo>
                  <a:lnTo>
                    <a:pt x="39" y="129"/>
                  </a:lnTo>
                  <a:lnTo>
                    <a:pt x="39" y="129"/>
                  </a:lnTo>
                  <a:close/>
                  <a:moveTo>
                    <a:pt x="7" y="61"/>
                  </a:moveTo>
                  <a:lnTo>
                    <a:pt x="0" y="64"/>
                  </a:lnTo>
                  <a:lnTo>
                    <a:pt x="4" y="55"/>
                  </a:lnTo>
                  <a:lnTo>
                    <a:pt x="9" y="47"/>
                  </a:lnTo>
                  <a:lnTo>
                    <a:pt x="11" y="50"/>
                  </a:lnTo>
                  <a:lnTo>
                    <a:pt x="10" y="55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close/>
                  <a:moveTo>
                    <a:pt x="157" y="20"/>
                  </a:moveTo>
                  <a:lnTo>
                    <a:pt x="156" y="22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5" y="26"/>
                  </a:lnTo>
                  <a:lnTo>
                    <a:pt x="153" y="26"/>
                  </a:lnTo>
                  <a:lnTo>
                    <a:pt x="152" y="26"/>
                  </a:lnTo>
                  <a:lnTo>
                    <a:pt x="149" y="26"/>
                  </a:lnTo>
                  <a:lnTo>
                    <a:pt x="146" y="26"/>
                  </a:lnTo>
                  <a:lnTo>
                    <a:pt x="145" y="26"/>
                  </a:lnTo>
                  <a:lnTo>
                    <a:pt x="144" y="27"/>
                  </a:lnTo>
                  <a:lnTo>
                    <a:pt x="142" y="27"/>
                  </a:lnTo>
                  <a:lnTo>
                    <a:pt x="140" y="30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6" y="34"/>
                  </a:lnTo>
                  <a:lnTo>
                    <a:pt x="135" y="34"/>
                  </a:lnTo>
                  <a:lnTo>
                    <a:pt x="135" y="35"/>
                  </a:lnTo>
                  <a:lnTo>
                    <a:pt x="134" y="36"/>
                  </a:lnTo>
                  <a:lnTo>
                    <a:pt x="135" y="40"/>
                  </a:lnTo>
                  <a:lnTo>
                    <a:pt x="135" y="41"/>
                  </a:lnTo>
                  <a:lnTo>
                    <a:pt x="136" y="46"/>
                  </a:lnTo>
                  <a:lnTo>
                    <a:pt x="139" y="52"/>
                  </a:lnTo>
                  <a:lnTo>
                    <a:pt x="140" y="55"/>
                  </a:lnTo>
                  <a:lnTo>
                    <a:pt x="140" y="56"/>
                  </a:lnTo>
                  <a:lnTo>
                    <a:pt x="140" y="57"/>
                  </a:lnTo>
                  <a:lnTo>
                    <a:pt x="140" y="62"/>
                  </a:lnTo>
                  <a:lnTo>
                    <a:pt x="140" y="67"/>
                  </a:lnTo>
                  <a:lnTo>
                    <a:pt x="141" y="71"/>
                  </a:lnTo>
                  <a:lnTo>
                    <a:pt x="141" y="72"/>
                  </a:lnTo>
                  <a:lnTo>
                    <a:pt x="142" y="75"/>
                  </a:lnTo>
                  <a:lnTo>
                    <a:pt x="144" y="79"/>
                  </a:lnTo>
                  <a:lnTo>
                    <a:pt x="142" y="79"/>
                  </a:lnTo>
                  <a:lnTo>
                    <a:pt x="145" y="82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6" y="90"/>
                  </a:lnTo>
                  <a:lnTo>
                    <a:pt x="146" y="91"/>
                  </a:lnTo>
                  <a:lnTo>
                    <a:pt x="146" y="92"/>
                  </a:lnTo>
                  <a:lnTo>
                    <a:pt x="146" y="99"/>
                  </a:lnTo>
                  <a:lnTo>
                    <a:pt x="146" y="102"/>
                  </a:lnTo>
                  <a:lnTo>
                    <a:pt x="146" y="104"/>
                  </a:lnTo>
                  <a:lnTo>
                    <a:pt x="144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9"/>
                  </a:lnTo>
                  <a:lnTo>
                    <a:pt x="140" y="110"/>
                  </a:lnTo>
                  <a:lnTo>
                    <a:pt x="140" y="111"/>
                  </a:lnTo>
                  <a:lnTo>
                    <a:pt x="140" y="111"/>
                  </a:lnTo>
                  <a:lnTo>
                    <a:pt x="140" y="115"/>
                  </a:lnTo>
                  <a:lnTo>
                    <a:pt x="140" y="116"/>
                  </a:lnTo>
                  <a:lnTo>
                    <a:pt x="140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22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7" y="126"/>
                  </a:lnTo>
                  <a:lnTo>
                    <a:pt x="139" y="126"/>
                  </a:lnTo>
                  <a:lnTo>
                    <a:pt x="139" y="129"/>
                  </a:lnTo>
                  <a:lnTo>
                    <a:pt x="140" y="129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36" y="134"/>
                  </a:lnTo>
                  <a:lnTo>
                    <a:pt x="135" y="135"/>
                  </a:lnTo>
                  <a:lnTo>
                    <a:pt x="134" y="139"/>
                  </a:lnTo>
                  <a:lnTo>
                    <a:pt x="130" y="140"/>
                  </a:lnTo>
                  <a:lnTo>
                    <a:pt x="129" y="140"/>
                  </a:lnTo>
                  <a:lnTo>
                    <a:pt x="127" y="145"/>
                  </a:lnTo>
                  <a:lnTo>
                    <a:pt x="127" y="146"/>
                  </a:lnTo>
                  <a:lnTo>
                    <a:pt x="127" y="147"/>
                  </a:lnTo>
                  <a:lnTo>
                    <a:pt x="127" y="149"/>
                  </a:lnTo>
                  <a:lnTo>
                    <a:pt x="127" y="150"/>
                  </a:lnTo>
                  <a:lnTo>
                    <a:pt x="127" y="150"/>
                  </a:lnTo>
                  <a:lnTo>
                    <a:pt x="127" y="151"/>
                  </a:lnTo>
                  <a:lnTo>
                    <a:pt x="127" y="151"/>
                  </a:lnTo>
                  <a:lnTo>
                    <a:pt x="127" y="155"/>
                  </a:lnTo>
                  <a:lnTo>
                    <a:pt x="126" y="156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4" y="160"/>
                  </a:lnTo>
                  <a:lnTo>
                    <a:pt x="122" y="160"/>
                  </a:lnTo>
                  <a:lnTo>
                    <a:pt x="122" y="165"/>
                  </a:lnTo>
                  <a:lnTo>
                    <a:pt x="119" y="164"/>
                  </a:lnTo>
                  <a:lnTo>
                    <a:pt x="119" y="165"/>
                  </a:lnTo>
                  <a:lnTo>
                    <a:pt x="117" y="165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5" y="167"/>
                  </a:lnTo>
                  <a:lnTo>
                    <a:pt x="115" y="169"/>
                  </a:lnTo>
                  <a:lnTo>
                    <a:pt x="115" y="167"/>
                  </a:lnTo>
                  <a:lnTo>
                    <a:pt x="112" y="167"/>
                  </a:lnTo>
                  <a:lnTo>
                    <a:pt x="112" y="166"/>
                  </a:lnTo>
                  <a:lnTo>
                    <a:pt x="111" y="169"/>
                  </a:lnTo>
                  <a:lnTo>
                    <a:pt x="110" y="166"/>
                  </a:lnTo>
                  <a:lnTo>
                    <a:pt x="109" y="166"/>
                  </a:lnTo>
                  <a:lnTo>
                    <a:pt x="107" y="167"/>
                  </a:lnTo>
                  <a:lnTo>
                    <a:pt x="107" y="169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5" y="170"/>
                  </a:lnTo>
                  <a:lnTo>
                    <a:pt x="104" y="170"/>
                  </a:lnTo>
                  <a:lnTo>
                    <a:pt x="102" y="167"/>
                  </a:lnTo>
                  <a:lnTo>
                    <a:pt x="101" y="167"/>
                  </a:lnTo>
                  <a:lnTo>
                    <a:pt x="99" y="167"/>
                  </a:lnTo>
                  <a:lnTo>
                    <a:pt x="99" y="162"/>
                  </a:lnTo>
                  <a:lnTo>
                    <a:pt x="99" y="159"/>
                  </a:lnTo>
                  <a:lnTo>
                    <a:pt x="99" y="157"/>
                  </a:lnTo>
                  <a:lnTo>
                    <a:pt x="99" y="156"/>
                  </a:lnTo>
                  <a:lnTo>
                    <a:pt x="99" y="155"/>
                  </a:lnTo>
                  <a:lnTo>
                    <a:pt x="99" y="151"/>
                  </a:lnTo>
                  <a:lnTo>
                    <a:pt x="99" y="150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50"/>
                  </a:lnTo>
                  <a:lnTo>
                    <a:pt x="101" y="150"/>
                  </a:lnTo>
                  <a:lnTo>
                    <a:pt x="102" y="149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99" y="142"/>
                  </a:lnTo>
                  <a:lnTo>
                    <a:pt x="97" y="139"/>
                  </a:lnTo>
                  <a:lnTo>
                    <a:pt x="95" y="137"/>
                  </a:lnTo>
                  <a:lnTo>
                    <a:pt x="95" y="136"/>
                  </a:lnTo>
                  <a:lnTo>
                    <a:pt x="94" y="132"/>
                  </a:lnTo>
                  <a:lnTo>
                    <a:pt x="91" y="127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86" y="124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75" y="126"/>
                  </a:lnTo>
                  <a:lnTo>
                    <a:pt x="74" y="126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69" y="127"/>
                  </a:lnTo>
                  <a:lnTo>
                    <a:pt x="69" y="122"/>
                  </a:lnTo>
                  <a:lnTo>
                    <a:pt x="67" y="121"/>
                  </a:lnTo>
                  <a:lnTo>
                    <a:pt x="67" y="114"/>
                  </a:lnTo>
                  <a:lnTo>
                    <a:pt x="67" y="111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5" y="109"/>
                  </a:lnTo>
                  <a:lnTo>
                    <a:pt x="66" y="114"/>
                  </a:lnTo>
                  <a:lnTo>
                    <a:pt x="64" y="115"/>
                  </a:lnTo>
                  <a:lnTo>
                    <a:pt x="59" y="116"/>
                  </a:lnTo>
                  <a:lnTo>
                    <a:pt x="59" y="117"/>
                  </a:lnTo>
                  <a:lnTo>
                    <a:pt x="55" y="121"/>
                  </a:lnTo>
                  <a:lnTo>
                    <a:pt x="52" y="121"/>
                  </a:lnTo>
                  <a:lnTo>
                    <a:pt x="50" y="117"/>
                  </a:lnTo>
                  <a:lnTo>
                    <a:pt x="49" y="117"/>
                  </a:lnTo>
                  <a:lnTo>
                    <a:pt x="47" y="111"/>
                  </a:lnTo>
                  <a:lnTo>
                    <a:pt x="45" y="110"/>
                  </a:lnTo>
                  <a:lnTo>
                    <a:pt x="42" y="110"/>
                  </a:lnTo>
                  <a:lnTo>
                    <a:pt x="39" y="116"/>
                  </a:lnTo>
                  <a:lnTo>
                    <a:pt x="36" y="117"/>
                  </a:lnTo>
                  <a:lnTo>
                    <a:pt x="34" y="117"/>
                  </a:lnTo>
                  <a:lnTo>
                    <a:pt x="35" y="112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1" y="107"/>
                  </a:lnTo>
                  <a:lnTo>
                    <a:pt x="31" y="109"/>
                  </a:lnTo>
                  <a:lnTo>
                    <a:pt x="30" y="111"/>
                  </a:lnTo>
                  <a:lnTo>
                    <a:pt x="26" y="111"/>
                  </a:lnTo>
                  <a:lnTo>
                    <a:pt x="25" y="110"/>
                  </a:lnTo>
                  <a:lnTo>
                    <a:pt x="21" y="110"/>
                  </a:lnTo>
                  <a:lnTo>
                    <a:pt x="21" y="106"/>
                  </a:lnTo>
                  <a:lnTo>
                    <a:pt x="21" y="105"/>
                  </a:lnTo>
                  <a:lnTo>
                    <a:pt x="19" y="102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5" y="92"/>
                  </a:lnTo>
                  <a:lnTo>
                    <a:pt x="17" y="87"/>
                  </a:lnTo>
                  <a:lnTo>
                    <a:pt x="19" y="86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7" y="81"/>
                  </a:lnTo>
                  <a:lnTo>
                    <a:pt x="16" y="79"/>
                  </a:lnTo>
                  <a:lnTo>
                    <a:pt x="15" y="80"/>
                  </a:lnTo>
                  <a:lnTo>
                    <a:pt x="11" y="84"/>
                  </a:lnTo>
                  <a:lnTo>
                    <a:pt x="10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0"/>
                  </a:lnTo>
                  <a:lnTo>
                    <a:pt x="7" y="67"/>
                  </a:lnTo>
                  <a:lnTo>
                    <a:pt x="9" y="64"/>
                  </a:lnTo>
                  <a:lnTo>
                    <a:pt x="10" y="64"/>
                  </a:lnTo>
                  <a:lnTo>
                    <a:pt x="11" y="61"/>
                  </a:lnTo>
                  <a:lnTo>
                    <a:pt x="11" y="60"/>
                  </a:lnTo>
                  <a:lnTo>
                    <a:pt x="12" y="55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7" y="54"/>
                  </a:lnTo>
                  <a:lnTo>
                    <a:pt x="19" y="52"/>
                  </a:lnTo>
                  <a:lnTo>
                    <a:pt x="25" y="50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5" y="25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19"/>
                  </a:lnTo>
                  <a:lnTo>
                    <a:pt x="49" y="17"/>
                  </a:lnTo>
                  <a:lnTo>
                    <a:pt x="47" y="15"/>
                  </a:lnTo>
                  <a:lnTo>
                    <a:pt x="52" y="12"/>
                  </a:lnTo>
                  <a:lnTo>
                    <a:pt x="57" y="15"/>
                  </a:lnTo>
                  <a:lnTo>
                    <a:pt x="62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9" y="12"/>
                  </a:lnTo>
                  <a:lnTo>
                    <a:pt x="70" y="16"/>
                  </a:lnTo>
                  <a:lnTo>
                    <a:pt x="79" y="16"/>
                  </a:lnTo>
                  <a:lnTo>
                    <a:pt x="80" y="16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5" y="1"/>
                  </a:lnTo>
                  <a:lnTo>
                    <a:pt x="87" y="2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101" y="17"/>
                  </a:lnTo>
                  <a:lnTo>
                    <a:pt x="109" y="24"/>
                  </a:lnTo>
                  <a:lnTo>
                    <a:pt x="112" y="30"/>
                  </a:lnTo>
                  <a:lnTo>
                    <a:pt x="109" y="30"/>
                  </a:lnTo>
                  <a:lnTo>
                    <a:pt x="109" y="34"/>
                  </a:lnTo>
                  <a:lnTo>
                    <a:pt x="110" y="35"/>
                  </a:lnTo>
                  <a:lnTo>
                    <a:pt x="115" y="34"/>
                  </a:lnTo>
                  <a:lnTo>
                    <a:pt x="117" y="31"/>
                  </a:lnTo>
                  <a:lnTo>
                    <a:pt x="116" y="26"/>
                  </a:lnTo>
                  <a:lnTo>
                    <a:pt x="117" y="26"/>
                  </a:lnTo>
                  <a:lnTo>
                    <a:pt x="121" y="25"/>
                  </a:lnTo>
                  <a:lnTo>
                    <a:pt x="124" y="25"/>
                  </a:lnTo>
                  <a:lnTo>
                    <a:pt x="127" y="20"/>
                  </a:lnTo>
                  <a:lnTo>
                    <a:pt x="129" y="21"/>
                  </a:lnTo>
                  <a:lnTo>
                    <a:pt x="134" y="15"/>
                  </a:lnTo>
                  <a:lnTo>
                    <a:pt x="137" y="12"/>
                  </a:lnTo>
                  <a:lnTo>
                    <a:pt x="135" y="9"/>
                  </a:lnTo>
                  <a:lnTo>
                    <a:pt x="142" y="5"/>
                  </a:lnTo>
                  <a:lnTo>
                    <a:pt x="149" y="1"/>
                  </a:lnTo>
                  <a:lnTo>
                    <a:pt x="163" y="0"/>
                  </a:lnTo>
                  <a:lnTo>
                    <a:pt x="163" y="1"/>
                  </a:lnTo>
                  <a:lnTo>
                    <a:pt x="163" y="4"/>
                  </a:lnTo>
                  <a:lnTo>
                    <a:pt x="163" y="5"/>
                  </a:lnTo>
                  <a:lnTo>
                    <a:pt x="163" y="6"/>
                  </a:lnTo>
                  <a:lnTo>
                    <a:pt x="163" y="7"/>
                  </a:lnTo>
                  <a:lnTo>
                    <a:pt x="163" y="9"/>
                  </a:lnTo>
                  <a:lnTo>
                    <a:pt x="163" y="10"/>
                  </a:lnTo>
                  <a:lnTo>
                    <a:pt x="163" y="12"/>
                  </a:lnTo>
                  <a:lnTo>
                    <a:pt x="163" y="15"/>
                  </a:lnTo>
                  <a:lnTo>
                    <a:pt x="163" y="16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3" y="17"/>
                  </a:lnTo>
                  <a:lnTo>
                    <a:pt x="158" y="17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20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2" name="Frihåndsform 201">
              <a:extLst>
                <a:ext uri="{FF2B5EF4-FFF2-40B4-BE49-F238E27FC236}">
                  <a16:creationId xmlns:a16="http://schemas.microsoft.com/office/drawing/2014/main" id="{00000000-0008-0000-0000-000008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" y="683"/>
              <a:ext cx="62" cy="71"/>
            </a:xfrm>
            <a:custGeom>
              <a:avLst/>
              <a:gdLst>
                <a:gd name="T0" fmla="*/ 24 w 188"/>
                <a:gd name="T1" fmla="*/ 135 h 212"/>
                <a:gd name="T2" fmla="*/ 17 w 188"/>
                <a:gd name="T3" fmla="*/ 147 h 212"/>
                <a:gd name="T4" fmla="*/ 7 w 188"/>
                <a:gd name="T5" fmla="*/ 152 h 212"/>
                <a:gd name="T6" fmla="*/ 2 w 188"/>
                <a:gd name="T7" fmla="*/ 141 h 212"/>
                <a:gd name="T8" fmla="*/ 0 w 188"/>
                <a:gd name="T9" fmla="*/ 136 h 212"/>
                <a:gd name="T10" fmla="*/ 5 w 188"/>
                <a:gd name="T11" fmla="*/ 128 h 212"/>
                <a:gd name="T12" fmla="*/ 15 w 188"/>
                <a:gd name="T13" fmla="*/ 105 h 212"/>
                <a:gd name="T14" fmla="*/ 37 w 188"/>
                <a:gd name="T15" fmla="*/ 123 h 212"/>
                <a:gd name="T16" fmla="*/ 37 w 188"/>
                <a:gd name="T17" fmla="*/ 131 h 212"/>
                <a:gd name="T18" fmla="*/ 147 w 188"/>
                <a:gd name="T19" fmla="*/ 61 h 212"/>
                <a:gd name="T20" fmla="*/ 152 w 188"/>
                <a:gd name="T21" fmla="*/ 80 h 212"/>
                <a:gd name="T22" fmla="*/ 152 w 188"/>
                <a:gd name="T23" fmla="*/ 87 h 212"/>
                <a:gd name="T24" fmla="*/ 179 w 188"/>
                <a:gd name="T25" fmla="*/ 108 h 212"/>
                <a:gd name="T26" fmla="*/ 176 w 188"/>
                <a:gd name="T27" fmla="*/ 133 h 212"/>
                <a:gd name="T28" fmla="*/ 180 w 188"/>
                <a:gd name="T29" fmla="*/ 149 h 212"/>
                <a:gd name="T30" fmla="*/ 184 w 188"/>
                <a:gd name="T31" fmla="*/ 152 h 212"/>
                <a:gd name="T32" fmla="*/ 188 w 188"/>
                <a:gd name="T33" fmla="*/ 158 h 212"/>
                <a:gd name="T34" fmla="*/ 162 w 188"/>
                <a:gd name="T35" fmla="*/ 171 h 212"/>
                <a:gd name="T36" fmla="*/ 145 w 188"/>
                <a:gd name="T37" fmla="*/ 184 h 212"/>
                <a:gd name="T38" fmla="*/ 134 w 188"/>
                <a:gd name="T39" fmla="*/ 194 h 212"/>
                <a:gd name="T40" fmla="*/ 124 w 188"/>
                <a:gd name="T41" fmla="*/ 176 h 212"/>
                <a:gd name="T42" fmla="*/ 112 w 188"/>
                <a:gd name="T43" fmla="*/ 161 h 212"/>
                <a:gd name="T44" fmla="*/ 102 w 188"/>
                <a:gd name="T45" fmla="*/ 174 h 212"/>
                <a:gd name="T46" fmla="*/ 85 w 188"/>
                <a:gd name="T47" fmla="*/ 171 h 212"/>
                <a:gd name="T48" fmla="*/ 73 w 188"/>
                <a:gd name="T49" fmla="*/ 178 h 212"/>
                <a:gd name="T50" fmla="*/ 67 w 188"/>
                <a:gd name="T51" fmla="*/ 183 h 212"/>
                <a:gd name="T52" fmla="*/ 60 w 188"/>
                <a:gd name="T53" fmla="*/ 188 h 212"/>
                <a:gd name="T54" fmla="*/ 57 w 188"/>
                <a:gd name="T55" fmla="*/ 193 h 212"/>
                <a:gd name="T56" fmla="*/ 49 w 188"/>
                <a:gd name="T57" fmla="*/ 203 h 212"/>
                <a:gd name="T58" fmla="*/ 38 w 188"/>
                <a:gd name="T59" fmla="*/ 209 h 212"/>
                <a:gd name="T60" fmla="*/ 33 w 188"/>
                <a:gd name="T61" fmla="*/ 193 h 212"/>
                <a:gd name="T62" fmla="*/ 33 w 188"/>
                <a:gd name="T63" fmla="*/ 173 h 212"/>
                <a:gd name="T64" fmla="*/ 29 w 188"/>
                <a:gd name="T65" fmla="*/ 159 h 212"/>
                <a:gd name="T66" fmla="*/ 35 w 188"/>
                <a:gd name="T67" fmla="*/ 141 h 212"/>
                <a:gd name="T68" fmla="*/ 42 w 188"/>
                <a:gd name="T69" fmla="*/ 147 h 212"/>
                <a:gd name="T70" fmla="*/ 42 w 188"/>
                <a:gd name="T71" fmla="*/ 164 h 212"/>
                <a:gd name="T72" fmla="*/ 47 w 188"/>
                <a:gd name="T73" fmla="*/ 162 h 212"/>
                <a:gd name="T74" fmla="*/ 50 w 188"/>
                <a:gd name="T75" fmla="*/ 146 h 212"/>
                <a:gd name="T76" fmla="*/ 62 w 188"/>
                <a:gd name="T77" fmla="*/ 147 h 212"/>
                <a:gd name="T78" fmla="*/ 70 w 188"/>
                <a:gd name="T79" fmla="*/ 130 h 212"/>
                <a:gd name="T80" fmla="*/ 73 w 188"/>
                <a:gd name="T81" fmla="*/ 120 h 212"/>
                <a:gd name="T82" fmla="*/ 62 w 188"/>
                <a:gd name="T83" fmla="*/ 106 h 212"/>
                <a:gd name="T84" fmla="*/ 48 w 188"/>
                <a:gd name="T85" fmla="*/ 88 h 212"/>
                <a:gd name="T86" fmla="*/ 52 w 188"/>
                <a:gd name="T87" fmla="*/ 82 h 212"/>
                <a:gd name="T88" fmla="*/ 55 w 188"/>
                <a:gd name="T89" fmla="*/ 82 h 212"/>
                <a:gd name="T90" fmla="*/ 65 w 188"/>
                <a:gd name="T91" fmla="*/ 61 h 212"/>
                <a:gd name="T92" fmla="*/ 67 w 188"/>
                <a:gd name="T93" fmla="*/ 31 h 212"/>
                <a:gd name="T94" fmla="*/ 55 w 188"/>
                <a:gd name="T95" fmla="*/ 13 h 212"/>
                <a:gd name="T96" fmla="*/ 97 w 188"/>
                <a:gd name="T97" fmla="*/ 17 h 212"/>
                <a:gd name="T98" fmla="*/ 107 w 188"/>
                <a:gd name="T99" fmla="*/ 0 h 212"/>
                <a:gd name="T100" fmla="*/ 120 w 188"/>
                <a:gd name="T101" fmla="*/ 2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212">
                  <a:moveTo>
                    <a:pt x="37" y="131"/>
                  </a:moveTo>
                  <a:lnTo>
                    <a:pt x="34" y="136"/>
                  </a:lnTo>
                  <a:lnTo>
                    <a:pt x="30" y="133"/>
                  </a:lnTo>
                  <a:lnTo>
                    <a:pt x="30" y="132"/>
                  </a:lnTo>
                  <a:lnTo>
                    <a:pt x="24" y="135"/>
                  </a:lnTo>
                  <a:lnTo>
                    <a:pt x="22" y="136"/>
                  </a:lnTo>
                  <a:lnTo>
                    <a:pt x="20" y="136"/>
                  </a:lnTo>
                  <a:lnTo>
                    <a:pt x="18" y="138"/>
                  </a:lnTo>
                  <a:lnTo>
                    <a:pt x="18" y="143"/>
                  </a:lnTo>
                  <a:lnTo>
                    <a:pt x="17" y="147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10" y="154"/>
                  </a:lnTo>
                  <a:lnTo>
                    <a:pt x="8" y="154"/>
                  </a:lnTo>
                  <a:lnTo>
                    <a:pt x="7" y="152"/>
                  </a:lnTo>
                  <a:lnTo>
                    <a:pt x="4" y="149"/>
                  </a:lnTo>
                  <a:lnTo>
                    <a:pt x="0" y="148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4" y="131"/>
                  </a:lnTo>
                  <a:lnTo>
                    <a:pt x="5" y="130"/>
                  </a:lnTo>
                  <a:lnTo>
                    <a:pt x="5" y="128"/>
                  </a:lnTo>
                  <a:lnTo>
                    <a:pt x="4" y="118"/>
                  </a:lnTo>
                  <a:lnTo>
                    <a:pt x="5" y="118"/>
                  </a:lnTo>
                  <a:lnTo>
                    <a:pt x="7" y="115"/>
                  </a:lnTo>
                  <a:lnTo>
                    <a:pt x="13" y="112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20" y="107"/>
                  </a:lnTo>
                  <a:lnTo>
                    <a:pt x="32" y="116"/>
                  </a:lnTo>
                  <a:lnTo>
                    <a:pt x="33" y="117"/>
                  </a:lnTo>
                  <a:lnTo>
                    <a:pt x="37" y="123"/>
                  </a:lnTo>
                  <a:lnTo>
                    <a:pt x="35" y="126"/>
                  </a:lnTo>
                  <a:lnTo>
                    <a:pt x="35" y="127"/>
                  </a:lnTo>
                  <a:lnTo>
                    <a:pt x="37" y="128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1"/>
                  </a:lnTo>
                  <a:close/>
                  <a:moveTo>
                    <a:pt x="120" y="25"/>
                  </a:moveTo>
                  <a:lnTo>
                    <a:pt x="128" y="30"/>
                  </a:lnTo>
                  <a:lnTo>
                    <a:pt x="135" y="50"/>
                  </a:lnTo>
                  <a:lnTo>
                    <a:pt x="147" y="61"/>
                  </a:lnTo>
                  <a:lnTo>
                    <a:pt x="154" y="67"/>
                  </a:lnTo>
                  <a:lnTo>
                    <a:pt x="154" y="70"/>
                  </a:lnTo>
                  <a:lnTo>
                    <a:pt x="153" y="71"/>
                  </a:lnTo>
                  <a:lnTo>
                    <a:pt x="152" y="77"/>
                  </a:lnTo>
                  <a:lnTo>
                    <a:pt x="152" y="80"/>
                  </a:lnTo>
                  <a:lnTo>
                    <a:pt x="152" y="81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6"/>
                  </a:lnTo>
                  <a:lnTo>
                    <a:pt x="152" y="87"/>
                  </a:lnTo>
                  <a:lnTo>
                    <a:pt x="165" y="97"/>
                  </a:lnTo>
                  <a:lnTo>
                    <a:pt x="167" y="98"/>
                  </a:lnTo>
                  <a:lnTo>
                    <a:pt x="172" y="101"/>
                  </a:lnTo>
                  <a:lnTo>
                    <a:pt x="176" y="110"/>
                  </a:lnTo>
                  <a:lnTo>
                    <a:pt x="179" y="108"/>
                  </a:lnTo>
                  <a:lnTo>
                    <a:pt x="179" y="115"/>
                  </a:lnTo>
                  <a:lnTo>
                    <a:pt x="180" y="116"/>
                  </a:lnTo>
                  <a:lnTo>
                    <a:pt x="176" y="125"/>
                  </a:lnTo>
                  <a:lnTo>
                    <a:pt x="178" y="132"/>
                  </a:lnTo>
                  <a:lnTo>
                    <a:pt x="176" y="133"/>
                  </a:lnTo>
                  <a:lnTo>
                    <a:pt x="176" y="138"/>
                  </a:lnTo>
                  <a:lnTo>
                    <a:pt x="176" y="140"/>
                  </a:lnTo>
                  <a:lnTo>
                    <a:pt x="178" y="145"/>
                  </a:lnTo>
                  <a:lnTo>
                    <a:pt x="179" y="148"/>
                  </a:lnTo>
                  <a:lnTo>
                    <a:pt x="180" y="149"/>
                  </a:lnTo>
                  <a:lnTo>
                    <a:pt x="180" y="151"/>
                  </a:lnTo>
                  <a:lnTo>
                    <a:pt x="180" y="151"/>
                  </a:lnTo>
                  <a:lnTo>
                    <a:pt x="181" y="151"/>
                  </a:lnTo>
                  <a:lnTo>
                    <a:pt x="183" y="151"/>
                  </a:lnTo>
                  <a:lnTo>
                    <a:pt x="184" y="152"/>
                  </a:lnTo>
                  <a:lnTo>
                    <a:pt x="184" y="154"/>
                  </a:lnTo>
                  <a:lnTo>
                    <a:pt x="185" y="154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8" y="158"/>
                  </a:lnTo>
                  <a:lnTo>
                    <a:pt x="188" y="158"/>
                  </a:lnTo>
                  <a:lnTo>
                    <a:pt x="173" y="159"/>
                  </a:lnTo>
                  <a:lnTo>
                    <a:pt x="167" y="163"/>
                  </a:lnTo>
                  <a:lnTo>
                    <a:pt x="159" y="167"/>
                  </a:lnTo>
                  <a:lnTo>
                    <a:pt x="162" y="171"/>
                  </a:lnTo>
                  <a:lnTo>
                    <a:pt x="157" y="173"/>
                  </a:lnTo>
                  <a:lnTo>
                    <a:pt x="153" y="179"/>
                  </a:lnTo>
                  <a:lnTo>
                    <a:pt x="152" y="179"/>
                  </a:lnTo>
                  <a:lnTo>
                    <a:pt x="148" y="183"/>
                  </a:lnTo>
                  <a:lnTo>
                    <a:pt x="145" y="184"/>
                  </a:lnTo>
                  <a:lnTo>
                    <a:pt x="140" y="186"/>
                  </a:lnTo>
                  <a:lnTo>
                    <a:pt x="139" y="186"/>
                  </a:lnTo>
                  <a:lnTo>
                    <a:pt x="140" y="189"/>
                  </a:lnTo>
                  <a:lnTo>
                    <a:pt x="138" y="193"/>
                  </a:lnTo>
                  <a:lnTo>
                    <a:pt x="134" y="194"/>
                  </a:lnTo>
                  <a:lnTo>
                    <a:pt x="133" y="193"/>
                  </a:lnTo>
                  <a:lnTo>
                    <a:pt x="133" y="188"/>
                  </a:lnTo>
                  <a:lnTo>
                    <a:pt x="137" y="188"/>
                  </a:lnTo>
                  <a:lnTo>
                    <a:pt x="133" y="182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3"/>
                  </a:lnTo>
                  <a:lnTo>
                    <a:pt x="119" y="163"/>
                  </a:lnTo>
                  <a:lnTo>
                    <a:pt x="114" y="162"/>
                  </a:lnTo>
                  <a:lnTo>
                    <a:pt x="112" y="161"/>
                  </a:lnTo>
                  <a:lnTo>
                    <a:pt x="108" y="159"/>
                  </a:lnTo>
                  <a:lnTo>
                    <a:pt x="107" y="161"/>
                  </a:lnTo>
                  <a:lnTo>
                    <a:pt x="105" y="162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94" y="174"/>
                  </a:lnTo>
                  <a:lnTo>
                    <a:pt x="93" y="171"/>
                  </a:lnTo>
                  <a:lnTo>
                    <a:pt x="90" y="173"/>
                  </a:lnTo>
                  <a:lnTo>
                    <a:pt x="90" y="171"/>
                  </a:lnTo>
                  <a:lnTo>
                    <a:pt x="85" y="171"/>
                  </a:lnTo>
                  <a:lnTo>
                    <a:pt x="82" y="173"/>
                  </a:lnTo>
                  <a:lnTo>
                    <a:pt x="77" y="171"/>
                  </a:lnTo>
                  <a:lnTo>
                    <a:pt x="70" y="173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2" y="181"/>
                  </a:lnTo>
                  <a:lnTo>
                    <a:pt x="70" y="183"/>
                  </a:lnTo>
                  <a:lnTo>
                    <a:pt x="69" y="179"/>
                  </a:lnTo>
                  <a:lnTo>
                    <a:pt x="68" y="183"/>
                  </a:lnTo>
                  <a:lnTo>
                    <a:pt x="67" y="183"/>
                  </a:lnTo>
                  <a:lnTo>
                    <a:pt x="67" y="184"/>
                  </a:lnTo>
                  <a:lnTo>
                    <a:pt x="63" y="186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0" y="188"/>
                  </a:lnTo>
                  <a:lnTo>
                    <a:pt x="60" y="189"/>
                  </a:lnTo>
                  <a:lnTo>
                    <a:pt x="60" y="191"/>
                  </a:lnTo>
                  <a:lnTo>
                    <a:pt x="58" y="191"/>
                  </a:lnTo>
                  <a:lnTo>
                    <a:pt x="55" y="193"/>
                  </a:lnTo>
                  <a:lnTo>
                    <a:pt x="57" y="193"/>
                  </a:lnTo>
                  <a:lnTo>
                    <a:pt x="55" y="196"/>
                  </a:lnTo>
                  <a:lnTo>
                    <a:pt x="54" y="196"/>
                  </a:lnTo>
                  <a:lnTo>
                    <a:pt x="49" y="196"/>
                  </a:lnTo>
                  <a:lnTo>
                    <a:pt x="49" y="199"/>
                  </a:lnTo>
                  <a:lnTo>
                    <a:pt x="49" y="203"/>
                  </a:lnTo>
                  <a:lnTo>
                    <a:pt x="48" y="203"/>
                  </a:lnTo>
                  <a:lnTo>
                    <a:pt x="48" y="209"/>
                  </a:lnTo>
                  <a:lnTo>
                    <a:pt x="42" y="212"/>
                  </a:lnTo>
                  <a:lnTo>
                    <a:pt x="40" y="212"/>
                  </a:lnTo>
                  <a:lnTo>
                    <a:pt x="38" y="209"/>
                  </a:lnTo>
                  <a:lnTo>
                    <a:pt x="37" y="209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2" y="197"/>
                  </a:lnTo>
                  <a:lnTo>
                    <a:pt x="33" y="193"/>
                  </a:lnTo>
                  <a:lnTo>
                    <a:pt x="34" y="189"/>
                  </a:lnTo>
                  <a:lnTo>
                    <a:pt x="34" y="184"/>
                  </a:lnTo>
                  <a:lnTo>
                    <a:pt x="34" y="181"/>
                  </a:lnTo>
                  <a:lnTo>
                    <a:pt x="33" y="178"/>
                  </a:lnTo>
                  <a:lnTo>
                    <a:pt x="33" y="173"/>
                  </a:lnTo>
                  <a:lnTo>
                    <a:pt x="30" y="169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9" y="162"/>
                  </a:lnTo>
                  <a:lnTo>
                    <a:pt x="29" y="159"/>
                  </a:lnTo>
                  <a:lnTo>
                    <a:pt x="30" y="154"/>
                  </a:lnTo>
                  <a:lnTo>
                    <a:pt x="33" y="147"/>
                  </a:lnTo>
                  <a:lnTo>
                    <a:pt x="33" y="147"/>
                  </a:lnTo>
                  <a:lnTo>
                    <a:pt x="34" y="145"/>
                  </a:lnTo>
                  <a:lnTo>
                    <a:pt x="35" y="141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2" y="138"/>
                  </a:lnTo>
                  <a:lnTo>
                    <a:pt x="42" y="145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61"/>
                  </a:lnTo>
                  <a:lnTo>
                    <a:pt x="42" y="164"/>
                  </a:lnTo>
                  <a:lnTo>
                    <a:pt x="44" y="166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7" y="164"/>
                  </a:lnTo>
                  <a:lnTo>
                    <a:pt x="47" y="162"/>
                  </a:lnTo>
                  <a:lnTo>
                    <a:pt x="45" y="158"/>
                  </a:lnTo>
                  <a:lnTo>
                    <a:pt x="45" y="157"/>
                  </a:lnTo>
                  <a:lnTo>
                    <a:pt x="47" y="154"/>
                  </a:lnTo>
                  <a:lnTo>
                    <a:pt x="47" y="149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3" y="146"/>
                  </a:lnTo>
                  <a:lnTo>
                    <a:pt x="54" y="146"/>
                  </a:lnTo>
                  <a:lnTo>
                    <a:pt x="58" y="147"/>
                  </a:lnTo>
                  <a:lnTo>
                    <a:pt x="62" y="147"/>
                  </a:lnTo>
                  <a:lnTo>
                    <a:pt x="65" y="147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68" y="136"/>
                  </a:lnTo>
                  <a:lnTo>
                    <a:pt x="70" y="130"/>
                  </a:lnTo>
                  <a:lnTo>
                    <a:pt x="72" y="127"/>
                  </a:lnTo>
                  <a:lnTo>
                    <a:pt x="72" y="126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3" y="120"/>
                  </a:lnTo>
                  <a:lnTo>
                    <a:pt x="72" y="118"/>
                  </a:lnTo>
                  <a:lnTo>
                    <a:pt x="69" y="117"/>
                  </a:lnTo>
                  <a:lnTo>
                    <a:pt x="64" y="113"/>
                  </a:lnTo>
                  <a:lnTo>
                    <a:pt x="62" y="108"/>
                  </a:lnTo>
                  <a:lnTo>
                    <a:pt x="62" y="106"/>
                  </a:lnTo>
                  <a:lnTo>
                    <a:pt x="60" y="101"/>
                  </a:lnTo>
                  <a:lnTo>
                    <a:pt x="55" y="97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50" y="83"/>
                  </a:lnTo>
                  <a:lnTo>
                    <a:pt x="52" y="82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55" y="82"/>
                  </a:lnTo>
                  <a:lnTo>
                    <a:pt x="57" y="81"/>
                  </a:lnTo>
                  <a:lnTo>
                    <a:pt x="58" y="77"/>
                  </a:lnTo>
                  <a:lnTo>
                    <a:pt x="57" y="77"/>
                  </a:lnTo>
                  <a:lnTo>
                    <a:pt x="60" y="70"/>
                  </a:lnTo>
                  <a:lnTo>
                    <a:pt x="65" y="61"/>
                  </a:lnTo>
                  <a:lnTo>
                    <a:pt x="69" y="55"/>
                  </a:lnTo>
                  <a:lnTo>
                    <a:pt x="79" y="47"/>
                  </a:lnTo>
                  <a:lnTo>
                    <a:pt x="74" y="42"/>
                  </a:lnTo>
                  <a:lnTo>
                    <a:pt x="77" y="38"/>
                  </a:lnTo>
                  <a:lnTo>
                    <a:pt x="67" y="31"/>
                  </a:lnTo>
                  <a:lnTo>
                    <a:pt x="49" y="30"/>
                  </a:lnTo>
                  <a:lnTo>
                    <a:pt x="54" y="27"/>
                  </a:lnTo>
                  <a:lnTo>
                    <a:pt x="53" y="20"/>
                  </a:lnTo>
                  <a:lnTo>
                    <a:pt x="54" y="15"/>
                  </a:lnTo>
                  <a:lnTo>
                    <a:pt x="55" y="13"/>
                  </a:lnTo>
                  <a:lnTo>
                    <a:pt x="62" y="20"/>
                  </a:lnTo>
                  <a:lnTo>
                    <a:pt x="79" y="25"/>
                  </a:lnTo>
                  <a:lnTo>
                    <a:pt x="80" y="23"/>
                  </a:lnTo>
                  <a:lnTo>
                    <a:pt x="83" y="22"/>
                  </a:lnTo>
                  <a:lnTo>
                    <a:pt x="97" y="17"/>
                  </a:lnTo>
                  <a:lnTo>
                    <a:pt x="100" y="16"/>
                  </a:lnTo>
                  <a:lnTo>
                    <a:pt x="102" y="6"/>
                  </a:lnTo>
                  <a:lnTo>
                    <a:pt x="104" y="5"/>
                  </a:lnTo>
                  <a:lnTo>
                    <a:pt x="105" y="3"/>
                  </a:lnTo>
                  <a:lnTo>
                    <a:pt x="107" y="0"/>
                  </a:lnTo>
                  <a:lnTo>
                    <a:pt x="115" y="8"/>
                  </a:lnTo>
                  <a:lnTo>
                    <a:pt x="114" y="20"/>
                  </a:lnTo>
                  <a:lnTo>
                    <a:pt x="115" y="21"/>
                  </a:lnTo>
                  <a:lnTo>
                    <a:pt x="117" y="22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3" name="Frihåndsform 202">
              <a:extLst>
                <a:ext uri="{FF2B5EF4-FFF2-40B4-BE49-F238E27FC236}">
                  <a16:creationId xmlns:a16="http://schemas.microsoft.com/office/drawing/2014/main" id="{00000000-0008-0000-0000-000009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552"/>
              <a:ext cx="118" cy="181"/>
            </a:xfrm>
            <a:custGeom>
              <a:avLst/>
              <a:gdLst>
                <a:gd name="T0" fmla="*/ 297 w 353"/>
                <a:gd name="T1" fmla="*/ 96 h 544"/>
                <a:gd name="T2" fmla="*/ 291 w 353"/>
                <a:gd name="T3" fmla="*/ 115 h 544"/>
                <a:gd name="T4" fmla="*/ 287 w 353"/>
                <a:gd name="T5" fmla="*/ 136 h 544"/>
                <a:gd name="T6" fmla="*/ 282 w 353"/>
                <a:gd name="T7" fmla="*/ 157 h 544"/>
                <a:gd name="T8" fmla="*/ 279 w 353"/>
                <a:gd name="T9" fmla="*/ 174 h 544"/>
                <a:gd name="T10" fmla="*/ 279 w 353"/>
                <a:gd name="T11" fmla="*/ 197 h 544"/>
                <a:gd name="T12" fmla="*/ 297 w 353"/>
                <a:gd name="T13" fmla="*/ 214 h 544"/>
                <a:gd name="T14" fmla="*/ 309 w 353"/>
                <a:gd name="T15" fmla="*/ 222 h 544"/>
                <a:gd name="T16" fmla="*/ 327 w 353"/>
                <a:gd name="T17" fmla="*/ 231 h 544"/>
                <a:gd name="T18" fmla="*/ 342 w 353"/>
                <a:gd name="T19" fmla="*/ 250 h 544"/>
                <a:gd name="T20" fmla="*/ 352 w 353"/>
                <a:gd name="T21" fmla="*/ 272 h 544"/>
                <a:gd name="T22" fmla="*/ 342 w 353"/>
                <a:gd name="T23" fmla="*/ 292 h 544"/>
                <a:gd name="T24" fmla="*/ 332 w 353"/>
                <a:gd name="T25" fmla="*/ 310 h 544"/>
                <a:gd name="T26" fmla="*/ 327 w 353"/>
                <a:gd name="T27" fmla="*/ 320 h 544"/>
                <a:gd name="T28" fmla="*/ 303 w 353"/>
                <a:gd name="T29" fmla="*/ 320 h 544"/>
                <a:gd name="T30" fmla="*/ 279 w 353"/>
                <a:gd name="T31" fmla="*/ 325 h 544"/>
                <a:gd name="T32" fmla="*/ 284 w 353"/>
                <a:gd name="T33" fmla="*/ 343 h 544"/>
                <a:gd name="T34" fmla="*/ 288 w 353"/>
                <a:gd name="T35" fmla="*/ 357 h 544"/>
                <a:gd name="T36" fmla="*/ 294 w 353"/>
                <a:gd name="T37" fmla="*/ 378 h 544"/>
                <a:gd name="T38" fmla="*/ 307 w 353"/>
                <a:gd name="T39" fmla="*/ 396 h 544"/>
                <a:gd name="T40" fmla="*/ 314 w 353"/>
                <a:gd name="T41" fmla="*/ 415 h 544"/>
                <a:gd name="T42" fmla="*/ 316 w 353"/>
                <a:gd name="T43" fmla="*/ 435 h 544"/>
                <a:gd name="T44" fmla="*/ 307 w 353"/>
                <a:gd name="T45" fmla="*/ 453 h 544"/>
                <a:gd name="T46" fmla="*/ 303 w 353"/>
                <a:gd name="T47" fmla="*/ 466 h 544"/>
                <a:gd name="T48" fmla="*/ 303 w 353"/>
                <a:gd name="T49" fmla="*/ 490 h 544"/>
                <a:gd name="T50" fmla="*/ 298 w 353"/>
                <a:gd name="T51" fmla="*/ 503 h 544"/>
                <a:gd name="T52" fmla="*/ 283 w 353"/>
                <a:gd name="T53" fmla="*/ 520 h 544"/>
                <a:gd name="T54" fmla="*/ 267 w 353"/>
                <a:gd name="T55" fmla="*/ 531 h 544"/>
                <a:gd name="T56" fmla="*/ 254 w 353"/>
                <a:gd name="T57" fmla="*/ 536 h 544"/>
                <a:gd name="T58" fmla="*/ 239 w 353"/>
                <a:gd name="T59" fmla="*/ 535 h 544"/>
                <a:gd name="T60" fmla="*/ 229 w 353"/>
                <a:gd name="T61" fmla="*/ 540 h 544"/>
                <a:gd name="T62" fmla="*/ 223 w 353"/>
                <a:gd name="T63" fmla="*/ 543 h 544"/>
                <a:gd name="T64" fmla="*/ 218 w 353"/>
                <a:gd name="T65" fmla="*/ 528 h 544"/>
                <a:gd name="T66" fmla="*/ 213 w 353"/>
                <a:gd name="T67" fmla="*/ 497 h 544"/>
                <a:gd name="T68" fmla="*/ 193 w 353"/>
                <a:gd name="T69" fmla="*/ 481 h 544"/>
                <a:gd name="T70" fmla="*/ 196 w 353"/>
                <a:gd name="T71" fmla="*/ 463 h 544"/>
                <a:gd name="T72" fmla="*/ 157 w 353"/>
                <a:gd name="T73" fmla="*/ 417 h 544"/>
                <a:gd name="T74" fmla="*/ 106 w 353"/>
                <a:gd name="T75" fmla="*/ 363 h 544"/>
                <a:gd name="T76" fmla="*/ 76 w 353"/>
                <a:gd name="T77" fmla="*/ 308 h 544"/>
                <a:gd name="T78" fmla="*/ 110 w 353"/>
                <a:gd name="T79" fmla="*/ 278 h 544"/>
                <a:gd name="T80" fmla="*/ 108 w 353"/>
                <a:gd name="T81" fmla="*/ 237 h 544"/>
                <a:gd name="T82" fmla="*/ 107 w 353"/>
                <a:gd name="T83" fmla="*/ 187 h 544"/>
                <a:gd name="T84" fmla="*/ 58 w 353"/>
                <a:gd name="T85" fmla="*/ 181 h 544"/>
                <a:gd name="T86" fmla="*/ 53 w 353"/>
                <a:gd name="T87" fmla="*/ 150 h 544"/>
                <a:gd name="T88" fmla="*/ 42 w 353"/>
                <a:gd name="T89" fmla="*/ 147 h 544"/>
                <a:gd name="T90" fmla="*/ 25 w 353"/>
                <a:gd name="T91" fmla="*/ 126 h 544"/>
                <a:gd name="T92" fmla="*/ 35 w 353"/>
                <a:gd name="T93" fmla="*/ 117 h 544"/>
                <a:gd name="T94" fmla="*/ 0 w 353"/>
                <a:gd name="T95" fmla="*/ 92 h 544"/>
                <a:gd name="T96" fmla="*/ 16 w 353"/>
                <a:gd name="T97" fmla="*/ 77 h 544"/>
                <a:gd name="T98" fmla="*/ 42 w 353"/>
                <a:gd name="T99" fmla="*/ 61 h 544"/>
                <a:gd name="T100" fmla="*/ 67 w 353"/>
                <a:gd name="T101" fmla="*/ 5 h 544"/>
                <a:gd name="T102" fmla="*/ 118 w 353"/>
                <a:gd name="T103" fmla="*/ 9 h 544"/>
                <a:gd name="T104" fmla="*/ 175 w 353"/>
                <a:gd name="T105" fmla="*/ 11 h 544"/>
                <a:gd name="T106" fmla="*/ 188 w 353"/>
                <a:gd name="T107" fmla="*/ 36 h 544"/>
                <a:gd name="T108" fmla="*/ 211 w 353"/>
                <a:gd name="T109" fmla="*/ 55 h 544"/>
                <a:gd name="T110" fmla="*/ 234 w 353"/>
                <a:gd name="T111" fmla="*/ 74 h 544"/>
                <a:gd name="T112" fmla="*/ 264 w 353"/>
                <a:gd name="T113" fmla="*/ 7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3" h="544">
                  <a:moveTo>
                    <a:pt x="292" y="77"/>
                  </a:moveTo>
                  <a:lnTo>
                    <a:pt x="294" y="80"/>
                  </a:lnTo>
                  <a:lnTo>
                    <a:pt x="296" y="85"/>
                  </a:lnTo>
                  <a:lnTo>
                    <a:pt x="297" y="87"/>
                  </a:lnTo>
                  <a:lnTo>
                    <a:pt x="298" y="90"/>
                  </a:lnTo>
                  <a:lnTo>
                    <a:pt x="297" y="96"/>
                  </a:lnTo>
                  <a:lnTo>
                    <a:pt x="296" y="99"/>
                  </a:lnTo>
                  <a:lnTo>
                    <a:pt x="296" y="104"/>
                  </a:lnTo>
                  <a:lnTo>
                    <a:pt x="294" y="107"/>
                  </a:lnTo>
                  <a:lnTo>
                    <a:pt x="294" y="109"/>
                  </a:lnTo>
                  <a:lnTo>
                    <a:pt x="292" y="114"/>
                  </a:lnTo>
                  <a:lnTo>
                    <a:pt x="291" y="115"/>
                  </a:lnTo>
                  <a:lnTo>
                    <a:pt x="291" y="116"/>
                  </a:lnTo>
                  <a:lnTo>
                    <a:pt x="289" y="125"/>
                  </a:lnTo>
                  <a:lnTo>
                    <a:pt x="289" y="126"/>
                  </a:lnTo>
                  <a:lnTo>
                    <a:pt x="289" y="129"/>
                  </a:lnTo>
                  <a:lnTo>
                    <a:pt x="288" y="132"/>
                  </a:lnTo>
                  <a:lnTo>
                    <a:pt x="287" y="136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5"/>
                  </a:lnTo>
                  <a:lnTo>
                    <a:pt x="283" y="150"/>
                  </a:lnTo>
                  <a:lnTo>
                    <a:pt x="283" y="152"/>
                  </a:lnTo>
                  <a:lnTo>
                    <a:pt x="282" y="157"/>
                  </a:lnTo>
                  <a:lnTo>
                    <a:pt x="282" y="160"/>
                  </a:lnTo>
                  <a:lnTo>
                    <a:pt x="281" y="164"/>
                  </a:lnTo>
                  <a:lnTo>
                    <a:pt x="281" y="165"/>
                  </a:lnTo>
                  <a:lnTo>
                    <a:pt x="279" y="167"/>
                  </a:lnTo>
                  <a:lnTo>
                    <a:pt x="279" y="171"/>
                  </a:lnTo>
                  <a:lnTo>
                    <a:pt x="279" y="174"/>
                  </a:lnTo>
                  <a:lnTo>
                    <a:pt x="279" y="177"/>
                  </a:lnTo>
                  <a:lnTo>
                    <a:pt x="278" y="184"/>
                  </a:lnTo>
                  <a:lnTo>
                    <a:pt x="277" y="186"/>
                  </a:lnTo>
                  <a:lnTo>
                    <a:pt x="277" y="189"/>
                  </a:lnTo>
                  <a:lnTo>
                    <a:pt x="276" y="192"/>
                  </a:lnTo>
                  <a:lnTo>
                    <a:pt x="279" y="197"/>
                  </a:lnTo>
                  <a:lnTo>
                    <a:pt x="283" y="202"/>
                  </a:lnTo>
                  <a:lnTo>
                    <a:pt x="286" y="205"/>
                  </a:lnTo>
                  <a:lnTo>
                    <a:pt x="289" y="209"/>
                  </a:lnTo>
                  <a:lnTo>
                    <a:pt x="292" y="212"/>
                  </a:lnTo>
                  <a:lnTo>
                    <a:pt x="296" y="214"/>
                  </a:lnTo>
                  <a:lnTo>
                    <a:pt x="297" y="214"/>
                  </a:lnTo>
                  <a:lnTo>
                    <a:pt x="299" y="216"/>
                  </a:lnTo>
                  <a:lnTo>
                    <a:pt x="302" y="219"/>
                  </a:lnTo>
                  <a:lnTo>
                    <a:pt x="302" y="220"/>
                  </a:lnTo>
                  <a:lnTo>
                    <a:pt x="304" y="222"/>
                  </a:lnTo>
                  <a:lnTo>
                    <a:pt x="307" y="222"/>
                  </a:lnTo>
                  <a:lnTo>
                    <a:pt x="309" y="222"/>
                  </a:lnTo>
                  <a:lnTo>
                    <a:pt x="313" y="222"/>
                  </a:lnTo>
                  <a:lnTo>
                    <a:pt x="316" y="222"/>
                  </a:lnTo>
                  <a:lnTo>
                    <a:pt x="321" y="222"/>
                  </a:lnTo>
                  <a:lnTo>
                    <a:pt x="324" y="227"/>
                  </a:lnTo>
                  <a:lnTo>
                    <a:pt x="327" y="230"/>
                  </a:lnTo>
                  <a:lnTo>
                    <a:pt x="327" y="231"/>
                  </a:lnTo>
                  <a:lnTo>
                    <a:pt x="331" y="235"/>
                  </a:lnTo>
                  <a:lnTo>
                    <a:pt x="334" y="238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39" y="246"/>
                  </a:lnTo>
                  <a:lnTo>
                    <a:pt x="342" y="250"/>
                  </a:lnTo>
                  <a:lnTo>
                    <a:pt x="346" y="253"/>
                  </a:lnTo>
                  <a:lnTo>
                    <a:pt x="351" y="261"/>
                  </a:lnTo>
                  <a:lnTo>
                    <a:pt x="353" y="263"/>
                  </a:lnTo>
                  <a:lnTo>
                    <a:pt x="352" y="268"/>
                  </a:lnTo>
                  <a:lnTo>
                    <a:pt x="352" y="270"/>
                  </a:lnTo>
                  <a:lnTo>
                    <a:pt x="352" y="272"/>
                  </a:lnTo>
                  <a:lnTo>
                    <a:pt x="351" y="276"/>
                  </a:lnTo>
                  <a:lnTo>
                    <a:pt x="349" y="280"/>
                  </a:lnTo>
                  <a:lnTo>
                    <a:pt x="349" y="282"/>
                  </a:lnTo>
                  <a:lnTo>
                    <a:pt x="348" y="285"/>
                  </a:lnTo>
                  <a:lnTo>
                    <a:pt x="344" y="290"/>
                  </a:lnTo>
                  <a:lnTo>
                    <a:pt x="342" y="292"/>
                  </a:lnTo>
                  <a:lnTo>
                    <a:pt x="339" y="296"/>
                  </a:lnTo>
                  <a:lnTo>
                    <a:pt x="338" y="298"/>
                  </a:lnTo>
                  <a:lnTo>
                    <a:pt x="338" y="300"/>
                  </a:lnTo>
                  <a:lnTo>
                    <a:pt x="334" y="303"/>
                  </a:lnTo>
                  <a:lnTo>
                    <a:pt x="333" y="307"/>
                  </a:lnTo>
                  <a:lnTo>
                    <a:pt x="332" y="310"/>
                  </a:lnTo>
                  <a:lnTo>
                    <a:pt x="331" y="315"/>
                  </a:lnTo>
                  <a:lnTo>
                    <a:pt x="331" y="318"/>
                  </a:lnTo>
                  <a:lnTo>
                    <a:pt x="328" y="318"/>
                  </a:lnTo>
                  <a:lnTo>
                    <a:pt x="327" y="318"/>
                  </a:lnTo>
                  <a:lnTo>
                    <a:pt x="327" y="320"/>
                  </a:lnTo>
                  <a:lnTo>
                    <a:pt x="327" y="320"/>
                  </a:lnTo>
                  <a:lnTo>
                    <a:pt x="322" y="321"/>
                  </a:lnTo>
                  <a:lnTo>
                    <a:pt x="321" y="321"/>
                  </a:lnTo>
                  <a:lnTo>
                    <a:pt x="319" y="321"/>
                  </a:lnTo>
                  <a:lnTo>
                    <a:pt x="314" y="320"/>
                  </a:lnTo>
                  <a:lnTo>
                    <a:pt x="307" y="320"/>
                  </a:lnTo>
                  <a:lnTo>
                    <a:pt x="303" y="320"/>
                  </a:lnTo>
                  <a:lnTo>
                    <a:pt x="297" y="321"/>
                  </a:lnTo>
                  <a:lnTo>
                    <a:pt x="296" y="321"/>
                  </a:lnTo>
                  <a:lnTo>
                    <a:pt x="291" y="322"/>
                  </a:lnTo>
                  <a:lnTo>
                    <a:pt x="284" y="323"/>
                  </a:lnTo>
                  <a:lnTo>
                    <a:pt x="279" y="325"/>
                  </a:lnTo>
                  <a:lnTo>
                    <a:pt x="279" y="325"/>
                  </a:lnTo>
                  <a:lnTo>
                    <a:pt x="278" y="326"/>
                  </a:lnTo>
                  <a:lnTo>
                    <a:pt x="279" y="328"/>
                  </a:lnTo>
                  <a:lnTo>
                    <a:pt x="279" y="332"/>
                  </a:lnTo>
                  <a:lnTo>
                    <a:pt x="281" y="336"/>
                  </a:lnTo>
                  <a:lnTo>
                    <a:pt x="283" y="338"/>
                  </a:lnTo>
                  <a:lnTo>
                    <a:pt x="284" y="343"/>
                  </a:lnTo>
                  <a:lnTo>
                    <a:pt x="286" y="346"/>
                  </a:lnTo>
                  <a:lnTo>
                    <a:pt x="287" y="347"/>
                  </a:lnTo>
                  <a:lnTo>
                    <a:pt x="288" y="350"/>
                  </a:lnTo>
                  <a:lnTo>
                    <a:pt x="288" y="352"/>
                  </a:lnTo>
                  <a:lnTo>
                    <a:pt x="288" y="357"/>
                  </a:lnTo>
                  <a:lnTo>
                    <a:pt x="288" y="357"/>
                  </a:lnTo>
                  <a:lnTo>
                    <a:pt x="288" y="358"/>
                  </a:lnTo>
                  <a:lnTo>
                    <a:pt x="289" y="362"/>
                  </a:lnTo>
                  <a:lnTo>
                    <a:pt x="291" y="368"/>
                  </a:lnTo>
                  <a:lnTo>
                    <a:pt x="291" y="372"/>
                  </a:lnTo>
                  <a:lnTo>
                    <a:pt x="292" y="376"/>
                  </a:lnTo>
                  <a:lnTo>
                    <a:pt x="294" y="378"/>
                  </a:lnTo>
                  <a:lnTo>
                    <a:pt x="294" y="380"/>
                  </a:lnTo>
                  <a:lnTo>
                    <a:pt x="296" y="381"/>
                  </a:lnTo>
                  <a:lnTo>
                    <a:pt x="298" y="385"/>
                  </a:lnTo>
                  <a:lnTo>
                    <a:pt x="302" y="388"/>
                  </a:lnTo>
                  <a:lnTo>
                    <a:pt x="303" y="392"/>
                  </a:lnTo>
                  <a:lnTo>
                    <a:pt x="307" y="396"/>
                  </a:lnTo>
                  <a:lnTo>
                    <a:pt x="307" y="400"/>
                  </a:lnTo>
                  <a:lnTo>
                    <a:pt x="307" y="405"/>
                  </a:lnTo>
                  <a:lnTo>
                    <a:pt x="308" y="407"/>
                  </a:lnTo>
                  <a:lnTo>
                    <a:pt x="309" y="408"/>
                  </a:lnTo>
                  <a:lnTo>
                    <a:pt x="313" y="412"/>
                  </a:lnTo>
                  <a:lnTo>
                    <a:pt x="314" y="415"/>
                  </a:lnTo>
                  <a:lnTo>
                    <a:pt x="316" y="418"/>
                  </a:lnTo>
                  <a:lnTo>
                    <a:pt x="316" y="422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30"/>
                  </a:lnTo>
                  <a:lnTo>
                    <a:pt x="316" y="435"/>
                  </a:lnTo>
                  <a:lnTo>
                    <a:pt x="316" y="437"/>
                  </a:lnTo>
                  <a:lnTo>
                    <a:pt x="316" y="442"/>
                  </a:lnTo>
                  <a:lnTo>
                    <a:pt x="313" y="446"/>
                  </a:lnTo>
                  <a:lnTo>
                    <a:pt x="309" y="448"/>
                  </a:lnTo>
                  <a:lnTo>
                    <a:pt x="308" y="452"/>
                  </a:lnTo>
                  <a:lnTo>
                    <a:pt x="307" y="453"/>
                  </a:lnTo>
                  <a:lnTo>
                    <a:pt x="304" y="453"/>
                  </a:lnTo>
                  <a:lnTo>
                    <a:pt x="303" y="456"/>
                  </a:lnTo>
                  <a:lnTo>
                    <a:pt x="303" y="460"/>
                  </a:lnTo>
                  <a:lnTo>
                    <a:pt x="303" y="462"/>
                  </a:lnTo>
                  <a:lnTo>
                    <a:pt x="303" y="465"/>
                  </a:lnTo>
                  <a:lnTo>
                    <a:pt x="303" y="466"/>
                  </a:lnTo>
                  <a:lnTo>
                    <a:pt x="303" y="470"/>
                  </a:lnTo>
                  <a:lnTo>
                    <a:pt x="303" y="473"/>
                  </a:lnTo>
                  <a:lnTo>
                    <a:pt x="304" y="475"/>
                  </a:lnTo>
                  <a:lnTo>
                    <a:pt x="306" y="481"/>
                  </a:lnTo>
                  <a:lnTo>
                    <a:pt x="304" y="486"/>
                  </a:lnTo>
                  <a:lnTo>
                    <a:pt x="303" y="490"/>
                  </a:lnTo>
                  <a:lnTo>
                    <a:pt x="303" y="492"/>
                  </a:lnTo>
                  <a:lnTo>
                    <a:pt x="302" y="497"/>
                  </a:lnTo>
                  <a:lnTo>
                    <a:pt x="302" y="498"/>
                  </a:lnTo>
                  <a:lnTo>
                    <a:pt x="301" y="498"/>
                  </a:lnTo>
                  <a:lnTo>
                    <a:pt x="301" y="500"/>
                  </a:lnTo>
                  <a:lnTo>
                    <a:pt x="298" y="503"/>
                  </a:lnTo>
                  <a:lnTo>
                    <a:pt x="296" y="508"/>
                  </a:lnTo>
                  <a:lnTo>
                    <a:pt x="294" y="510"/>
                  </a:lnTo>
                  <a:lnTo>
                    <a:pt x="291" y="512"/>
                  </a:lnTo>
                  <a:lnTo>
                    <a:pt x="287" y="515"/>
                  </a:lnTo>
                  <a:lnTo>
                    <a:pt x="284" y="517"/>
                  </a:lnTo>
                  <a:lnTo>
                    <a:pt x="283" y="520"/>
                  </a:lnTo>
                  <a:lnTo>
                    <a:pt x="282" y="521"/>
                  </a:lnTo>
                  <a:lnTo>
                    <a:pt x="279" y="523"/>
                  </a:lnTo>
                  <a:lnTo>
                    <a:pt x="279" y="523"/>
                  </a:lnTo>
                  <a:lnTo>
                    <a:pt x="273" y="527"/>
                  </a:lnTo>
                  <a:lnTo>
                    <a:pt x="268" y="530"/>
                  </a:lnTo>
                  <a:lnTo>
                    <a:pt x="267" y="531"/>
                  </a:lnTo>
                  <a:lnTo>
                    <a:pt x="264" y="532"/>
                  </a:lnTo>
                  <a:lnTo>
                    <a:pt x="262" y="535"/>
                  </a:lnTo>
                  <a:lnTo>
                    <a:pt x="261" y="537"/>
                  </a:lnTo>
                  <a:lnTo>
                    <a:pt x="259" y="537"/>
                  </a:lnTo>
                  <a:lnTo>
                    <a:pt x="258" y="538"/>
                  </a:lnTo>
                  <a:lnTo>
                    <a:pt x="254" y="536"/>
                  </a:lnTo>
                  <a:lnTo>
                    <a:pt x="251" y="537"/>
                  </a:lnTo>
                  <a:lnTo>
                    <a:pt x="246" y="538"/>
                  </a:lnTo>
                  <a:lnTo>
                    <a:pt x="244" y="537"/>
                  </a:lnTo>
                  <a:lnTo>
                    <a:pt x="243" y="537"/>
                  </a:lnTo>
                  <a:lnTo>
                    <a:pt x="242" y="536"/>
                  </a:lnTo>
                  <a:lnTo>
                    <a:pt x="239" y="535"/>
                  </a:lnTo>
                  <a:lnTo>
                    <a:pt x="237" y="533"/>
                  </a:lnTo>
                  <a:lnTo>
                    <a:pt x="232" y="536"/>
                  </a:lnTo>
                  <a:lnTo>
                    <a:pt x="231" y="537"/>
                  </a:lnTo>
                  <a:lnTo>
                    <a:pt x="229" y="538"/>
                  </a:lnTo>
                  <a:lnTo>
                    <a:pt x="229" y="538"/>
                  </a:lnTo>
                  <a:lnTo>
                    <a:pt x="229" y="540"/>
                  </a:lnTo>
                  <a:lnTo>
                    <a:pt x="228" y="540"/>
                  </a:lnTo>
                  <a:lnTo>
                    <a:pt x="226" y="540"/>
                  </a:lnTo>
                  <a:lnTo>
                    <a:pt x="226" y="541"/>
                  </a:lnTo>
                  <a:lnTo>
                    <a:pt x="226" y="541"/>
                  </a:lnTo>
                  <a:lnTo>
                    <a:pt x="226" y="542"/>
                  </a:lnTo>
                  <a:lnTo>
                    <a:pt x="223" y="543"/>
                  </a:lnTo>
                  <a:lnTo>
                    <a:pt x="221" y="544"/>
                  </a:lnTo>
                  <a:lnTo>
                    <a:pt x="218" y="540"/>
                  </a:lnTo>
                  <a:lnTo>
                    <a:pt x="217" y="536"/>
                  </a:lnTo>
                  <a:lnTo>
                    <a:pt x="217" y="535"/>
                  </a:lnTo>
                  <a:lnTo>
                    <a:pt x="217" y="530"/>
                  </a:lnTo>
                  <a:lnTo>
                    <a:pt x="218" y="528"/>
                  </a:lnTo>
                  <a:lnTo>
                    <a:pt x="217" y="521"/>
                  </a:lnTo>
                  <a:lnTo>
                    <a:pt x="222" y="512"/>
                  </a:lnTo>
                  <a:lnTo>
                    <a:pt x="221" y="511"/>
                  </a:lnTo>
                  <a:lnTo>
                    <a:pt x="221" y="505"/>
                  </a:lnTo>
                  <a:lnTo>
                    <a:pt x="217" y="506"/>
                  </a:lnTo>
                  <a:lnTo>
                    <a:pt x="213" y="497"/>
                  </a:lnTo>
                  <a:lnTo>
                    <a:pt x="208" y="495"/>
                  </a:lnTo>
                  <a:lnTo>
                    <a:pt x="207" y="493"/>
                  </a:lnTo>
                  <a:lnTo>
                    <a:pt x="193" y="483"/>
                  </a:lnTo>
                  <a:lnTo>
                    <a:pt x="193" y="482"/>
                  </a:lnTo>
                  <a:lnTo>
                    <a:pt x="193" y="481"/>
                  </a:lnTo>
                  <a:lnTo>
                    <a:pt x="193" y="481"/>
                  </a:lnTo>
                  <a:lnTo>
                    <a:pt x="193" y="477"/>
                  </a:lnTo>
                  <a:lnTo>
                    <a:pt x="193" y="476"/>
                  </a:lnTo>
                  <a:lnTo>
                    <a:pt x="193" y="473"/>
                  </a:lnTo>
                  <a:lnTo>
                    <a:pt x="195" y="467"/>
                  </a:lnTo>
                  <a:lnTo>
                    <a:pt x="196" y="466"/>
                  </a:lnTo>
                  <a:lnTo>
                    <a:pt x="196" y="463"/>
                  </a:lnTo>
                  <a:lnTo>
                    <a:pt x="188" y="457"/>
                  </a:lnTo>
                  <a:lnTo>
                    <a:pt x="177" y="446"/>
                  </a:lnTo>
                  <a:lnTo>
                    <a:pt x="170" y="426"/>
                  </a:lnTo>
                  <a:lnTo>
                    <a:pt x="162" y="422"/>
                  </a:lnTo>
                  <a:lnTo>
                    <a:pt x="158" y="418"/>
                  </a:lnTo>
                  <a:lnTo>
                    <a:pt x="157" y="417"/>
                  </a:lnTo>
                  <a:lnTo>
                    <a:pt x="156" y="416"/>
                  </a:lnTo>
                  <a:lnTo>
                    <a:pt x="157" y="406"/>
                  </a:lnTo>
                  <a:lnTo>
                    <a:pt x="150" y="397"/>
                  </a:lnTo>
                  <a:lnTo>
                    <a:pt x="137" y="385"/>
                  </a:lnTo>
                  <a:lnTo>
                    <a:pt x="118" y="368"/>
                  </a:lnTo>
                  <a:lnTo>
                    <a:pt x="106" y="363"/>
                  </a:lnTo>
                  <a:lnTo>
                    <a:pt x="101" y="355"/>
                  </a:lnTo>
                  <a:lnTo>
                    <a:pt x="105" y="346"/>
                  </a:lnTo>
                  <a:lnTo>
                    <a:pt x="100" y="333"/>
                  </a:lnTo>
                  <a:lnTo>
                    <a:pt x="97" y="330"/>
                  </a:lnTo>
                  <a:lnTo>
                    <a:pt x="77" y="313"/>
                  </a:lnTo>
                  <a:lnTo>
                    <a:pt x="76" y="308"/>
                  </a:lnTo>
                  <a:lnTo>
                    <a:pt x="78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90" y="305"/>
                  </a:lnTo>
                  <a:lnTo>
                    <a:pt x="102" y="290"/>
                  </a:lnTo>
                  <a:lnTo>
                    <a:pt x="110" y="278"/>
                  </a:lnTo>
                  <a:lnTo>
                    <a:pt x="112" y="276"/>
                  </a:lnTo>
                  <a:lnTo>
                    <a:pt x="123" y="271"/>
                  </a:lnTo>
                  <a:lnTo>
                    <a:pt x="125" y="271"/>
                  </a:lnTo>
                  <a:lnTo>
                    <a:pt x="123" y="270"/>
                  </a:lnTo>
                  <a:lnTo>
                    <a:pt x="113" y="242"/>
                  </a:lnTo>
                  <a:lnTo>
                    <a:pt x="108" y="237"/>
                  </a:lnTo>
                  <a:lnTo>
                    <a:pt x="108" y="231"/>
                  </a:lnTo>
                  <a:lnTo>
                    <a:pt x="112" y="227"/>
                  </a:lnTo>
                  <a:lnTo>
                    <a:pt x="112" y="226"/>
                  </a:lnTo>
                  <a:lnTo>
                    <a:pt x="107" y="207"/>
                  </a:lnTo>
                  <a:lnTo>
                    <a:pt x="107" y="200"/>
                  </a:lnTo>
                  <a:lnTo>
                    <a:pt x="107" y="187"/>
                  </a:lnTo>
                  <a:lnTo>
                    <a:pt x="102" y="181"/>
                  </a:lnTo>
                  <a:lnTo>
                    <a:pt x="91" y="184"/>
                  </a:lnTo>
                  <a:lnTo>
                    <a:pt x="90" y="185"/>
                  </a:lnTo>
                  <a:lnTo>
                    <a:pt x="81" y="194"/>
                  </a:lnTo>
                  <a:lnTo>
                    <a:pt x="70" y="184"/>
                  </a:lnTo>
                  <a:lnTo>
                    <a:pt x="58" y="181"/>
                  </a:lnTo>
                  <a:lnTo>
                    <a:pt x="53" y="180"/>
                  </a:lnTo>
                  <a:lnTo>
                    <a:pt x="45" y="175"/>
                  </a:lnTo>
                  <a:lnTo>
                    <a:pt x="51" y="161"/>
                  </a:lnTo>
                  <a:lnTo>
                    <a:pt x="58" y="152"/>
                  </a:lnTo>
                  <a:lnTo>
                    <a:pt x="58" y="152"/>
                  </a:lnTo>
                  <a:lnTo>
                    <a:pt x="53" y="150"/>
                  </a:lnTo>
                  <a:lnTo>
                    <a:pt x="52" y="149"/>
                  </a:lnTo>
                  <a:lnTo>
                    <a:pt x="48" y="147"/>
                  </a:lnTo>
                  <a:lnTo>
                    <a:pt x="48" y="146"/>
                  </a:lnTo>
                  <a:lnTo>
                    <a:pt x="43" y="146"/>
                  </a:lnTo>
                  <a:lnTo>
                    <a:pt x="42" y="145"/>
                  </a:lnTo>
                  <a:lnTo>
                    <a:pt x="42" y="147"/>
                  </a:lnTo>
                  <a:lnTo>
                    <a:pt x="42" y="150"/>
                  </a:lnTo>
                  <a:lnTo>
                    <a:pt x="42" y="151"/>
                  </a:lnTo>
                  <a:lnTo>
                    <a:pt x="41" y="150"/>
                  </a:lnTo>
                  <a:lnTo>
                    <a:pt x="23" y="145"/>
                  </a:lnTo>
                  <a:lnTo>
                    <a:pt x="26" y="13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5"/>
                  </a:lnTo>
                  <a:lnTo>
                    <a:pt x="28" y="121"/>
                  </a:lnTo>
                  <a:lnTo>
                    <a:pt x="28" y="121"/>
                  </a:lnTo>
                  <a:lnTo>
                    <a:pt x="35" y="120"/>
                  </a:lnTo>
                  <a:lnTo>
                    <a:pt x="35" y="117"/>
                  </a:lnTo>
                  <a:lnTo>
                    <a:pt x="33" y="115"/>
                  </a:lnTo>
                  <a:lnTo>
                    <a:pt x="31" y="114"/>
                  </a:lnTo>
                  <a:lnTo>
                    <a:pt x="22" y="106"/>
                  </a:lnTo>
                  <a:lnTo>
                    <a:pt x="18" y="104"/>
                  </a:lnTo>
                  <a:lnTo>
                    <a:pt x="7" y="100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7" y="89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11" y="85"/>
                  </a:lnTo>
                  <a:lnTo>
                    <a:pt x="16" y="77"/>
                  </a:lnTo>
                  <a:lnTo>
                    <a:pt x="25" y="74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2" y="61"/>
                  </a:lnTo>
                  <a:lnTo>
                    <a:pt x="45" y="54"/>
                  </a:lnTo>
                  <a:lnTo>
                    <a:pt x="61" y="49"/>
                  </a:lnTo>
                  <a:lnTo>
                    <a:pt x="52" y="24"/>
                  </a:lnTo>
                  <a:lnTo>
                    <a:pt x="57" y="19"/>
                  </a:lnTo>
                  <a:lnTo>
                    <a:pt x="61" y="12"/>
                  </a:lnTo>
                  <a:lnTo>
                    <a:pt x="67" y="5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118" y="9"/>
                  </a:lnTo>
                  <a:lnTo>
                    <a:pt x="126" y="6"/>
                  </a:lnTo>
                  <a:lnTo>
                    <a:pt x="133" y="12"/>
                  </a:lnTo>
                  <a:lnTo>
                    <a:pt x="140" y="6"/>
                  </a:lnTo>
                  <a:lnTo>
                    <a:pt x="155" y="4"/>
                  </a:lnTo>
                  <a:lnTo>
                    <a:pt x="173" y="10"/>
                  </a:lnTo>
                  <a:lnTo>
                    <a:pt x="175" y="11"/>
                  </a:lnTo>
                  <a:lnTo>
                    <a:pt x="178" y="14"/>
                  </a:lnTo>
                  <a:lnTo>
                    <a:pt x="180" y="17"/>
                  </a:lnTo>
                  <a:lnTo>
                    <a:pt x="181" y="26"/>
                  </a:lnTo>
                  <a:lnTo>
                    <a:pt x="181" y="29"/>
                  </a:lnTo>
                  <a:lnTo>
                    <a:pt x="187" y="29"/>
                  </a:lnTo>
                  <a:lnTo>
                    <a:pt x="188" y="36"/>
                  </a:lnTo>
                  <a:lnTo>
                    <a:pt x="191" y="37"/>
                  </a:lnTo>
                  <a:lnTo>
                    <a:pt x="193" y="37"/>
                  </a:lnTo>
                  <a:lnTo>
                    <a:pt x="195" y="39"/>
                  </a:lnTo>
                  <a:lnTo>
                    <a:pt x="195" y="40"/>
                  </a:lnTo>
                  <a:lnTo>
                    <a:pt x="206" y="50"/>
                  </a:lnTo>
                  <a:lnTo>
                    <a:pt x="211" y="55"/>
                  </a:lnTo>
                  <a:lnTo>
                    <a:pt x="217" y="67"/>
                  </a:lnTo>
                  <a:lnTo>
                    <a:pt x="223" y="67"/>
                  </a:lnTo>
                  <a:lnTo>
                    <a:pt x="229" y="67"/>
                  </a:lnTo>
                  <a:lnTo>
                    <a:pt x="229" y="67"/>
                  </a:lnTo>
                  <a:lnTo>
                    <a:pt x="231" y="72"/>
                  </a:lnTo>
                  <a:lnTo>
                    <a:pt x="234" y="74"/>
                  </a:lnTo>
                  <a:lnTo>
                    <a:pt x="236" y="72"/>
                  </a:lnTo>
                  <a:lnTo>
                    <a:pt x="242" y="67"/>
                  </a:lnTo>
                  <a:lnTo>
                    <a:pt x="249" y="67"/>
                  </a:lnTo>
                  <a:lnTo>
                    <a:pt x="254" y="70"/>
                  </a:lnTo>
                  <a:lnTo>
                    <a:pt x="263" y="72"/>
                  </a:lnTo>
                  <a:lnTo>
                    <a:pt x="264" y="74"/>
                  </a:lnTo>
                  <a:lnTo>
                    <a:pt x="271" y="75"/>
                  </a:lnTo>
                  <a:lnTo>
                    <a:pt x="279" y="82"/>
                  </a:lnTo>
                  <a:lnTo>
                    <a:pt x="292" y="77"/>
                  </a:lnTo>
                  <a:lnTo>
                    <a:pt x="292" y="77"/>
                  </a:lnTo>
                  <a:lnTo>
                    <a:pt x="292" y="77"/>
                  </a:lnTo>
                  <a:close/>
                </a:path>
              </a:pathLst>
            </a:custGeom>
            <a:solidFill>
              <a:srgbClr val="64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4" name="Frihåndsform 203">
              <a:extLst>
                <a:ext uri="{FF2B5EF4-FFF2-40B4-BE49-F238E27FC236}">
                  <a16:creationId xmlns:a16="http://schemas.microsoft.com/office/drawing/2014/main" id="{00000000-0008-0000-0000-00000A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" y="567"/>
              <a:ext cx="133" cy="145"/>
            </a:xfrm>
            <a:custGeom>
              <a:avLst/>
              <a:gdLst>
                <a:gd name="T0" fmla="*/ 234 w 399"/>
                <a:gd name="T1" fmla="*/ 19 h 435"/>
                <a:gd name="T2" fmla="*/ 249 w 399"/>
                <a:gd name="T3" fmla="*/ 28 h 435"/>
                <a:gd name="T4" fmla="*/ 266 w 399"/>
                <a:gd name="T5" fmla="*/ 30 h 435"/>
                <a:gd name="T6" fmla="*/ 256 w 399"/>
                <a:gd name="T7" fmla="*/ 40 h 435"/>
                <a:gd name="T8" fmla="*/ 269 w 399"/>
                <a:gd name="T9" fmla="*/ 55 h 435"/>
                <a:gd name="T10" fmla="*/ 285 w 399"/>
                <a:gd name="T11" fmla="*/ 70 h 435"/>
                <a:gd name="T12" fmla="*/ 274 w 399"/>
                <a:gd name="T13" fmla="*/ 78 h 435"/>
                <a:gd name="T14" fmla="*/ 272 w 399"/>
                <a:gd name="T15" fmla="*/ 98 h 435"/>
                <a:gd name="T16" fmla="*/ 291 w 399"/>
                <a:gd name="T17" fmla="*/ 100 h 435"/>
                <a:gd name="T18" fmla="*/ 299 w 399"/>
                <a:gd name="T19" fmla="*/ 100 h 435"/>
                <a:gd name="T20" fmla="*/ 307 w 399"/>
                <a:gd name="T21" fmla="*/ 105 h 435"/>
                <a:gd name="T22" fmla="*/ 307 w 399"/>
                <a:gd name="T23" fmla="*/ 133 h 435"/>
                <a:gd name="T24" fmla="*/ 341 w 399"/>
                <a:gd name="T25" fmla="*/ 136 h 435"/>
                <a:gd name="T26" fmla="*/ 357 w 399"/>
                <a:gd name="T27" fmla="*/ 160 h 435"/>
                <a:gd name="T28" fmla="*/ 359 w 399"/>
                <a:gd name="T29" fmla="*/ 189 h 435"/>
                <a:gd name="T30" fmla="*/ 374 w 399"/>
                <a:gd name="T31" fmla="*/ 224 h 435"/>
                <a:gd name="T32" fmla="*/ 340 w 399"/>
                <a:gd name="T33" fmla="*/ 256 h 435"/>
                <a:gd name="T34" fmla="*/ 325 w 399"/>
                <a:gd name="T35" fmla="*/ 261 h 435"/>
                <a:gd name="T36" fmla="*/ 355 w 399"/>
                <a:gd name="T37" fmla="*/ 297 h 435"/>
                <a:gd name="T38" fmla="*/ 387 w 399"/>
                <a:gd name="T39" fmla="*/ 336 h 435"/>
                <a:gd name="T40" fmla="*/ 394 w 399"/>
                <a:gd name="T41" fmla="*/ 355 h 435"/>
                <a:gd name="T42" fmla="*/ 372 w 399"/>
                <a:gd name="T43" fmla="*/ 372 h 435"/>
                <a:gd name="T44" fmla="*/ 346 w 399"/>
                <a:gd name="T45" fmla="*/ 364 h 435"/>
                <a:gd name="T46" fmla="*/ 359 w 399"/>
                <a:gd name="T47" fmla="*/ 380 h 435"/>
                <a:gd name="T48" fmla="*/ 361 w 399"/>
                <a:gd name="T49" fmla="*/ 402 h 435"/>
                <a:gd name="T50" fmla="*/ 351 w 399"/>
                <a:gd name="T51" fmla="*/ 425 h 435"/>
                <a:gd name="T52" fmla="*/ 347 w 399"/>
                <a:gd name="T53" fmla="*/ 432 h 435"/>
                <a:gd name="T54" fmla="*/ 342 w 399"/>
                <a:gd name="T55" fmla="*/ 432 h 435"/>
                <a:gd name="T56" fmla="*/ 327 w 399"/>
                <a:gd name="T57" fmla="*/ 435 h 435"/>
                <a:gd name="T58" fmla="*/ 314 w 399"/>
                <a:gd name="T59" fmla="*/ 425 h 435"/>
                <a:gd name="T60" fmla="*/ 297 w 399"/>
                <a:gd name="T61" fmla="*/ 411 h 435"/>
                <a:gd name="T62" fmla="*/ 280 w 399"/>
                <a:gd name="T63" fmla="*/ 356 h 435"/>
                <a:gd name="T64" fmla="*/ 262 w 399"/>
                <a:gd name="T65" fmla="*/ 340 h 435"/>
                <a:gd name="T66" fmla="*/ 244 w 399"/>
                <a:gd name="T67" fmla="*/ 355 h 435"/>
                <a:gd name="T68" fmla="*/ 245 w 399"/>
                <a:gd name="T69" fmla="*/ 366 h 435"/>
                <a:gd name="T70" fmla="*/ 219 w 399"/>
                <a:gd name="T71" fmla="*/ 359 h 435"/>
                <a:gd name="T72" fmla="*/ 206 w 399"/>
                <a:gd name="T73" fmla="*/ 354 h 435"/>
                <a:gd name="T74" fmla="*/ 194 w 399"/>
                <a:gd name="T75" fmla="*/ 332 h 435"/>
                <a:gd name="T76" fmla="*/ 189 w 399"/>
                <a:gd name="T77" fmla="*/ 309 h 435"/>
                <a:gd name="T78" fmla="*/ 155 w 399"/>
                <a:gd name="T79" fmla="*/ 290 h 435"/>
                <a:gd name="T80" fmla="*/ 137 w 399"/>
                <a:gd name="T81" fmla="*/ 279 h 435"/>
                <a:gd name="T82" fmla="*/ 116 w 399"/>
                <a:gd name="T83" fmla="*/ 262 h 435"/>
                <a:gd name="T84" fmla="*/ 77 w 399"/>
                <a:gd name="T85" fmla="*/ 240 h 435"/>
                <a:gd name="T86" fmla="*/ 60 w 399"/>
                <a:gd name="T87" fmla="*/ 219 h 435"/>
                <a:gd name="T88" fmla="*/ 54 w 399"/>
                <a:gd name="T89" fmla="*/ 209 h 435"/>
                <a:gd name="T90" fmla="*/ 69 w 399"/>
                <a:gd name="T91" fmla="*/ 201 h 435"/>
                <a:gd name="T92" fmla="*/ 79 w 399"/>
                <a:gd name="T93" fmla="*/ 187 h 435"/>
                <a:gd name="T94" fmla="*/ 80 w 399"/>
                <a:gd name="T95" fmla="*/ 171 h 435"/>
                <a:gd name="T96" fmla="*/ 90 w 399"/>
                <a:gd name="T97" fmla="*/ 155 h 435"/>
                <a:gd name="T98" fmla="*/ 74 w 399"/>
                <a:gd name="T99" fmla="*/ 155 h 435"/>
                <a:gd name="T100" fmla="*/ 55 w 399"/>
                <a:gd name="T101" fmla="*/ 146 h 435"/>
                <a:gd name="T102" fmla="*/ 51 w 399"/>
                <a:gd name="T103" fmla="*/ 115 h 435"/>
                <a:gd name="T104" fmla="*/ 25 w 399"/>
                <a:gd name="T105" fmla="*/ 109 h 435"/>
                <a:gd name="T106" fmla="*/ 5 w 399"/>
                <a:gd name="T107" fmla="*/ 85 h 435"/>
                <a:gd name="T108" fmla="*/ 5 w 399"/>
                <a:gd name="T109" fmla="*/ 68 h 435"/>
                <a:gd name="T110" fmla="*/ 0 w 399"/>
                <a:gd name="T111" fmla="*/ 54 h 435"/>
                <a:gd name="T112" fmla="*/ 20 w 399"/>
                <a:gd name="T113" fmla="*/ 41 h 435"/>
                <a:gd name="T114" fmla="*/ 36 w 399"/>
                <a:gd name="T115" fmla="*/ 33 h 435"/>
                <a:gd name="T116" fmla="*/ 56 w 399"/>
                <a:gd name="T117" fmla="*/ 28 h 435"/>
                <a:gd name="T118" fmla="*/ 89 w 399"/>
                <a:gd name="T119" fmla="*/ 18 h 435"/>
                <a:gd name="T120" fmla="*/ 102 w 399"/>
                <a:gd name="T121" fmla="*/ 5 h 435"/>
                <a:gd name="T122" fmla="*/ 177 w 399"/>
                <a:gd name="T123" fmla="*/ 1 h 435"/>
                <a:gd name="T124" fmla="*/ 196 w 399"/>
                <a:gd name="T125" fmla="*/ 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9" h="435">
                  <a:moveTo>
                    <a:pt x="196" y="4"/>
                  </a:moveTo>
                  <a:lnTo>
                    <a:pt x="211" y="9"/>
                  </a:lnTo>
                  <a:lnTo>
                    <a:pt x="212" y="10"/>
                  </a:lnTo>
                  <a:lnTo>
                    <a:pt x="234" y="19"/>
                  </a:lnTo>
                  <a:lnTo>
                    <a:pt x="236" y="20"/>
                  </a:lnTo>
                  <a:lnTo>
                    <a:pt x="239" y="23"/>
                  </a:lnTo>
                  <a:lnTo>
                    <a:pt x="247" y="28"/>
                  </a:lnTo>
                  <a:lnTo>
                    <a:pt x="249" y="28"/>
                  </a:lnTo>
                  <a:lnTo>
                    <a:pt x="251" y="29"/>
                  </a:lnTo>
                  <a:lnTo>
                    <a:pt x="252" y="30"/>
                  </a:lnTo>
                  <a:lnTo>
                    <a:pt x="274" y="25"/>
                  </a:lnTo>
                  <a:lnTo>
                    <a:pt x="266" y="30"/>
                  </a:lnTo>
                  <a:lnTo>
                    <a:pt x="261" y="38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6" y="40"/>
                  </a:lnTo>
                  <a:lnTo>
                    <a:pt x="250" y="44"/>
                  </a:lnTo>
                  <a:lnTo>
                    <a:pt x="250" y="45"/>
                  </a:lnTo>
                  <a:lnTo>
                    <a:pt x="256" y="53"/>
                  </a:lnTo>
                  <a:lnTo>
                    <a:pt x="269" y="55"/>
                  </a:lnTo>
                  <a:lnTo>
                    <a:pt x="271" y="58"/>
                  </a:lnTo>
                  <a:lnTo>
                    <a:pt x="281" y="66"/>
                  </a:lnTo>
                  <a:lnTo>
                    <a:pt x="284" y="68"/>
                  </a:lnTo>
                  <a:lnTo>
                    <a:pt x="285" y="70"/>
                  </a:lnTo>
                  <a:lnTo>
                    <a:pt x="285" y="71"/>
                  </a:lnTo>
                  <a:lnTo>
                    <a:pt x="279" y="73"/>
                  </a:lnTo>
                  <a:lnTo>
                    <a:pt x="279" y="74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5" y="89"/>
                  </a:lnTo>
                  <a:lnTo>
                    <a:pt x="272" y="98"/>
                  </a:lnTo>
                  <a:lnTo>
                    <a:pt x="290" y="101"/>
                  </a:lnTo>
                  <a:lnTo>
                    <a:pt x="291" y="103"/>
                  </a:lnTo>
                  <a:lnTo>
                    <a:pt x="291" y="101"/>
                  </a:lnTo>
                  <a:lnTo>
                    <a:pt x="291" y="100"/>
                  </a:lnTo>
                  <a:lnTo>
                    <a:pt x="291" y="98"/>
                  </a:lnTo>
                  <a:lnTo>
                    <a:pt x="292" y="99"/>
                  </a:lnTo>
                  <a:lnTo>
                    <a:pt x="299" y="99"/>
                  </a:lnTo>
                  <a:lnTo>
                    <a:pt x="299" y="100"/>
                  </a:lnTo>
                  <a:lnTo>
                    <a:pt x="302" y="101"/>
                  </a:lnTo>
                  <a:lnTo>
                    <a:pt x="304" y="101"/>
                  </a:lnTo>
                  <a:lnTo>
                    <a:pt x="307" y="104"/>
                  </a:lnTo>
                  <a:lnTo>
                    <a:pt x="307" y="105"/>
                  </a:lnTo>
                  <a:lnTo>
                    <a:pt x="301" y="114"/>
                  </a:lnTo>
                  <a:lnTo>
                    <a:pt x="295" y="128"/>
                  </a:lnTo>
                  <a:lnTo>
                    <a:pt x="304" y="131"/>
                  </a:lnTo>
                  <a:lnTo>
                    <a:pt x="307" y="133"/>
                  </a:lnTo>
                  <a:lnTo>
                    <a:pt x="320" y="136"/>
                  </a:lnTo>
                  <a:lnTo>
                    <a:pt x="331" y="146"/>
                  </a:lnTo>
                  <a:lnTo>
                    <a:pt x="340" y="138"/>
                  </a:lnTo>
                  <a:lnTo>
                    <a:pt x="341" y="136"/>
                  </a:lnTo>
                  <a:lnTo>
                    <a:pt x="352" y="133"/>
                  </a:lnTo>
                  <a:lnTo>
                    <a:pt x="357" y="139"/>
                  </a:lnTo>
                  <a:lnTo>
                    <a:pt x="357" y="153"/>
                  </a:lnTo>
                  <a:lnTo>
                    <a:pt x="357" y="160"/>
                  </a:lnTo>
                  <a:lnTo>
                    <a:pt x="361" y="178"/>
                  </a:lnTo>
                  <a:lnTo>
                    <a:pt x="361" y="179"/>
                  </a:lnTo>
                  <a:lnTo>
                    <a:pt x="359" y="184"/>
                  </a:lnTo>
                  <a:lnTo>
                    <a:pt x="359" y="189"/>
                  </a:lnTo>
                  <a:lnTo>
                    <a:pt x="362" y="194"/>
                  </a:lnTo>
                  <a:lnTo>
                    <a:pt x="374" y="222"/>
                  </a:lnTo>
                  <a:lnTo>
                    <a:pt x="375" y="224"/>
                  </a:lnTo>
                  <a:lnTo>
                    <a:pt x="374" y="224"/>
                  </a:lnTo>
                  <a:lnTo>
                    <a:pt x="361" y="229"/>
                  </a:lnTo>
                  <a:lnTo>
                    <a:pt x="360" y="231"/>
                  </a:lnTo>
                  <a:lnTo>
                    <a:pt x="352" y="241"/>
                  </a:lnTo>
                  <a:lnTo>
                    <a:pt x="340" y="256"/>
                  </a:lnTo>
                  <a:lnTo>
                    <a:pt x="331" y="259"/>
                  </a:lnTo>
                  <a:lnTo>
                    <a:pt x="331" y="260"/>
                  </a:lnTo>
                  <a:lnTo>
                    <a:pt x="327" y="260"/>
                  </a:lnTo>
                  <a:lnTo>
                    <a:pt x="325" y="261"/>
                  </a:lnTo>
                  <a:lnTo>
                    <a:pt x="326" y="265"/>
                  </a:lnTo>
                  <a:lnTo>
                    <a:pt x="346" y="281"/>
                  </a:lnTo>
                  <a:lnTo>
                    <a:pt x="350" y="286"/>
                  </a:lnTo>
                  <a:lnTo>
                    <a:pt x="355" y="297"/>
                  </a:lnTo>
                  <a:lnTo>
                    <a:pt x="351" y="307"/>
                  </a:lnTo>
                  <a:lnTo>
                    <a:pt x="356" y="316"/>
                  </a:lnTo>
                  <a:lnTo>
                    <a:pt x="369" y="320"/>
                  </a:lnTo>
                  <a:lnTo>
                    <a:pt x="387" y="336"/>
                  </a:lnTo>
                  <a:lnTo>
                    <a:pt x="399" y="349"/>
                  </a:lnTo>
                  <a:lnTo>
                    <a:pt x="397" y="352"/>
                  </a:lnTo>
                  <a:lnTo>
                    <a:pt x="396" y="354"/>
                  </a:lnTo>
                  <a:lnTo>
                    <a:pt x="394" y="355"/>
                  </a:lnTo>
                  <a:lnTo>
                    <a:pt x="392" y="365"/>
                  </a:lnTo>
                  <a:lnTo>
                    <a:pt x="389" y="366"/>
                  </a:lnTo>
                  <a:lnTo>
                    <a:pt x="375" y="371"/>
                  </a:lnTo>
                  <a:lnTo>
                    <a:pt x="372" y="372"/>
                  </a:lnTo>
                  <a:lnTo>
                    <a:pt x="371" y="374"/>
                  </a:lnTo>
                  <a:lnTo>
                    <a:pt x="354" y="369"/>
                  </a:lnTo>
                  <a:lnTo>
                    <a:pt x="347" y="362"/>
                  </a:lnTo>
                  <a:lnTo>
                    <a:pt x="346" y="364"/>
                  </a:lnTo>
                  <a:lnTo>
                    <a:pt x="345" y="369"/>
                  </a:lnTo>
                  <a:lnTo>
                    <a:pt x="346" y="376"/>
                  </a:lnTo>
                  <a:lnTo>
                    <a:pt x="341" y="379"/>
                  </a:lnTo>
                  <a:lnTo>
                    <a:pt x="359" y="380"/>
                  </a:lnTo>
                  <a:lnTo>
                    <a:pt x="369" y="386"/>
                  </a:lnTo>
                  <a:lnTo>
                    <a:pt x="367" y="391"/>
                  </a:lnTo>
                  <a:lnTo>
                    <a:pt x="371" y="396"/>
                  </a:lnTo>
                  <a:lnTo>
                    <a:pt x="361" y="402"/>
                  </a:lnTo>
                  <a:lnTo>
                    <a:pt x="357" y="409"/>
                  </a:lnTo>
                  <a:lnTo>
                    <a:pt x="352" y="417"/>
                  </a:lnTo>
                  <a:lnTo>
                    <a:pt x="350" y="425"/>
                  </a:lnTo>
                  <a:lnTo>
                    <a:pt x="351" y="425"/>
                  </a:lnTo>
                  <a:lnTo>
                    <a:pt x="350" y="429"/>
                  </a:lnTo>
                  <a:lnTo>
                    <a:pt x="347" y="431"/>
                  </a:lnTo>
                  <a:lnTo>
                    <a:pt x="347" y="432"/>
                  </a:lnTo>
                  <a:lnTo>
                    <a:pt x="347" y="432"/>
                  </a:lnTo>
                  <a:lnTo>
                    <a:pt x="345" y="432"/>
                  </a:lnTo>
                  <a:lnTo>
                    <a:pt x="344" y="432"/>
                  </a:lnTo>
                  <a:lnTo>
                    <a:pt x="344" y="431"/>
                  </a:lnTo>
                  <a:lnTo>
                    <a:pt x="342" y="432"/>
                  </a:lnTo>
                  <a:lnTo>
                    <a:pt x="341" y="432"/>
                  </a:lnTo>
                  <a:lnTo>
                    <a:pt x="339" y="432"/>
                  </a:lnTo>
                  <a:lnTo>
                    <a:pt x="337" y="435"/>
                  </a:lnTo>
                  <a:lnTo>
                    <a:pt x="327" y="435"/>
                  </a:lnTo>
                  <a:lnTo>
                    <a:pt x="327" y="434"/>
                  </a:lnTo>
                  <a:lnTo>
                    <a:pt x="324" y="429"/>
                  </a:lnTo>
                  <a:lnTo>
                    <a:pt x="320" y="426"/>
                  </a:lnTo>
                  <a:lnTo>
                    <a:pt x="314" y="425"/>
                  </a:lnTo>
                  <a:lnTo>
                    <a:pt x="304" y="417"/>
                  </a:lnTo>
                  <a:lnTo>
                    <a:pt x="301" y="417"/>
                  </a:lnTo>
                  <a:lnTo>
                    <a:pt x="300" y="417"/>
                  </a:lnTo>
                  <a:lnTo>
                    <a:pt x="297" y="411"/>
                  </a:lnTo>
                  <a:lnTo>
                    <a:pt x="299" y="409"/>
                  </a:lnTo>
                  <a:lnTo>
                    <a:pt x="286" y="382"/>
                  </a:lnTo>
                  <a:lnTo>
                    <a:pt x="284" y="359"/>
                  </a:lnTo>
                  <a:lnTo>
                    <a:pt x="280" y="356"/>
                  </a:lnTo>
                  <a:lnTo>
                    <a:pt x="271" y="339"/>
                  </a:lnTo>
                  <a:lnTo>
                    <a:pt x="259" y="339"/>
                  </a:lnTo>
                  <a:lnTo>
                    <a:pt x="256" y="339"/>
                  </a:lnTo>
                  <a:lnTo>
                    <a:pt x="262" y="340"/>
                  </a:lnTo>
                  <a:lnTo>
                    <a:pt x="255" y="345"/>
                  </a:lnTo>
                  <a:lnTo>
                    <a:pt x="250" y="347"/>
                  </a:lnTo>
                  <a:lnTo>
                    <a:pt x="249" y="346"/>
                  </a:lnTo>
                  <a:lnTo>
                    <a:pt x="244" y="355"/>
                  </a:lnTo>
                  <a:lnTo>
                    <a:pt x="244" y="357"/>
                  </a:lnTo>
                  <a:lnTo>
                    <a:pt x="242" y="357"/>
                  </a:lnTo>
                  <a:lnTo>
                    <a:pt x="244" y="361"/>
                  </a:lnTo>
                  <a:lnTo>
                    <a:pt x="245" y="366"/>
                  </a:lnTo>
                  <a:lnTo>
                    <a:pt x="245" y="367"/>
                  </a:lnTo>
                  <a:lnTo>
                    <a:pt x="245" y="370"/>
                  </a:lnTo>
                  <a:lnTo>
                    <a:pt x="239" y="367"/>
                  </a:lnTo>
                  <a:lnTo>
                    <a:pt x="219" y="359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11" y="354"/>
                  </a:lnTo>
                  <a:lnTo>
                    <a:pt x="206" y="354"/>
                  </a:lnTo>
                  <a:lnTo>
                    <a:pt x="199" y="349"/>
                  </a:lnTo>
                  <a:lnTo>
                    <a:pt x="199" y="345"/>
                  </a:lnTo>
                  <a:lnTo>
                    <a:pt x="201" y="339"/>
                  </a:lnTo>
                  <a:lnTo>
                    <a:pt x="194" y="332"/>
                  </a:lnTo>
                  <a:lnTo>
                    <a:pt x="190" y="319"/>
                  </a:lnTo>
                  <a:lnTo>
                    <a:pt x="190" y="317"/>
                  </a:lnTo>
                  <a:lnTo>
                    <a:pt x="192" y="314"/>
                  </a:lnTo>
                  <a:lnTo>
                    <a:pt x="189" y="309"/>
                  </a:lnTo>
                  <a:lnTo>
                    <a:pt x="184" y="307"/>
                  </a:lnTo>
                  <a:lnTo>
                    <a:pt x="174" y="300"/>
                  </a:lnTo>
                  <a:lnTo>
                    <a:pt x="169" y="297"/>
                  </a:lnTo>
                  <a:lnTo>
                    <a:pt x="155" y="290"/>
                  </a:lnTo>
                  <a:lnTo>
                    <a:pt x="147" y="286"/>
                  </a:lnTo>
                  <a:lnTo>
                    <a:pt x="145" y="280"/>
                  </a:lnTo>
                  <a:lnTo>
                    <a:pt x="140" y="279"/>
                  </a:lnTo>
                  <a:lnTo>
                    <a:pt x="137" y="279"/>
                  </a:lnTo>
                  <a:lnTo>
                    <a:pt x="126" y="271"/>
                  </a:lnTo>
                  <a:lnTo>
                    <a:pt x="120" y="270"/>
                  </a:lnTo>
                  <a:lnTo>
                    <a:pt x="116" y="266"/>
                  </a:lnTo>
                  <a:lnTo>
                    <a:pt x="116" y="262"/>
                  </a:lnTo>
                  <a:lnTo>
                    <a:pt x="116" y="261"/>
                  </a:lnTo>
                  <a:lnTo>
                    <a:pt x="90" y="246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5" y="232"/>
                  </a:lnTo>
                  <a:lnTo>
                    <a:pt x="61" y="222"/>
                  </a:lnTo>
                  <a:lnTo>
                    <a:pt x="61" y="221"/>
                  </a:lnTo>
                  <a:lnTo>
                    <a:pt x="60" y="219"/>
                  </a:lnTo>
                  <a:lnTo>
                    <a:pt x="55" y="217"/>
                  </a:lnTo>
                  <a:lnTo>
                    <a:pt x="56" y="216"/>
                  </a:lnTo>
                  <a:lnTo>
                    <a:pt x="59" y="211"/>
                  </a:lnTo>
                  <a:lnTo>
                    <a:pt x="54" y="209"/>
                  </a:lnTo>
                  <a:lnTo>
                    <a:pt x="59" y="209"/>
                  </a:lnTo>
                  <a:lnTo>
                    <a:pt x="67" y="202"/>
                  </a:lnTo>
                  <a:lnTo>
                    <a:pt x="67" y="201"/>
                  </a:lnTo>
                  <a:lnTo>
                    <a:pt x="69" y="201"/>
                  </a:lnTo>
                  <a:lnTo>
                    <a:pt x="77" y="196"/>
                  </a:lnTo>
                  <a:lnTo>
                    <a:pt x="81" y="194"/>
                  </a:lnTo>
                  <a:lnTo>
                    <a:pt x="82" y="191"/>
                  </a:lnTo>
                  <a:lnTo>
                    <a:pt x="79" y="187"/>
                  </a:lnTo>
                  <a:lnTo>
                    <a:pt x="72" y="184"/>
                  </a:lnTo>
                  <a:lnTo>
                    <a:pt x="72" y="178"/>
                  </a:lnTo>
                  <a:lnTo>
                    <a:pt x="74" y="174"/>
                  </a:lnTo>
                  <a:lnTo>
                    <a:pt x="80" y="171"/>
                  </a:lnTo>
                  <a:lnTo>
                    <a:pt x="89" y="174"/>
                  </a:lnTo>
                  <a:lnTo>
                    <a:pt x="91" y="170"/>
                  </a:lnTo>
                  <a:lnTo>
                    <a:pt x="95" y="170"/>
                  </a:lnTo>
                  <a:lnTo>
                    <a:pt x="90" y="155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9" y="154"/>
                  </a:lnTo>
                  <a:lnTo>
                    <a:pt x="74" y="155"/>
                  </a:lnTo>
                  <a:lnTo>
                    <a:pt x="72" y="155"/>
                  </a:lnTo>
                  <a:lnTo>
                    <a:pt x="60" y="149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1" y="130"/>
                  </a:lnTo>
                  <a:lnTo>
                    <a:pt x="52" y="124"/>
                  </a:lnTo>
                  <a:lnTo>
                    <a:pt x="55" y="116"/>
                  </a:lnTo>
                  <a:lnTo>
                    <a:pt x="51" y="115"/>
                  </a:lnTo>
                  <a:lnTo>
                    <a:pt x="46" y="113"/>
                  </a:lnTo>
                  <a:lnTo>
                    <a:pt x="37" y="108"/>
                  </a:lnTo>
                  <a:lnTo>
                    <a:pt x="32" y="109"/>
                  </a:lnTo>
                  <a:lnTo>
                    <a:pt x="25" y="109"/>
                  </a:lnTo>
                  <a:lnTo>
                    <a:pt x="10" y="110"/>
                  </a:lnTo>
                  <a:lnTo>
                    <a:pt x="11" y="105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68"/>
                  </a:lnTo>
                  <a:lnTo>
                    <a:pt x="6" y="59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7" y="48"/>
                  </a:lnTo>
                  <a:lnTo>
                    <a:pt x="9" y="41"/>
                  </a:lnTo>
                  <a:lnTo>
                    <a:pt x="20" y="41"/>
                  </a:lnTo>
                  <a:lnTo>
                    <a:pt x="29" y="48"/>
                  </a:lnTo>
                  <a:lnTo>
                    <a:pt x="34" y="45"/>
                  </a:lnTo>
                  <a:lnTo>
                    <a:pt x="30" y="38"/>
                  </a:lnTo>
                  <a:lnTo>
                    <a:pt x="36" y="33"/>
                  </a:lnTo>
                  <a:lnTo>
                    <a:pt x="39" y="31"/>
                  </a:lnTo>
                  <a:lnTo>
                    <a:pt x="44" y="30"/>
                  </a:lnTo>
                  <a:lnTo>
                    <a:pt x="47" y="28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74" y="30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92" y="14"/>
                  </a:lnTo>
                  <a:lnTo>
                    <a:pt x="92" y="13"/>
                  </a:lnTo>
                  <a:lnTo>
                    <a:pt x="96" y="9"/>
                  </a:lnTo>
                  <a:lnTo>
                    <a:pt x="102" y="5"/>
                  </a:lnTo>
                  <a:lnTo>
                    <a:pt x="124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77" y="1"/>
                  </a:lnTo>
                  <a:lnTo>
                    <a:pt x="181" y="8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4"/>
                  </a:lnTo>
                  <a:close/>
                </a:path>
              </a:pathLst>
            </a:custGeom>
            <a:solidFill>
              <a:srgbClr val="64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5" name="Frihåndsform 204">
              <a:extLst>
                <a:ext uri="{FF2B5EF4-FFF2-40B4-BE49-F238E27FC236}">
                  <a16:creationId xmlns:a16="http://schemas.microsoft.com/office/drawing/2014/main" id="{00000000-0008-0000-0000-00000B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" y="647"/>
              <a:ext cx="120" cy="109"/>
            </a:xfrm>
            <a:custGeom>
              <a:avLst/>
              <a:gdLst>
                <a:gd name="T0" fmla="*/ 349 w 362"/>
                <a:gd name="T1" fmla="*/ 217 h 327"/>
                <a:gd name="T2" fmla="*/ 335 w 362"/>
                <a:gd name="T3" fmla="*/ 225 h 327"/>
                <a:gd name="T4" fmla="*/ 334 w 362"/>
                <a:gd name="T5" fmla="*/ 240 h 327"/>
                <a:gd name="T6" fmla="*/ 329 w 362"/>
                <a:gd name="T7" fmla="*/ 245 h 327"/>
                <a:gd name="T8" fmla="*/ 330 w 362"/>
                <a:gd name="T9" fmla="*/ 250 h 327"/>
                <a:gd name="T10" fmla="*/ 329 w 362"/>
                <a:gd name="T11" fmla="*/ 257 h 327"/>
                <a:gd name="T12" fmla="*/ 337 w 362"/>
                <a:gd name="T13" fmla="*/ 263 h 327"/>
                <a:gd name="T14" fmla="*/ 347 w 362"/>
                <a:gd name="T15" fmla="*/ 271 h 327"/>
                <a:gd name="T16" fmla="*/ 352 w 362"/>
                <a:gd name="T17" fmla="*/ 282 h 327"/>
                <a:gd name="T18" fmla="*/ 357 w 362"/>
                <a:gd name="T19" fmla="*/ 302 h 327"/>
                <a:gd name="T20" fmla="*/ 334 w 362"/>
                <a:gd name="T21" fmla="*/ 310 h 327"/>
                <a:gd name="T22" fmla="*/ 335 w 362"/>
                <a:gd name="T23" fmla="*/ 293 h 327"/>
                <a:gd name="T24" fmla="*/ 335 w 362"/>
                <a:gd name="T25" fmla="*/ 281 h 327"/>
                <a:gd name="T26" fmla="*/ 324 w 362"/>
                <a:gd name="T27" fmla="*/ 272 h 327"/>
                <a:gd name="T28" fmla="*/ 317 w 362"/>
                <a:gd name="T29" fmla="*/ 266 h 327"/>
                <a:gd name="T30" fmla="*/ 311 w 362"/>
                <a:gd name="T31" fmla="*/ 268 h 327"/>
                <a:gd name="T32" fmla="*/ 321 w 362"/>
                <a:gd name="T33" fmla="*/ 280 h 327"/>
                <a:gd name="T34" fmla="*/ 311 w 362"/>
                <a:gd name="T35" fmla="*/ 281 h 327"/>
                <a:gd name="T36" fmla="*/ 296 w 362"/>
                <a:gd name="T37" fmla="*/ 285 h 327"/>
                <a:gd name="T38" fmla="*/ 284 w 362"/>
                <a:gd name="T39" fmla="*/ 283 h 327"/>
                <a:gd name="T40" fmla="*/ 289 w 362"/>
                <a:gd name="T41" fmla="*/ 317 h 327"/>
                <a:gd name="T42" fmla="*/ 275 w 362"/>
                <a:gd name="T43" fmla="*/ 317 h 327"/>
                <a:gd name="T44" fmla="*/ 254 w 362"/>
                <a:gd name="T45" fmla="*/ 322 h 327"/>
                <a:gd name="T46" fmla="*/ 237 w 362"/>
                <a:gd name="T47" fmla="*/ 322 h 327"/>
                <a:gd name="T48" fmla="*/ 225 w 362"/>
                <a:gd name="T49" fmla="*/ 301 h 327"/>
                <a:gd name="T50" fmla="*/ 215 w 362"/>
                <a:gd name="T51" fmla="*/ 273 h 327"/>
                <a:gd name="T52" fmla="*/ 212 w 362"/>
                <a:gd name="T53" fmla="*/ 255 h 327"/>
                <a:gd name="T54" fmla="*/ 192 w 362"/>
                <a:gd name="T55" fmla="*/ 227 h 327"/>
                <a:gd name="T56" fmla="*/ 172 w 362"/>
                <a:gd name="T57" fmla="*/ 212 h 327"/>
                <a:gd name="T58" fmla="*/ 171 w 362"/>
                <a:gd name="T59" fmla="*/ 190 h 327"/>
                <a:gd name="T60" fmla="*/ 82 w 362"/>
                <a:gd name="T61" fmla="*/ 170 h 327"/>
                <a:gd name="T62" fmla="*/ 39 w 362"/>
                <a:gd name="T63" fmla="*/ 180 h 327"/>
                <a:gd name="T64" fmla="*/ 17 w 362"/>
                <a:gd name="T65" fmla="*/ 150 h 327"/>
                <a:gd name="T66" fmla="*/ 32 w 362"/>
                <a:gd name="T67" fmla="*/ 120 h 327"/>
                <a:gd name="T68" fmla="*/ 31 w 362"/>
                <a:gd name="T69" fmla="*/ 79 h 327"/>
                <a:gd name="T70" fmla="*/ 14 w 362"/>
                <a:gd name="T71" fmla="*/ 70 h 327"/>
                <a:gd name="T72" fmla="*/ 42 w 362"/>
                <a:gd name="T73" fmla="*/ 59 h 327"/>
                <a:gd name="T74" fmla="*/ 54 w 362"/>
                <a:gd name="T75" fmla="*/ 35 h 327"/>
                <a:gd name="T76" fmla="*/ 84 w 362"/>
                <a:gd name="T77" fmla="*/ 34 h 327"/>
                <a:gd name="T78" fmla="*/ 107 w 362"/>
                <a:gd name="T79" fmla="*/ 14 h 327"/>
                <a:gd name="T80" fmla="*/ 112 w 362"/>
                <a:gd name="T81" fmla="*/ 2 h 327"/>
                <a:gd name="T82" fmla="*/ 151 w 362"/>
                <a:gd name="T83" fmla="*/ 24 h 327"/>
                <a:gd name="T84" fmla="*/ 172 w 362"/>
                <a:gd name="T85" fmla="*/ 40 h 327"/>
                <a:gd name="T86" fmla="*/ 190 w 362"/>
                <a:gd name="T87" fmla="*/ 51 h 327"/>
                <a:gd name="T88" fmla="*/ 224 w 362"/>
                <a:gd name="T89" fmla="*/ 71 h 327"/>
                <a:gd name="T90" fmla="*/ 229 w 362"/>
                <a:gd name="T91" fmla="*/ 94 h 327"/>
                <a:gd name="T92" fmla="*/ 241 w 362"/>
                <a:gd name="T93" fmla="*/ 115 h 327"/>
                <a:gd name="T94" fmla="*/ 255 w 362"/>
                <a:gd name="T95" fmla="*/ 120 h 327"/>
                <a:gd name="T96" fmla="*/ 280 w 362"/>
                <a:gd name="T97" fmla="*/ 127 h 327"/>
                <a:gd name="T98" fmla="*/ 279 w 362"/>
                <a:gd name="T99" fmla="*/ 116 h 327"/>
                <a:gd name="T100" fmla="*/ 297 w 362"/>
                <a:gd name="T101" fmla="*/ 102 h 327"/>
                <a:gd name="T102" fmla="*/ 315 w 362"/>
                <a:gd name="T103" fmla="*/ 119 h 327"/>
                <a:gd name="T104" fmla="*/ 332 w 362"/>
                <a:gd name="T105" fmla="*/ 174 h 327"/>
                <a:gd name="T106" fmla="*/ 349 w 362"/>
                <a:gd name="T107" fmla="*/ 186 h 327"/>
                <a:gd name="T108" fmla="*/ 362 w 362"/>
                <a:gd name="T109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327">
                  <a:moveTo>
                    <a:pt x="362" y="196"/>
                  </a:moveTo>
                  <a:lnTo>
                    <a:pt x="360" y="200"/>
                  </a:lnTo>
                  <a:lnTo>
                    <a:pt x="361" y="207"/>
                  </a:lnTo>
                  <a:lnTo>
                    <a:pt x="349" y="217"/>
                  </a:lnTo>
                  <a:lnTo>
                    <a:pt x="347" y="215"/>
                  </a:lnTo>
                  <a:lnTo>
                    <a:pt x="342" y="215"/>
                  </a:lnTo>
                  <a:lnTo>
                    <a:pt x="340" y="221"/>
                  </a:lnTo>
                  <a:lnTo>
                    <a:pt x="335" y="225"/>
                  </a:lnTo>
                  <a:lnTo>
                    <a:pt x="334" y="227"/>
                  </a:lnTo>
                  <a:lnTo>
                    <a:pt x="332" y="227"/>
                  </a:lnTo>
                  <a:lnTo>
                    <a:pt x="334" y="237"/>
                  </a:lnTo>
                  <a:lnTo>
                    <a:pt x="334" y="240"/>
                  </a:lnTo>
                  <a:lnTo>
                    <a:pt x="332" y="241"/>
                  </a:lnTo>
                  <a:lnTo>
                    <a:pt x="331" y="242"/>
                  </a:lnTo>
                  <a:lnTo>
                    <a:pt x="331" y="242"/>
                  </a:lnTo>
                  <a:lnTo>
                    <a:pt x="329" y="245"/>
                  </a:lnTo>
                  <a:lnTo>
                    <a:pt x="329" y="246"/>
                  </a:lnTo>
                  <a:lnTo>
                    <a:pt x="329" y="247"/>
                  </a:lnTo>
                  <a:lnTo>
                    <a:pt x="329" y="249"/>
                  </a:lnTo>
                  <a:lnTo>
                    <a:pt x="330" y="250"/>
                  </a:lnTo>
                  <a:lnTo>
                    <a:pt x="330" y="250"/>
                  </a:lnTo>
                  <a:lnTo>
                    <a:pt x="331" y="252"/>
                  </a:lnTo>
                  <a:lnTo>
                    <a:pt x="331" y="255"/>
                  </a:lnTo>
                  <a:lnTo>
                    <a:pt x="329" y="257"/>
                  </a:lnTo>
                  <a:lnTo>
                    <a:pt x="332" y="258"/>
                  </a:lnTo>
                  <a:lnTo>
                    <a:pt x="335" y="261"/>
                  </a:lnTo>
                  <a:lnTo>
                    <a:pt x="336" y="263"/>
                  </a:lnTo>
                  <a:lnTo>
                    <a:pt x="337" y="263"/>
                  </a:lnTo>
                  <a:lnTo>
                    <a:pt x="345" y="262"/>
                  </a:lnTo>
                  <a:lnTo>
                    <a:pt x="345" y="265"/>
                  </a:lnTo>
                  <a:lnTo>
                    <a:pt x="349" y="265"/>
                  </a:lnTo>
                  <a:lnTo>
                    <a:pt x="347" y="271"/>
                  </a:lnTo>
                  <a:lnTo>
                    <a:pt x="347" y="273"/>
                  </a:lnTo>
                  <a:lnTo>
                    <a:pt x="347" y="277"/>
                  </a:lnTo>
                  <a:lnTo>
                    <a:pt x="347" y="281"/>
                  </a:lnTo>
                  <a:lnTo>
                    <a:pt x="352" y="282"/>
                  </a:lnTo>
                  <a:lnTo>
                    <a:pt x="356" y="285"/>
                  </a:lnTo>
                  <a:lnTo>
                    <a:pt x="356" y="286"/>
                  </a:lnTo>
                  <a:lnTo>
                    <a:pt x="357" y="295"/>
                  </a:lnTo>
                  <a:lnTo>
                    <a:pt x="357" y="302"/>
                  </a:lnTo>
                  <a:lnTo>
                    <a:pt x="352" y="307"/>
                  </a:lnTo>
                  <a:lnTo>
                    <a:pt x="341" y="311"/>
                  </a:lnTo>
                  <a:lnTo>
                    <a:pt x="337" y="311"/>
                  </a:lnTo>
                  <a:lnTo>
                    <a:pt x="334" y="310"/>
                  </a:lnTo>
                  <a:lnTo>
                    <a:pt x="334" y="303"/>
                  </a:lnTo>
                  <a:lnTo>
                    <a:pt x="334" y="300"/>
                  </a:lnTo>
                  <a:lnTo>
                    <a:pt x="335" y="297"/>
                  </a:lnTo>
                  <a:lnTo>
                    <a:pt x="335" y="293"/>
                  </a:lnTo>
                  <a:lnTo>
                    <a:pt x="335" y="292"/>
                  </a:lnTo>
                  <a:lnTo>
                    <a:pt x="335" y="288"/>
                  </a:lnTo>
                  <a:lnTo>
                    <a:pt x="336" y="283"/>
                  </a:lnTo>
                  <a:lnTo>
                    <a:pt x="335" y="281"/>
                  </a:lnTo>
                  <a:lnTo>
                    <a:pt x="334" y="277"/>
                  </a:lnTo>
                  <a:lnTo>
                    <a:pt x="326" y="273"/>
                  </a:lnTo>
                  <a:lnTo>
                    <a:pt x="325" y="273"/>
                  </a:lnTo>
                  <a:lnTo>
                    <a:pt x="324" y="272"/>
                  </a:lnTo>
                  <a:lnTo>
                    <a:pt x="322" y="270"/>
                  </a:lnTo>
                  <a:lnTo>
                    <a:pt x="321" y="270"/>
                  </a:lnTo>
                  <a:lnTo>
                    <a:pt x="321" y="267"/>
                  </a:lnTo>
                  <a:lnTo>
                    <a:pt x="317" y="266"/>
                  </a:lnTo>
                  <a:lnTo>
                    <a:pt x="315" y="265"/>
                  </a:lnTo>
                  <a:lnTo>
                    <a:pt x="314" y="266"/>
                  </a:lnTo>
                  <a:lnTo>
                    <a:pt x="310" y="267"/>
                  </a:lnTo>
                  <a:lnTo>
                    <a:pt x="311" y="268"/>
                  </a:lnTo>
                  <a:lnTo>
                    <a:pt x="311" y="270"/>
                  </a:lnTo>
                  <a:lnTo>
                    <a:pt x="314" y="272"/>
                  </a:lnTo>
                  <a:lnTo>
                    <a:pt x="322" y="278"/>
                  </a:lnTo>
                  <a:lnTo>
                    <a:pt x="321" y="280"/>
                  </a:lnTo>
                  <a:lnTo>
                    <a:pt x="321" y="281"/>
                  </a:lnTo>
                  <a:lnTo>
                    <a:pt x="319" y="281"/>
                  </a:lnTo>
                  <a:lnTo>
                    <a:pt x="316" y="281"/>
                  </a:lnTo>
                  <a:lnTo>
                    <a:pt x="311" y="281"/>
                  </a:lnTo>
                  <a:lnTo>
                    <a:pt x="310" y="281"/>
                  </a:lnTo>
                  <a:lnTo>
                    <a:pt x="304" y="281"/>
                  </a:lnTo>
                  <a:lnTo>
                    <a:pt x="299" y="281"/>
                  </a:lnTo>
                  <a:lnTo>
                    <a:pt x="296" y="285"/>
                  </a:lnTo>
                  <a:lnTo>
                    <a:pt x="289" y="285"/>
                  </a:lnTo>
                  <a:lnTo>
                    <a:pt x="285" y="281"/>
                  </a:lnTo>
                  <a:lnTo>
                    <a:pt x="285" y="281"/>
                  </a:lnTo>
                  <a:lnTo>
                    <a:pt x="284" y="283"/>
                  </a:lnTo>
                  <a:lnTo>
                    <a:pt x="281" y="288"/>
                  </a:lnTo>
                  <a:lnTo>
                    <a:pt x="274" y="296"/>
                  </a:lnTo>
                  <a:lnTo>
                    <a:pt x="285" y="312"/>
                  </a:lnTo>
                  <a:lnTo>
                    <a:pt x="289" y="317"/>
                  </a:lnTo>
                  <a:lnTo>
                    <a:pt x="284" y="318"/>
                  </a:lnTo>
                  <a:lnTo>
                    <a:pt x="282" y="320"/>
                  </a:lnTo>
                  <a:lnTo>
                    <a:pt x="281" y="318"/>
                  </a:lnTo>
                  <a:lnTo>
                    <a:pt x="275" y="317"/>
                  </a:lnTo>
                  <a:lnTo>
                    <a:pt x="274" y="318"/>
                  </a:lnTo>
                  <a:lnTo>
                    <a:pt x="260" y="316"/>
                  </a:lnTo>
                  <a:lnTo>
                    <a:pt x="251" y="318"/>
                  </a:lnTo>
                  <a:lnTo>
                    <a:pt x="254" y="322"/>
                  </a:lnTo>
                  <a:lnTo>
                    <a:pt x="255" y="327"/>
                  </a:lnTo>
                  <a:lnTo>
                    <a:pt x="246" y="327"/>
                  </a:lnTo>
                  <a:lnTo>
                    <a:pt x="240" y="327"/>
                  </a:lnTo>
                  <a:lnTo>
                    <a:pt x="237" y="322"/>
                  </a:lnTo>
                  <a:lnTo>
                    <a:pt x="229" y="311"/>
                  </a:lnTo>
                  <a:lnTo>
                    <a:pt x="222" y="311"/>
                  </a:lnTo>
                  <a:lnTo>
                    <a:pt x="219" y="311"/>
                  </a:lnTo>
                  <a:lnTo>
                    <a:pt x="225" y="301"/>
                  </a:lnTo>
                  <a:lnTo>
                    <a:pt x="220" y="296"/>
                  </a:lnTo>
                  <a:lnTo>
                    <a:pt x="219" y="287"/>
                  </a:lnTo>
                  <a:lnTo>
                    <a:pt x="217" y="283"/>
                  </a:lnTo>
                  <a:lnTo>
                    <a:pt x="215" y="273"/>
                  </a:lnTo>
                  <a:lnTo>
                    <a:pt x="207" y="271"/>
                  </a:lnTo>
                  <a:lnTo>
                    <a:pt x="210" y="263"/>
                  </a:lnTo>
                  <a:lnTo>
                    <a:pt x="211" y="261"/>
                  </a:lnTo>
                  <a:lnTo>
                    <a:pt x="212" y="255"/>
                  </a:lnTo>
                  <a:lnTo>
                    <a:pt x="191" y="244"/>
                  </a:lnTo>
                  <a:lnTo>
                    <a:pt x="192" y="235"/>
                  </a:lnTo>
                  <a:lnTo>
                    <a:pt x="192" y="232"/>
                  </a:lnTo>
                  <a:lnTo>
                    <a:pt x="192" y="227"/>
                  </a:lnTo>
                  <a:lnTo>
                    <a:pt x="192" y="226"/>
                  </a:lnTo>
                  <a:lnTo>
                    <a:pt x="190" y="222"/>
                  </a:lnTo>
                  <a:lnTo>
                    <a:pt x="176" y="212"/>
                  </a:lnTo>
                  <a:lnTo>
                    <a:pt x="172" y="212"/>
                  </a:lnTo>
                  <a:lnTo>
                    <a:pt x="174" y="210"/>
                  </a:lnTo>
                  <a:lnTo>
                    <a:pt x="172" y="202"/>
                  </a:lnTo>
                  <a:lnTo>
                    <a:pt x="172" y="195"/>
                  </a:lnTo>
                  <a:lnTo>
                    <a:pt x="171" y="190"/>
                  </a:lnTo>
                  <a:lnTo>
                    <a:pt x="146" y="174"/>
                  </a:lnTo>
                  <a:lnTo>
                    <a:pt x="117" y="174"/>
                  </a:lnTo>
                  <a:lnTo>
                    <a:pt x="80" y="167"/>
                  </a:lnTo>
                  <a:lnTo>
                    <a:pt x="82" y="170"/>
                  </a:lnTo>
                  <a:lnTo>
                    <a:pt x="74" y="167"/>
                  </a:lnTo>
                  <a:lnTo>
                    <a:pt x="70" y="167"/>
                  </a:lnTo>
                  <a:lnTo>
                    <a:pt x="42" y="177"/>
                  </a:lnTo>
                  <a:lnTo>
                    <a:pt x="39" y="180"/>
                  </a:lnTo>
                  <a:lnTo>
                    <a:pt x="19" y="174"/>
                  </a:lnTo>
                  <a:lnTo>
                    <a:pt x="0" y="177"/>
                  </a:lnTo>
                  <a:lnTo>
                    <a:pt x="14" y="164"/>
                  </a:lnTo>
                  <a:lnTo>
                    <a:pt x="17" y="150"/>
                  </a:lnTo>
                  <a:lnTo>
                    <a:pt x="26" y="142"/>
                  </a:lnTo>
                  <a:lnTo>
                    <a:pt x="27" y="139"/>
                  </a:lnTo>
                  <a:lnTo>
                    <a:pt x="31" y="120"/>
                  </a:lnTo>
                  <a:lnTo>
                    <a:pt x="32" y="120"/>
                  </a:lnTo>
                  <a:lnTo>
                    <a:pt x="40" y="100"/>
                  </a:lnTo>
                  <a:lnTo>
                    <a:pt x="32" y="94"/>
                  </a:lnTo>
                  <a:lnTo>
                    <a:pt x="31" y="92"/>
                  </a:lnTo>
                  <a:lnTo>
                    <a:pt x="31" y="79"/>
                  </a:lnTo>
                  <a:lnTo>
                    <a:pt x="21" y="72"/>
                  </a:lnTo>
                  <a:lnTo>
                    <a:pt x="15" y="71"/>
                  </a:lnTo>
                  <a:lnTo>
                    <a:pt x="9" y="71"/>
                  </a:lnTo>
                  <a:lnTo>
                    <a:pt x="14" y="70"/>
                  </a:lnTo>
                  <a:lnTo>
                    <a:pt x="25" y="61"/>
                  </a:lnTo>
                  <a:lnTo>
                    <a:pt x="27" y="60"/>
                  </a:lnTo>
                  <a:lnTo>
                    <a:pt x="31" y="57"/>
                  </a:lnTo>
                  <a:lnTo>
                    <a:pt x="42" y="59"/>
                  </a:lnTo>
                  <a:lnTo>
                    <a:pt x="44" y="55"/>
                  </a:lnTo>
                  <a:lnTo>
                    <a:pt x="42" y="50"/>
                  </a:lnTo>
                  <a:lnTo>
                    <a:pt x="50" y="41"/>
                  </a:lnTo>
                  <a:lnTo>
                    <a:pt x="54" y="35"/>
                  </a:lnTo>
                  <a:lnTo>
                    <a:pt x="56" y="31"/>
                  </a:lnTo>
                  <a:lnTo>
                    <a:pt x="67" y="26"/>
                  </a:lnTo>
                  <a:lnTo>
                    <a:pt x="72" y="32"/>
                  </a:lnTo>
                  <a:lnTo>
                    <a:pt x="84" y="34"/>
                  </a:lnTo>
                  <a:lnTo>
                    <a:pt x="99" y="20"/>
                  </a:lnTo>
                  <a:lnTo>
                    <a:pt x="100" y="19"/>
                  </a:lnTo>
                  <a:lnTo>
                    <a:pt x="106" y="22"/>
                  </a:lnTo>
                  <a:lnTo>
                    <a:pt x="107" y="14"/>
                  </a:lnTo>
                  <a:lnTo>
                    <a:pt x="111" y="14"/>
                  </a:lnTo>
                  <a:lnTo>
                    <a:pt x="115" y="10"/>
                  </a:lnTo>
                  <a:lnTo>
                    <a:pt x="107" y="5"/>
                  </a:lnTo>
                  <a:lnTo>
                    <a:pt x="112" y="2"/>
                  </a:lnTo>
                  <a:lnTo>
                    <a:pt x="119" y="0"/>
                  </a:lnTo>
                  <a:lnTo>
                    <a:pt x="126" y="7"/>
                  </a:lnTo>
                  <a:lnTo>
                    <a:pt x="151" y="22"/>
                  </a:lnTo>
                  <a:lnTo>
                    <a:pt x="151" y="24"/>
                  </a:lnTo>
                  <a:lnTo>
                    <a:pt x="151" y="27"/>
                  </a:lnTo>
                  <a:lnTo>
                    <a:pt x="155" y="31"/>
                  </a:lnTo>
                  <a:lnTo>
                    <a:pt x="162" y="34"/>
                  </a:lnTo>
                  <a:lnTo>
                    <a:pt x="172" y="40"/>
                  </a:lnTo>
                  <a:lnTo>
                    <a:pt x="175" y="41"/>
                  </a:lnTo>
                  <a:lnTo>
                    <a:pt x="181" y="42"/>
                  </a:lnTo>
                  <a:lnTo>
                    <a:pt x="184" y="47"/>
                  </a:lnTo>
                  <a:lnTo>
                    <a:pt x="190" y="51"/>
                  </a:lnTo>
                  <a:lnTo>
                    <a:pt x="204" y="59"/>
                  </a:lnTo>
                  <a:lnTo>
                    <a:pt x="209" y="61"/>
                  </a:lnTo>
                  <a:lnTo>
                    <a:pt x="220" y="69"/>
                  </a:lnTo>
                  <a:lnTo>
                    <a:pt x="224" y="71"/>
                  </a:lnTo>
                  <a:lnTo>
                    <a:pt x="227" y="75"/>
                  </a:lnTo>
                  <a:lnTo>
                    <a:pt x="225" y="80"/>
                  </a:lnTo>
                  <a:lnTo>
                    <a:pt x="225" y="81"/>
                  </a:lnTo>
                  <a:lnTo>
                    <a:pt x="229" y="94"/>
                  </a:lnTo>
                  <a:lnTo>
                    <a:pt x="237" y="100"/>
                  </a:lnTo>
                  <a:lnTo>
                    <a:pt x="234" y="106"/>
                  </a:lnTo>
                  <a:lnTo>
                    <a:pt x="234" y="111"/>
                  </a:lnTo>
                  <a:lnTo>
                    <a:pt x="241" y="115"/>
                  </a:lnTo>
                  <a:lnTo>
                    <a:pt x="246" y="115"/>
                  </a:lnTo>
                  <a:lnTo>
                    <a:pt x="256" y="116"/>
                  </a:lnTo>
                  <a:lnTo>
                    <a:pt x="256" y="117"/>
                  </a:lnTo>
                  <a:lnTo>
                    <a:pt x="255" y="120"/>
                  </a:lnTo>
                  <a:lnTo>
                    <a:pt x="275" y="129"/>
                  </a:lnTo>
                  <a:lnTo>
                    <a:pt x="280" y="131"/>
                  </a:lnTo>
                  <a:lnTo>
                    <a:pt x="280" y="129"/>
                  </a:lnTo>
                  <a:lnTo>
                    <a:pt x="280" y="127"/>
                  </a:lnTo>
                  <a:lnTo>
                    <a:pt x="279" y="122"/>
                  </a:lnTo>
                  <a:lnTo>
                    <a:pt x="277" y="120"/>
                  </a:lnTo>
                  <a:lnTo>
                    <a:pt x="279" y="120"/>
                  </a:lnTo>
                  <a:lnTo>
                    <a:pt x="279" y="116"/>
                  </a:lnTo>
                  <a:lnTo>
                    <a:pt x="284" y="107"/>
                  </a:lnTo>
                  <a:lnTo>
                    <a:pt x="285" y="110"/>
                  </a:lnTo>
                  <a:lnTo>
                    <a:pt x="291" y="106"/>
                  </a:lnTo>
                  <a:lnTo>
                    <a:pt x="297" y="102"/>
                  </a:lnTo>
                  <a:lnTo>
                    <a:pt x="292" y="100"/>
                  </a:lnTo>
                  <a:lnTo>
                    <a:pt x="294" y="100"/>
                  </a:lnTo>
                  <a:lnTo>
                    <a:pt x="306" y="100"/>
                  </a:lnTo>
                  <a:lnTo>
                    <a:pt x="315" y="119"/>
                  </a:lnTo>
                  <a:lnTo>
                    <a:pt x="319" y="120"/>
                  </a:lnTo>
                  <a:lnTo>
                    <a:pt x="321" y="144"/>
                  </a:lnTo>
                  <a:lnTo>
                    <a:pt x="334" y="170"/>
                  </a:lnTo>
                  <a:lnTo>
                    <a:pt x="332" y="174"/>
                  </a:lnTo>
                  <a:lnTo>
                    <a:pt x="335" y="179"/>
                  </a:lnTo>
                  <a:lnTo>
                    <a:pt x="336" y="180"/>
                  </a:lnTo>
                  <a:lnTo>
                    <a:pt x="339" y="179"/>
                  </a:lnTo>
                  <a:lnTo>
                    <a:pt x="349" y="186"/>
                  </a:lnTo>
                  <a:lnTo>
                    <a:pt x="355" y="189"/>
                  </a:lnTo>
                  <a:lnTo>
                    <a:pt x="359" y="190"/>
                  </a:lnTo>
                  <a:lnTo>
                    <a:pt x="362" y="196"/>
                  </a:lnTo>
                  <a:lnTo>
                    <a:pt x="362" y="196"/>
                  </a:lnTo>
                  <a:lnTo>
                    <a:pt x="362" y="196"/>
                  </a:lnTo>
                  <a:lnTo>
                    <a:pt x="362" y="196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6" name="Frihåndsform 205">
              <a:extLst>
                <a:ext uri="{FF2B5EF4-FFF2-40B4-BE49-F238E27FC236}">
                  <a16:creationId xmlns:a16="http://schemas.microsoft.com/office/drawing/2014/main" id="{00000000-0008-0000-0000-00000C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" y="740"/>
              <a:ext cx="30" cy="44"/>
            </a:xfrm>
            <a:custGeom>
              <a:avLst/>
              <a:gdLst>
                <a:gd name="T0" fmla="*/ 83 w 91"/>
                <a:gd name="T1" fmla="*/ 115 h 132"/>
                <a:gd name="T2" fmla="*/ 76 w 91"/>
                <a:gd name="T3" fmla="*/ 115 h 132"/>
                <a:gd name="T4" fmla="*/ 75 w 91"/>
                <a:gd name="T5" fmla="*/ 117 h 132"/>
                <a:gd name="T6" fmla="*/ 71 w 91"/>
                <a:gd name="T7" fmla="*/ 112 h 132"/>
                <a:gd name="T8" fmla="*/ 72 w 91"/>
                <a:gd name="T9" fmla="*/ 103 h 132"/>
                <a:gd name="T10" fmla="*/ 77 w 91"/>
                <a:gd name="T11" fmla="*/ 102 h 132"/>
                <a:gd name="T12" fmla="*/ 78 w 91"/>
                <a:gd name="T13" fmla="*/ 110 h 132"/>
                <a:gd name="T14" fmla="*/ 73 w 91"/>
                <a:gd name="T15" fmla="*/ 97 h 132"/>
                <a:gd name="T16" fmla="*/ 73 w 91"/>
                <a:gd name="T17" fmla="*/ 89 h 132"/>
                <a:gd name="T18" fmla="*/ 75 w 91"/>
                <a:gd name="T19" fmla="*/ 80 h 132"/>
                <a:gd name="T20" fmla="*/ 82 w 91"/>
                <a:gd name="T21" fmla="*/ 82 h 132"/>
                <a:gd name="T22" fmla="*/ 85 w 91"/>
                <a:gd name="T23" fmla="*/ 94 h 132"/>
                <a:gd name="T24" fmla="*/ 78 w 91"/>
                <a:gd name="T25" fmla="*/ 98 h 132"/>
                <a:gd name="T26" fmla="*/ 83 w 91"/>
                <a:gd name="T27" fmla="*/ 7 h 132"/>
                <a:gd name="T28" fmla="*/ 82 w 91"/>
                <a:gd name="T29" fmla="*/ 27 h 132"/>
                <a:gd name="T30" fmla="*/ 73 w 91"/>
                <a:gd name="T31" fmla="*/ 29 h 132"/>
                <a:gd name="T32" fmla="*/ 60 w 91"/>
                <a:gd name="T33" fmla="*/ 24 h 132"/>
                <a:gd name="T34" fmla="*/ 66 w 91"/>
                <a:gd name="T35" fmla="*/ 30 h 132"/>
                <a:gd name="T36" fmla="*/ 72 w 91"/>
                <a:gd name="T37" fmla="*/ 40 h 132"/>
                <a:gd name="T38" fmla="*/ 75 w 91"/>
                <a:gd name="T39" fmla="*/ 44 h 132"/>
                <a:gd name="T40" fmla="*/ 82 w 91"/>
                <a:gd name="T41" fmla="*/ 47 h 132"/>
                <a:gd name="T42" fmla="*/ 90 w 91"/>
                <a:gd name="T43" fmla="*/ 52 h 132"/>
                <a:gd name="T44" fmla="*/ 87 w 91"/>
                <a:gd name="T45" fmla="*/ 55 h 132"/>
                <a:gd name="T46" fmla="*/ 86 w 91"/>
                <a:gd name="T47" fmla="*/ 63 h 132"/>
                <a:gd name="T48" fmla="*/ 87 w 91"/>
                <a:gd name="T49" fmla="*/ 68 h 132"/>
                <a:gd name="T50" fmla="*/ 91 w 91"/>
                <a:gd name="T51" fmla="*/ 72 h 132"/>
                <a:gd name="T52" fmla="*/ 85 w 91"/>
                <a:gd name="T53" fmla="*/ 83 h 132"/>
                <a:gd name="T54" fmla="*/ 73 w 91"/>
                <a:gd name="T55" fmla="*/ 80 h 132"/>
                <a:gd name="T56" fmla="*/ 68 w 91"/>
                <a:gd name="T57" fmla="*/ 90 h 132"/>
                <a:gd name="T58" fmla="*/ 61 w 91"/>
                <a:gd name="T59" fmla="*/ 104 h 132"/>
                <a:gd name="T60" fmla="*/ 60 w 91"/>
                <a:gd name="T61" fmla="*/ 115 h 132"/>
                <a:gd name="T62" fmla="*/ 60 w 91"/>
                <a:gd name="T63" fmla="*/ 118 h 132"/>
                <a:gd name="T64" fmla="*/ 55 w 91"/>
                <a:gd name="T65" fmla="*/ 107 h 132"/>
                <a:gd name="T66" fmla="*/ 51 w 91"/>
                <a:gd name="T67" fmla="*/ 110 h 132"/>
                <a:gd name="T68" fmla="*/ 51 w 91"/>
                <a:gd name="T69" fmla="*/ 117 h 132"/>
                <a:gd name="T70" fmla="*/ 48 w 91"/>
                <a:gd name="T71" fmla="*/ 124 h 132"/>
                <a:gd name="T72" fmla="*/ 41 w 91"/>
                <a:gd name="T73" fmla="*/ 122 h 132"/>
                <a:gd name="T74" fmla="*/ 37 w 91"/>
                <a:gd name="T75" fmla="*/ 119 h 132"/>
                <a:gd name="T76" fmla="*/ 26 w 91"/>
                <a:gd name="T77" fmla="*/ 117 h 132"/>
                <a:gd name="T78" fmla="*/ 26 w 91"/>
                <a:gd name="T79" fmla="*/ 129 h 132"/>
                <a:gd name="T80" fmla="*/ 6 w 91"/>
                <a:gd name="T81" fmla="*/ 124 h 132"/>
                <a:gd name="T82" fmla="*/ 7 w 91"/>
                <a:gd name="T83" fmla="*/ 110 h 132"/>
                <a:gd name="T84" fmla="*/ 5 w 91"/>
                <a:gd name="T85" fmla="*/ 95 h 132"/>
                <a:gd name="T86" fmla="*/ 12 w 91"/>
                <a:gd name="T87" fmla="*/ 89 h 132"/>
                <a:gd name="T88" fmla="*/ 0 w 91"/>
                <a:gd name="T89" fmla="*/ 63 h 132"/>
                <a:gd name="T90" fmla="*/ 3 w 91"/>
                <a:gd name="T91" fmla="*/ 44 h 132"/>
                <a:gd name="T92" fmla="*/ 23 w 91"/>
                <a:gd name="T93" fmla="*/ 40 h 132"/>
                <a:gd name="T94" fmla="*/ 33 w 91"/>
                <a:gd name="T95" fmla="*/ 42 h 132"/>
                <a:gd name="T96" fmla="*/ 36 w 91"/>
                <a:gd name="T97" fmla="*/ 34 h 132"/>
                <a:gd name="T98" fmla="*/ 35 w 91"/>
                <a:gd name="T99" fmla="*/ 5 h 132"/>
                <a:gd name="T100" fmla="*/ 40 w 91"/>
                <a:gd name="T101" fmla="*/ 7 h 132"/>
                <a:gd name="T102" fmla="*/ 55 w 91"/>
                <a:gd name="T103" fmla="*/ 3 h 132"/>
                <a:gd name="T104" fmla="*/ 67 w 91"/>
                <a:gd name="T105" fmla="*/ 3 h 132"/>
                <a:gd name="T106" fmla="*/ 72 w 91"/>
                <a:gd name="T107" fmla="*/ 2 h 132"/>
                <a:gd name="T108" fmla="*/ 77 w 91"/>
                <a:gd name="T109" fmla="*/ 2 h 132"/>
                <a:gd name="T110" fmla="*/ 81 w 91"/>
                <a:gd name="T111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32">
                  <a:moveTo>
                    <a:pt x="78" y="110"/>
                  </a:moveTo>
                  <a:lnTo>
                    <a:pt x="82" y="113"/>
                  </a:lnTo>
                  <a:lnTo>
                    <a:pt x="83" y="115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6" y="115"/>
                  </a:lnTo>
                  <a:lnTo>
                    <a:pt x="76" y="112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5" y="118"/>
                  </a:lnTo>
                  <a:lnTo>
                    <a:pt x="72" y="117"/>
                  </a:lnTo>
                  <a:lnTo>
                    <a:pt x="71" y="112"/>
                  </a:lnTo>
                  <a:lnTo>
                    <a:pt x="70" y="108"/>
                  </a:lnTo>
                  <a:lnTo>
                    <a:pt x="71" y="105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7" y="102"/>
                  </a:lnTo>
                  <a:lnTo>
                    <a:pt x="77" y="108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10"/>
                  </a:lnTo>
                  <a:close/>
                  <a:moveTo>
                    <a:pt x="78" y="98"/>
                  </a:moveTo>
                  <a:lnTo>
                    <a:pt x="73" y="97"/>
                  </a:lnTo>
                  <a:lnTo>
                    <a:pt x="72" y="97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3" y="88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9"/>
                  </a:lnTo>
                  <a:lnTo>
                    <a:pt x="78" y="82"/>
                  </a:lnTo>
                  <a:lnTo>
                    <a:pt x="82" y="82"/>
                  </a:lnTo>
                  <a:lnTo>
                    <a:pt x="83" y="87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3" y="97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close/>
                  <a:moveTo>
                    <a:pt x="81" y="3"/>
                  </a:moveTo>
                  <a:lnTo>
                    <a:pt x="83" y="7"/>
                  </a:lnTo>
                  <a:lnTo>
                    <a:pt x="85" y="13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1" y="28"/>
                  </a:lnTo>
                  <a:lnTo>
                    <a:pt x="78" y="30"/>
                  </a:lnTo>
                  <a:lnTo>
                    <a:pt x="73" y="29"/>
                  </a:lnTo>
                  <a:lnTo>
                    <a:pt x="66" y="25"/>
                  </a:lnTo>
                  <a:lnTo>
                    <a:pt x="61" y="22"/>
                  </a:lnTo>
                  <a:lnTo>
                    <a:pt x="60" y="24"/>
                  </a:lnTo>
                  <a:lnTo>
                    <a:pt x="61" y="25"/>
                  </a:lnTo>
                  <a:lnTo>
                    <a:pt x="65" y="27"/>
                  </a:lnTo>
                  <a:lnTo>
                    <a:pt x="66" y="30"/>
                  </a:lnTo>
                  <a:lnTo>
                    <a:pt x="70" y="33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5" y="44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82" y="47"/>
                  </a:lnTo>
                  <a:lnTo>
                    <a:pt x="85" y="48"/>
                  </a:lnTo>
                  <a:lnTo>
                    <a:pt x="88" y="49"/>
                  </a:lnTo>
                  <a:lnTo>
                    <a:pt x="90" y="52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87" y="55"/>
                  </a:lnTo>
                  <a:lnTo>
                    <a:pt x="86" y="59"/>
                  </a:lnTo>
                  <a:lnTo>
                    <a:pt x="86" y="60"/>
                  </a:lnTo>
                  <a:lnTo>
                    <a:pt x="86" y="63"/>
                  </a:lnTo>
                  <a:lnTo>
                    <a:pt x="87" y="64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8" y="69"/>
                  </a:lnTo>
                  <a:lnTo>
                    <a:pt x="90" y="72"/>
                  </a:lnTo>
                  <a:lnTo>
                    <a:pt x="91" y="72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5" y="83"/>
                  </a:lnTo>
                  <a:lnTo>
                    <a:pt x="78" y="80"/>
                  </a:lnTo>
                  <a:lnTo>
                    <a:pt x="75" y="75"/>
                  </a:lnTo>
                  <a:lnTo>
                    <a:pt x="73" y="80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8" y="90"/>
                  </a:lnTo>
                  <a:lnTo>
                    <a:pt x="66" y="95"/>
                  </a:lnTo>
                  <a:lnTo>
                    <a:pt x="65" y="102"/>
                  </a:lnTo>
                  <a:lnTo>
                    <a:pt x="61" y="104"/>
                  </a:lnTo>
                  <a:lnTo>
                    <a:pt x="63" y="110"/>
                  </a:lnTo>
                  <a:lnTo>
                    <a:pt x="63" y="117"/>
                  </a:lnTo>
                  <a:lnTo>
                    <a:pt x="60" y="115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60" y="118"/>
                  </a:lnTo>
                  <a:lnTo>
                    <a:pt x="57" y="119"/>
                  </a:lnTo>
                  <a:lnTo>
                    <a:pt x="57" y="117"/>
                  </a:lnTo>
                  <a:lnTo>
                    <a:pt x="55" y="107"/>
                  </a:lnTo>
                  <a:lnTo>
                    <a:pt x="55" y="104"/>
                  </a:lnTo>
                  <a:lnTo>
                    <a:pt x="55" y="103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14"/>
                  </a:lnTo>
                  <a:lnTo>
                    <a:pt x="51" y="117"/>
                  </a:lnTo>
                  <a:lnTo>
                    <a:pt x="52" y="117"/>
                  </a:lnTo>
                  <a:lnTo>
                    <a:pt x="52" y="119"/>
                  </a:lnTo>
                  <a:lnTo>
                    <a:pt x="48" y="124"/>
                  </a:lnTo>
                  <a:lnTo>
                    <a:pt x="42" y="124"/>
                  </a:lnTo>
                  <a:lnTo>
                    <a:pt x="40" y="123"/>
                  </a:lnTo>
                  <a:lnTo>
                    <a:pt x="41" y="122"/>
                  </a:lnTo>
                  <a:lnTo>
                    <a:pt x="42" y="120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3" y="123"/>
                  </a:lnTo>
                  <a:lnTo>
                    <a:pt x="32" y="118"/>
                  </a:lnTo>
                  <a:lnTo>
                    <a:pt x="26" y="117"/>
                  </a:lnTo>
                  <a:lnTo>
                    <a:pt x="30" y="124"/>
                  </a:lnTo>
                  <a:lnTo>
                    <a:pt x="30" y="127"/>
                  </a:lnTo>
                  <a:lnTo>
                    <a:pt x="26" y="129"/>
                  </a:lnTo>
                  <a:lnTo>
                    <a:pt x="6" y="132"/>
                  </a:lnTo>
                  <a:lnTo>
                    <a:pt x="1" y="129"/>
                  </a:lnTo>
                  <a:lnTo>
                    <a:pt x="6" y="124"/>
                  </a:lnTo>
                  <a:lnTo>
                    <a:pt x="2" y="117"/>
                  </a:lnTo>
                  <a:lnTo>
                    <a:pt x="5" y="117"/>
                  </a:lnTo>
                  <a:lnTo>
                    <a:pt x="7" y="110"/>
                  </a:lnTo>
                  <a:lnTo>
                    <a:pt x="10" y="107"/>
                  </a:lnTo>
                  <a:lnTo>
                    <a:pt x="5" y="100"/>
                  </a:lnTo>
                  <a:lnTo>
                    <a:pt x="5" y="95"/>
                  </a:lnTo>
                  <a:lnTo>
                    <a:pt x="10" y="94"/>
                  </a:lnTo>
                  <a:lnTo>
                    <a:pt x="15" y="92"/>
                  </a:lnTo>
                  <a:lnTo>
                    <a:pt x="12" y="89"/>
                  </a:lnTo>
                  <a:lnTo>
                    <a:pt x="12" y="77"/>
                  </a:lnTo>
                  <a:lnTo>
                    <a:pt x="5" y="70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5" y="48"/>
                  </a:lnTo>
                  <a:lnTo>
                    <a:pt x="3" y="44"/>
                  </a:lnTo>
                  <a:lnTo>
                    <a:pt x="2" y="39"/>
                  </a:lnTo>
                  <a:lnTo>
                    <a:pt x="11" y="38"/>
                  </a:lnTo>
                  <a:lnTo>
                    <a:pt x="23" y="40"/>
                  </a:lnTo>
                  <a:lnTo>
                    <a:pt x="25" y="39"/>
                  </a:lnTo>
                  <a:lnTo>
                    <a:pt x="32" y="40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40" y="39"/>
                  </a:lnTo>
                  <a:lnTo>
                    <a:pt x="36" y="34"/>
                  </a:lnTo>
                  <a:lnTo>
                    <a:pt x="23" y="18"/>
                  </a:lnTo>
                  <a:lnTo>
                    <a:pt x="32" y="12"/>
                  </a:lnTo>
                  <a:lnTo>
                    <a:pt x="35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7" y="7"/>
                  </a:lnTo>
                  <a:lnTo>
                    <a:pt x="50" y="3"/>
                  </a:lnTo>
                  <a:lnTo>
                    <a:pt x="55" y="3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7" y="3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7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rgbClr val="64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7" name="Frihåndsform 206">
              <a:extLst>
                <a:ext uri="{FF2B5EF4-FFF2-40B4-BE49-F238E27FC236}">
                  <a16:creationId xmlns:a16="http://schemas.microsoft.com/office/drawing/2014/main" id="{00000000-0008-0000-0000-00000D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703"/>
              <a:ext cx="107" cy="92"/>
            </a:xfrm>
            <a:custGeom>
              <a:avLst/>
              <a:gdLst>
                <a:gd name="T0" fmla="*/ 305 w 320"/>
                <a:gd name="T1" fmla="*/ 175 h 276"/>
                <a:gd name="T2" fmla="*/ 317 w 320"/>
                <a:gd name="T3" fmla="*/ 200 h 276"/>
                <a:gd name="T4" fmla="*/ 311 w 320"/>
                <a:gd name="T5" fmla="*/ 206 h 276"/>
                <a:gd name="T6" fmla="*/ 313 w 320"/>
                <a:gd name="T7" fmla="*/ 223 h 276"/>
                <a:gd name="T8" fmla="*/ 307 w 320"/>
                <a:gd name="T9" fmla="*/ 230 h 276"/>
                <a:gd name="T10" fmla="*/ 302 w 320"/>
                <a:gd name="T11" fmla="*/ 224 h 276"/>
                <a:gd name="T12" fmla="*/ 300 w 320"/>
                <a:gd name="T13" fmla="*/ 215 h 276"/>
                <a:gd name="T14" fmla="*/ 292 w 320"/>
                <a:gd name="T15" fmla="*/ 225 h 276"/>
                <a:gd name="T16" fmla="*/ 288 w 320"/>
                <a:gd name="T17" fmla="*/ 216 h 276"/>
                <a:gd name="T18" fmla="*/ 282 w 320"/>
                <a:gd name="T19" fmla="*/ 211 h 276"/>
                <a:gd name="T20" fmla="*/ 283 w 320"/>
                <a:gd name="T21" fmla="*/ 219 h 276"/>
                <a:gd name="T22" fmla="*/ 292 w 320"/>
                <a:gd name="T23" fmla="*/ 229 h 276"/>
                <a:gd name="T24" fmla="*/ 300 w 320"/>
                <a:gd name="T25" fmla="*/ 238 h 276"/>
                <a:gd name="T26" fmla="*/ 287 w 320"/>
                <a:gd name="T27" fmla="*/ 241 h 276"/>
                <a:gd name="T28" fmla="*/ 273 w 320"/>
                <a:gd name="T29" fmla="*/ 249 h 276"/>
                <a:gd name="T30" fmla="*/ 262 w 320"/>
                <a:gd name="T31" fmla="*/ 253 h 276"/>
                <a:gd name="T32" fmla="*/ 257 w 320"/>
                <a:gd name="T33" fmla="*/ 258 h 276"/>
                <a:gd name="T34" fmla="*/ 247 w 320"/>
                <a:gd name="T35" fmla="*/ 258 h 276"/>
                <a:gd name="T36" fmla="*/ 247 w 320"/>
                <a:gd name="T37" fmla="*/ 263 h 276"/>
                <a:gd name="T38" fmla="*/ 257 w 320"/>
                <a:gd name="T39" fmla="*/ 263 h 276"/>
                <a:gd name="T40" fmla="*/ 246 w 320"/>
                <a:gd name="T41" fmla="*/ 276 h 276"/>
                <a:gd name="T42" fmla="*/ 238 w 320"/>
                <a:gd name="T43" fmla="*/ 270 h 276"/>
                <a:gd name="T44" fmla="*/ 226 w 320"/>
                <a:gd name="T45" fmla="*/ 254 h 276"/>
                <a:gd name="T46" fmla="*/ 211 w 320"/>
                <a:gd name="T47" fmla="*/ 243 h 276"/>
                <a:gd name="T48" fmla="*/ 177 w 320"/>
                <a:gd name="T49" fmla="*/ 239 h 276"/>
                <a:gd name="T50" fmla="*/ 180 w 320"/>
                <a:gd name="T51" fmla="*/ 258 h 276"/>
                <a:gd name="T52" fmla="*/ 156 w 320"/>
                <a:gd name="T53" fmla="*/ 239 h 276"/>
                <a:gd name="T54" fmla="*/ 142 w 320"/>
                <a:gd name="T55" fmla="*/ 246 h 276"/>
                <a:gd name="T56" fmla="*/ 108 w 320"/>
                <a:gd name="T57" fmla="*/ 226 h 276"/>
                <a:gd name="T58" fmla="*/ 102 w 320"/>
                <a:gd name="T59" fmla="*/ 230 h 276"/>
                <a:gd name="T60" fmla="*/ 83 w 320"/>
                <a:gd name="T61" fmla="*/ 226 h 276"/>
                <a:gd name="T62" fmla="*/ 61 w 320"/>
                <a:gd name="T63" fmla="*/ 188 h 276"/>
                <a:gd name="T64" fmla="*/ 67 w 320"/>
                <a:gd name="T65" fmla="*/ 176 h 276"/>
                <a:gd name="T66" fmla="*/ 61 w 320"/>
                <a:gd name="T67" fmla="*/ 156 h 276"/>
                <a:gd name="T68" fmla="*/ 50 w 320"/>
                <a:gd name="T69" fmla="*/ 153 h 276"/>
                <a:gd name="T70" fmla="*/ 48 w 320"/>
                <a:gd name="T71" fmla="*/ 145 h 276"/>
                <a:gd name="T72" fmla="*/ 47 w 320"/>
                <a:gd name="T73" fmla="*/ 135 h 276"/>
                <a:gd name="T74" fmla="*/ 43 w 320"/>
                <a:gd name="T75" fmla="*/ 111 h 276"/>
                <a:gd name="T76" fmla="*/ 38 w 320"/>
                <a:gd name="T77" fmla="*/ 95 h 276"/>
                <a:gd name="T78" fmla="*/ 36 w 320"/>
                <a:gd name="T79" fmla="*/ 90 h 276"/>
                <a:gd name="T80" fmla="*/ 31 w 320"/>
                <a:gd name="T81" fmla="*/ 96 h 276"/>
                <a:gd name="T82" fmla="*/ 12 w 320"/>
                <a:gd name="T83" fmla="*/ 87 h 276"/>
                <a:gd name="T84" fmla="*/ 10 w 320"/>
                <a:gd name="T85" fmla="*/ 58 h 276"/>
                <a:gd name="T86" fmla="*/ 11 w 320"/>
                <a:gd name="T87" fmla="*/ 45 h 276"/>
                <a:gd name="T88" fmla="*/ 38 w 320"/>
                <a:gd name="T89" fmla="*/ 27 h 276"/>
                <a:gd name="T90" fmla="*/ 73 w 320"/>
                <a:gd name="T91" fmla="*/ 5 h 276"/>
                <a:gd name="T92" fmla="*/ 125 w 320"/>
                <a:gd name="T93" fmla="*/ 0 h 276"/>
                <a:gd name="T94" fmla="*/ 136 w 320"/>
                <a:gd name="T95" fmla="*/ 0 h 276"/>
                <a:gd name="T96" fmla="*/ 227 w 320"/>
                <a:gd name="T97" fmla="*/ 23 h 276"/>
                <a:gd name="T98" fmla="*/ 230 w 320"/>
                <a:gd name="T99" fmla="*/ 43 h 276"/>
                <a:gd name="T100" fmla="*/ 246 w 320"/>
                <a:gd name="T101" fmla="*/ 55 h 276"/>
                <a:gd name="T102" fmla="*/ 248 w 320"/>
                <a:gd name="T103" fmla="*/ 65 h 276"/>
                <a:gd name="T104" fmla="*/ 268 w 320"/>
                <a:gd name="T105" fmla="*/ 88 h 276"/>
                <a:gd name="T106" fmla="*/ 263 w 320"/>
                <a:gd name="T107" fmla="*/ 104 h 276"/>
                <a:gd name="T108" fmla="*/ 275 w 320"/>
                <a:gd name="T109" fmla="*/ 120 h 276"/>
                <a:gd name="T110" fmla="*/ 275 w 320"/>
                <a:gd name="T111" fmla="*/ 144 h 276"/>
                <a:gd name="T112" fmla="*/ 293 w 320"/>
                <a:gd name="T113" fmla="*/ 155 h 276"/>
                <a:gd name="T114" fmla="*/ 311 w 320"/>
                <a:gd name="T115" fmla="*/ 16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0" h="276">
                  <a:moveTo>
                    <a:pt x="311" y="160"/>
                  </a:moveTo>
                  <a:lnTo>
                    <a:pt x="310" y="171"/>
                  </a:lnTo>
                  <a:lnTo>
                    <a:pt x="305" y="175"/>
                  </a:lnTo>
                  <a:lnTo>
                    <a:pt x="311" y="183"/>
                  </a:lnTo>
                  <a:lnTo>
                    <a:pt x="317" y="189"/>
                  </a:lnTo>
                  <a:lnTo>
                    <a:pt x="317" y="200"/>
                  </a:lnTo>
                  <a:lnTo>
                    <a:pt x="320" y="204"/>
                  </a:lnTo>
                  <a:lnTo>
                    <a:pt x="315" y="206"/>
                  </a:lnTo>
                  <a:lnTo>
                    <a:pt x="311" y="206"/>
                  </a:lnTo>
                  <a:lnTo>
                    <a:pt x="311" y="213"/>
                  </a:lnTo>
                  <a:lnTo>
                    <a:pt x="315" y="219"/>
                  </a:lnTo>
                  <a:lnTo>
                    <a:pt x="313" y="223"/>
                  </a:lnTo>
                  <a:lnTo>
                    <a:pt x="311" y="230"/>
                  </a:lnTo>
                  <a:lnTo>
                    <a:pt x="307" y="230"/>
                  </a:lnTo>
                  <a:lnTo>
                    <a:pt x="307" y="230"/>
                  </a:lnTo>
                  <a:lnTo>
                    <a:pt x="306" y="224"/>
                  </a:lnTo>
                  <a:lnTo>
                    <a:pt x="303" y="224"/>
                  </a:lnTo>
                  <a:lnTo>
                    <a:pt x="302" y="224"/>
                  </a:lnTo>
                  <a:lnTo>
                    <a:pt x="302" y="224"/>
                  </a:lnTo>
                  <a:lnTo>
                    <a:pt x="298" y="220"/>
                  </a:lnTo>
                  <a:lnTo>
                    <a:pt x="300" y="215"/>
                  </a:lnTo>
                  <a:lnTo>
                    <a:pt x="295" y="215"/>
                  </a:lnTo>
                  <a:lnTo>
                    <a:pt x="295" y="226"/>
                  </a:lnTo>
                  <a:lnTo>
                    <a:pt x="292" y="225"/>
                  </a:lnTo>
                  <a:lnTo>
                    <a:pt x="291" y="224"/>
                  </a:lnTo>
                  <a:lnTo>
                    <a:pt x="291" y="223"/>
                  </a:lnTo>
                  <a:lnTo>
                    <a:pt x="288" y="216"/>
                  </a:lnTo>
                  <a:lnTo>
                    <a:pt x="288" y="215"/>
                  </a:lnTo>
                  <a:lnTo>
                    <a:pt x="285" y="211"/>
                  </a:lnTo>
                  <a:lnTo>
                    <a:pt x="282" y="211"/>
                  </a:lnTo>
                  <a:lnTo>
                    <a:pt x="275" y="211"/>
                  </a:lnTo>
                  <a:lnTo>
                    <a:pt x="280" y="215"/>
                  </a:lnTo>
                  <a:lnTo>
                    <a:pt x="283" y="219"/>
                  </a:lnTo>
                  <a:lnTo>
                    <a:pt x="282" y="223"/>
                  </a:lnTo>
                  <a:lnTo>
                    <a:pt x="287" y="228"/>
                  </a:lnTo>
                  <a:lnTo>
                    <a:pt x="292" y="229"/>
                  </a:lnTo>
                  <a:lnTo>
                    <a:pt x="293" y="229"/>
                  </a:lnTo>
                  <a:lnTo>
                    <a:pt x="297" y="231"/>
                  </a:lnTo>
                  <a:lnTo>
                    <a:pt x="300" y="238"/>
                  </a:lnTo>
                  <a:lnTo>
                    <a:pt x="293" y="238"/>
                  </a:lnTo>
                  <a:lnTo>
                    <a:pt x="291" y="239"/>
                  </a:lnTo>
                  <a:lnTo>
                    <a:pt x="287" y="241"/>
                  </a:lnTo>
                  <a:lnTo>
                    <a:pt x="282" y="245"/>
                  </a:lnTo>
                  <a:lnTo>
                    <a:pt x="280" y="246"/>
                  </a:lnTo>
                  <a:lnTo>
                    <a:pt x="273" y="249"/>
                  </a:lnTo>
                  <a:lnTo>
                    <a:pt x="268" y="246"/>
                  </a:lnTo>
                  <a:lnTo>
                    <a:pt x="266" y="249"/>
                  </a:lnTo>
                  <a:lnTo>
                    <a:pt x="262" y="253"/>
                  </a:lnTo>
                  <a:lnTo>
                    <a:pt x="257" y="251"/>
                  </a:lnTo>
                  <a:lnTo>
                    <a:pt x="257" y="254"/>
                  </a:lnTo>
                  <a:lnTo>
                    <a:pt x="257" y="258"/>
                  </a:lnTo>
                  <a:lnTo>
                    <a:pt x="256" y="260"/>
                  </a:lnTo>
                  <a:lnTo>
                    <a:pt x="250" y="260"/>
                  </a:lnTo>
                  <a:lnTo>
                    <a:pt x="247" y="258"/>
                  </a:lnTo>
                  <a:lnTo>
                    <a:pt x="243" y="255"/>
                  </a:lnTo>
                  <a:lnTo>
                    <a:pt x="241" y="263"/>
                  </a:lnTo>
                  <a:lnTo>
                    <a:pt x="247" y="263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7" y="263"/>
                  </a:lnTo>
                  <a:lnTo>
                    <a:pt x="258" y="268"/>
                  </a:lnTo>
                  <a:lnTo>
                    <a:pt x="248" y="275"/>
                  </a:lnTo>
                  <a:lnTo>
                    <a:pt x="246" y="276"/>
                  </a:lnTo>
                  <a:lnTo>
                    <a:pt x="245" y="274"/>
                  </a:lnTo>
                  <a:lnTo>
                    <a:pt x="242" y="276"/>
                  </a:lnTo>
                  <a:lnTo>
                    <a:pt x="238" y="270"/>
                  </a:lnTo>
                  <a:lnTo>
                    <a:pt x="228" y="270"/>
                  </a:lnTo>
                  <a:lnTo>
                    <a:pt x="228" y="264"/>
                  </a:lnTo>
                  <a:lnTo>
                    <a:pt x="226" y="254"/>
                  </a:lnTo>
                  <a:lnTo>
                    <a:pt x="226" y="253"/>
                  </a:lnTo>
                  <a:lnTo>
                    <a:pt x="217" y="248"/>
                  </a:lnTo>
                  <a:lnTo>
                    <a:pt x="211" y="243"/>
                  </a:lnTo>
                  <a:lnTo>
                    <a:pt x="207" y="231"/>
                  </a:lnTo>
                  <a:lnTo>
                    <a:pt x="188" y="230"/>
                  </a:lnTo>
                  <a:lnTo>
                    <a:pt x="177" y="239"/>
                  </a:lnTo>
                  <a:lnTo>
                    <a:pt x="186" y="245"/>
                  </a:lnTo>
                  <a:lnTo>
                    <a:pt x="181" y="254"/>
                  </a:lnTo>
                  <a:lnTo>
                    <a:pt x="180" y="258"/>
                  </a:lnTo>
                  <a:lnTo>
                    <a:pt x="173" y="260"/>
                  </a:lnTo>
                  <a:lnTo>
                    <a:pt x="162" y="251"/>
                  </a:lnTo>
                  <a:lnTo>
                    <a:pt x="156" y="239"/>
                  </a:lnTo>
                  <a:lnTo>
                    <a:pt x="152" y="241"/>
                  </a:lnTo>
                  <a:lnTo>
                    <a:pt x="150" y="243"/>
                  </a:lnTo>
                  <a:lnTo>
                    <a:pt x="142" y="246"/>
                  </a:lnTo>
                  <a:lnTo>
                    <a:pt x="122" y="238"/>
                  </a:lnTo>
                  <a:lnTo>
                    <a:pt x="115" y="230"/>
                  </a:lnTo>
                  <a:lnTo>
                    <a:pt x="108" y="226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2" y="230"/>
                  </a:lnTo>
                  <a:lnTo>
                    <a:pt x="98" y="231"/>
                  </a:lnTo>
                  <a:lnTo>
                    <a:pt x="87" y="228"/>
                  </a:lnTo>
                  <a:lnTo>
                    <a:pt x="83" y="226"/>
                  </a:lnTo>
                  <a:lnTo>
                    <a:pt x="73" y="213"/>
                  </a:lnTo>
                  <a:lnTo>
                    <a:pt x="68" y="200"/>
                  </a:lnTo>
                  <a:lnTo>
                    <a:pt x="61" y="188"/>
                  </a:lnTo>
                  <a:lnTo>
                    <a:pt x="61" y="186"/>
                  </a:lnTo>
                  <a:lnTo>
                    <a:pt x="62" y="180"/>
                  </a:lnTo>
                  <a:lnTo>
                    <a:pt x="67" y="176"/>
                  </a:lnTo>
                  <a:lnTo>
                    <a:pt x="62" y="170"/>
                  </a:lnTo>
                  <a:lnTo>
                    <a:pt x="62" y="169"/>
                  </a:lnTo>
                  <a:lnTo>
                    <a:pt x="61" y="156"/>
                  </a:lnTo>
                  <a:lnTo>
                    <a:pt x="53" y="155"/>
                  </a:lnTo>
                  <a:lnTo>
                    <a:pt x="50" y="154"/>
                  </a:lnTo>
                  <a:lnTo>
                    <a:pt x="50" y="153"/>
                  </a:lnTo>
                  <a:lnTo>
                    <a:pt x="50" y="151"/>
                  </a:lnTo>
                  <a:lnTo>
                    <a:pt x="50" y="150"/>
                  </a:lnTo>
                  <a:lnTo>
                    <a:pt x="48" y="145"/>
                  </a:lnTo>
                  <a:lnTo>
                    <a:pt x="42" y="141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53" y="130"/>
                  </a:lnTo>
                  <a:lnTo>
                    <a:pt x="46" y="116"/>
                  </a:lnTo>
                  <a:lnTo>
                    <a:pt x="43" y="111"/>
                  </a:lnTo>
                  <a:lnTo>
                    <a:pt x="50" y="105"/>
                  </a:lnTo>
                  <a:lnTo>
                    <a:pt x="40" y="98"/>
                  </a:lnTo>
                  <a:lnTo>
                    <a:pt x="38" y="95"/>
                  </a:lnTo>
                  <a:lnTo>
                    <a:pt x="37" y="94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33" y="90"/>
                  </a:lnTo>
                  <a:lnTo>
                    <a:pt x="33" y="91"/>
                  </a:lnTo>
                  <a:lnTo>
                    <a:pt x="31" y="96"/>
                  </a:lnTo>
                  <a:lnTo>
                    <a:pt x="28" y="95"/>
                  </a:lnTo>
                  <a:lnTo>
                    <a:pt x="26" y="93"/>
                  </a:lnTo>
                  <a:lnTo>
                    <a:pt x="12" y="87"/>
                  </a:lnTo>
                  <a:lnTo>
                    <a:pt x="0" y="80"/>
                  </a:lnTo>
                  <a:lnTo>
                    <a:pt x="1" y="65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21" y="32"/>
                  </a:lnTo>
                  <a:lnTo>
                    <a:pt x="26" y="29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55" y="10"/>
                  </a:lnTo>
                  <a:lnTo>
                    <a:pt x="73" y="5"/>
                  </a:lnTo>
                  <a:lnTo>
                    <a:pt x="93" y="12"/>
                  </a:lnTo>
                  <a:lnTo>
                    <a:pt x="98" y="1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8" y="3"/>
                  </a:lnTo>
                  <a:lnTo>
                    <a:pt x="136" y="0"/>
                  </a:lnTo>
                  <a:lnTo>
                    <a:pt x="173" y="7"/>
                  </a:lnTo>
                  <a:lnTo>
                    <a:pt x="202" y="5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4"/>
                  </a:lnTo>
                  <a:lnTo>
                    <a:pt x="230" y="43"/>
                  </a:lnTo>
                  <a:lnTo>
                    <a:pt x="228" y="45"/>
                  </a:lnTo>
                  <a:lnTo>
                    <a:pt x="232" y="45"/>
                  </a:lnTo>
                  <a:lnTo>
                    <a:pt x="246" y="55"/>
                  </a:lnTo>
                  <a:lnTo>
                    <a:pt x="248" y="58"/>
                  </a:lnTo>
                  <a:lnTo>
                    <a:pt x="248" y="60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7" y="77"/>
                  </a:lnTo>
                  <a:lnTo>
                    <a:pt x="268" y="88"/>
                  </a:lnTo>
                  <a:lnTo>
                    <a:pt x="267" y="94"/>
                  </a:lnTo>
                  <a:lnTo>
                    <a:pt x="266" y="96"/>
                  </a:lnTo>
                  <a:lnTo>
                    <a:pt x="263" y="104"/>
                  </a:lnTo>
                  <a:lnTo>
                    <a:pt x="271" y="105"/>
                  </a:lnTo>
                  <a:lnTo>
                    <a:pt x="273" y="116"/>
                  </a:lnTo>
                  <a:lnTo>
                    <a:pt x="275" y="120"/>
                  </a:lnTo>
                  <a:lnTo>
                    <a:pt x="276" y="129"/>
                  </a:lnTo>
                  <a:lnTo>
                    <a:pt x="281" y="134"/>
                  </a:lnTo>
                  <a:lnTo>
                    <a:pt x="275" y="144"/>
                  </a:lnTo>
                  <a:lnTo>
                    <a:pt x="278" y="144"/>
                  </a:lnTo>
                  <a:lnTo>
                    <a:pt x="285" y="144"/>
                  </a:lnTo>
                  <a:lnTo>
                    <a:pt x="293" y="155"/>
                  </a:lnTo>
                  <a:lnTo>
                    <a:pt x="296" y="160"/>
                  </a:lnTo>
                  <a:lnTo>
                    <a:pt x="302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close/>
                </a:path>
              </a:pathLst>
            </a:custGeom>
            <a:solidFill>
              <a:srgbClr val="64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8" name="Frihåndsform 207">
              <a:extLst>
                <a:ext uri="{FF2B5EF4-FFF2-40B4-BE49-F238E27FC236}">
                  <a16:creationId xmlns:a16="http://schemas.microsoft.com/office/drawing/2014/main" id="{00000000-0008-0000-0000-00000E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" y="732"/>
              <a:ext cx="97" cy="99"/>
            </a:xfrm>
            <a:custGeom>
              <a:avLst/>
              <a:gdLst>
                <a:gd name="T0" fmla="*/ 212 w 291"/>
                <a:gd name="T1" fmla="*/ 244 h 298"/>
                <a:gd name="T2" fmla="*/ 233 w 291"/>
                <a:gd name="T3" fmla="*/ 231 h 298"/>
                <a:gd name="T4" fmla="*/ 220 w 291"/>
                <a:gd name="T5" fmla="*/ 247 h 298"/>
                <a:gd name="T6" fmla="*/ 75 w 291"/>
                <a:gd name="T7" fmla="*/ 8 h 298"/>
                <a:gd name="T8" fmla="*/ 82 w 291"/>
                <a:gd name="T9" fmla="*/ 3 h 298"/>
                <a:gd name="T10" fmla="*/ 86 w 291"/>
                <a:gd name="T11" fmla="*/ 9 h 298"/>
                <a:gd name="T12" fmla="*/ 100 w 291"/>
                <a:gd name="T13" fmla="*/ 43 h 298"/>
                <a:gd name="T14" fmla="*/ 95 w 291"/>
                <a:gd name="T15" fmla="*/ 58 h 298"/>
                <a:gd name="T16" fmla="*/ 96 w 291"/>
                <a:gd name="T17" fmla="*/ 67 h 298"/>
                <a:gd name="T18" fmla="*/ 107 w 291"/>
                <a:gd name="T19" fmla="*/ 83 h 298"/>
                <a:gd name="T20" fmla="*/ 106 w 291"/>
                <a:gd name="T21" fmla="*/ 99 h 298"/>
                <a:gd name="T22" fmla="*/ 133 w 291"/>
                <a:gd name="T23" fmla="*/ 139 h 298"/>
                <a:gd name="T24" fmla="*/ 143 w 291"/>
                <a:gd name="T25" fmla="*/ 139 h 298"/>
                <a:gd name="T26" fmla="*/ 188 w 291"/>
                <a:gd name="T27" fmla="*/ 158 h 298"/>
                <a:gd name="T28" fmla="*/ 208 w 291"/>
                <a:gd name="T29" fmla="*/ 163 h 298"/>
                <a:gd name="T30" fmla="*/ 231 w 291"/>
                <a:gd name="T31" fmla="*/ 157 h 298"/>
                <a:gd name="T32" fmla="*/ 256 w 291"/>
                <a:gd name="T33" fmla="*/ 154 h 298"/>
                <a:gd name="T34" fmla="*/ 273 w 291"/>
                <a:gd name="T35" fmla="*/ 176 h 298"/>
                <a:gd name="T36" fmla="*/ 290 w 291"/>
                <a:gd name="T37" fmla="*/ 186 h 298"/>
                <a:gd name="T38" fmla="*/ 270 w 291"/>
                <a:gd name="T39" fmla="*/ 191 h 298"/>
                <a:gd name="T40" fmla="*/ 266 w 291"/>
                <a:gd name="T41" fmla="*/ 196 h 298"/>
                <a:gd name="T42" fmla="*/ 276 w 291"/>
                <a:gd name="T43" fmla="*/ 199 h 298"/>
                <a:gd name="T44" fmla="*/ 266 w 291"/>
                <a:gd name="T45" fmla="*/ 208 h 298"/>
                <a:gd name="T46" fmla="*/ 238 w 291"/>
                <a:gd name="T47" fmla="*/ 211 h 298"/>
                <a:gd name="T48" fmla="*/ 231 w 291"/>
                <a:gd name="T49" fmla="*/ 231 h 298"/>
                <a:gd name="T50" fmla="*/ 215 w 291"/>
                <a:gd name="T51" fmla="*/ 241 h 298"/>
                <a:gd name="T52" fmla="*/ 206 w 291"/>
                <a:gd name="T53" fmla="*/ 253 h 298"/>
                <a:gd name="T54" fmla="*/ 190 w 291"/>
                <a:gd name="T55" fmla="*/ 263 h 298"/>
                <a:gd name="T56" fmla="*/ 178 w 291"/>
                <a:gd name="T57" fmla="*/ 271 h 298"/>
                <a:gd name="T58" fmla="*/ 168 w 291"/>
                <a:gd name="T59" fmla="*/ 278 h 298"/>
                <a:gd name="T60" fmla="*/ 156 w 291"/>
                <a:gd name="T61" fmla="*/ 279 h 298"/>
                <a:gd name="T62" fmla="*/ 143 w 291"/>
                <a:gd name="T63" fmla="*/ 292 h 298"/>
                <a:gd name="T64" fmla="*/ 138 w 291"/>
                <a:gd name="T65" fmla="*/ 297 h 298"/>
                <a:gd name="T66" fmla="*/ 132 w 291"/>
                <a:gd name="T67" fmla="*/ 293 h 298"/>
                <a:gd name="T68" fmla="*/ 137 w 291"/>
                <a:gd name="T69" fmla="*/ 274 h 298"/>
                <a:gd name="T70" fmla="*/ 131 w 291"/>
                <a:gd name="T71" fmla="*/ 271 h 298"/>
                <a:gd name="T72" fmla="*/ 122 w 291"/>
                <a:gd name="T73" fmla="*/ 261 h 298"/>
                <a:gd name="T74" fmla="*/ 113 w 291"/>
                <a:gd name="T75" fmla="*/ 261 h 298"/>
                <a:gd name="T76" fmla="*/ 96 w 291"/>
                <a:gd name="T77" fmla="*/ 241 h 298"/>
                <a:gd name="T78" fmla="*/ 96 w 291"/>
                <a:gd name="T79" fmla="*/ 232 h 298"/>
                <a:gd name="T80" fmla="*/ 82 w 291"/>
                <a:gd name="T81" fmla="*/ 233 h 298"/>
                <a:gd name="T82" fmla="*/ 62 w 291"/>
                <a:gd name="T83" fmla="*/ 221 h 298"/>
                <a:gd name="T84" fmla="*/ 68 w 291"/>
                <a:gd name="T85" fmla="*/ 212 h 298"/>
                <a:gd name="T86" fmla="*/ 72 w 291"/>
                <a:gd name="T87" fmla="*/ 188 h 298"/>
                <a:gd name="T88" fmla="*/ 83 w 291"/>
                <a:gd name="T89" fmla="*/ 179 h 298"/>
                <a:gd name="T90" fmla="*/ 72 w 291"/>
                <a:gd name="T91" fmla="*/ 153 h 298"/>
                <a:gd name="T92" fmla="*/ 53 w 291"/>
                <a:gd name="T93" fmla="*/ 153 h 298"/>
                <a:gd name="T94" fmla="*/ 20 w 291"/>
                <a:gd name="T95" fmla="*/ 151 h 298"/>
                <a:gd name="T96" fmla="*/ 27 w 291"/>
                <a:gd name="T97" fmla="*/ 143 h 298"/>
                <a:gd name="T98" fmla="*/ 36 w 291"/>
                <a:gd name="T99" fmla="*/ 121 h 298"/>
                <a:gd name="T100" fmla="*/ 42 w 291"/>
                <a:gd name="T101" fmla="*/ 97 h 298"/>
                <a:gd name="T102" fmla="*/ 0 w 291"/>
                <a:gd name="T103" fmla="*/ 84 h 298"/>
                <a:gd name="T104" fmla="*/ 17 w 291"/>
                <a:gd name="T105" fmla="*/ 47 h 298"/>
                <a:gd name="T106" fmla="*/ 28 w 291"/>
                <a:gd name="T107" fmla="*/ 32 h 298"/>
                <a:gd name="T108" fmla="*/ 43 w 291"/>
                <a:gd name="T109" fmla="*/ 2 h 298"/>
                <a:gd name="T110" fmla="*/ 75 w 291"/>
                <a:gd name="T111" fmla="*/ 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1" h="298">
                  <a:moveTo>
                    <a:pt x="216" y="248"/>
                  </a:moveTo>
                  <a:lnTo>
                    <a:pt x="211" y="249"/>
                  </a:lnTo>
                  <a:lnTo>
                    <a:pt x="210" y="246"/>
                  </a:lnTo>
                  <a:lnTo>
                    <a:pt x="212" y="244"/>
                  </a:lnTo>
                  <a:lnTo>
                    <a:pt x="225" y="241"/>
                  </a:lnTo>
                  <a:lnTo>
                    <a:pt x="227" y="236"/>
                  </a:lnTo>
                  <a:lnTo>
                    <a:pt x="233" y="233"/>
                  </a:lnTo>
                  <a:lnTo>
                    <a:pt x="233" y="231"/>
                  </a:lnTo>
                  <a:lnTo>
                    <a:pt x="241" y="227"/>
                  </a:lnTo>
                  <a:lnTo>
                    <a:pt x="241" y="232"/>
                  </a:lnTo>
                  <a:lnTo>
                    <a:pt x="230" y="241"/>
                  </a:lnTo>
                  <a:lnTo>
                    <a:pt x="220" y="247"/>
                  </a:lnTo>
                  <a:lnTo>
                    <a:pt x="216" y="248"/>
                  </a:lnTo>
                  <a:lnTo>
                    <a:pt x="216" y="248"/>
                  </a:lnTo>
                  <a:lnTo>
                    <a:pt x="216" y="24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2" y="3"/>
                  </a:lnTo>
                  <a:lnTo>
                    <a:pt x="83" y="4"/>
                  </a:lnTo>
                  <a:lnTo>
                    <a:pt x="83" y="7"/>
                  </a:lnTo>
                  <a:lnTo>
                    <a:pt x="85" y="8"/>
                  </a:lnTo>
                  <a:lnTo>
                    <a:pt x="86" y="9"/>
                  </a:lnTo>
                  <a:lnTo>
                    <a:pt x="96" y="18"/>
                  </a:lnTo>
                  <a:lnTo>
                    <a:pt x="88" y="23"/>
                  </a:lnTo>
                  <a:lnTo>
                    <a:pt x="92" y="29"/>
                  </a:lnTo>
                  <a:lnTo>
                    <a:pt x="100" y="43"/>
                  </a:lnTo>
                  <a:lnTo>
                    <a:pt x="93" y="47"/>
                  </a:lnTo>
                  <a:lnTo>
                    <a:pt x="95" y="47"/>
                  </a:lnTo>
                  <a:lnTo>
                    <a:pt x="87" y="53"/>
                  </a:lnTo>
                  <a:lnTo>
                    <a:pt x="95" y="58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6" y="66"/>
                  </a:lnTo>
                  <a:lnTo>
                    <a:pt x="96" y="67"/>
                  </a:lnTo>
                  <a:lnTo>
                    <a:pt x="100" y="68"/>
                  </a:lnTo>
                  <a:lnTo>
                    <a:pt x="106" y="68"/>
                  </a:lnTo>
                  <a:lnTo>
                    <a:pt x="107" y="82"/>
                  </a:lnTo>
                  <a:lnTo>
                    <a:pt x="107" y="83"/>
                  </a:lnTo>
                  <a:lnTo>
                    <a:pt x="113" y="89"/>
                  </a:lnTo>
                  <a:lnTo>
                    <a:pt x="107" y="92"/>
                  </a:lnTo>
                  <a:lnTo>
                    <a:pt x="106" y="98"/>
                  </a:lnTo>
                  <a:lnTo>
                    <a:pt x="106" y="99"/>
                  </a:lnTo>
                  <a:lnTo>
                    <a:pt x="115" y="113"/>
                  </a:lnTo>
                  <a:lnTo>
                    <a:pt x="120" y="124"/>
                  </a:lnTo>
                  <a:lnTo>
                    <a:pt x="130" y="138"/>
                  </a:lnTo>
                  <a:lnTo>
                    <a:pt x="133" y="139"/>
                  </a:lnTo>
                  <a:lnTo>
                    <a:pt x="143" y="143"/>
                  </a:lnTo>
                  <a:lnTo>
                    <a:pt x="148" y="142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55" y="138"/>
                  </a:lnTo>
                  <a:lnTo>
                    <a:pt x="160" y="143"/>
                  </a:lnTo>
                  <a:lnTo>
                    <a:pt x="168" y="149"/>
                  </a:lnTo>
                  <a:lnTo>
                    <a:pt x="188" y="158"/>
                  </a:lnTo>
                  <a:lnTo>
                    <a:pt x="195" y="154"/>
                  </a:lnTo>
                  <a:lnTo>
                    <a:pt x="197" y="153"/>
                  </a:lnTo>
                  <a:lnTo>
                    <a:pt x="201" y="151"/>
                  </a:lnTo>
                  <a:lnTo>
                    <a:pt x="208" y="163"/>
                  </a:lnTo>
                  <a:lnTo>
                    <a:pt x="218" y="172"/>
                  </a:lnTo>
                  <a:lnTo>
                    <a:pt x="226" y="169"/>
                  </a:lnTo>
                  <a:lnTo>
                    <a:pt x="227" y="166"/>
                  </a:lnTo>
                  <a:lnTo>
                    <a:pt x="231" y="157"/>
                  </a:lnTo>
                  <a:lnTo>
                    <a:pt x="223" y="151"/>
                  </a:lnTo>
                  <a:lnTo>
                    <a:pt x="233" y="143"/>
                  </a:lnTo>
                  <a:lnTo>
                    <a:pt x="252" y="143"/>
                  </a:lnTo>
                  <a:lnTo>
                    <a:pt x="256" y="154"/>
                  </a:lnTo>
                  <a:lnTo>
                    <a:pt x="263" y="159"/>
                  </a:lnTo>
                  <a:lnTo>
                    <a:pt x="271" y="164"/>
                  </a:lnTo>
                  <a:lnTo>
                    <a:pt x="271" y="166"/>
                  </a:lnTo>
                  <a:lnTo>
                    <a:pt x="273" y="176"/>
                  </a:lnTo>
                  <a:lnTo>
                    <a:pt x="273" y="181"/>
                  </a:lnTo>
                  <a:lnTo>
                    <a:pt x="283" y="182"/>
                  </a:lnTo>
                  <a:lnTo>
                    <a:pt x="287" y="188"/>
                  </a:lnTo>
                  <a:lnTo>
                    <a:pt x="290" y="186"/>
                  </a:lnTo>
                  <a:lnTo>
                    <a:pt x="291" y="188"/>
                  </a:lnTo>
                  <a:lnTo>
                    <a:pt x="288" y="191"/>
                  </a:lnTo>
                  <a:lnTo>
                    <a:pt x="280" y="192"/>
                  </a:lnTo>
                  <a:lnTo>
                    <a:pt x="270" y="191"/>
                  </a:lnTo>
                  <a:lnTo>
                    <a:pt x="261" y="189"/>
                  </a:lnTo>
                  <a:lnTo>
                    <a:pt x="257" y="189"/>
                  </a:lnTo>
                  <a:lnTo>
                    <a:pt x="255" y="193"/>
                  </a:lnTo>
                  <a:lnTo>
                    <a:pt x="266" y="196"/>
                  </a:lnTo>
                  <a:lnTo>
                    <a:pt x="265" y="194"/>
                  </a:lnTo>
                  <a:lnTo>
                    <a:pt x="271" y="194"/>
                  </a:lnTo>
                  <a:lnTo>
                    <a:pt x="278" y="196"/>
                  </a:lnTo>
                  <a:lnTo>
                    <a:pt x="276" y="199"/>
                  </a:lnTo>
                  <a:lnTo>
                    <a:pt x="268" y="201"/>
                  </a:lnTo>
                  <a:lnTo>
                    <a:pt x="272" y="203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55" y="211"/>
                  </a:lnTo>
                  <a:lnTo>
                    <a:pt x="250" y="214"/>
                  </a:lnTo>
                  <a:lnTo>
                    <a:pt x="245" y="216"/>
                  </a:lnTo>
                  <a:lnTo>
                    <a:pt x="238" y="211"/>
                  </a:lnTo>
                  <a:lnTo>
                    <a:pt x="241" y="219"/>
                  </a:lnTo>
                  <a:lnTo>
                    <a:pt x="238" y="223"/>
                  </a:lnTo>
                  <a:lnTo>
                    <a:pt x="235" y="227"/>
                  </a:lnTo>
                  <a:lnTo>
                    <a:pt x="231" y="231"/>
                  </a:lnTo>
                  <a:lnTo>
                    <a:pt x="228" y="232"/>
                  </a:lnTo>
                  <a:lnTo>
                    <a:pt x="223" y="236"/>
                  </a:lnTo>
                  <a:lnTo>
                    <a:pt x="217" y="239"/>
                  </a:lnTo>
                  <a:lnTo>
                    <a:pt x="215" y="241"/>
                  </a:lnTo>
                  <a:lnTo>
                    <a:pt x="207" y="242"/>
                  </a:lnTo>
                  <a:lnTo>
                    <a:pt x="205" y="246"/>
                  </a:lnTo>
                  <a:lnTo>
                    <a:pt x="206" y="249"/>
                  </a:lnTo>
                  <a:lnTo>
                    <a:pt x="206" y="253"/>
                  </a:lnTo>
                  <a:lnTo>
                    <a:pt x="207" y="256"/>
                  </a:lnTo>
                  <a:lnTo>
                    <a:pt x="203" y="257"/>
                  </a:lnTo>
                  <a:lnTo>
                    <a:pt x="195" y="262"/>
                  </a:lnTo>
                  <a:lnTo>
                    <a:pt x="190" y="263"/>
                  </a:lnTo>
                  <a:lnTo>
                    <a:pt x="187" y="264"/>
                  </a:lnTo>
                  <a:lnTo>
                    <a:pt x="186" y="267"/>
                  </a:lnTo>
                  <a:lnTo>
                    <a:pt x="185" y="269"/>
                  </a:lnTo>
                  <a:lnTo>
                    <a:pt x="178" y="271"/>
                  </a:lnTo>
                  <a:lnTo>
                    <a:pt x="180" y="273"/>
                  </a:lnTo>
                  <a:lnTo>
                    <a:pt x="176" y="278"/>
                  </a:lnTo>
                  <a:lnTo>
                    <a:pt x="171" y="278"/>
                  </a:lnTo>
                  <a:lnTo>
                    <a:pt x="168" y="278"/>
                  </a:lnTo>
                  <a:lnTo>
                    <a:pt x="163" y="277"/>
                  </a:lnTo>
                  <a:lnTo>
                    <a:pt x="161" y="278"/>
                  </a:lnTo>
                  <a:lnTo>
                    <a:pt x="157" y="279"/>
                  </a:lnTo>
                  <a:lnTo>
                    <a:pt x="156" y="279"/>
                  </a:lnTo>
                  <a:lnTo>
                    <a:pt x="152" y="281"/>
                  </a:lnTo>
                  <a:lnTo>
                    <a:pt x="145" y="283"/>
                  </a:lnTo>
                  <a:lnTo>
                    <a:pt x="151" y="287"/>
                  </a:lnTo>
                  <a:lnTo>
                    <a:pt x="143" y="292"/>
                  </a:lnTo>
                  <a:lnTo>
                    <a:pt x="141" y="289"/>
                  </a:lnTo>
                  <a:lnTo>
                    <a:pt x="143" y="298"/>
                  </a:lnTo>
                  <a:lnTo>
                    <a:pt x="138" y="298"/>
                  </a:lnTo>
                  <a:lnTo>
                    <a:pt x="138" y="297"/>
                  </a:lnTo>
                  <a:lnTo>
                    <a:pt x="138" y="292"/>
                  </a:lnTo>
                  <a:lnTo>
                    <a:pt x="135" y="293"/>
                  </a:lnTo>
                  <a:lnTo>
                    <a:pt x="133" y="294"/>
                  </a:lnTo>
                  <a:lnTo>
                    <a:pt x="132" y="293"/>
                  </a:lnTo>
                  <a:lnTo>
                    <a:pt x="132" y="288"/>
                  </a:lnTo>
                  <a:lnTo>
                    <a:pt x="135" y="284"/>
                  </a:lnTo>
                  <a:lnTo>
                    <a:pt x="141" y="277"/>
                  </a:lnTo>
                  <a:lnTo>
                    <a:pt x="137" y="274"/>
                  </a:lnTo>
                  <a:lnTo>
                    <a:pt x="135" y="273"/>
                  </a:lnTo>
                  <a:lnTo>
                    <a:pt x="137" y="269"/>
                  </a:lnTo>
                  <a:lnTo>
                    <a:pt x="133" y="268"/>
                  </a:lnTo>
                  <a:lnTo>
                    <a:pt x="131" y="271"/>
                  </a:lnTo>
                  <a:lnTo>
                    <a:pt x="130" y="268"/>
                  </a:lnTo>
                  <a:lnTo>
                    <a:pt x="120" y="267"/>
                  </a:lnTo>
                  <a:lnTo>
                    <a:pt x="126" y="263"/>
                  </a:lnTo>
                  <a:lnTo>
                    <a:pt x="122" y="261"/>
                  </a:lnTo>
                  <a:lnTo>
                    <a:pt x="122" y="257"/>
                  </a:lnTo>
                  <a:lnTo>
                    <a:pt x="123" y="249"/>
                  </a:lnTo>
                  <a:lnTo>
                    <a:pt x="115" y="256"/>
                  </a:lnTo>
                  <a:lnTo>
                    <a:pt x="113" y="261"/>
                  </a:lnTo>
                  <a:lnTo>
                    <a:pt x="106" y="254"/>
                  </a:lnTo>
                  <a:lnTo>
                    <a:pt x="107" y="248"/>
                  </a:lnTo>
                  <a:lnTo>
                    <a:pt x="100" y="243"/>
                  </a:lnTo>
                  <a:lnTo>
                    <a:pt x="96" y="241"/>
                  </a:lnTo>
                  <a:lnTo>
                    <a:pt x="93" y="241"/>
                  </a:lnTo>
                  <a:lnTo>
                    <a:pt x="95" y="239"/>
                  </a:lnTo>
                  <a:lnTo>
                    <a:pt x="97" y="234"/>
                  </a:lnTo>
                  <a:lnTo>
                    <a:pt x="96" y="232"/>
                  </a:lnTo>
                  <a:lnTo>
                    <a:pt x="96" y="232"/>
                  </a:lnTo>
                  <a:lnTo>
                    <a:pt x="95" y="232"/>
                  </a:lnTo>
                  <a:lnTo>
                    <a:pt x="83" y="231"/>
                  </a:lnTo>
                  <a:lnTo>
                    <a:pt x="82" y="233"/>
                  </a:lnTo>
                  <a:lnTo>
                    <a:pt x="75" y="231"/>
                  </a:lnTo>
                  <a:lnTo>
                    <a:pt x="67" y="232"/>
                  </a:lnTo>
                  <a:lnTo>
                    <a:pt x="62" y="226"/>
                  </a:lnTo>
                  <a:lnTo>
                    <a:pt x="62" y="221"/>
                  </a:lnTo>
                  <a:lnTo>
                    <a:pt x="62" y="218"/>
                  </a:lnTo>
                  <a:lnTo>
                    <a:pt x="62" y="217"/>
                  </a:lnTo>
                  <a:lnTo>
                    <a:pt x="63" y="213"/>
                  </a:lnTo>
                  <a:lnTo>
                    <a:pt x="68" y="212"/>
                  </a:lnTo>
                  <a:lnTo>
                    <a:pt x="70" y="211"/>
                  </a:lnTo>
                  <a:lnTo>
                    <a:pt x="77" y="204"/>
                  </a:lnTo>
                  <a:lnTo>
                    <a:pt x="68" y="198"/>
                  </a:lnTo>
                  <a:lnTo>
                    <a:pt x="72" y="188"/>
                  </a:lnTo>
                  <a:lnTo>
                    <a:pt x="75" y="188"/>
                  </a:lnTo>
                  <a:lnTo>
                    <a:pt x="81" y="188"/>
                  </a:lnTo>
                  <a:lnTo>
                    <a:pt x="83" y="181"/>
                  </a:lnTo>
                  <a:lnTo>
                    <a:pt x="83" y="179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0" y="154"/>
                  </a:lnTo>
                  <a:lnTo>
                    <a:pt x="72" y="153"/>
                  </a:lnTo>
                  <a:lnTo>
                    <a:pt x="72" y="153"/>
                  </a:lnTo>
                  <a:lnTo>
                    <a:pt x="65" y="153"/>
                  </a:lnTo>
                  <a:lnTo>
                    <a:pt x="62" y="149"/>
                  </a:lnTo>
                  <a:lnTo>
                    <a:pt x="53" y="153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11" y="156"/>
                  </a:lnTo>
                  <a:lnTo>
                    <a:pt x="20" y="151"/>
                  </a:lnTo>
                  <a:lnTo>
                    <a:pt x="22" y="148"/>
                  </a:lnTo>
                  <a:lnTo>
                    <a:pt x="18" y="143"/>
                  </a:lnTo>
                  <a:lnTo>
                    <a:pt x="21" y="143"/>
                  </a:lnTo>
                  <a:lnTo>
                    <a:pt x="27" y="143"/>
                  </a:lnTo>
                  <a:lnTo>
                    <a:pt x="31" y="134"/>
                  </a:lnTo>
                  <a:lnTo>
                    <a:pt x="26" y="124"/>
                  </a:lnTo>
                  <a:lnTo>
                    <a:pt x="35" y="123"/>
                  </a:lnTo>
                  <a:lnTo>
                    <a:pt x="36" y="121"/>
                  </a:lnTo>
                  <a:lnTo>
                    <a:pt x="31" y="114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42" y="97"/>
                  </a:lnTo>
                  <a:lnTo>
                    <a:pt x="38" y="94"/>
                  </a:lnTo>
                  <a:lnTo>
                    <a:pt x="18" y="86"/>
                  </a:lnTo>
                  <a:lnTo>
                    <a:pt x="11" y="87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7" y="52"/>
                  </a:lnTo>
                  <a:lnTo>
                    <a:pt x="11" y="47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21" y="38"/>
                  </a:lnTo>
                  <a:lnTo>
                    <a:pt x="28" y="32"/>
                  </a:lnTo>
                  <a:lnTo>
                    <a:pt x="23" y="26"/>
                  </a:lnTo>
                  <a:lnTo>
                    <a:pt x="28" y="9"/>
                  </a:lnTo>
                  <a:lnTo>
                    <a:pt x="36" y="13"/>
                  </a:lnTo>
                  <a:lnTo>
                    <a:pt x="43" y="2"/>
                  </a:lnTo>
                  <a:lnTo>
                    <a:pt x="58" y="0"/>
                  </a:lnTo>
                  <a:lnTo>
                    <a:pt x="72" y="6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64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09" name="Frihåndsform 208">
              <a:extLst>
                <a:ext uri="{FF2B5EF4-FFF2-40B4-BE49-F238E27FC236}">
                  <a16:creationId xmlns:a16="http://schemas.microsoft.com/office/drawing/2014/main" id="{00000000-0008-0000-0000-00000F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" y="760"/>
              <a:ext cx="75" cy="76"/>
            </a:xfrm>
            <a:custGeom>
              <a:avLst/>
              <a:gdLst>
                <a:gd name="T0" fmla="*/ 22 w 225"/>
                <a:gd name="T1" fmla="*/ 178 h 227"/>
                <a:gd name="T2" fmla="*/ 17 w 225"/>
                <a:gd name="T3" fmla="*/ 172 h 227"/>
                <a:gd name="T4" fmla="*/ 26 w 225"/>
                <a:gd name="T5" fmla="*/ 173 h 227"/>
                <a:gd name="T6" fmla="*/ 136 w 225"/>
                <a:gd name="T7" fmla="*/ 67 h 227"/>
                <a:gd name="T8" fmla="*/ 155 w 225"/>
                <a:gd name="T9" fmla="*/ 67 h 227"/>
                <a:gd name="T10" fmla="*/ 167 w 225"/>
                <a:gd name="T11" fmla="*/ 92 h 227"/>
                <a:gd name="T12" fmla="*/ 155 w 225"/>
                <a:gd name="T13" fmla="*/ 101 h 227"/>
                <a:gd name="T14" fmla="*/ 152 w 225"/>
                <a:gd name="T15" fmla="*/ 126 h 227"/>
                <a:gd name="T16" fmla="*/ 146 w 225"/>
                <a:gd name="T17" fmla="*/ 135 h 227"/>
                <a:gd name="T18" fmla="*/ 166 w 225"/>
                <a:gd name="T19" fmla="*/ 147 h 227"/>
                <a:gd name="T20" fmla="*/ 180 w 225"/>
                <a:gd name="T21" fmla="*/ 146 h 227"/>
                <a:gd name="T22" fmla="*/ 180 w 225"/>
                <a:gd name="T23" fmla="*/ 155 h 227"/>
                <a:gd name="T24" fmla="*/ 197 w 225"/>
                <a:gd name="T25" fmla="*/ 175 h 227"/>
                <a:gd name="T26" fmla="*/ 206 w 225"/>
                <a:gd name="T27" fmla="*/ 175 h 227"/>
                <a:gd name="T28" fmla="*/ 215 w 225"/>
                <a:gd name="T29" fmla="*/ 185 h 227"/>
                <a:gd name="T30" fmla="*/ 221 w 225"/>
                <a:gd name="T31" fmla="*/ 188 h 227"/>
                <a:gd name="T32" fmla="*/ 216 w 225"/>
                <a:gd name="T33" fmla="*/ 208 h 227"/>
                <a:gd name="T34" fmla="*/ 202 w 225"/>
                <a:gd name="T35" fmla="*/ 207 h 227"/>
                <a:gd name="T36" fmla="*/ 207 w 225"/>
                <a:gd name="T37" fmla="*/ 198 h 227"/>
                <a:gd name="T38" fmla="*/ 201 w 225"/>
                <a:gd name="T39" fmla="*/ 193 h 227"/>
                <a:gd name="T40" fmla="*/ 192 w 225"/>
                <a:gd name="T41" fmla="*/ 208 h 227"/>
                <a:gd name="T42" fmla="*/ 187 w 225"/>
                <a:gd name="T43" fmla="*/ 218 h 227"/>
                <a:gd name="T44" fmla="*/ 155 w 225"/>
                <a:gd name="T45" fmla="*/ 218 h 227"/>
                <a:gd name="T46" fmla="*/ 144 w 225"/>
                <a:gd name="T47" fmla="*/ 227 h 227"/>
                <a:gd name="T48" fmla="*/ 126 w 225"/>
                <a:gd name="T49" fmla="*/ 223 h 227"/>
                <a:gd name="T50" fmla="*/ 111 w 225"/>
                <a:gd name="T51" fmla="*/ 222 h 227"/>
                <a:gd name="T52" fmla="*/ 82 w 225"/>
                <a:gd name="T53" fmla="*/ 222 h 227"/>
                <a:gd name="T54" fmla="*/ 77 w 225"/>
                <a:gd name="T55" fmla="*/ 216 h 227"/>
                <a:gd name="T56" fmla="*/ 95 w 225"/>
                <a:gd name="T57" fmla="*/ 205 h 227"/>
                <a:gd name="T58" fmla="*/ 89 w 225"/>
                <a:gd name="T59" fmla="*/ 210 h 227"/>
                <a:gd name="T60" fmla="*/ 70 w 225"/>
                <a:gd name="T61" fmla="*/ 216 h 227"/>
                <a:gd name="T62" fmla="*/ 71 w 225"/>
                <a:gd name="T63" fmla="*/ 208 h 227"/>
                <a:gd name="T64" fmla="*/ 64 w 225"/>
                <a:gd name="T65" fmla="*/ 203 h 227"/>
                <a:gd name="T66" fmla="*/ 50 w 225"/>
                <a:gd name="T67" fmla="*/ 202 h 227"/>
                <a:gd name="T68" fmla="*/ 77 w 225"/>
                <a:gd name="T69" fmla="*/ 200 h 227"/>
                <a:gd name="T70" fmla="*/ 62 w 225"/>
                <a:gd name="T71" fmla="*/ 195 h 227"/>
                <a:gd name="T72" fmla="*/ 52 w 225"/>
                <a:gd name="T73" fmla="*/ 185 h 227"/>
                <a:gd name="T74" fmla="*/ 55 w 225"/>
                <a:gd name="T75" fmla="*/ 195 h 227"/>
                <a:gd name="T76" fmla="*/ 46 w 225"/>
                <a:gd name="T77" fmla="*/ 202 h 227"/>
                <a:gd name="T78" fmla="*/ 24 w 225"/>
                <a:gd name="T79" fmla="*/ 202 h 227"/>
                <a:gd name="T80" fmla="*/ 24 w 225"/>
                <a:gd name="T81" fmla="*/ 191 h 227"/>
                <a:gd name="T82" fmla="*/ 44 w 225"/>
                <a:gd name="T83" fmla="*/ 180 h 227"/>
                <a:gd name="T84" fmla="*/ 57 w 225"/>
                <a:gd name="T85" fmla="*/ 173 h 227"/>
                <a:gd name="T86" fmla="*/ 56 w 225"/>
                <a:gd name="T87" fmla="*/ 171 h 227"/>
                <a:gd name="T88" fmla="*/ 36 w 225"/>
                <a:gd name="T89" fmla="*/ 170 h 227"/>
                <a:gd name="T90" fmla="*/ 34 w 225"/>
                <a:gd name="T91" fmla="*/ 172 h 227"/>
                <a:gd name="T92" fmla="*/ 14 w 225"/>
                <a:gd name="T93" fmla="*/ 168 h 227"/>
                <a:gd name="T94" fmla="*/ 7 w 225"/>
                <a:gd name="T95" fmla="*/ 162 h 227"/>
                <a:gd name="T96" fmla="*/ 22 w 225"/>
                <a:gd name="T97" fmla="*/ 156 h 227"/>
                <a:gd name="T98" fmla="*/ 34 w 225"/>
                <a:gd name="T99" fmla="*/ 137 h 227"/>
                <a:gd name="T100" fmla="*/ 31 w 225"/>
                <a:gd name="T101" fmla="*/ 125 h 227"/>
                <a:gd name="T102" fmla="*/ 39 w 225"/>
                <a:gd name="T103" fmla="*/ 101 h 227"/>
                <a:gd name="T104" fmla="*/ 25 w 225"/>
                <a:gd name="T105" fmla="*/ 102 h 227"/>
                <a:gd name="T106" fmla="*/ 24 w 225"/>
                <a:gd name="T107" fmla="*/ 91 h 227"/>
                <a:gd name="T108" fmla="*/ 46 w 225"/>
                <a:gd name="T109" fmla="*/ 55 h 227"/>
                <a:gd name="T110" fmla="*/ 56 w 225"/>
                <a:gd name="T111" fmla="*/ 33 h 227"/>
                <a:gd name="T112" fmla="*/ 101 w 225"/>
                <a:gd name="T113" fmla="*/ 0 h 227"/>
                <a:gd name="T114" fmla="*/ 119 w 225"/>
                <a:gd name="T115" fmla="*/ 16 h 227"/>
                <a:gd name="T116" fmla="*/ 110 w 225"/>
                <a:gd name="T117" fmla="*/ 38 h 227"/>
                <a:gd name="T118" fmla="*/ 101 w 225"/>
                <a:gd name="T119" fmla="*/ 57 h 227"/>
                <a:gd name="T120" fmla="*/ 95 w 225"/>
                <a:gd name="T121" fmla="*/ 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227">
                  <a:moveTo>
                    <a:pt x="26" y="173"/>
                  </a:moveTo>
                  <a:lnTo>
                    <a:pt x="29" y="177"/>
                  </a:lnTo>
                  <a:lnTo>
                    <a:pt x="29" y="182"/>
                  </a:lnTo>
                  <a:lnTo>
                    <a:pt x="22" y="178"/>
                  </a:lnTo>
                  <a:lnTo>
                    <a:pt x="22" y="176"/>
                  </a:lnTo>
                  <a:lnTo>
                    <a:pt x="21" y="177"/>
                  </a:lnTo>
                  <a:lnTo>
                    <a:pt x="19" y="177"/>
                  </a:lnTo>
                  <a:lnTo>
                    <a:pt x="17" y="172"/>
                  </a:lnTo>
                  <a:lnTo>
                    <a:pt x="19" y="171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6" y="173"/>
                  </a:lnTo>
                  <a:close/>
                  <a:moveTo>
                    <a:pt x="95" y="70"/>
                  </a:moveTo>
                  <a:lnTo>
                    <a:pt x="112" y="71"/>
                  </a:lnTo>
                  <a:lnTo>
                    <a:pt x="112" y="67"/>
                  </a:lnTo>
                  <a:lnTo>
                    <a:pt x="136" y="67"/>
                  </a:lnTo>
                  <a:lnTo>
                    <a:pt x="146" y="62"/>
                  </a:lnTo>
                  <a:lnTo>
                    <a:pt x="149" y="67"/>
                  </a:lnTo>
                  <a:lnTo>
                    <a:pt x="155" y="67"/>
                  </a:lnTo>
                  <a:lnTo>
                    <a:pt x="155" y="67"/>
                  </a:lnTo>
                  <a:lnTo>
                    <a:pt x="164" y="68"/>
                  </a:lnTo>
                  <a:lnTo>
                    <a:pt x="170" y="85"/>
                  </a:lnTo>
                  <a:lnTo>
                    <a:pt x="170" y="86"/>
                  </a:lnTo>
                  <a:lnTo>
                    <a:pt x="167" y="92"/>
                  </a:lnTo>
                  <a:lnTo>
                    <a:pt x="167" y="95"/>
                  </a:lnTo>
                  <a:lnTo>
                    <a:pt x="165" y="102"/>
                  </a:lnTo>
                  <a:lnTo>
                    <a:pt x="159" y="101"/>
                  </a:lnTo>
                  <a:lnTo>
                    <a:pt x="155" y="101"/>
                  </a:lnTo>
                  <a:lnTo>
                    <a:pt x="152" y="112"/>
                  </a:lnTo>
                  <a:lnTo>
                    <a:pt x="161" y="118"/>
                  </a:lnTo>
                  <a:lnTo>
                    <a:pt x="154" y="125"/>
                  </a:lnTo>
                  <a:lnTo>
                    <a:pt x="152" y="126"/>
                  </a:lnTo>
                  <a:lnTo>
                    <a:pt x="147" y="127"/>
                  </a:lnTo>
                  <a:lnTo>
                    <a:pt x="146" y="131"/>
                  </a:lnTo>
                  <a:lnTo>
                    <a:pt x="146" y="131"/>
                  </a:lnTo>
                  <a:lnTo>
                    <a:pt x="146" y="135"/>
                  </a:lnTo>
                  <a:lnTo>
                    <a:pt x="146" y="140"/>
                  </a:lnTo>
                  <a:lnTo>
                    <a:pt x="151" y="146"/>
                  </a:lnTo>
                  <a:lnTo>
                    <a:pt x="159" y="145"/>
                  </a:lnTo>
                  <a:lnTo>
                    <a:pt x="166" y="147"/>
                  </a:lnTo>
                  <a:lnTo>
                    <a:pt x="167" y="145"/>
                  </a:lnTo>
                  <a:lnTo>
                    <a:pt x="179" y="146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1" y="148"/>
                  </a:lnTo>
                  <a:lnTo>
                    <a:pt x="179" y="153"/>
                  </a:lnTo>
                  <a:lnTo>
                    <a:pt x="177" y="155"/>
                  </a:lnTo>
                  <a:lnTo>
                    <a:pt x="180" y="155"/>
                  </a:lnTo>
                  <a:lnTo>
                    <a:pt x="184" y="157"/>
                  </a:lnTo>
                  <a:lnTo>
                    <a:pt x="192" y="162"/>
                  </a:lnTo>
                  <a:lnTo>
                    <a:pt x="190" y="168"/>
                  </a:lnTo>
                  <a:lnTo>
                    <a:pt x="197" y="175"/>
                  </a:lnTo>
                  <a:lnTo>
                    <a:pt x="199" y="170"/>
                  </a:lnTo>
                  <a:lnTo>
                    <a:pt x="207" y="163"/>
                  </a:lnTo>
                  <a:lnTo>
                    <a:pt x="206" y="171"/>
                  </a:lnTo>
                  <a:lnTo>
                    <a:pt x="206" y="175"/>
                  </a:lnTo>
                  <a:lnTo>
                    <a:pt x="211" y="177"/>
                  </a:lnTo>
                  <a:lnTo>
                    <a:pt x="204" y="181"/>
                  </a:lnTo>
                  <a:lnTo>
                    <a:pt x="214" y="182"/>
                  </a:lnTo>
                  <a:lnTo>
                    <a:pt x="215" y="185"/>
                  </a:lnTo>
                  <a:lnTo>
                    <a:pt x="217" y="182"/>
                  </a:lnTo>
                  <a:lnTo>
                    <a:pt x="221" y="183"/>
                  </a:lnTo>
                  <a:lnTo>
                    <a:pt x="219" y="187"/>
                  </a:lnTo>
                  <a:lnTo>
                    <a:pt x="221" y="188"/>
                  </a:lnTo>
                  <a:lnTo>
                    <a:pt x="225" y="191"/>
                  </a:lnTo>
                  <a:lnTo>
                    <a:pt x="219" y="198"/>
                  </a:lnTo>
                  <a:lnTo>
                    <a:pt x="216" y="202"/>
                  </a:lnTo>
                  <a:lnTo>
                    <a:pt x="216" y="208"/>
                  </a:lnTo>
                  <a:lnTo>
                    <a:pt x="217" y="208"/>
                  </a:lnTo>
                  <a:lnTo>
                    <a:pt x="215" y="216"/>
                  </a:lnTo>
                  <a:lnTo>
                    <a:pt x="204" y="211"/>
                  </a:lnTo>
                  <a:lnTo>
                    <a:pt x="202" y="207"/>
                  </a:lnTo>
                  <a:lnTo>
                    <a:pt x="205" y="203"/>
                  </a:lnTo>
                  <a:lnTo>
                    <a:pt x="207" y="201"/>
                  </a:lnTo>
                  <a:lnTo>
                    <a:pt x="207" y="200"/>
                  </a:lnTo>
                  <a:lnTo>
                    <a:pt x="207" y="198"/>
                  </a:lnTo>
                  <a:lnTo>
                    <a:pt x="206" y="193"/>
                  </a:lnTo>
                  <a:lnTo>
                    <a:pt x="206" y="193"/>
                  </a:lnTo>
                  <a:lnTo>
                    <a:pt x="202" y="190"/>
                  </a:lnTo>
                  <a:lnTo>
                    <a:pt x="201" y="193"/>
                  </a:lnTo>
                  <a:lnTo>
                    <a:pt x="202" y="200"/>
                  </a:lnTo>
                  <a:lnTo>
                    <a:pt x="200" y="202"/>
                  </a:lnTo>
                  <a:lnTo>
                    <a:pt x="196" y="208"/>
                  </a:lnTo>
                  <a:lnTo>
                    <a:pt x="192" y="208"/>
                  </a:lnTo>
                  <a:lnTo>
                    <a:pt x="192" y="216"/>
                  </a:lnTo>
                  <a:lnTo>
                    <a:pt x="194" y="217"/>
                  </a:lnTo>
                  <a:lnTo>
                    <a:pt x="192" y="218"/>
                  </a:lnTo>
                  <a:lnTo>
                    <a:pt x="187" y="218"/>
                  </a:lnTo>
                  <a:lnTo>
                    <a:pt x="177" y="217"/>
                  </a:lnTo>
                  <a:lnTo>
                    <a:pt x="169" y="217"/>
                  </a:lnTo>
                  <a:lnTo>
                    <a:pt x="165" y="217"/>
                  </a:lnTo>
                  <a:lnTo>
                    <a:pt x="155" y="218"/>
                  </a:lnTo>
                  <a:lnTo>
                    <a:pt x="152" y="223"/>
                  </a:lnTo>
                  <a:lnTo>
                    <a:pt x="150" y="227"/>
                  </a:lnTo>
                  <a:lnTo>
                    <a:pt x="146" y="222"/>
                  </a:lnTo>
                  <a:lnTo>
                    <a:pt x="144" y="227"/>
                  </a:lnTo>
                  <a:lnTo>
                    <a:pt x="134" y="226"/>
                  </a:lnTo>
                  <a:lnTo>
                    <a:pt x="130" y="225"/>
                  </a:lnTo>
                  <a:lnTo>
                    <a:pt x="129" y="223"/>
                  </a:lnTo>
                  <a:lnTo>
                    <a:pt x="126" y="223"/>
                  </a:lnTo>
                  <a:lnTo>
                    <a:pt x="125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1" y="222"/>
                  </a:lnTo>
                  <a:lnTo>
                    <a:pt x="101" y="217"/>
                  </a:lnTo>
                  <a:lnTo>
                    <a:pt x="95" y="217"/>
                  </a:lnTo>
                  <a:lnTo>
                    <a:pt x="85" y="217"/>
                  </a:lnTo>
                  <a:lnTo>
                    <a:pt x="82" y="222"/>
                  </a:lnTo>
                  <a:lnTo>
                    <a:pt x="75" y="226"/>
                  </a:lnTo>
                  <a:lnTo>
                    <a:pt x="71" y="223"/>
                  </a:lnTo>
                  <a:lnTo>
                    <a:pt x="74" y="220"/>
                  </a:lnTo>
                  <a:lnTo>
                    <a:pt x="77" y="216"/>
                  </a:lnTo>
                  <a:lnTo>
                    <a:pt x="81" y="215"/>
                  </a:lnTo>
                  <a:lnTo>
                    <a:pt x="82" y="215"/>
                  </a:lnTo>
                  <a:lnTo>
                    <a:pt x="90" y="213"/>
                  </a:lnTo>
                  <a:lnTo>
                    <a:pt x="95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0" y="206"/>
                  </a:lnTo>
                  <a:lnTo>
                    <a:pt x="89" y="210"/>
                  </a:lnTo>
                  <a:lnTo>
                    <a:pt x="82" y="211"/>
                  </a:lnTo>
                  <a:lnTo>
                    <a:pt x="79" y="212"/>
                  </a:lnTo>
                  <a:lnTo>
                    <a:pt x="74" y="216"/>
                  </a:lnTo>
                  <a:lnTo>
                    <a:pt x="70" y="216"/>
                  </a:lnTo>
                  <a:lnTo>
                    <a:pt x="70" y="213"/>
                  </a:lnTo>
                  <a:lnTo>
                    <a:pt x="71" y="212"/>
                  </a:lnTo>
                  <a:lnTo>
                    <a:pt x="76" y="206"/>
                  </a:lnTo>
                  <a:lnTo>
                    <a:pt x="71" y="208"/>
                  </a:lnTo>
                  <a:lnTo>
                    <a:pt x="67" y="210"/>
                  </a:lnTo>
                  <a:lnTo>
                    <a:pt x="65" y="212"/>
                  </a:lnTo>
                  <a:lnTo>
                    <a:pt x="60" y="212"/>
                  </a:lnTo>
                  <a:lnTo>
                    <a:pt x="64" y="203"/>
                  </a:lnTo>
                  <a:lnTo>
                    <a:pt x="61" y="202"/>
                  </a:lnTo>
                  <a:lnTo>
                    <a:pt x="59" y="206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60" y="198"/>
                  </a:lnTo>
                  <a:lnTo>
                    <a:pt x="64" y="200"/>
                  </a:lnTo>
                  <a:lnTo>
                    <a:pt x="66" y="200"/>
                  </a:lnTo>
                  <a:lnTo>
                    <a:pt x="77" y="200"/>
                  </a:lnTo>
                  <a:lnTo>
                    <a:pt x="77" y="195"/>
                  </a:lnTo>
                  <a:lnTo>
                    <a:pt x="76" y="195"/>
                  </a:lnTo>
                  <a:lnTo>
                    <a:pt x="67" y="197"/>
                  </a:lnTo>
                  <a:lnTo>
                    <a:pt x="62" y="195"/>
                  </a:lnTo>
                  <a:lnTo>
                    <a:pt x="57" y="193"/>
                  </a:lnTo>
                  <a:lnTo>
                    <a:pt x="56" y="192"/>
                  </a:lnTo>
                  <a:lnTo>
                    <a:pt x="55" y="191"/>
                  </a:lnTo>
                  <a:lnTo>
                    <a:pt x="52" y="185"/>
                  </a:lnTo>
                  <a:lnTo>
                    <a:pt x="47" y="187"/>
                  </a:lnTo>
                  <a:lnTo>
                    <a:pt x="49" y="192"/>
                  </a:lnTo>
                  <a:lnTo>
                    <a:pt x="52" y="192"/>
                  </a:lnTo>
                  <a:lnTo>
                    <a:pt x="55" y="195"/>
                  </a:lnTo>
                  <a:lnTo>
                    <a:pt x="54" y="198"/>
                  </a:lnTo>
                  <a:lnTo>
                    <a:pt x="46" y="200"/>
                  </a:lnTo>
                  <a:lnTo>
                    <a:pt x="41" y="200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47" y="208"/>
                  </a:lnTo>
                  <a:lnTo>
                    <a:pt x="31" y="207"/>
                  </a:lnTo>
                  <a:lnTo>
                    <a:pt x="24" y="202"/>
                  </a:lnTo>
                  <a:lnTo>
                    <a:pt x="20" y="202"/>
                  </a:lnTo>
                  <a:lnTo>
                    <a:pt x="17" y="193"/>
                  </a:lnTo>
                  <a:lnTo>
                    <a:pt x="22" y="192"/>
                  </a:lnTo>
                  <a:lnTo>
                    <a:pt x="24" y="191"/>
                  </a:lnTo>
                  <a:lnTo>
                    <a:pt x="26" y="185"/>
                  </a:lnTo>
                  <a:lnTo>
                    <a:pt x="35" y="185"/>
                  </a:lnTo>
                  <a:lnTo>
                    <a:pt x="35" y="183"/>
                  </a:lnTo>
                  <a:lnTo>
                    <a:pt x="44" y="180"/>
                  </a:lnTo>
                  <a:lnTo>
                    <a:pt x="46" y="177"/>
                  </a:lnTo>
                  <a:lnTo>
                    <a:pt x="47" y="177"/>
                  </a:lnTo>
                  <a:lnTo>
                    <a:pt x="50" y="177"/>
                  </a:lnTo>
                  <a:lnTo>
                    <a:pt x="57" y="173"/>
                  </a:lnTo>
                  <a:lnTo>
                    <a:pt x="59" y="172"/>
                  </a:lnTo>
                  <a:lnTo>
                    <a:pt x="61" y="171"/>
                  </a:lnTo>
                  <a:lnTo>
                    <a:pt x="60" y="170"/>
                  </a:lnTo>
                  <a:lnTo>
                    <a:pt x="56" y="171"/>
                  </a:lnTo>
                  <a:lnTo>
                    <a:pt x="52" y="171"/>
                  </a:lnTo>
                  <a:lnTo>
                    <a:pt x="41" y="177"/>
                  </a:lnTo>
                  <a:lnTo>
                    <a:pt x="40" y="177"/>
                  </a:lnTo>
                  <a:lnTo>
                    <a:pt x="36" y="170"/>
                  </a:lnTo>
                  <a:lnTo>
                    <a:pt x="35" y="165"/>
                  </a:lnTo>
                  <a:lnTo>
                    <a:pt x="34" y="167"/>
                  </a:lnTo>
                  <a:lnTo>
                    <a:pt x="31" y="168"/>
                  </a:lnTo>
                  <a:lnTo>
                    <a:pt x="34" y="172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7"/>
                  </a:lnTo>
                  <a:lnTo>
                    <a:pt x="4" y="165"/>
                  </a:lnTo>
                  <a:lnTo>
                    <a:pt x="0" y="163"/>
                  </a:lnTo>
                  <a:lnTo>
                    <a:pt x="7" y="162"/>
                  </a:lnTo>
                  <a:lnTo>
                    <a:pt x="10" y="161"/>
                  </a:lnTo>
                  <a:lnTo>
                    <a:pt x="11" y="161"/>
                  </a:lnTo>
                  <a:lnTo>
                    <a:pt x="16" y="160"/>
                  </a:lnTo>
                  <a:lnTo>
                    <a:pt x="22" y="156"/>
                  </a:lnTo>
                  <a:lnTo>
                    <a:pt x="30" y="147"/>
                  </a:lnTo>
                  <a:lnTo>
                    <a:pt x="30" y="140"/>
                  </a:lnTo>
                  <a:lnTo>
                    <a:pt x="31" y="138"/>
                  </a:lnTo>
                  <a:lnTo>
                    <a:pt x="34" y="137"/>
                  </a:lnTo>
                  <a:lnTo>
                    <a:pt x="35" y="136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31" y="125"/>
                  </a:lnTo>
                  <a:lnTo>
                    <a:pt x="36" y="113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9" y="101"/>
                  </a:lnTo>
                  <a:lnTo>
                    <a:pt x="36" y="101"/>
                  </a:lnTo>
                  <a:lnTo>
                    <a:pt x="35" y="102"/>
                  </a:lnTo>
                  <a:lnTo>
                    <a:pt x="29" y="100"/>
                  </a:lnTo>
                  <a:lnTo>
                    <a:pt x="25" y="102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19" y="95"/>
                  </a:lnTo>
                  <a:lnTo>
                    <a:pt x="24" y="91"/>
                  </a:lnTo>
                  <a:lnTo>
                    <a:pt x="42" y="87"/>
                  </a:lnTo>
                  <a:lnTo>
                    <a:pt x="39" y="75"/>
                  </a:lnTo>
                  <a:lnTo>
                    <a:pt x="31" y="73"/>
                  </a:lnTo>
                  <a:lnTo>
                    <a:pt x="46" y="55"/>
                  </a:lnTo>
                  <a:lnTo>
                    <a:pt x="41" y="52"/>
                  </a:lnTo>
                  <a:lnTo>
                    <a:pt x="41" y="47"/>
                  </a:lnTo>
                  <a:lnTo>
                    <a:pt x="50" y="42"/>
                  </a:lnTo>
                  <a:lnTo>
                    <a:pt x="56" y="33"/>
                  </a:lnTo>
                  <a:lnTo>
                    <a:pt x="89" y="13"/>
                  </a:lnTo>
                  <a:lnTo>
                    <a:pt x="85" y="8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22" y="8"/>
                  </a:lnTo>
                  <a:lnTo>
                    <a:pt x="126" y="10"/>
                  </a:lnTo>
                  <a:lnTo>
                    <a:pt x="119" y="11"/>
                  </a:lnTo>
                  <a:lnTo>
                    <a:pt x="119" y="16"/>
                  </a:lnTo>
                  <a:lnTo>
                    <a:pt x="115" y="28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0" y="38"/>
                  </a:lnTo>
                  <a:lnTo>
                    <a:pt x="115" y="47"/>
                  </a:lnTo>
                  <a:lnTo>
                    <a:pt x="111" y="57"/>
                  </a:lnTo>
                  <a:lnTo>
                    <a:pt x="105" y="57"/>
                  </a:lnTo>
                  <a:lnTo>
                    <a:pt x="101" y="57"/>
                  </a:lnTo>
                  <a:lnTo>
                    <a:pt x="106" y="62"/>
                  </a:lnTo>
                  <a:lnTo>
                    <a:pt x="102" y="63"/>
                  </a:lnTo>
                  <a:lnTo>
                    <a:pt x="95" y="70"/>
                  </a:lnTo>
                  <a:lnTo>
                    <a:pt x="95" y="70"/>
                  </a:lnTo>
                  <a:lnTo>
                    <a:pt x="95" y="70"/>
                  </a:lnTo>
                  <a:close/>
                </a:path>
              </a:pathLst>
            </a:custGeom>
            <a:solidFill>
              <a:srgbClr val="64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0" name="Frihåndsform 209">
              <a:extLst>
                <a:ext uri="{FF2B5EF4-FFF2-40B4-BE49-F238E27FC236}">
                  <a16:creationId xmlns:a16="http://schemas.microsoft.com/office/drawing/2014/main" id="{00000000-0008-0000-0000-000010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719"/>
              <a:ext cx="97" cy="96"/>
            </a:xfrm>
            <a:custGeom>
              <a:avLst/>
              <a:gdLst>
                <a:gd name="T0" fmla="*/ 104 w 291"/>
                <a:gd name="T1" fmla="*/ 250 h 288"/>
                <a:gd name="T2" fmla="*/ 59 w 291"/>
                <a:gd name="T3" fmla="*/ 128 h 288"/>
                <a:gd name="T4" fmla="*/ 92 w 291"/>
                <a:gd name="T5" fmla="*/ 130 h 288"/>
                <a:gd name="T6" fmla="*/ 104 w 291"/>
                <a:gd name="T7" fmla="*/ 132 h 288"/>
                <a:gd name="T8" fmla="*/ 119 w 291"/>
                <a:gd name="T9" fmla="*/ 115 h 288"/>
                <a:gd name="T10" fmla="*/ 67 w 291"/>
                <a:gd name="T11" fmla="*/ 102 h 288"/>
                <a:gd name="T12" fmla="*/ 135 w 291"/>
                <a:gd name="T13" fmla="*/ 96 h 288"/>
                <a:gd name="T14" fmla="*/ 7 w 291"/>
                <a:gd name="T15" fmla="*/ 81 h 288"/>
                <a:gd name="T16" fmla="*/ 7 w 291"/>
                <a:gd name="T17" fmla="*/ 81 h 288"/>
                <a:gd name="T18" fmla="*/ 34 w 291"/>
                <a:gd name="T19" fmla="*/ 100 h 288"/>
                <a:gd name="T20" fmla="*/ 50 w 291"/>
                <a:gd name="T21" fmla="*/ 107 h 288"/>
                <a:gd name="T22" fmla="*/ 265 w 291"/>
                <a:gd name="T23" fmla="*/ 19 h 288"/>
                <a:gd name="T24" fmla="*/ 262 w 291"/>
                <a:gd name="T25" fmla="*/ 72 h 288"/>
                <a:gd name="T26" fmla="*/ 232 w 291"/>
                <a:gd name="T27" fmla="*/ 125 h 288"/>
                <a:gd name="T28" fmla="*/ 196 w 291"/>
                <a:gd name="T29" fmla="*/ 180 h 288"/>
                <a:gd name="T30" fmla="*/ 175 w 291"/>
                <a:gd name="T31" fmla="*/ 228 h 288"/>
                <a:gd name="T32" fmla="*/ 181 w 291"/>
                <a:gd name="T33" fmla="*/ 251 h 288"/>
                <a:gd name="T34" fmla="*/ 172 w 291"/>
                <a:gd name="T35" fmla="*/ 281 h 288"/>
                <a:gd name="T36" fmla="*/ 141 w 291"/>
                <a:gd name="T37" fmla="*/ 281 h 288"/>
                <a:gd name="T38" fmla="*/ 109 w 291"/>
                <a:gd name="T39" fmla="*/ 250 h 288"/>
                <a:gd name="T40" fmla="*/ 85 w 291"/>
                <a:gd name="T41" fmla="*/ 241 h 288"/>
                <a:gd name="T42" fmla="*/ 62 w 291"/>
                <a:gd name="T43" fmla="*/ 206 h 288"/>
                <a:gd name="T44" fmla="*/ 71 w 291"/>
                <a:gd name="T45" fmla="*/ 166 h 288"/>
                <a:gd name="T46" fmla="*/ 81 w 291"/>
                <a:gd name="T47" fmla="*/ 155 h 288"/>
                <a:gd name="T48" fmla="*/ 82 w 291"/>
                <a:gd name="T49" fmla="*/ 140 h 288"/>
                <a:gd name="T50" fmla="*/ 95 w 291"/>
                <a:gd name="T51" fmla="*/ 157 h 288"/>
                <a:gd name="T52" fmla="*/ 119 w 291"/>
                <a:gd name="T53" fmla="*/ 158 h 288"/>
                <a:gd name="T54" fmla="*/ 149 w 291"/>
                <a:gd name="T55" fmla="*/ 183 h 288"/>
                <a:gd name="T56" fmla="*/ 140 w 291"/>
                <a:gd name="T57" fmla="*/ 162 h 288"/>
                <a:gd name="T58" fmla="*/ 186 w 291"/>
                <a:gd name="T59" fmla="*/ 151 h 288"/>
                <a:gd name="T60" fmla="*/ 154 w 291"/>
                <a:gd name="T61" fmla="*/ 153 h 288"/>
                <a:gd name="T62" fmla="*/ 136 w 291"/>
                <a:gd name="T63" fmla="*/ 151 h 288"/>
                <a:gd name="T64" fmla="*/ 117 w 291"/>
                <a:gd name="T65" fmla="*/ 132 h 288"/>
                <a:gd name="T66" fmla="*/ 137 w 291"/>
                <a:gd name="T67" fmla="*/ 123 h 288"/>
                <a:gd name="T68" fmla="*/ 154 w 291"/>
                <a:gd name="T69" fmla="*/ 107 h 288"/>
                <a:gd name="T70" fmla="*/ 191 w 291"/>
                <a:gd name="T71" fmla="*/ 97 h 288"/>
                <a:gd name="T72" fmla="*/ 171 w 291"/>
                <a:gd name="T73" fmla="*/ 98 h 288"/>
                <a:gd name="T74" fmla="*/ 155 w 291"/>
                <a:gd name="T75" fmla="*/ 95 h 288"/>
                <a:gd name="T76" fmla="*/ 169 w 291"/>
                <a:gd name="T77" fmla="*/ 90 h 288"/>
                <a:gd name="T78" fmla="*/ 147 w 291"/>
                <a:gd name="T79" fmla="*/ 88 h 288"/>
                <a:gd name="T80" fmla="*/ 166 w 291"/>
                <a:gd name="T81" fmla="*/ 70 h 288"/>
                <a:gd name="T82" fmla="*/ 174 w 291"/>
                <a:gd name="T83" fmla="*/ 58 h 288"/>
                <a:gd name="T84" fmla="*/ 181 w 291"/>
                <a:gd name="T85" fmla="*/ 50 h 288"/>
                <a:gd name="T86" fmla="*/ 176 w 291"/>
                <a:gd name="T87" fmla="*/ 47 h 288"/>
                <a:gd name="T88" fmla="*/ 160 w 291"/>
                <a:gd name="T89" fmla="*/ 68 h 288"/>
                <a:gd name="T90" fmla="*/ 130 w 291"/>
                <a:gd name="T91" fmla="*/ 67 h 288"/>
                <a:gd name="T92" fmla="*/ 131 w 291"/>
                <a:gd name="T93" fmla="*/ 58 h 288"/>
                <a:gd name="T94" fmla="*/ 122 w 291"/>
                <a:gd name="T95" fmla="*/ 52 h 288"/>
                <a:gd name="T96" fmla="*/ 104 w 291"/>
                <a:gd name="T97" fmla="*/ 67 h 288"/>
                <a:gd name="T98" fmla="*/ 115 w 291"/>
                <a:gd name="T99" fmla="*/ 85 h 288"/>
                <a:gd name="T100" fmla="*/ 97 w 291"/>
                <a:gd name="T101" fmla="*/ 81 h 288"/>
                <a:gd name="T102" fmla="*/ 91 w 291"/>
                <a:gd name="T103" fmla="*/ 52 h 288"/>
                <a:gd name="T104" fmla="*/ 91 w 291"/>
                <a:gd name="T105" fmla="*/ 72 h 288"/>
                <a:gd name="T106" fmla="*/ 74 w 291"/>
                <a:gd name="T107" fmla="*/ 85 h 288"/>
                <a:gd name="T108" fmla="*/ 61 w 291"/>
                <a:gd name="T109" fmla="*/ 70 h 288"/>
                <a:gd name="T110" fmla="*/ 55 w 291"/>
                <a:gd name="T111" fmla="*/ 66 h 288"/>
                <a:gd name="T112" fmla="*/ 71 w 291"/>
                <a:gd name="T113" fmla="*/ 51 h 288"/>
                <a:gd name="T114" fmla="*/ 95 w 291"/>
                <a:gd name="T115" fmla="*/ 30 h 288"/>
                <a:gd name="T116" fmla="*/ 117 w 291"/>
                <a:gd name="T117" fmla="*/ 32 h 288"/>
                <a:gd name="T118" fmla="*/ 127 w 291"/>
                <a:gd name="T119" fmla="*/ 29 h 288"/>
                <a:gd name="T120" fmla="*/ 165 w 291"/>
                <a:gd name="T121" fmla="*/ 42 h 288"/>
                <a:gd name="T122" fmla="*/ 214 w 291"/>
                <a:gd name="T123" fmla="*/ 0 h 288"/>
                <a:gd name="T124" fmla="*/ 235 w 291"/>
                <a:gd name="T125" fmla="*/ 2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" h="288">
                  <a:moveTo>
                    <a:pt x="104" y="250"/>
                  </a:moveTo>
                  <a:lnTo>
                    <a:pt x="106" y="258"/>
                  </a:lnTo>
                  <a:lnTo>
                    <a:pt x="100" y="257"/>
                  </a:lnTo>
                  <a:lnTo>
                    <a:pt x="99" y="251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1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104" y="250"/>
                  </a:lnTo>
                  <a:close/>
                  <a:moveTo>
                    <a:pt x="59" y="131"/>
                  </a:moveTo>
                  <a:lnTo>
                    <a:pt x="59" y="131"/>
                  </a:lnTo>
                  <a:lnTo>
                    <a:pt x="57" y="131"/>
                  </a:lnTo>
                  <a:lnTo>
                    <a:pt x="56" y="130"/>
                  </a:lnTo>
                  <a:lnTo>
                    <a:pt x="57" y="128"/>
                  </a:lnTo>
                  <a:lnTo>
                    <a:pt x="59" y="128"/>
                  </a:lnTo>
                  <a:lnTo>
                    <a:pt x="60" y="128"/>
                  </a:lnTo>
                  <a:lnTo>
                    <a:pt x="60" y="130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close/>
                  <a:moveTo>
                    <a:pt x="104" y="132"/>
                  </a:moveTo>
                  <a:lnTo>
                    <a:pt x="99" y="133"/>
                  </a:lnTo>
                  <a:lnTo>
                    <a:pt x="92" y="130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2" y="117"/>
                  </a:lnTo>
                  <a:lnTo>
                    <a:pt x="84" y="117"/>
                  </a:lnTo>
                  <a:lnTo>
                    <a:pt x="85" y="117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4" y="132"/>
                  </a:lnTo>
                  <a:close/>
                  <a:moveTo>
                    <a:pt x="119" y="115"/>
                  </a:moveTo>
                  <a:lnTo>
                    <a:pt x="112" y="120"/>
                  </a:lnTo>
                  <a:lnTo>
                    <a:pt x="109" y="120"/>
                  </a:lnTo>
                  <a:lnTo>
                    <a:pt x="105" y="115"/>
                  </a:lnTo>
                  <a:lnTo>
                    <a:pt x="115" y="110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close/>
                  <a:moveTo>
                    <a:pt x="66" y="110"/>
                  </a:moveTo>
                  <a:lnTo>
                    <a:pt x="65" y="111"/>
                  </a:lnTo>
                  <a:lnTo>
                    <a:pt x="61" y="107"/>
                  </a:lnTo>
                  <a:lnTo>
                    <a:pt x="59" y="105"/>
                  </a:lnTo>
                  <a:lnTo>
                    <a:pt x="62" y="96"/>
                  </a:lnTo>
                  <a:lnTo>
                    <a:pt x="67" y="102"/>
                  </a:lnTo>
                  <a:lnTo>
                    <a:pt x="69" y="102"/>
                  </a:lnTo>
                  <a:lnTo>
                    <a:pt x="67" y="107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6" y="110"/>
                  </a:lnTo>
                  <a:close/>
                  <a:moveTo>
                    <a:pt x="130" y="103"/>
                  </a:moveTo>
                  <a:lnTo>
                    <a:pt x="129" y="96"/>
                  </a:lnTo>
                  <a:lnTo>
                    <a:pt x="135" y="96"/>
                  </a:lnTo>
                  <a:lnTo>
                    <a:pt x="144" y="96"/>
                  </a:lnTo>
                  <a:lnTo>
                    <a:pt x="144" y="95"/>
                  </a:lnTo>
                  <a:lnTo>
                    <a:pt x="147" y="102"/>
                  </a:lnTo>
                  <a:lnTo>
                    <a:pt x="134" y="103"/>
                  </a:lnTo>
                  <a:lnTo>
                    <a:pt x="130" y="103"/>
                  </a:lnTo>
                  <a:lnTo>
                    <a:pt x="130" y="103"/>
                  </a:lnTo>
                  <a:lnTo>
                    <a:pt x="130" y="103"/>
                  </a:lnTo>
                  <a:close/>
                  <a:moveTo>
                    <a:pt x="7" y="81"/>
                  </a:moveTo>
                  <a:lnTo>
                    <a:pt x="2" y="81"/>
                  </a:lnTo>
                  <a:lnTo>
                    <a:pt x="0" y="76"/>
                  </a:lnTo>
                  <a:lnTo>
                    <a:pt x="4" y="72"/>
                  </a:lnTo>
                  <a:lnTo>
                    <a:pt x="9" y="75"/>
                  </a:lnTo>
                  <a:lnTo>
                    <a:pt x="7" y="80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1"/>
                  </a:lnTo>
                  <a:close/>
                  <a:moveTo>
                    <a:pt x="44" y="112"/>
                  </a:moveTo>
                  <a:lnTo>
                    <a:pt x="40" y="112"/>
                  </a:lnTo>
                  <a:lnTo>
                    <a:pt x="39" y="111"/>
                  </a:lnTo>
                  <a:lnTo>
                    <a:pt x="34" y="111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4" y="103"/>
                  </a:lnTo>
                  <a:lnTo>
                    <a:pt x="34" y="100"/>
                  </a:lnTo>
                  <a:lnTo>
                    <a:pt x="39" y="86"/>
                  </a:lnTo>
                  <a:lnTo>
                    <a:pt x="45" y="70"/>
                  </a:lnTo>
                  <a:lnTo>
                    <a:pt x="46" y="65"/>
                  </a:lnTo>
                  <a:lnTo>
                    <a:pt x="50" y="65"/>
                  </a:lnTo>
                  <a:lnTo>
                    <a:pt x="54" y="70"/>
                  </a:lnTo>
                  <a:lnTo>
                    <a:pt x="52" y="86"/>
                  </a:lnTo>
                  <a:lnTo>
                    <a:pt x="55" y="91"/>
                  </a:lnTo>
                  <a:lnTo>
                    <a:pt x="50" y="107"/>
                  </a:lnTo>
                  <a:lnTo>
                    <a:pt x="47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close/>
                  <a:moveTo>
                    <a:pt x="235" y="29"/>
                  </a:moveTo>
                  <a:lnTo>
                    <a:pt x="239" y="29"/>
                  </a:lnTo>
                  <a:lnTo>
                    <a:pt x="240" y="29"/>
                  </a:lnTo>
                  <a:lnTo>
                    <a:pt x="265" y="19"/>
                  </a:lnTo>
                  <a:lnTo>
                    <a:pt x="281" y="17"/>
                  </a:lnTo>
                  <a:lnTo>
                    <a:pt x="280" y="32"/>
                  </a:lnTo>
                  <a:lnTo>
                    <a:pt x="291" y="39"/>
                  </a:lnTo>
                  <a:lnTo>
                    <a:pt x="277" y="42"/>
                  </a:lnTo>
                  <a:lnTo>
                    <a:pt x="269" y="52"/>
                  </a:lnTo>
                  <a:lnTo>
                    <a:pt x="262" y="50"/>
                  </a:lnTo>
                  <a:lnTo>
                    <a:pt x="257" y="66"/>
                  </a:lnTo>
                  <a:lnTo>
                    <a:pt x="262" y="72"/>
                  </a:lnTo>
                  <a:lnTo>
                    <a:pt x="254" y="77"/>
                  </a:lnTo>
                  <a:lnTo>
                    <a:pt x="245" y="81"/>
                  </a:lnTo>
                  <a:lnTo>
                    <a:pt x="245" y="82"/>
                  </a:lnTo>
                  <a:lnTo>
                    <a:pt x="250" y="87"/>
                  </a:lnTo>
                  <a:lnTo>
                    <a:pt x="245" y="87"/>
                  </a:lnTo>
                  <a:lnTo>
                    <a:pt x="241" y="91"/>
                  </a:lnTo>
                  <a:lnTo>
                    <a:pt x="232" y="107"/>
                  </a:lnTo>
                  <a:lnTo>
                    <a:pt x="232" y="125"/>
                  </a:lnTo>
                  <a:lnTo>
                    <a:pt x="245" y="126"/>
                  </a:lnTo>
                  <a:lnTo>
                    <a:pt x="235" y="133"/>
                  </a:lnTo>
                  <a:lnTo>
                    <a:pt x="239" y="140"/>
                  </a:lnTo>
                  <a:lnTo>
                    <a:pt x="206" y="160"/>
                  </a:lnTo>
                  <a:lnTo>
                    <a:pt x="200" y="168"/>
                  </a:lnTo>
                  <a:lnTo>
                    <a:pt x="191" y="173"/>
                  </a:lnTo>
                  <a:lnTo>
                    <a:pt x="191" y="177"/>
                  </a:lnTo>
                  <a:lnTo>
                    <a:pt x="196" y="180"/>
                  </a:lnTo>
                  <a:lnTo>
                    <a:pt x="181" y="198"/>
                  </a:lnTo>
                  <a:lnTo>
                    <a:pt x="189" y="200"/>
                  </a:lnTo>
                  <a:lnTo>
                    <a:pt x="192" y="213"/>
                  </a:lnTo>
                  <a:lnTo>
                    <a:pt x="174" y="216"/>
                  </a:lnTo>
                  <a:lnTo>
                    <a:pt x="169" y="221"/>
                  </a:lnTo>
                  <a:lnTo>
                    <a:pt x="172" y="223"/>
                  </a:lnTo>
                  <a:lnTo>
                    <a:pt x="172" y="225"/>
                  </a:lnTo>
                  <a:lnTo>
                    <a:pt x="175" y="228"/>
                  </a:lnTo>
                  <a:lnTo>
                    <a:pt x="179" y="225"/>
                  </a:lnTo>
                  <a:lnTo>
                    <a:pt x="185" y="228"/>
                  </a:lnTo>
                  <a:lnTo>
                    <a:pt x="186" y="227"/>
                  </a:lnTo>
                  <a:lnTo>
                    <a:pt x="189" y="227"/>
                  </a:lnTo>
                  <a:lnTo>
                    <a:pt x="185" y="231"/>
                  </a:lnTo>
                  <a:lnTo>
                    <a:pt x="185" y="232"/>
                  </a:lnTo>
                  <a:lnTo>
                    <a:pt x="186" y="238"/>
                  </a:lnTo>
                  <a:lnTo>
                    <a:pt x="181" y="251"/>
                  </a:lnTo>
                  <a:lnTo>
                    <a:pt x="185" y="256"/>
                  </a:lnTo>
                  <a:lnTo>
                    <a:pt x="186" y="258"/>
                  </a:lnTo>
                  <a:lnTo>
                    <a:pt x="185" y="261"/>
                  </a:lnTo>
                  <a:lnTo>
                    <a:pt x="184" y="262"/>
                  </a:lnTo>
                  <a:lnTo>
                    <a:pt x="181" y="265"/>
                  </a:lnTo>
                  <a:lnTo>
                    <a:pt x="180" y="266"/>
                  </a:lnTo>
                  <a:lnTo>
                    <a:pt x="180" y="273"/>
                  </a:lnTo>
                  <a:lnTo>
                    <a:pt x="172" y="281"/>
                  </a:lnTo>
                  <a:lnTo>
                    <a:pt x="166" y="285"/>
                  </a:lnTo>
                  <a:lnTo>
                    <a:pt x="161" y="286"/>
                  </a:lnTo>
                  <a:lnTo>
                    <a:pt x="160" y="286"/>
                  </a:lnTo>
                  <a:lnTo>
                    <a:pt x="157" y="287"/>
                  </a:lnTo>
                  <a:lnTo>
                    <a:pt x="150" y="288"/>
                  </a:lnTo>
                  <a:lnTo>
                    <a:pt x="149" y="287"/>
                  </a:lnTo>
                  <a:lnTo>
                    <a:pt x="146" y="282"/>
                  </a:lnTo>
                  <a:lnTo>
                    <a:pt x="141" y="281"/>
                  </a:lnTo>
                  <a:lnTo>
                    <a:pt x="132" y="275"/>
                  </a:lnTo>
                  <a:lnTo>
                    <a:pt x="125" y="273"/>
                  </a:lnTo>
                  <a:lnTo>
                    <a:pt x="121" y="270"/>
                  </a:lnTo>
                  <a:lnTo>
                    <a:pt x="114" y="266"/>
                  </a:lnTo>
                  <a:lnTo>
                    <a:pt x="111" y="263"/>
                  </a:lnTo>
                  <a:lnTo>
                    <a:pt x="110" y="258"/>
                  </a:lnTo>
                  <a:lnTo>
                    <a:pt x="109" y="251"/>
                  </a:lnTo>
                  <a:lnTo>
                    <a:pt x="109" y="250"/>
                  </a:lnTo>
                  <a:lnTo>
                    <a:pt x="109" y="247"/>
                  </a:lnTo>
                  <a:lnTo>
                    <a:pt x="105" y="247"/>
                  </a:lnTo>
                  <a:lnTo>
                    <a:pt x="101" y="247"/>
                  </a:lnTo>
                  <a:lnTo>
                    <a:pt x="99" y="246"/>
                  </a:lnTo>
                  <a:lnTo>
                    <a:pt x="94" y="245"/>
                  </a:lnTo>
                  <a:lnTo>
                    <a:pt x="91" y="243"/>
                  </a:lnTo>
                  <a:lnTo>
                    <a:pt x="86" y="243"/>
                  </a:lnTo>
                  <a:lnTo>
                    <a:pt x="85" y="241"/>
                  </a:lnTo>
                  <a:lnTo>
                    <a:pt x="86" y="235"/>
                  </a:lnTo>
                  <a:lnTo>
                    <a:pt x="80" y="231"/>
                  </a:lnTo>
                  <a:lnTo>
                    <a:pt x="75" y="230"/>
                  </a:lnTo>
                  <a:lnTo>
                    <a:pt x="71" y="228"/>
                  </a:lnTo>
                  <a:lnTo>
                    <a:pt x="69" y="227"/>
                  </a:lnTo>
                  <a:lnTo>
                    <a:pt x="66" y="220"/>
                  </a:lnTo>
                  <a:lnTo>
                    <a:pt x="65" y="215"/>
                  </a:lnTo>
                  <a:lnTo>
                    <a:pt x="62" y="206"/>
                  </a:lnTo>
                  <a:lnTo>
                    <a:pt x="60" y="202"/>
                  </a:lnTo>
                  <a:lnTo>
                    <a:pt x="60" y="201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64" y="181"/>
                  </a:lnTo>
                  <a:lnTo>
                    <a:pt x="66" y="175"/>
                  </a:lnTo>
                  <a:lnTo>
                    <a:pt x="66" y="173"/>
                  </a:lnTo>
                  <a:lnTo>
                    <a:pt x="71" y="166"/>
                  </a:lnTo>
                  <a:lnTo>
                    <a:pt x="72" y="162"/>
                  </a:lnTo>
                  <a:lnTo>
                    <a:pt x="72" y="157"/>
                  </a:lnTo>
                  <a:lnTo>
                    <a:pt x="72" y="153"/>
                  </a:lnTo>
                  <a:lnTo>
                    <a:pt x="75" y="155"/>
                  </a:lnTo>
                  <a:lnTo>
                    <a:pt x="79" y="160"/>
                  </a:lnTo>
                  <a:lnTo>
                    <a:pt x="82" y="157"/>
                  </a:lnTo>
                  <a:lnTo>
                    <a:pt x="85" y="157"/>
                  </a:lnTo>
                  <a:lnTo>
                    <a:pt x="81" y="155"/>
                  </a:lnTo>
                  <a:lnTo>
                    <a:pt x="79" y="153"/>
                  </a:lnTo>
                  <a:lnTo>
                    <a:pt x="77" y="151"/>
                  </a:lnTo>
                  <a:lnTo>
                    <a:pt x="76" y="150"/>
                  </a:lnTo>
                  <a:lnTo>
                    <a:pt x="76" y="148"/>
                  </a:lnTo>
                  <a:lnTo>
                    <a:pt x="75" y="146"/>
                  </a:lnTo>
                  <a:lnTo>
                    <a:pt x="77" y="137"/>
                  </a:lnTo>
                  <a:lnTo>
                    <a:pt x="81" y="140"/>
                  </a:lnTo>
                  <a:lnTo>
                    <a:pt x="82" y="140"/>
                  </a:lnTo>
                  <a:lnTo>
                    <a:pt x="84" y="140"/>
                  </a:lnTo>
                  <a:lnTo>
                    <a:pt x="86" y="143"/>
                  </a:lnTo>
                  <a:lnTo>
                    <a:pt x="86" y="145"/>
                  </a:lnTo>
                  <a:lnTo>
                    <a:pt x="91" y="150"/>
                  </a:lnTo>
                  <a:lnTo>
                    <a:pt x="94" y="150"/>
                  </a:lnTo>
                  <a:lnTo>
                    <a:pt x="96" y="151"/>
                  </a:lnTo>
                  <a:lnTo>
                    <a:pt x="95" y="155"/>
                  </a:lnTo>
                  <a:lnTo>
                    <a:pt x="95" y="157"/>
                  </a:lnTo>
                  <a:lnTo>
                    <a:pt x="91" y="166"/>
                  </a:lnTo>
                  <a:lnTo>
                    <a:pt x="95" y="168"/>
                  </a:lnTo>
                  <a:lnTo>
                    <a:pt x="99" y="158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1" y="155"/>
                  </a:lnTo>
                  <a:lnTo>
                    <a:pt x="115" y="155"/>
                  </a:lnTo>
                  <a:lnTo>
                    <a:pt x="119" y="158"/>
                  </a:lnTo>
                  <a:lnTo>
                    <a:pt x="121" y="161"/>
                  </a:lnTo>
                  <a:lnTo>
                    <a:pt x="122" y="162"/>
                  </a:lnTo>
                  <a:lnTo>
                    <a:pt x="129" y="170"/>
                  </a:lnTo>
                  <a:lnTo>
                    <a:pt x="130" y="170"/>
                  </a:lnTo>
                  <a:lnTo>
                    <a:pt x="134" y="176"/>
                  </a:lnTo>
                  <a:lnTo>
                    <a:pt x="136" y="180"/>
                  </a:lnTo>
                  <a:lnTo>
                    <a:pt x="144" y="182"/>
                  </a:lnTo>
                  <a:lnTo>
                    <a:pt x="149" y="183"/>
                  </a:lnTo>
                  <a:lnTo>
                    <a:pt x="154" y="183"/>
                  </a:lnTo>
                  <a:lnTo>
                    <a:pt x="152" y="181"/>
                  </a:lnTo>
                  <a:lnTo>
                    <a:pt x="150" y="180"/>
                  </a:lnTo>
                  <a:lnTo>
                    <a:pt x="147" y="180"/>
                  </a:lnTo>
                  <a:lnTo>
                    <a:pt x="144" y="178"/>
                  </a:lnTo>
                  <a:lnTo>
                    <a:pt x="137" y="173"/>
                  </a:lnTo>
                  <a:lnTo>
                    <a:pt x="135" y="170"/>
                  </a:lnTo>
                  <a:lnTo>
                    <a:pt x="140" y="162"/>
                  </a:lnTo>
                  <a:lnTo>
                    <a:pt x="147" y="158"/>
                  </a:lnTo>
                  <a:lnTo>
                    <a:pt x="157" y="155"/>
                  </a:lnTo>
                  <a:lnTo>
                    <a:pt x="159" y="155"/>
                  </a:lnTo>
                  <a:lnTo>
                    <a:pt x="160" y="155"/>
                  </a:lnTo>
                  <a:lnTo>
                    <a:pt x="167" y="155"/>
                  </a:lnTo>
                  <a:lnTo>
                    <a:pt x="176" y="155"/>
                  </a:lnTo>
                  <a:lnTo>
                    <a:pt x="184" y="152"/>
                  </a:lnTo>
                  <a:lnTo>
                    <a:pt x="186" y="151"/>
                  </a:lnTo>
                  <a:lnTo>
                    <a:pt x="192" y="150"/>
                  </a:lnTo>
                  <a:lnTo>
                    <a:pt x="190" y="147"/>
                  </a:lnTo>
                  <a:lnTo>
                    <a:pt x="176" y="148"/>
                  </a:lnTo>
                  <a:lnTo>
                    <a:pt x="172" y="150"/>
                  </a:lnTo>
                  <a:lnTo>
                    <a:pt x="170" y="151"/>
                  </a:lnTo>
                  <a:lnTo>
                    <a:pt x="160" y="151"/>
                  </a:lnTo>
                  <a:lnTo>
                    <a:pt x="157" y="151"/>
                  </a:lnTo>
                  <a:lnTo>
                    <a:pt x="154" y="153"/>
                  </a:lnTo>
                  <a:lnTo>
                    <a:pt x="149" y="155"/>
                  </a:lnTo>
                  <a:lnTo>
                    <a:pt x="137" y="158"/>
                  </a:lnTo>
                  <a:lnTo>
                    <a:pt x="134" y="163"/>
                  </a:lnTo>
                  <a:lnTo>
                    <a:pt x="131" y="165"/>
                  </a:lnTo>
                  <a:lnTo>
                    <a:pt x="129" y="160"/>
                  </a:lnTo>
                  <a:lnTo>
                    <a:pt x="125" y="155"/>
                  </a:lnTo>
                  <a:lnTo>
                    <a:pt x="124" y="155"/>
                  </a:lnTo>
                  <a:lnTo>
                    <a:pt x="136" y="151"/>
                  </a:lnTo>
                  <a:lnTo>
                    <a:pt x="135" y="148"/>
                  </a:lnTo>
                  <a:lnTo>
                    <a:pt x="131" y="146"/>
                  </a:lnTo>
                  <a:lnTo>
                    <a:pt x="121" y="145"/>
                  </a:lnTo>
                  <a:lnTo>
                    <a:pt x="119" y="140"/>
                  </a:lnTo>
                  <a:lnTo>
                    <a:pt x="117" y="136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7" y="132"/>
                  </a:lnTo>
                  <a:lnTo>
                    <a:pt x="129" y="126"/>
                  </a:lnTo>
                  <a:lnTo>
                    <a:pt x="134" y="128"/>
                  </a:lnTo>
                  <a:lnTo>
                    <a:pt x="142" y="125"/>
                  </a:lnTo>
                  <a:lnTo>
                    <a:pt x="146" y="125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2" y="122"/>
                  </a:lnTo>
                  <a:lnTo>
                    <a:pt x="137" y="123"/>
                  </a:lnTo>
                  <a:lnTo>
                    <a:pt x="136" y="121"/>
                  </a:lnTo>
                  <a:lnTo>
                    <a:pt x="136" y="120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47" y="110"/>
                  </a:lnTo>
                  <a:lnTo>
                    <a:pt x="152" y="107"/>
                  </a:lnTo>
                  <a:lnTo>
                    <a:pt x="154" y="107"/>
                  </a:lnTo>
                  <a:lnTo>
                    <a:pt x="159" y="106"/>
                  </a:lnTo>
                  <a:lnTo>
                    <a:pt x="160" y="105"/>
                  </a:lnTo>
                  <a:lnTo>
                    <a:pt x="160" y="103"/>
                  </a:lnTo>
                  <a:lnTo>
                    <a:pt x="162" y="103"/>
                  </a:lnTo>
                  <a:lnTo>
                    <a:pt x="169" y="103"/>
                  </a:lnTo>
                  <a:lnTo>
                    <a:pt x="172" y="102"/>
                  </a:lnTo>
                  <a:lnTo>
                    <a:pt x="175" y="101"/>
                  </a:lnTo>
                  <a:lnTo>
                    <a:pt x="191" y="97"/>
                  </a:lnTo>
                  <a:lnTo>
                    <a:pt x="194" y="96"/>
                  </a:lnTo>
                  <a:lnTo>
                    <a:pt x="192" y="96"/>
                  </a:lnTo>
                  <a:lnTo>
                    <a:pt x="189" y="95"/>
                  </a:lnTo>
                  <a:lnTo>
                    <a:pt x="186" y="95"/>
                  </a:lnTo>
                  <a:lnTo>
                    <a:pt x="179" y="95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1" y="98"/>
                  </a:lnTo>
                  <a:lnTo>
                    <a:pt x="167" y="98"/>
                  </a:lnTo>
                  <a:lnTo>
                    <a:pt x="161" y="100"/>
                  </a:lnTo>
                  <a:lnTo>
                    <a:pt x="160" y="100"/>
                  </a:lnTo>
                  <a:lnTo>
                    <a:pt x="160" y="101"/>
                  </a:lnTo>
                  <a:lnTo>
                    <a:pt x="156" y="102"/>
                  </a:lnTo>
                  <a:lnTo>
                    <a:pt x="151" y="95"/>
                  </a:lnTo>
                  <a:lnTo>
                    <a:pt x="152" y="95"/>
                  </a:lnTo>
                  <a:lnTo>
                    <a:pt x="155" y="95"/>
                  </a:lnTo>
                  <a:lnTo>
                    <a:pt x="157" y="95"/>
                  </a:lnTo>
                  <a:lnTo>
                    <a:pt x="159" y="95"/>
                  </a:lnTo>
                  <a:lnTo>
                    <a:pt x="160" y="95"/>
                  </a:lnTo>
                  <a:lnTo>
                    <a:pt x="165" y="95"/>
                  </a:lnTo>
                  <a:lnTo>
                    <a:pt x="166" y="95"/>
                  </a:lnTo>
                  <a:lnTo>
                    <a:pt x="167" y="95"/>
                  </a:lnTo>
                  <a:lnTo>
                    <a:pt x="170" y="96"/>
                  </a:lnTo>
                  <a:lnTo>
                    <a:pt x="169" y="90"/>
                  </a:lnTo>
                  <a:lnTo>
                    <a:pt x="166" y="87"/>
                  </a:lnTo>
                  <a:lnTo>
                    <a:pt x="166" y="87"/>
                  </a:lnTo>
                  <a:lnTo>
                    <a:pt x="161" y="88"/>
                  </a:lnTo>
                  <a:lnTo>
                    <a:pt x="160" y="88"/>
                  </a:lnTo>
                  <a:lnTo>
                    <a:pt x="156" y="90"/>
                  </a:lnTo>
                  <a:lnTo>
                    <a:pt x="150" y="88"/>
                  </a:lnTo>
                  <a:lnTo>
                    <a:pt x="150" y="85"/>
                  </a:lnTo>
                  <a:lnTo>
                    <a:pt x="147" y="88"/>
                  </a:lnTo>
                  <a:lnTo>
                    <a:pt x="141" y="87"/>
                  </a:lnTo>
                  <a:lnTo>
                    <a:pt x="140" y="87"/>
                  </a:lnTo>
                  <a:lnTo>
                    <a:pt x="146" y="81"/>
                  </a:lnTo>
                  <a:lnTo>
                    <a:pt x="147" y="78"/>
                  </a:lnTo>
                  <a:lnTo>
                    <a:pt x="154" y="77"/>
                  </a:lnTo>
                  <a:lnTo>
                    <a:pt x="160" y="73"/>
                  </a:lnTo>
                  <a:lnTo>
                    <a:pt x="160" y="73"/>
                  </a:lnTo>
                  <a:lnTo>
                    <a:pt x="166" y="70"/>
                  </a:lnTo>
                  <a:lnTo>
                    <a:pt x="170" y="67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2" y="66"/>
                  </a:lnTo>
                  <a:lnTo>
                    <a:pt x="172" y="65"/>
                  </a:lnTo>
                  <a:lnTo>
                    <a:pt x="172" y="62"/>
                  </a:lnTo>
                  <a:lnTo>
                    <a:pt x="171" y="62"/>
                  </a:lnTo>
                  <a:lnTo>
                    <a:pt x="174" y="58"/>
                  </a:lnTo>
                  <a:lnTo>
                    <a:pt x="186" y="58"/>
                  </a:lnTo>
                  <a:lnTo>
                    <a:pt x="195" y="56"/>
                  </a:lnTo>
                  <a:lnTo>
                    <a:pt x="200" y="53"/>
                  </a:lnTo>
                  <a:lnTo>
                    <a:pt x="205" y="52"/>
                  </a:lnTo>
                  <a:lnTo>
                    <a:pt x="199" y="51"/>
                  </a:lnTo>
                  <a:lnTo>
                    <a:pt x="187" y="53"/>
                  </a:lnTo>
                  <a:lnTo>
                    <a:pt x="176" y="56"/>
                  </a:lnTo>
                  <a:lnTo>
                    <a:pt x="181" y="50"/>
                  </a:lnTo>
                  <a:lnTo>
                    <a:pt x="184" y="48"/>
                  </a:lnTo>
                  <a:lnTo>
                    <a:pt x="185" y="45"/>
                  </a:lnTo>
                  <a:lnTo>
                    <a:pt x="186" y="37"/>
                  </a:lnTo>
                  <a:lnTo>
                    <a:pt x="187" y="36"/>
                  </a:lnTo>
                  <a:lnTo>
                    <a:pt x="191" y="35"/>
                  </a:lnTo>
                  <a:lnTo>
                    <a:pt x="186" y="35"/>
                  </a:lnTo>
                  <a:lnTo>
                    <a:pt x="179" y="41"/>
                  </a:lnTo>
                  <a:lnTo>
                    <a:pt x="176" y="47"/>
                  </a:lnTo>
                  <a:lnTo>
                    <a:pt x="176" y="48"/>
                  </a:lnTo>
                  <a:lnTo>
                    <a:pt x="172" y="52"/>
                  </a:lnTo>
                  <a:lnTo>
                    <a:pt x="169" y="58"/>
                  </a:lnTo>
                  <a:lnTo>
                    <a:pt x="166" y="61"/>
                  </a:lnTo>
                  <a:lnTo>
                    <a:pt x="166" y="62"/>
                  </a:lnTo>
                  <a:lnTo>
                    <a:pt x="167" y="66"/>
                  </a:lnTo>
                  <a:lnTo>
                    <a:pt x="161" y="67"/>
                  </a:lnTo>
                  <a:lnTo>
                    <a:pt x="160" y="68"/>
                  </a:lnTo>
                  <a:lnTo>
                    <a:pt x="155" y="73"/>
                  </a:lnTo>
                  <a:lnTo>
                    <a:pt x="149" y="73"/>
                  </a:lnTo>
                  <a:lnTo>
                    <a:pt x="141" y="73"/>
                  </a:lnTo>
                  <a:lnTo>
                    <a:pt x="139" y="77"/>
                  </a:lnTo>
                  <a:lnTo>
                    <a:pt x="135" y="83"/>
                  </a:lnTo>
                  <a:lnTo>
                    <a:pt x="131" y="81"/>
                  </a:lnTo>
                  <a:lnTo>
                    <a:pt x="131" y="80"/>
                  </a:lnTo>
                  <a:lnTo>
                    <a:pt x="130" y="67"/>
                  </a:lnTo>
                  <a:lnTo>
                    <a:pt x="144" y="66"/>
                  </a:lnTo>
                  <a:lnTo>
                    <a:pt x="160" y="65"/>
                  </a:lnTo>
                  <a:lnTo>
                    <a:pt x="160" y="62"/>
                  </a:lnTo>
                  <a:lnTo>
                    <a:pt x="161" y="62"/>
                  </a:lnTo>
                  <a:lnTo>
                    <a:pt x="160" y="62"/>
                  </a:lnTo>
                  <a:lnTo>
                    <a:pt x="150" y="62"/>
                  </a:lnTo>
                  <a:lnTo>
                    <a:pt x="132" y="58"/>
                  </a:lnTo>
                  <a:lnTo>
                    <a:pt x="131" y="58"/>
                  </a:lnTo>
                  <a:lnTo>
                    <a:pt x="131" y="58"/>
                  </a:lnTo>
                  <a:lnTo>
                    <a:pt x="129" y="57"/>
                  </a:lnTo>
                  <a:lnTo>
                    <a:pt x="129" y="53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7" y="46"/>
                  </a:lnTo>
                  <a:lnTo>
                    <a:pt x="121" y="50"/>
                  </a:lnTo>
                  <a:lnTo>
                    <a:pt x="122" y="52"/>
                  </a:lnTo>
                  <a:lnTo>
                    <a:pt x="122" y="60"/>
                  </a:lnTo>
                  <a:lnTo>
                    <a:pt x="115" y="65"/>
                  </a:lnTo>
                  <a:lnTo>
                    <a:pt x="115" y="63"/>
                  </a:lnTo>
                  <a:lnTo>
                    <a:pt x="112" y="60"/>
                  </a:lnTo>
                  <a:lnTo>
                    <a:pt x="111" y="61"/>
                  </a:lnTo>
                  <a:lnTo>
                    <a:pt x="111" y="66"/>
                  </a:lnTo>
                  <a:lnTo>
                    <a:pt x="106" y="67"/>
                  </a:lnTo>
                  <a:lnTo>
                    <a:pt x="104" y="67"/>
                  </a:lnTo>
                  <a:lnTo>
                    <a:pt x="104" y="71"/>
                  </a:lnTo>
                  <a:lnTo>
                    <a:pt x="106" y="70"/>
                  </a:lnTo>
                  <a:lnTo>
                    <a:pt x="115" y="67"/>
                  </a:lnTo>
                  <a:lnTo>
                    <a:pt x="120" y="66"/>
                  </a:lnTo>
                  <a:lnTo>
                    <a:pt x="124" y="81"/>
                  </a:lnTo>
                  <a:lnTo>
                    <a:pt x="124" y="81"/>
                  </a:lnTo>
                  <a:lnTo>
                    <a:pt x="122" y="81"/>
                  </a:lnTo>
                  <a:lnTo>
                    <a:pt x="115" y="85"/>
                  </a:lnTo>
                  <a:lnTo>
                    <a:pt x="111" y="87"/>
                  </a:lnTo>
                  <a:lnTo>
                    <a:pt x="109" y="81"/>
                  </a:lnTo>
                  <a:lnTo>
                    <a:pt x="102" y="87"/>
                  </a:lnTo>
                  <a:lnTo>
                    <a:pt x="94" y="93"/>
                  </a:lnTo>
                  <a:lnTo>
                    <a:pt x="94" y="87"/>
                  </a:lnTo>
                  <a:lnTo>
                    <a:pt x="95" y="87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96" y="71"/>
                  </a:lnTo>
                  <a:lnTo>
                    <a:pt x="96" y="66"/>
                  </a:lnTo>
                  <a:lnTo>
                    <a:pt x="97" y="58"/>
                  </a:lnTo>
                  <a:lnTo>
                    <a:pt x="97" y="55"/>
                  </a:lnTo>
                  <a:lnTo>
                    <a:pt x="97" y="51"/>
                  </a:lnTo>
                  <a:lnTo>
                    <a:pt x="95" y="51"/>
                  </a:lnTo>
                  <a:lnTo>
                    <a:pt x="94" y="52"/>
                  </a:lnTo>
                  <a:lnTo>
                    <a:pt x="91" y="52"/>
                  </a:lnTo>
                  <a:lnTo>
                    <a:pt x="90" y="53"/>
                  </a:lnTo>
                  <a:lnTo>
                    <a:pt x="82" y="58"/>
                  </a:lnTo>
                  <a:lnTo>
                    <a:pt x="77" y="57"/>
                  </a:lnTo>
                  <a:lnTo>
                    <a:pt x="80" y="61"/>
                  </a:lnTo>
                  <a:lnTo>
                    <a:pt x="85" y="63"/>
                  </a:lnTo>
                  <a:lnTo>
                    <a:pt x="91" y="57"/>
                  </a:lnTo>
                  <a:lnTo>
                    <a:pt x="91" y="66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0" y="80"/>
                  </a:lnTo>
                  <a:lnTo>
                    <a:pt x="90" y="81"/>
                  </a:lnTo>
                  <a:lnTo>
                    <a:pt x="86" y="88"/>
                  </a:lnTo>
                  <a:lnTo>
                    <a:pt x="81" y="91"/>
                  </a:lnTo>
                  <a:lnTo>
                    <a:pt x="75" y="90"/>
                  </a:lnTo>
                  <a:lnTo>
                    <a:pt x="75" y="88"/>
                  </a:lnTo>
                  <a:lnTo>
                    <a:pt x="74" y="85"/>
                  </a:lnTo>
                  <a:lnTo>
                    <a:pt x="69" y="86"/>
                  </a:lnTo>
                  <a:lnTo>
                    <a:pt x="65" y="83"/>
                  </a:lnTo>
                  <a:lnTo>
                    <a:pt x="66" y="71"/>
                  </a:lnTo>
                  <a:lnTo>
                    <a:pt x="66" y="66"/>
                  </a:lnTo>
                  <a:lnTo>
                    <a:pt x="64" y="65"/>
                  </a:lnTo>
                  <a:lnTo>
                    <a:pt x="64" y="66"/>
                  </a:lnTo>
                  <a:lnTo>
                    <a:pt x="64" y="67"/>
                  </a:lnTo>
                  <a:lnTo>
                    <a:pt x="61" y="70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9" y="73"/>
                  </a:lnTo>
                  <a:lnTo>
                    <a:pt x="57" y="71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5" y="66"/>
                  </a:lnTo>
                  <a:lnTo>
                    <a:pt x="54" y="63"/>
                  </a:lnTo>
                  <a:lnTo>
                    <a:pt x="50" y="58"/>
                  </a:lnTo>
                  <a:lnTo>
                    <a:pt x="50" y="47"/>
                  </a:lnTo>
                  <a:lnTo>
                    <a:pt x="55" y="47"/>
                  </a:lnTo>
                  <a:lnTo>
                    <a:pt x="59" y="51"/>
                  </a:lnTo>
                  <a:lnTo>
                    <a:pt x="60" y="51"/>
                  </a:lnTo>
                  <a:lnTo>
                    <a:pt x="66" y="48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9" y="50"/>
                  </a:lnTo>
                  <a:lnTo>
                    <a:pt x="86" y="46"/>
                  </a:lnTo>
                  <a:lnTo>
                    <a:pt x="92" y="42"/>
                  </a:lnTo>
                  <a:lnTo>
                    <a:pt x="95" y="40"/>
                  </a:lnTo>
                  <a:lnTo>
                    <a:pt x="95" y="30"/>
                  </a:lnTo>
                  <a:lnTo>
                    <a:pt x="97" y="21"/>
                  </a:lnTo>
                  <a:lnTo>
                    <a:pt x="100" y="17"/>
                  </a:lnTo>
                  <a:lnTo>
                    <a:pt x="102" y="19"/>
                  </a:lnTo>
                  <a:lnTo>
                    <a:pt x="106" y="20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20" y="29"/>
                  </a:lnTo>
                  <a:lnTo>
                    <a:pt x="117" y="32"/>
                  </a:lnTo>
                  <a:lnTo>
                    <a:pt x="116" y="32"/>
                  </a:lnTo>
                  <a:lnTo>
                    <a:pt x="116" y="34"/>
                  </a:lnTo>
                  <a:lnTo>
                    <a:pt x="116" y="35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7" y="29"/>
                  </a:lnTo>
                  <a:lnTo>
                    <a:pt x="132" y="32"/>
                  </a:lnTo>
                  <a:lnTo>
                    <a:pt x="135" y="35"/>
                  </a:lnTo>
                  <a:lnTo>
                    <a:pt x="135" y="36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52" y="40"/>
                  </a:lnTo>
                  <a:lnTo>
                    <a:pt x="160" y="41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70" y="32"/>
                  </a:lnTo>
                  <a:lnTo>
                    <a:pt x="175" y="24"/>
                  </a:lnTo>
                  <a:lnTo>
                    <a:pt x="180" y="21"/>
                  </a:lnTo>
                  <a:lnTo>
                    <a:pt x="181" y="15"/>
                  </a:lnTo>
                  <a:lnTo>
                    <a:pt x="190" y="7"/>
                  </a:lnTo>
                  <a:lnTo>
                    <a:pt x="202" y="7"/>
                  </a:lnTo>
                  <a:lnTo>
                    <a:pt x="214" y="0"/>
                  </a:lnTo>
                  <a:lnTo>
                    <a:pt x="231" y="0"/>
                  </a:lnTo>
                  <a:lnTo>
                    <a:pt x="232" y="2"/>
                  </a:lnTo>
                  <a:lnTo>
                    <a:pt x="232" y="15"/>
                  </a:lnTo>
                  <a:lnTo>
                    <a:pt x="226" y="25"/>
                  </a:lnTo>
                  <a:lnTo>
                    <a:pt x="230" y="29"/>
                  </a:lnTo>
                  <a:lnTo>
                    <a:pt x="232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5" y="29"/>
                  </a:lnTo>
                  <a:close/>
                </a:path>
              </a:pathLst>
            </a:custGeom>
            <a:solidFill>
              <a:srgbClr val="D8C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1" name="Frihåndsform 210">
              <a:extLst>
                <a:ext uri="{FF2B5EF4-FFF2-40B4-BE49-F238E27FC236}">
                  <a16:creationId xmlns:a16="http://schemas.microsoft.com/office/drawing/2014/main" id="{00000000-0008-0000-0000-000011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" y="641"/>
              <a:ext cx="113" cy="95"/>
            </a:xfrm>
            <a:custGeom>
              <a:avLst/>
              <a:gdLst>
                <a:gd name="T0" fmla="*/ 31 w 340"/>
                <a:gd name="T1" fmla="*/ 280 h 284"/>
                <a:gd name="T2" fmla="*/ 49 w 340"/>
                <a:gd name="T3" fmla="*/ 260 h 284"/>
                <a:gd name="T4" fmla="*/ 79 w 340"/>
                <a:gd name="T5" fmla="*/ 247 h 284"/>
                <a:gd name="T6" fmla="*/ 69 w 340"/>
                <a:gd name="T7" fmla="*/ 224 h 284"/>
                <a:gd name="T8" fmla="*/ 31 w 340"/>
                <a:gd name="T9" fmla="*/ 248 h 284"/>
                <a:gd name="T10" fmla="*/ 30 w 340"/>
                <a:gd name="T11" fmla="*/ 214 h 284"/>
                <a:gd name="T12" fmla="*/ 36 w 340"/>
                <a:gd name="T13" fmla="*/ 203 h 284"/>
                <a:gd name="T14" fmla="*/ 56 w 340"/>
                <a:gd name="T15" fmla="*/ 232 h 284"/>
                <a:gd name="T16" fmla="*/ 77 w 340"/>
                <a:gd name="T17" fmla="*/ 203 h 284"/>
                <a:gd name="T18" fmla="*/ 64 w 340"/>
                <a:gd name="T19" fmla="*/ 185 h 284"/>
                <a:gd name="T20" fmla="*/ 60 w 340"/>
                <a:gd name="T21" fmla="*/ 183 h 284"/>
                <a:gd name="T22" fmla="*/ 135 w 340"/>
                <a:gd name="T23" fmla="*/ 172 h 284"/>
                <a:gd name="T24" fmla="*/ 37 w 340"/>
                <a:gd name="T25" fmla="*/ 184 h 284"/>
                <a:gd name="T26" fmla="*/ 27 w 340"/>
                <a:gd name="T27" fmla="*/ 134 h 284"/>
                <a:gd name="T28" fmla="*/ 20 w 340"/>
                <a:gd name="T29" fmla="*/ 95 h 284"/>
                <a:gd name="T30" fmla="*/ 50 w 340"/>
                <a:gd name="T31" fmla="*/ 102 h 284"/>
                <a:gd name="T32" fmla="*/ 25 w 340"/>
                <a:gd name="T33" fmla="*/ 67 h 284"/>
                <a:gd name="T34" fmla="*/ 66 w 340"/>
                <a:gd name="T35" fmla="*/ 87 h 284"/>
                <a:gd name="T36" fmla="*/ 92 w 340"/>
                <a:gd name="T37" fmla="*/ 107 h 284"/>
                <a:gd name="T38" fmla="*/ 25 w 340"/>
                <a:gd name="T39" fmla="*/ 55 h 284"/>
                <a:gd name="T40" fmla="*/ 5 w 340"/>
                <a:gd name="T41" fmla="*/ 35 h 284"/>
                <a:gd name="T42" fmla="*/ 27 w 340"/>
                <a:gd name="T43" fmla="*/ 32 h 284"/>
                <a:gd name="T44" fmla="*/ 234 w 340"/>
                <a:gd name="T45" fmla="*/ 29 h 284"/>
                <a:gd name="T46" fmla="*/ 247 w 340"/>
                <a:gd name="T47" fmla="*/ 62 h 284"/>
                <a:gd name="T48" fmla="*/ 332 w 340"/>
                <a:gd name="T49" fmla="*/ 110 h 284"/>
                <a:gd name="T50" fmla="*/ 255 w 340"/>
                <a:gd name="T51" fmla="*/ 239 h 284"/>
                <a:gd name="T52" fmla="*/ 155 w 340"/>
                <a:gd name="T53" fmla="*/ 239 h 284"/>
                <a:gd name="T54" fmla="*/ 100 w 340"/>
                <a:gd name="T55" fmla="*/ 262 h 284"/>
                <a:gd name="T56" fmla="*/ 125 w 340"/>
                <a:gd name="T57" fmla="*/ 245 h 284"/>
                <a:gd name="T58" fmla="*/ 144 w 340"/>
                <a:gd name="T59" fmla="*/ 229 h 284"/>
                <a:gd name="T60" fmla="*/ 114 w 340"/>
                <a:gd name="T61" fmla="*/ 223 h 284"/>
                <a:gd name="T62" fmla="*/ 90 w 340"/>
                <a:gd name="T63" fmla="*/ 214 h 284"/>
                <a:gd name="T64" fmla="*/ 125 w 340"/>
                <a:gd name="T65" fmla="*/ 198 h 284"/>
                <a:gd name="T66" fmla="*/ 160 w 340"/>
                <a:gd name="T67" fmla="*/ 167 h 284"/>
                <a:gd name="T68" fmla="*/ 159 w 340"/>
                <a:gd name="T69" fmla="*/ 147 h 284"/>
                <a:gd name="T70" fmla="*/ 211 w 340"/>
                <a:gd name="T71" fmla="*/ 128 h 284"/>
                <a:gd name="T72" fmla="*/ 195 w 340"/>
                <a:gd name="T73" fmla="*/ 175 h 284"/>
                <a:gd name="T74" fmla="*/ 241 w 340"/>
                <a:gd name="T75" fmla="*/ 117 h 284"/>
                <a:gd name="T76" fmla="*/ 250 w 340"/>
                <a:gd name="T77" fmla="*/ 107 h 284"/>
                <a:gd name="T78" fmla="*/ 217 w 340"/>
                <a:gd name="T79" fmla="*/ 122 h 284"/>
                <a:gd name="T80" fmla="*/ 186 w 340"/>
                <a:gd name="T81" fmla="*/ 119 h 284"/>
                <a:gd name="T82" fmla="*/ 159 w 340"/>
                <a:gd name="T83" fmla="*/ 134 h 284"/>
                <a:gd name="T84" fmla="*/ 122 w 340"/>
                <a:gd name="T85" fmla="*/ 164 h 284"/>
                <a:gd name="T86" fmla="*/ 95 w 340"/>
                <a:gd name="T87" fmla="*/ 193 h 284"/>
                <a:gd name="T88" fmla="*/ 111 w 340"/>
                <a:gd name="T89" fmla="*/ 155 h 284"/>
                <a:gd name="T90" fmla="*/ 92 w 340"/>
                <a:gd name="T91" fmla="*/ 138 h 284"/>
                <a:gd name="T92" fmla="*/ 90 w 340"/>
                <a:gd name="T93" fmla="*/ 128 h 284"/>
                <a:gd name="T94" fmla="*/ 61 w 340"/>
                <a:gd name="T95" fmla="*/ 157 h 284"/>
                <a:gd name="T96" fmla="*/ 45 w 340"/>
                <a:gd name="T97" fmla="*/ 138 h 284"/>
                <a:gd name="T98" fmla="*/ 52 w 340"/>
                <a:gd name="T99" fmla="*/ 123 h 284"/>
                <a:gd name="T100" fmla="*/ 54 w 340"/>
                <a:gd name="T101" fmla="*/ 90 h 284"/>
                <a:gd name="T102" fmla="*/ 106 w 340"/>
                <a:gd name="T103" fmla="*/ 103 h 284"/>
                <a:gd name="T104" fmla="*/ 125 w 340"/>
                <a:gd name="T105" fmla="*/ 43 h 284"/>
                <a:gd name="T106" fmla="*/ 92 w 340"/>
                <a:gd name="T107" fmla="*/ 68 h 284"/>
                <a:gd name="T108" fmla="*/ 55 w 340"/>
                <a:gd name="T109" fmla="*/ 65 h 284"/>
                <a:gd name="T110" fmla="*/ 47 w 340"/>
                <a:gd name="T111" fmla="*/ 38 h 284"/>
                <a:gd name="T112" fmla="*/ 70 w 340"/>
                <a:gd name="T113" fmla="*/ 44 h 284"/>
                <a:gd name="T114" fmla="*/ 105 w 340"/>
                <a:gd name="T115" fmla="*/ 25 h 284"/>
                <a:gd name="T116" fmla="*/ 54 w 340"/>
                <a:gd name="T117" fmla="*/ 27 h 284"/>
                <a:gd name="T118" fmla="*/ 125 w 340"/>
                <a:gd name="T119" fmla="*/ 1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" h="284">
                  <a:moveTo>
                    <a:pt x="44" y="281"/>
                  </a:moveTo>
                  <a:lnTo>
                    <a:pt x="42" y="281"/>
                  </a:lnTo>
                  <a:lnTo>
                    <a:pt x="44" y="281"/>
                  </a:lnTo>
                  <a:lnTo>
                    <a:pt x="44" y="281"/>
                  </a:lnTo>
                  <a:lnTo>
                    <a:pt x="44" y="281"/>
                  </a:lnTo>
                  <a:close/>
                  <a:moveTo>
                    <a:pt x="52" y="262"/>
                  </a:moveTo>
                  <a:lnTo>
                    <a:pt x="52" y="270"/>
                  </a:lnTo>
                  <a:lnTo>
                    <a:pt x="49" y="274"/>
                  </a:lnTo>
                  <a:lnTo>
                    <a:pt x="45" y="274"/>
                  </a:lnTo>
                  <a:lnTo>
                    <a:pt x="42" y="275"/>
                  </a:lnTo>
                  <a:lnTo>
                    <a:pt x="42" y="281"/>
                  </a:lnTo>
                  <a:lnTo>
                    <a:pt x="39" y="281"/>
                  </a:lnTo>
                  <a:lnTo>
                    <a:pt x="39" y="280"/>
                  </a:lnTo>
                  <a:lnTo>
                    <a:pt x="35" y="283"/>
                  </a:lnTo>
                  <a:lnTo>
                    <a:pt x="31" y="280"/>
                  </a:lnTo>
                  <a:lnTo>
                    <a:pt x="25" y="284"/>
                  </a:lnTo>
                  <a:lnTo>
                    <a:pt x="22" y="283"/>
                  </a:lnTo>
                  <a:lnTo>
                    <a:pt x="19" y="279"/>
                  </a:lnTo>
                  <a:lnTo>
                    <a:pt x="21" y="275"/>
                  </a:lnTo>
                  <a:lnTo>
                    <a:pt x="16" y="272"/>
                  </a:lnTo>
                  <a:lnTo>
                    <a:pt x="20" y="270"/>
                  </a:lnTo>
                  <a:lnTo>
                    <a:pt x="25" y="263"/>
                  </a:lnTo>
                  <a:lnTo>
                    <a:pt x="29" y="258"/>
                  </a:lnTo>
                  <a:lnTo>
                    <a:pt x="32" y="255"/>
                  </a:lnTo>
                  <a:lnTo>
                    <a:pt x="36" y="254"/>
                  </a:lnTo>
                  <a:lnTo>
                    <a:pt x="39" y="253"/>
                  </a:lnTo>
                  <a:lnTo>
                    <a:pt x="39" y="254"/>
                  </a:lnTo>
                  <a:lnTo>
                    <a:pt x="42" y="260"/>
                  </a:lnTo>
                  <a:lnTo>
                    <a:pt x="44" y="263"/>
                  </a:lnTo>
                  <a:lnTo>
                    <a:pt x="49" y="260"/>
                  </a:lnTo>
                  <a:lnTo>
                    <a:pt x="47" y="255"/>
                  </a:lnTo>
                  <a:lnTo>
                    <a:pt x="45" y="252"/>
                  </a:lnTo>
                  <a:lnTo>
                    <a:pt x="50" y="248"/>
                  </a:lnTo>
                  <a:lnTo>
                    <a:pt x="51" y="244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7" y="239"/>
                  </a:lnTo>
                  <a:lnTo>
                    <a:pt x="57" y="240"/>
                  </a:lnTo>
                  <a:lnTo>
                    <a:pt x="57" y="248"/>
                  </a:lnTo>
                  <a:lnTo>
                    <a:pt x="55" y="253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62"/>
                  </a:lnTo>
                  <a:close/>
                  <a:moveTo>
                    <a:pt x="80" y="247"/>
                  </a:moveTo>
                  <a:lnTo>
                    <a:pt x="79" y="247"/>
                  </a:lnTo>
                  <a:lnTo>
                    <a:pt x="72" y="239"/>
                  </a:lnTo>
                  <a:lnTo>
                    <a:pt x="84" y="234"/>
                  </a:lnTo>
                  <a:lnTo>
                    <a:pt x="85" y="233"/>
                  </a:lnTo>
                  <a:lnTo>
                    <a:pt x="75" y="232"/>
                  </a:lnTo>
                  <a:lnTo>
                    <a:pt x="74" y="228"/>
                  </a:lnTo>
                  <a:lnTo>
                    <a:pt x="79" y="225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97" y="237"/>
                  </a:lnTo>
                  <a:lnTo>
                    <a:pt x="95" y="238"/>
                  </a:lnTo>
                  <a:lnTo>
                    <a:pt x="80" y="247"/>
                  </a:lnTo>
                  <a:lnTo>
                    <a:pt x="80" y="247"/>
                  </a:lnTo>
                  <a:lnTo>
                    <a:pt x="80" y="247"/>
                  </a:lnTo>
                  <a:close/>
                  <a:moveTo>
                    <a:pt x="71" y="222"/>
                  </a:moveTo>
                  <a:lnTo>
                    <a:pt x="69" y="224"/>
                  </a:lnTo>
                  <a:lnTo>
                    <a:pt x="67" y="224"/>
                  </a:lnTo>
                  <a:lnTo>
                    <a:pt x="66" y="222"/>
                  </a:lnTo>
                  <a:lnTo>
                    <a:pt x="66" y="214"/>
                  </a:lnTo>
                  <a:lnTo>
                    <a:pt x="70" y="213"/>
                  </a:lnTo>
                  <a:lnTo>
                    <a:pt x="72" y="214"/>
                  </a:lnTo>
                  <a:lnTo>
                    <a:pt x="74" y="217"/>
                  </a:lnTo>
                  <a:lnTo>
                    <a:pt x="71" y="220"/>
                  </a:lnTo>
                  <a:lnTo>
                    <a:pt x="71" y="222"/>
                  </a:lnTo>
                  <a:lnTo>
                    <a:pt x="71" y="222"/>
                  </a:lnTo>
                  <a:lnTo>
                    <a:pt x="71" y="222"/>
                  </a:lnTo>
                  <a:close/>
                  <a:moveTo>
                    <a:pt x="39" y="230"/>
                  </a:moveTo>
                  <a:lnTo>
                    <a:pt x="39" y="233"/>
                  </a:lnTo>
                  <a:lnTo>
                    <a:pt x="42" y="243"/>
                  </a:lnTo>
                  <a:lnTo>
                    <a:pt x="39" y="247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0"/>
                  </a:lnTo>
                  <a:lnTo>
                    <a:pt x="30" y="232"/>
                  </a:lnTo>
                  <a:lnTo>
                    <a:pt x="21" y="245"/>
                  </a:lnTo>
                  <a:lnTo>
                    <a:pt x="20" y="255"/>
                  </a:lnTo>
                  <a:lnTo>
                    <a:pt x="20" y="262"/>
                  </a:lnTo>
                  <a:lnTo>
                    <a:pt x="15" y="263"/>
                  </a:lnTo>
                  <a:lnTo>
                    <a:pt x="15" y="252"/>
                  </a:lnTo>
                  <a:lnTo>
                    <a:pt x="15" y="237"/>
                  </a:lnTo>
                  <a:lnTo>
                    <a:pt x="21" y="233"/>
                  </a:lnTo>
                  <a:lnTo>
                    <a:pt x="16" y="228"/>
                  </a:lnTo>
                  <a:lnTo>
                    <a:pt x="10" y="227"/>
                  </a:lnTo>
                  <a:lnTo>
                    <a:pt x="11" y="208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30" y="218"/>
                  </a:lnTo>
                  <a:lnTo>
                    <a:pt x="35" y="224"/>
                  </a:lnTo>
                  <a:lnTo>
                    <a:pt x="36" y="228"/>
                  </a:lnTo>
                  <a:lnTo>
                    <a:pt x="39" y="230"/>
                  </a:lnTo>
                  <a:lnTo>
                    <a:pt x="39" y="230"/>
                  </a:lnTo>
                  <a:lnTo>
                    <a:pt x="39" y="230"/>
                  </a:lnTo>
                  <a:close/>
                  <a:moveTo>
                    <a:pt x="55" y="233"/>
                  </a:moveTo>
                  <a:lnTo>
                    <a:pt x="51" y="234"/>
                  </a:lnTo>
                  <a:lnTo>
                    <a:pt x="46" y="233"/>
                  </a:lnTo>
                  <a:lnTo>
                    <a:pt x="44" y="229"/>
                  </a:lnTo>
                  <a:lnTo>
                    <a:pt x="39" y="227"/>
                  </a:lnTo>
                  <a:lnTo>
                    <a:pt x="37" y="223"/>
                  </a:lnTo>
                  <a:lnTo>
                    <a:pt x="35" y="210"/>
                  </a:lnTo>
                  <a:lnTo>
                    <a:pt x="35" y="208"/>
                  </a:lnTo>
                  <a:lnTo>
                    <a:pt x="36" y="203"/>
                  </a:lnTo>
                  <a:lnTo>
                    <a:pt x="42" y="195"/>
                  </a:lnTo>
                  <a:lnTo>
                    <a:pt x="39" y="193"/>
                  </a:lnTo>
                  <a:lnTo>
                    <a:pt x="42" y="189"/>
                  </a:lnTo>
                  <a:lnTo>
                    <a:pt x="45" y="190"/>
                  </a:lnTo>
                  <a:lnTo>
                    <a:pt x="49" y="193"/>
                  </a:lnTo>
                  <a:lnTo>
                    <a:pt x="57" y="202"/>
                  </a:lnTo>
                  <a:lnTo>
                    <a:pt x="61" y="204"/>
                  </a:lnTo>
                  <a:lnTo>
                    <a:pt x="62" y="205"/>
                  </a:lnTo>
                  <a:lnTo>
                    <a:pt x="62" y="209"/>
                  </a:lnTo>
                  <a:lnTo>
                    <a:pt x="64" y="213"/>
                  </a:lnTo>
                  <a:lnTo>
                    <a:pt x="62" y="227"/>
                  </a:lnTo>
                  <a:lnTo>
                    <a:pt x="62" y="228"/>
                  </a:lnTo>
                  <a:lnTo>
                    <a:pt x="60" y="230"/>
                  </a:lnTo>
                  <a:lnTo>
                    <a:pt x="57" y="232"/>
                  </a:lnTo>
                  <a:lnTo>
                    <a:pt x="56" y="232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close/>
                  <a:moveTo>
                    <a:pt x="29" y="188"/>
                  </a:moveTo>
                  <a:lnTo>
                    <a:pt x="19" y="189"/>
                  </a:lnTo>
                  <a:lnTo>
                    <a:pt x="19" y="183"/>
                  </a:lnTo>
                  <a:lnTo>
                    <a:pt x="29" y="180"/>
                  </a:lnTo>
                  <a:lnTo>
                    <a:pt x="30" y="182"/>
                  </a:lnTo>
                  <a:lnTo>
                    <a:pt x="31" y="184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88"/>
                  </a:lnTo>
                  <a:close/>
                  <a:moveTo>
                    <a:pt x="87" y="177"/>
                  </a:moveTo>
                  <a:lnTo>
                    <a:pt x="84" y="195"/>
                  </a:lnTo>
                  <a:lnTo>
                    <a:pt x="77" y="203"/>
                  </a:lnTo>
                  <a:lnTo>
                    <a:pt x="80" y="204"/>
                  </a:lnTo>
                  <a:lnTo>
                    <a:pt x="81" y="207"/>
                  </a:lnTo>
                  <a:lnTo>
                    <a:pt x="75" y="212"/>
                  </a:lnTo>
                  <a:lnTo>
                    <a:pt x="74" y="214"/>
                  </a:lnTo>
                  <a:lnTo>
                    <a:pt x="70" y="210"/>
                  </a:lnTo>
                  <a:lnTo>
                    <a:pt x="69" y="209"/>
                  </a:lnTo>
                  <a:lnTo>
                    <a:pt x="65" y="208"/>
                  </a:lnTo>
                  <a:lnTo>
                    <a:pt x="64" y="197"/>
                  </a:lnTo>
                  <a:lnTo>
                    <a:pt x="61" y="199"/>
                  </a:lnTo>
                  <a:lnTo>
                    <a:pt x="54" y="194"/>
                  </a:lnTo>
                  <a:lnTo>
                    <a:pt x="52" y="193"/>
                  </a:lnTo>
                  <a:lnTo>
                    <a:pt x="55" y="187"/>
                  </a:lnTo>
                  <a:lnTo>
                    <a:pt x="60" y="188"/>
                  </a:lnTo>
                  <a:lnTo>
                    <a:pt x="62" y="189"/>
                  </a:lnTo>
                  <a:lnTo>
                    <a:pt x="64" y="185"/>
                  </a:lnTo>
                  <a:lnTo>
                    <a:pt x="66" y="179"/>
                  </a:lnTo>
                  <a:lnTo>
                    <a:pt x="69" y="179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7"/>
                  </a:lnTo>
                  <a:close/>
                  <a:moveTo>
                    <a:pt x="52" y="183"/>
                  </a:moveTo>
                  <a:lnTo>
                    <a:pt x="51" y="185"/>
                  </a:lnTo>
                  <a:lnTo>
                    <a:pt x="49" y="184"/>
                  </a:lnTo>
                  <a:lnTo>
                    <a:pt x="51" y="172"/>
                  </a:lnTo>
                  <a:lnTo>
                    <a:pt x="51" y="170"/>
                  </a:lnTo>
                  <a:lnTo>
                    <a:pt x="60" y="172"/>
                  </a:lnTo>
                  <a:lnTo>
                    <a:pt x="61" y="177"/>
                  </a:lnTo>
                  <a:lnTo>
                    <a:pt x="61" y="182"/>
                  </a:lnTo>
                  <a:lnTo>
                    <a:pt x="60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83"/>
                  </a:lnTo>
                  <a:close/>
                  <a:moveTo>
                    <a:pt x="125" y="179"/>
                  </a:moveTo>
                  <a:lnTo>
                    <a:pt x="124" y="180"/>
                  </a:lnTo>
                  <a:lnTo>
                    <a:pt x="120" y="168"/>
                  </a:lnTo>
                  <a:lnTo>
                    <a:pt x="125" y="165"/>
                  </a:lnTo>
                  <a:lnTo>
                    <a:pt x="127" y="164"/>
                  </a:lnTo>
                  <a:lnTo>
                    <a:pt x="132" y="164"/>
                  </a:lnTo>
                  <a:lnTo>
                    <a:pt x="134" y="165"/>
                  </a:lnTo>
                  <a:lnTo>
                    <a:pt x="135" y="167"/>
                  </a:lnTo>
                  <a:lnTo>
                    <a:pt x="136" y="168"/>
                  </a:lnTo>
                  <a:lnTo>
                    <a:pt x="135" y="169"/>
                  </a:lnTo>
                  <a:lnTo>
                    <a:pt x="135" y="169"/>
                  </a:lnTo>
                  <a:lnTo>
                    <a:pt x="135" y="172"/>
                  </a:lnTo>
                  <a:lnTo>
                    <a:pt x="131" y="175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5" y="179"/>
                  </a:lnTo>
                  <a:close/>
                  <a:moveTo>
                    <a:pt x="37" y="184"/>
                  </a:moveTo>
                  <a:lnTo>
                    <a:pt x="37" y="184"/>
                  </a:lnTo>
                  <a:lnTo>
                    <a:pt x="36" y="184"/>
                  </a:lnTo>
                  <a:lnTo>
                    <a:pt x="34" y="183"/>
                  </a:lnTo>
                  <a:lnTo>
                    <a:pt x="31" y="180"/>
                  </a:lnTo>
                  <a:lnTo>
                    <a:pt x="30" y="173"/>
                  </a:lnTo>
                  <a:lnTo>
                    <a:pt x="35" y="163"/>
                  </a:lnTo>
                  <a:lnTo>
                    <a:pt x="37" y="162"/>
                  </a:lnTo>
                  <a:lnTo>
                    <a:pt x="40" y="167"/>
                  </a:lnTo>
                  <a:lnTo>
                    <a:pt x="44" y="174"/>
                  </a:lnTo>
                  <a:lnTo>
                    <a:pt x="37" y="184"/>
                  </a:lnTo>
                  <a:lnTo>
                    <a:pt x="37" y="184"/>
                  </a:lnTo>
                  <a:lnTo>
                    <a:pt x="37" y="184"/>
                  </a:lnTo>
                  <a:close/>
                  <a:moveTo>
                    <a:pt x="30" y="165"/>
                  </a:moveTo>
                  <a:lnTo>
                    <a:pt x="26" y="165"/>
                  </a:lnTo>
                  <a:lnTo>
                    <a:pt x="22" y="155"/>
                  </a:lnTo>
                  <a:lnTo>
                    <a:pt x="27" y="155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30" y="165"/>
                  </a:lnTo>
                  <a:close/>
                  <a:moveTo>
                    <a:pt x="34" y="127"/>
                  </a:moveTo>
                  <a:lnTo>
                    <a:pt x="34" y="128"/>
                  </a:lnTo>
                  <a:lnTo>
                    <a:pt x="30" y="13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7" y="134"/>
                  </a:lnTo>
                  <a:lnTo>
                    <a:pt x="30" y="134"/>
                  </a:lnTo>
                  <a:lnTo>
                    <a:pt x="34" y="144"/>
                  </a:lnTo>
                  <a:lnTo>
                    <a:pt x="27" y="150"/>
                  </a:lnTo>
                  <a:lnTo>
                    <a:pt x="25" y="149"/>
                  </a:lnTo>
                  <a:lnTo>
                    <a:pt x="21" y="138"/>
                  </a:lnTo>
                  <a:lnTo>
                    <a:pt x="17" y="142"/>
                  </a:lnTo>
                  <a:lnTo>
                    <a:pt x="12" y="138"/>
                  </a:lnTo>
                  <a:lnTo>
                    <a:pt x="14" y="124"/>
                  </a:lnTo>
                  <a:lnTo>
                    <a:pt x="19" y="127"/>
                  </a:lnTo>
                  <a:lnTo>
                    <a:pt x="16" y="113"/>
                  </a:lnTo>
                  <a:lnTo>
                    <a:pt x="16" y="104"/>
                  </a:lnTo>
                  <a:lnTo>
                    <a:pt x="15" y="97"/>
                  </a:lnTo>
                  <a:lnTo>
                    <a:pt x="17" y="94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22" y="98"/>
                  </a:lnTo>
                  <a:lnTo>
                    <a:pt x="27" y="110"/>
                  </a:lnTo>
                  <a:lnTo>
                    <a:pt x="36" y="114"/>
                  </a:lnTo>
                  <a:lnTo>
                    <a:pt x="36" y="119"/>
                  </a:lnTo>
                  <a:lnTo>
                    <a:pt x="32" y="122"/>
                  </a:lnTo>
                  <a:lnTo>
                    <a:pt x="34" y="127"/>
                  </a:lnTo>
                  <a:lnTo>
                    <a:pt x="34" y="127"/>
                  </a:lnTo>
                  <a:lnTo>
                    <a:pt x="34" y="127"/>
                  </a:lnTo>
                  <a:close/>
                  <a:moveTo>
                    <a:pt x="51" y="107"/>
                  </a:moveTo>
                  <a:lnTo>
                    <a:pt x="45" y="109"/>
                  </a:lnTo>
                  <a:lnTo>
                    <a:pt x="22" y="78"/>
                  </a:lnTo>
                  <a:lnTo>
                    <a:pt x="35" y="85"/>
                  </a:lnTo>
                  <a:lnTo>
                    <a:pt x="50" y="94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close/>
                  <a:moveTo>
                    <a:pt x="12" y="69"/>
                  </a:moveTo>
                  <a:lnTo>
                    <a:pt x="19" y="92"/>
                  </a:lnTo>
                  <a:lnTo>
                    <a:pt x="11" y="87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69"/>
                  </a:lnTo>
                  <a:close/>
                  <a:moveTo>
                    <a:pt x="52" y="85"/>
                  </a:moveTo>
                  <a:lnTo>
                    <a:pt x="51" y="88"/>
                  </a:lnTo>
                  <a:lnTo>
                    <a:pt x="34" y="80"/>
                  </a:lnTo>
                  <a:lnTo>
                    <a:pt x="30" y="78"/>
                  </a:lnTo>
                  <a:lnTo>
                    <a:pt x="25" y="67"/>
                  </a:lnTo>
                  <a:lnTo>
                    <a:pt x="29" y="68"/>
                  </a:lnTo>
                  <a:lnTo>
                    <a:pt x="36" y="70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6" y="74"/>
                  </a:lnTo>
                  <a:lnTo>
                    <a:pt x="47" y="75"/>
                  </a:lnTo>
                  <a:lnTo>
                    <a:pt x="51" y="80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close/>
                  <a:moveTo>
                    <a:pt x="92" y="107"/>
                  </a:moveTo>
                  <a:lnTo>
                    <a:pt x="87" y="107"/>
                  </a:lnTo>
                  <a:lnTo>
                    <a:pt x="85" y="104"/>
                  </a:lnTo>
                  <a:lnTo>
                    <a:pt x="74" y="93"/>
                  </a:lnTo>
                  <a:lnTo>
                    <a:pt x="66" y="87"/>
                  </a:lnTo>
                  <a:lnTo>
                    <a:pt x="81" y="83"/>
                  </a:lnTo>
                  <a:lnTo>
                    <a:pt x="81" y="78"/>
                  </a:lnTo>
                  <a:lnTo>
                    <a:pt x="96" y="74"/>
                  </a:lnTo>
                  <a:lnTo>
                    <a:pt x="106" y="60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0" y="69"/>
                  </a:lnTo>
                  <a:lnTo>
                    <a:pt x="105" y="83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2" y="99"/>
                  </a:lnTo>
                  <a:lnTo>
                    <a:pt x="92" y="102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2" y="107"/>
                  </a:lnTo>
                  <a:close/>
                  <a:moveTo>
                    <a:pt x="14" y="64"/>
                  </a:moveTo>
                  <a:lnTo>
                    <a:pt x="11" y="68"/>
                  </a:lnTo>
                  <a:lnTo>
                    <a:pt x="2" y="67"/>
                  </a:lnTo>
                  <a:lnTo>
                    <a:pt x="4" y="50"/>
                  </a:lnTo>
                  <a:lnTo>
                    <a:pt x="11" y="59"/>
                  </a:lnTo>
                  <a:lnTo>
                    <a:pt x="10" y="62"/>
                  </a:lnTo>
                  <a:lnTo>
                    <a:pt x="15" y="63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close/>
                  <a:moveTo>
                    <a:pt x="51" y="69"/>
                  </a:moveTo>
                  <a:lnTo>
                    <a:pt x="49" y="74"/>
                  </a:lnTo>
                  <a:lnTo>
                    <a:pt x="29" y="62"/>
                  </a:lnTo>
                  <a:lnTo>
                    <a:pt x="25" y="55"/>
                  </a:lnTo>
                  <a:lnTo>
                    <a:pt x="21" y="50"/>
                  </a:lnTo>
                  <a:lnTo>
                    <a:pt x="21" y="45"/>
                  </a:lnTo>
                  <a:lnTo>
                    <a:pt x="22" y="43"/>
                  </a:lnTo>
                  <a:lnTo>
                    <a:pt x="37" y="50"/>
                  </a:lnTo>
                  <a:lnTo>
                    <a:pt x="39" y="50"/>
                  </a:lnTo>
                  <a:lnTo>
                    <a:pt x="39" y="57"/>
                  </a:lnTo>
                  <a:lnTo>
                    <a:pt x="40" y="59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1" y="69"/>
                  </a:lnTo>
                  <a:close/>
                  <a:moveTo>
                    <a:pt x="1" y="29"/>
                  </a:moveTo>
                  <a:lnTo>
                    <a:pt x="2" y="30"/>
                  </a:lnTo>
                  <a:lnTo>
                    <a:pt x="4" y="29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close/>
                  <a:moveTo>
                    <a:pt x="27" y="32"/>
                  </a:moveTo>
                  <a:lnTo>
                    <a:pt x="29" y="42"/>
                  </a:lnTo>
                  <a:lnTo>
                    <a:pt x="22" y="37"/>
                  </a:lnTo>
                  <a:lnTo>
                    <a:pt x="20" y="29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2"/>
                  </a:lnTo>
                  <a:close/>
                  <a:moveTo>
                    <a:pt x="171" y="12"/>
                  </a:moveTo>
                  <a:lnTo>
                    <a:pt x="170" y="19"/>
                  </a:lnTo>
                  <a:lnTo>
                    <a:pt x="175" y="27"/>
                  </a:lnTo>
                  <a:lnTo>
                    <a:pt x="186" y="34"/>
                  </a:lnTo>
                  <a:lnTo>
                    <a:pt x="197" y="25"/>
                  </a:lnTo>
                  <a:lnTo>
                    <a:pt x="202" y="28"/>
                  </a:lnTo>
                  <a:lnTo>
                    <a:pt x="204" y="28"/>
                  </a:lnTo>
                  <a:lnTo>
                    <a:pt x="209" y="23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2" y="35"/>
                  </a:lnTo>
                  <a:lnTo>
                    <a:pt x="227" y="29"/>
                  </a:lnTo>
                  <a:lnTo>
                    <a:pt x="227" y="23"/>
                  </a:lnTo>
                  <a:lnTo>
                    <a:pt x="232" y="24"/>
                  </a:lnTo>
                  <a:lnTo>
                    <a:pt x="234" y="29"/>
                  </a:lnTo>
                  <a:lnTo>
                    <a:pt x="239" y="29"/>
                  </a:lnTo>
                  <a:lnTo>
                    <a:pt x="237" y="34"/>
                  </a:lnTo>
                  <a:lnTo>
                    <a:pt x="245" y="32"/>
                  </a:lnTo>
                  <a:lnTo>
                    <a:pt x="246" y="37"/>
                  </a:lnTo>
                  <a:lnTo>
                    <a:pt x="245" y="38"/>
                  </a:lnTo>
                  <a:lnTo>
                    <a:pt x="234" y="42"/>
                  </a:lnTo>
                  <a:lnTo>
                    <a:pt x="232" y="43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45" y="48"/>
                  </a:lnTo>
                  <a:lnTo>
                    <a:pt x="249" y="44"/>
                  </a:lnTo>
                  <a:lnTo>
                    <a:pt x="259" y="49"/>
                  </a:lnTo>
                  <a:lnTo>
                    <a:pt x="257" y="50"/>
                  </a:lnTo>
                  <a:lnTo>
                    <a:pt x="250" y="50"/>
                  </a:lnTo>
                  <a:lnTo>
                    <a:pt x="247" y="62"/>
                  </a:lnTo>
                  <a:lnTo>
                    <a:pt x="260" y="63"/>
                  </a:lnTo>
                  <a:lnTo>
                    <a:pt x="259" y="68"/>
                  </a:lnTo>
                  <a:lnTo>
                    <a:pt x="259" y="73"/>
                  </a:lnTo>
                  <a:lnTo>
                    <a:pt x="270" y="75"/>
                  </a:lnTo>
                  <a:lnTo>
                    <a:pt x="275" y="78"/>
                  </a:lnTo>
                  <a:lnTo>
                    <a:pt x="284" y="78"/>
                  </a:lnTo>
                  <a:lnTo>
                    <a:pt x="285" y="78"/>
                  </a:lnTo>
                  <a:lnTo>
                    <a:pt x="309" y="84"/>
                  </a:lnTo>
                  <a:lnTo>
                    <a:pt x="314" y="87"/>
                  </a:lnTo>
                  <a:lnTo>
                    <a:pt x="310" y="88"/>
                  </a:lnTo>
                  <a:lnTo>
                    <a:pt x="315" y="88"/>
                  </a:lnTo>
                  <a:lnTo>
                    <a:pt x="321" y="89"/>
                  </a:lnTo>
                  <a:lnTo>
                    <a:pt x="331" y="95"/>
                  </a:lnTo>
                  <a:lnTo>
                    <a:pt x="331" y="109"/>
                  </a:lnTo>
                  <a:lnTo>
                    <a:pt x="332" y="110"/>
                  </a:lnTo>
                  <a:lnTo>
                    <a:pt x="340" y="117"/>
                  </a:lnTo>
                  <a:lnTo>
                    <a:pt x="332" y="137"/>
                  </a:lnTo>
                  <a:lnTo>
                    <a:pt x="331" y="137"/>
                  </a:lnTo>
                  <a:lnTo>
                    <a:pt x="329" y="155"/>
                  </a:lnTo>
                  <a:lnTo>
                    <a:pt x="327" y="159"/>
                  </a:lnTo>
                  <a:lnTo>
                    <a:pt x="317" y="168"/>
                  </a:lnTo>
                  <a:lnTo>
                    <a:pt x="314" y="180"/>
                  </a:lnTo>
                  <a:lnTo>
                    <a:pt x="300" y="194"/>
                  </a:lnTo>
                  <a:lnTo>
                    <a:pt x="292" y="208"/>
                  </a:lnTo>
                  <a:lnTo>
                    <a:pt x="284" y="212"/>
                  </a:lnTo>
                  <a:lnTo>
                    <a:pt x="270" y="214"/>
                  </a:lnTo>
                  <a:lnTo>
                    <a:pt x="266" y="217"/>
                  </a:lnTo>
                  <a:lnTo>
                    <a:pt x="256" y="230"/>
                  </a:lnTo>
                  <a:lnTo>
                    <a:pt x="255" y="232"/>
                  </a:lnTo>
                  <a:lnTo>
                    <a:pt x="255" y="239"/>
                  </a:lnTo>
                  <a:lnTo>
                    <a:pt x="255" y="242"/>
                  </a:lnTo>
                  <a:lnTo>
                    <a:pt x="246" y="249"/>
                  </a:lnTo>
                  <a:lnTo>
                    <a:pt x="230" y="250"/>
                  </a:lnTo>
                  <a:lnTo>
                    <a:pt x="205" y="260"/>
                  </a:lnTo>
                  <a:lnTo>
                    <a:pt x="204" y="262"/>
                  </a:lnTo>
                  <a:lnTo>
                    <a:pt x="201" y="262"/>
                  </a:lnTo>
                  <a:lnTo>
                    <a:pt x="197" y="262"/>
                  </a:lnTo>
                  <a:lnTo>
                    <a:pt x="195" y="260"/>
                  </a:lnTo>
                  <a:lnTo>
                    <a:pt x="191" y="257"/>
                  </a:lnTo>
                  <a:lnTo>
                    <a:pt x="197" y="248"/>
                  </a:lnTo>
                  <a:lnTo>
                    <a:pt x="197" y="234"/>
                  </a:lnTo>
                  <a:lnTo>
                    <a:pt x="196" y="232"/>
                  </a:lnTo>
                  <a:lnTo>
                    <a:pt x="179" y="232"/>
                  </a:lnTo>
                  <a:lnTo>
                    <a:pt x="167" y="239"/>
                  </a:lnTo>
                  <a:lnTo>
                    <a:pt x="155" y="239"/>
                  </a:lnTo>
                  <a:lnTo>
                    <a:pt x="146" y="248"/>
                  </a:lnTo>
                  <a:lnTo>
                    <a:pt x="145" y="253"/>
                  </a:lnTo>
                  <a:lnTo>
                    <a:pt x="140" y="255"/>
                  </a:lnTo>
                  <a:lnTo>
                    <a:pt x="135" y="264"/>
                  </a:lnTo>
                  <a:lnTo>
                    <a:pt x="132" y="274"/>
                  </a:lnTo>
                  <a:lnTo>
                    <a:pt x="129" y="274"/>
                  </a:lnTo>
                  <a:lnTo>
                    <a:pt x="125" y="273"/>
                  </a:lnTo>
                  <a:lnTo>
                    <a:pt x="117" y="272"/>
                  </a:lnTo>
                  <a:lnTo>
                    <a:pt x="106" y="273"/>
                  </a:lnTo>
                  <a:lnTo>
                    <a:pt x="106" y="270"/>
                  </a:lnTo>
                  <a:lnTo>
                    <a:pt x="100" y="268"/>
                  </a:lnTo>
                  <a:lnTo>
                    <a:pt x="100" y="267"/>
                  </a:lnTo>
                  <a:lnTo>
                    <a:pt x="97" y="264"/>
                  </a:lnTo>
                  <a:lnTo>
                    <a:pt x="91" y="260"/>
                  </a:lnTo>
                  <a:lnTo>
                    <a:pt x="100" y="262"/>
                  </a:lnTo>
                  <a:lnTo>
                    <a:pt x="105" y="257"/>
                  </a:lnTo>
                  <a:lnTo>
                    <a:pt x="104" y="254"/>
                  </a:lnTo>
                  <a:lnTo>
                    <a:pt x="95" y="255"/>
                  </a:lnTo>
                  <a:lnTo>
                    <a:pt x="87" y="257"/>
                  </a:lnTo>
                  <a:lnTo>
                    <a:pt x="87" y="253"/>
                  </a:lnTo>
                  <a:lnTo>
                    <a:pt x="92" y="249"/>
                  </a:lnTo>
                  <a:lnTo>
                    <a:pt x="99" y="247"/>
                  </a:lnTo>
                  <a:lnTo>
                    <a:pt x="106" y="243"/>
                  </a:lnTo>
                  <a:lnTo>
                    <a:pt x="106" y="242"/>
                  </a:lnTo>
                  <a:lnTo>
                    <a:pt x="107" y="239"/>
                  </a:lnTo>
                  <a:lnTo>
                    <a:pt x="109" y="238"/>
                  </a:lnTo>
                  <a:lnTo>
                    <a:pt x="111" y="242"/>
                  </a:lnTo>
                  <a:lnTo>
                    <a:pt x="114" y="243"/>
                  </a:lnTo>
                  <a:lnTo>
                    <a:pt x="125" y="245"/>
                  </a:lnTo>
                  <a:lnTo>
                    <a:pt x="125" y="245"/>
                  </a:lnTo>
                  <a:lnTo>
                    <a:pt x="129" y="244"/>
                  </a:lnTo>
                  <a:lnTo>
                    <a:pt x="129" y="243"/>
                  </a:lnTo>
                  <a:lnTo>
                    <a:pt x="134" y="238"/>
                  </a:lnTo>
                  <a:lnTo>
                    <a:pt x="142" y="233"/>
                  </a:lnTo>
                  <a:lnTo>
                    <a:pt x="146" y="232"/>
                  </a:lnTo>
                  <a:lnTo>
                    <a:pt x="152" y="230"/>
                  </a:lnTo>
                  <a:lnTo>
                    <a:pt x="155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4"/>
                  </a:lnTo>
                  <a:lnTo>
                    <a:pt x="159" y="224"/>
                  </a:lnTo>
                  <a:lnTo>
                    <a:pt x="157" y="225"/>
                  </a:lnTo>
                  <a:lnTo>
                    <a:pt x="155" y="228"/>
                  </a:lnTo>
                  <a:lnTo>
                    <a:pt x="145" y="229"/>
                  </a:lnTo>
                  <a:lnTo>
                    <a:pt x="144" y="229"/>
                  </a:lnTo>
                  <a:lnTo>
                    <a:pt x="139" y="232"/>
                  </a:lnTo>
                  <a:lnTo>
                    <a:pt x="135" y="233"/>
                  </a:lnTo>
                  <a:lnTo>
                    <a:pt x="135" y="234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5" y="239"/>
                  </a:lnTo>
                  <a:lnTo>
                    <a:pt x="119" y="240"/>
                  </a:lnTo>
                  <a:lnTo>
                    <a:pt x="115" y="239"/>
                  </a:lnTo>
                  <a:lnTo>
                    <a:pt x="111" y="235"/>
                  </a:lnTo>
                  <a:lnTo>
                    <a:pt x="114" y="232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16" y="224"/>
                  </a:lnTo>
                  <a:lnTo>
                    <a:pt x="116" y="222"/>
                  </a:lnTo>
                  <a:lnTo>
                    <a:pt x="114" y="223"/>
                  </a:lnTo>
                  <a:lnTo>
                    <a:pt x="111" y="228"/>
                  </a:lnTo>
                  <a:lnTo>
                    <a:pt x="109" y="232"/>
                  </a:lnTo>
                  <a:lnTo>
                    <a:pt x="105" y="234"/>
                  </a:lnTo>
                  <a:lnTo>
                    <a:pt x="101" y="237"/>
                  </a:lnTo>
                  <a:lnTo>
                    <a:pt x="100" y="233"/>
                  </a:lnTo>
                  <a:lnTo>
                    <a:pt x="97" y="232"/>
                  </a:lnTo>
                  <a:lnTo>
                    <a:pt x="96" y="229"/>
                  </a:lnTo>
                  <a:lnTo>
                    <a:pt x="95" y="224"/>
                  </a:lnTo>
                  <a:lnTo>
                    <a:pt x="89" y="223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1" y="222"/>
                  </a:lnTo>
                  <a:lnTo>
                    <a:pt x="84" y="217"/>
                  </a:lnTo>
                  <a:lnTo>
                    <a:pt x="87" y="217"/>
                  </a:lnTo>
                  <a:lnTo>
                    <a:pt x="90" y="214"/>
                  </a:lnTo>
                  <a:lnTo>
                    <a:pt x="91" y="209"/>
                  </a:lnTo>
                  <a:lnTo>
                    <a:pt x="96" y="207"/>
                  </a:lnTo>
                  <a:lnTo>
                    <a:pt x="97" y="207"/>
                  </a:lnTo>
                  <a:lnTo>
                    <a:pt x="101" y="205"/>
                  </a:lnTo>
                  <a:lnTo>
                    <a:pt x="106" y="204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21" y="203"/>
                  </a:lnTo>
                  <a:lnTo>
                    <a:pt x="122" y="202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2" y="195"/>
                  </a:lnTo>
                  <a:lnTo>
                    <a:pt x="124" y="193"/>
                  </a:lnTo>
                  <a:lnTo>
                    <a:pt x="125" y="189"/>
                  </a:lnTo>
                  <a:lnTo>
                    <a:pt x="127" y="184"/>
                  </a:lnTo>
                  <a:lnTo>
                    <a:pt x="135" y="180"/>
                  </a:lnTo>
                  <a:lnTo>
                    <a:pt x="136" y="180"/>
                  </a:lnTo>
                  <a:lnTo>
                    <a:pt x="141" y="180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54" y="178"/>
                  </a:lnTo>
                  <a:lnTo>
                    <a:pt x="159" y="177"/>
                  </a:lnTo>
                  <a:lnTo>
                    <a:pt x="161" y="175"/>
                  </a:lnTo>
                  <a:lnTo>
                    <a:pt x="161" y="173"/>
                  </a:lnTo>
                  <a:lnTo>
                    <a:pt x="162" y="169"/>
                  </a:lnTo>
                  <a:lnTo>
                    <a:pt x="160" y="167"/>
                  </a:lnTo>
                  <a:lnTo>
                    <a:pt x="159" y="169"/>
                  </a:lnTo>
                  <a:lnTo>
                    <a:pt x="157" y="172"/>
                  </a:lnTo>
                  <a:lnTo>
                    <a:pt x="146" y="177"/>
                  </a:lnTo>
                  <a:lnTo>
                    <a:pt x="145" y="175"/>
                  </a:lnTo>
                  <a:lnTo>
                    <a:pt x="145" y="174"/>
                  </a:lnTo>
                  <a:lnTo>
                    <a:pt x="142" y="169"/>
                  </a:lnTo>
                  <a:lnTo>
                    <a:pt x="141" y="169"/>
                  </a:lnTo>
                  <a:lnTo>
                    <a:pt x="140" y="162"/>
                  </a:lnTo>
                  <a:lnTo>
                    <a:pt x="140" y="160"/>
                  </a:lnTo>
                  <a:lnTo>
                    <a:pt x="141" y="157"/>
                  </a:lnTo>
                  <a:lnTo>
                    <a:pt x="146" y="157"/>
                  </a:lnTo>
                  <a:lnTo>
                    <a:pt x="149" y="155"/>
                  </a:lnTo>
                  <a:lnTo>
                    <a:pt x="155" y="154"/>
                  </a:lnTo>
                  <a:lnTo>
                    <a:pt x="156" y="150"/>
                  </a:lnTo>
                  <a:lnTo>
                    <a:pt x="159" y="147"/>
                  </a:lnTo>
                  <a:lnTo>
                    <a:pt x="161" y="142"/>
                  </a:lnTo>
                  <a:lnTo>
                    <a:pt x="170" y="139"/>
                  </a:lnTo>
                  <a:lnTo>
                    <a:pt x="174" y="137"/>
                  </a:lnTo>
                  <a:lnTo>
                    <a:pt x="175" y="135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9" y="130"/>
                  </a:lnTo>
                  <a:lnTo>
                    <a:pt x="186" y="132"/>
                  </a:lnTo>
                  <a:lnTo>
                    <a:pt x="192" y="129"/>
                  </a:lnTo>
                  <a:lnTo>
                    <a:pt x="195" y="127"/>
                  </a:lnTo>
                  <a:lnTo>
                    <a:pt x="201" y="122"/>
                  </a:lnTo>
                  <a:lnTo>
                    <a:pt x="202" y="120"/>
                  </a:lnTo>
                  <a:lnTo>
                    <a:pt x="207" y="122"/>
                  </a:lnTo>
                  <a:lnTo>
                    <a:pt x="212" y="127"/>
                  </a:lnTo>
                  <a:lnTo>
                    <a:pt x="211" y="128"/>
                  </a:lnTo>
                  <a:lnTo>
                    <a:pt x="207" y="137"/>
                  </a:lnTo>
                  <a:lnTo>
                    <a:pt x="202" y="145"/>
                  </a:lnTo>
                  <a:lnTo>
                    <a:pt x="199" y="152"/>
                  </a:lnTo>
                  <a:lnTo>
                    <a:pt x="197" y="157"/>
                  </a:lnTo>
                  <a:lnTo>
                    <a:pt x="195" y="163"/>
                  </a:lnTo>
                  <a:lnTo>
                    <a:pt x="192" y="168"/>
                  </a:lnTo>
                  <a:lnTo>
                    <a:pt x="192" y="169"/>
                  </a:lnTo>
                  <a:lnTo>
                    <a:pt x="191" y="174"/>
                  </a:lnTo>
                  <a:lnTo>
                    <a:pt x="189" y="177"/>
                  </a:lnTo>
                  <a:lnTo>
                    <a:pt x="187" y="180"/>
                  </a:lnTo>
                  <a:lnTo>
                    <a:pt x="187" y="182"/>
                  </a:lnTo>
                  <a:lnTo>
                    <a:pt x="189" y="184"/>
                  </a:lnTo>
                  <a:lnTo>
                    <a:pt x="190" y="184"/>
                  </a:lnTo>
                  <a:lnTo>
                    <a:pt x="192" y="178"/>
                  </a:lnTo>
                  <a:lnTo>
                    <a:pt x="195" y="175"/>
                  </a:lnTo>
                  <a:lnTo>
                    <a:pt x="196" y="170"/>
                  </a:lnTo>
                  <a:lnTo>
                    <a:pt x="196" y="169"/>
                  </a:lnTo>
                  <a:lnTo>
                    <a:pt x="202" y="157"/>
                  </a:lnTo>
                  <a:lnTo>
                    <a:pt x="205" y="149"/>
                  </a:lnTo>
                  <a:lnTo>
                    <a:pt x="210" y="138"/>
                  </a:lnTo>
                  <a:lnTo>
                    <a:pt x="212" y="134"/>
                  </a:lnTo>
                  <a:lnTo>
                    <a:pt x="215" y="130"/>
                  </a:lnTo>
                  <a:lnTo>
                    <a:pt x="220" y="134"/>
                  </a:lnTo>
                  <a:lnTo>
                    <a:pt x="220" y="130"/>
                  </a:lnTo>
                  <a:lnTo>
                    <a:pt x="217" y="129"/>
                  </a:lnTo>
                  <a:lnTo>
                    <a:pt x="222" y="127"/>
                  </a:lnTo>
                  <a:lnTo>
                    <a:pt x="225" y="123"/>
                  </a:lnTo>
                  <a:lnTo>
                    <a:pt x="234" y="117"/>
                  </a:lnTo>
                  <a:lnTo>
                    <a:pt x="235" y="117"/>
                  </a:lnTo>
                  <a:lnTo>
                    <a:pt x="241" y="117"/>
                  </a:lnTo>
                  <a:lnTo>
                    <a:pt x="242" y="117"/>
                  </a:lnTo>
                  <a:lnTo>
                    <a:pt x="252" y="117"/>
                  </a:lnTo>
                  <a:lnTo>
                    <a:pt x="259" y="118"/>
                  </a:lnTo>
                  <a:lnTo>
                    <a:pt x="260" y="120"/>
                  </a:lnTo>
                  <a:lnTo>
                    <a:pt x="260" y="122"/>
                  </a:lnTo>
                  <a:lnTo>
                    <a:pt x="265" y="118"/>
                  </a:lnTo>
                  <a:lnTo>
                    <a:pt x="269" y="117"/>
                  </a:lnTo>
                  <a:lnTo>
                    <a:pt x="267" y="114"/>
                  </a:lnTo>
                  <a:lnTo>
                    <a:pt x="265" y="114"/>
                  </a:lnTo>
                  <a:lnTo>
                    <a:pt x="261" y="114"/>
                  </a:lnTo>
                  <a:lnTo>
                    <a:pt x="256" y="112"/>
                  </a:lnTo>
                  <a:lnTo>
                    <a:pt x="250" y="113"/>
                  </a:lnTo>
                  <a:lnTo>
                    <a:pt x="249" y="113"/>
                  </a:lnTo>
                  <a:lnTo>
                    <a:pt x="246" y="113"/>
                  </a:lnTo>
                  <a:lnTo>
                    <a:pt x="250" y="107"/>
                  </a:lnTo>
                  <a:lnTo>
                    <a:pt x="257" y="102"/>
                  </a:lnTo>
                  <a:lnTo>
                    <a:pt x="259" y="99"/>
                  </a:lnTo>
                  <a:lnTo>
                    <a:pt x="257" y="98"/>
                  </a:lnTo>
                  <a:lnTo>
                    <a:pt x="251" y="100"/>
                  </a:lnTo>
                  <a:lnTo>
                    <a:pt x="247" y="107"/>
                  </a:lnTo>
                  <a:lnTo>
                    <a:pt x="247" y="100"/>
                  </a:lnTo>
                  <a:lnTo>
                    <a:pt x="246" y="102"/>
                  </a:lnTo>
                  <a:lnTo>
                    <a:pt x="244" y="107"/>
                  </a:lnTo>
                  <a:lnTo>
                    <a:pt x="245" y="108"/>
                  </a:lnTo>
                  <a:lnTo>
                    <a:pt x="241" y="114"/>
                  </a:lnTo>
                  <a:lnTo>
                    <a:pt x="240" y="114"/>
                  </a:lnTo>
                  <a:lnTo>
                    <a:pt x="234" y="113"/>
                  </a:lnTo>
                  <a:lnTo>
                    <a:pt x="230" y="114"/>
                  </a:lnTo>
                  <a:lnTo>
                    <a:pt x="225" y="117"/>
                  </a:lnTo>
                  <a:lnTo>
                    <a:pt x="217" y="122"/>
                  </a:lnTo>
                  <a:lnTo>
                    <a:pt x="214" y="120"/>
                  </a:lnTo>
                  <a:lnTo>
                    <a:pt x="210" y="117"/>
                  </a:lnTo>
                  <a:lnTo>
                    <a:pt x="211" y="115"/>
                  </a:lnTo>
                  <a:lnTo>
                    <a:pt x="220" y="110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16" y="109"/>
                  </a:lnTo>
                  <a:lnTo>
                    <a:pt x="211" y="113"/>
                  </a:lnTo>
                  <a:lnTo>
                    <a:pt x="209" y="114"/>
                  </a:lnTo>
                  <a:lnTo>
                    <a:pt x="207" y="117"/>
                  </a:lnTo>
                  <a:lnTo>
                    <a:pt x="201" y="117"/>
                  </a:lnTo>
                  <a:lnTo>
                    <a:pt x="197" y="117"/>
                  </a:lnTo>
                  <a:lnTo>
                    <a:pt x="195" y="117"/>
                  </a:lnTo>
                  <a:lnTo>
                    <a:pt x="189" y="119"/>
                  </a:lnTo>
                  <a:lnTo>
                    <a:pt x="186" y="119"/>
                  </a:lnTo>
                  <a:lnTo>
                    <a:pt x="184" y="122"/>
                  </a:lnTo>
                  <a:lnTo>
                    <a:pt x="176" y="122"/>
                  </a:lnTo>
                  <a:lnTo>
                    <a:pt x="170" y="125"/>
                  </a:lnTo>
                  <a:lnTo>
                    <a:pt x="169" y="124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09"/>
                  </a:lnTo>
                  <a:lnTo>
                    <a:pt x="161" y="110"/>
                  </a:lnTo>
                  <a:lnTo>
                    <a:pt x="161" y="119"/>
                  </a:lnTo>
                  <a:lnTo>
                    <a:pt x="164" y="123"/>
                  </a:lnTo>
                  <a:lnTo>
                    <a:pt x="166" y="125"/>
                  </a:lnTo>
                  <a:lnTo>
                    <a:pt x="167" y="127"/>
                  </a:lnTo>
                  <a:lnTo>
                    <a:pt x="157" y="127"/>
                  </a:lnTo>
                  <a:lnTo>
                    <a:pt x="152" y="128"/>
                  </a:lnTo>
                  <a:lnTo>
                    <a:pt x="159" y="134"/>
                  </a:lnTo>
                  <a:lnTo>
                    <a:pt x="159" y="137"/>
                  </a:lnTo>
                  <a:lnTo>
                    <a:pt x="155" y="137"/>
                  </a:lnTo>
                  <a:lnTo>
                    <a:pt x="152" y="138"/>
                  </a:lnTo>
                  <a:lnTo>
                    <a:pt x="154" y="139"/>
                  </a:lnTo>
                  <a:lnTo>
                    <a:pt x="154" y="145"/>
                  </a:lnTo>
                  <a:lnTo>
                    <a:pt x="150" y="152"/>
                  </a:lnTo>
                  <a:lnTo>
                    <a:pt x="146" y="150"/>
                  </a:lnTo>
                  <a:lnTo>
                    <a:pt x="136" y="144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1" y="150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4" y="162"/>
                  </a:lnTo>
                  <a:lnTo>
                    <a:pt x="122" y="164"/>
                  </a:lnTo>
                  <a:lnTo>
                    <a:pt x="115" y="164"/>
                  </a:lnTo>
                  <a:lnTo>
                    <a:pt x="114" y="169"/>
                  </a:lnTo>
                  <a:lnTo>
                    <a:pt x="115" y="173"/>
                  </a:lnTo>
                  <a:lnTo>
                    <a:pt x="116" y="177"/>
                  </a:lnTo>
                  <a:lnTo>
                    <a:pt x="115" y="182"/>
                  </a:lnTo>
                  <a:lnTo>
                    <a:pt x="114" y="184"/>
                  </a:lnTo>
                  <a:lnTo>
                    <a:pt x="114" y="187"/>
                  </a:lnTo>
                  <a:lnTo>
                    <a:pt x="109" y="193"/>
                  </a:lnTo>
                  <a:lnTo>
                    <a:pt x="105" y="194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7" y="194"/>
                  </a:lnTo>
                  <a:lnTo>
                    <a:pt x="96" y="194"/>
                  </a:lnTo>
                  <a:lnTo>
                    <a:pt x="92" y="194"/>
                  </a:lnTo>
                  <a:lnTo>
                    <a:pt x="95" y="193"/>
                  </a:lnTo>
                  <a:lnTo>
                    <a:pt x="95" y="190"/>
                  </a:lnTo>
                  <a:lnTo>
                    <a:pt x="95" y="185"/>
                  </a:lnTo>
                  <a:lnTo>
                    <a:pt x="92" y="182"/>
                  </a:lnTo>
                  <a:lnTo>
                    <a:pt x="95" y="179"/>
                  </a:lnTo>
                  <a:lnTo>
                    <a:pt x="100" y="180"/>
                  </a:lnTo>
                  <a:lnTo>
                    <a:pt x="101" y="180"/>
                  </a:lnTo>
                  <a:lnTo>
                    <a:pt x="105" y="177"/>
                  </a:lnTo>
                  <a:lnTo>
                    <a:pt x="101" y="175"/>
                  </a:lnTo>
                  <a:lnTo>
                    <a:pt x="100" y="177"/>
                  </a:lnTo>
                  <a:lnTo>
                    <a:pt x="97" y="175"/>
                  </a:lnTo>
                  <a:lnTo>
                    <a:pt x="97" y="169"/>
                  </a:lnTo>
                  <a:lnTo>
                    <a:pt x="99" y="162"/>
                  </a:lnTo>
                  <a:lnTo>
                    <a:pt x="104" y="158"/>
                  </a:lnTo>
                  <a:lnTo>
                    <a:pt x="110" y="155"/>
                  </a:lnTo>
                  <a:lnTo>
                    <a:pt x="111" y="155"/>
                  </a:lnTo>
                  <a:lnTo>
                    <a:pt x="111" y="153"/>
                  </a:lnTo>
                  <a:lnTo>
                    <a:pt x="110" y="153"/>
                  </a:lnTo>
                  <a:lnTo>
                    <a:pt x="97" y="155"/>
                  </a:lnTo>
                  <a:lnTo>
                    <a:pt x="90" y="158"/>
                  </a:lnTo>
                  <a:lnTo>
                    <a:pt x="87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1" y="157"/>
                  </a:lnTo>
                  <a:lnTo>
                    <a:pt x="82" y="152"/>
                  </a:lnTo>
                  <a:lnTo>
                    <a:pt x="89" y="148"/>
                  </a:lnTo>
                  <a:lnTo>
                    <a:pt x="90" y="147"/>
                  </a:lnTo>
                  <a:lnTo>
                    <a:pt x="101" y="147"/>
                  </a:lnTo>
                  <a:lnTo>
                    <a:pt x="101" y="145"/>
                  </a:lnTo>
                  <a:lnTo>
                    <a:pt x="89" y="145"/>
                  </a:lnTo>
                  <a:lnTo>
                    <a:pt x="92" y="138"/>
                  </a:lnTo>
                  <a:lnTo>
                    <a:pt x="87" y="140"/>
                  </a:lnTo>
                  <a:lnTo>
                    <a:pt x="91" y="135"/>
                  </a:lnTo>
                  <a:lnTo>
                    <a:pt x="92" y="134"/>
                  </a:lnTo>
                  <a:lnTo>
                    <a:pt x="95" y="130"/>
                  </a:lnTo>
                  <a:lnTo>
                    <a:pt x="96" y="129"/>
                  </a:lnTo>
                  <a:lnTo>
                    <a:pt x="100" y="124"/>
                  </a:lnTo>
                  <a:lnTo>
                    <a:pt x="101" y="123"/>
                  </a:lnTo>
                  <a:lnTo>
                    <a:pt x="106" y="122"/>
                  </a:lnTo>
                  <a:lnTo>
                    <a:pt x="109" y="118"/>
                  </a:lnTo>
                  <a:lnTo>
                    <a:pt x="106" y="117"/>
                  </a:lnTo>
                  <a:lnTo>
                    <a:pt x="105" y="114"/>
                  </a:lnTo>
                  <a:lnTo>
                    <a:pt x="104" y="115"/>
                  </a:lnTo>
                  <a:lnTo>
                    <a:pt x="101" y="119"/>
                  </a:lnTo>
                  <a:lnTo>
                    <a:pt x="96" y="119"/>
                  </a:lnTo>
                  <a:lnTo>
                    <a:pt x="90" y="128"/>
                  </a:lnTo>
                  <a:lnTo>
                    <a:pt x="85" y="135"/>
                  </a:lnTo>
                  <a:lnTo>
                    <a:pt x="85" y="137"/>
                  </a:lnTo>
                  <a:lnTo>
                    <a:pt x="82" y="138"/>
                  </a:lnTo>
                  <a:lnTo>
                    <a:pt x="81" y="139"/>
                  </a:lnTo>
                  <a:lnTo>
                    <a:pt x="80" y="140"/>
                  </a:lnTo>
                  <a:lnTo>
                    <a:pt x="79" y="145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4" y="153"/>
                  </a:lnTo>
                  <a:lnTo>
                    <a:pt x="69" y="154"/>
                  </a:lnTo>
                  <a:lnTo>
                    <a:pt x="66" y="155"/>
                  </a:lnTo>
                  <a:lnTo>
                    <a:pt x="65" y="155"/>
                  </a:lnTo>
                  <a:lnTo>
                    <a:pt x="64" y="162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56" y="153"/>
                  </a:lnTo>
                  <a:lnTo>
                    <a:pt x="51" y="150"/>
                  </a:lnTo>
                  <a:lnTo>
                    <a:pt x="56" y="147"/>
                  </a:lnTo>
                  <a:lnTo>
                    <a:pt x="55" y="145"/>
                  </a:lnTo>
                  <a:lnTo>
                    <a:pt x="54" y="144"/>
                  </a:lnTo>
                  <a:lnTo>
                    <a:pt x="47" y="145"/>
                  </a:lnTo>
                  <a:lnTo>
                    <a:pt x="46" y="145"/>
                  </a:lnTo>
                  <a:lnTo>
                    <a:pt x="44" y="144"/>
                  </a:lnTo>
                  <a:lnTo>
                    <a:pt x="45" y="140"/>
                  </a:lnTo>
                  <a:lnTo>
                    <a:pt x="47" y="140"/>
                  </a:lnTo>
                  <a:lnTo>
                    <a:pt x="51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0" y="134"/>
                  </a:lnTo>
                  <a:lnTo>
                    <a:pt x="45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0" y="137"/>
                  </a:lnTo>
                  <a:lnTo>
                    <a:pt x="39" y="133"/>
                  </a:lnTo>
                  <a:lnTo>
                    <a:pt x="39" y="129"/>
                  </a:lnTo>
                  <a:lnTo>
                    <a:pt x="42" y="124"/>
                  </a:lnTo>
                  <a:lnTo>
                    <a:pt x="46" y="125"/>
                  </a:lnTo>
                  <a:lnTo>
                    <a:pt x="49" y="125"/>
                  </a:lnTo>
                  <a:lnTo>
                    <a:pt x="51" y="127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5" y="129"/>
                  </a:lnTo>
                  <a:lnTo>
                    <a:pt x="56" y="127"/>
                  </a:lnTo>
                  <a:lnTo>
                    <a:pt x="57" y="122"/>
                  </a:lnTo>
                  <a:lnTo>
                    <a:pt x="52" y="123"/>
                  </a:lnTo>
                  <a:lnTo>
                    <a:pt x="49" y="122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2" y="115"/>
                  </a:lnTo>
                  <a:lnTo>
                    <a:pt x="42" y="114"/>
                  </a:lnTo>
                  <a:lnTo>
                    <a:pt x="44" y="112"/>
                  </a:lnTo>
                  <a:lnTo>
                    <a:pt x="49" y="112"/>
                  </a:lnTo>
                  <a:lnTo>
                    <a:pt x="52" y="113"/>
                  </a:lnTo>
                  <a:lnTo>
                    <a:pt x="57" y="110"/>
                  </a:lnTo>
                  <a:lnTo>
                    <a:pt x="56" y="107"/>
                  </a:lnTo>
                  <a:lnTo>
                    <a:pt x="56" y="107"/>
                  </a:lnTo>
                  <a:lnTo>
                    <a:pt x="54" y="103"/>
                  </a:lnTo>
                  <a:lnTo>
                    <a:pt x="55" y="98"/>
                  </a:lnTo>
                  <a:lnTo>
                    <a:pt x="54" y="94"/>
                  </a:lnTo>
                  <a:lnTo>
                    <a:pt x="54" y="90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65" y="90"/>
                  </a:lnTo>
                  <a:lnTo>
                    <a:pt x="69" y="97"/>
                  </a:lnTo>
                  <a:lnTo>
                    <a:pt x="75" y="102"/>
                  </a:lnTo>
                  <a:lnTo>
                    <a:pt x="79" y="108"/>
                  </a:lnTo>
                  <a:lnTo>
                    <a:pt x="81" y="110"/>
                  </a:lnTo>
                  <a:lnTo>
                    <a:pt x="84" y="110"/>
                  </a:lnTo>
                  <a:lnTo>
                    <a:pt x="87" y="110"/>
                  </a:lnTo>
                  <a:lnTo>
                    <a:pt x="92" y="109"/>
                  </a:lnTo>
                  <a:lnTo>
                    <a:pt x="95" y="108"/>
                  </a:lnTo>
                  <a:lnTo>
                    <a:pt x="97" y="107"/>
                  </a:lnTo>
                  <a:lnTo>
                    <a:pt x="101" y="105"/>
                  </a:lnTo>
                  <a:lnTo>
                    <a:pt x="105" y="107"/>
                  </a:lnTo>
                  <a:lnTo>
                    <a:pt x="106" y="103"/>
                  </a:lnTo>
                  <a:lnTo>
                    <a:pt x="107" y="99"/>
                  </a:lnTo>
                  <a:lnTo>
                    <a:pt x="109" y="88"/>
                  </a:lnTo>
                  <a:lnTo>
                    <a:pt x="111" y="88"/>
                  </a:lnTo>
                  <a:lnTo>
                    <a:pt x="114" y="80"/>
                  </a:lnTo>
                  <a:lnTo>
                    <a:pt x="114" y="74"/>
                  </a:lnTo>
                  <a:lnTo>
                    <a:pt x="116" y="69"/>
                  </a:lnTo>
                  <a:lnTo>
                    <a:pt x="116" y="65"/>
                  </a:lnTo>
                  <a:lnTo>
                    <a:pt x="117" y="62"/>
                  </a:lnTo>
                  <a:lnTo>
                    <a:pt x="120" y="59"/>
                  </a:lnTo>
                  <a:lnTo>
                    <a:pt x="109" y="59"/>
                  </a:lnTo>
                  <a:lnTo>
                    <a:pt x="110" y="55"/>
                  </a:lnTo>
                  <a:lnTo>
                    <a:pt x="111" y="53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5" y="43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0" y="43"/>
                  </a:lnTo>
                  <a:lnTo>
                    <a:pt x="114" y="48"/>
                  </a:lnTo>
                  <a:lnTo>
                    <a:pt x="110" y="52"/>
                  </a:lnTo>
                  <a:lnTo>
                    <a:pt x="109" y="54"/>
                  </a:lnTo>
                  <a:lnTo>
                    <a:pt x="106" y="53"/>
                  </a:lnTo>
                  <a:lnTo>
                    <a:pt x="101" y="59"/>
                  </a:lnTo>
                  <a:lnTo>
                    <a:pt x="97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64"/>
                  </a:lnTo>
                  <a:lnTo>
                    <a:pt x="92" y="68"/>
                  </a:lnTo>
                  <a:lnTo>
                    <a:pt x="87" y="69"/>
                  </a:lnTo>
                  <a:lnTo>
                    <a:pt x="80" y="73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71" y="79"/>
                  </a:lnTo>
                  <a:lnTo>
                    <a:pt x="60" y="83"/>
                  </a:lnTo>
                  <a:lnTo>
                    <a:pt x="57" y="82"/>
                  </a:lnTo>
                  <a:lnTo>
                    <a:pt x="55" y="79"/>
                  </a:lnTo>
                  <a:lnTo>
                    <a:pt x="54" y="79"/>
                  </a:lnTo>
                  <a:lnTo>
                    <a:pt x="54" y="69"/>
                  </a:lnTo>
                  <a:lnTo>
                    <a:pt x="51" y="64"/>
                  </a:lnTo>
                  <a:lnTo>
                    <a:pt x="47" y="60"/>
                  </a:lnTo>
                  <a:lnTo>
                    <a:pt x="50" y="59"/>
                  </a:lnTo>
                  <a:lnTo>
                    <a:pt x="52" y="62"/>
                  </a:lnTo>
                  <a:lnTo>
                    <a:pt x="55" y="65"/>
                  </a:lnTo>
                  <a:lnTo>
                    <a:pt x="56" y="60"/>
                  </a:lnTo>
                  <a:lnTo>
                    <a:pt x="55" y="59"/>
                  </a:lnTo>
                  <a:lnTo>
                    <a:pt x="50" y="50"/>
                  </a:lnTo>
                  <a:lnTo>
                    <a:pt x="54" y="50"/>
                  </a:lnTo>
                  <a:lnTo>
                    <a:pt x="54" y="49"/>
                  </a:lnTo>
                  <a:lnTo>
                    <a:pt x="51" y="47"/>
                  </a:lnTo>
                  <a:lnTo>
                    <a:pt x="45" y="45"/>
                  </a:lnTo>
                  <a:lnTo>
                    <a:pt x="40" y="42"/>
                  </a:lnTo>
                  <a:lnTo>
                    <a:pt x="39" y="37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9"/>
                  </a:lnTo>
                  <a:lnTo>
                    <a:pt x="39" y="28"/>
                  </a:lnTo>
                  <a:lnTo>
                    <a:pt x="47" y="38"/>
                  </a:lnTo>
                  <a:lnTo>
                    <a:pt x="51" y="39"/>
                  </a:lnTo>
                  <a:lnTo>
                    <a:pt x="56" y="42"/>
                  </a:lnTo>
                  <a:lnTo>
                    <a:pt x="61" y="45"/>
                  </a:lnTo>
                  <a:lnTo>
                    <a:pt x="70" y="49"/>
                  </a:lnTo>
                  <a:lnTo>
                    <a:pt x="70" y="59"/>
                  </a:lnTo>
                  <a:lnTo>
                    <a:pt x="77" y="64"/>
                  </a:lnTo>
                  <a:lnTo>
                    <a:pt x="75" y="57"/>
                  </a:lnTo>
                  <a:lnTo>
                    <a:pt x="77" y="57"/>
                  </a:lnTo>
                  <a:lnTo>
                    <a:pt x="81" y="62"/>
                  </a:lnTo>
                  <a:lnTo>
                    <a:pt x="84" y="60"/>
                  </a:lnTo>
                  <a:lnTo>
                    <a:pt x="82" y="54"/>
                  </a:lnTo>
                  <a:lnTo>
                    <a:pt x="81" y="52"/>
                  </a:lnTo>
                  <a:lnTo>
                    <a:pt x="79" y="50"/>
                  </a:lnTo>
                  <a:lnTo>
                    <a:pt x="74" y="43"/>
                  </a:lnTo>
                  <a:lnTo>
                    <a:pt x="70" y="44"/>
                  </a:lnTo>
                  <a:lnTo>
                    <a:pt x="65" y="40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5" y="34"/>
                  </a:lnTo>
                  <a:lnTo>
                    <a:pt x="81" y="33"/>
                  </a:lnTo>
                  <a:lnTo>
                    <a:pt x="79" y="28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90" y="25"/>
                  </a:lnTo>
                  <a:lnTo>
                    <a:pt x="95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5" y="27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1" y="24"/>
                  </a:lnTo>
                  <a:lnTo>
                    <a:pt x="99" y="24"/>
                  </a:lnTo>
                  <a:lnTo>
                    <a:pt x="95" y="22"/>
                  </a:lnTo>
                  <a:lnTo>
                    <a:pt x="100" y="19"/>
                  </a:lnTo>
                  <a:lnTo>
                    <a:pt x="96" y="18"/>
                  </a:lnTo>
                  <a:lnTo>
                    <a:pt x="89" y="20"/>
                  </a:lnTo>
                  <a:lnTo>
                    <a:pt x="81" y="20"/>
                  </a:lnTo>
                  <a:lnTo>
                    <a:pt x="79" y="20"/>
                  </a:lnTo>
                  <a:lnTo>
                    <a:pt x="75" y="28"/>
                  </a:lnTo>
                  <a:lnTo>
                    <a:pt x="70" y="30"/>
                  </a:lnTo>
                  <a:lnTo>
                    <a:pt x="65" y="29"/>
                  </a:lnTo>
                  <a:lnTo>
                    <a:pt x="61" y="29"/>
                  </a:lnTo>
                  <a:lnTo>
                    <a:pt x="57" y="24"/>
                  </a:lnTo>
                  <a:lnTo>
                    <a:pt x="54" y="27"/>
                  </a:lnTo>
                  <a:lnTo>
                    <a:pt x="51" y="28"/>
                  </a:lnTo>
                  <a:lnTo>
                    <a:pt x="52" y="20"/>
                  </a:lnTo>
                  <a:lnTo>
                    <a:pt x="56" y="15"/>
                  </a:lnTo>
                  <a:lnTo>
                    <a:pt x="65" y="12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4" y="10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87" y="13"/>
                  </a:lnTo>
                  <a:lnTo>
                    <a:pt x="96" y="15"/>
                  </a:lnTo>
                  <a:lnTo>
                    <a:pt x="99" y="15"/>
                  </a:lnTo>
                  <a:lnTo>
                    <a:pt x="111" y="7"/>
                  </a:lnTo>
                  <a:lnTo>
                    <a:pt x="120" y="12"/>
                  </a:lnTo>
                  <a:lnTo>
                    <a:pt x="125" y="10"/>
                  </a:lnTo>
                  <a:lnTo>
                    <a:pt x="132" y="8"/>
                  </a:lnTo>
                  <a:lnTo>
                    <a:pt x="139" y="15"/>
                  </a:lnTo>
                  <a:lnTo>
                    <a:pt x="140" y="15"/>
                  </a:lnTo>
                  <a:lnTo>
                    <a:pt x="149" y="4"/>
                  </a:lnTo>
                  <a:lnTo>
                    <a:pt x="159" y="0"/>
                  </a:lnTo>
                  <a:lnTo>
                    <a:pt x="164" y="9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2" name="Frihåndsform 211">
              <a:extLst>
                <a:ext uri="{FF2B5EF4-FFF2-40B4-BE49-F238E27FC236}">
                  <a16:creationId xmlns:a16="http://schemas.microsoft.com/office/drawing/2014/main" id="{00000000-0008-0000-0000-000012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" y="565"/>
              <a:ext cx="143" cy="105"/>
            </a:xfrm>
            <a:custGeom>
              <a:avLst/>
              <a:gdLst>
                <a:gd name="T0" fmla="*/ 32 w 428"/>
                <a:gd name="T1" fmla="*/ 247 h 314"/>
                <a:gd name="T2" fmla="*/ 13 w 428"/>
                <a:gd name="T3" fmla="*/ 212 h 314"/>
                <a:gd name="T4" fmla="*/ 35 w 428"/>
                <a:gd name="T5" fmla="*/ 179 h 314"/>
                <a:gd name="T6" fmla="*/ 48 w 428"/>
                <a:gd name="T7" fmla="*/ 99 h 314"/>
                <a:gd name="T8" fmla="*/ 97 w 428"/>
                <a:gd name="T9" fmla="*/ 70 h 314"/>
                <a:gd name="T10" fmla="*/ 92 w 428"/>
                <a:gd name="T11" fmla="*/ 33 h 314"/>
                <a:gd name="T12" fmla="*/ 83 w 428"/>
                <a:gd name="T13" fmla="*/ 30 h 314"/>
                <a:gd name="T14" fmla="*/ 185 w 428"/>
                <a:gd name="T15" fmla="*/ 54 h 314"/>
                <a:gd name="T16" fmla="*/ 229 w 428"/>
                <a:gd name="T17" fmla="*/ 55 h 314"/>
                <a:gd name="T18" fmla="*/ 313 w 428"/>
                <a:gd name="T19" fmla="*/ 59 h 314"/>
                <a:gd name="T20" fmla="*/ 365 w 428"/>
                <a:gd name="T21" fmla="*/ 114 h 314"/>
                <a:gd name="T22" fmla="*/ 423 w 428"/>
                <a:gd name="T23" fmla="*/ 160 h 314"/>
                <a:gd name="T24" fmla="*/ 392 w 428"/>
                <a:gd name="T25" fmla="*/ 215 h 314"/>
                <a:gd name="T26" fmla="*/ 398 w 428"/>
                <a:gd name="T27" fmla="*/ 262 h 314"/>
                <a:gd name="T28" fmla="*/ 305 w 428"/>
                <a:gd name="T29" fmla="*/ 311 h 314"/>
                <a:gd name="T30" fmla="*/ 232 w 428"/>
                <a:gd name="T31" fmla="*/ 272 h 314"/>
                <a:gd name="T32" fmla="*/ 205 w 428"/>
                <a:gd name="T33" fmla="*/ 250 h 314"/>
                <a:gd name="T34" fmla="*/ 118 w 428"/>
                <a:gd name="T35" fmla="*/ 239 h 314"/>
                <a:gd name="T36" fmla="*/ 42 w 428"/>
                <a:gd name="T37" fmla="*/ 251 h 314"/>
                <a:gd name="T38" fmla="*/ 68 w 428"/>
                <a:gd name="T39" fmla="*/ 229 h 314"/>
                <a:gd name="T40" fmla="*/ 50 w 428"/>
                <a:gd name="T41" fmla="*/ 210 h 314"/>
                <a:gd name="T42" fmla="*/ 99 w 428"/>
                <a:gd name="T43" fmla="*/ 221 h 314"/>
                <a:gd name="T44" fmla="*/ 132 w 428"/>
                <a:gd name="T45" fmla="*/ 211 h 314"/>
                <a:gd name="T46" fmla="*/ 164 w 428"/>
                <a:gd name="T47" fmla="*/ 216 h 314"/>
                <a:gd name="T48" fmla="*/ 198 w 428"/>
                <a:gd name="T49" fmla="*/ 227 h 314"/>
                <a:gd name="T50" fmla="*/ 240 w 428"/>
                <a:gd name="T51" fmla="*/ 217 h 314"/>
                <a:gd name="T52" fmla="*/ 264 w 428"/>
                <a:gd name="T53" fmla="*/ 249 h 314"/>
                <a:gd name="T54" fmla="*/ 283 w 428"/>
                <a:gd name="T55" fmla="*/ 267 h 314"/>
                <a:gd name="T56" fmla="*/ 277 w 428"/>
                <a:gd name="T57" fmla="*/ 227 h 314"/>
                <a:gd name="T58" fmla="*/ 312 w 428"/>
                <a:gd name="T59" fmla="*/ 224 h 314"/>
                <a:gd name="T60" fmla="*/ 318 w 428"/>
                <a:gd name="T61" fmla="*/ 212 h 314"/>
                <a:gd name="T62" fmla="*/ 337 w 428"/>
                <a:gd name="T63" fmla="*/ 166 h 314"/>
                <a:gd name="T64" fmla="*/ 310 w 428"/>
                <a:gd name="T65" fmla="*/ 179 h 314"/>
                <a:gd name="T66" fmla="*/ 310 w 428"/>
                <a:gd name="T67" fmla="*/ 219 h 314"/>
                <a:gd name="T68" fmla="*/ 264 w 428"/>
                <a:gd name="T69" fmla="*/ 224 h 314"/>
                <a:gd name="T70" fmla="*/ 292 w 428"/>
                <a:gd name="T71" fmla="*/ 199 h 314"/>
                <a:gd name="T72" fmla="*/ 239 w 428"/>
                <a:gd name="T73" fmla="*/ 209 h 314"/>
                <a:gd name="T74" fmla="*/ 253 w 428"/>
                <a:gd name="T75" fmla="*/ 166 h 314"/>
                <a:gd name="T76" fmla="*/ 222 w 428"/>
                <a:gd name="T77" fmla="*/ 190 h 314"/>
                <a:gd name="T78" fmla="*/ 184 w 428"/>
                <a:gd name="T79" fmla="*/ 209 h 314"/>
                <a:gd name="T80" fmla="*/ 152 w 428"/>
                <a:gd name="T81" fmla="*/ 204 h 314"/>
                <a:gd name="T82" fmla="*/ 93 w 428"/>
                <a:gd name="T83" fmla="*/ 211 h 314"/>
                <a:gd name="T84" fmla="*/ 67 w 428"/>
                <a:gd name="T85" fmla="*/ 195 h 314"/>
                <a:gd name="T86" fmla="*/ 49 w 428"/>
                <a:gd name="T87" fmla="*/ 179 h 314"/>
                <a:gd name="T88" fmla="*/ 87 w 428"/>
                <a:gd name="T89" fmla="*/ 161 h 314"/>
                <a:gd name="T90" fmla="*/ 92 w 428"/>
                <a:gd name="T91" fmla="*/ 155 h 314"/>
                <a:gd name="T92" fmla="*/ 69 w 428"/>
                <a:gd name="T93" fmla="*/ 143 h 314"/>
                <a:gd name="T94" fmla="*/ 113 w 428"/>
                <a:gd name="T95" fmla="*/ 146 h 314"/>
                <a:gd name="T96" fmla="*/ 140 w 428"/>
                <a:gd name="T97" fmla="*/ 136 h 314"/>
                <a:gd name="T98" fmla="*/ 87 w 428"/>
                <a:gd name="T99" fmla="*/ 131 h 314"/>
                <a:gd name="T100" fmla="*/ 89 w 428"/>
                <a:gd name="T101" fmla="*/ 111 h 314"/>
                <a:gd name="T102" fmla="*/ 78 w 428"/>
                <a:gd name="T103" fmla="*/ 101 h 314"/>
                <a:gd name="T104" fmla="*/ 89 w 428"/>
                <a:gd name="T105" fmla="*/ 89 h 314"/>
                <a:gd name="T106" fmla="*/ 108 w 428"/>
                <a:gd name="T107" fmla="*/ 73 h 314"/>
                <a:gd name="T108" fmla="*/ 137 w 428"/>
                <a:gd name="T109" fmla="*/ 78 h 314"/>
                <a:gd name="T110" fmla="*/ 180 w 428"/>
                <a:gd name="T111" fmla="*/ 83 h 314"/>
                <a:gd name="T112" fmla="*/ 213 w 428"/>
                <a:gd name="T113" fmla="*/ 83 h 314"/>
                <a:gd name="T114" fmla="*/ 272 w 428"/>
                <a:gd name="T115" fmla="*/ 83 h 314"/>
                <a:gd name="T116" fmla="*/ 199 w 428"/>
                <a:gd name="T117" fmla="*/ 78 h 314"/>
                <a:gd name="T118" fmla="*/ 132 w 428"/>
                <a:gd name="T119" fmla="*/ 56 h 314"/>
                <a:gd name="T120" fmla="*/ 117 w 428"/>
                <a:gd name="T121" fmla="*/ 35 h 314"/>
                <a:gd name="T122" fmla="*/ 114 w 428"/>
                <a:gd name="T123" fmla="*/ 1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" h="314">
                  <a:moveTo>
                    <a:pt x="25" y="246"/>
                  </a:moveTo>
                  <a:lnTo>
                    <a:pt x="20" y="245"/>
                  </a:lnTo>
                  <a:lnTo>
                    <a:pt x="20" y="241"/>
                  </a:lnTo>
                  <a:lnTo>
                    <a:pt x="18" y="240"/>
                  </a:lnTo>
                  <a:lnTo>
                    <a:pt x="15" y="239"/>
                  </a:lnTo>
                  <a:lnTo>
                    <a:pt x="14" y="237"/>
                  </a:lnTo>
                  <a:lnTo>
                    <a:pt x="17" y="236"/>
                  </a:lnTo>
                  <a:lnTo>
                    <a:pt x="25" y="237"/>
                  </a:lnTo>
                  <a:lnTo>
                    <a:pt x="27" y="240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5" y="246"/>
                  </a:lnTo>
                  <a:close/>
                  <a:moveTo>
                    <a:pt x="37" y="241"/>
                  </a:moveTo>
                  <a:lnTo>
                    <a:pt x="37" y="249"/>
                  </a:lnTo>
                  <a:lnTo>
                    <a:pt x="32" y="247"/>
                  </a:lnTo>
                  <a:lnTo>
                    <a:pt x="29" y="240"/>
                  </a:lnTo>
                  <a:lnTo>
                    <a:pt x="25" y="231"/>
                  </a:lnTo>
                  <a:lnTo>
                    <a:pt x="37" y="232"/>
                  </a:lnTo>
                  <a:lnTo>
                    <a:pt x="37" y="241"/>
                  </a:lnTo>
                  <a:lnTo>
                    <a:pt x="37" y="241"/>
                  </a:lnTo>
                  <a:lnTo>
                    <a:pt x="37" y="241"/>
                  </a:lnTo>
                  <a:close/>
                  <a:moveTo>
                    <a:pt x="13" y="212"/>
                  </a:moveTo>
                  <a:lnTo>
                    <a:pt x="9" y="219"/>
                  </a:lnTo>
                  <a:lnTo>
                    <a:pt x="3" y="217"/>
                  </a:lnTo>
                  <a:lnTo>
                    <a:pt x="0" y="210"/>
                  </a:lnTo>
                  <a:lnTo>
                    <a:pt x="7" y="201"/>
                  </a:lnTo>
                  <a:lnTo>
                    <a:pt x="12" y="202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3" y="212"/>
                  </a:lnTo>
                  <a:lnTo>
                    <a:pt x="13" y="212"/>
                  </a:lnTo>
                  <a:lnTo>
                    <a:pt x="13" y="212"/>
                  </a:lnTo>
                  <a:close/>
                  <a:moveTo>
                    <a:pt x="49" y="189"/>
                  </a:moveTo>
                  <a:lnTo>
                    <a:pt x="47" y="200"/>
                  </a:lnTo>
                  <a:lnTo>
                    <a:pt x="38" y="205"/>
                  </a:lnTo>
                  <a:lnTo>
                    <a:pt x="35" y="209"/>
                  </a:lnTo>
                  <a:lnTo>
                    <a:pt x="33" y="200"/>
                  </a:lnTo>
                  <a:lnTo>
                    <a:pt x="23" y="207"/>
                  </a:lnTo>
                  <a:lnTo>
                    <a:pt x="15" y="212"/>
                  </a:lnTo>
                  <a:lnTo>
                    <a:pt x="15" y="200"/>
                  </a:lnTo>
                  <a:lnTo>
                    <a:pt x="25" y="199"/>
                  </a:lnTo>
                  <a:lnTo>
                    <a:pt x="25" y="190"/>
                  </a:lnTo>
                  <a:lnTo>
                    <a:pt x="29" y="189"/>
                  </a:lnTo>
                  <a:lnTo>
                    <a:pt x="34" y="194"/>
                  </a:lnTo>
                  <a:lnTo>
                    <a:pt x="35" y="179"/>
                  </a:lnTo>
                  <a:lnTo>
                    <a:pt x="49" y="185"/>
                  </a:lnTo>
                  <a:lnTo>
                    <a:pt x="49" y="189"/>
                  </a:lnTo>
                  <a:lnTo>
                    <a:pt x="49" y="189"/>
                  </a:lnTo>
                  <a:lnTo>
                    <a:pt x="49" y="189"/>
                  </a:lnTo>
                  <a:close/>
                  <a:moveTo>
                    <a:pt x="53" y="160"/>
                  </a:moveTo>
                  <a:lnTo>
                    <a:pt x="49" y="163"/>
                  </a:lnTo>
                  <a:lnTo>
                    <a:pt x="39" y="154"/>
                  </a:lnTo>
                  <a:lnTo>
                    <a:pt x="48" y="150"/>
                  </a:lnTo>
                  <a:lnTo>
                    <a:pt x="53" y="151"/>
                  </a:lnTo>
                  <a:lnTo>
                    <a:pt x="54" y="159"/>
                  </a:lnTo>
                  <a:lnTo>
                    <a:pt x="53" y="160"/>
                  </a:lnTo>
                  <a:lnTo>
                    <a:pt x="53" y="160"/>
                  </a:lnTo>
                  <a:lnTo>
                    <a:pt x="53" y="160"/>
                  </a:lnTo>
                  <a:close/>
                  <a:moveTo>
                    <a:pt x="52" y="99"/>
                  </a:moveTo>
                  <a:lnTo>
                    <a:pt x="48" y="99"/>
                  </a:lnTo>
                  <a:lnTo>
                    <a:pt x="49" y="90"/>
                  </a:lnTo>
                  <a:lnTo>
                    <a:pt x="54" y="8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9"/>
                  </a:lnTo>
                  <a:close/>
                  <a:moveTo>
                    <a:pt x="55" y="76"/>
                  </a:moveTo>
                  <a:lnTo>
                    <a:pt x="49" y="80"/>
                  </a:lnTo>
                  <a:lnTo>
                    <a:pt x="47" y="71"/>
                  </a:lnTo>
                  <a:lnTo>
                    <a:pt x="53" y="70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5" y="76"/>
                  </a:lnTo>
                  <a:close/>
                  <a:moveTo>
                    <a:pt x="97" y="63"/>
                  </a:moveTo>
                  <a:lnTo>
                    <a:pt x="97" y="70"/>
                  </a:lnTo>
                  <a:lnTo>
                    <a:pt x="84" y="70"/>
                  </a:lnTo>
                  <a:lnTo>
                    <a:pt x="65" y="78"/>
                  </a:lnTo>
                  <a:lnTo>
                    <a:pt x="59" y="70"/>
                  </a:lnTo>
                  <a:lnTo>
                    <a:pt x="68" y="65"/>
                  </a:lnTo>
                  <a:lnTo>
                    <a:pt x="52" y="60"/>
                  </a:lnTo>
                  <a:lnTo>
                    <a:pt x="63" y="58"/>
                  </a:lnTo>
                  <a:lnTo>
                    <a:pt x="59" y="54"/>
                  </a:lnTo>
                  <a:lnTo>
                    <a:pt x="67" y="53"/>
                  </a:lnTo>
                  <a:lnTo>
                    <a:pt x="80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3"/>
                  </a:lnTo>
                  <a:close/>
                  <a:moveTo>
                    <a:pt x="83" y="30"/>
                  </a:moveTo>
                  <a:lnTo>
                    <a:pt x="85" y="34"/>
                  </a:lnTo>
                  <a:lnTo>
                    <a:pt x="92" y="33"/>
                  </a:lnTo>
                  <a:lnTo>
                    <a:pt x="92" y="40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51"/>
                  </a:lnTo>
                  <a:lnTo>
                    <a:pt x="80" y="51"/>
                  </a:lnTo>
                  <a:lnTo>
                    <a:pt x="77" y="49"/>
                  </a:lnTo>
                  <a:lnTo>
                    <a:pt x="74" y="46"/>
                  </a:lnTo>
                  <a:lnTo>
                    <a:pt x="75" y="44"/>
                  </a:lnTo>
                  <a:lnTo>
                    <a:pt x="78" y="43"/>
                  </a:lnTo>
                  <a:lnTo>
                    <a:pt x="78" y="35"/>
                  </a:lnTo>
                  <a:lnTo>
                    <a:pt x="73" y="35"/>
                  </a:lnTo>
                  <a:lnTo>
                    <a:pt x="77" y="29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30"/>
                  </a:lnTo>
                  <a:close/>
                  <a:moveTo>
                    <a:pt x="129" y="36"/>
                  </a:moveTo>
                  <a:lnTo>
                    <a:pt x="129" y="38"/>
                  </a:lnTo>
                  <a:lnTo>
                    <a:pt x="132" y="35"/>
                  </a:lnTo>
                  <a:lnTo>
                    <a:pt x="132" y="40"/>
                  </a:lnTo>
                  <a:lnTo>
                    <a:pt x="129" y="41"/>
                  </a:lnTo>
                  <a:lnTo>
                    <a:pt x="123" y="46"/>
                  </a:lnTo>
                  <a:lnTo>
                    <a:pt x="127" y="44"/>
                  </a:lnTo>
                  <a:lnTo>
                    <a:pt x="130" y="46"/>
                  </a:lnTo>
                  <a:lnTo>
                    <a:pt x="135" y="49"/>
                  </a:lnTo>
                  <a:lnTo>
                    <a:pt x="150" y="50"/>
                  </a:lnTo>
                  <a:lnTo>
                    <a:pt x="155" y="48"/>
                  </a:lnTo>
                  <a:lnTo>
                    <a:pt x="163" y="53"/>
                  </a:lnTo>
                  <a:lnTo>
                    <a:pt x="182" y="49"/>
                  </a:lnTo>
                  <a:lnTo>
                    <a:pt x="183" y="51"/>
                  </a:lnTo>
                  <a:lnTo>
                    <a:pt x="185" y="54"/>
                  </a:lnTo>
                  <a:lnTo>
                    <a:pt x="187" y="56"/>
                  </a:lnTo>
                  <a:lnTo>
                    <a:pt x="197" y="54"/>
                  </a:lnTo>
                  <a:lnTo>
                    <a:pt x="198" y="54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98" y="53"/>
                  </a:lnTo>
                  <a:lnTo>
                    <a:pt x="199" y="53"/>
                  </a:lnTo>
                  <a:lnTo>
                    <a:pt x="205" y="48"/>
                  </a:lnTo>
                  <a:lnTo>
                    <a:pt x="214" y="50"/>
                  </a:lnTo>
                  <a:lnTo>
                    <a:pt x="212" y="53"/>
                  </a:lnTo>
                  <a:lnTo>
                    <a:pt x="210" y="54"/>
                  </a:lnTo>
                  <a:lnTo>
                    <a:pt x="217" y="58"/>
                  </a:lnTo>
                  <a:lnTo>
                    <a:pt x="219" y="59"/>
                  </a:lnTo>
                  <a:lnTo>
                    <a:pt x="227" y="56"/>
                  </a:lnTo>
                  <a:lnTo>
                    <a:pt x="229" y="55"/>
                  </a:lnTo>
                  <a:lnTo>
                    <a:pt x="232" y="50"/>
                  </a:lnTo>
                  <a:lnTo>
                    <a:pt x="240" y="51"/>
                  </a:lnTo>
                  <a:lnTo>
                    <a:pt x="240" y="46"/>
                  </a:lnTo>
                  <a:lnTo>
                    <a:pt x="245" y="44"/>
                  </a:lnTo>
                  <a:lnTo>
                    <a:pt x="254" y="45"/>
                  </a:lnTo>
                  <a:lnTo>
                    <a:pt x="258" y="43"/>
                  </a:lnTo>
                  <a:lnTo>
                    <a:pt x="262" y="46"/>
                  </a:lnTo>
                  <a:lnTo>
                    <a:pt x="265" y="53"/>
                  </a:lnTo>
                  <a:lnTo>
                    <a:pt x="268" y="56"/>
                  </a:lnTo>
                  <a:lnTo>
                    <a:pt x="272" y="63"/>
                  </a:lnTo>
                  <a:lnTo>
                    <a:pt x="277" y="64"/>
                  </a:lnTo>
                  <a:lnTo>
                    <a:pt x="289" y="61"/>
                  </a:lnTo>
                  <a:lnTo>
                    <a:pt x="300" y="63"/>
                  </a:lnTo>
                  <a:lnTo>
                    <a:pt x="304" y="59"/>
                  </a:lnTo>
                  <a:lnTo>
                    <a:pt x="313" y="59"/>
                  </a:lnTo>
                  <a:lnTo>
                    <a:pt x="322" y="55"/>
                  </a:lnTo>
                  <a:lnTo>
                    <a:pt x="322" y="59"/>
                  </a:lnTo>
                  <a:lnTo>
                    <a:pt x="333" y="61"/>
                  </a:lnTo>
                  <a:lnTo>
                    <a:pt x="337" y="63"/>
                  </a:lnTo>
                  <a:lnTo>
                    <a:pt x="339" y="64"/>
                  </a:lnTo>
                  <a:lnTo>
                    <a:pt x="338" y="7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5"/>
                  </a:lnTo>
                  <a:lnTo>
                    <a:pt x="338" y="91"/>
                  </a:lnTo>
                  <a:lnTo>
                    <a:pt x="338" y="93"/>
                  </a:lnTo>
                  <a:lnTo>
                    <a:pt x="344" y="110"/>
                  </a:lnTo>
                  <a:lnTo>
                    <a:pt x="343" y="116"/>
                  </a:lnTo>
                  <a:lnTo>
                    <a:pt x="358" y="115"/>
                  </a:lnTo>
                  <a:lnTo>
                    <a:pt x="365" y="114"/>
                  </a:lnTo>
                  <a:lnTo>
                    <a:pt x="370" y="113"/>
                  </a:lnTo>
                  <a:lnTo>
                    <a:pt x="379" y="118"/>
                  </a:lnTo>
                  <a:lnTo>
                    <a:pt x="384" y="120"/>
                  </a:lnTo>
                  <a:lnTo>
                    <a:pt x="388" y="121"/>
                  </a:lnTo>
                  <a:lnTo>
                    <a:pt x="385" y="129"/>
                  </a:lnTo>
                  <a:lnTo>
                    <a:pt x="384" y="135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93" y="154"/>
                  </a:lnTo>
                  <a:lnTo>
                    <a:pt x="405" y="160"/>
                  </a:lnTo>
                  <a:lnTo>
                    <a:pt x="407" y="160"/>
                  </a:lnTo>
                  <a:lnTo>
                    <a:pt x="412" y="159"/>
                  </a:lnTo>
                  <a:lnTo>
                    <a:pt x="414" y="156"/>
                  </a:lnTo>
                  <a:lnTo>
                    <a:pt x="415" y="156"/>
                  </a:lnTo>
                  <a:lnTo>
                    <a:pt x="423" y="160"/>
                  </a:lnTo>
                  <a:lnTo>
                    <a:pt x="428" y="175"/>
                  </a:lnTo>
                  <a:lnTo>
                    <a:pt x="424" y="176"/>
                  </a:lnTo>
                  <a:lnTo>
                    <a:pt x="422" y="179"/>
                  </a:lnTo>
                  <a:lnTo>
                    <a:pt x="413" y="178"/>
                  </a:lnTo>
                  <a:lnTo>
                    <a:pt x="407" y="179"/>
                  </a:lnTo>
                  <a:lnTo>
                    <a:pt x="405" y="184"/>
                  </a:lnTo>
                  <a:lnTo>
                    <a:pt x="405" y="189"/>
                  </a:lnTo>
                  <a:lnTo>
                    <a:pt x="412" y="192"/>
                  </a:lnTo>
                  <a:lnTo>
                    <a:pt x="415" y="196"/>
                  </a:lnTo>
                  <a:lnTo>
                    <a:pt x="414" y="199"/>
                  </a:lnTo>
                  <a:lnTo>
                    <a:pt x="410" y="201"/>
                  </a:lnTo>
                  <a:lnTo>
                    <a:pt x="402" y="206"/>
                  </a:lnTo>
                  <a:lnTo>
                    <a:pt x="400" y="207"/>
                  </a:lnTo>
                  <a:lnTo>
                    <a:pt x="400" y="209"/>
                  </a:lnTo>
                  <a:lnTo>
                    <a:pt x="392" y="215"/>
                  </a:lnTo>
                  <a:lnTo>
                    <a:pt x="387" y="214"/>
                  </a:lnTo>
                  <a:lnTo>
                    <a:pt x="392" y="216"/>
                  </a:lnTo>
                  <a:lnTo>
                    <a:pt x="389" y="221"/>
                  </a:lnTo>
                  <a:lnTo>
                    <a:pt x="388" y="224"/>
                  </a:lnTo>
                  <a:lnTo>
                    <a:pt x="393" y="224"/>
                  </a:lnTo>
                  <a:lnTo>
                    <a:pt x="394" y="226"/>
                  </a:lnTo>
                  <a:lnTo>
                    <a:pt x="394" y="227"/>
                  </a:lnTo>
                  <a:lnTo>
                    <a:pt x="398" y="237"/>
                  </a:lnTo>
                  <a:lnTo>
                    <a:pt x="410" y="246"/>
                  </a:lnTo>
                  <a:lnTo>
                    <a:pt x="404" y="247"/>
                  </a:lnTo>
                  <a:lnTo>
                    <a:pt x="413" y="254"/>
                  </a:lnTo>
                  <a:lnTo>
                    <a:pt x="408" y="257"/>
                  </a:lnTo>
                  <a:lnTo>
                    <a:pt x="404" y="257"/>
                  </a:lnTo>
                  <a:lnTo>
                    <a:pt x="403" y="266"/>
                  </a:lnTo>
                  <a:lnTo>
                    <a:pt x="398" y="262"/>
                  </a:lnTo>
                  <a:lnTo>
                    <a:pt x="397" y="262"/>
                  </a:lnTo>
                  <a:lnTo>
                    <a:pt x="382" y="277"/>
                  </a:lnTo>
                  <a:lnTo>
                    <a:pt x="369" y="276"/>
                  </a:lnTo>
                  <a:lnTo>
                    <a:pt x="364" y="270"/>
                  </a:lnTo>
                  <a:lnTo>
                    <a:pt x="353" y="275"/>
                  </a:lnTo>
                  <a:lnTo>
                    <a:pt x="350" y="279"/>
                  </a:lnTo>
                  <a:lnTo>
                    <a:pt x="347" y="285"/>
                  </a:lnTo>
                  <a:lnTo>
                    <a:pt x="340" y="292"/>
                  </a:lnTo>
                  <a:lnTo>
                    <a:pt x="342" y="299"/>
                  </a:lnTo>
                  <a:lnTo>
                    <a:pt x="340" y="302"/>
                  </a:lnTo>
                  <a:lnTo>
                    <a:pt x="328" y="301"/>
                  </a:lnTo>
                  <a:lnTo>
                    <a:pt x="325" y="304"/>
                  </a:lnTo>
                  <a:lnTo>
                    <a:pt x="323" y="305"/>
                  </a:lnTo>
                  <a:lnTo>
                    <a:pt x="310" y="314"/>
                  </a:lnTo>
                  <a:lnTo>
                    <a:pt x="305" y="311"/>
                  </a:lnTo>
                  <a:lnTo>
                    <a:pt x="283" y="305"/>
                  </a:lnTo>
                  <a:lnTo>
                    <a:pt x="282" y="305"/>
                  </a:lnTo>
                  <a:lnTo>
                    <a:pt x="272" y="305"/>
                  </a:lnTo>
                  <a:lnTo>
                    <a:pt x="268" y="302"/>
                  </a:lnTo>
                  <a:lnTo>
                    <a:pt x="255" y="300"/>
                  </a:lnTo>
                  <a:lnTo>
                    <a:pt x="255" y="295"/>
                  </a:lnTo>
                  <a:lnTo>
                    <a:pt x="257" y="290"/>
                  </a:lnTo>
                  <a:lnTo>
                    <a:pt x="245" y="289"/>
                  </a:lnTo>
                  <a:lnTo>
                    <a:pt x="248" y="277"/>
                  </a:lnTo>
                  <a:lnTo>
                    <a:pt x="254" y="277"/>
                  </a:lnTo>
                  <a:lnTo>
                    <a:pt x="255" y="276"/>
                  </a:lnTo>
                  <a:lnTo>
                    <a:pt x="247" y="271"/>
                  </a:lnTo>
                  <a:lnTo>
                    <a:pt x="242" y="275"/>
                  </a:lnTo>
                  <a:lnTo>
                    <a:pt x="232" y="275"/>
                  </a:lnTo>
                  <a:lnTo>
                    <a:pt x="232" y="272"/>
                  </a:lnTo>
                  <a:lnTo>
                    <a:pt x="230" y="270"/>
                  </a:lnTo>
                  <a:lnTo>
                    <a:pt x="232" y="269"/>
                  </a:lnTo>
                  <a:lnTo>
                    <a:pt x="242" y="265"/>
                  </a:lnTo>
                  <a:lnTo>
                    <a:pt x="243" y="264"/>
                  </a:lnTo>
                  <a:lnTo>
                    <a:pt x="242" y="259"/>
                  </a:lnTo>
                  <a:lnTo>
                    <a:pt x="234" y="261"/>
                  </a:lnTo>
                  <a:lnTo>
                    <a:pt x="235" y="256"/>
                  </a:lnTo>
                  <a:lnTo>
                    <a:pt x="232" y="256"/>
                  </a:lnTo>
                  <a:lnTo>
                    <a:pt x="230" y="251"/>
                  </a:lnTo>
                  <a:lnTo>
                    <a:pt x="224" y="250"/>
                  </a:lnTo>
                  <a:lnTo>
                    <a:pt x="224" y="256"/>
                  </a:lnTo>
                  <a:lnTo>
                    <a:pt x="210" y="262"/>
                  </a:lnTo>
                  <a:lnTo>
                    <a:pt x="207" y="257"/>
                  </a:lnTo>
                  <a:lnTo>
                    <a:pt x="207" y="255"/>
                  </a:lnTo>
                  <a:lnTo>
                    <a:pt x="205" y="250"/>
                  </a:lnTo>
                  <a:lnTo>
                    <a:pt x="200" y="255"/>
                  </a:lnTo>
                  <a:lnTo>
                    <a:pt x="199" y="255"/>
                  </a:lnTo>
                  <a:lnTo>
                    <a:pt x="195" y="252"/>
                  </a:lnTo>
                  <a:lnTo>
                    <a:pt x="183" y="261"/>
                  </a:lnTo>
                  <a:lnTo>
                    <a:pt x="173" y="254"/>
                  </a:lnTo>
                  <a:lnTo>
                    <a:pt x="167" y="246"/>
                  </a:lnTo>
                  <a:lnTo>
                    <a:pt x="168" y="239"/>
                  </a:lnTo>
                  <a:lnTo>
                    <a:pt x="162" y="236"/>
                  </a:lnTo>
                  <a:lnTo>
                    <a:pt x="157" y="227"/>
                  </a:lnTo>
                  <a:lnTo>
                    <a:pt x="145" y="231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29" y="235"/>
                  </a:lnTo>
                  <a:lnTo>
                    <a:pt x="123" y="237"/>
                  </a:lnTo>
                  <a:lnTo>
                    <a:pt x="118" y="239"/>
                  </a:lnTo>
                  <a:lnTo>
                    <a:pt x="109" y="234"/>
                  </a:lnTo>
                  <a:lnTo>
                    <a:pt x="95" y="242"/>
                  </a:lnTo>
                  <a:lnTo>
                    <a:pt x="93" y="242"/>
                  </a:lnTo>
                  <a:lnTo>
                    <a:pt x="85" y="240"/>
                  </a:lnTo>
                  <a:lnTo>
                    <a:pt x="74" y="242"/>
                  </a:lnTo>
                  <a:lnTo>
                    <a:pt x="73" y="242"/>
                  </a:lnTo>
                  <a:lnTo>
                    <a:pt x="72" y="237"/>
                  </a:lnTo>
                  <a:lnTo>
                    <a:pt x="70" y="236"/>
                  </a:lnTo>
                  <a:lnTo>
                    <a:pt x="69" y="239"/>
                  </a:lnTo>
                  <a:lnTo>
                    <a:pt x="63" y="239"/>
                  </a:lnTo>
                  <a:lnTo>
                    <a:pt x="54" y="242"/>
                  </a:lnTo>
                  <a:lnTo>
                    <a:pt x="50" y="247"/>
                  </a:lnTo>
                  <a:lnTo>
                    <a:pt x="49" y="255"/>
                  </a:lnTo>
                  <a:lnTo>
                    <a:pt x="48" y="255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46"/>
                  </a:lnTo>
                  <a:lnTo>
                    <a:pt x="45" y="239"/>
                  </a:lnTo>
                  <a:lnTo>
                    <a:pt x="40" y="232"/>
                  </a:lnTo>
                  <a:lnTo>
                    <a:pt x="40" y="229"/>
                  </a:lnTo>
                  <a:lnTo>
                    <a:pt x="49" y="232"/>
                  </a:lnTo>
                  <a:lnTo>
                    <a:pt x="50" y="236"/>
                  </a:lnTo>
                  <a:lnTo>
                    <a:pt x="52" y="235"/>
                  </a:lnTo>
                  <a:lnTo>
                    <a:pt x="53" y="235"/>
                  </a:lnTo>
                  <a:lnTo>
                    <a:pt x="53" y="232"/>
                  </a:lnTo>
                  <a:lnTo>
                    <a:pt x="53" y="231"/>
                  </a:lnTo>
                  <a:lnTo>
                    <a:pt x="57" y="231"/>
                  </a:lnTo>
                  <a:lnTo>
                    <a:pt x="58" y="231"/>
                  </a:lnTo>
                  <a:lnTo>
                    <a:pt x="68" y="231"/>
                  </a:lnTo>
                  <a:lnTo>
                    <a:pt x="68" y="229"/>
                  </a:lnTo>
                  <a:lnTo>
                    <a:pt x="63" y="229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59" y="224"/>
                  </a:lnTo>
                  <a:lnTo>
                    <a:pt x="50" y="225"/>
                  </a:lnTo>
                  <a:lnTo>
                    <a:pt x="49" y="227"/>
                  </a:lnTo>
                  <a:lnTo>
                    <a:pt x="47" y="226"/>
                  </a:lnTo>
                  <a:lnTo>
                    <a:pt x="47" y="224"/>
                  </a:lnTo>
                  <a:lnTo>
                    <a:pt x="48" y="217"/>
                  </a:lnTo>
                  <a:lnTo>
                    <a:pt x="47" y="215"/>
                  </a:lnTo>
                  <a:lnTo>
                    <a:pt x="47" y="214"/>
                  </a:lnTo>
                  <a:lnTo>
                    <a:pt x="49" y="210"/>
                  </a:lnTo>
                  <a:lnTo>
                    <a:pt x="50" y="210"/>
                  </a:lnTo>
                  <a:lnTo>
                    <a:pt x="62" y="209"/>
                  </a:lnTo>
                  <a:lnTo>
                    <a:pt x="63" y="209"/>
                  </a:lnTo>
                  <a:lnTo>
                    <a:pt x="65" y="209"/>
                  </a:lnTo>
                  <a:lnTo>
                    <a:pt x="73" y="212"/>
                  </a:lnTo>
                  <a:lnTo>
                    <a:pt x="73" y="214"/>
                  </a:lnTo>
                  <a:lnTo>
                    <a:pt x="74" y="215"/>
                  </a:lnTo>
                  <a:lnTo>
                    <a:pt x="77" y="216"/>
                  </a:lnTo>
                  <a:lnTo>
                    <a:pt x="78" y="220"/>
                  </a:lnTo>
                  <a:lnTo>
                    <a:pt x="88" y="222"/>
                  </a:lnTo>
                  <a:lnTo>
                    <a:pt x="93" y="221"/>
                  </a:lnTo>
                  <a:lnTo>
                    <a:pt x="93" y="224"/>
                  </a:lnTo>
                  <a:lnTo>
                    <a:pt x="93" y="227"/>
                  </a:lnTo>
                  <a:lnTo>
                    <a:pt x="94" y="227"/>
                  </a:lnTo>
                  <a:lnTo>
                    <a:pt x="95" y="227"/>
                  </a:lnTo>
                  <a:lnTo>
                    <a:pt x="99" y="221"/>
                  </a:lnTo>
                  <a:lnTo>
                    <a:pt x="99" y="217"/>
                  </a:lnTo>
                  <a:lnTo>
                    <a:pt x="99" y="217"/>
                  </a:lnTo>
                  <a:lnTo>
                    <a:pt x="104" y="217"/>
                  </a:lnTo>
                  <a:lnTo>
                    <a:pt x="107" y="216"/>
                  </a:lnTo>
                  <a:lnTo>
                    <a:pt x="109" y="216"/>
                  </a:lnTo>
                  <a:lnTo>
                    <a:pt x="110" y="216"/>
                  </a:lnTo>
                  <a:lnTo>
                    <a:pt x="113" y="217"/>
                  </a:lnTo>
                  <a:lnTo>
                    <a:pt x="114" y="217"/>
                  </a:lnTo>
                  <a:lnTo>
                    <a:pt x="118" y="217"/>
                  </a:lnTo>
                  <a:lnTo>
                    <a:pt x="117" y="216"/>
                  </a:lnTo>
                  <a:lnTo>
                    <a:pt x="114" y="215"/>
                  </a:lnTo>
                  <a:lnTo>
                    <a:pt x="119" y="210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32" y="211"/>
                  </a:lnTo>
                  <a:lnTo>
                    <a:pt x="133" y="209"/>
                  </a:lnTo>
                  <a:lnTo>
                    <a:pt x="137" y="210"/>
                  </a:lnTo>
                  <a:lnTo>
                    <a:pt x="135" y="216"/>
                  </a:lnTo>
                  <a:lnTo>
                    <a:pt x="133" y="219"/>
                  </a:lnTo>
                  <a:lnTo>
                    <a:pt x="133" y="221"/>
                  </a:lnTo>
                  <a:lnTo>
                    <a:pt x="137" y="220"/>
                  </a:lnTo>
                  <a:lnTo>
                    <a:pt x="138" y="216"/>
                  </a:lnTo>
                  <a:lnTo>
                    <a:pt x="140" y="216"/>
                  </a:lnTo>
                  <a:lnTo>
                    <a:pt x="142" y="216"/>
                  </a:lnTo>
                  <a:lnTo>
                    <a:pt x="142" y="212"/>
                  </a:lnTo>
                  <a:lnTo>
                    <a:pt x="145" y="209"/>
                  </a:lnTo>
                  <a:lnTo>
                    <a:pt x="155" y="210"/>
                  </a:lnTo>
                  <a:lnTo>
                    <a:pt x="157" y="211"/>
                  </a:lnTo>
                  <a:lnTo>
                    <a:pt x="162" y="216"/>
                  </a:lnTo>
                  <a:lnTo>
                    <a:pt x="164" y="216"/>
                  </a:lnTo>
                  <a:lnTo>
                    <a:pt x="172" y="216"/>
                  </a:lnTo>
                  <a:lnTo>
                    <a:pt x="174" y="216"/>
                  </a:lnTo>
                  <a:lnTo>
                    <a:pt x="177" y="217"/>
                  </a:lnTo>
                  <a:lnTo>
                    <a:pt x="182" y="219"/>
                  </a:lnTo>
                  <a:lnTo>
                    <a:pt x="184" y="219"/>
                  </a:lnTo>
                  <a:lnTo>
                    <a:pt x="190" y="220"/>
                  </a:lnTo>
                  <a:lnTo>
                    <a:pt x="192" y="224"/>
                  </a:lnTo>
                  <a:lnTo>
                    <a:pt x="190" y="225"/>
                  </a:lnTo>
                  <a:lnTo>
                    <a:pt x="187" y="227"/>
                  </a:lnTo>
                  <a:lnTo>
                    <a:pt x="185" y="229"/>
                  </a:lnTo>
                  <a:lnTo>
                    <a:pt x="188" y="231"/>
                  </a:lnTo>
                  <a:lnTo>
                    <a:pt x="193" y="227"/>
                  </a:lnTo>
                  <a:lnTo>
                    <a:pt x="194" y="226"/>
                  </a:lnTo>
                  <a:lnTo>
                    <a:pt x="199" y="227"/>
                  </a:lnTo>
                  <a:lnTo>
                    <a:pt x="198" y="227"/>
                  </a:lnTo>
                  <a:lnTo>
                    <a:pt x="195" y="235"/>
                  </a:lnTo>
                  <a:lnTo>
                    <a:pt x="198" y="237"/>
                  </a:lnTo>
                  <a:lnTo>
                    <a:pt x="199" y="236"/>
                  </a:lnTo>
                  <a:lnTo>
                    <a:pt x="203" y="231"/>
                  </a:lnTo>
                  <a:lnTo>
                    <a:pt x="204" y="227"/>
                  </a:lnTo>
                  <a:lnTo>
                    <a:pt x="212" y="225"/>
                  </a:lnTo>
                  <a:lnTo>
                    <a:pt x="218" y="221"/>
                  </a:lnTo>
                  <a:lnTo>
                    <a:pt x="220" y="224"/>
                  </a:lnTo>
                  <a:lnTo>
                    <a:pt x="222" y="225"/>
                  </a:lnTo>
                  <a:lnTo>
                    <a:pt x="223" y="222"/>
                  </a:lnTo>
                  <a:lnTo>
                    <a:pt x="229" y="212"/>
                  </a:lnTo>
                  <a:lnTo>
                    <a:pt x="230" y="210"/>
                  </a:lnTo>
                  <a:lnTo>
                    <a:pt x="232" y="212"/>
                  </a:lnTo>
                  <a:lnTo>
                    <a:pt x="238" y="216"/>
                  </a:lnTo>
                  <a:lnTo>
                    <a:pt x="240" y="217"/>
                  </a:lnTo>
                  <a:lnTo>
                    <a:pt x="243" y="217"/>
                  </a:lnTo>
                  <a:lnTo>
                    <a:pt x="245" y="217"/>
                  </a:lnTo>
                  <a:lnTo>
                    <a:pt x="250" y="217"/>
                  </a:lnTo>
                  <a:lnTo>
                    <a:pt x="254" y="222"/>
                  </a:lnTo>
                  <a:lnTo>
                    <a:pt x="254" y="227"/>
                  </a:lnTo>
                  <a:lnTo>
                    <a:pt x="254" y="227"/>
                  </a:lnTo>
                  <a:lnTo>
                    <a:pt x="255" y="231"/>
                  </a:lnTo>
                  <a:lnTo>
                    <a:pt x="260" y="231"/>
                  </a:lnTo>
                  <a:lnTo>
                    <a:pt x="262" y="231"/>
                  </a:lnTo>
                  <a:lnTo>
                    <a:pt x="265" y="231"/>
                  </a:lnTo>
                  <a:lnTo>
                    <a:pt x="267" y="237"/>
                  </a:lnTo>
                  <a:lnTo>
                    <a:pt x="268" y="241"/>
                  </a:lnTo>
                  <a:lnTo>
                    <a:pt x="268" y="242"/>
                  </a:lnTo>
                  <a:lnTo>
                    <a:pt x="268" y="246"/>
                  </a:lnTo>
                  <a:lnTo>
                    <a:pt x="264" y="249"/>
                  </a:lnTo>
                  <a:lnTo>
                    <a:pt x="254" y="255"/>
                  </a:lnTo>
                  <a:lnTo>
                    <a:pt x="250" y="256"/>
                  </a:lnTo>
                  <a:lnTo>
                    <a:pt x="247" y="265"/>
                  </a:lnTo>
                  <a:lnTo>
                    <a:pt x="250" y="264"/>
                  </a:lnTo>
                  <a:lnTo>
                    <a:pt x="253" y="259"/>
                  </a:lnTo>
                  <a:lnTo>
                    <a:pt x="258" y="256"/>
                  </a:lnTo>
                  <a:lnTo>
                    <a:pt x="264" y="255"/>
                  </a:lnTo>
                  <a:lnTo>
                    <a:pt x="269" y="251"/>
                  </a:lnTo>
                  <a:lnTo>
                    <a:pt x="274" y="256"/>
                  </a:lnTo>
                  <a:lnTo>
                    <a:pt x="279" y="261"/>
                  </a:lnTo>
                  <a:lnTo>
                    <a:pt x="279" y="265"/>
                  </a:lnTo>
                  <a:lnTo>
                    <a:pt x="278" y="267"/>
                  </a:lnTo>
                  <a:lnTo>
                    <a:pt x="277" y="270"/>
                  </a:lnTo>
                  <a:lnTo>
                    <a:pt x="277" y="272"/>
                  </a:lnTo>
                  <a:lnTo>
                    <a:pt x="283" y="267"/>
                  </a:lnTo>
                  <a:lnTo>
                    <a:pt x="283" y="266"/>
                  </a:lnTo>
                  <a:lnTo>
                    <a:pt x="284" y="266"/>
                  </a:lnTo>
                  <a:lnTo>
                    <a:pt x="287" y="262"/>
                  </a:lnTo>
                  <a:lnTo>
                    <a:pt x="287" y="259"/>
                  </a:lnTo>
                  <a:lnTo>
                    <a:pt x="287" y="257"/>
                  </a:lnTo>
                  <a:lnTo>
                    <a:pt x="279" y="255"/>
                  </a:lnTo>
                  <a:lnTo>
                    <a:pt x="277" y="252"/>
                  </a:lnTo>
                  <a:lnTo>
                    <a:pt x="274" y="244"/>
                  </a:lnTo>
                  <a:lnTo>
                    <a:pt x="273" y="239"/>
                  </a:lnTo>
                  <a:lnTo>
                    <a:pt x="272" y="237"/>
                  </a:lnTo>
                  <a:lnTo>
                    <a:pt x="273" y="236"/>
                  </a:lnTo>
                  <a:lnTo>
                    <a:pt x="273" y="235"/>
                  </a:lnTo>
                  <a:lnTo>
                    <a:pt x="272" y="230"/>
                  </a:lnTo>
                  <a:lnTo>
                    <a:pt x="274" y="227"/>
                  </a:lnTo>
                  <a:lnTo>
                    <a:pt x="277" y="227"/>
                  </a:lnTo>
                  <a:lnTo>
                    <a:pt x="289" y="227"/>
                  </a:lnTo>
                  <a:lnTo>
                    <a:pt x="292" y="227"/>
                  </a:lnTo>
                  <a:lnTo>
                    <a:pt x="298" y="224"/>
                  </a:lnTo>
                  <a:lnTo>
                    <a:pt x="303" y="224"/>
                  </a:lnTo>
                  <a:lnTo>
                    <a:pt x="304" y="225"/>
                  </a:lnTo>
                  <a:lnTo>
                    <a:pt x="307" y="225"/>
                  </a:lnTo>
                  <a:lnTo>
                    <a:pt x="309" y="226"/>
                  </a:lnTo>
                  <a:lnTo>
                    <a:pt x="310" y="227"/>
                  </a:lnTo>
                  <a:lnTo>
                    <a:pt x="312" y="227"/>
                  </a:lnTo>
                  <a:lnTo>
                    <a:pt x="314" y="231"/>
                  </a:lnTo>
                  <a:lnTo>
                    <a:pt x="315" y="232"/>
                  </a:lnTo>
                  <a:lnTo>
                    <a:pt x="322" y="232"/>
                  </a:lnTo>
                  <a:lnTo>
                    <a:pt x="319" y="227"/>
                  </a:lnTo>
                  <a:lnTo>
                    <a:pt x="314" y="224"/>
                  </a:lnTo>
                  <a:lnTo>
                    <a:pt x="312" y="224"/>
                  </a:lnTo>
                  <a:lnTo>
                    <a:pt x="312" y="222"/>
                  </a:lnTo>
                  <a:lnTo>
                    <a:pt x="315" y="221"/>
                  </a:lnTo>
                  <a:lnTo>
                    <a:pt x="324" y="219"/>
                  </a:lnTo>
                  <a:lnTo>
                    <a:pt x="327" y="219"/>
                  </a:lnTo>
                  <a:lnTo>
                    <a:pt x="334" y="217"/>
                  </a:lnTo>
                  <a:lnTo>
                    <a:pt x="340" y="217"/>
                  </a:lnTo>
                  <a:lnTo>
                    <a:pt x="342" y="217"/>
                  </a:lnTo>
                  <a:lnTo>
                    <a:pt x="347" y="214"/>
                  </a:lnTo>
                  <a:lnTo>
                    <a:pt x="352" y="211"/>
                  </a:lnTo>
                  <a:lnTo>
                    <a:pt x="349" y="209"/>
                  </a:lnTo>
                  <a:lnTo>
                    <a:pt x="344" y="209"/>
                  </a:lnTo>
                  <a:lnTo>
                    <a:pt x="340" y="211"/>
                  </a:lnTo>
                  <a:lnTo>
                    <a:pt x="330" y="211"/>
                  </a:lnTo>
                  <a:lnTo>
                    <a:pt x="322" y="214"/>
                  </a:lnTo>
                  <a:lnTo>
                    <a:pt x="318" y="212"/>
                  </a:lnTo>
                  <a:lnTo>
                    <a:pt x="315" y="210"/>
                  </a:lnTo>
                  <a:lnTo>
                    <a:pt x="315" y="200"/>
                  </a:lnTo>
                  <a:lnTo>
                    <a:pt x="312" y="195"/>
                  </a:lnTo>
                  <a:lnTo>
                    <a:pt x="310" y="194"/>
                  </a:lnTo>
                  <a:lnTo>
                    <a:pt x="315" y="190"/>
                  </a:lnTo>
                  <a:lnTo>
                    <a:pt x="319" y="189"/>
                  </a:lnTo>
                  <a:lnTo>
                    <a:pt x="322" y="183"/>
                  </a:lnTo>
                  <a:lnTo>
                    <a:pt x="327" y="178"/>
                  </a:lnTo>
                  <a:lnTo>
                    <a:pt x="333" y="175"/>
                  </a:lnTo>
                  <a:lnTo>
                    <a:pt x="338" y="170"/>
                  </a:lnTo>
                  <a:lnTo>
                    <a:pt x="343" y="165"/>
                  </a:lnTo>
                  <a:lnTo>
                    <a:pt x="347" y="163"/>
                  </a:lnTo>
                  <a:lnTo>
                    <a:pt x="347" y="161"/>
                  </a:lnTo>
                  <a:lnTo>
                    <a:pt x="345" y="160"/>
                  </a:lnTo>
                  <a:lnTo>
                    <a:pt x="337" y="166"/>
                  </a:lnTo>
                  <a:lnTo>
                    <a:pt x="332" y="168"/>
                  </a:lnTo>
                  <a:lnTo>
                    <a:pt x="329" y="169"/>
                  </a:lnTo>
                  <a:lnTo>
                    <a:pt x="328" y="169"/>
                  </a:lnTo>
                  <a:lnTo>
                    <a:pt x="328" y="170"/>
                  </a:lnTo>
                  <a:lnTo>
                    <a:pt x="328" y="174"/>
                  </a:lnTo>
                  <a:lnTo>
                    <a:pt x="319" y="178"/>
                  </a:lnTo>
                  <a:lnTo>
                    <a:pt x="318" y="178"/>
                  </a:lnTo>
                  <a:lnTo>
                    <a:pt x="315" y="178"/>
                  </a:lnTo>
                  <a:lnTo>
                    <a:pt x="313" y="178"/>
                  </a:lnTo>
                  <a:lnTo>
                    <a:pt x="313" y="176"/>
                  </a:lnTo>
                  <a:lnTo>
                    <a:pt x="310" y="175"/>
                  </a:lnTo>
                  <a:lnTo>
                    <a:pt x="310" y="175"/>
                  </a:lnTo>
                  <a:lnTo>
                    <a:pt x="310" y="176"/>
                  </a:lnTo>
                  <a:lnTo>
                    <a:pt x="309" y="179"/>
                  </a:lnTo>
                  <a:lnTo>
                    <a:pt x="310" y="179"/>
                  </a:lnTo>
                  <a:lnTo>
                    <a:pt x="312" y="179"/>
                  </a:lnTo>
                  <a:lnTo>
                    <a:pt x="314" y="183"/>
                  </a:lnTo>
                  <a:lnTo>
                    <a:pt x="312" y="187"/>
                  </a:lnTo>
                  <a:lnTo>
                    <a:pt x="304" y="192"/>
                  </a:lnTo>
                  <a:lnTo>
                    <a:pt x="304" y="192"/>
                  </a:lnTo>
                  <a:lnTo>
                    <a:pt x="304" y="195"/>
                  </a:lnTo>
                  <a:lnTo>
                    <a:pt x="310" y="200"/>
                  </a:lnTo>
                  <a:lnTo>
                    <a:pt x="312" y="209"/>
                  </a:lnTo>
                  <a:lnTo>
                    <a:pt x="312" y="211"/>
                  </a:lnTo>
                  <a:lnTo>
                    <a:pt x="312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5" y="217"/>
                  </a:lnTo>
                  <a:lnTo>
                    <a:pt x="313" y="217"/>
                  </a:lnTo>
                  <a:lnTo>
                    <a:pt x="310" y="219"/>
                  </a:lnTo>
                  <a:lnTo>
                    <a:pt x="308" y="219"/>
                  </a:lnTo>
                  <a:lnTo>
                    <a:pt x="305" y="220"/>
                  </a:lnTo>
                  <a:lnTo>
                    <a:pt x="304" y="219"/>
                  </a:lnTo>
                  <a:lnTo>
                    <a:pt x="298" y="216"/>
                  </a:lnTo>
                  <a:lnTo>
                    <a:pt x="297" y="216"/>
                  </a:lnTo>
                  <a:lnTo>
                    <a:pt x="293" y="216"/>
                  </a:lnTo>
                  <a:lnTo>
                    <a:pt x="289" y="219"/>
                  </a:lnTo>
                  <a:lnTo>
                    <a:pt x="288" y="221"/>
                  </a:lnTo>
                  <a:lnTo>
                    <a:pt x="279" y="221"/>
                  </a:lnTo>
                  <a:lnTo>
                    <a:pt x="278" y="220"/>
                  </a:lnTo>
                  <a:lnTo>
                    <a:pt x="275" y="221"/>
                  </a:lnTo>
                  <a:lnTo>
                    <a:pt x="274" y="221"/>
                  </a:lnTo>
                  <a:lnTo>
                    <a:pt x="268" y="225"/>
                  </a:lnTo>
                  <a:lnTo>
                    <a:pt x="268" y="224"/>
                  </a:lnTo>
                  <a:lnTo>
                    <a:pt x="264" y="224"/>
                  </a:lnTo>
                  <a:lnTo>
                    <a:pt x="262" y="219"/>
                  </a:lnTo>
                  <a:lnTo>
                    <a:pt x="264" y="219"/>
                  </a:lnTo>
                  <a:lnTo>
                    <a:pt x="269" y="219"/>
                  </a:lnTo>
                  <a:lnTo>
                    <a:pt x="270" y="217"/>
                  </a:lnTo>
                  <a:lnTo>
                    <a:pt x="274" y="216"/>
                  </a:lnTo>
                  <a:lnTo>
                    <a:pt x="279" y="211"/>
                  </a:lnTo>
                  <a:lnTo>
                    <a:pt x="284" y="211"/>
                  </a:lnTo>
                  <a:lnTo>
                    <a:pt x="289" y="210"/>
                  </a:lnTo>
                  <a:lnTo>
                    <a:pt x="290" y="210"/>
                  </a:lnTo>
                  <a:lnTo>
                    <a:pt x="285" y="209"/>
                  </a:lnTo>
                  <a:lnTo>
                    <a:pt x="287" y="207"/>
                  </a:lnTo>
                  <a:lnTo>
                    <a:pt x="287" y="206"/>
                  </a:lnTo>
                  <a:lnTo>
                    <a:pt x="289" y="202"/>
                  </a:lnTo>
                  <a:lnTo>
                    <a:pt x="292" y="200"/>
                  </a:lnTo>
                  <a:lnTo>
                    <a:pt x="292" y="199"/>
                  </a:lnTo>
                  <a:lnTo>
                    <a:pt x="292" y="199"/>
                  </a:lnTo>
                  <a:lnTo>
                    <a:pt x="287" y="200"/>
                  </a:lnTo>
                  <a:lnTo>
                    <a:pt x="285" y="202"/>
                  </a:lnTo>
                  <a:lnTo>
                    <a:pt x="284" y="202"/>
                  </a:lnTo>
                  <a:lnTo>
                    <a:pt x="282" y="206"/>
                  </a:lnTo>
                  <a:lnTo>
                    <a:pt x="282" y="207"/>
                  </a:lnTo>
                  <a:lnTo>
                    <a:pt x="277" y="209"/>
                  </a:lnTo>
                  <a:lnTo>
                    <a:pt x="270" y="215"/>
                  </a:lnTo>
                  <a:lnTo>
                    <a:pt x="267" y="216"/>
                  </a:lnTo>
                  <a:lnTo>
                    <a:pt x="258" y="214"/>
                  </a:lnTo>
                  <a:lnTo>
                    <a:pt x="257" y="212"/>
                  </a:lnTo>
                  <a:lnTo>
                    <a:pt x="255" y="212"/>
                  </a:lnTo>
                  <a:lnTo>
                    <a:pt x="250" y="209"/>
                  </a:lnTo>
                  <a:lnTo>
                    <a:pt x="242" y="209"/>
                  </a:lnTo>
                  <a:lnTo>
                    <a:pt x="239" y="209"/>
                  </a:lnTo>
                  <a:lnTo>
                    <a:pt x="237" y="206"/>
                  </a:lnTo>
                  <a:lnTo>
                    <a:pt x="235" y="205"/>
                  </a:lnTo>
                  <a:lnTo>
                    <a:pt x="229" y="201"/>
                  </a:lnTo>
                  <a:lnTo>
                    <a:pt x="228" y="201"/>
                  </a:lnTo>
                  <a:lnTo>
                    <a:pt x="227" y="200"/>
                  </a:lnTo>
                  <a:lnTo>
                    <a:pt x="227" y="199"/>
                  </a:lnTo>
                  <a:lnTo>
                    <a:pt x="229" y="197"/>
                  </a:lnTo>
                  <a:lnTo>
                    <a:pt x="232" y="196"/>
                  </a:lnTo>
                  <a:lnTo>
                    <a:pt x="235" y="192"/>
                  </a:lnTo>
                  <a:lnTo>
                    <a:pt x="239" y="191"/>
                  </a:lnTo>
                  <a:lnTo>
                    <a:pt x="240" y="189"/>
                  </a:lnTo>
                  <a:lnTo>
                    <a:pt x="245" y="180"/>
                  </a:lnTo>
                  <a:lnTo>
                    <a:pt x="250" y="171"/>
                  </a:lnTo>
                  <a:lnTo>
                    <a:pt x="252" y="170"/>
                  </a:lnTo>
                  <a:lnTo>
                    <a:pt x="253" y="166"/>
                  </a:lnTo>
                  <a:lnTo>
                    <a:pt x="253" y="165"/>
                  </a:lnTo>
                  <a:lnTo>
                    <a:pt x="248" y="168"/>
                  </a:lnTo>
                  <a:lnTo>
                    <a:pt x="245" y="174"/>
                  </a:lnTo>
                  <a:lnTo>
                    <a:pt x="243" y="178"/>
                  </a:lnTo>
                  <a:lnTo>
                    <a:pt x="238" y="181"/>
                  </a:lnTo>
                  <a:lnTo>
                    <a:pt x="234" y="189"/>
                  </a:lnTo>
                  <a:lnTo>
                    <a:pt x="233" y="189"/>
                  </a:lnTo>
                  <a:lnTo>
                    <a:pt x="232" y="190"/>
                  </a:lnTo>
                  <a:lnTo>
                    <a:pt x="230" y="192"/>
                  </a:lnTo>
                  <a:lnTo>
                    <a:pt x="227" y="194"/>
                  </a:lnTo>
                  <a:lnTo>
                    <a:pt x="227" y="189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3" y="186"/>
                  </a:lnTo>
                  <a:lnTo>
                    <a:pt x="222" y="190"/>
                  </a:lnTo>
                  <a:lnTo>
                    <a:pt x="219" y="189"/>
                  </a:lnTo>
                  <a:lnTo>
                    <a:pt x="219" y="191"/>
                  </a:lnTo>
                  <a:lnTo>
                    <a:pt x="219" y="194"/>
                  </a:lnTo>
                  <a:lnTo>
                    <a:pt x="220" y="196"/>
                  </a:lnTo>
                  <a:lnTo>
                    <a:pt x="222" y="200"/>
                  </a:lnTo>
                  <a:lnTo>
                    <a:pt x="217" y="199"/>
                  </a:lnTo>
                  <a:lnTo>
                    <a:pt x="217" y="201"/>
                  </a:lnTo>
                  <a:lnTo>
                    <a:pt x="220" y="202"/>
                  </a:lnTo>
                  <a:lnTo>
                    <a:pt x="219" y="209"/>
                  </a:lnTo>
                  <a:lnTo>
                    <a:pt x="219" y="211"/>
                  </a:lnTo>
                  <a:lnTo>
                    <a:pt x="219" y="215"/>
                  </a:lnTo>
                  <a:lnTo>
                    <a:pt x="210" y="216"/>
                  </a:lnTo>
                  <a:lnTo>
                    <a:pt x="210" y="219"/>
                  </a:lnTo>
                  <a:lnTo>
                    <a:pt x="200" y="217"/>
                  </a:lnTo>
                  <a:lnTo>
                    <a:pt x="184" y="209"/>
                  </a:lnTo>
                  <a:lnTo>
                    <a:pt x="183" y="207"/>
                  </a:lnTo>
                  <a:lnTo>
                    <a:pt x="183" y="201"/>
                  </a:lnTo>
                  <a:lnTo>
                    <a:pt x="177" y="205"/>
                  </a:lnTo>
                  <a:lnTo>
                    <a:pt x="173" y="206"/>
                  </a:lnTo>
                  <a:lnTo>
                    <a:pt x="172" y="206"/>
                  </a:lnTo>
                  <a:lnTo>
                    <a:pt x="172" y="207"/>
                  </a:lnTo>
                  <a:lnTo>
                    <a:pt x="167" y="207"/>
                  </a:lnTo>
                  <a:lnTo>
                    <a:pt x="160" y="204"/>
                  </a:lnTo>
                  <a:lnTo>
                    <a:pt x="167" y="200"/>
                  </a:lnTo>
                  <a:lnTo>
                    <a:pt x="169" y="199"/>
                  </a:lnTo>
                  <a:lnTo>
                    <a:pt x="168" y="196"/>
                  </a:lnTo>
                  <a:lnTo>
                    <a:pt x="167" y="195"/>
                  </a:lnTo>
                  <a:lnTo>
                    <a:pt x="165" y="199"/>
                  </a:lnTo>
                  <a:lnTo>
                    <a:pt x="159" y="200"/>
                  </a:lnTo>
                  <a:lnTo>
                    <a:pt x="152" y="204"/>
                  </a:lnTo>
                  <a:lnTo>
                    <a:pt x="145" y="204"/>
                  </a:lnTo>
                  <a:lnTo>
                    <a:pt x="139" y="200"/>
                  </a:lnTo>
                  <a:lnTo>
                    <a:pt x="139" y="199"/>
                  </a:lnTo>
                  <a:lnTo>
                    <a:pt x="139" y="194"/>
                  </a:lnTo>
                  <a:lnTo>
                    <a:pt x="135" y="199"/>
                  </a:lnTo>
                  <a:lnTo>
                    <a:pt x="135" y="199"/>
                  </a:lnTo>
                  <a:lnTo>
                    <a:pt x="135" y="200"/>
                  </a:lnTo>
                  <a:lnTo>
                    <a:pt x="127" y="199"/>
                  </a:lnTo>
                  <a:lnTo>
                    <a:pt x="124" y="204"/>
                  </a:lnTo>
                  <a:lnTo>
                    <a:pt x="123" y="202"/>
                  </a:lnTo>
                  <a:lnTo>
                    <a:pt x="114" y="200"/>
                  </a:lnTo>
                  <a:lnTo>
                    <a:pt x="110" y="206"/>
                  </a:lnTo>
                  <a:lnTo>
                    <a:pt x="102" y="210"/>
                  </a:lnTo>
                  <a:lnTo>
                    <a:pt x="100" y="211"/>
                  </a:lnTo>
                  <a:lnTo>
                    <a:pt x="93" y="211"/>
                  </a:lnTo>
                  <a:lnTo>
                    <a:pt x="92" y="211"/>
                  </a:lnTo>
                  <a:lnTo>
                    <a:pt x="88" y="212"/>
                  </a:lnTo>
                  <a:lnTo>
                    <a:pt x="85" y="204"/>
                  </a:lnTo>
                  <a:lnTo>
                    <a:pt x="85" y="199"/>
                  </a:lnTo>
                  <a:lnTo>
                    <a:pt x="80" y="200"/>
                  </a:lnTo>
                  <a:lnTo>
                    <a:pt x="73" y="205"/>
                  </a:lnTo>
                  <a:lnTo>
                    <a:pt x="72" y="205"/>
                  </a:lnTo>
                  <a:lnTo>
                    <a:pt x="69" y="204"/>
                  </a:lnTo>
                  <a:lnTo>
                    <a:pt x="70" y="200"/>
                  </a:lnTo>
                  <a:lnTo>
                    <a:pt x="72" y="199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74" y="197"/>
                  </a:lnTo>
                  <a:lnTo>
                    <a:pt x="72" y="194"/>
                  </a:lnTo>
                  <a:lnTo>
                    <a:pt x="67" y="195"/>
                  </a:lnTo>
                  <a:lnTo>
                    <a:pt x="62" y="191"/>
                  </a:lnTo>
                  <a:lnTo>
                    <a:pt x="58" y="190"/>
                  </a:lnTo>
                  <a:lnTo>
                    <a:pt x="57" y="190"/>
                  </a:lnTo>
                  <a:lnTo>
                    <a:pt x="62" y="186"/>
                  </a:lnTo>
                  <a:lnTo>
                    <a:pt x="62" y="185"/>
                  </a:lnTo>
                  <a:lnTo>
                    <a:pt x="64" y="186"/>
                  </a:lnTo>
                  <a:lnTo>
                    <a:pt x="67" y="186"/>
                  </a:lnTo>
                  <a:lnTo>
                    <a:pt x="72" y="189"/>
                  </a:lnTo>
                  <a:lnTo>
                    <a:pt x="73" y="190"/>
                  </a:lnTo>
                  <a:lnTo>
                    <a:pt x="77" y="192"/>
                  </a:lnTo>
                  <a:lnTo>
                    <a:pt x="78" y="189"/>
                  </a:lnTo>
                  <a:lnTo>
                    <a:pt x="73" y="184"/>
                  </a:lnTo>
                  <a:lnTo>
                    <a:pt x="69" y="180"/>
                  </a:lnTo>
                  <a:lnTo>
                    <a:pt x="63" y="180"/>
                  </a:lnTo>
                  <a:lnTo>
                    <a:pt x="49" y="179"/>
                  </a:lnTo>
                  <a:lnTo>
                    <a:pt x="55" y="178"/>
                  </a:lnTo>
                  <a:lnTo>
                    <a:pt x="54" y="176"/>
                  </a:lnTo>
                  <a:lnTo>
                    <a:pt x="53" y="175"/>
                  </a:lnTo>
                  <a:lnTo>
                    <a:pt x="49" y="170"/>
                  </a:lnTo>
                  <a:lnTo>
                    <a:pt x="59" y="168"/>
                  </a:lnTo>
                  <a:lnTo>
                    <a:pt x="64" y="166"/>
                  </a:lnTo>
                  <a:lnTo>
                    <a:pt x="70" y="166"/>
                  </a:lnTo>
                  <a:lnTo>
                    <a:pt x="75" y="168"/>
                  </a:lnTo>
                  <a:lnTo>
                    <a:pt x="77" y="164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5" y="161"/>
                  </a:lnTo>
                  <a:lnTo>
                    <a:pt x="87" y="166"/>
                  </a:lnTo>
                  <a:lnTo>
                    <a:pt x="88" y="165"/>
                  </a:lnTo>
                  <a:lnTo>
                    <a:pt x="87" y="161"/>
                  </a:lnTo>
                  <a:lnTo>
                    <a:pt x="99" y="159"/>
                  </a:lnTo>
                  <a:lnTo>
                    <a:pt x="102" y="159"/>
                  </a:lnTo>
                  <a:lnTo>
                    <a:pt x="110" y="160"/>
                  </a:lnTo>
                  <a:lnTo>
                    <a:pt x="113" y="161"/>
                  </a:lnTo>
                  <a:lnTo>
                    <a:pt x="117" y="163"/>
                  </a:lnTo>
                  <a:lnTo>
                    <a:pt x="123" y="163"/>
                  </a:lnTo>
                  <a:lnTo>
                    <a:pt x="127" y="163"/>
                  </a:lnTo>
                  <a:lnTo>
                    <a:pt x="128" y="163"/>
                  </a:lnTo>
                  <a:lnTo>
                    <a:pt x="127" y="160"/>
                  </a:lnTo>
                  <a:lnTo>
                    <a:pt x="123" y="159"/>
                  </a:lnTo>
                  <a:lnTo>
                    <a:pt x="120" y="158"/>
                  </a:lnTo>
                  <a:lnTo>
                    <a:pt x="104" y="154"/>
                  </a:lnTo>
                  <a:lnTo>
                    <a:pt x="100" y="154"/>
                  </a:lnTo>
                  <a:lnTo>
                    <a:pt x="99" y="154"/>
                  </a:lnTo>
                  <a:lnTo>
                    <a:pt x="92" y="155"/>
                  </a:lnTo>
                  <a:lnTo>
                    <a:pt x="89" y="155"/>
                  </a:lnTo>
                  <a:lnTo>
                    <a:pt x="84" y="155"/>
                  </a:lnTo>
                  <a:lnTo>
                    <a:pt x="73" y="155"/>
                  </a:lnTo>
                  <a:lnTo>
                    <a:pt x="73" y="160"/>
                  </a:lnTo>
                  <a:lnTo>
                    <a:pt x="65" y="161"/>
                  </a:lnTo>
                  <a:lnTo>
                    <a:pt x="62" y="160"/>
                  </a:lnTo>
                  <a:lnTo>
                    <a:pt x="64" y="158"/>
                  </a:lnTo>
                  <a:lnTo>
                    <a:pt x="57" y="159"/>
                  </a:lnTo>
                  <a:lnTo>
                    <a:pt x="58" y="150"/>
                  </a:lnTo>
                  <a:lnTo>
                    <a:pt x="67" y="151"/>
                  </a:lnTo>
                  <a:lnTo>
                    <a:pt x="68" y="146"/>
                  </a:lnTo>
                  <a:lnTo>
                    <a:pt x="73" y="146"/>
                  </a:lnTo>
                  <a:lnTo>
                    <a:pt x="73" y="145"/>
                  </a:lnTo>
                  <a:lnTo>
                    <a:pt x="73" y="143"/>
                  </a:lnTo>
                  <a:lnTo>
                    <a:pt x="69" y="143"/>
                  </a:lnTo>
                  <a:lnTo>
                    <a:pt x="55" y="146"/>
                  </a:lnTo>
                  <a:lnTo>
                    <a:pt x="54" y="141"/>
                  </a:lnTo>
                  <a:lnTo>
                    <a:pt x="64" y="139"/>
                  </a:lnTo>
                  <a:lnTo>
                    <a:pt x="70" y="139"/>
                  </a:lnTo>
                  <a:lnTo>
                    <a:pt x="75" y="139"/>
                  </a:lnTo>
                  <a:lnTo>
                    <a:pt x="77" y="139"/>
                  </a:lnTo>
                  <a:lnTo>
                    <a:pt x="83" y="139"/>
                  </a:lnTo>
                  <a:lnTo>
                    <a:pt x="85" y="135"/>
                  </a:lnTo>
                  <a:lnTo>
                    <a:pt x="97" y="140"/>
                  </a:lnTo>
                  <a:lnTo>
                    <a:pt x="97" y="138"/>
                  </a:lnTo>
                  <a:lnTo>
                    <a:pt x="105" y="139"/>
                  </a:lnTo>
                  <a:lnTo>
                    <a:pt x="104" y="143"/>
                  </a:lnTo>
                  <a:lnTo>
                    <a:pt x="104" y="144"/>
                  </a:lnTo>
                  <a:lnTo>
                    <a:pt x="109" y="146"/>
                  </a:lnTo>
                  <a:lnTo>
                    <a:pt x="113" y="146"/>
                  </a:lnTo>
                  <a:lnTo>
                    <a:pt x="114" y="148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8" y="145"/>
                  </a:lnTo>
                  <a:lnTo>
                    <a:pt x="135" y="141"/>
                  </a:lnTo>
                  <a:lnTo>
                    <a:pt x="142" y="144"/>
                  </a:lnTo>
                  <a:lnTo>
                    <a:pt x="143" y="144"/>
                  </a:lnTo>
                  <a:lnTo>
                    <a:pt x="148" y="148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50" y="145"/>
                  </a:lnTo>
                  <a:lnTo>
                    <a:pt x="147" y="144"/>
                  </a:lnTo>
                  <a:lnTo>
                    <a:pt x="147" y="140"/>
                  </a:lnTo>
                  <a:lnTo>
                    <a:pt x="144" y="138"/>
                  </a:lnTo>
                  <a:lnTo>
                    <a:pt x="140" y="136"/>
                  </a:lnTo>
                  <a:lnTo>
                    <a:pt x="138" y="135"/>
                  </a:lnTo>
                  <a:lnTo>
                    <a:pt x="138" y="135"/>
                  </a:lnTo>
                  <a:lnTo>
                    <a:pt x="128" y="139"/>
                  </a:lnTo>
                  <a:lnTo>
                    <a:pt x="128" y="139"/>
                  </a:lnTo>
                  <a:lnTo>
                    <a:pt x="124" y="143"/>
                  </a:lnTo>
                  <a:lnTo>
                    <a:pt x="123" y="143"/>
                  </a:lnTo>
                  <a:lnTo>
                    <a:pt x="117" y="141"/>
                  </a:lnTo>
                  <a:lnTo>
                    <a:pt x="110" y="141"/>
                  </a:lnTo>
                  <a:lnTo>
                    <a:pt x="109" y="140"/>
                  </a:lnTo>
                  <a:lnTo>
                    <a:pt x="112" y="136"/>
                  </a:lnTo>
                  <a:lnTo>
                    <a:pt x="113" y="136"/>
                  </a:lnTo>
                  <a:lnTo>
                    <a:pt x="109" y="135"/>
                  </a:lnTo>
                  <a:lnTo>
                    <a:pt x="102" y="134"/>
                  </a:lnTo>
                  <a:lnTo>
                    <a:pt x="92" y="131"/>
                  </a:lnTo>
                  <a:lnTo>
                    <a:pt x="87" y="131"/>
                  </a:lnTo>
                  <a:lnTo>
                    <a:pt x="84" y="130"/>
                  </a:lnTo>
                  <a:lnTo>
                    <a:pt x="80" y="129"/>
                  </a:lnTo>
                  <a:lnTo>
                    <a:pt x="78" y="129"/>
                  </a:lnTo>
                  <a:lnTo>
                    <a:pt x="78" y="125"/>
                  </a:lnTo>
                  <a:lnTo>
                    <a:pt x="80" y="124"/>
                  </a:lnTo>
                  <a:lnTo>
                    <a:pt x="82" y="121"/>
                  </a:lnTo>
                  <a:lnTo>
                    <a:pt x="89" y="124"/>
                  </a:lnTo>
                  <a:lnTo>
                    <a:pt x="94" y="124"/>
                  </a:lnTo>
                  <a:lnTo>
                    <a:pt x="95" y="121"/>
                  </a:lnTo>
                  <a:lnTo>
                    <a:pt x="89" y="118"/>
                  </a:lnTo>
                  <a:lnTo>
                    <a:pt x="85" y="116"/>
                  </a:lnTo>
                  <a:lnTo>
                    <a:pt x="103" y="116"/>
                  </a:lnTo>
                  <a:lnTo>
                    <a:pt x="107" y="113"/>
                  </a:lnTo>
                  <a:lnTo>
                    <a:pt x="97" y="113"/>
                  </a:lnTo>
                  <a:lnTo>
                    <a:pt x="89" y="111"/>
                  </a:lnTo>
                  <a:lnTo>
                    <a:pt x="78" y="111"/>
                  </a:lnTo>
                  <a:lnTo>
                    <a:pt x="62" y="115"/>
                  </a:lnTo>
                  <a:lnTo>
                    <a:pt x="59" y="113"/>
                  </a:lnTo>
                  <a:lnTo>
                    <a:pt x="62" y="110"/>
                  </a:lnTo>
                  <a:lnTo>
                    <a:pt x="65" y="108"/>
                  </a:lnTo>
                  <a:lnTo>
                    <a:pt x="78" y="108"/>
                  </a:lnTo>
                  <a:lnTo>
                    <a:pt x="85" y="108"/>
                  </a:lnTo>
                  <a:lnTo>
                    <a:pt x="93" y="109"/>
                  </a:lnTo>
                  <a:lnTo>
                    <a:pt x="99" y="109"/>
                  </a:lnTo>
                  <a:lnTo>
                    <a:pt x="103" y="109"/>
                  </a:lnTo>
                  <a:lnTo>
                    <a:pt x="105" y="108"/>
                  </a:lnTo>
                  <a:lnTo>
                    <a:pt x="105" y="105"/>
                  </a:lnTo>
                  <a:lnTo>
                    <a:pt x="95" y="103"/>
                  </a:lnTo>
                  <a:lnTo>
                    <a:pt x="87" y="101"/>
                  </a:lnTo>
                  <a:lnTo>
                    <a:pt x="78" y="101"/>
                  </a:lnTo>
                  <a:lnTo>
                    <a:pt x="70" y="101"/>
                  </a:lnTo>
                  <a:lnTo>
                    <a:pt x="67" y="100"/>
                  </a:lnTo>
                  <a:lnTo>
                    <a:pt x="64" y="100"/>
                  </a:lnTo>
                  <a:lnTo>
                    <a:pt x="63" y="95"/>
                  </a:lnTo>
                  <a:lnTo>
                    <a:pt x="65" y="93"/>
                  </a:lnTo>
                  <a:lnTo>
                    <a:pt x="67" y="88"/>
                  </a:lnTo>
                  <a:lnTo>
                    <a:pt x="68" y="84"/>
                  </a:lnTo>
                  <a:lnTo>
                    <a:pt x="68" y="83"/>
                  </a:lnTo>
                  <a:lnTo>
                    <a:pt x="73" y="83"/>
                  </a:lnTo>
                  <a:lnTo>
                    <a:pt x="77" y="84"/>
                  </a:lnTo>
                  <a:lnTo>
                    <a:pt x="78" y="85"/>
                  </a:lnTo>
                  <a:lnTo>
                    <a:pt x="78" y="88"/>
                  </a:lnTo>
                  <a:lnTo>
                    <a:pt x="84" y="91"/>
                  </a:lnTo>
                  <a:lnTo>
                    <a:pt x="85" y="90"/>
                  </a:lnTo>
                  <a:lnTo>
                    <a:pt x="89" y="89"/>
                  </a:lnTo>
                  <a:lnTo>
                    <a:pt x="85" y="85"/>
                  </a:lnTo>
                  <a:lnTo>
                    <a:pt x="85" y="83"/>
                  </a:lnTo>
                  <a:lnTo>
                    <a:pt x="90" y="83"/>
                  </a:lnTo>
                  <a:lnTo>
                    <a:pt x="94" y="83"/>
                  </a:lnTo>
                  <a:lnTo>
                    <a:pt x="94" y="81"/>
                  </a:lnTo>
                  <a:lnTo>
                    <a:pt x="88" y="80"/>
                  </a:lnTo>
                  <a:lnTo>
                    <a:pt x="82" y="8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5" y="74"/>
                  </a:lnTo>
                  <a:lnTo>
                    <a:pt x="88" y="73"/>
                  </a:lnTo>
                  <a:lnTo>
                    <a:pt x="97" y="73"/>
                  </a:lnTo>
                  <a:lnTo>
                    <a:pt x="103" y="73"/>
                  </a:lnTo>
                  <a:lnTo>
                    <a:pt x="108" y="73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08" y="65"/>
                  </a:lnTo>
                  <a:lnTo>
                    <a:pt x="110" y="61"/>
                  </a:lnTo>
                  <a:lnTo>
                    <a:pt x="117" y="59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7" y="61"/>
                  </a:lnTo>
                  <a:lnTo>
                    <a:pt x="135" y="63"/>
                  </a:lnTo>
                  <a:lnTo>
                    <a:pt x="142" y="65"/>
                  </a:lnTo>
                  <a:lnTo>
                    <a:pt x="147" y="66"/>
                  </a:lnTo>
                  <a:lnTo>
                    <a:pt x="147" y="70"/>
                  </a:lnTo>
                  <a:lnTo>
                    <a:pt x="148" y="73"/>
                  </a:lnTo>
                  <a:lnTo>
                    <a:pt x="143" y="74"/>
                  </a:lnTo>
                  <a:lnTo>
                    <a:pt x="137" y="78"/>
                  </a:lnTo>
                  <a:lnTo>
                    <a:pt x="138" y="78"/>
                  </a:lnTo>
                  <a:lnTo>
                    <a:pt x="139" y="80"/>
                  </a:lnTo>
                  <a:lnTo>
                    <a:pt x="144" y="78"/>
                  </a:lnTo>
                  <a:lnTo>
                    <a:pt x="154" y="76"/>
                  </a:lnTo>
                  <a:lnTo>
                    <a:pt x="162" y="76"/>
                  </a:lnTo>
                  <a:lnTo>
                    <a:pt x="163" y="76"/>
                  </a:lnTo>
                  <a:lnTo>
                    <a:pt x="172" y="76"/>
                  </a:lnTo>
                  <a:lnTo>
                    <a:pt x="175" y="78"/>
                  </a:lnTo>
                  <a:lnTo>
                    <a:pt x="172" y="85"/>
                  </a:lnTo>
                  <a:lnTo>
                    <a:pt x="168" y="93"/>
                  </a:lnTo>
                  <a:lnTo>
                    <a:pt x="167" y="94"/>
                  </a:lnTo>
                  <a:lnTo>
                    <a:pt x="172" y="94"/>
                  </a:lnTo>
                  <a:lnTo>
                    <a:pt x="175" y="89"/>
                  </a:lnTo>
                  <a:lnTo>
                    <a:pt x="177" y="88"/>
                  </a:lnTo>
                  <a:lnTo>
                    <a:pt x="180" y="83"/>
                  </a:lnTo>
                  <a:lnTo>
                    <a:pt x="183" y="80"/>
                  </a:lnTo>
                  <a:lnTo>
                    <a:pt x="184" y="81"/>
                  </a:lnTo>
                  <a:lnTo>
                    <a:pt x="185" y="83"/>
                  </a:lnTo>
                  <a:lnTo>
                    <a:pt x="187" y="88"/>
                  </a:lnTo>
                  <a:lnTo>
                    <a:pt x="192" y="93"/>
                  </a:lnTo>
                  <a:lnTo>
                    <a:pt x="195" y="94"/>
                  </a:lnTo>
                  <a:lnTo>
                    <a:pt x="195" y="93"/>
                  </a:lnTo>
                  <a:lnTo>
                    <a:pt x="198" y="93"/>
                  </a:lnTo>
                  <a:lnTo>
                    <a:pt x="195" y="85"/>
                  </a:lnTo>
                  <a:lnTo>
                    <a:pt x="195" y="84"/>
                  </a:lnTo>
                  <a:lnTo>
                    <a:pt x="194" y="83"/>
                  </a:lnTo>
                  <a:lnTo>
                    <a:pt x="199" y="83"/>
                  </a:lnTo>
                  <a:lnTo>
                    <a:pt x="202" y="83"/>
                  </a:lnTo>
                  <a:lnTo>
                    <a:pt x="210" y="83"/>
                  </a:lnTo>
                  <a:lnTo>
                    <a:pt x="213" y="83"/>
                  </a:lnTo>
                  <a:lnTo>
                    <a:pt x="222" y="89"/>
                  </a:lnTo>
                  <a:lnTo>
                    <a:pt x="229" y="91"/>
                  </a:lnTo>
                  <a:lnTo>
                    <a:pt x="233" y="93"/>
                  </a:lnTo>
                  <a:lnTo>
                    <a:pt x="235" y="91"/>
                  </a:lnTo>
                  <a:lnTo>
                    <a:pt x="243" y="86"/>
                  </a:lnTo>
                  <a:lnTo>
                    <a:pt x="243" y="85"/>
                  </a:lnTo>
                  <a:lnTo>
                    <a:pt x="250" y="83"/>
                  </a:lnTo>
                  <a:lnTo>
                    <a:pt x="250" y="83"/>
                  </a:lnTo>
                  <a:lnTo>
                    <a:pt x="249" y="83"/>
                  </a:lnTo>
                  <a:lnTo>
                    <a:pt x="247" y="81"/>
                  </a:lnTo>
                  <a:lnTo>
                    <a:pt x="255" y="83"/>
                  </a:lnTo>
                  <a:lnTo>
                    <a:pt x="264" y="84"/>
                  </a:lnTo>
                  <a:lnTo>
                    <a:pt x="267" y="85"/>
                  </a:lnTo>
                  <a:lnTo>
                    <a:pt x="268" y="88"/>
                  </a:lnTo>
                  <a:lnTo>
                    <a:pt x="272" y="83"/>
                  </a:lnTo>
                  <a:lnTo>
                    <a:pt x="268" y="83"/>
                  </a:lnTo>
                  <a:lnTo>
                    <a:pt x="258" y="79"/>
                  </a:lnTo>
                  <a:lnTo>
                    <a:pt x="258" y="75"/>
                  </a:lnTo>
                  <a:lnTo>
                    <a:pt x="254" y="78"/>
                  </a:lnTo>
                  <a:lnTo>
                    <a:pt x="243" y="76"/>
                  </a:lnTo>
                  <a:lnTo>
                    <a:pt x="242" y="78"/>
                  </a:lnTo>
                  <a:lnTo>
                    <a:pt x="239" y="81"/>
                  </a:lnTo>
                  <a:lnTo>
                    <a:pt x="237" y="83"/>
                  </a:lnTo>
                  <a:lnTo>
                    <a:pt x="234" y="85"/>
                  </a:lnTo>
                  <a:lnTo>
                    <a:pt x="227" y="84"/>
                  </a:lnTo>
                  <a:lnTo>
                    <a:pt x="220" y="80"/>
                  </a:lnTo>
                  <a:lnTo>
                    <a:pt x="217" y="78"/>
                  </a:lnTo>
                  <a:lnTo>
                    <a:pt x="210" y="78"/>
                  </a:lnTo>
                  <a:lnTo>
                    <a:pt x="207" y="76"/>
                  </a:lnTo>
                  <a:lnTo>
                    <a:pt x="199" y="78"/>
                  </a:lnTo>
                  <a:lnTo>
                    <a:pt x="195" y="78"/>
                  </a:lnTo>
                  <a:lnTo>
                    <a:pt x="190" y="74"/>
                  </a:lnTo>
                  <a:lnTo>
                    <a:pt x="187" y="73"/>
                  </a:lnTo>
                  <a:lnTo>
                    <a:pt x="179" y="70"/>
                  </a:lnTo>
                  <a:lnTo>
                    <a:pt x="169" y="70"/>
                  </a:lnTo>
                  <a:lnTo>
                    <a:pt x="160" y="73"/>
                  </a:lnTo>
                  <a:lnTo>
                    <a:pt x="158" y="64"/>
                  </a:lnTo>
                  <a:lnTo>
                    <a:pt x="179" y="68"/>
                  </a:lnTo>
                  <a:lnTo>
                    <a:pt x="180" y="65"/>
                  </a:lnTo>
                  <a:lnTo>
                    <a:pt x="182" y="64"/>
                  </a:lnTo>
                  <a:lnTo>
                    <a:pt x="172" y="61"/>
                  </a:lnTo>
                  <a:lnTo>
                    <a:pt x="165" y="61"/>
                  </a:lnTo>
                  <a:lnTo>
                    <a:pt x="154" y="61"/>
                  </a:lnTo>
                  <a:lnTo>
                    <a:pt x="145" y="60"/>
                  </a:lnTo>
                  <a:lnTo>
                    <a:pt x="132" y="56"/>
                  </a:lnTo>
                  <a:lnTo>
                    <a:pt x="127" y="54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0" y="54"/>
                  </a:lnTo>
                  <a:lnTo>
                    <a:pt x="110" y="54"/>
                  </a:lnTo>
                  <a:lnTo>
                    <a:pt x="105" y="55"/>
                  </a:lnTo>
                  <a:lnTo>
                    <a:pt x="97" y="54"/>
                  </a:lnTo>
                  <a:lnTo>
                    <a:pt x="95" y="54"/>
                  </a:lnTo>
                  <a:lnTo>
                    <a:pt x="90" y="54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9" y="41"/>
                  </a:lnTo>
                  <a:lnTo>
                    <a:pt x="104" y="44"/>
                  </a:lnTo>
                  <a:lnTo>
                    <a:pt x="109" y="44"/>
                  </a:lnTo>
                  <a:lnTo>
                    <a:pt x="117" y="35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14" y="33"/>
                  </a:lnTo>
                  <a:lnTo>
                    <a:pt x="110" y="24"/>
                  </a:lnTo>
                  <a:lnTo>
                    <a:pt x="108" y="18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100" y="13"/>
                  </a:lnTo>
                  <a:lnTo>
                    <a:pt x="93" y="8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10" y="6"/>
                  </a:lnTo>
                  <a:lnTo>
                    <a:pt x="119" y="10"/>
                  </a:lnTo>
                  <a:lnTo>
                    <a:pt x="114" y="15"/>
                  </a:lnTo>
                  <a:lnTo>
                    <a:pt x="123" y="24"/>
                  </a:lnTo>
                  <a:lnTo>
                    <a:pt x="128" y="30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3" name="Frihåndsform 212">
              <a:extLst>
                <a:ext uri="{FF2B5EF4-FFF2-40B4-BE49-F238E27FC236}">
                  <a16:creationId xmlns:a16="http://schemas.microsoft.com/office/drawing/2014/main" id="{00000000-0008-0000-0000-000013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" y="497"/>
              <a:ext cx="159" cy="90"/>
            </a:xfrm>
            <a:custGeom>
              <a:avLst/>
              <a:gdLst>
                <a:gd name="T0" fmla="*/ 19 w 477"/>
                <a:gd name="T1" fmla="*/ 211 h 271"/>
                <a:gd name="T2" fmla="*/ 46 w 477"/>
                <a:gd name="T3" fmla="*/ 182 h 271"/>
                <a:gd name="T4" fmla="*/ 59 w 477"/>
                <a:gd name="T5" fmla="*/ 191 h 271"/>
                <a:gd name="T6" fmla="*/ 91 w 477"/>
                <a:gd name="T7" fmla="*/ 182 h 271"/>
                <a:gd name="T8" fmla="*/ 90 w 477"/>
                <a:gd name="T9" fmla="*/ 154 h 271"/>
                <a:gd name="T10" fmla="*/ 97 w 477"/>
                <a:gd name="T11" fmla="*/ 132 h 271"/>
                <a:gd name="T12" fmla="*/ 169 w 477"/>
                <a:gd name="T13" fmla="*/ 126 h 271"/>
                <a:gd name="T14" fmla="*/ 131 w 477"/>
                <a:gd name="T15" fmla="*/ 115 h 271"/>
                <a:gd name="T16" fmla="*/ 290 w 477"/>
                <a:gd name="T17" fmla="*/ 92 h 271"/>
                <a:gd name="T18" fmla="*/ 281 w 477"/>
                <a:gd name="T19" fmla="*/ 78 h 271"/>
                <a:gd name="T20" fmla="*/ 241 w 477"/>
                <a:gd name="T21" fmla="*/ 82 h 271"/>
                <a:gd name="T22" fmla="*/ 291 w 477"/>
                <a:gd name="T23" fmla="*/ 65 h 271"/>
                <a:gd name="T24" fmla="*/ 465 w 477"/>
                <a:gd name="T25" fmla="*/ 71 h 271"/>
                <a:gd name="T26" fmla="*/ 461 w 477"/>
                <a:gd name="T27" fmla="*/ 127 h 271"/>
                <a:gd name="T28" fmla="*/ 425 w 477"/>
                <a:gd name="T29" fmla="*/ 190 h 271"/>
                <a:gd name="T30" fmla="*/ 300 w 477"/>
                <a:gd name="T31" fmla="*/ 231 h 271"/>
                <a:gd name="T32" fmla="*/ 211 w 477"/>
                <a:gd name="T33" fmla="*/ 266 h 271"/>
                <a:gd name="T34" fmla="*/ 122 w 477"/>
                <a:gd name="T35" fmla="*/ 251 h 271"/>
                <a:gd name="T36" fmla="*/ 76 w 477"/>
                <a:gd name="T37" fmla="*/ 261 h 271"/>
                <a:gd name="T38" fmla="*/ 9 w 477"/>
                <a:gd name="T39" fmla="*/ 247 h 271"/>
                <a:gd name="T40" fmla="*/ 27 w 477"/>
                <a:gd name="T41" fmla="*/ 220 h 271"/>
                <a:gd name="T42" fmla="*/ 50 w 477"/>
                <a:gd name="T43" fmla="*/ 242 h 271"/>
                <a:gd name="T44" fmla="*/ 92 w 477"/>
                <a:gd name="T45" fmla="*/ 245 h 271"/>
                <a:gd name="T46" fmla="*/ 67 w 477"/>
                <a:gd name="T47" fmla="*/ 215 h 271"/>
                <a:gd name="T48" fmla="*/ 111 w 477"/>
                <a:gd name="T49" fmla="*/ 191 h 271"/>
                <a:gd name="T50" fmla="*/ 130 w 477"/>
                <a:gd name="T51" fmla="*/ 225 h 271"/>
                <a:gd name="T52" fmla="*/ 135 w 477"/>
                <a:gd name="T53" fmla="*/ 195 h 271"/>
                <a:gd name="T54" fmla="*/ 175 w 477"/>
                <a:gd name="T55" fmla="*/ 205 h 271"/>
                <a:gd name="T56" fmla="*/ 184 w 477"/>
                <a:gd name="T57" fmla="*/ 251 h 271"/>
                <a:gd name="T58" fmla="*/ 177 w 477"/>
                <a:gd name="T59" fmla="*/ 241 h 271"/>
                <a:gd name="T60" fmla="*/ 227 w 477"/>
                <a:gd name="T61" fmla="*/ 225 h 271"/>
                <a:gd name="T62" fmla="*/ 180 w 477"/>
                <a:gd name="T63" fmla="*/ 197 h 271"/>
                <a:gd name="T64" fmla="*/ 130 w 477"/>
                <a:gd name="T65" fmla="*/ 180 h 271"/>
                <a:gd name="T66" fmla="*/ 131 w 477"/>
                <a:gd name="T67" fmla="*/ 167 h 271"/>
                <a:gd name="T68" fmla="*/ 109 w 477"/>
                <a:gd name="T69" fmla="*/ 154 h 271"/>
                <a:gd name="T70" fmla="*/ 149 w 477"/>
                <a:gd name="T71" fmla="*/ 149 h 271"/>
                <a:gd name="T72" fmla="*/ 184 w 477"/>
                <a:gd name="T73" fmla="*/ 144 h 271"/>
                <a:gd name="T74" fmla="*/ 219 w 477"/>
                <a:gd name="T75" fmla="*/ 155 h 271"/>
                <a:gd name="T76" fmla="*/ 264 w 477"/>
                <a:gd name="T77" fmla="*/ 170 h 271"/>
                <a:gd name="T78" fmla="*/ 234 w 477"/>
                <a:gd name="T79" fmla="*/ 154 h 271"/>
                <a:gd name="T80" fmla="*/ 292 w 477"/>
                <a:gd name="T81" fmla="*/ 140 h 271"/>
                <a:gd name="T82" fmla="*/ 306 w 477"/>
                <a:gd name="T83" fmla="*/ 131 h 271"/>
                <a:gd name="T84" fmla="*/ 236 w 477"/>
                <a:gd name="T85" fmla="*/ 132 h 271"/>
                <a:gd name="T86" fmla="*/ 195 w 477"/>
                <a:gd name="T87" fmla="*/ 120 h 271"/>
                <a:gd name="T88" fmla="*/ 187 w 477"/>
                <a:gd name="T89" fmla="*/ 95 h 271"/>
                <a:gd name="T90" fmla="*/ 264 w 477"/>
                <a:gd name="T91" fmla="*/ 97 h 271"/>
                <a:gd name="T92" fmla="*/ 311 w 477"/>
                <a:gd name="T93" fmla="*/ 97 h 271"/>
                <a:gd name="T94" fmla="*/ 360 w 477"/>
                <a:gd name="T95" fmla="*/ 146 h 271"/>
                <a:gd name="T96" fmla="*/ 319 w 477"/>
                <a:gd name="T97" fmla="*/ 95 h 271"/>
                <a:gd name="T98" fmla="*/ 329 w 477"/>
                <a:gd name="T99" fmla="*/ 89 h 271"/>
                <a:gd name="T100" fmla="*/ 352 w 477"/>
                <a:gd name="T101" fmla="*/ 115 h 271"/>
                <a:gd name="T102" fmla="*/ 359 w 477"/>
                <a:gd name="T103" fmla="*/ 102 h 271"/>
                <a:gd name="T104" fmla="*/ 370 w 477"/>
                <a:gd name="T105" fmla="*/ 90 h 271"/>
                <a:gd name="T106" fmla="*/ 331 w 477"/>
                <a:gd name="T107" fmla="*/ 79 h 271"/>
                <a:gd name="T108" fmla="*/ 364 w 477"/>
                <a:gd name="T109" fmla="*/ 69 h 271"/>
                <a:gd name="T110" fmla="*/ 415 w 477"/>
                <a:gd name="T111" fmla="*/ 75 h 271"/>
                <a:gd name="T112" fmla="*/ 457 w 477"/>
                <a:gd name="T113" fmla="*/ 59 h 271"/>
                <a:gd name="T114" fmla="*/ 304 w 477"/>
                <a:gd name="T115" fmla="*/ 54 h 271"/>
                <a:gd name="T116" fmla="*/ 369 w 477"/>
                <a:gd name="T117" fmla="*/ 51 h 271"/>
                <a:gd name="T118" fmla="*/ 385 w 477"/>
                <a:gd name="T119" fmla="*/ 30 h 271"/>
                <a:gd name="T120" fmla="*/ 389 w 477"/>
                <a:gd name="T121" fmla="*/ 20 h 271"/>
                <a:gd name="T122" fmla="*/ 402 w 477"/>
                <a:gd name="T123" fmla="*/ 5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7" h="271">
                  <a:moveTo>
                    <a:pt x="12" y="204"/>
                  </a:moveTo>
                  <a:lnTo>
                    <a:pt x="6" y="204"/>
                  </a:lnTo>
                  <a:lnTo>
                    <a:pt x="6" y="204"/>
                  </a:lnTo>
                  <a:lnTo>
                    <a:pt x="6" y="196"/>
                  </a:lnTo>
                  <a:lnTo>
                    <a:pt x="9" y="196"/>
                  </a:lnTo>
                  <a:lnTo>
                    <a:pt x="11" y="196"/>
                  </a:lnTo>
                  <a:lnTo>
                    <a:pt x="15" y="197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2" y="204"/>
                  </a:lnTo>
                  <a:close/>
                  <a:moveTo>
                    <a:pt x="42" y="212"/>
                  </a:moveTo>
                  <a:lnTo>
                    <a:pt x="42" y="214"/>
                  </a:lnTo>
                  <a:lnTo>
                    <a:pt x="26" y="214"/>
                  </a:lnTo>
                  <a:lnTo>
                    <a:pt x="20" y="214"/>
                  </a:lnTo>
                  <a:lnTo>
                    <a:pt x="19" y="211"/>
                  </a:lnTo>
                  <a:lnTo>
                    <a:pt x="30" y="209"/>
                  </a:lnTo>
                  <a:lnTo>
                    <a:pt x="21" y="204"/>
                  </a:lnTo>
                  <a:lnTo>
                    <a:pt x="24" y="196"/>
                  </a:lnTo>
                  <a:lnTo>
                    <a:pt x="25" y="196"/>
                  </a:lnTo>
                  <a:lnTo>
                    <a:pt x="30" y="195"/>
                  </a:lnTo>
                  <a:lnTo>
                    <a:pt x="44" y="196"/>
                  </a:lnTo>
                  <a:lnTo>
                    <a:pt x="51" y="200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2" y="212"/>
                  </a:lnTo>
                  <a:close/>
                  <a:moveTo>
                    <a:pt x="21" y="179"/>
                  </a:moveTo>
                  <a:lnTo>
                    <a:pt x="36" y="180"/>
                  </a:lnTo>
                  <a:lnTo>
                    <a:pt x="45" y="180"/>
                  </a:lnTo>
                  <a:lnTo>
                    <a:pt x="47" y="180"/>
                  </a:lnTo>
                  <a:lnTo>
                    <a:pt x="46" y="182"/>
                  </a:lnTo>
                  <a:lnTo>
                    <a:pt x="45" y="187"/>
                  </a:lnTo>
                  <a:lnTo>
                    <a:pt x="45" y="187"/>
                  </a:lnTo>
                  <a:lnTo>
                    <a:pt x="45" y="192"/>
                  </a:lnTo>
                  <a:lnTo>
                    <a:pt x="36" y="191"/>
                  </a:lnTo>
                  <a:lnTo>
                    <a:pt x="27" y="187"/>
                  </a:lnTo>
                  <a:lnTo>
                    <a:pt x="20" y="187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9"/>
                  </a:lnTo>
                  <a:close/>
                  <a:moveTo>
                    <a:pt x="56" y="207"/>
                  </a:moveTo>
                  <a:lnTo>
                    <a:pt x="54" y="204"/>
                  </a:lnTo>
                  <a:lnTo>
                    <a:pt x="55" y="201"/>
                  </a:lnTo>
                  <a:lnTo>
                    <a:pt x="55" y="200"/>
                  </a:lnTo>
                  <a:lnTo>
                    <a:pt x="55" y="197"/>
                  </a:lnTo>
                  <a:lnTo>
                    <a:pt x="59" y="191"/>
                  </a:lnTo>
                  <a:lnTo>
                    <a:pt x="54" y="187"/>
                  </a:lnTo>
                  <a:lnTo>
                    <a:pt x="57" y="179"/>
                  </a:lnTo>
                  <a:lnTo>
                    <a:pt x="72" y="176"/>
                  </a:lnTo>
                  <a:lnTo>
                    <a:pt x="76" y="176"/>
                  </a:lnTo>
                  <a:lnTo>
                    <a:pt x="76" y="186"/>
                  </a:lnTo>
                  <a:lnTo>
                    <a:pt x="82" y="191"/>
                  </a:lnTo>
                  <a:lnTo>
                    <a:pt x="82" y="192"/>
                  </a:lnTo>
                  <a:lnTo>
                    <a:pt x="65" y="202"/>
                  </a:lnTo>
                  <a:lnTo>
                    <a:pt x="64" y="202"/>
                  </a:lnTo>
                  <a:lnTo>
                    <a:pt x="59" y="206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56" y="207"/>
                  </a:lnTo>
                  <a:close/>
                  <a:moveTo>
                    <a:pt x="109" y="182"/>
                  </a:moveTo>
                  <a:lnTo>
                    <a:pt x="91" y="182"/>
                  </a:lnTo>
                  <a:lnTo>
                    <a:pt x="90" y="181"/>
                  </a:lnTo>
                  <a:lnTo>
                    <a:pt x="89" y="180"/>
                  </a:lnTo>
                  <a:lnTo>
                    <a:pt x="85" y="176"/>
                  </a:lnTo>
                  <a:lnTo>
                    <a:pt x="82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5"/>
                  </a:lnTo>
                  <a:lnTo>
                    <a:pt x="107" y="180"/>
                  </a:lnTo>
                  <a:lnTo>
                    <a:pt x="111" y="182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09" y="182"/>
                  </a:lnTo>
                  <a:close/>
                  <a:moveTo>
                    <a:pt x="95" y="162"/>
                  </a:moveTo>
                  <a:lnTo>
                    <a:pt x="91" y="164"/>
                  </a:lnTo>
                  <a:lnTo>
                    <a:pt x="90" y="154"/>
                  </a:lnTo>
                  <a:lnTo>
                    <a:pt x="85" y="154"/>
                  </a:lnTo>
                  <a:lnTo>
                    <a:pt x="85" y="149"/>
                  </a:lnTo>
                  <a:lnTo>
                    <a:pt x="89" y="149"/>
                  </a:lnTo>
                  <a:lnTo>
                    <a:pt x="91" y="146"/>
                  </a:lnTo>
                  <a:lnTo>
                    <a:pt x="96" y="146"/>
                  </a:lnTo>
                  <a:lnTo>
                    <a:pt x="95" y="162"/>
                  </a:lnTo>
                  <a:lnTo>
                    <a:pt x="95" y="162"/>
                  </a:lnTo>
                  <a:lnTo>
                    <a:pt x="95" y="162"/>
                  </a:lnTo>
                  <a:close/>
                  <a:moveTo>
                    <a:pt x="101" y="127"/>
                  </a:moveTo>
                  <a:lnTo>
                    <a:pt x="106" y="134"/>
                  </a:lnTo>
                  <a:lnTo>
                    <a:pt x="109" y="132"/>
                  </a:lnTo>
                  <a:lnTo>
                    <a:pt x="112" y="140"/>
                  </a:lnTo>
                  <a:lnTo>
                    <a:pt x="110" y="142"/>
                  </a:lnTo>
                  <a:lnTo>
                    <a:pt x="96" y="134"/>
                  </a:lnTo>
                  <a:lnTo>
                    <a:pt x="97" y="132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1" y="127"/>
                  </a:lnTo>
                  <a:close/>
                  <a:moveTo>
                    <a:pt x="124" y="130"/>
                  </a:moveTo>
                  <a:lnTo>
                    <a:pt x="119" y="137"/>
                  </a:lnTo>
                  <a:lnTo>
                    <a:pt x="111" y="132"/>
                  </a:lnTo>
                  <a:lnTo>
                    <a:pt x="109" y="129"/>
                  </a:lnTo>
                  <a:lnTo>
                    <a:pt x="109" y="126"/>
                  </a:lnTo>
                  <a:lnTo>
                    <a:pt x="112" y="12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close/>
                  <a:moveTo>
                    <a:pt x="160" y="124"/>
                  </a:moveTo>
                  <a:lnTo>
                    <a:pt x="169" y="126"/>
                  </a:lnTo>
                  <a:lnTo>
                    <a:pt x="169" y="126"/>
                  </a:lnTo>
                  <a:lnTo>
                    <a:pt x="184" y="125"/>
                  </a:lnTo>
                  <a:lnTo>
                    <a:pt x="185" y="134"/>
                  </a:lnTo>
                  <a:lnTo>
                    <a:pt x="170" y="136"/>
                  </a:lnTo>
                  <a:lnTo>
                    <a:pt x="160" y="137"/>
                  </a:lnTo>
                  <a:lnTo>
                    <a:pt x="157" y="139"/>
                  </a:lnTo>
                  <a:lnTo>
                    <a:pt x="154" y="137"/>
                  </a:lnTo>
                  <a:lnTo>
                    <a:pt x="156" y="134"/>
                  </a:lnTo>
                  <a:lnTo>
                    <a:pt x="159" y="131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4"/>
                  </a:lnTo>
                  <a:close/>
                  <a:moveTo>
                    <a:pt x="135" y="122"/>
                  </a:moveTo>
                  <a:lnTo>
                    <a:pt x="132" y="124"/>
                  </a:lnTo>
                  <a:lnTo>
                    <a:pt x="130" y="120"/>
                  </a:lnTo>
                  <a:lnTo>
                    <a:pt x="131" y="115"/>
                  </a:lnTo>
                  <a:lnTo>
                    <a:pt x="140" y="111"/>
                  </a:lnTo>
                  <a:lnTo>
                    <a:pt x="139" y="120"/>
                  </a:lnTo>
                  <a:lnTo>
                    <a:pt x="135" y="122"/>
                  </a:lnTo>
                  <a:lnTo>
                    <a:pt x="135" y="122"/>
                  </a:lnTo>
                  <a:lnTo>
                    <a:pt x="135" y="122"/>
                  </a:lnTo>
                  <a:close/>
                  <a:moveTo>
                    <a:pt x="187" y="116"/>
                  </a:moveTo>
                  <a:lnTo>
                    <a:pt x="184" y="122"/>
                  </a:lnTo>
                  <a:lnTo>
                    <a:pt x="170" y="111"/>
                  </a:lnTo>
                  <a:lnTo>
                    <a:pt x="169" y="110"/>
                  </a:lnTo>
                  <a:lnTo>
                    <a:pt x="175" y="104"/>
                  </a:lnTo>
                  <a:lnTo>
                    <a:pt x="189" y="106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87" y="116"/>
                  </a:lnTo>
                  <a:close/>
                  <a:moveTo>
                    <a:pt x="290" y="92"/>
                  </a:moveTo>
                  <a:lnTo>
                    <a:pt x="286" y="94"/>
                  </a:lnTo>
                  <a:lnTo>
                    <a:pt x="284" y="91"/>
                  </a:lnTo>
                  <a:lnTo>
                    <a:pt x="285" y="89"/>
                  </a:lnTo>
                  <a:lnTo>
                    <a:pt x="286" y="87"/>
                  </a:lnTo>
                  <a:lnTo>
                    <a:pt x="287" y="87"/>
                  </a:lnTo>
                  <a:lnTo>
                    <a:pt x="290" y="86"/>
                  </a:lnTo>
                  <a:lnTo>
                    <a:pt x="292" y="90"/>
                  </a:lnTo>
                  <a:lnTo>
                    <a:pt x="292" y="90"/>
                  </a:lnTo>
                  <a:lnTo>
                    <a:pt x="290" y="92"/>
                  </a:lnTo>
                  <a:lnTo>
                    <a:pt x="290" y="92"/>
                  </a:lnTo>
                  <a:lnTo>
                    <a:pt x="290" y="92"/>
                  </a:lnTo>
                  <a:close/>
                  <a:moveTo>
                    <a:pt x="284" y="81"/>
                  </a:moveTo>
                  <a:lnTo>
                    <a:pt x="281" y="81"/>
                  </a:lnTo>
                  <a:lnTo>
                    <a:pt x="280" y="81"/>
                  </a:lnTo>
                  <a:lnTo>
                    <a:pt x="281" y="78"/>
                  </a:lnTo>
                  <a:lnTo>
                    <a:pt x="281" y="70"/>
                  </a:lnTo>
                  <a:lnTo>
                    <a:pt x="290" y="69"/>
                  </a:lnTo>
                  <a:lnTo>
                    <a:pt x="296" y="68"/>
                  </a:lnTo>
                  <a:lnTo>
                    <a:pt x="294" y="76"/>
                  </a:lnTo>
                  <a:lnTo>
                    <a:pt x="285" y="81"/>
                  </a:lnTo>
                  <a:lnTo>
                    <a:pt x="284" y="81"/>
                  </a:lnTo>
                  <a:lnTo>
                    <a:pt x="284" y="81"/>
                  </a:lnTo>
                  <a:lnTo>
                    <a:pt x="284" y="81"/>
                  </a:lnTo>
                  <a:close/>
                  <a:moveTo>
                    <a:pt x="274" y="71"/>
                  </a:moveTo>
                  <a:lnTo>
                    <a:pt x="275" y="85"/>
                  </a:lnTo>
                  <a:lnTo>
                    <a:pt x="262" y="91"/>
                  </a:lnTo>
                  <a:lnTo>
                    <a:pt x="254" y="94"/>
                  </a:lnTo>
                  <a:lnTo>
                    <a:pt x="251" y="90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41" y="81"/>
                  </a:lnTo>
                  <a:lnTo>
                    <a:pt x="246" y="80"/>
                  </a:lnTo>
                  <a:lnTo>
                    <a:pt x="247" y="74"/>
                  </a:lnTo>
                  <a:lnTo>
                    <a:pt x="254" y="70"/>
                  </a:lnTo>
                  <a:lnTo>
                    <a:pt x="259" y="74"/>
                  </a:lnTo>
                  <a:lnTo>
                    <a:pt x="266" y="74"/>
                  </a:lnTo>
                  <a:lnTo>
                    <a:pt x="267" y="64"/>
                  </a:lnTo>
                  <a:lnTo>
                    <a:pt x="274" y="64"/>
                  </a:lnTo>
                  <a:lnTo>
                    <a:pt x="274" y="68"/>
                  </a:lnTo>
                  <a:lnTo>
                    <a:pt x="274" y="69"/>
                  </a:lnTo>
                  <a:lnTo>
                    <a:pt x="274" y="70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4" y="71"/>
                  </a:lnTo>
                  <a:close/>
                  <a:moveTo>
                    <a:pt x="291" y="65"/>
                  </a:moveTo>
                  <a:lnTo>
                    <a:pt x="285" y="65"/>
                  </a:lnTo>
                  <a:lnTo>
                    <a:pt x="282" y="65"/>
                  </a:lnTo>
                  <a:lnTo>
                    <a:pt x="281" y="65"/>
                  </a:lnTo>
                  <a:lnTo>
                    <a:pt x="277" y="64"/>
                  </a:lnTo>
                  <a:lnTo>
                    <a:pt x="280" y="61"/>
                  </a:lnTo>
                  <a:lnTo>
                    <a:pt x="284" y="60"/>
                  </a:lnTo>
                  <a:lnTo>
                    <a:pt x="295" y="61"/>
                  </a:lnTo>
                  <a:lnTo>
                    <a:pt x="296" y="65"/>
                  </a:lnTo>
                  <a:lnTo>
                    <a:pt x="291" y="65"/>
                  </a:lnTo>
                  <a:lnTo>
                    <a:pt x="291" y="65"/>
                  </a:lnTo>
                  <a:lnTo>
                    <a:pt x="291" y="65"/>
                  </a:lnTo>
                  <a:close/>
                  <a:moveTo>
                    <a:pt x="457" y="61"/>
                  </a:moveTo>
                  <a:lnTo>
                    <a:pt x="467" y="66"/>
                  </a:lnTo>
                  <a:lnTo>
                    <a:pt x="467" y="68"/>
                  </a:lnTo>
                  <a:lnTo>
                    <a:pt x="465" y="71"/>
                  </a:lnTo>
                  <a:lnTo>
                    <a:pt x="466" y="76"/>
                  </a:lnTo>
                  <a:lnTo>
                    <a:pt x="464" y="81"/>
                  </a:lnTo>
                  <a:lnTo>
                    <a:pt x="462" y="82"/>
                  </a:lnTo>
                  <a:lnTo>
                    <a:pt x="461" y="91"/>
                  </a:lnTo>
                  <a:lnTo>
                    <a:pt x="466" y="94"/>
                  </a:lnTo>
                  <a:lnTo>
                    <a:pt x="466" y="97"/>
                  </a:lnTo>
                  <a:lnTo>
                    <a:pt x="467" y="99"/>
                  </a:lnTo>
                  <a:lnTo>
                    <a:pt x="470" y="99"/>
                  </a:lnTo>
                  <a:lnTo>
                    <a:pt x="477" y="100"/>
                  </a:lnTo>
                  <a:lnTo>
                    <a:pt x="469" y="102"/>
                  </a:lnTo>
                  <a:lnTo>
                    <a:pt x="466" y="102"/>
                  </a:lnTo>
                  <a:lnTo>
                    <a:pt x="460" y="109"/>
                  </a:lnTo>
                  <a:lnTo>
                    <a:pt x="460" y="112"/>
                  </a:lnTo>
                  <a:lnTo>
                    <a:pt x="461" y="122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1" y="130"/>
                  </a:lnTo>
                  <a:lnTo>
                    <a:pt x="455" y="135"/>
                  </a:lnTo>
                  <a:lnTo>
                    <a:pt x="449" y="139"/>
                  </a:lnTo>
                  <a:lnTo>
                    <a:pt x="425" y="145"/>
                  </a:lnTo>
                  <a:lnTo>
                    <a:pt x="422" y="144"/>
                  </a:lnTo>
                  <a:lnTo>
                    <a:pt x="417" y="144"/>
                  </a:lnTo>
                  <a:lnTo>
                    <a:pt x="399" y="151"/>
                  </a:lnTo>
                  <a:lnTo>
                    <a:pt x="420" y="177"/>
                  </a:lnTo>
                  <a:lnTo>
                    <a:pt x="422" y="180"/>
                  </a:lnTo>
                  <a:lnTo>
                    <a:pt x="422" y="180"/>
                  </a:lnTo>
                  <a:lnTo>
                    <a:pt x="426" y="180"/>
                  </a:lnTo>
                  <a:lnTo>
                    <a:pt x="429" y="180"/>
                  </a:lnTo>
                  <a:lnTo>
                    <a:pt x="431" y="182"/>
                  </a:lnTo>
                  <a:lnTo>
                    <a:pt x="425" y="190"/>
                  </a:lnTo>
                  <a:lnTo>
                    <a:pt x="425" y="195"/>
                  </a:lnTo>
                  <a:lnTo>
                    <a:pt x="425" y="196"/>
                  </a:lnTo>
                  <a:lnTo>
                    <a:pt x="422" y="206"/>
                  </a:lnTo>
                  <a:lnTo>
                    <a:pt x="407" y="216"/>
                  </a:lnTo>
                  <a:lnTo>
                    <a:pt x="392" y="220"/>
                  </a:lnTo>
                  <a:lnTo>
                    <a:pt x="389" y="214"/>
                  </a:lnTo>
                  <a:lnTo>
                    <a:pt x="371" y="212"/>
                  </a:lnTo>
                  <a:lnTo>
                    <a:pt x="364" y="212"/>
                  </a:lnTo>
                  <a:lnTo>
                    <a:pt x="335" y="212"/>
                  </a:lnTo>
                  <a:lnTo>
                    <a:pt x="312" y="217"/>
                  </a:lnTo>
                  <a:lnTo>
                    <a:pt x="306" y="221"/>
                  </a:lnTo>
                  <a:lnTo>
                    <a:pt x="304" y="225"/>
                  </a:lnTo>
                  <a:lnTo>
                    <a:pt x="304" y="226"/>
                  </a:lnTo>
                  <a:lnTo>
                    <a:pt x="300" y="230"/>
                  </a:lnTo>
                  <a:lnTo>
                    <a:pt x="300" y="231"/>
                  </a:lnTo>
                  <a:lnTo>
                    <a:pt x="285" y="242"/>
                  </a:lnTo>
                  <a:lnTo>
                    <a:pt x="271" y="244"/>
                  </a:lnTo>
                  <a:lnTo>
                    <a:pt x="267" y="240"/>
                  </a:lnTo>
                  <a:lnTo>
                    <a:pt x="257" y="240"/>
                  </a:lnTo>
                  <a:lnTo>
                    <a:pt x="254" y="242"/>
                  </a:lnTo>
                  <a:lnTo>
                    <a:pt x="250" y="244"/>
                  </a:lnTo>
                  <a:lnTo>
                    <a:pt x="247" y="245"/>
                  </a:lnTo>
                  <a:lnTo>
                    <a:pt x="240" y="250"/>
                  </a:lnTo>
                  <a:lnTo>
                    <a:pt x="245" y="257"/>
                  </a:lnTo>
                  <a:lnTo>
                    <a:pt x="239" y="261"/>
                  </a:lnTo>
                  <a:lnTo>
                    <a:pt x="231" y="254"/>
                  </a:lnTo>
                  <a:lnTo>
                    <a:pt x="219" y="254"/>
                  </a:lnTo>
                  <a:lnTo>
                    <a:pt x="217" y="261"/>
                  </a:lnTo>
                  <a:lnTo>
                    <a:pt x="211" y="264"/>
                  </a:lnTo>
                  <a:lnTo>
                    <a:pt x="211" y="266"/>
                  </a:lnTo>
                  <a:lnTo>
                    <a:pt x="211" y="270"/>
                  </a:lnTo>
                  <a:lnTo>
                    <a:pt x="199" y="266"/>
                  </a:lnTo>
                  <a:lnTo>
                    <a:pt x="199" y="262"/>
                  </a:lnTo>
                  <a:lnTo>
                    <a:pt x="190" y="266"/>
                  </a:lnTo>
                  <a:lnTo>
                    <a:pt x="181" y="266"/>
                  </a:lnTo>
                  <a:lnTo>
                    <a:pt x="177" y="270"/>
                  </a:lnTo>
                  <a:lnTo>
                    <a:pt x="166" y="269"/>
                  </a:lnTo>
                  <a:lnTo>
                    <a:pt x="154" y="271"/>
                  </a:lnTo>
                  <a:lnTo>
                    <a:pt x="149" y="270"/>
                  </a:lnTo>
                  <a:lnTo>
                    <a:pt x="145" y="264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5" y="250"/>
                  </a:lnTo>
                  <a:lnTo>
                    <a:pt x="131" y="252"/>
                  </a:lnTo>
                  <a:lnTo>
                    <a:pt x="122" y="251"/>
                  </a:lnTo>
                  <a:lnTo>
                    <a:pt x="117" y="254"/>
                  </a:lnTo>
                  <a:lnTo>
                    <a:pt x="117" y="259"/>
                  </a:lnTo>
                  <a:lnTo>
                    <a:pt x="109" y="257"/>
                  </a:lnTo>
                  <a:lnTo>
                    <a:pt x="106" y="262"/>
                  </a:lnTo>
                  <a:lnTo>
                    <a:pt x="104" y="264"/>
                  </a:lnTo>
                  <a:lnTo>
                    <a:pt x="96" y="266"/>
                  </a:lnTo>
                  <a:lnTo>
                    <a:pt x="94" y="265"/>
                  </a:lnTo>
                  <a:lnTo>
                    <a:pt x="87" y="261"/>
                  </a:lnTo>
                  <a:lnTo>
                    <a:pt x="89" y="260"/>
                  </a:lnTo>
                  <a:lnTo>
                    <a:pt x="91" y="257"/>
                  </a:lnTo>
                  <a:lnTo>
                    <a:pt x="82" y="255"/>
                  </a:lnTo>
                  <a:lnTo>
                    <a:pt x="76" y="260"/>
                  </a:lnTo>
                  <a:lnTo>
                    <a:pt x="75" y="260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5" y="261"/>
                  </a:lnTo>
                  <a:lnTo>
                    <a:pt x="74" y="261"/>
                  </a:lnTo>
                  <a:lnTo>
                    <a:pt x="64" y="264"/>
                  </a:lnTo>
                  <a:lnTo>
                    <a:pt x="62" y="261"/>
                  </a:lnTo>
                  <a:lnTo>
                    <a:pt x="60" y="259"/>
                  </a:lnTo>
                  <a:lnTo>
                    <a:pt x="59" y="256"/>
                  </a:lnTo>
                  <a:lnTo>
                    <a:pt x="40" y="260"/>
                  </a:lnTo>
                  <a:lnTo>
                    <a:pt x="32" y="255"/>
                  </a:lnTo>
                  <a:lnTo>
                    <a:pt x="27" y="257"/>
                  </a:lnTo>
                  <a:lnTo>
                    <a:pt x="11" y="256"/>
                  </a:lnTo>
                  <a:lnTo>
                    <a:pt x="7" y="254"/>
                  </a:lnTo>
                  <a:lnTo>
                    <a:pt x="4" y="251"/>
                  </a:lnTo>
                  <a:lnTo>
                    <a:pt x="0" y="254"/>
                  </a:lnTo>
                  <a:lnTo>
                    <a:pt x="6" y="249"/>
                  </a:lnTo>
                  <a:lnTo>
                    <a:pt x="9" y="247"/>
                  </a:lnTo>
                  <a:lnTo>
                    <a:pt x="9" y="242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1" y="236"/>
                  </a:lnTo>
                  <a:lnTo>
                    <a:pt x="15" y="237"/>
                  </a:lnTo>
                  <a:lnTo>
                    <a:pt x="20" y="237"/>
                  </a:lnTo>
                  <a:lnTo>
                    <a:pt x="20" y="235"/>
                  </a:lnTo>
                  <a:lnTo>
                    <a:pt x="17" y="232"/>
                  </a:lnTo>
                  <a:lnTo>
                    <a:pt x="16" y="231"/>
                  </a:lnTo>
                  <a:lnTo>
                    <a:pt x="7" y="227"/>
                  </a:lnTo>
                  <a:lnTo>
                    <a:pt x="2" y="222"/>
                  </a:lnTo>
                  <a:lnTo>
                    <a:pt x="11" y="212"/>
                  </a:lnTo>
                  <a:lnTo>
                    <a:pt x="16" y="214"/>
                  </a:lnTo>
                  <a:lnTo>
                    <a:pt x="21" y="220"/>
                  </a:lnTo>
                  <a:lnTo>
                    <a:pt x="27" y="220"/>
                  </a:lnTo>
                  <a:lnTo>
                    <a:pt x="29" y="220"/>
                  </a:lnTo>
                  <a:lnTo>
                    <a:pt x="29" y="225"/>
                  </a:lnTo>
                  <a:lnTo>
                    <a:pt x="30" y="231"/>
                  </a:lnTo>
                  <a:lnTo>
                    <a:pt x="35" y="236"/>
                  </a:lnTo>
                  <a:lnTo>
                    <a:pt x="37" y="235"/>
                  </a:lnTo>
                  <a:lnTo>
                    <a:pt x="36" y="229"/>
                  </a:lnTo>
                  <a:lnTo>
                    <a:pt x="36" y="222"/>
                  </a:lnTo>
                  <a:lnTo>
                    <a:pt x="36" y="220"/>
                  </a:lnTo>
                  <a:lnTo>
                    <a:pt x="44" y="220"/>
                  </a:lnTo>
                  <a:lnTo>
                    <a:pt x="52" y="219"/>
                  </a:lnTo>
                  <a:lnTo>
                    <a:pt x="56" y="220"/>
                  </a:lnTo>
                  <a:lnTo>
                    <a:pt x="59" y="224"/>
                  </a:lnTo>
                  <a:lnTo>
                    <a:pt x="57" y="230"/>
                  </a:lnTo>
                  <a:lnTo>
                    <a:pt x="55" y="235"/>
                  </a:lnTo>
                  <a:lnTo>
                    <a:pt x="50" y="242"/>
                  </a:lnTo>
                  <a:lnTo>
                    <a:pt x="46" y="245"/>
                  </a:lnTo>
                  <a:lnTo>
                    <a:pt x="44" y="250"/>
                  </a:lnTo>
                  <a:lnTo>
                    <a:pt x="44" y="251"/>
                  </a:lnTo>
                  <a:lnTo>
                    <a:pt x="47" y="252"/>
                  </a:lnTo>
                  <a:lnTo>
                    <a:pt x="54" y="246"/>
                  </a:lnTo>
                  <a:lnTo>
                    <a:pt x="62" y="236"/>
                  </a:lnTo>
                  <a:lnTo>
                    <a:pt x="67" y="231"/>
                  </a:lnTo>
                  <a:lnTo>
                    <a:pt x="71" y="232"/>
                  </a:lnTo>
                  <a:lnTo>
                    <a:pt x="72" y="239"/>
                  </a:lnTo>
                  <a:lnTo>
                    <a:pt x="71" y="245"/>
                  </a:lnTo>
                  <a:lnTo>
                    <a:pt x="75" y="244"/>
                  </a:lnTo>
                  <a:lnTo>
                    <a:pt x="79" y="242"/>
                  </a:lnTo>
                  <a:lnTo>
                    <a:pt x="80" y="242"/>
                  </a:lnTo>
                  <a:lnTo>
                    <a:pt x="87" y="244"/>
                  </a:lnTo>
                  <a:lnTo>
                    <a:pt x="92" y="245"/>
                  </a:lnTo>
                  <a:lnTo>
                    <a:pt x="96" y="246"/>
                  </a:lnTo>
                  <a:lnTo>
                    <a:pt x="97" y="246"/>
                  </a:lnTo>
                  <a:lnTo>
                    <a:pt x="99" y="244"/>
                  </a:lnTo>
                  <a:lnTo>
                    <a:pt x="92" y="241"/>
                  </a:lnTo>
                  <a:lnTo>
                    <a:pt x="82" y="237"/>
                  </a:lnTo>
                  <a:lnTo>
                    <a:pt x="76" y="232"/>
                  </a:lnTo>
                  <a:lnTo>
                    <a:pt x="76" y="231"/>
                  </a:lnTo>
                  <a:lnTo>
                    <a:pt x="74" y="229"/>
                  </a:lnTo>
                  <a:lnTo>
                    <a:pt x="72" y="226"/>
                  </a:lnTo>
                  <a:lnTo>
                    <a:pt x="71" y="222"/>
                  </a:lnTo>
                  <a:lnTo>
                    <a:pt x="69" y="220"/>
                  </a:lnTo>
                  <a:lnTo>
                    <a:pt x="67" y="220"/>
                  </a:lnTo>
                  <a:lnTo>
                    <a:pt x="67" y="217"/>
                  </a:lnTo>
                  <a:lnTo>
                    <a:pt x="67" y="216"/>
                  </a:lnTo>
                  <a:lnTo>
                    <a:pt x="67" y="215"/>
                  </a:lnTo>
                  <a:lnTo>
                    <a:pt x="75" y="220"/>
                  </a:lnTo>
                  <a:lnTo>
                    <a:pt x="76" y="220"/>
                  </a:lnTo>
                  <a:lnTo>
                    <a:pt x="81" y="220"/>
                  </a:lnTo>
                  <a:lnTo>
                    <a:pt x="82" y="220"/>
                  </a:lnTo>
                  <a:lnTo>
                    <a:pt x="81" y="219"/>
                  </a:lnTo>
                  <a:lnTo>
                    <a:pt x="79" y="217"/>
                  </a:lnTo>
                  <a:lnTo>
                    <a:pt x="72" y="215"/>
                  </a:lnTo>
                  <a:lnTo>
                    <a:pt x="71" y="210"/>
                  </a:lnTo>
                  <a:lnTo>
                    <a:pt x="67" y="207"/>
                  </a:lnTo>
                  <a:lnTo>
                    <a:pt x="75" y="202"/>
                  </a:lnTo>
                  <a:lnTo>
                    <a:pt x="96" y="192"/>
                  </a:lnTo>
                  <a:lnTo>
                    <a:pt x="109" y="190"/>
                  </a:lnTo>
                  <a:lnTo>
                    <a:pt x="110" y="190"/>
                  </a:lnTo>
                  <a:lnTo>
                    <a:pt x="111" y="190"/>
                  </a:lnTo>
                  <a:lnTo>
                    <a:pt x="111" y="191"/>
                  </a:lnTo>
                  <a:lnTo>
                    <a:pt x="116" y="202"/>
                  </a:lnTo>
                  <a:lnTo>
                    <a:pt x="116" y="210"/>
                  </a:lnTo>
                  <a:lnTo>
                    <a:pt x="119" y="214"/>
                  </a:lnTo>
                  <a:lnTo>
                    <a:pt x="121" y="219"/>
                  </a:lnTo>
                  <a:lnTo>
                    <a:pt x="122" y="220"/>
                  </a:lnTo>
                  <a:lnTo>
                    <a:pt x="124" y="224"/>
                  </a:lnTo>
                  <a:lnTo>
                    <a:pt x="125" y="227"/>
                  </a:lnTo>
                  <a:lnTo>
                    <a:pt x="130" y="234"/>
                  </a:lnTo>
                  <a:lnTo>
                    <a:pt x="126" y="237"/>
                  </a:lnTo>
                  <a:lnTo>
                    <a:pt x="122" y="241"/>
                  </a:lnTo>
                  <a:lnTo>
                    <a:pt x="129" y="241"/>
                  </a:lnTo>
                  <a:lnTo>
                    <a:pt x="131" y="239"/>
                  </a:lnTo>
                  <a:lnTo>
                    <a:pt x="132" y="239"/>
                  </a:lnTo>
                  <a:lnTo>
                    <a:pt x="132" y="234"/>
                  </a:lnTo>
                  <a:lnTo>
                    <a:pt x="130" y="225"/>
                  </a:lnTo>
                  <a:lnTo>
                    <a:pt x="131" y="225"/>
                  </a:lnTo>
                  <a:lnTo>
                    <a:pt x="136" y="224"/>
                  </a:lnTo>
                  <a:lnTo>
                    <a:pt x="134" y="221"/>
                  </a:lnTo>
                  <a:lnTo>
                    <a:pt x="129" y="221"/>
                  </a:lnTo>
                  <a:lnTo>
                    <a:pt x="127" y="212"/>
                  </a:lnTo>
                  <a:lnTo>
                    <a:pt x="125" y="205"/>
                  </a:lnTo>
                  <a:lnTo>
                    <a:pt x="122" y="197"/>
                  </a:lnTo>
                  <a:lnTo>
                    <a:pt x="122" y="196"/>
                  </a:lnTo>
                  <a:lnTo>
                    <a:pt x="117" y="192"/>
                  </a:lnTo>
                  <a:lnTo>
                    <a:pt x="119" y="187"/>
                  </a:lnTo>
                  <a:lnTo>
                    <a:pt x="127" y="185"/>
                  </a:lnTo>
                  <a:lnTo>
                    <a:pt x="134" y="187"/>
                  </a:lnTo>
                  <a:lnTo>
                    <a:pt x="134" y="192"/>
                  </a:lnTo>
                  <a:lnTo>
                    <a:pt x="134" y="195"/>
                  </a:lnTo>
                  <a:lnTo>
                    <a:pt x="135" y="195"/>
                  </a:lnTo>
                  <a:lnTo>
                    <a:pt x="136" y="195"/>
                  </a:lnTo>
                  <a:lnTo>
                    <a:pt x="139" y="194"/>
                  </a:lnTo>
                  <a:lnTo>
                    <a:pt x="139" y="190"/>
                  </a:lnTo>
                  <a:lnTo>
                    <a:pt x="139" y="187"/>
                  </a:lnTo>
                  <a:lnTo>
                    <a:pt x="136" y="182"/>
                  </a:lnTo>
                  <a:lnTo>
                    <a:pt x="150" y="180"/>
                  </a:lnTo>
                  <a:lnTo>
                    <a:pt x="156" y="180"/>
                  </a:lnTo>
                  <a:lnTo>
                    <a:pt x="157" y="184"/>
                  </a:lnTo>
                  <a:lnTo>
                    <a:pt x="164" y="185"/>
                  </a:lnTo>
                  <a:lnTo>
                    <a:pt x="169" y="185"/>
                  </a:lnTo>
                  <a:lnTo>
                    <a:pt x="169" y="187"/>
                  </a:lnTo>
                  <a:lnTo>
                    <a:pt x="169" y="195"/>
                  </a:lnTo>
                  <a:lnTo>
                    <a:pt x="170" y="196"/>
                  </a:lnTo>
                  <a:lnTo>
                    <a:pt x="174" y="201"/>
                  </a:lnTo>
                  <a:lnTo>
                    <a:pt x="175" y="205"/>
                  </a:lnTo>
                  <a:lnTo>
                    <a:pt x="176" y="211"/>
                  </a:lnTo>
                  <a:lnTo>
                    <a:pt x="181" y="212"/>
                  </a:lnTo>
                  <a:lnTo>
                    <a:pt x="179" y="224"/>
                  </a:lnTo>
                  <a:lnTo>
                    <a:pt x="177" y="234"/>
                  </a:lnTo>
                  <a:lnTo>
                    <a:pt x="169" y="241"/>
                  </a:lnTo>
                  <a:lnTo>
                    <a:pt x="165" y="244"/>
                  </a:lnTo>
                  <a:lnTo>
                    <a:pt x="160" y="247"/>
                  </a:lnTo>
                  <a:lnTo>
                    <a:pt x="160" y="249"/>
                  </a:lnTo>
                  <a:lnTo>
                    <a:pt x="162" y="250"/>
                  </a:lnTo>
                  <a:lnTo>
                    <a:pt x="165" y="249"/>
                  </a:lnTo>
                  <a:lnTo>
                    <a:pt x="166" y="249"/>
                  </a:lnTo>
                  <a:lnTo>
                    <a:pt x="174" y="249"/>
                  </a:lnTo>
                  <a:lnTo>
                    <a:pt x="176" y="251"/>
                  </a:lnTo>
                  <a:lnTo>
                    <a:pt x="181" y="254"/>
                  </a:lnTo>
                  <a:lnTo>
                    <a:pt x="184" y="251"/>
                  </a:lnTo>
                  <a:lnTo>
                    <a:pt x="185" y="251"/>
                  </a:lnTo>
                  <a:lnTo>
                    <a:pt x="189" y="247"/>
                  </a:lnTo>
                  <a:lnTo>
                    <a:pt x="194" y="251"/>
                  </a:lnTo>
                  <a:lnTo>
                    <a:pt x="194" y="251"/>
                  </a:lnTo>
                  <a:lnTo>
                    <a:pt x="196" y="252"/>
                  </a:lnTo>
                  <a:lnTo>
                    <a:pt x="196" y="251"/>
                  </a:lnTo>
                  <a:lnTo>
                    <a:pt x="197" y="251"/>
                  </a:lnTo>
                  <a:lnTo>
                    <a:pt x="200" y="249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87" y="244"/>
                  </a:lnTo>
                  <a:lnTo>
                    <a:pt x="182" y="247"/>
                  </a:lnTo>
                  <a:lnTo>
                    <a:pt x="179" y="246"/>
                  </a:lnTo>
                  <a:lnTo>
                    <a:pt x="171" y="244"/>
                  </a:lnTo>
                  <a:lnTo>
                    <a:pt x="177" y="241"/>
                  </a:lnTo>
                  <a:lnTo>
                    <a:pt x="182" y="237"/>
                  </a:lnTo>
                  <a:lnTo>
                    <a:pt x="184" y="232"/>
                  </a:lnTo>
                  <a:lnTo>
                    <a:pt x="184" y="231"/>
                  </a:lnTo>
                  <a:lnTo>
                    <a:pt x="184" y="225"/>
                  </a:lnTo>
                  <a:lnTo>
                    <a:pt x="186" y="217"/>
                  </a:lnTo>
                  <a:lnTo>
                    <a:pt x="186" y="215"/>
                  </a:lnTo>
                  <a:lnTo>
                    <a:pt x="194" y="216"/>
                  </a:lnTo>
                  <a:lnTo>
                    <a:pt x="196" y="220"/>
                  </a:lnTo>
                  <a:lnTo>
                    <a:pt x="197" y="220"/>
                  </a:lnTo>
                  <a:lnTo>
                    <a:pt x="205" y="221"/>
                  </a:lnTo>
                  <a:lnTo>
                    <a:pt x="211" y="219"/>
                  </a:lnTo>
                  <a:lnTo>
                    <a:pt x="216" y="220"/>
                  </a:lnTo>
                  <a:lnTo>
                    <a:pt x="219" y="222"/>
                  </a:lnTo>
                  <a:lnTo>
                    <a:pt x="224" y="229"/>
                  </a:lnTo>
                  <a:lnTo>
                    <a:pt x="227" y="225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2" y="220"/>
                  </a:lnTo>
                  <a:lnTo>
                    <a:pt x="217" y="214"/>
                  </a:lnTo>
                  <a:lnTo>
                    <a:pt x="217" y="212"/>
                  </a:lnTo>
                  <a:lnTo>
                    <a:pt x="217" y="212"/>
                  </a:lnTo>
                  <a:lnTo>
                    <a:pt x="205" y="214"/>
                  </a:lnTo>
                  <a:lnTo>
                    <a:pt x="205" y="214"/>
                  </a:lnTo>
                  <a:lnTo>
                    <a:pt x="200" y="214"/>
                  </a:lnTo>
                  <a:lnTo>
                    <a:pt x="196" y="212"/>
                  </a:lnTo>
                  <a:lnTo>
                    <a:pt x="192" y="212"/>
                  </a:lnTo>
                  <a:lnTo>
                    <a:pt x="181" y="207"/>
                  </a:lnTo>
                  <a:lnTo>
                    <a:pt x="181" y="205"/>
                  </a:lnTo>
                  <a:lnTo>
                    <a:pt x="181" y="202"/>
                  </a:lnTo>
                  <a:lnTo>
                    <a:pt x="180" y="197"/>
                  </a:lnTo>
                  <a:lnTo>
                    <a:pt x="182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1" y="186"/>
                  </a:lnTo>
                  <a:lnTo>
                    <a:pt x="179" y="184"/>
                  </a:lnTo>
                  <a:lnTo>
                    <a:pt x="174" y="181"/>
                  </a:lnTo>
                  <a:lnTo>
                    <a:pt x="169" y="177"/>
                  </a:lnTo>
                  <a:lnTo>
                    <a:pt x="162" y="176"/>
                  </a:lnTo>
                  <a:lnTo>
                    <a:pt x="161" y="174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1" y="180"/>
                  </a:lnTo>
                  <a:lnTo>
                    <a:pt x="130" y="180"/>
                  </a:lnTo>
                  <a:lnTo>
                    <a:pt x="117" y="180"/>
                  </a:lnTo>
                  <a:lnTo>
                    <a:pt x="117" y="180"/>
                  </a:lnTo>
                  <a:lnTo>
                    <a:pt x="116" y="177"/>
                  </a:lnTo>
                  <a:lnTo>
                    <a:pt x="114" y="172"/>
                  </a:lnTo>
                  <a:lnTo>
                    <a:pt x="101" y="172"/>
                  </a:lnTo>
                  <a:lnTo>
                    <a:pt x="96" y="172"/>
                  </a:lnTo>
                  <a:lnTo>
                    <a:pt x="95" y="171"/>
                  </a:lnTo>
                  <a:lnTo>
                    <a:pt x="85" y="171"/>
                  </a:lnTo>
                  <a:lnTo>
                    <a:pt x="87" y="167"/>
                  </a:lnTo>
                  <a:lnTo>
                    <a:pt x="99" y="167"/>
                  </a:lnTo>
                  <a:lnTo>
                    <a:pt x="111" y="171"/>
                  </a:lnTo>
                  <a:lnTo>
                    <a:pt x="116" y="170"/>
                  </a:lnTo>
                  <a:lnTo>
                    <a:pt x="125" y="167"/>
                  </a:lnTo>
                  <a:lnTo>
                    <a:pt x="126" y="167"/>
                  </a:lnTo>
                  <a:lnTo>
                    <a:pt x="131" y="167"/>
                  </a:lnTo>
                  <a:lnTo>
                    <a:pt x="141" y="170"/>
                  </a:lnTo>
                  <a:lnTo>
                    <a:pt x="145" y="171"/>
                  </a:lnTo>
                  <a:lnTo>
                    <a:pt x="156" y="171"/>
                  </a:lnTo>
                  <a:lnTo>
                    <a:pt x="147" y="166"/>
                  </a:lnTo>
                  <a:lnTo>
                    <a:pt x="141" y="164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4" y="164"/>
                  </a:lnTo>
                  <a:lnTo>
                    <a:pt x="144" y="161"/>
                  </a:lnTo>
                  <a:lnTo>
                    <a:pt x="142" y="160"/>
                  </a:lnTo>
                  <a:lnTo>
                    <a:pt x="141" y="159"/>
                  </a:lnTo>
                  <a:lnTo>
                    <a:pt x="131" y="157"/>
                  </a:lnTo>
                  <a:lnTo>
                    <a:pt x="126" y="160"/>
                  </a:lnTo>
                  <a:lnTo>
                    <a:pt x="106" y="159"/>
                  </a:lnTo>
                  <a:lnTo>
                    <a:pt x="109" y="154"/>
                  </a:lnTo>
                  <a:lnTo>
                    <a:pt x="109" y="149"/>
                  </a:lnTo>
                  <a:lnTo>
                    <a:pt x="112" y="147"/>
                  </a:lnTo>
                  <a:lnTo>
                    <a:pt x="121" y="144"/>
                  </a:lnTo>
                  <a:lnTo>
                    <a:pt x="129" y="146"/>
                  </a:lnTo>
                  <a:lnTo>
                    <a:pt x="130" y="147"/>
                  </a:lnTo>
                  <a:lnTo>
                    <a:pt x="131" y="149"/>
                  </a:lnTo>
                  <a:lnTo>
                    <a:pt x="132" y="146"/>
                  </a:lnTo>
                  <a:lnTo>
                    <a:pt x="142" y="145"/>
                  </a:lnTo>
                  <a:lnTo>
                    <a:pt x="142" y="146"/>
                  </a:lnTo>
                  <a:lnTo>
                    <a:pt x="144" y="147"/>
                  </a:lnTo>
                  <a:lnTo>
                    <a:pt x="144" y="149"/>
                  </a:lnTo>
                  <a:lnTo>
                    <a:pt x="145" y="149"/>
                  </a:lnTo>
                  <a:lnTo>
                    <a:pt x="145" y="151"/>
                  </a:lnTo>
                  <a:lnTo>
                    <a:pt x="147" y="154"/>
                  </a:lnTo>
                  <a:lnTo>
                    <a:pt x="149" y="149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57" y="144"/>
                  </a:lnTo>
                  <a:lnTo>
                    <a:pt x="160" y="144"/>
                  </a:lnTo>
                  <a:lnTo>
                    <a:pt x="169" y="142"/>
                  </a:lnTo>
                  <a:lnTo>
                    <a:pt x="174" y="147"/>
                  </a:lnTo>
                  <a:lnTo>
                    <a:pt x="175" y="149"/>
                  </a:lnTo>
                  <a:lnTo>
                    <a:pt x="175" y="150"/>
                  </a:lnTo>
                  <a:lnTo>
                    <a:pt x="176" y="151"/>
                  </a:lnTo>
                  <a:lnTo>
                    <a:pt x="179" y="155"/>
                  </a:lnTo>
                  <a:lnTo>
                    <a:pt x="181" y="152"/>
                  </a:lnTo>
                  <a:lnTo>
                    <a:pt x="184" y="147"/>
                  </a:lnTo>
                  <a:lnTo>
                    <a:pt x="182" y="146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97" y="144"/>
                  </a:lnTo>
                  <a:lnTo>
                    <a:pt x="200" y="145"/>
                  </a:lnTo>
                  <a:lnTo>
                    <a:pt x="201" y="145"/>
                  </a:lnTo>
                  <a:lnTo>
                    <a:pt x="201" y="149"/>
                  </a:lnTo>
                  <a:lnTo>
                    <a:pt x="201" y="151"/>
                  </a:lnTo>
                  <a:lnTo>
                    <a:pt x="201" y="154"/>
                  </a:lnTo>
                  <a:lnTo>
                    <a:pt x="199" y="157"/>
                  </a:lnTo>
                  <a:lnTo>
                    <a:pt x="199" y="162"/>
                  </a:lnTo>
                  <a:lnTo>
                    <a:pt x="200" y="169"/>
                  </a:lnTo>
                  <a:lnTo>
                    <a:pt x="204" y="169"/>
                  </a:lnTo>
                  <a:lnTo>
                    <a:pt x="205" y="161"/>
                  </a:lnTo>
                  <a:lnTo>
                    <a:pt x="205" y="154"/>
                  </a:lnTo>
                  <a:lnTo>
                    <a:pt x="206" y="149"/>
                  </a:lnTo>
                  <a:lnTo>
                    <a:pt x="214" y="152"/>
                  </a:lnTo>
                  <a:lnTo>
                    <a:pt x="219" y="155"/>
                  </a:lnTo>
                  <a:lnTo>
                    <a:pt x="224" y="155"/>
                  </a:lnTo>
                  <a:lnTo>
                    <a:pt x="230" y="159"/>
                  </a:lnTo>
                  <a:lnTo>
                    <a:pt x="231" y="164"/>
                  </a:lnTo>
                  <a:lnTo>
                    <a:pt x="232" y="165"/>
                  </a:lnTo>
                  <a:lnTo>
                    <a:pt x="234" y="166"/>
                  </a:lnTo>
                  <a:lnTo>
                    <a:pt x="236" y="169"/>
                  </a:lnTo>
                  <a:lnTo>
                    <a:pt x="237" y="170"/>
                  </a:lnTo>
                  <a:lnTo>
                    <a:pt x="241" y="172"/>
                  </a:lnTo>
                  <a:lnTo>
                    <a:pt x="242" y="175"/>
                  </a:lnTo>
                  <a:lnTo>
                    <a:pt x="245" y="176"/>
                  </a:lnTo>
                  <a:lnTo>
                    <a:pt x="249" y="172"/>
                  </a:lnTo>
                  <a:lnTo>
                    <a:pt x="257" y="171"/>
                  </a:lnTo>
                  <a:lnTo>
                    <a:pt x="259" y="171"/>
                  </a:lnTo>
                  <a:lnTo>
                    <a:pt x="264" y="171"/>
                  </a:lnTo>
                  <a:lnTo>
                    <a:pt x="264" y="170"/>
                  </a:lnTo>
                  <a:lnTo>
                    <a:pt x="264" y="167"/>
                  </a:lnTo>
                  <a:lnTo>
                    <a:pt x="275" y="169"/>
                  </a:lnTo>
                  <a:lnTo>
                    <a:pt x="271" y="165"/>
                  </a:lnTo>
                  <a:lnTo>
                    <a:pt x="269" y="164"/>
                  </a:lnTo>
                  <a:lnTo>
                    <a:pt x="260" y="164"/>
                  </a:lnTo>
                  <a:lnTo>
                    <a:pt x="259" y="164"/>
                  </a:lnTo>
                  <a:lnTo>
                    <a:pt x="255" y="165"/>
                  </a:lnTo>
                  <a:lnTo>
                    <a:pt x="254" y="165"/>
                  </a:lnTo>
                  <a:lnTo>
                    <a:pt x="251" y="166"/>
                  </a:lnTo>
                  <a:lnTo>
                    <a:pt x="250" y="166"/>
                  </a:lnTo>
                  <a:lnTo>
                    <a:pt x="246" y="166"/>
                  </a:lnTo>
                  <a:lnTo>
                    <a:pt x="240" y="164"/>
                  </a:lnTo>
                  <a:lnTo>
                    <a:pt x="237" y="157"/>
                  </a:lnTo>
                  <a:lnTo>
                    <a:pt x="236" y="157"/>
                  </a:lnTo>
                  <a:lnTo>
                    <a:pt x="234" y="154"/>
                  </a:lnTo>
                  <a:lnTo>
                    <a:pt x="241" y="152"/>
                  </a:lnTo>
                  <a:lnTo>
                    <a:pt x="241" y="154"/>
                  </a:lnTo>
                  <a:lnTo>
                    <a:pt x="249" y="160"/>
                  </a:lnTo>
                  <a:lnTo>
                    <a:pt x="250" y="155"/>
                  </a:lnTo>
                  <a:lnTo>
                    <a:pt x="250" y="155"/>
                  </a:lnTo>
                  <a:lnTo>
                    <a:pt x="249" y="154"/>
                  </a:lnTo>
                  <a:lnTo>
                    <a:pt x="247" y="154"/>
                  </a:lnTo>
                  <a:lnTo>
                    <a:pt x="247" y="150"/>
                  </a:lnTo>
                  <a:lnTo>
                    <a:pt x="247" y="149"/>
                  </a:lnTo>
                  <a:lnTo>
                    <a:pt x="247" y="147"/>
                  </a:lnTo>
                  <a:lnTo>
                    <a:pt x="252" y="145"/>
                  </a:lnTo>
                  <a:lnTo>
                    <a:pt x="271" y="140"/>
                  </a:lnTo>
                  <a:lnTo>
                    <a:pt x="272" y="140"/>
                  </a:lnTo>
                  <a:lnTo>
                    <a:pt x="286" y="139"/>
                  </a:lnTo>
                  <a:lnTo>
                    <a:pt x="292" y="140"/>
                  </a:lnTo>
                  <a:lnTo>
                    <a:pt x="299" y="136"/>
                  </a:lnTo>
                  <a:lnTo>
                    <a:pt x="299" y="137"/>
                  </a:lnTo>
                  <a:lnTo>
                    <a:pt x="302" y="142"/>
                  </a:lnTo>
                  <a:lnTo>
                    <a:pt x="306" y="147"/>
                  </a:lnTo>
                  <a:lnTo>
                    <a:pt x="309" y="147"/>
                  </a:lnTo>
                  <a:lnTo>
                    <a:pt x="312" y="149"/>
                  </a:lnTo>
                  <a:lnTo>
                    <a:pt x="312" y="146"/>
                  </a:lnTo>
                  <a:lnTo>
                    <a:pt x="312" y="144"/>
                  </a:lnTo>
                  <a:lnTo>
                    <a:pt x="310" y="140"/>
                  </a:lnTo>
                  <a:lnTo>
                    <a:pt x="310" y="139"/>
                  </a:lnTo>
                  <a:lnTo>
                    <a:pt x="305" y="139"/>
                  </a:lnTo>
                  <a:lnTo>
                    <a:pt x="302" y="134"/>
                  </a:lnTo>
                  <a:lnTo>
                    <a:pt x="306" y="134"/>
                  </a:lnTo>
                  <a:lnTo>
                    <a:pt x="306" y="132"/>
                  </a:lnTo>
                  <a:lnTo>
                    <a:pt x="306" y="131"/>
                  </a:lnTo>
                  <a:lnTo>
                    <a:pt x="301" y="131"/>
                  </a:lnTo>
                  <a:lnTo>
                    <a:pt x="290" y="131"/>
                  </a:lnTo>
                  <a:lnTo>
                    <a:pt x="281" y="132"/>
                  </a:lnTo>
                  <a:lnTo>
                    <a:pt x="270" y="136"/>
                  </a:lnTo>
                  <a:lnTo>
                    <a:pt x="266" y="136"/>
                  </a:lnTo>
                  <a:lnTo>
                    <a:pt x="256" y="139"/>
                  </a:lnTo>
                  <a:lnTo>
                    <a:pt x="247" y="140"/>
                  </a:lnTo>
                  <a:lnTo>
                    <a:pt x="241" y="141"/>
                  </a:lnTo>
                  <a:lnTo>
                    <a:pt x="241" y="141"/>
                  </a:lnTo>
                  <a:lnTo>
                    <a:pt x="237" y="140"/>
                  </a:lnTo>
                  <a:lnTo>
                    <a:pt x="235" y="140"/>
                  </a:lnTo>
                  <a:lnTo>
                    <a:pt x="230" y="139"/>
                  </a:lnTo>
                  <a:lnTo>
                    <a:pt x="239" y="136"/>
                  </a:lnTo>
                  <a:lnTo>
                    <a:pt x="237" y="134"/>
                  </a:lnTo>
                  <a:lnTo>
                    <a:pt x="236" y="132"/>
                  </a:lnTo>
                  <a:lnTo>
                    <a:pt x="236" y="131"/>
                  </a:lnTo>
                  <a:lnTo>
                    <a:pt x="250" y="130"/>
                  </a:lnTo>
                  <a:lnTo>
                    <a:pt x="271" y="125"/>
                  </a:lnTo>
                  <a:lnTo>
                    <a:pt x="265" y="124"/>
                  </a:lnTo>
                  <a:lnTo>
                    <a:pt x="247" y="125"/>
                  </a:lnTo>
                  <a:lnTo>
                    <a:pt x="237" y="126"/>
                  </a:lnTo>
                  <a:lnTo>
                    <a:pt x="229" y="126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1" y="129"/>
                  </a:lnTo>
                  <a:lnTo>
                    <a:pt x="204" y="129"/>
                  </a:lnTo>
                  <a:lnTo>
                    <a:pt x="195" y="129"/>
                  </a:lnTo>
                  <a:lnTo>
                    <a:pt x="195" y="125"/>
                  </a:lnTo>
                  <a:lnTo>
                    <a:pt x="195" y="124"/>
                  </a:lnTo>
                  <a:lnTo>
                    <a:pt x="195" y="120"/>
                  </a:lnTo>
                  <a:lnTo>
                    <a:pt x="196" y="117"/>
                  </a:lnTo>
                  <a:lnTo>
                    <a:pt x="199" y="114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11" y="115"/>
                  </a:lnTo>
                  <a:lnTo>
                    <a:pt x="216" y="115"/>
                  </a:lnTo>
                  <a:lnTo>
                    <a:pt x="217" y="112"/>
                  </a:lnTo>
                  <a:lnTo>
                    <a:pt x="217" y="107"/>
                  </a:lnTo>
                  <a:lnTo>
                    <a:pt x="210" y="106"/>
                  </a:lnTo>
                  <a:lnTo>
                    <a:pt x="202" y="109"/>
                  </a:lnTo>
                  <a:lnTo>
                    <a:pt x="196" y="109"/>
                  </a:lnTo>
                  <a:lnTo>
                    <a:pt x="197" y="102"/>
                  </a:lnTo>
                  <a:lnTo>
                    <a:pt x="194" y="99"/>
                  </a:lnTo>
                  <a:lnTo>
                    <a:pt x="190" y="97"/>
                  </a:lnTo>
                  <a:lnTo>
                    <a:pt x="187" y="95"/>
                  </a:lnTo>
                  <a:lnTo>
                    <a:pt x="207" y="84"/>
                  </a:lnTo>
                  <a:lnTo>
                    <a:pt x="217" y="80"/>
                  </a:lnTo>
                  <a:lnTo>
                    <a:pt x="227" y="80"/>
                  </a:lnTo>
                  <a:lnTo>
                    <a:pt x="230" y="80"/>
                  </a:lnTo>
                  <a:lnTo>
                    <a:pt x="230" y="81"/>
                  </a:lnTo>
                  <a:lnTo>
                    <a:pt x="234" y="85"/>
                  </a:lnTo>
                  <a:lnTo>
                    <a:pt x="235" y="86"/>
                  </a:lnTo>
                  <a:lnTo>
                    <a:pt x="240" y="92"/>
                  </a:lnTo>
                  <a:lnTo>
                    <a:pt x="241" y="94"/>
                  </a:lnTo>
                  <a:lnTo>
                    <a:pt x="242" y="97"/>
                  </a:lnTo>
                  <a:lnTo>
                    <a:pt x="245" y="99"/>
                  </a:lnTo>
                  <a:lnTo>
                    <a:pt x="246" y="101"/>
                  </a:lnTo>
                  <a:lnTo>
                    <a:pt x="254" y="102"/>
                  </a:lnTo>
                  <a:lnTo>
                    <a:pt x="260" y="99"/>
                  </a:lnTo>
                  <a:lnTo>
                    <a:pt x="264" y="97"/>
                  </a:lnTo>
                  <a:lnTo>
                    <a:pt x="274" y="91"/>
                  </a:lnTo>
                  <a:lnTo>
                    <a:pt x="276" y="91"/>
                  </a:lnTo>
                  <a:lnTo>
                    <a:pt x="281" y="94"/>
                  </a:lnTo>
                  <a:lnTo>
                    <a:pt x="284" y="95"/>
                  </a:lnTo>
                  <a:lnTo>
                    <a:pt x="277" y="97"/>
                  </a:lnTo>
                  <a:lnTo>
                    <a:pt x="275" y="100"/>
                  </a:lnTo>
                  <a:lnTo>
                    <a:pt x="272" y="102"/>
                  </a:lnTo>
                  <a:lnTo>
                    <a:pt x="271" y="105"/>
                  </a:lnTo>
                  <a:lnTo>
                    <a:pt x="274" y="105"/>
                  </a:lnTo>
                  <a:lnTo>
                    <a:pt x="289" y="97"/>
                  </a:lnTo>
                  <a:lnTo>
                    <a:pt x="290" y="96"/>
                  </a:lnTo>
                  <a:lnTo>
                    <a:pt x="302" y="95"/>
                  </a:lnTo>
                  <a:lnTo>
                    <a:pt x="305" y="95"/>
                  </a:lnTo>
                  <a:lnTo>
                    <a:pt x="310" y="95"/>
                  </a:lnTo>
                  <a:lnTo>
                    <a:pt x="311" y="97"/>
                  </a:lnTo>
                  <a:lnTo>
                    <a:pt x="317" y="104"/>
                  </a:lnTo>
                  <a:lnTo>
                    <a:pt x="314" y="110"/>
                  </a:lnTo>
                  <a:lnTo>
                    <a:pt x="314" y="114"/>
                  </a:lnTo>
                  <a:lnTo>
                    <a:pt x="316" y="119"/>
                  </a:lnTo>
                  <a:lnTo>
                    <a:pt x="316" y="122"/>
                  </a:lnTo>
                  <a:lnTo>
                    <a:pt x="322" y="126"/>
                  </a:lnTo>
                  <a:lnTo>
                    <a:pt x="326" y="129"/>
                  </a:lnTo>
                  <a:lnTo>
                    <a:pt x="335" y="134"/>
                  </a:lnTo>
                  <a:lnTo>
                    <a:pt x="335" y="134"/>
                  </a:lnTo>
                  <a:lnTo>
                    <a:pt x="340" y="140"/>
                  </a:lnTo>
                  <a:lnTo>
                    <a:pt x="352" y="147"/>
                  </a:lnTo>
                  <a:lnTo>
                    <a:pt x="355" y="154"/>
                  </a:lnTo>
                  <a:lnTo>
                    <a:pt x="359" y="155"/>
                  </a:lnTo>
                  <a:lnTo>
                    <a:pt x="360" y="152"/>
                  </a:lnTo>
                  <a:lnTo>
                    <a:pt x="360" y="146"/>
                  </a:lnTo>
                  <a:lnTo>
                    <a:pt x="359" y="145"/>
                  </a:lnTo>
                  <a:lnTo>
                    <a:pt x="354" y="140"/>
                  </a:lnTo>
                  <a:lnTo>
                    <a:pt x="352" y="139"/>
                  </a:lnTo>
                  <a:lnTo>
                    <a:pt x="347" y="136"/>
                  </a:lnTo>
                  <a:lnTo>
                    <a:pt x="340" y="131"/>
                  </a:lnTo>
                  <a:lnTo>
                    <a:pt x="339" y="129"/>
                  </a:lnTo>
                  <a:lnTo>
                    <a:pt x="337" y="126"/>
                  </a:lnTo>
                  <a:lnTo>
                    <a:pt x="330" y="125"/>
                  </a:lnTo>
                  <a:lnTo>
                    <a:pt x="324" y="120"/>
                  </a:lnTo>
                  <a:lnTo>
                    <a:pt x="321" y="114"/>
                  </a:lnTo>
                  <a:lnTo>
                    <a:pt x="326" y="106"/>
                  </a:lnTo>
                  <a:lnTo>
                    <a:pt x="321" y="102"/>
                  </a:lnTo>
                  <a:lnTo>
                    <a:pt x="320" y="97"/>
                  </a:lnTo>
                  <a:lnTo>
                    <a:pt x="319" y="96"/>
                  </a:lnTo>
                  <a:lnTo>
                    <a:pt x="319" y="95"/>
                  </a:lnTo>
                  <a:lnTo>
                    <a:pt x="316" y="94"/>
                  </a:lnTo>
                  <a:lnTo>
                    <a:pt x="312" y="90"/>
                  </a:lnTo>
                  <a:lnTo>
                    <a:pt x="306" y="84"/>
                  </a:lnTo>
                  <a:lnTo>
                    <a:pt x="302" y="89"/>
                  </a:lnTo>
                  <a:lnTo>
                    <a:pt x="295" y="89"/>
                  </a:lnTo>
                  <a:lnTo>
                    <a:pt x="295" y="87"/>
                  </a:lnTo>
                  <a:lnTo>
                    <a:pt x="299" y="81"/>
                  </a:lnTo>
                  <a:lnTo>
                    <a:pt x="301" y="81"/>
                  </a:lnTo>
                  <a:lnTo>
                    <a:pt x="305" y="79"/>
                  </a:lnTo>
                  <a:lnTo>
                    <a:pt x="307" y="73"/>
                  </a:lnTo>
                  <a:lnTo>
                    <a:pt x="320" y="69"/>
                  </a:lnTo>
                  <a:lnTo>
                    <a:pt x="322" y="76"/>
                  </a:lnTo>
                  <a:lnTo>
                    <a:pt x="322" y="80"/>
                  </a:lnTo>
                  <a:lnTo>
                    <a:pt x="322" y="82"/>
                  </a:lnTo>
                  <a:lnTo>
                    <a:pt x="329" y="89"/>
                  </a:lnTo>
                  <a:lnTo>
                    <a:pt x="335" y="91"/>
                  </a:lnTo>
                  <a:lnTo>
                    <a:pt x="334" y="95"/>
                  </a:lnTo>
                  <a:lnTo>
                    <a:pt x="337" y="95"/>
                  </a:lnTo>
                  <a:lnTo>
                    <a:pt x="340" y="97"/>
                  </a:lnTo>
                  <a:lnTo>
                    <a:pt x="340" y="99"/>
                  </a:lnTo>
                  <a:lnTo>
                    <a:pt x="339" y="102"/>
                  </a:lnTo>
                  <a:lnTo>
                    <a:pt x="337" y="102"/>
                  </a:lnTo>
                  <a:lnTo>
                    <a:pt x="339" y="105"/>
                  </a:lnTo>
                  <a:lnTo>
                    <a:pt x="340" y="109"/>
                  </a:lnTo>
                  <a:lnTo>
                    <a:pt x="335" y="115"/>
                  </a:lnTo>
                  <a:lnTo>
                    <a:pt x="341" y="116"/>
                  </a:lnTo>
                  <a:lnTo>
                    <a:pt x="346" y="117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15"/>
                  </a:lnTo>
                  <a:lnTo>
                    <a:pt x="354" y="114"/>
                  </a:lnTo>
                  <a:lnTo>
                    <a:pt x="360" y="117"/>
                  </a:lnTo>
                  <a:lnTo>
                    <a:pt x="364" y="121"/>
                  </a:lnTo>
                  <a:lnTo>
                    <a:pt x="369" y="125"/>
                  </a:lnTo>
                  <a:lnTo>
                    <a:pt x="372" y="127"/>
                  </a:lnTo>
                  <a:lnTo>
                    <a:pt x="374" y="127"/>
                  </a:lnTo>
                  <a:lnTo>
                    <a:pt x="376" y="124"/>
                  </a:lnTo>
                  <a:lnTo>
                    <a:pt x="372" y="122"/>
                  </a:lnTo>
                  <a:lnTo>
                    <a:pt x="372" y="117"/>
                  </a:lnTo>
                  <a:lnTo>
                    <a:pt x="370" y="115"/>
                  </a:lnTo>
                  <a:lnTo>
                    <a:pt x="364" y="115"/>
                  </a:lnTo>
                  <a:lnTo>
                    <a:pt x="360" y="110"/>
                  </a:lnTo>
                  <a:lnTo>
                    <a:pt x="355" y="106"/>
                  </a:lnTo>
                  <a:lnTo>
                    <a:pt x="354" y="102"/>
                  </a:lnTo>
                  <a:lnTo>
                    <a:pt x="359" y="102"/>
                  </a:lnTo>
                  <a:lnTo>
                    <a:pt x="362" y="102"/>
                  </a:lnTo>
                  <a:lnTo>
                    <a:pt x="369" y="102"/>
                  </a:lnTo>
                  <a:lnTo>
                    <a:pt x="371" y="101"/>
                  </a:lnTo>
                  <a:lnTo>
                    <a:pt x="372" y="100"/>
                  </a:lnTo>
                  <a:lnTo>
                    <a:pt x="375" y="99"/>
                  </a:lnTo>
                  <a:lnTo>
                    <a:pt x="376" y="97"/>
                  </a:lnTo>
                  <a:lnTo>
                    <a:pt x="376" y="96"/>
                  </a:lnTo>
                  <a:lnTo>
                    <a:pt x="374" y="96"/>
                  </a:lnTo>
                  <a:lnTo>
                    <a:pt x="369" y="95"/>
                  </a:lnTo>
                  <a:lnTo>
                    <a:pt x="364" y="97"/>
                  </a:lnTo>
                  <a:lnTo>
                    <a:pt x="364" y="97"/>
                  </a:lnTo>
                  <a:lnTo>
                    <a:pt x="359" y="97"/>
                  </a:lnTo>
                  <a:lnTo>
                    <a:pt x="359" y="95"/>
                  </a:lnTo>
                  <a:lnTo>
                    <a:pt x="371" y="90"/>
                  </a:lnTo>
                  <a:lnTo>
                    <a:pt x="370" y="90"/>
                  </a:lnTo>
                  <a:lnTo>
                    <a:pt x="366" y="90"/>
                  </a:lnTo>
                  <a:lnTo>
                    <a:pt x="364" y="87"/>
                  </a:lnTo>
                  <a:lnTo>
                    <a:pt x="361" y="89"/>
                  </a:lnTo>
                  <a:lnTo>
                    <a:pt x="360" y="90"/>
                  </a:lnTo>
                  <a:lnTo>
                    <a:pt x="359" y="90"/>
                  </a:lnTo>
                  <a:lnTo>
                    <a:pt x="347" y="95"/>
                  </a:lnTo>
                  <a:lnTo>
                    <a:pt x="342" y="94"/>
                  </a:lnTo>
                  <a:lnTo>
                    <a:pt x="346" y="90"/>
                  </a:lnTo>
                  <a:lnTo>
                    <a:pt x="346" y="87"/>
                  </a:lnTo>
                  <a:lnTo>
                    <a:pt x="340" y="89"/>
                  </a:lnTo>
                  <a:lnTo>
                    <a:pt x="337" y="86"/>
                  </a:lnTo>
                  <a:lnTo>
                    <a:pt x="335" y="85"/>
                  </a:lnTo>
                  <a:lnTo>
                    <a:pt x="334" y="82"/>
                  </a:lnTo>
                  <a:lnTo>
                    <a:pt x="331" y="81"/>
                  </a:lnTo>
                  <a:lnTo>
                    <a:pt x="331" y="79"/>
                  </a:lnTo>
                  <a:lnTo>
                    <a:pt x="334" y="76"/>
                  </a:lnTo>
                  <a:lnTo>
                    <a:pt x="331" y="76"/>
                  </a:lnTo>
                  <a:lnTo>
                    <a:pt x="327" y="71"/>
                  </a:lnTo>
                  <a:lnTo>
                    <a:pt x="326" y="65"/>
                  </a:lnTo>
                  <a:lnTo>
                    <a:pt x="334" y="66"/>
                  </a:lnTo>
                  <a:lnTo>
                    <a:pt x="340" y="73"/>
                  </a:lnTo>
                  <a:lnTo>
                    <a:pt x="340" y="68"/>
                  </a:lnTo>
                  <a:lnTo>
                    <a:pt x="339" y="65"/>
                  </a:lnTo>
                  <a:lnTo>
                    <a:pt x="345" y="65"/>
                  </a:lnTo>
                  <a:lnTo>
                    <a:pt x="346" y="64"/>
                  </a:lnTo>
                  <a:lnTo>
                    <a:pt x="349" y="65"/>
                  </a:lnTo>
                  <a:lnTo>
                    <a:pt x="352" y="65"/>
                  </a:lnTo>
                  <a:lnTo>
                    <a:pt x="359" y="66"/>
                  </a:lnTo>
                  <a:lnTo>
                    <a:pt x="364" y="66"/>
                  </a:lnTo>
                  <a:lnTo>
                    <a:pt x="364" y="69"/>
                  </a:lnTo>
                  <a:lnTo>
                    <a:pt x="372" y="74"/>
                  </a:lnTo>
                  <a:lnTo>
                    <a:pt x="376" y="73"/>
                  </a:lnTo>
                  <a:lnTo>
                    <a:pt x="374" y="66"/>
                  </a:lnTo>
                  <a:lnTo>
                    <a:pt x="372" y="65"/>
                  </a:lnTo>
                  <a:lnTo>
                    <a:pt x="371" y="65"/>
                  </a:lnTo>
                  <a:lnTo>
                    <a:pt x="377" y="63"/>
                  </a:lnTo>
                  <a:lnTo>
                    <a:pt x="391" y="61"/>
                  </a:lnTo>
                  <a:lnTo>
                    <a:pt x="394" y="61"/>
                  </a:lnTo>
                  <a:lnTo>
                    <a:pt x="395" y="63"/>
                  </a:lnTo>
                  <a:lnTo>
                    <a:pt x="396" y="65"/>
                  </a:lnTo>
                  <a:lnTo>
                    <a:pt x="399" y="66"/>
                  </a:lnTo>
                  <a:lnTo>
                    <a:pt x="396" y="73"/>
                  </a:lnTo>
                  <a:lnTo>
                    <a:pt x="409" y="75"/>
                  </a:lnTo>
                  <a:lnTo>
                    <a:pt x="414" y="73"/>
                  </a:lnTo>
                  <a:lnTo>
                    <a:pt x="415" y="75"/>
                  </a:lnTo>
                  <a:lnTo>
                    <a:pt x="420" y="74"/>
                  </a:lnTo>
                  <a:lnTo>
                    <a:pt x="422" y="75"/>
                  </a:lnTo>
                  <a:lnTo>
                    <a:pt x="422" y="75"/>
                  </a:lnTo>
                  <a:lnTo>
                    <a:pt x="422" y="74"/>
                  </a:lnTo>
                  <a:lnTo>
                    <a:pt x="424" y="74"/>
                  </a:lnTo>
                  <a:lnTo>
                    <a:pt x="424" y="73"/>
                  </a:lnTo>
                  <a:lnTo>
                    <a:pt x="427" y="74"/>
                  </a:lnTo>
                  <a:lnTo>
                    <a:pt x="430" y="74"/>
                  </a:lnTo>
                  <a:lnTo>
                    <a:pt x="436" y="74"/>
                  </a:lnTo>
                  <a:lnTo>
                    <a:pt x="434" y="65"/>
                  </a:lnTo>
                  <a:lnTo>
                    <a:pt x="442" y="60"/>
                  </a:lnTo>
                  <a:lnTo>
                    <a:pt x="444" y="60"/>
                  </a:lnTo>
                  <a:lnTo>
                    <a:pt x="445" y="60"/>
                  </a:lnTo>
                  <a:lnTo>
                    <a:pt x="450" y="63"/>
                  </a:lnTo>
                  <a:lnTo>
                    <a:pt x="457" y="59"/>
                  </a:lnTo>
                  <a:lnTo>
                    <a:pt x="457" y="61"/>
                  </a:lnTo>
                  <a:lnTo>
                    <a:pt x="457" y="61"/>
                  </a:lnTo>
                  <a:lnTo>
                    <a:pt x="457" y="61"/>
                  </a:lnTo>
                  <a:close/>
                  <a:moveTo>
                    <a:pt x="324" y="46"/>
                  </a:moveTo>
                  <a:lnTo>
                    <a:pt x="326" y="51"/>
                  </a:lnTo>
                  <a:lnTo>
                    <a:pt x="335" y="48"/>
                  </a:lnTo>
                  <a:lnTo>
                    <a:pt x="339" y="56"/>
                  </a:lnTo>
                  <a:lnTo>
                    <a:pt x="341" y="58"/>
                  </a:lnTo>
                  <a:lnTo>
                    <a:pt x="330" y="60"/>
                  </a:lnTo>
                  <a:lnTo>
                    <a:pt x="324" y="63"/>
                  </a:lnTo>
                  <a:lnTo>
                    <a:pt x="320" y="61"/>
                  </a:lnTo>
                  <a:lnTo>
                    <a:pt x="314" y="60"/>
                  </a:lnTo>
                  <a:lnTo>
                    <a:pt x="307" y="59"/>
                  </a:lnTo>
                  <a:lnTo>
                    <a:pt x="306" y="58"/>
                  </a:lnTo>
                  <a:lnTo>
                    <a:pt x="304" y="54"/>
                  </a:lnTo>
                  <a:lnTo>
                    <a:pt x="321" y="48"/>
                  </a:lnTo>
                  <a:lnTo>
                    <a:pt x="324" y="46"/>
                  </a:lnTo>
                  <a:lnTo>
                    <a:pt x="324" y="46"/>
                  </a:lnTo>
                  <a:lnTo>
                    <a:pt x="324" y="46"/>
                  </a:lnTo>
                  <a:close/>
                  <a:moveTo>
                    <a:pt x="370" y="58"/>
                  </a:moveTo>
                  <a:lnTo>
                    <a:pt x="354" y="63"/>
                  </a:lnTo>
                  <a:lnTo>
                    <a:pt x="345" y="58"/>
                  </a:lnTo>
                  <a:lnTo>
                    <a:pt x="345" y="56"/>
                  </a:lnTo>
                  <a:lnTo>
                    <a:pt x="345" y="56"/>
                  </a:lnTo>
                  <a:lnTo>
                    <a:pt x="340" y="49"/>
                  </a:lnTo>
                  <a:lnTo>
                    <a:pt x="342" y="41"/>
                  </a:lnTo>
                  <a:lnTo>
                    <a:pt x="361" y="41"/>
                  </a:lnTo>
                  <a:lnTo>
                    <a:pt x="362" y="44"/>
                  </a:lnTo>
                  <a:lnTo>
                    <a:pt x="364" y="50"/>
                  </a:lnTo>
                  <a:lnTo>
                    <a:pt x="369" y="51"/>
                  </a:lnTo>
                  <a:lnTo>
                    <a:pt x="370" y="53"/>
                  </a:lnTo>
                  <a:lnTo>
                    <a:pt x="370" y="58"/>
                  </a:lnTo>
                  <a:lnTo>
                    <a:pt x="370" y="58"/>
                  </a:lnTo>
                  <a:lnTo>
                    <a:pt x="370" y="58"/>
                  </a:lnTo>
                  <a:close/>
                  <a:moveTo>
                    <a:pt x="385" y="30"/>
                  </a:moveTo>
                  <a:lnTo>
                    <a:pt x="375" y="33"/>
                  </a:lnTo>
                  <a:lnTo>
                    <a:pt x="366" y="29"/>
                  </a:lnTo>
                  <a:lnTo>
                    <a:pt x="364" y="26"/>
                  </a:lnTo>
                  <a:lnTo>
                    <a:pt x="365" y="24"/>
                  </a:lnTo>
                  <a:lnTo>
                    <a:pt x="369" y="21"/>
                  </a:lnTo>
                  <a:lnTo>
                    <a:pt x="370" y="19"/>
                  </a:lnTo>
                  <a:lnTo>
                    <a:pt x="376" y="19"/>
                  </a:lnTo>
                  <a:lnTo>
                    <a:pt x="381" y="19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0"/>
                  </a:lnTo>
                  <a:close/>
                  <a:moveTo>
                    <a:pt x="402" y="56"/>
                  </a:moveTo>
                  <a:lnTo>
                    <a:pt x="377" y="56"/>
                  </a:lnTo>
                  <a:lnTo>
                    <a:pt x="376" y="56"/>
                  </a:lnTo>
                  <a:lnTo>
                    <a:pt x="376" y="53"/>
                  </a:lnTo>
                  <a:lnTo>
                    <a:pt x="375" y="48"/>
                  </a:lnTo>
                  <a:lnTo>
                    <a:pt x="369" y="40"/>
                  </a:lnTo>
                  <a:lnTo>
                    <a:pt x="375" y="38"/>
                  </a:lnTo>
                  <a:lnTo>
                    <a:pt x="379" y="36"/>
                  </a:lnTo>
                  <a:lnTo>
                    <a:pt x="389" y="34"/>
                  </a:lnTo>
                  <a:lnTo>
                    <a:pt x="405" y="30"/>
                  </a:lnTo>
                  <a:lnTo>
                    <a:pt x="401" y="28"/>
                  </a:lnTo>
                  <a:lnTo>
                    <a:pt x="400" y="28"/>
                  </a:lnTo>
                  <a:lnTo>
                    <a:pt x="392" y="28"/>
                  </a:lnTo>
                  <a:lnTo>
                    <a:pt x="389" y="20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396" y="16"/>
                  </a:lnTo>
                  <a:lnTo>
                    <a:pt x="399" y="15"/>
                  </a:lnTo>
                  <a:lnTo>
                    <a:pt x="400" y="24"/>
                  </a:lnTo>
                  <a:lnTo>
                    <a:pt x="400" y="25"/>
                  </a:lnTo>
                  <a:lnTo>
                    <a:pt x="402" y="26"/>
                  </a:lnTo>
                  <a:lnTo>
                    <a:pt x="409" y="26"/>
                  </a:lnTo>
                  <a:lnTo>
                    <a:pt x="411" y="30"/>
                  </a:lnTo>
                  <a:lnTo>
                    <a:pt x="411" y="31"/>
                  </a:lnTo>
                  <a:lnTo>
                    <a:pt x="407" y="40"/>
                  </a:lnTo>
                  <a:lnTo>
                    <a:pt x="406" y="41"/>
                  </a:lnTo>
                  <a:lnTo>
                    <a:pt x="400" y="46"/>
                  </a:lnTo>
                  <a:lnTo>
                    <a:pt x="405" y="56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02" y="56"/>
                  </a:lnTo>
                  <a:close/>
                  <a:moveTo>
                    <a:pt x="337" y="21"/>
                  </a:moveTo>
                  <a:lnTo>
                    <a:pt x="326" y="28"/>
                  </a:lnTo>
                  <a:lnTo>
                    <a:pt x="314" y="26"/>
                  </a:lnTo>
                  <a:lnTo>
                    <a:pt x="309" y="20"/>
                  </a:lnTo>
                  <a:lnTo>
                    <a:pt x="295" y="16"/>
                  </a:lnTo>
                  <a:lnTo>
                    <a:pt x="294" y="16"/>
                  </a:lnTo>
                  <a:lnTo>
                    <a:pt x="300" y="8"/>
                  </a:lnTo>
                  <a:lnTo>
                    <a:pt x="305" y="5"/>
                  </a:lnTo>
                  <a:lnTo>
                    <a:pt x="331" y="0"/>
                  </a:lnTo>
                  <a:lnTo>
                    <a:pt x="337" y="21"/>
                  </a:lnTo>
                  <a:lnTo>
                    <a:pt x="337" y="21"/>
                  </a:lnTo>
                  <a:lnTo>
                    <a:pt x="337" y="21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4" name="Frihåndsform 213">
              <a:extLst>
                <a:ext uri="{FF2B5EF4-FFF2-40B4-BE49-F238E27FC236}">
                  <a16:creationId xmlns:a16="http://schemas.microsoft.com/office/drawing/2014/main" id="{00000000-0008-0000-0000-000014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" y="443"/>
              <a:ext cx="135" cy="136"/>
            </a:xfrm>
            <a:custGeom>
              <a:avLst/>
              <a:gdLst>
                <a:gd name="T0" fmla="*/ 171 w 406"/>
                <a:gd name="T1" fmla="*/ 182 h 407"/>
                <a:gd name="T2" fmla="*/ 160 w 406"/>
                <a:gd name="T3" fmla="*/ 207 h 407"/>
                <a:gd name="T4" fmla="*/ 195 w 406"/>
                <a:gd name="T5" fmla="*/ 206 h 407"/>
                <a:gd name="T6" fmla="*/ 185 w 406"/>
                <a:gd name="T7" fmla="*/ 189 h 407"/>
                <a:gd name="T8" fmla="*/ 220 w 406"/>
                <a:gd name="T9" fmla="*/ 186 h 407"/>
                <a:gd name="T10" fmla="*/ 259 w 406"/>
                <a:gd name="T11" fmla="*/ 191 h 407"/>
                <a:gd name="T12" fmla="*/ 328 w 406"/>
                <a:gd name="T13" fmla="*/ 214 h 407"/>
                <a:gd name="T14" fmla="*/ 393 w 406"/>
                <a:gd name="T15" fmla="*/ 253 h 407"/>
                <a:gd name="T16" fmla="*/ 398 w 406"/>
                <a:gd name="T17" fmla="*/ 286 h 407"/>
                <a:gd name="T18" fmla="*/ 393 w 406"/>
                <a:gd name="T19" fmla="*/ 325 h 407"/>
                <a:gd name="T20" fmla="*/ 386 w 406"/>
                <a:gd name="T21" fmla="*/ 347 h 407"/>
                <a:gd name="T22" fmla="*/ 398 w 406"/>
                <a:gd name="T23" fmla="*/ 391 h 407"/>
                <a:gd name="T24" fmla="*/ 372 w 406"/>
                <a:gd name="T25" fmla="*/ 397 h 407"/>
                <a:gd name="T26" fmla="*/ 338 w 406"/>
                <a:gd name="T27" fmla="*/ 392 h 407"/>
                <a:gd name="T28" fmla="*/ 300 w 406"/>
                <a:gd name="T29" fmla="*/ 363 h 407"/>
                <a:gd name="T30" fmla="*/ 282 w 406"/>
                <a:gd name="T31" fmla="*/ 335 h 407"/>
                <a:gd name="T32" fmla="*/ 181 w 406"/>
                <a:gd name="T33" fmla="*/ 325 h 407"/>
                <a:gd name="T34" fmla="*/ 154 w 406"/>
                <a:gd name="T35" fmla="*/ 380 h 407"/>
                <a:gd name="T36" fmla="*/ 111 w 406"/>
                <a:gd name="T37" fmla="*/ 402 h 407"/>
                <a:gd name="T38" fmla="*/ 56 w 406"/>
                <a:gd name="T39" fmla="*/ 377 h 407"/>
                <a:gd name="T40" fmla="*/ 71 w 406"/>
                <a:gd name="T41" fmla="*/ 340 h 407"/>
                <a:gd name="T42" fmla="*/ 105 w 406"/>
                <a:gd name="T43" fmla="*/ 296 h 407"/>
                <a:gd name="T44" fmla="*/ 117 w 406"/>
                <a:gd name="T45" fmla="*/ 263 h 407"/>
                <a:gd name="T46" fmla="*/ 112 w 406"/>
                <a:gd name="T47" fmla="*/ 242 h 407"/>
                <a:gd name="T48" fmla="*/ 94 w 406"/>
                <a:gd name="T49" fmla="*/ 222 h 407"/>
                <a:gd name="T50" fmla="*/ 72 w 406"/>
                <a:gd name="T51" fmla="*/ 235 h 407"/>
                <a:gd name="T52" fmla="*/ 46 w 406"/>
                <a:gd name="T53" fmla="*/ 234 h 407"/>
                <a:gd name="T54" fmla="*/ 65 w 406"/>
                <a:gd name="T55" fmla="*/ 217 h 407"/>
                <a:gd name="T56" fmla="*/ 60 w 406"/>
                <a:gd name="T57" fmla="*/ 191 h 407"/>
                <a:gd name="T58" fmla="*/ 60 w 406"/>
                <a:gd name="T59" fmla="*/ 181 h 407"/>
                <a:gd name="T60" fmla="*/ 80 w 406"/>
                <a:gd name="T61" fmla="*/ 175 h 407"/>
                <a:gd name="T62" fmla="*/ 80 w 406"/>
                <a:gd name="T63" fmla="*/ 207 h 407"/>
                <a:gd name="T64" fmla="*/ 126 w 406"/>
                <a:gd name="T65" fmla="*/ 189 h 407"/>
                <a:gd name="T66" fmla="*/ 97 w 406"/>
                <a:gd name="T67" fmla="*/ 179 h 407"/>
                <a:gd name="T68" fmla="*/ 116 w 406"/>
                <a:gd name="T69" fmla="*/ 171 h 407"/>
                <a:gd name="T70" fmla="*/ 97 w 406"/>
                <a:gd name="T71" fmla="*/ 165 h 407"/>
                <a:gd name="T72" fmla="*/ 134 w 406"/>
                <a:gd name="T73" fmla="*/ 155 h 407"/>
                <a:gd name="T74" fmla="*/ 159 w 406"/>
                <a:gd name="T75" fmla="*/ 159 h 407"/>
                <a:gd name="T76" fmla="*/ 71 w 406"/>
                <a:gd name="T77" fmla="*/ 166 h 407"/>
                <a:gd name="T78" fmla="*/ 29 w 406"/>
                <a:gd name="T79" fmla="*/ 151 h 407"/>
                <a:gd name="T80" fmla="*/ 69 w 406"/>
                <a:gd name="T81" fmla="*/ 136 h 407"/>
                <a:gd name="T82" fmla="*/ 9 w 406"/>
                <a:gd name="T83" fmla="*/ 124 h 407"/>
                <a:gd name="T84" fmla="*/ 61 w 406"/>
                <a:gd name="T85" fmla="*/ 127 h 407"/>
                <a:gd name="T86" fmla="*/ 270 w 406"/>
                <a:gd name="T87" fmla="*/ 24 h 407"/>
                <a:gd name="T88" fmla="*/ 279 w 406"/>
                <a:gd name="T89" fmla="*/ 65 h 407"/>
                <a:gd name="T90" fmla="*/ 236 w 406"/>
                <a:gd name="T91" fmla="*/ 124 h 407"/>
                <a:gd name="T92" fmla="*/ 196 w 406"/>
                <a:gd name="T93" fmla="*/ 167 h 407"/>
                <a:gd name="T94" fmla="*/ 170 w 406"/>
                <a:gd name="T95" fmla="*/ 160 h 407"/>
                <a:gd name="T96" fmla="*/ 166 w 406"/>
                <a:gd name="T97" fmla="*/ 144 h 407"/>
                <a:gd name="T98" fmla="*/ 190 w 406"/>
                <a:gd name="T99" fmla="*/ 122 h 407"/>
                <a:gd name="T100" fmla="*/ 150 w 406"/>
                <a:gd name="T101" fmla="*/ 131 h 407"/>
                <a:gd name="T102" fmla="*/ 146 w 406"/>
                <a:gd name="T103" fmla="*/ 111 h 407"/>
                <a:gd name="T104" fmla="*/ 179 w 406"/>
                <a:gd name="T105" fmla="*/ 96 h 407"/>
                <a:gd name="T106" fmla="*/ 207 w 406"/>
                <a:gd name="T107" fmla="*/ 86 h 407"/>
                <a:gd name="T108" fmla="*/ 199 w 406"/>
                <a:gd name="T109" fmla="*/ 69 h 407"/>
                <a:gd name="T110" fmla="*/ 207 w 406"/>
                <a:gd name="T111" fmla="*/ 57 h 407"/>
                <a:gd name="T112" fmla="*/ 231 w 406"/>
                <a:gd name="T113" fmla="*/ 25 h 407"/>
                <a:gd name="T114" fmla="*/ 254 w 406"/>
                <a:gd name="T115" fmla="*/ 17 h 407"/>
                <a:gd name="T116" fmla="*/ 250 w 406"/>
                <a:gd name="T117" fmla="*/ 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6" h="407">
                  <a:moveTo>
                    <a:pt x="159" y="159"/>
                  </a:moveTo>
                  <a:lnTo>
                    <a:pt x="159" y="162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2" y="170"/>
                  </a:lnTo>
                  <a:lnTo>
                    <a:pt x="164" y="174"/>
                  </a:lnTo>
                  <a:lnTo>
                    <a:pt x="170" y="181"/>
                  </a:lnTo>
                  <a:lnTo>
                    <a:pt x="171" y="182"/>
                  </a:lnTo>
                  <a:lnTo>
                    <a:pt x="171" y="184"/>
                  </a:lnTo>
                  <a:lnTo>
                    <a:pt x="170" y="189"/>
                  </a:lnTo>
                  <a:lnTo>
                    <a:pt x="166" y="196"/>
                  </a:lnTo>
                  <a:lnTo>
                    <a:pt x="160" y="200"/>
                  </a:lnTo>
                  <a:lnTo>
                    <a:pt x="157" y="205"/>
                  </a:lnTo>
                  <a:lnTo>
                    <a:pt x="159" y="206"/>
                  </a:lnTo>
                  <a:lnTo>
                    <a:pt x="159" y="209"/>
                  </a:lnTo>
                  <a:lnTo>
                    <a:pt x="160" y="207"/>
                  </a:lnTo>
                  <a:lnTo>
                    <a:pt x="164" y="206"/>
                  </a:lnTo>
                  <a:lnTo>
                    <a:pt x="165" y="205"/>
                  </a:lnTo>
                  <a:lnTo>
                    <a:pt x="171" y="201"/>
                  </a:lnTo>
                  <a:lnTo>
                    <a:pt x="180" y="200"/>
                  </a:lnTo>
                  <a:lnTo>
                    <a:pt x="181" y="201"/>
                  </a:lnTo>
                  <a:lnTo>
                    <a:pt x="184" y="205"/>
                  </a:lnTo>
                  <a:lnTo>
                    <a:pt x="189" y="207"/>
                  </a:lnTo>
                  <a:lnTo>
                    <a:pt x="195" y="206"/>
                  </a:lnTo>
                  <a:lnTo>
                    <a:pt x="196" y="206"/>
                  </a:lnTo>
                  <a:lnTo>
                    <a:pt x="197" y="206"/>
                  </a:lnTo>
                  <a:lnTo>
                    <a:pt x="202" y="204"/>
                  </a:lnTo>
                  <a:lnTo>
                    <a:pt x="200" y="202"/>
                  </a:lnTo>
                  <a:lnTo>
                    <a:pt x="196" y="201"/>
                  </a:lnTo>
                  <a:lnTo>
                    <a:pt x="187" y="200"/>
                  </a:lnTo>
                  <a:lnTo>
                    <a:pt x="184" y="194"/>
                  </a:lnTo>
                  <a:lnTo>
                    <a:pt x="185" y="189"/>
                  </a:lnTo>
                  <a:lnTo>
                    <a:pt x="194" y="184"/>
                  </a:lnTo>
                  <a:lnTo>
                    <a:pt x="195" y="184"/>
                  </a:lnTo>
                  <a:lnTo>
                    <a:pt x="202" y="182"/>
                  </a:lnTo>
                  <a:lnTo>
                    <a:pt x="205" y="181"/>
                  </a:lnTo>
                  <a:lnTo>
                    <a:pt x="210" y="184"/>
                  </a:lnTo>
                  <a:lnTo>
                    <a:pt x="215" y="186"/>
                  </a:lnTo>
                  <a:lnTo>
                    <a:pt x="215" y="187"/>
                  </a:lnTo>
                  <a:lnTo>
                    <a:pt x="220" y="186"/>
                  </a:lnTo>
                  <a:lnTo>
                    <a:pt x="225" y="182"/>
                  </a:lnTo>
                  <a:lnTo>
                    <a:pt x="231" y="185"/>
                  </a:lnTo>
                  <a:lnTo>
                    <a:pt x="234" y="189"/>
                  </a:lnTo>
                  <a:lnTo>
                    <a:pt x="239" y="189"/>
                  </a:lnTo>
                  <a:lnTo>
                    <a:pt x="242" y="187"/>
                  </a:lnTo>
                  <a:lnTo>
                    <a:pt x="255" y="189"/>
                  </a:lnTo>
                  <a:lnTo>
                    <a:pt x="256" y="190"/>
                  </a:lnTo>
                  <a:lnTo>
                    <a:pt x="259" y="191"/>
                  </a:lnTo>
                  <a:lnTo>
                    <a:pt x="267" y="190"/>
                  </a:lnTo>
                  <a:lnTo>
                    <a:pt x="267" y="191"/>
                  </a:lnTo>
                  <a:lnTo>
                    <a:pt x="267" y="195"/>
                  </a:lnTo>
                  <a:lnTo>
                    <a:pt x="267" y="206"/>
                  </a:lnTo>
                  <a:lnTo>
                    <a:pt x="277" y="210"/>
                  </a:lnTo>
                  <a:lnTo>
                    <a:pt x="301" y="207"/>
                  </a:lnTo>
                  <a:lnTo>
                    <a:pt x="315" y="210"/>
                  </a:lnTo>
                  <a:lnTo>
                    <a:pt x="328" y="214"/>
                  </a:lnTo>
                  <a:lnTo>
                    <a:pt x="346" y="240"/>
                  </a:lnTo>
                  <a:lnTo>
                    <a:pt x="353" y="240"/>
                  </a:lnTo>
                  <a:lnTo>
                    <a:pt x="377" y="240"/>
                  </a:lnTo>
                  <a:lnTo>
                    <a:pt x="385" y="240"/>
                  </a:lnTo>
                  <a:lnTo>
                    <a:pt x="388" y="242"/>
                  </a:lnTo>
                  <a:lnTo>
                    <a:pt x="391" y="246"/>
                  </a:lnTo>
                  <a:lnTo>
                    <a:pt x="393" y="251"/>
                  </a:lnTo>
                  <a:lnTo>
                    <a:pt x="393" y="253"/>
                  </a:lnTo>
                  <a:lnTo>
                    <a:pt x="397" y="256"/>
                  </a:lnTo>
                  <a:lnTo>
                    <a:pt x="398" y="258"/>
                  </a:lnTo>
                  <a:lnTo>
                    <a:pt x="400" y="261"/>
                  </a:lnTo>
                  <a:lnTo>
                    <a:pt x="401" y="266"/>
                  </a:lnTo>
                  <a:lnTo>
                    <a:pt x="403" y="273"/>
                  </a:lnTo>
                  <a:lnTo>
                    <a:pt x="406" y="277"/>
                  </a:lnTo>
                  <a:lnTo>
                    <a:pt x="401" y="285"/>
                  </a:lnTo>
                  <a:lnTo>
                    <a:pt x="398" y="286"/>
                  </a:lnTo>
                  <a:lnTo>
                    <a:pt x="397" y="287"/>
                  </a:lnTo>
                  <a:lnTo>
                    <a:pt x="391" y="293"/>
                  </a:lnTo>
                  <a:lnTo>
                    <a:pt x="388" y="295"/>
                  </a:lnTo>
                  <a:lnTo>
                    <a:pt x="390" y="303"/>
                  </a:lnTo>
                  <a:lnTo>
                    <a:pt x="390" y="307"/>
                  </a:lnTo>
                  <a:lnTo>
                    <a:pt x="391" y="308"/>
                  </a:lnTo>
                  <a:lnTo>
                    <a:pt x="392" y="315"/>
                  </a:lnTo>
                  <a:lnTo>
                    <a:pt x="393" y="325"/>
                  </a:lnTo>
                  <a:lnTo>
                    <a:pt x="391" y="332"/>
                  </a:lnTo>
                  <a:lnTo>
                    <a:pt x="390" y="332"/>
                  </a:lnTo>
                  <a:lnTo>
                    <a:pt x="388" y="336"/>
                  </a:lnTo>
                  <a:lnTo>
                    <a:pt x="388" y="338"/>
                  </a:lnTo>
                  <a:lnTo>
                    <a:pt x="388" y="342"/>
                  </a:lnTo>
                  <a:lnTo>
                    <a:pt x="387" y="343"/>
                  </a:lnTo>
                  <a:lnTo>
                    <a:pt x="387" y="345"/>
                  </a:lnTo>
                  <a:lnTo>
                    <a:pt x="386" y="347"/>
                  </a:lnTo>
                  <a:lnTo>
                    <a:pt x="385" y="350"/>
                  </a:lnTo>
                  <a:lnTo>
                    <a:pt x="386" y="353"/>
                  </a:lnTo>
                  <a:lnTo>
                    <a:pt x="388" y="358"/>
                  </a:lnTo>
                  <a:lnTo>
                    <a:pt x="388" y="363"/>
                  </a:lnTo>
                  <a:lnTo>
                    <a:pt x="391" y="372"/>
                  </a:lnTo>
                  <a:lnTo>
                    <a:pt x="393" y="380"/>
                  </a:lnTo>
                  <a:lnTo>
                    <a:pt x="397" y="383"/>
                  </a:lnTo>
                  <a:lnTo>
                    <a:pt x="398" y="391"/>
                  </a:lnTo>
                  <a:lnTo>
                    <a:pt x="401" y="395"/>
                  </a:lnTo>
                  <a:lnTo>
                    <a:pt x="401" y="396"/>
                  </a:lnTo>
                  <a:lnTo>
                    <a:pt x="402" y="402"/>
                  </a:lnTo>
                  <a:lnTo>
                    <a:pt x="402" y="403"/>
                  </a:lnTo>
                  <a:lnTo>
                    <a:pt x="388" y="407"/>
                  </a:lnTo>
                  <a:lnTo>
                    <a:pt x="381" y="401"/>
                  </a:lnTo>
                  <a:lnTo>
                    <a:pt x="373" y="398"/>
                  </a:lnTo>
                  <a:lnTo>
                    <a:pt x="372" y="397"/>
                  </a:lnTo>
                  <a:lnTo>
                    <a:pt x="365" y="396"/>
                  </a:lnTo>
                  <a:lnTo>
                    <a:pt x="360" y="393"/>
                  </a:lnTo>
                  <a:lnTo>
                    <a:pt x="351" y="392"/>
                  </a:lnTo>
                  <a:lnTo>
                    <a:pt x="346" y="397"/>
                  </a:lnTo>
                  <a:lnTo>
                    <a:pt x="345" y="398"/>
                  </a:lnTo>
                  <a:lnTo>
                    <a:pt x="341" y="397"/>
                  </a:lnTo>
                  <a:lnTo>
                    <a:pt x="338" y="392"/>
                  </a:lnTo>
                  <a:lnTo>
                    <a:pt x="338" y="392"/>
                  </a:lnTo>
                  <a:lnTo>
                    <a:pt x="332" y="392"/>
                  </a:lnTo>
                  <a:lnTo>
                    <a:pt x="327" y="393"/>
                  </a:lnTo>
                  <a:lnTo>
                    <a:pt x="320" y="380"/>
                  </a:lnTo>
                  <a:lnTo>
                    <a:pt x="315" y="375"/>
                  </a:lnTo>
                  <a:lnTo>
                    <a:pt x="305" y="365"/>
                  </a:lnTo>
                  <a:lnTo>
                    <a:pt x="305" y="363"/>
                  </a:lnTo>
                  <a:lnTo>
                    <a:pt x="304" y="363"/>
                  </a:lnTo>
                  <a:lnTo>
                    <a:pt x="300" y="363"/>
                  </a:lnTo>
                  <a:lnTo>
                    <a:pt x="297" y="361"/>
                  </a:lnTo>
                  <a:lnTo>
                    <a:pt x="296" y="355"/>
                  </a:lnTo>
                  <a:lnTo>
                    <a:pt x="291" y="353"/>
                  </a:lnTo>
                  <a:lnTo>
                    <a:pt x="291" y="351"/>
                  </a:lnTo>
                  <a:lnTo>
                    <a:pt x="290" y="342"/>
                  </a:lnTo>
                  <a:lnTo>
                    <a:pt x="289" y="340"/>
                  </a:lnTo>
                  <a:lnTo>
                    <a:pt x="284" y="336"/>
                  </a:lnTo>
                  <a:lnTo>
                    <a:pt x="282" y="335"/>
                  </a:lnTo>
                  <a:lnTo>
                    <a:pt x="264" y="328"/>
                  </a:lnTo>
                  <a:lnTo>
                    <a:pt x="250" y="332"/>
                  </a:lnTo>
                  <a:lnTo>
                    <a:pt x="242" y="337"/>
                  </a:lnTo>
                  <a:lnTo>
                    <a:pt x="236" y="332"/>
                  </a:lnTo>
                  <a:lnTo>
                    <a:pt x="227" y="333"/>
                  </a:lnTo>
                  <a:lnTo>
                    <a:pt x="199" y="325"/>
                  </a:lnTo>
                  <a:lnTo>
                    <a:pt x="190" y="325"/>
                  </a:lnTo>
                  <a:lnTo>
                    <a:pt x="181" y="325"/>
                  </a:lnTo>
                  <a:lnTo>
                    <a:pt x="180" y="325"/>
                  </a:lnTo>
                  <a:lnTo>
                    <a:pt x="180" y="326"/>
                  </a:lnTo>
                  <a:lnTo>
                    <a:pt x="177" y="331"/>
                  </a:lnTo>
                  <a:lnTo>
                    <a:pt x="170" y="338"/>
                  </a:lnTo>
                  <a:lnTo>
                    <a:pt x="166" y="343"/>
                  </a:lnTo>
                  <a:lnTo>
                    <a:pt x="162" y="348"/>
                  </a:lnTo>
                  <a:lnTo>
                    <a:pt x="170" y="373"/>
                  </a:lnTo>
                  <a:lnTo>
                    <a:pt x="154" y="380"/>
                  </a:lnTo>
                  <a:lnTo>
                    <a:pt x="151" y="387"/>
                  </a:lnTo>
                  <a:lnTo>
                    <a:pt x="146" y="388"/>
                  </a:lnTo>
                  <a:lnTo>
                    <a:pt x="141" y="385"/>
                  </a:lnTo>
                  <a:lnTo>
                    <a:pt x="139" y="387"/>
                  </a:lnTo>
                  <a:lnTo>
                    <a:pt x="142" y="391"/>
                  </a:lnTo>
                  <a:lnTo>
                    <a:pt x="134" y="398"/>
                  </a:lnTo>
                  <a:lnTo>
                    <a:pt x="112" y="403"/>
                  </a:lnTo>
                  <a:lnTo>
                    <a:pt x="111" y="402"/>
                  </a:lnTo>
                  <a:lnTo>
                    <a:pt x="109" y="401"/>
                  </a:lnTo>
                  <a:lnTo>
                    <a:pt x="107" y="401"/>
                  </a:lnTo>
                  <a:lnTo>
                    <a:pt x="99" y="396"/>
                  </a:lnTo>
                  <a:lnTo>
                    <a:pt x="96" y="393"/>
                  </a:lnTo>
                  <a:lnTo>
                    <a:pt x="94" y="392"/>
                  </a:lnTo>
                  <a:lnTo>
                    <a:pt x="72" y="383"/>
                  </a:lnTo>
                  <a:lnTo>
                    <a:pt x="71" y="382"/>
                  </a:lnTo>
                  <a:lnTo>
                    <a:pt x="56" y="377"/>
                  </a:lnTo>
                  <a:lnTo>
                    <a:pt x="71" y="367"/>
                  </a:lnTo>
                  <a:lnTo>
                    <a:pt x="74" y="356"/>
                  </a:lnTo>
                  <a:lnTo>
                    <a:pt x="74" y="356"/>
                  </a:lnTo>
                  <a:lnTo>
                    <a:pt x="74" y="351"/>
                  </a:lnTo>
                  <a:lnTo>
                    <a:pt x="80" y="343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1" y="340"/>
                  </a:lnTo>
                  <a:lnTo>
                    <a:pt x="71" y="340"/>
                  </a:lnTo>
                  <a:lnTo>
                    <a:pt x="70" y="338"/>
                  </a:lnTo>
                  <a:lnTo>
                    <a:pt x="49" y="312"/>
                  </a:lnTo>
                  <a:lnTo>
                    <a:pt x="67" y="305"/>
                  </a:lnTo>
                  <a:lnTo>
                    <a:pt x="71" y="305"/>
                  </a:lnTo>
                  <a:lnTo>
                    <a:pt x="74" y="306"/>
                  </a:lnTo>
                  <a:lnTo>
                    <a:pt x="97" y="301"/>
                  </a:lnTo>
                  <a:lnTo>
                    <a:pt x="105" y="296"/>
                  </a:lnTo>
                  <a:lnTo>
                    <a:pt x="110" y="291"/>
                  </a:lnTo>
                  <a:lnTo>
                    <a:pt x="110" y="290"/>
                  </a:lnTo>
                  <a:lnTo>
                    <a:pt x="110" y="288"/>
                  </a:lnTo>
                  <a:lnTo>
                    <a:pt x="110" y="283"/>
                  </a:lnTo>
                  <a:lnTo>
                    <a:pt x="109" y="273"/>
                  </a:lnTo>
                  <a:lnTo>
                    <a:pt x="109" y="270"/>
                  </a:lnTo>
                  <a:lnTo>
                    <a:pt x="115" y="263"/>
                  </a:lnTo>
                  <a:lnTo>
                    <a:pt x="117" y="263"/>
                  </a:lnTo>
                  <a:lnTo>
                    <a:pt x="126" y="261"/>
                  </a:lnTo>
                  <a:lnTo>
                    <a:pt x="120" y="261"/>
                  </a:lnTo>
                  <a:lnTo>
                    <a:pt x="116" y="260"/>
                  </a:lnTo>
                  <a:lnTo>
                    <a:pt x="115" y="258"/>
                  </a:lnTo>
                  <a:lnTo>
                    <a:pt x="115" y="255"/>
                  </a:lnTo>
                  <a:lnTo>
                    <a:pt x="110" y="253"/>
                  </a:lnTo>
                  <a:lnTo>
                    <a:pt x="111" y="245"/>
                  </a:lnTo>
                  <a:lnTo>
                    <a:pt x="112" y="242"/>
                  </a:lnTo>
                  <a:lnTo>
                    <a:pt x="115" y="237"/>
                  </a:lnTo>
                  <a:lnTo>
                    <a:pt x="114" y="232"/>
                  </a:lnTo>
                  <a:lnTo>
                    <a:pt x="116" y="230"/>
                  </a:lnTo>
                  <a:lnTo>
                    <a:pt x="116" y="229"/>
                  </a:lnTo>
                  <a:lnTo>
                    <a:pt x="106" y="222"/>
                  </a:lnTo>
                  <a:lnTo>
                    <a:pt x="106" y="221"/>
                  </a:lnTo>
                  <a:lnTo>
                    <a:pt x="99" y="224"/>
                  </a:lnTo>
                  <a:lnTo>
                    <a:pt x="94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84" y="227"/>
                  </a:lnTo>
                  <a:lnTo>
                    <a:pt x="86" y="235"/>
                  </a:lnTo>
                  <a:lnTo>
                    <a:pt x="79" y="236"/>
                  </a:lnTo>
                  <a:lnTo>
                    <a:pt x="76" y="236"/>
                  </a:lnTo>
                  <a:lnTo>
                    <a:pt x="72" y="234"/>
                  </a:lnTo>
                  <a:lnTo>
                    <a:pt x="72" y="235"/>
                  </a:lnTo>
                  <a:lnTo>
                    <a:pt x="71" y="235"/>
                  </a:lnTo>
                  <a:lnTo>
                    <a:pt x="71" y="237"/>
                  </a:lnTo>
                  <a:lnTo>
                    <a:pt x="71" y="237"/>
                  </a:lnTo>
                  <a:lnTo>
                    <a:pt x="70" y="235"/>
                  </a:lnTo>
                  <a:lnTo>
                    <a:pt x="65" y="237"/>
                  </a:lnTo>
                  <a:lnTo>
                    <a:pt x="62" y="234"/>
                  </a:lnTo>
                  <a:lnTo>
                    <a:pt x="57" y="237"/>
                  </a:lnTo>
                  <a:lnTo>
                    <a:pt x="46" y="234"/>
                  </a:lnTo>
                  <a:lnTo>
                    <a:pt x="49" y="229"/>
                  </a:lnTo>
                  <a:lnTo>
                    <a:pt x="46" y="226"/>
                  </a:lnTo>
                  <a:lnTo>
                    <a:pt x="44" y="224"/>
                  </a:lnTo>
                  <a:lnTo>
                    <a:pt x="42" y="222"/>
                  </a:lnTo>
                  <a:lnTo>
                    <a:pt x="51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1" y="217"/>
                  </a:lnTo>
                  <a:lnTo>
                    <a:pt x="52" y="217"/>
                  </a:lnTo>
                  <a:lnTo>
                    <a:pt x="54" y="217"/>
                  </a:lnTo>
                  <a:lnTo>
                    <a:pt x="50" y="207"/>
                  </a:lnTo>
                  <a:lnTo>
                    <a:pt x="55" y="202"/>
                  </a:lnTo>
                  <a:lnTo>
                    <a:pt x="56" y="201"/>
                  </a:lnTo>
                  <a:lnTo>
                    <a:pt x="60" y="192"/>
                  </a:lnTo>
                  <a:lnTo>
                    <a:pt x="60" y="191"/>
                  </a:lnTo>
                  <a:lnTo>
                    <a:pt x="57" y="189"/>
                  </a:lnTo>
                  <a:lnTo>
                    <a:pt x="52" y="189"/>
                  </a:lnTo>
                  <a:lnTo>
                    <a:pt x="50" y="187"/>
                  </a:lnTo>
                  <a:lnTo>
                    <a:pt x="50" y="185"/>
                  </a:lnTo>
                  <a:lnTo>
                    <a:pt x="49" y="176"/>
                  </a:lnTo>
                  <a:lnTo>
                    <a:pt x="50" y="176"/>
                  </a:lnTo>
                  <a:lnTo>
                    <a:pt x="59" y="181"/>
                  </a:lnTo>
                  <a:lnTo>
                    <a:pt x="60" y="181"/>
                  </a:lnTo>
                  <a:lnTo>
                    <a:pt x="65" y="182"/>
                  </a:lnTo>
                  <a:lnTo>
                    <a:pt x="69" y="180"/>
                  </a:lnTo>
                  <a:lnTo>
                    <a:pt x="71" y="181"/>
                  </a:lnTo>
                  <a:lnTo>
                    <a:pt x="74" y="181"/>
                  </a:lnTo>
                  <a:lnTo>
                    <a:pt x="74" y="175"/>
                  </a:lnTo>
                  <a:lnTo>
                    <a:pt x="75" y="175"/>
                  </a:lnTo>
                  <a:lnTo>
                    <a:pt x="79" y="175"/>
                  </a:lnTo>
                  <a:lnTo>
                    <a:pt x="80" y="175"/>
                  </a:lnTo>
                  <a:lnTo>
                    <a:pt x="86" y="181"/>
                  </a:lnTo>
                  <a:lnTo>
                    <a:pt x="86" y="182"/>
                  </a:lnTo>
                  <a:lnTo>
                    <a:pt x="86" y="189"/>
                  </a:lnTo>
                  <a:lnTo>
                    <a:pt x="85" y="194"/>
                  </a:lnTo>
                  <a:lnTo>
                    <a:pt x="84" y="195"/>
                  </a:lnTo>
                  <a:lnTo>
                    <a:pt x="82" y="199"/>
                  </a:lnTo>
                  <a:lnTo>
                    <a:pt x="79" y="202"/>
                  </a:lnTo>
                  <a:lnTo>
                    <a:pt x="80" y="207"/>
                  </a:lnTo>
                  <a:lnTo>
                    <a:pt x="86" y="201"/>
                  </a:lnTo>
                  <a:lnTo>
                    <a:pt x="95" y="197"/>
                  </a:lnTo>
                  <a:lnTo>
                    <a:pt x="96" y="197"/>
                  </a:lnTo>
                  <a:lnTo>
                    <a:pt x="105" y="195"/>
                  </a:lnTo>
                  <a:lnTo>
                    <a:pt x="115" y="192"/>
                  </a:lnTo>
                  <a:lnTo>
                    <a:pt x="122" y="191"/>
                  </a:lnTo>
                  <a:lnTo>
                    <a:pt x="125" y="189"/>
                  </a:lnTo>
                  <a:lnTo>
                    <a:pt x="126" y="189"/>
                  </a:lnTo>
                  <a:lnTo>
                    <a:pt x="121" y="189"/>
                  </a:lnTo>
                  <a:lnTo>
                    <a:pt x="116" y="189"/>
                  </a:lnTo>
                  <a:lnTo>
                    <a:pt x="107" y="190"/>
                  </a:lnTo>
                  <a:lnTo>
                    <a:pt x="99" y="191"/>
                  </a:lnTo>
                  <a:lnTo>
                    <a:pt x="95" y="189"/>
                  </a:lnTo>
                  <a:lnTo>
                    <a:pt x="94" y="186"/>
                  </a:lnTo>
                  <a:lnTo>
                    <a:pt x="92" y="182"/>
                  </a:lnTo>
                  <a:lnTo>
                    <a:pt x="97" y="179"/>
                  </a:lnTo>
                  <a:lnTo>
                    <a:pt x="99" y="179"/>
                  </a:lnTo>
                  <a:lnTo>
                    <a:pt x="105" y="179"/>
                  </a:lnTo>
                  <a:lnTo>
                    <a:pt x="109" y="179"/>
                  </a:lnTo>
                  <a:lnTo>
                    <a:pt x="117" y="177"/>
                  </a:lnTo>
                  <a:lnTo>
                    <a:pt x="122" y="176"/>
                  </a:lnTo>
                  <a:lnTo>
                    <a:pt x="127" y="175"/>
                  </a:lnTo>
                  <a:lnTo>
                    <a:pt x="126" y="171"/>
                  </a:lnTo>
                  <a:lnTo>
                    <a:pt x="116" y="171"/>
                  </a:lnTo>
                  <a:lnTo>
                    <a:pt x="106" y="170"/>
                  </a:lnTo>
                  <a:lnTo>
                    <a:pt x="104" y="174"/>
                  </a:lnTo>
                  <a:lnTo>
                    <a:pt x="97" y="175"/>
                  </a:lnTo>
                  <a:lnTo>
                    <a:pt x="95" y="175"/>
                  </a:lnTo>
                  <a:lnTo>
                    <a:pt x="91" y="170"/>
                  </a:lnTo>
                  <a:lnTo>
                    <a:pt x="90" y="167"/>
                  </a:lnTo>
                  <a:lnTo>
                    <a:pt x="96" y="164"/>
                  </a:lnTo>
                  <a:lnTo>
                    <a:pt x="97" y="165"/>
                  </a:lnTo>
                  <a:lnTo>
                    <a:pt x="99" y="166"/>
                  </a:lnTo>
                  <a:lnTo>
                    <a:pt x="105" y="162"/>
                  </a:lnTo>
                  <a:lnTo>
                    <a:pt x="109" y="160"/>
                  </a:lnTo>
                  <a:lnTo>
                    <a:pt x="115" y="156"/>
                  </a:lnTo>
                  <a:lnTo>
                    <a:pt x="120" y="161"/>
                  </a:lnTo>
                  <a:lnTo>
                    <a:pt x="125" y="156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2" y="150"/>
                  </a:lnTo>
                  <a:lnTo>
                    <a:pt x="139" y="146"/>
                  </a:lnTo>
                  <a:lnTo>
                    <a:pt x="146" y="145"/>
                  </a:lnTo>
                  <a:lnTo>
                    <a:pt x="152" y="142"/>
                  </a:lnTo>
                  <a:lnTo>
                    <a:pt x="157" y="146"/>
                  </a:lnTo>
                  <a:lnTo>
                    <a:pt x="157" y="150"/>
                  </a:lnTo>
                  <a:lnTo>
                    <a:pt x="157" y="15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close/>
                  <a:moveTo>
                    <a:pt x="74" y="139"/>
                  </a:moveTo>
                  <a:lnTo>
                    <a:pt x="76" y="145"/>
                  </a:lnTo>
                  <a:lnTo>
                    <a:pt x="92" y="150"/>
                  </a:lnTo>
                  <a:lnTo>
                    <a:pt x="97" y="155"/>
                  </a:lnTo>
                  <a:lnTo>
                    <a:pt x="85" y="159"/>
                  </a:lnTo>
                  <a:lnTo>
                    <a:pt x="71" y="166"/>
                  </a:lnTo>
                  <a:lnTo>
                    <a:pt x="61" y="169"/>
                  </a:lnTo>
                  <a:lnTo>
                    <a:pt x="41" y="167"/>
                  </a:lnTo>
                  <a:lnTo>
                    <a:pt x="40" y="169"/>
                  </a:lnTo>
                  <a:lnTo>
                    <a:pt x="15" y="175"/>
                  </a:lnTo>
                  <a:lnTo>
                    <a:pt x="14" y="175"/>
                  </a:lnTo>
                  <a:lnTo>
                    <a:pt x="0" y="164"/>
                  </a:lnTo>
                  <a:lnTo>
                    <a:pt x="17" y="150"/>
                  </a:lnTo>
                  <a:lnTo>
                    <a:pt x="29" y="151"/>
                  </a:lnTo>
                  <a:lnTo>
                    <a:pt x="36" y="151"/>
                  </a:lnTo>
                  <a:lnTo>
                    <a:pt x="41" y="150"/>
                  </a:lnTo>
                  <a:lnTo>
                    <a:pt x="40" y="149"/>
                  </a:lnTo>
                  <a:lnTo>
                    <a:pt x="32" y="142"/>
                  </a:lnTo>
                  <a:lnTo>
                    <a:pt x="59" y="140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69" y="136"/>
                  </a:lnTo>
                  <a:lnTo>
                    <a:pt x="71" y="137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4" y="139"/>
                  </a:lnTo>
                  <a:close/>
                  <a:moveTo>
                    <a:pt x="61" y="127"/>
                  </a:moveTo>
                  <a:lnTo>
                    <a:pt x="31" y="130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37" y="120"/>
                  </a:lnTo>
                  <a:lnTo>
                    <a:pt x="60" y="107"/>
                  </a:lnTo>
                  <a:lnTo>
                    <a:pt x="62" y="110"/>
                  </a:lnTo>
                  <a:lnTo>
                    <a:pt x="61" y="114"/>
                  </a:lnTo>
                  <a:lnTo>
                    <a:pt x="62" y="11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close/>
                  <a:moveTo>
                    <a:pt x="250" y="2"/>
                  </a:moveTo>
                  <a:lnTo>
                    <a:pt x="259" y="10"/>
                  </a:lnTo>
                  <a:lnTo>
                    <a:pt x="267" y="10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67" y="17"/>
                  </a:lnTo>
                  <a:lnTo>
                    <a:pt x="267" y="19"/>
                  </a:lnTo>
                  <a:lnTo>
                    <a:pt x="270" y="24"/>
                  </a:lnTo>
                  <a:lnTo>
                    <a:pt x="289" y="31"/>
                  </a:lnTo>
                  <a:lnTo>
                    <a:pt x="287" y="34"/>
                  </a:lnTo>
                  <a:lnTo>
                    <a:pt x="282" y="41"/>
                  </a:lnTo>
                  <a:lnTo>
                    <a:pt x="281" y="44"/>
                  </a:lnTo>
                  <a:lnTo>
                    <a:pt x="267" y="49"/>
                  </a:lnTo>
                  <a:lnTo>
                    <a:pt x="271" y="61"/>
                  </a:lnTo>
                  <a:lnTo>
                    <a:pt x="279" y="62"/>
                  </a:lnTo>
                  <a:lnTo>
                    <a:pt x="279" y="65"/>
                  </a:lnTo>
                  <a:lnTo>
                    <a:pt x="275" y="65"/>
                  </a:lnTo>
                  <a:lnTo>
                    <a:pt x="274" y="72"/>
                  </a:lnTo>
                  <a:lnTo>
                    <a:pt x="272" y="72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0" y="94"/>
                  </a:lnTo>
                  <a:lnTo>
                    <a:pt x="255" y="100"/>
                  </a:lnTo>
                  <a:lnTo>
                    <a:pt x="236" y="124"/>
                  </a:lnTo>
                  <a:lnTo>
                    <a:pt x="230" y="120"/>
                  </a:lnTo>
                  <a:lnTo>
                    <a:pt x="227" y="121"/>
                  </a:lnTo>
                  <a:lnTo>
                    <a:pt x="230" y="126"/>
                  </a:lnTo>
                  <a:lnTo>
                    <a:pt x="230" y="130"/>
                  </a:lnTo>
                  <a:lnTo>
                    <a:pt x="207" y="142"/>
                  </a:lnTo>
                  <a:lnTo>
                    <a:pt x="204" y="149"/>
                  </a:lnTo>
                  <a:lnTo>
                    <a:pt x="195" y="159"/>
                  </a:lnTo>
                  <a:lnTo>
                    <a:pt x="196" y="167"/>
                  </a:lnTo>
                  <a:lnTo>
                    <a:pt x="195" y="169"/>
                  </a:lnTo>
                  <a:lnTo>
                    <a:pt x="186" y="171"/>
                  </a:lnTo>
                  <a:lnTo>
                    <a:pt x="186" y="170"/>
                  </a:lnTo>
                  <a:lnTo>
                    <a:pt x="179" y="170"/>
                  </a:lnTo>
                  <a:lnTo>
                    <a:pt x="175" y="169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0" y="160"/>
                  </a:lnTo>
                  <a:lnTo>
                    <a:pt x="170" y="157"/>
                  </a:lnTo>
                  <a:lnTo>
                    <a:pt x="172" y="154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4" y="147"/>
                  </a:lnTo>
                  <a:lnTo>
                    <a:pt x="162" y="145"/>
                  </a:lnTo>
                  <a:lnTo>
                    <a:pt x="164" y="144"/>
                  </a:lnTo>
                  <a:lnTo>
                    <a:pt x="166" y="144"/>
                  </a:lnTo>
                  <a:lnTo>
                    <a:pt x="165" y="140"/>
                  </a:lnTo>
                  <a:lnTo>
                    <a:pt x="164" y="139"/>
                  </a:lnTo>
                  <a:lnTo>
                    <a:pt x="169" y="134"/>
                  </a:lnTo>
                  <a:lnTo>
                    <a:pt x="181" y="131"/>
                  </a:lnTo>
                  <a:lnTo>
                    <a:pt x="182" y="131"/>
                  </a:lnTo>
                  <a:lnTo>
                    <a:pt x="189" y="129"/>
                  </a:lnTo>
                  <a:lnTo>
                    <a:pt x="187" y="126"/>
                  </a:lnTo>
                  <a:lnTo>
                    <a:pt x="190" y="122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85" y="121"/>
                  </a:lnTo>
                  <a:lnTo>
                    <a:pt x="176" y="125"/>
                  </a:lnTo>
                  <a:lnTo>
                    <a:pt x="166" y="129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0" y="131"/>
                  </a:lnTo>
                  <a:lnTo>
                    <a:pt x="146" y="136"/>
                  </a:lnTo>
                  <a:lnTo>
                    <a:pt x="135" y="139"/>
                  </a:lnTo>
                  <a:lnTo>
                    <a:pt x="139" y="125"/>
                  </a:lnTo>
                  <a:lnTo>
                    <a:pt x="151" y="122"/>
                  </a:lnTo>
                  <a:lnTo>
                    <a:pt x="159" y="120"/>
                  </a:lnTo>
                  <a:lnTo>
                    <a:pt x="157" y="120"/>
                  </a:lnTo>
                  <a:lnTo>
                    <a:pt x="140" y="120"/>
                  </a:lnTo>
                  <a:lnTo>
                    <a:pt x="146" y="111"/>
                  </a:lnTo>
                  <a:lnTo>
                    <a:pt x="159" y="110"/>
                  </a:lnTo>
                  <a:lnTo>
                    <a:pt x="162" y="109"/>
                  </a:lnTo>
                  <a:lnTo>
                    <a:pt x="165" y="109"/>
                  </a:lnTo>
                  <a:lnTo>
                    <a:pt x="171" y="105"/>
                  </a:lnTo>
                  <a:lnTo>
                    <a:pt x="172" y="102"/>
                  </a:lnTo>
                  <a:lnTo>
                    <a:pt x="170" y="101"/>
                  </a:lnTo>
                  <a:lnTo>
                    <a:pt x="170" y="96"/>
                  </a:lnTo>
                  <a:lnTo>
                    <a:pt x="179" y="96"/>
                  </a:lnTo>
                  <a:lnTo>
                    <a:pt x="182" y="100"/>
                  </a:lnTo>
                  <a:lnTo>
                    <a:pt x="184" y="100"/>
                  </a:lnTo>
                  <a:lnTo>
                    <a:pt x="191" y="97"/>
                  </a:lnTo>
                  <a:lnTo>
                    <a:pt x="204" y="91"/>
                  </a:lnTo>
                  <a:lnTo>
                    <a:pt x="207" y="96"/>
                  </a:lnTo>
                  <a:lnTo>
                    <a:pt x="214" y="96"/>
                  </a:lnTo>
                  <a:lnTo>
                    <a:pt x="209" y="89"/>
                  </a:lnTo>
                  <a:lnTo>
                    <a:pt x="207" y="86"/>
                  </a:lnTo>
                  <a:lnTo>
                    <a:pt x="201" y="87"/>
                  </a:lnTo>
                  <a:lnTo>
                    <a:pt x="200" y="80"/>
                  </a:lnTo>
                  <a:lnTo>
                    <a:pt x="189" y="82"/>
                  </a:lnTo>
                  <a:lnTo>
                    <a:pt x="185" y="84"/>
                  </a:lnTo>
                  <a:lnTo>
                    <a:pt x="189" y="77"/>
                  </a:lnTo>
                  <a:lnTo>
                    <a:pt x="195" y="72"/>
                  </a:lnTo>
                  <a:lnTo>
                    <a:pt x="197" y="70"/>
                  </a:lnTo>
                  <a:lnTo>
                    <a:pt x="199" y="69"/>
                  </a:lnTo>
                  <a:lnTo>
                    <a:pt x="199" y="67"/>
                  </a:lnTo>
                  <a:lnTo>
                    <a:pt x="196" y="64"/>
                  </a:lnTo>
                  <a:lnTo>
                    <a:pt x="195" y="57"/>
                  </a:lnTo>
                  <a:lnTo>
                    <a:pt x="200" y="59"/>
                  </a:lnTo>
                  <a:lnTo>
                    <a:pt x="204" y="64"/>
                  </a:lnTo>
                  <a:lnTo>
                    <a:pt x="206" y="62"/>
                  </a:lnTo>
                  <a:lnTo>
                    <a:pt x="214" y="60"/>
                  </a:lnTo>
                  <a:lnTo>
                    <a:pt x="207" y="57"/>
                  </a:lnTo>
                  <a:lnTo>
                    <a:pt x="205" y="54"/>
                  </a:lnTo>
                  <a:lnTo>
                    <a:pt x="214" y="50"/>
                  </a:lnTo>
                  <a:lnTo>
                    <a:pt x="215" y="42"/>
                  </a:lnTo>
                  <a:lnTo>
                    <a:pt x="222" y="41"/>
                  </a:lnTo>
                  <a:lnTo>
                    <a:pt x="225" y="39"/>
                  </a:lnTo>
                  <a:lnTo>
                    <a:pt x="220" y="34"/>
                  </a:lnTo>
                  <a:lnTo>
                    <a:pt x="231" y="26"/>
                  </a:lnTo>
                  <a:lnTo>
                    <a:pt x="231" y="25"/>
                  </a:lnTo>
                  <a:lnTo>
                    <a:pt x="232" y="27"/>
                  </a:lnTo>
                  <a:lnTo>
                    <a:pt x="236" y="30"/>
                  </a:lnTo>
                  <a:lnTo>
                    <a:pt x="242" y="25"/>
                  </a:lnTo>
                  <a:lnTo>
                    <a:pt x="244" y="24"/>
                  </a:lnTo>
                  <a:lnTo>
                    <a:pt x="242" y="15"/>
                  </a:lnTo>
                  <a:lnTo>
                    <a:pt x="245" y="12"/>
                  </a:lnTo>
                  <a:lnTo>
                    <a:pt x="245" y="11"/>
                  </a:lnTo>
                  <a:lnTo>
                    <a:pt x="254" y="17"/>
                  </a:lnTo>
                  <a:lnTo>
                    <a:pt x="259" y="15"/>
                  </a:lnTo>
                  <a:lnTo>
                    <a:pt x="251" y="7"/>
                  </a:lnTo>
                  <a:lnTo>
                    <a:pt x="250" y="7"/>
                  </a:lnTo>
                  <a:lnTo>
                    <a:pt x="244" y="7"/>
                  </a:lnTo>
                  <a:lnTo>
                    <a:pt x="240" y="4"/>
                  </a:lnTo>
                  <a:lnTo>
                    <a:pt x="246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0" y="2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5" name="Frihåndsform 214">
              <a:extLst>
                <a:ext uri="{FF2B5EF4-FFF2-40B4-BE49-F238E27FC236}">
                  <a16:creationId xmlns:a16="http://schemas.microsoft.com/office/drawing/2014/main" id="{00000000-0008-0000-0000-000015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" y="400"/>
              <a:ext cx="147" cy="124"/>
            </a:xfrm>
            <a:custGeom>
              <a:avLst/>
              <a:gdLst>
                <a:gd name="T0" fmla="*/ 119 w 439"/>
                <a:gd name="T1" fmla="*/ 109 h 372"/>
                <a:gd name="T2" fmla="*/ 120 w 439"/>
                <a:gd name="T3" fmla="*/ 95 h 372"/>
                <a:gd name="T4" fmla="*/ 135 w 439"/>
                <a:gd name="T5" fmla="*/ 89 h 372"/>
                <a:gd name="T6" fmla="*/ 135 w 439"/>
                <a:gd name="T7" fmla="*/ 48 h 372"/>
                <a:gd name="T8" fmla="*/ 83 w 439"/>
                <a:gd name="T9" fmla="*/ 53 h 372"/>
                <a:gd name="T10" fmla="*/ 164 w 439"/>
                <a:gd name="T11" fmla="*/ 21 h 372"/>
                <a:gd name="T12" fmla="*/ 205 w 439"/>
                <a:gd name="T13" fmla="*/ 16 h 372"/>
                <a:gd name="T14" fmla="*/ 226 w 439"/>
                <a:gd name="T15" fmla="*/ 29 h 372"/>
                <a:gd name="T16" fmla="*/ 280 w 439"/>
                <a:gd name="T17" fmla="*/ 41 h 372"/>
                <a:gd name="T18" fmla="*/ 317 w 439"/>
                <a:gd name="T19" fmla="*/ 13 h 372"/>
                <a:gd name="T20" fmla="*/ 414 w 439"/>
                <a:gd name="T21" fmla="*/ 13 h 372"/>
                <a:gd name="T22" fmla="*/ 415 w 439"/>
                <a:gd name="T23" fmla="*/ 48 h 372"/>
                <a:gd name="T24" fmla="*/ 390 w 439"/>
                <a:gd name="T25" fmla="*/ 81 h 372"/>
                <a:gd name="T26" fmla="*/ 389 w 439"/>
                <a:gd name="T27" fmla="*/ 125 h 372"/>
                <a:gd name="T28" fmla="*/ 419 w 439"/>
                <a:gd name="T29" fmla="*/ 154 h 372"/>
                <a:gd name="T30" fmla="*/ 411 w 439"/>
                <a:gd name="T31" fmla="*/ 204 h 372"/>
                <a:gd name="T32" fmla="*/ 385 w 439"/>
                <a:gd name="T33" fmla="*/ 219 h 372"/>
                <a:gd name="T34" fmla="*/ 322 w 439"/>
                <a:gd name="T35" fmla="*/ 205 h 372"/>
                <a:gd name="T36" fmla="*/ 277 w 439"/>
                <a:gd name="T37" fmla="*/ 221 h 372"/>
                <a:gd name="T38" fmla="*/ 246 w 439"/>
                <a:gd name="T39" fmla="*/ 254 h 372"/>
                <a:gd name="T40" fmla="*/ 217 w 439"/>
                <a:gd name="T41" fmla="*/ 290 h 372"/>
                <a:gd name="T42" fmla="*/ 205 w 439"/>
                <a:gd name="T43" fmla="*/ 330 h 372"/>
                <a:gd name="T44" fmla="*/ 187 w 439"/>
                <a:gd name="T45" fmla="*/ 356 h 372"/>
                <a:gd name="T46" fmla="*/ 132 w 439"/>
                <a:gd name="T47" fmla="*/ 344 h 372"/>
                <a:gd name="T48" fmla="*/ 80 w 439"/>
                <a:gd name="T49" fmla="*/ 314 h 372"/>
                <a:gd name="T50" fmla="*/ 80 w 439"/>
                <a:gd name="T51" fmla="*/ 286 h 372"/>
                <a:gd name="T52" fmla="*/ 55 w 439"/>
                <a:gd name="T53" fmla="*/ 287 h 372"/>
                <a:gd name="T54" fmla="*/ 91 w 439"/>
                <a:gd name="T55" fmla="*/ 269 h 372"/>
                <a:gd name="T56" fmla="*/ 137 w 439"/>
                <a:gd name="T57" fmla="*/ 247 h 372"/>
                <a:gd name="T58" fmla="*/ 131 w 439"/>
                <a:gd name="T59" fmla="*/ 226 h 372"/>
                <a:gd name="T60" fmla="*/ 105 w 439"/>
                <a:gd name="T61" fmla="*/ 237 h 372"/>
                <a:gd name="T62" fmla="*/ 147 w 439"/>
                <a:gd name="T63" fmla="*/ 212 h 372"/>
                <a:gd name="T64" fmla="*/ 132 w 439"/>
                <a:gd name="T65" fmla="*/ 194 h 372"/>
                <a:gd name="T66" fmla="*/ 99 w 439"/>
                <a:gd name="T67" fmla="*/ 221 h 372"/>
                <a:gd name="T68" fmla="*/ 55 w 439"/>
                <a:gd name="T69" fmla="*/ 246 h 372"/>
                <a:gd name="T70" fmla="*/ 95 w 439"/>
                <a:gd name="T71" fmla="*/ 234 h 372"/>
                <a:gd name="T72" fmla="*/ 65 w 439"/>
                <a:gd name="T73" fmla="*/ 267 h 372"/>
                <a:gd name="T74" fmla="*/ 9 w 439"/>
                <a:gd name="T75" fmla="*/ 292 h 372"/>
                <a:gd name="T76" fmla="*/ 35 w 439"/>
                <a:gd name="T77" fmla="*/ 254 h 372"/>
                <a:gd name="T78" fmla="*/ 75 w 439"/>
                <a:gd name="T79" fmla="*/ 191 h 372"/>
                <a:gd name="T80" fmla="*/ 71 w 439"/>
                <a:gd name="T81" fmla="*/ 142 h 372"/>
                <a:gd name="T82" fmla="*/ 74 w 439"/>
                <a:gd name="T83" fmla="*/ 139 h 372"/>
                <a:gd name="T84" fmla="*/ 84 w 439"/>
                <a:gd name="T85" fmla="*/ 117 h 372"/>
                <a:gd name="T86" fmla="*/ 110 w 439"/>
                <a:gd name="T87" fmla="*/ 107 h 372"/>
                <a:gd name="T88" fmla="*/ 123 w 439"/>
                <a:gd name="T89" fmla="*/ 154 h 372"/>
                <a:gd name="T90" fmla="*/ 160 w 439"/>
                <a:gd name="T91" fmla="*/ 131 h 372"/>
                <a:gd name="T92" fmla="*/ 177 w 439"/>
                <a:gd name="T93" fmla="*/ 106 h 372"/>
                <a:gd name="T94" fmla="*/ 139 w 439"/>
                <a:gd name="T95" fmla="*/ 109 h 372"/>
                <a:gd name="T96" fmla="*/ 166 w 439"/>
                <a:gd name="T97" fmla="*/ 76 h 372"/>
                <a:gd name="T98" fmla="*/ 180 w 439"/>
                <a:gd name="T99" fmla="*/ 56 h 372"/>
                <a:gd name="T100" fmla="*/ 229 w 439"/>
                <a:gd name="T101" fmla="*/ 45 h 372"/>
                <a:gd name="T102" fmla="*/ 236 w 439"/>
                <a:gd name="T103" fmla="*/ 40 h 372"/>
                <a:gd name="T104" fmla="*/ 179 w 439"/>
                <a:gd name="T105" fmla="*/ 49 h 372"/>
                <a:gd name="T106" fmla="*/ 134 w 439"/>
                <a:gd name="T107" fmla="*/ 76 h 372"/>
                <a:gd name="T108" fmla="*/ 164 w 439"/>
                <a:gd name="T109" fmla="*/ 50 h 372"/>
                <a:gd name="T110" fmla="*/ 159 w 439"/>
                <a:gd name="T111" fmla="*/ 45 h 372"/>
                <a:gd name="T112" fmla="*/ 170 w 439"/>
                <a:gd name="T113" fmla="*/ 31 h 372"/>
                <a:gd name="T114" fmla="*/ 192 w 439"/>
                <a:gd name="T115" fmla="*/ 25 h 372"/>
                <a:gd name="T116" fmla="*/ 191 w 439"/>
                <a:gd name="T117" fmla="*/ 1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9" h="372">
                  <a:moveTo>
                    <a:pt x="141" y="115"/>
                  </a:moveTo>
                  <a:lnTo>
                    <a:pt x="146" y="115"/>
                  </a:lnTo>
                  <a:lnTo>
                    <a:pt x="142" y="124"/>
                  </a:lnTo>
                  <a:lnTo>
                    <a:pt x="135" y="124"/>
                  </a:lnTo>
                  <a:lnTo>
                    <a:pt x="134" y="120"/>
                  </a:lnTo>
                  <a:lnTo>
                    <a:pt x="131" y="119"/>
                  </a:lnTo>
                  <a:lnTo>
                    <a:pt x="130" y="115"/>
                  </a:lnTo>
                  <a:lnTo>
                    <a:pt x="125" y="115"/>
                  </a:lnTo>
                  <a:lnTo>
                    <a:pt x="120" y="116"/>
                  </a:lnTo>
                  <a:lnTo>
                    <a:pt x="119" y="109"/>
                  </a:lnTo>
                  <a:lnTo>
                    <a:pt x="120" y="107"/>
                  </a:lnTo>
                  <a:lnTo>
                    <a:pt x="121" y="106"/>
                  </a:lnTo>
                  <a:lnTo>
                    <a:pt x="121" y="105"/>
                  </a:lnTo>
                  <a:lnTo>
                    <a:pt x="120" y="102"/>
                  </a:lnTo>
                  <a:lnTo>
                    <a:pt x="118" y="102"/>
                  </a:lnTo>
                  <a:lnTo>
                    <a:pt x="110" y="99"/>
                  </a:lnTo>
                  <a:lnTo>
                    <a:pt x="110" y="96"/>
                  </a:lnTo>
                  <a:lnTo>
                    <a:pt x="111" y="91"/>
                  </a:lnTo>
                  <a:lnTo>
                    <a:pt x="118" y="91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23" y="95"/>
                  </a:lnTo>
                  <a:lnTo>
                    <a:pt x="123" y="96"/>
                  </a:lnTo>
                  <a:lnTo>
                    <a:pt x="126" y="97"/>
                  </a:lnTo>
                  <a:lnTo>
                    <a:pt x="134" y="105"/>
                  </a:lnTo>
                  <a:lnTo>
                    <a:pt x="134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41" y="115"/>
                  </a:lnTo>
                  <a:close/>
                  <a:moveTo>
                    <a:pt x="135" y="89"/>
                  </a:moveTo>
                  <a:lnTo>
                    <a:pt x="135" y="100"/>
                  </a:lnTo>
                  <a:lnTo>
                    <a:pt x="128" y="94"/>
                  </a:lnTo>
                  <a:lnTo>
                    <a:pt x="121" y="90"/>
                  </a:lnTo>
                  <a:lnTo>
                    <a:pt x="135" y="86"/>
                  </a:lnTo>
                  <a:lnTo>
                    <a:pt x="135" y="89"/>
                  </a:lnTo>
                  <a:lnTo>
                    <a:pt x="135" y="89"/>
                  </a:lnTo>
                  <a:lnTo>
                    <a:pt x="135" y="89"/>
                  </a:lnTo>
                  <a:close/>
                  <a:moveTo>
                    <a:pt x="121" y="30"/>
                  </a:moveTo>
                  <a:lnTo>
                    <a:pt x="135" y="46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1" y="53"/>
                  </a:lnTo>
                  <a:lnTo>
                    <a:pt x="123" y="56"/>
                  </a:lnTo>
                  <a:lnTo>
                    <a:pt x="111" y="53"/>
                  </a:lnTo>
                  <a:lnTo>
                    <a:pt x="110" y="49"/>
                  </a:lnTo>
                  <a:lnTo>
                    <a:pt x="109" y="48"/>
                  </a:lnTo>
                  <a:lnTo>
                    <a:pt x="104" y="49"/>
                  </a:lnTo>
                  <a:lnTo>
                    <a:pt x="95" y="55"/>
                  </a:lnTo>
                  <a:lnTo>
                    <a:pt x="81" y="54"/>
                  </a:lnTo>
                  <a:lnTo>
                    <a:pt x="83" y="53"/>
                  </a:lnTo>
                  <a:lnTo>
                    <a:pt x="83" y="49"/>
                  </a:lnTo>
                  <a:lnTo>
                    <a:pt x="84" y="40"/>
                  </a:lnTo>
                  <a:lnTo>
                    <a:pt x="94" y="36"/>
                  </a:lnTo>
                  <a:lnTo>
                    <a:pt x="95" y="40"/>
                  </a:lnTo>
                  <a:lnTo>
                    <a:pt x="120" y="2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1" y="30"/>
                  </a:lnTo>
                  <a:close/>
                  <a:moveTo>
                    <a:pt x="186" y="9"/>
                  </a:moveTo>
                  <a:lnTo>
                    <a:pt x="164" y="21"/>
                  </a:lnTo>
                  <a:lnTo>
                    <a:pt x="159" y="18"/>
                  </a:lnTo>
                  <a:lnTo>
                    <a:pt x="164" y="9"/>
                  </a:lnTo>
                  <a:lnTo>
                    <a:pt x="172" y="6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6" y="9"/>
                  </a:lnTo>
                  <a:close/>
                  <a:moveTo>
                    <a:pt x="206" y="8"/>
                  </a:moveTo>
                  <a:lnTo>
                    <a:pt x="197" y="16"/>
                  </a:lnTo>
                  <a:lnTo>
                    <a:pt x="202" y="16"/>
                  </a:lnTo>
                  <a:lnTo>
                    <a:pt x="205" y="16"/>
                  </a:lnTo>
                  <a:lnTo>
                    <a:pt x="209" y="16"/>
                  </a:lnTo>
                  <a:lnTo>
                    <a:pt x="214" y="18"/>
                  </a:lnTo>
                  <a:lnTo>
                    <a:pt x="216" y="18"/>
                  </a:lnTo>
                  <a:lnTo>
                    <a:pt x="216" y="19"/>
                  </a:lnTo>
                  <a:lnTo>
                    <a:pt x="214" y="28"/>
                  </a:lnTo>
                  <a:lnTo>
                    <a:pt x="217" y="30"/>
                  </a:lnTo>
                  <a:lnTo>
                    <a:pt x="222" y="31"/>
                  </a:lnTo>
                  <a:lnTo>
                    <a:pt x="222" y="28"/>
                  </a:lnTo>
                  <a:lnTo>
                    <a:pt x="224" y="28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27" y="31"/>
                  </a:lnTo>
                  <a:lnTo>
                    <a:pt x="227" y="35"/>
                  </a:lnTo>
                  <a:lnTo>
                    <a:pt x="236" y="39"/>
                  </a:lnTo>
                  <a:lnTo>
                    <a:pt x="237" y="38"/>
                  </a:lnTo>
                  <a:lnTo>
                    <a:pt x="249" y="33"/>
                  </a:lnTo>
                  <a:lnTo>
                    <a:pt x="259" y="36"/>
                  </a:lnTo>
                  <a:lnTo>
                    <a:pt x="266" y="35"/>
                  </a:lnTo>
                  <a:lnTo>
                    <a:pt x="270" y="44"/>
                  </a:lnTo>
                  <a:lnTo>
                    <a:pt x="280" y="41"/>
                  </a:lnTo>
                  <a:lnTo>
                    <a:pt x="284" y="45"/>
                  </a:lnTo>
                  <a:lnTo>
                    <a:pt x="285" y="38"/>
                  </a:lnTo>
                  <a:lnTo>
                    <a:pt x="296" y="38"/>
                  </a:lnTo>
                  <a:lnTo>
                    <a:pt x="301" y="36"/>
                  </a:lnTo>
                  <a:lnTo>
                    <a:pt x="302" y="33"/>
                  </a:lnTo>
                  <a:lnTo>
                    <a:pt x="300" y="28"/>
                  </a:lnTo>
                  <a:lnTo>
                    <a:pt x="305" y="26"/>
                  </a:lnTo>
                  <a:lnTo>
                    <a:pt x="309" y="20"/>
                  </a:lnTo>
                  <a:lnTo>
                    <a:pt x="314" y="19"/>
                  </a:lnTo>
                  <a:lnTo>
                    <a:pt x="317" y="13"/>
                  </a:lnTo>
                  <a:lnTo>
                    <a:pt x="330" y="14"/>
                  </a:lnTo>
                  <a:lnTo>
                    <a:pt x="341" y="15"/>
                  </a:lnTo>
                  <a:lnTo>
                    <a:pt x="345" y="16"/>
                  </a:lnTo>
                  <a:lnTo>
                    <a:pt x="347" y="16"/>
                  </a:lnTo>
                  <a:lnTo>
                    <a:pt x="349" y="16"/>
                  </a:lnTo>
                  <a:lnTo>
                    <a:pt x="361" y="13"/>
                  </a:lnTo>
                  <a:lnTo>
                    <a:pt x="370" y="15"/>
                  </a:lnTo>
                  <a:lnTo>
                    <a:pt x="374" y="15"/>
                  </a:lnTo>
                  <a:lnTo>
                    <a:pt x="409" y="10"/>
                  </a:lnTo>
                  <a:lnTo>
                    <a:pt x="414" y="13"/>
                  </a:lnTo>
                  <a:lnTo>
                    <a:pt x="424" y="8"/>
                  </a:lnTo>
                  <a:lnTo>
                    <a:pt x="439" y="14"/>
                  </a:lnTo>
                  <a:lnTo>
                    <a:pt x="436" y="18"/>
                  </a:lnTo>
                  <a:lnTo>
                    <a:pt x="431" y="24"/>
                  </a:lnTo>
                  <a:lnTo>
                    <a:pt x="429" y="26"/>
                  </a:lnTo>
                  <a:lnTo>
                    <a:pt x="424" y="33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16" y="45"/>
                  </a:lnTo>
                  <a:lnTo>
                    <a:pt x="415" y="48"/>
                  </a:lnTo>
                  <a:lnTo>
                    <a:pt x="412" y="49"/>
                  </a:lnTo>
                  <a:lnTo>
                    <a:pt x="411" y="51"/>
                  </a:lnTo>
                  <a:lnTo>
                    <a:pt x="407" y="56"/>
                  </a:lnTo>
                  <a:lnTo>
                    <a:pt x="404" y="62"/>
                  </a:lnTo>
                  <a:lnTo>
                    <a:pt x="399" y="67"/>
                  </a:lnTo>
                  <a:lnTo>
                    <a:pt x="397" y="71"/>
                  </a:lnTo>
                  <a:lnTo>
                    <a:pt x="397" y="72"/>
                  </a:lnTo>
                  <a:lnTo>
                    <a:pt x="395" y="77"/>
                  </a:lnTo>
                  <a:lnTo>
                    <a:pt x="392" y="79"/>
                  </a:lnTo>
                  <a:lnTo>
                    <a:pt x="390" y="81"/>
                  </a:lnTo>
                  <a:lnTo>
                    <a:pt x="387" y="86"/>
                  </a:lnTo>
                  <a:lnTo>
                    <a:pt x="385" y="89"/>
                  </a:lnTo>
                  <a:lnTo>
                    <a:pt x="381" y="95"/>
                  </a:lnTo>
                  <a:lnTo>
                    <a:pt x="375" y="102"/>
                  </a:lnTo>
                  <a:lnTo>
                    <a:pt x="374" y="107"/>
                  </a:lnTo>
                  <a:lnTo>
                    <a:pt x="370" y="115"/>
                  </a:lnTo>
                  <a:lnTo>
                    <a:pt x="375" y="116"/>
                  </a:lnTo>
                  <a:lnTo>
                    <a:pt x="380" y="119"/>
                  </a:lnTo>
                  <a:lnTo>
                    <a:pt x="384" y="121"/>
                  </a:lnTo>
                  <a:lnTo>
                    <a:pt x="389" y="125"/>
                  </a:lnTo>
                  <a:lnTo>
                    <a:pt x="395" y="127"/>
                  </a:lnTo>
                  <a:lnTo>
                    <a:pt x="399" y="130"/>
                  </a:lnTo>
                  <a:lnTo>
                    <a:pt x="409" y="134"/>
                  </a:lnTo>
                  <a:lnTo>
                    <a:pt x="414" y="134"/>
                  </a:lnTo>
                  <a:lnTo>
                    <a:pt x="416" y="136"/>
                  </a:lnTo>
                  <a:lnTo>
                    <a:pt x="417" y="141"/>
                  </a:lnTo>
                  <a:lnTo>
                    <a:pt x="417" y="142"/>
                  </a:lnTo>
                  <a:lnTo>
                    <a:pt x="417" y="149"/>
                  </a:lnTo>
                  <a:lnTo>
                    <a:pt x="417" y="152"/>
                  </a:lnTo>
                  <a:lnTo>
                    <a:pt x="419" y="154"/>
                  </a:lnTo>
                  <a:lnTo>
                    <a:pt x="419" y="164"/>
                  </a:lnTo>
                  <a:lnTo>
                    <a:pt x="420" y="170"/>
                  </a:lnTo>
                  <a:lnTo>
                    <a:pt x="420" y="175"/>
                  </a:lnTo>
                  <a:lnTo>
                    <a:pt x="420" y="181"/>
                  </a:lnTo>
                  <a:lnTo>
                    <a:pt x="421" y="186"/>
                  </a:lnTo>
                  <a:lnTo>
                    <a:pt x="420" y="189"/>
                  </a:lnTo>
                  <a:lnTo>
                    <a:pt x="417" y="192"/>
                  </a:lnTo>
                  <a:lnTo>
                    <a:pt x="415" y="196"/>
                  </a:lnTo>
                  <a:lnTo>
                    <a:pt x="414" y="199"/>
                  </a:lnTo>
                  <a:lnTo>
                    <a:pt x="411" y="204"/>
                  </a:lnTo>
                  <a:lnTo>
                    <a:pt x="409" y="206"/>
                  </a:lnTo>
                  <a:lnTo>
                    <a:pt x="406" y="212"/>
                  </a:lnTo>
                  <a:lnTo>
                    <a:pt x="404" y="214"/>
                  </a:lnTo>
                  <a:lnTo>
                    <a:pt x="401" y="219"/>
                  </a:lnTo>
                  <a:lnTo>
                    <a:pt x="399" y="221"/>
                  </a:lnTo>
                  <a:lnTo>
                    <a:pt x="396" y="221"/>
                  </a:lnTo>
                  <a:lnTo>
                    <a:pt x="396" y="221"/>
                  </a:lnTo>
                  <a:lnTo>
                    <a:pt x="392" y="221"/>
                  </a:lnTo>
                  <a:lnTo>
                    <a:pt x="386" y="219"/>
                  </a:lnTo>
                  <a:lnTo>
                    <a:pt x="385" y="219"/>
                  </a:lnTo>
                  <a:lnTo>
                    <a:pt x="384" y="217"/>
                  </a:lnTo>
                  <a:lnTo>
                    <a:pt x="374" y="214"/>
                  </a:lnTo>
                  <a:lnTo>
                    <a:pt x="374" y="214"/>
                  </a:lnTo>
                  <a:lnTo>
                    <a:pt x="367" y="214"/>
                  </a:lnTo>
                  <a:lnTo>
                    <a:pt x="365" y="212"/>
                  </a:lnTo>
                  <a:lnTo>
                    <a:pt x="356" y="211"/>
                  </a:lnTo>
                  <a:lnTo>
                    <a:pt x="346" y="209"/>
                  </a:lnTo>
                  <a:lnTo>
                    <a:pt x="339" y="207"/>
                  </a:lnTo>
                  <a:lnTo>
                    <a:pt x="331" y="206"/>
                  </a:lnTo>
                  <a:lnTo>
                    <a:pt x="322" y="205"/>
                  </a:lnTo>
                  <a:lnTo>
                    <a:pt x="317" y="205"/>
                  </a:lnTo>
                  <a:lnTo>
                    <a:pt x="316" y="206"/>
                  </a:lnTo>
                  <a:lnTo>
                    <a:pt x="310" y="207"/>
                  </a:lnTo>
                  <a:lnTo>
                    <a:pt x="310" y="207"/>
                  </a:lnTo>
                  <a:lnTo>
                    <a:pt x="301" y="209"/>
                  </a:lnTo>
                  <a:lnTo>
                    <a:pt x="296" y="210"/>
                  </a:lnTo>
                  <a:lnTo>
                    <a:pt x="294" y="211"/>
                  </a:lnTo>
                  <a:lnTo>
                    <a:pt x="287" y="214"/>
                  </a:lnTo>
                  <a:lnTo>
                    <a:pt x="284" y="216"/>
                  </a:lnTo>
                  <a:lnTo>
                    <a:pt x="277" y="221"/>
                  </a:lnTo>
                  <a:lnTo>
                    <a:pt x="275" y="221"/>
                  </a:lnTo>
                  <a:lnTo>
                    <a:pt x="267" y="226"/>
                  </a:lnTo>
                  <a:lnTo>
                    <a:pt x="266" y="229"/>
                  </a:lnTo>
                  <a:lnTo>
                    <a:pt x="265" y="231"/>
                  </a:lnTo>
                  <a:lnTo>
                    <a:pt x="260" y="236"/>
                  </a:lnTo>
                  <a:lnTo>
                    <a:pt x="256" y="241"/>
                  </a:lnTo>
                  <a:lnTo>
                    <a:pt x="251" y="246"/>
                  </a:lnTo>
                  <a:lnTo>
                    <a:pt x="250" y="250"/>
                  </a:lnTo>
                  <a:lnTo>
                    <a:pt x="247" y="252"/>
                  </a:lnTo>
                  <a:lnTo>
                    <a:pt x="246" y="254"/>
                  </a:lnTo>
                  <a:lnTo>
                    <a:pt x="241" y="260"/>
                  </a:lnTo>
                  <a:lnTo>
                    <a:pt x="240" y="261"/>
                  </a:lnTo>
                  <a:lnTo>
                    <a:pt x="237" y="264"/>
                  </a:lnTo>
                  <a:lnTo>
                    <a:pt x="235" y="267"/>
                  </a:lnTo>
                  <a:lnTo>
                    <a:pt x="230" y="271"/>
                  </a:lnTo>
                  <a:lnTo>
                    <a:pt x="229" y="274"/>
                  </a:lnTo>
                  <a:lnTo>
                    <a:pt x="226" y="277"/>
                  </a:lnTo>
                  <a:lnTo>
                    <a:pt x="225" y="281"/>
                  </a:lnTo>
                  <a:lnTo>
                    <a:pt x="221" y="285"/>
                  </a:lnTo>
                  <a:lnTo>
                    <a:pt x="217" y="290"/>
                  </a:lnTo>
                  <a:lnTo>
                    <a:pt x="214" y="292"/>
                  </a:lnTo>
                  <a:lnTo>
                    <a:pt x="211" y="294"/>
                  </a:lnTo>
                  <a:lnTo>
                    <a:pt x="209" y="296"/>
                  </a:lnTo>
                  <a:lnTo>
                    <a:pt x="210" y="300"/>
                  </a:lnTo>
                  <a:lnTo>
                    <a:pt x="211" y="307"/>
                  </a:lnTo>
                  <a:lnTo>
                    <a:pt x="212" y="310"/>
                  </a:lnTo>
                  <a:lnTo>
                    <a:pt x="216" y="319"/>
                  </a:lnTo>
                  <a:lnTo>
                    <a:pt x="212" y="321"/>
                  </a:lnTo>
                  <a:lnTo>
                    <a:pt x="210" y="324"/>
                  </a:lnTo>
                  <a:lnTo>
                    <a:pt x="205" y="330"/>
                  </a:lnTo>
                  <a:lnTo>
                    <a:pt x="201" y="339"/>
                  </a:lnTo>
                  <a:lnTo>
                    <a:pt x="200" y="340"/>
                  </a:lnTo>
                  <a:lnTo>
                    <a:pt x="199" y="342"/>
                  </a:lnTo>
                  <a:lnTo>
                    <a:pt x="197" y="344"/>
                  </a:lnTo>
                  <a:lnTo>
                    <a:pt x="197" y="345"/>
                  </a:lnTo>
                  <a:lnTo>
                    <a:pt x="196" y="345"/>
                  </a:lnTo>
                  <a:lnTo>
                    <a:pt x="192" y="347"/>
                  </a:lnTo>
                  <a:lnTo>
                    <a:pt x="192" y="347"/>
                  </a:lnTo>
                  <a:lnTo>
                    <a:pt x="192" y="349"/>
                  </a:lnTo>
                  <a:lnTo>
                    <a:pt x="187" y="356"/>
                  </a:lnTo>
                  <a:lnTo>
                    <a:pt x="190" y="361"/>
                  </a:lnTo>
                  <a:lnTo>
                    <a:pt x="192" y="367"/>
                  </a:lnTo>
                  <a:lnTo>
                    <a:pt x="192" y="371"/>
                  </a:lnTo>
                  <a:lnTo>
                    <a:pt x="192" y="371"/>
                  </a:lnTo>
                  <a:lnTo>
                    <a:pt x="192" y="372"/>
                  </a:lnTo>
                  <a:lnTo>
                    <a:pt x="189" y="371"/>
                  </a:lnTo>
                  <a:lnTo>
                    <a:pt x="181" y="371"/>
                  </a:lnTo>
                  <a:lnTo>
                    <a:pt x="159" y="371"/>
                  </a:lnTo>
                  <a:lnTo>
                    <a:pt x="150" y="371"/>
                  </a:lnTo>
                  <a:lnTo>
                    <a:pt x="132" y="344"/>
                  </a:lnTo>
                  <a:lnTo>
                    <a:pt x="120" y="340"/>
                  </a:lnTo>
                  <a:lnTo>
                    <a:pt x="106" y="339"/>
                  </a:lnTo>
                  <a:lnTo>
                    <a:pt x="83" y="340"/>
                  </a:lnTo>
                  <a:lnTo>
                    <a:pt x="71" y="337"/>
                  </a:lnTo>
                  <a:lnTo>
                    <a:pt x="71" y="325"/>
                  </a:lnTo>
                  <a:lnTo>
                    <a:pt x="71" y="321"/>
                  </a:lnTo>
                  <a:lnTo>
                    <a:pt x="71" y="320"/>
                  </a:lnTo>
                  <a:lnTo>
                    <a:pt x="75" y="319"/>
                  </a:lnTo>
                  <a:lnTo>
                    <a:pt x="79" y="317"/>
                  </a:lnTo>
                  <a:lnTo>
                    <a:pt x="80" y="314"/>
                  </a:lnTo>
                  <a:lnTo>
                    <a:pt x="69" y="310"/>
                  </a:lnTo>
                  <a:lnTo>
                    <a:pt x="64" y="307"/>
                  </a:lnTo>
                  <a:lnTo>
                    <a:pt x="64" y="301"/>
                  </a:lnTo>
                  <a:lnTo>
                    <a:pt x="71" y="300"/>
                  </a:lnTo>
                  <a:lnTo>
                    <a:pt x="76" y="299"/>
                  </a:lnTo>
                  <a:lnTo>
                    <a:pt x="79" y="296"/>
                  </a:lnTo>
                  <a:lnTo>
                    <a:pt x="80" y="295"/>
                  </a:lnTo>
                  <a:lnTo>
                    <a:pt x="83" y="291"/>
                  </a:lnTo>
                  <a:lnTo>
                    <a:pt x="83" y="286"/>
                  </a:lnTo>
                  <a:lnTo>
                    <a:pt x="80" y="286"/>
                  </a:lnTo>
                  <a:lnTo>
                    <a:pt x="79" y="285"/>
                  </a:lnTo>
                  <a:lnTo>
                    <a:pt x="76" y="285"/>
                  </a:lnTo>
                  <a:lnTo>
                    <a:pt x="71" y="289"/>
                  </a:lnTo>
                  <a:lnTo>
                    <a:pt x="66" y="291"/>
                  </a:lnTo>
                  <a:lnTo>
                    <a:pt x="61" y="292"/>
                  </a:lnTo>
                  <a:lnTo>
                    <a:pt x="55" y="296"/>
                  </a:lnTo>
                  <a:lnTo>
                    <a:pt x="50" y="295"/>
                  </a:lnTo>
                  <a:lnTo>
                    <a:pt x="49" y="292"/>
                  </a:lnTo>
                  <a:lnTo>
                    <a:pt x="55" y="289"/>
                  </a:lnTo>
                  <a:lnTo>
                    <a:pt x="55" y="287"/>
                  </a:lnTo>
                  <a:lnTo>
                    <a:pt x="60" y="285"/>
                  </a:lnTo>
                  <a:lnTo>
                    <a:pt x="65" y="284"/>
                  </a:lnTo>
                  <a:lnTo>
                    <a:pt x="69" y="281"/>
                  </a:lnTo>
                  <a:lnTo>
                    <a:pt x="75" y="280"/>
                  </a:lnTo>
                  <a:lnTo>
                    <a:pt x="75" y="280"/>
                  </a:lnTo>
                  <a:lnTo>
                    <a:pt x="79" y="276"/>
                  </a:lnTo>
                  <a:lnTo>
                    <a:pt x="80" y="276"/>
                  </a:lnTo>
                  <a:lnTo>
                    <a:pt x="85" y="270"/>
                  </a:lnTo>
                  <a:lnTo>
                    <a:pt x="89" y="269"/>
                  </a:lnTo>
                  <a:lnTo>
                    <a:pt x="91" y="269"/>
                  </a:lnTo>
                  <a:lnTo>
                    <a:pt x="99" y="269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14" y="264"/>
                  </a:lnTo>
                  <a:lnTo>
                    <a:pt x="119" y="261"/>
                  </a:lnTo>
                  <a:lnTo>
                    <a:pt x="125" y="260"/>
                  </a:lnTo>
                  <a:lnTo>
                    <a:pt x="135" y="256"/>
                  </a:lnTo>
                  <a:lnTo>
                    <a:pt x="139" y="252"/>
                  </a:lnTo>
                  <a:lnTo>
                    <a:pt x="137" y="250"/>
                  </a:lnTo>
                  <a:lnTo>
                    <a:pt x="137" y="247"/>
                  </a:lnTo>
                  <a:lnTo>
                    <a:pt x="135" y="245"/>
                  </a:lnTo>
                  <a:lnTo>
                    <a:pt x="131" y="245"/>
                  </a:lnTo>
                  <a:lnTo>
                    <a:pt x="126" y="245"/>
                  </a:lnTo>
                  <a:lnTo>
                    <a:pt x="125" y="241"/>
                  </a:lnTo>
                  <a:lnTo>
                    <a:pt x="131" y="239"/>
                  </a:lnTo>
                  <a:lnTo>
                    <a:pt x="132" y="237"/>
                  </a:lnTo>
                  <a:lnTo>
                    <a:pt x="135" y="232"/>
                  </a:lnTo>
                  <a:lnTo>
                    <a:pt x="135" y="226"/>
                  </a:lnTo>
                  <a:lnTo>
                    <a:pt x="132" y="226"/>
                  </a:lnTo>
                  <a:lnTo>
                    <a:pt x="131" y="226"/>
                  </a:lnTo>
                  <a:lnTo>
                    <a:pt x="131" y="226"/>
                  </a:lnTo>
                  <a:lnTo>
                    <a:pt x="128" y="229"/>
                  </a:lnTo>
                  <a:lnTo>
                    <a:pt x="125" y="234"/>
                  </a:lnTo>
                  <a:lnTo>
                    <a:pt x="125" y="236"/>
                  </a:lnTo>
                  <a:lnTo>
                    <a:pt x="124" y="237"/>
                  </a:lnTo>
                  <a:lnTo>
                    <a:pt x="118" y="239"/>
                  </a:lnTo>
                  <a:lnTo>
                    <a:pt x="111" y="242"/>
                  </a:lnTo>
                  <a:lnTo>
                    <a:pt x="106" y="242"/>
                  </a:lnTo>
                  <a:lnTo>
                    <a:pt x="106" y="240"/>
                  </a:lnTo>
                  <a:lnTo>
                    <a:pt x="105" y="237"/>
                  </a:lnTo>
                  <a:lnTo>
                    <a:pt x="105" y="232"/>
                  </a:lnTo>
                  <a:lnTo>
                    <a:pt x="110" y="229"/>
                  </a:lnTo>
                  <a:lnTo>
                    <a:pt x="123" y="221"/>
                  </a:lnTo>
                  <a:lnTo>
                    <a:pt x="128" y="220"/>
                  </a:lnTo>
                  <a:lnTo>
                    <a:pt x="131" y="220"/>
                  </a:lnTo>
                  <a:lnTo>
                    <a:pt x="135" y="219"/>
                  </a:lnTo>
                  <a:lnTo>
                    <a:pt x="135" y="219"/>
                  </a:lnTo>
                  <a:lnTo>
                    <a:pt x="144" y="215"/>
                  </a:lnTo>
                  <a:lnTo>
                    <a:pt x="145" y="214"/>
                  </a:lnTo>
                  <a:lnTo>
                    <a:pt x="147" y="212"/>
                  </a:lnTo>
                  <a:lnTo>
                    <a:pt x="144" y="212"/>
                  </a:lnTo>
                  <a:lnTo>
                    <a:pt x="142" y="211"/>
                  </a:lnTo>
                  <a:lnTo>
                    <a:pt x="139" y="211"/>
                  </a:lnTo>
                  <a:lnTo>
                    <a:pt x="131" y="209"/>
                  </a:lnTo>
                  <a:lnTo>
                    <a:pt x="123" y="209"/>
                  </a:lnTo>
                  <a:lnTo>
                    <a:pt x="123" y="204"/>
                  </a:lnTo>
                  <a:lnTo>
                    <a:pt x="130" y="201"/>
                  </a:lnTo>
                  <a:lnTo>
                    <a:pt x="131" y="200"/>
                  </a:lnTo>
                  <a:lnTo>
                    <a:pt x="135" y="197"/>
                  </a:lnTo>
                  <a:lnTo>
                    <a:pt x="132" y="194"/>
                  </a:lnTo>
                  <a:lnTo>
                    <a:pt x="131" y="192"/>
                  </a:lnTo>
                  <a:lnTo>
                    <a:pt x="129" y="194"/>
                  </a:lnTo>
                  <a:lnTo>
                    <a:pt x="128" y="195"/>
                  </a:lnTo>
                  <a:lnTo>
                    <a:pt x="120" y="199"/>
                  </a:lnTo>
                  <a:lnTo>
                    <a:pt x="118" y="202"/>
                  </a:lnTo>
                  <a:lnTo>
                    <a:pt x="114" y="207"/>
                  </a:lnTo>
                  <a:lnTo>
                    <a:pt x="114" y="211"/>
                  </a:lnTo>
                  <a:lnTo>
                    <a:pt x="108" y="214"/>
                  </a:lnTo>
                  <a:lnTo>
                    <a:pt x="106" y="216"/>
                  </a:lnTo>
                  <a:lnTo>
                    <a:pt x="99" y="221"/>
                  </a:lnTo>
                  <a:lnTo>
                    <a:pt x="93" y="225"/>
                  </a:lnTo>
                  <a:lnTo>
                    <a:pt x="85" y="229"/>
                  </a:lnTo>
                  <a:lnTo>
                    <a:pt x="79" y="232"/>
                  </a:lnTo>
                  <a:lnTo>
                    <a:pt x="73" y="236"/>
                  </a:lnTo>
                  <a:lnTo>
                    <a:pt x="68" y="237"/>
                  </a:lnTo>
                  <a:lnTo>
                    <a:pt x="60" y="241"/>
                  </a:lnTo>
                  <a:lnTo>
                    <a:pt x="53" y="244"/>
                  </a:lnTo>
                  <a:lnTo>
                    <a:pt x="51" y="245"/>
                  </a:lnTo>
                  <a:lnTo>
                    <a:pt x="51" y="246"/>
                  </a:lnTo>
                  <a:lnTo>
                    <a:pt x="55" y="246"/>
                  </a:lnTo>
                  <a:lnTo>
                    <a:pt x="59" y="245"/>
                  </a:lnTo>
                  <a:lnTo>
                    <a:pt x="61" y="245"/>
                  </a:lnTo>
                  <a:lnTo>
                    <a:pt x="68" y="242"/>
                  </a:lnTo>
                  <a:lnTo>
                    <a:pt x="74" y="240"/>
                  </a:lnTo>
                  <a:lnTo>
                    <a:pt x="83" y="237"/>
                  </a:lnTo>
                  <a:lnTo>
                    <a:pt x="85" y="236"/>
                  </a:lnTo>
                  <a:lnTo>
                    <a:pt x="88" y="234"/>
                  </a:lnTo>
                  <a:lnTo>
                    <a:pt x="89" y="232"/>
                  </a:lnTo>
                  <a:lnTo>
                    <a:pt x="93" y="231"/>
                  </a:lnTo>
                  <a:lnTo>
                    <a:pt x="95" y="234"/>
                  </a:lnTo>
                  <a:lnTo>
                    <a:pt x="95" y="241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0" y="250"/>
                  </a:lnTo>
                  <a:lnTo>
                    <a:pt x="89" y="251"/>
                  </a:lnTo>
                  <a:lnTo>
                    <a:pt x="84" y="256"/>
                  </a:lnTo>
                  <a:lnTo>
                    <a:pt x="83" y="261"/>
                  </a:lnTo>
                  <a:lnTo>
                    <a:pt x="76" y="264"/>
                  </a:lnTo>
                  <a:lnTo>
                    <a:pt x="73" y="265"/>
                  </a:lnTo>
                  <a:lnTo>
                    <a:pt x="65" y="267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51" y="274"/>
                  </a:lnTo>
                  <a:lnTo>
                    <a:pt x="48" y="277"/>
                  </a:lnTo>
                  <a:lnTo>
                    <a:pt x="45" y="279"/>
                  </a:lnTo>
                  <a:lnTo>
                    <a:pt x="43" y="280"/>
                  </a:lnTo>
                  <a:lnTo>
                    <a:pt x="35" y="284"/>
                  </a:lnTo>
                  <a:lnTo>
                    <a:pt x="31" y="287"/>
                  </a:lnTo>
                  <a:lnTo>
                    <a:pt x="21" y="290"/>
                  </a:lnTo>
                  <a:lnTo>
                    <a:pt x="9" y="292"/>
                  </a:lnTo>
                  <a:lnTo>
                    <a:pt x="9" y="294"/>
                  </a:lnTo>
                  <a:lnTo>
                    <a:pt x="1" y="299"/>
                  </a:lnTo>
                  <a:lnTo>
                    <a:pt x="0" y="289"/>
                  </a:lnTo>
                  <a:lnTo>
                    <a:pt x="9" y="279"/>
                  </a:lnTo>
                  <a:lnTo>
                    <a:pt x="13" y="272"/>
                  </a:lnTo>
                  <a:lnTo>
                    <a:pt x="34" y="261"/>
                  </a:lnTo>
                  <a:lnTo>
                    <a:pt x="34" y="256"/>
                  </a:lnTo>
                  <a:lnTo>
                    <a:pt x="33" y="252"/>
                  </a:lnTo>
                  <a:lnTo>
                    <a:pt x="34" y="251"/>
                  </a:lnTo>
                  <a:lnTo>
                    <a:pt x="35" y="254"/>
                  </a:lnTo>
                  <a:lnTo>
                    <a:pt x="54" y="230"/>
                  </a:lnTo>
                  <a:lnTo>
                    <a:pt x="65" y="224"/>
                  </a:lnTo>
                  <a:lnTo>
                    <a:pt x="71" y="215"/>
                  </a:lnTo>
                  <a:lnTo>
                    <a:pt x="71" y="207"/>
                  </a:lnTo>
                  <a:lnTo>
                    <a:pt x="76" y="204"/>
                  </a:lnTo>
                  <a:lnTo>
                    <a:pt x="79" y="202"/>
                  </a:lnTo>
                  <a:lnTo>
                    <a:pt x="80" y="196"/>
                  </a:lnTo>
                  <a:lnTo>
                    <a:pt x="84" y="195"/>
                  </a:lnTo>
                  <a:lnTo>
                    <a:pt x="84" y="192"/>
                  </a:lnTo>
                  <a:lnTo>
                    <a:pt x="75" y="191"/>
                  </a:lnTo>
                  <a:lnTo>
                    <a:pt x="71" y="180"/>
                  </a:lnTo>
                  <a:lnTo>
                    <a:pt x="86" y="174"/>
                  </a:lnTo>
                  <a:lnTo>
                    <a:pt x="88" y="171"/>
                  </a:lnTo>
                  <a:lnTo>
                    <a:pt x="91" y="164"/>
                  </a:lnTo>
                  <a:lnTo>
                    <a:pt x="93" y="161"/>
                  </a:lnTo>
                  <a:lnTo>
                    <a:pt x="74" y="154"/>
                  </a:lnTo>
                  <a:lnTo>
                    <a:pt x="71" y="150"/>
                  </a:lnTo>
                  <a:lnTo>
                    <a:pt x="71" y="147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0"/>
                  </a:lnTo>
                  <a:lnTo>
                    <a:pt x="64" y="141"/>
                  </a:lnTo>
                  <a:lnTo>
                    <a:pt x="54" y="134"/>
                  </a:lnTo>
                  <a:lnTo>
                    <a:pt x="56" y="134"/>
                  </a:lnTo>
                  <a:lnTo>
                    <a:pt x="60" y="134"/>
                  </a:lnTo>
                  <a:lnTo>
                    <a:pt x="54" y="127"/>
                  </a:lnTo>
                  <a:lnTo>
                    <a:pt x="59" y="126"/>
                  </a:lnTo>
                  <a:lnTo>
                    <a:pt x="60" y="12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80" y="142"/>
                  </a:lnTo>
                  <a:lnTo>
                    <a:pt x="84" y="139"/>
                  </a:lnTo>
                  <a:lnTo>
                    <a:pt x="84" y="136"/>
                  </a:lnTo>
                  <a:lnTo>
                    <a:pt x="83" y="132"/>
                  </a:lnTo>
                  <a:lnTo>
                    <a:pt x="81" y="130"/>
                  </a:lnTo>
                  <a:lnTo>
                    <a:pt x="73" y="126"/>
                  </a:lnTo>
                  <a:lnTo>
                    <a:pt x="73" y="122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4" y="117"/>
                  </a:lnTo>
                  <a:lnTo>
                    <a:pt x="90" y="119"/>
                  </a:lnTo>
                  <a:lnTo>
                    <a:pt x="93" y="119"/>
                  </a:lnTo>
                  <a:lnTo>
                    <a:pt x="94" y="117"/>
                  </a:lnTo>
                  <a:lnTo>
                    <a:pt x="100" y="119"/>
                  </a:lnTo>
                  <a:lnTo>
                    <a:pt x="101" y="115"/>
                  </a:lnTo>
                  <a:lnTo>
                    <a:pt x="100" y="107"/>
                  </a:lnTo>
                  <a:lnTo>
                    <a:pt x="95" y="102"/>
                  </a:lnTo>
                  <a:lnTo>
                    <a:pt x="101" y="99"/>
                  </a:lnTo>
                  <a:lnTo>
                    <a:pt x="105" y="102"/>
                  </a:lnTo>
                  <a:lnTo>
                    <a:pt x="110" y="107"/>
                  </a:lnTo>
                  <a:lnTo>
                    <a:pt x="109" y="112"/>
                  </a:lnTo>
                  <a:lnTo>
                    <a:pt x="109" y="116"/>
                  </a:lnTo>
                  <a:lnTo>
                    <a:pt x="120" y="125"/>
                  </a:lnTo>
                  <a:lnTo>
                    <a:pt x="120" y="131"/>
                  </a:lnTo>
                  <a:lnTo>
                    <a:pt x="131" y="130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2" y="136"/>
                  </a:lnTo>
                  <a:lnTo>
                    <a:pt x="130" y="141"/>
                  </a:lnTo>
                  <a:lnTo>
                    <a:pt x="123" y="154"/>
                  </a:lnTo>
                  <a:lnTo>
                    <a:pt x="124" y="154"/>
                  </a:lnTo>
                  <a:lnTo>
                    <a:pt x="128" y="154"/>
                  </a:lnTo>
                  <a:lnTo>
                    <a:pt x="130" y="150"/>
                  </a:lnTo>
                  <a:lnTo>
                    <a:pt x="134" y="146"/>
                  </a:lnTo>
                  <a:lnTo>
                    <a:pt x="139" y="142"/>
                  </a:lnTo>
                  <a:lnTo>
                    <a:pt x="141" y="140"/>
                  </a:lnTo>
                  <a:lnTo>
                    <a:pt x="144" y="134"/>
                  </a:lnTo>
                  <a:lnTo>
                    <a:pt x="150" y="134"/>
                  </a:lnTo>
                  <a:lnTo>
                    <a:pt x="155" y="132"/>
                  </a:lnTo>
                  <a:lnTo>
                    <a:pt x="160" y="131"/>
                  </a:lnTo>
                  <a:lnTo>
                    <a:pt x="165" y="127"/>
                  </a:lnTo>
                  <a:lnTo>
                    <a:pt x="164" y="126"/>
                  </a:lnTo>
                  <a:lnTo>
                    <a:pt x="162" y="125"/>
                  </a:lnTo>
                  <a:lnTo>
                    <a:pt x="155" y="126"/>
                  </a:lnTo>
                  <a:lnTo>
                    <a:pt x="150" y="126"/>
                  </a:lnTo>
                  <a:lnTo>
                    <a:pt x="150" y="119"/>
                  </a:lnTo>
                  <a:lnTo>
                    <a:pt x="155" y="117"/>
                  </a:lnTo>
                  <a:lnTo>
                    <a:pt x="162" y="115"/>
                  </a:lnTo>
                  <a:lnTo>
                    <a:pt x="172" y="110"/>
                  </a:lnTo>
                  <a:lnTo>
                    <a:pt x="177" y="106"/>
                  </a:lnTo>
                  <a:lnTo>
                    <a:pt x="177" y="105"/>
                  </a:lnTo>
                  <a:lnTo>
                    <a:pt x="176" y="102"/>
                  </a:lnTo>
                  <a:lnTo>
                    <a:pt x="171" y="104"/>
                  </a:lnTo>
                  <a:lnTo>
                    <a:pt x="169" y="105"/>
                  </a:lnTo>
                  <a:lnTo>
                    <a:pt x="165" y="102"/>
                  </a:lnTo>
                  <a:lnTo>
                    <a:pt x="160" y="105"/>
                  </a:lnTo>
                  <a:lnTo>
                    <a:pt x="150" y="111"/>
                  </a:lnTo>
                  <a:lnTo>
                    <a:pt x="149" y="111"/>
                  </a:lnTo>
                  <a:lnTo>
                    <a:pt x="145" y="114"/>
                  </a:lnTo>
                  <a:lnTo>
                    <a:pt x="139" y="109"/>
                  </a:lnTo>
                  <a:lnTo>
                    <a:pt x="141" y="104"/>
                  </a:lnTo>
                  <a:lnTo>
                    <a:pt x="144" y="95"/>
                  </a:lnTo>
                  <a:lnTo>
                    <a:pt x="145" y="91"/>
                  </a:lnTo>
                  <a:lnTo>
                    <a:pt x="147" y="85"/>
                  </a:lnTo>
                  <a:lnTo>
                    <a:pt x="147" y="84"/>
                  </a:lnTo>
                  <a:lnTo>
                    <a:pt x="149" y="81"/>
                  </a:lnTo>
                  <a:lnTo>
                    <a:pt x="155" y="77"/>
                  </a:lnTo>
                  <a:lnTo>
                    <a:pt x="161" y="75"/>
                  </a:lnTo>
                  <a:lnTo>
                    <a:pt x="165" y="76"/>
                  </a:lnTo>
                  <a:lnTo>
                    <a:pt x="166" y="76"/>
                  </a:lnTo>
                  <a:lnTo>
                    <a:pt x="167" y="75"/>
                  </a:lnTo>
                  <a:lnTo>
                    <a:pt x="167" y="71"/>
                  </a:lnTo>
                  <a:lnTo>
                    <a:pt x="171" y="71"/>
                  </a:lnTo>
                  <a:lnTo>
                    <a:pt x="181" y="71"/>
                  </a:lnTo>
                  <a:lnTo>
                    <a:pt x="190" y="69"/>
                  </a:lnTo>
                  <a:lnTo>
                    <a:pt x="192" y="66"/>
                  </a:lnTo>
                  <a:lnTo>
                    <a:pt x="181" y="66"/>
                  </a:lnTo>
                  <a:lnTo>
                    <a:pt x="171" y="61"/>
                  </a:lnTo>
                  <a:lnTo>
                    <a:pt x="181" y="60"/>
                  </a:lnTo>
                  <a:lnTo>
                    <a:pt x="180" y="56"/>
                  </a:lnTo>
                  <a:lnTo>
                    <a:pt x="185" y="51"/>
                  </a:lnTo>
                  <a:lnTo>
                    <a:pt x="190" y="49"/>
                  </a:lnTo>
                  <a:lnTo>
                    <a:pt x="200" y="46"/>
                  </a:lnTo>
                  <a:lnTo>
                    <a:pt x="205" y="45"/>
                  </a:lnTo>
                  <a:lnTo>
                    <a:pt x="211" y="44"/>
                  </a:lnTo>
                  <a:lnTo>
                    <a:pt x="216" y="40"/>
                  </a:lnTo>
                  <a:lnTo>
                    <a:pt x="220" y="40"/>
                  </a:lnTo>
                  <a:lnTo>
                    <a:pt x="221" y="40"/>
                  </a:lnTo>
                  <a:lnTo>
                    <a:pt x="225" y="43"/>
                  </a:lnTo>
                  <a:lnTo>
                    <a:pt x="229" y="45"/>
                  </a:lnTo>
                  <a:lnTo>
                    <a:pt x="237" y="45"/>
                  </a:lnTo>
                  <a:lnTo>
                    <a:pt x="241" y="48"/>
                  </a:lnTo>
                  <a:lnTo>
                    <a:pt x="245" y="49"/>
                  </a:lnTo>
                  <a:lnTo>
                    <a:pt x="246" y="49"/>
                  </a:lnTo>
                  <a:lnTo>
                    <a:pt x="246" y="50"/>
                  </a:lnTo>
                  <a:lnTo>
                    <a:pt x="246" y="49"/>
                  </a:lnTo>
                  <a:lnTo>
                    <a:pt x="247" y="48"/>
                  </a:lnTo>
                  <a:lnTo>
                    <a:pt x="247" y="48"/>
                  </a:lnTo>
                  <a:lnTo>
                    <a:pt x="241" y="44"/>
                  </a:lnTo>
                  <a:lnTo>
                    <a:pt x="236" y="40"/>
                  </a:lnTo>
                  <a:lnTo>
                    <a:pt x="229" y="40"/>
                  </a:lnTo>
                  <a:lnTo>
                    <a:pt x="227" y="40"/>
                  </a:lnTo>
                  <a:lnTo>
                    <a:pt x="221" y="36"/>
                  </a:lnTo>
                  <a:lnTo>
                    <a:pt x="216" y="38"/>
                  </a:lnTo>
                  <a:lnTo>
                    <a:pt x="207" y="40"/>
                  </a:lnTo>
                  <a:lnTo>
                    <a:pt x="204" y="40"/>
                  </a:lnTo>
                  <a:lnTo>
                    <a:pt x="194" y="44"/>
                  </a:lnTo>
                  <a:lnTo>
                    <a:pt x="190" y="45"/>
                  </a:lnTo>
                  <a:lnTo>
                    <a:pt x="184" y="48"/>
                  </a:lnTo>
                  <a:lnTo>
                    <a:pt x="179" y="49"/>
                  </a:lnTo>
                  <a:lnTo>
                    <a:pt x="177" y="49"/>
                  </a:lnTo>
                  <a:lnTo>
                    <a:pt x="170" y="53"/>
                  </a:lnTo>
                  <a:lnTo>
                    <a:pt x="169" y="57"/>
                  </a:lnTo>
                  <a:lnTo>
                    <a:pt x="165" y="61"/>
                  </a:lnTo>
                  <a:lnTo>
                    <a:pt x="155" y="64"/>
                  </a:lnTo>
                  <a:lnTo>
                    <a:pt x="155" y="64"/>
                  </a:lnTo>
                  <a:lnTo>
                    <a:pt x="154" y="65"/>
                  </a:lnTo>
                  <a:lnTo>
                    <a:pt x="151" y="67"/>
                  </a:lnTo>
                  <a:lnTo>
                    <a:pt x="145" y="72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6" y="76"/>
                  </a:lnTo>
                  <a:lnTo>
                    <a:pt x="131" y="72"/>
                  </a:lnTo>
                  <a:lnTo>
                    <a:pt x="145" y="67"/>
                  </a:lnTo>
                  <a:lnTo>
                    <a:pt x="145" y="64"/>
                  </a:lnTo>
                  <a:lnTo>
                    <a:pt x="132" y="64"/>
                  </a:lnTo>
                  <a:lnTo>
                    <a:pt x="135" y="57"/>
                  </a:lnTo>
                  <a:lnTo>
                    <a:pt x="139" y="56"/>
                  </a:lnTo>
                  <a:lnTo>
                    <a:pt x="155" y="54"/>
                  </a:lnTo>
                  <a:lnTo>
                    <a:pt x="164" y="50"/>
                  </a:lnTo>
                  <a:lnTo>
                    <a:pt x="155" y="50"/>
                  </a:lnTo>
                  <a:lnTo>
                    <a:pt x="147" y="51"/>
                  </a:lnTo>
                  <a:lnTo>
                    <a:pt x="139" y="54"/>
                  </a:lnTo>
                  <a:lnTo>
                    <a:pt x="135" y="54"/>
                  </a:lnTo>
                  <a:lnTo>
                    <a:pt x="139" y="49"/>
                  </a:lnTo>
                  <a:lnTo>
                    <a:pt x="140" y="49"/>
                  </a:lnTo>
                  <a:lnTo>
                    <a:pt x="147" y="44"/>
                  </a:lnTo>
                  <a:lnTo>
                    <a:pt x="154" y="41"/>
                  </a:lnTo>
                  <a:lnTo>
                    <a:pt x="155" y="43"/>
                  </a:lnTo>
                  <a:lnTo>
                    <a:pt x="159" y="45"/>
                  </a:lnTo>
                  <a:lnTo>
                    <a:pt x="164" y="45"/>
                  </a:lnTo>
                  <a:lnTo>
                    <a:pt x="161" y="40"/>
                  </a:lnTo>
                  <a:lnTo>
                    <a:pt x="160" y="39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71" y="38"/>
                  </a:lnTo>
                  <a:lnTo>
                    <a:pt x="179" y="38"/>
                  </a:lnTo>
                  <a:lnTo>
                    <a:pt x="185" y="33"/>
                  </a:lnTo>
                  <a:lnTo>
                    <a:pt x="179" y="31"/>
                  </a:lnTo>
                  <a:lnTo>
                    <a:pt x="170" y="31"/>
                  </a:lnTo>
                  <a:lnTo>
                    <a:pt x="169" y="31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71" y="28"/>
                  </a:lnTo>
                  <a:lnTo>
                    <a:pt x="174" y="26"/>
                  </a:lnTo>
                  <a:lnTo>
                    <a:pt x="179" y="25"/>
                  </a:lnTo>
                  <a:lnTo>
                    <a:pt x="180" y="26"/>
                  </a:lnTo>
                  <a:lnTo>
                    <a:pt x="187" y="29"/>
                  </a:lnTo>
                  <a:lnTo>
                    <a:pt x="191" y="28"/>
                  </a:lnTo>
                  <a:lnTo>
                    <a:pt x="192" y="25"/>
                  </a:lnTo>
                  <a:lnTo>
                    <a:pt x="197" y="23"/>
                  </a:lnTo>
                  <a:lnTo>
                    <a:pt x="196" y="21"/>
                  </a:lnTo>
                  <a:lnTo>
                    <a:pt x="194" y="21"/>
                  </a:lnTo>
                  <a:lnTo>
                    <a:pt x="191" y="23"/>
                  </a:lnTo>
                  <a:lnTo>
                    <a:pt x="186" y="25"/>
                  </a:lnTo>
                  <a:lnTo>
                    <a:pt x="184" y="24"/>
                  </a:lnTo>
                  <a:lnTo>
                    <a:pt x="184" y="21"/>
                  </a:lnTo>
                  <a:lnTo>
                    <a:pt x="185" y="21"/>
                  </a:lnTo>
                  <a:lnTo>
                    <a:pt x="186" y="19"/>
                  </a:lnTo>
                  <a:lnTo>
                    <a:pt x="191" y="13"/>
                  </a:lnTo>
                  <a:lnTo>
                    <a:pt x="200" y="4"/>
                  </a:lnTo>
                  <a:lnTo>
                    <a:pt x="202" y="1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5" y="1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6" y="8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6" name="Frihåndsform 215">
              <a:extLst>
                <a:ext uri="{FF2B5EF4-FFF2-40B4-BE49-F238E27FC236}">
                  <a16:creationId xmlns:a16="http://schemas.microsoft.com/office/drawing/2014/main" id="{00000000-0008-0000-0000-000016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" y="141"/>
              <a:ext cx="197" cy="274"/>
            </a:xfrm>
            <a:custGeom>
              <a:avLst/>
              <a:gdLst>
                <a:gd name="T0" fmla="*/ 18 w 589"/>
                <a:gd name="T1" fmla="*/ 787 h 823"/>
                <a:gd name="T2" fmla="*/ 38 w 589"/>
                <a:gd name="T3" fmla="*/ 700 h 823"/>
                <a:gd name="T4" fmla="*/ 65 w 589"/>
                <a:gd name="T5" fmla="*/ 666 h 823"/>
                <a:gd name="T6" fmla="*/ 53 w 589"/>
                <a:gd name="T7" fmla="*/ 651 h 823"/>
                <a:gd name="T8" fmla="*/ 104 w 589"/>
                <a:gd name="T9" fmla="*/ 627 h 823"/>
                <a:gd name="T10" fmla="*/ 62 w 589"/>
                <a:gd name="T11" fmla="*/ 597 h 823"/>
                <a:gd name="T12" fmla="*/ 89 w 589"/>
                <a:gd name="T13" fmla="*/ 606 h 823"/>
                <a:gd name="T14" fmla="*/ 115 w 589"/>
                <a:gd name="T15" fmla="*/ 572 h 823"/>
                <a:gd name="T16" fmla="*/ 122 w 589"/>
                <a:gd name="T17" fmla="*/ 545 h 823"/>
                <a:gd name="T18" fmla="*/ 98 w 589"/>
                <a:gd name="T19" fmla="*/ 514 h 823"/>
                <a:gd name="T20" fmla="*/ 165 w 589"/>
                <a:gd name="T21" fmla="*/ 484 h 823"/>
                <a:gd name="T22" fmla="*/ 247 w 589"/>
                <a:gd name="T23" fmla="*/ 409 h 823"/>
                <a:gd name="T24" fmla="*/ 312 w 589"/>
                <a:gd name="T25" fmla="*/ 255 h 823"/>
                <a:gd name="T26" fmla="*/ 125 w 589"/>
                <a:gd name="T27" fmla="*/ 281 h 823"/>
                <a:gd name="T28" fmla="*/ 234 w 589"/>
                <a:gd name="T29" fmla="*/ 198 h 823"/>
                <a:gd name="T30" fmla="*/ 222 w 589"/>
                <a:gd name="T31" fmla="*/ 185 h 823"/>
                <a:gd name="T32" fmla="*/ 283 w 589"/>
                <a:gd name="T33" fmla="*/ 207 h 823"/>
                <a:gd name="T34" fmla="*/ 300 w 589"/>
                <a:gd name="T35" fmla="*/ 175 h 823"/>
                <a:gd name="T36" fmla="*/ 298 w 589"/>
                <a:gd name="T37" fmla="*/ 158 h 823"/>
                <a:gd name="T38" fmla="*/ 582 w 589"/>
                <a:gd name="T39" fmla="*/ 226 h 823"/>
                <a:gd name="T40" fmla="*/ 464 w 589"/>
                <a:gd name="T41" fmla="*/ 281 h 823"/>
                <a:gd name="T42" fmla="*/ 435 w 589"/>
                <a:gd name="T43" fmla="*/ 432 h 823"/>
                <a:gd name="T44" fmla="*/ 355 w 589"/>
                <a:gd name="T45" fmla="*/ 575 h 823"/>
                <a:gd name="T46" fmla="*/ 269 w 589"/>
                <a:gd name="T47" fmla="*/ 691 h 823"/>
                <a:gd name="T48" fmla="*/ 122 w 589"/>
                <a:gd name="T49" fmla="*/ 797 h 823"/>
                <a:gd name="T50" fmla="*/ 74 w 589"/>
                <a:gd name="T51" fmla="*/ 786 h 823"/>
                <a:gd name="T52" fmla="*/ 62 w 589"/>
                <a:gd name="T53" fmla="*/ 766 h 823"/>
                <a:gd name="T54" fmla="*/ 44 w 589"/>
                <a:gd name="T55" fmla="*/ 748 h 823"/>
                <a:gd name="T56" fmla="*/ 50 w 589"/>
                <a:gd name="T57" fmla="*/ 705 h 823"/>
                <a:gd name="T58" fmla="*/ 80 w 589"/>
                <a:gd name="T59" fmla="*/ 718 h 823"/>
                <a:gd name="T60" fmla="*/ 88 w 589"/>
                <a:gd name="T61" fmla="*/ 690 h 823"/>
                <a:gd name="T62" fmla="*/ 108 w 589"/>
                <a:gd name="T63" fmla="*/ 630 h 823"/>
                <a:gd name="T64" fmla="*/ 133 w 589"/>
                <a:gd name="T65" fmla="*/ 593 h 823"/>
                <a:gd name="T66" fmla="*/ 209 w 589"/>
                <a:gd name="T67" fmla="*/ 583 h 823"/>
                <a:gd name="T68" fmla="*/ 172 w 589"/>
                <a:gd name="T69" fmla="*/ 567 h 823"/>
                <a:gd name="T70" fmla="*/ 157 w 589"/>
                <a:gd name="T71" fmla="*/ 528 h 823"/>
                <a:gd name="T72" fmla="*/ 157 w 589"/>
                <a:gd name="T73" fmla="*/ 491 h 823"/>
                <a:gd name="T74" fmla="*/ 189 w 589"/>
                <a:gd name="T75" fmla="*/ 475 h 823"/>
                <a:gd name="T76" fmla="*/ 233 w 589"/>
                <a:gd name="T77" fmla="*/ 434 h 823"/>
                <a:gd name="T78" fmla="*/ 280 w 589"/>
                <a:gd name="T79" fmla="*/ 402 h 823"/>
                <a:gd name="T80" fmla="*/ 333 w 589"/>
                <a:gd name="T81" fmla="*/ 397 h 823"/>
                <a:gd name="T82" fmla="*/ 289 w 589"/>
                <a:gd name="T83" fmla="*/ 392 h 823"/>
                <a:gd name="T84" fmla="*/ 314 w 589"/>
                <a:gd name="T85" fmla="*/ 327 h 823"/>
                <a:gd name="T86" fmla="*/ 374 w 589"/>
                <a:gd name="T87" fmla="*/ 357 h 823"/>
                <a:gd name="T88" fmla="*/ 334 w 589"/>
                <a:gd name="T89" fmla="*/ 312 h 823"/>
                <a:gd name="T90" fmla="*/ 354 w 589"/>
                <a:gd name="T91" fmla="*/ 277 h 823"/>
                <a:gd name="T92" fmla="*/ 302 w 589"/>
                <a:gd name="T93" fmla="*/ 289 h 823"/>
                <a:gd name="T94" fmla="*/ 387 w 589"/>
                <a:gd name="T95" fmla="*/ 260 h 823"/>
                <a:gd name="T96" fmla="*/ 355 w 589"/>
                <a:gd name="T97" fmla="*/ 220 h 823"/>
                <a:gd name="T98" fmla="*/ 409 w 589"/>
                <a:gd name="T99" fmla="*/ 206 h 823"/>
                <a:gd name="T100" fmla="*/ 427 w 589"/>
                <a:gd name="T101" fmla="*/ 252 h 823"/>
                <a:gd name="T102" fmla="*/ 457 w 589"/>
                <a:gd name="T103" fmla="*/ 235 h 823"/>
                <a:gd name="T104" fmla="*/ 419 w 589"/>
                <a:gd name="T105" fmla="*/ 196 h 823"/>
                <a:gd name="T106" fmla="*/ 490 w 589"/>
                <a:gd name="T107" fmla="*/ 179 h 823"/>
                <a:gd name="T108" fmla="*/ 523 w 589"/>
                <a:gd name="T109" fmla="*/ 165 h 823"/>
                <a:gd name="T110" fmla="*/ 447 w 589"/>
                <a:gd name="T111" fmla="*/ 163 h 823"/>
                <a:gd name="T112" fmla="*/ 397 w 589"/>
                <a:gd name="T113" fmla="*/ 81 h 823"/>
                <a:gd name="T114" fmla="*/ 378 w 589"/>
                <a:gd name="T115" fmla="*/ 158 h 823"/>
                <a:gd name="T116" fmla="*/ 365 w 589"/>
                <a:gd name="T117" fmla="*/ 191 h 823"/>
                <a:gd name="T118" fmla="*/ 364 w 589"/>
                <a:gd name="T119" fmla="*/ 135 h 823"/>
                <a:gd name="T120" fmla="*/ 342 w 589"/>
                <a:gd name="T121" fmla="*/ 89 h 823"/>
                <a:gd name="T122" fmla="*/ 267 w 589"/>
                <a:gd name="T123" fmla="*/ 106 h 823"/>
                <a:gd name="T124" fmla="*/ 353 w 589"/>
                <a:gd name="T125" fmla="*/ 8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9" h="823">
                  <a:moveTo>
                    <a:pt x="44" y="787"/>
                  </a:moveTo>
                  <a:lnTo>
                    <a:pt x="44" y="787"/>
                  </a:lnTo>
                  <a:lnTo>
                    <a:pt x="50" y="787"/>
                  </a:lnTo>
                  <a:lnTo>
                    <a:pt x="50" y="791"/>
                  </a:lnTo>
                  <a:lnTo>
                    <a:pt x="50" y="792"/>
                  </a:lnTo>
                  <a:lnTo>
                    <a:pt x="47" y="795"/>
                  </a:lnTo>
                  <a:lnTo>
                    <a:pt x="38" y="796"/>
                  </a:lnTo>
                  <a:lnTo>
                    <a:pt x="32" y="796"/>
                  </a:lnTo>
                  <a:lnTo>
                    <a:pt x="25" y="796"/>
                  </a:lnTo>
                  <a:lnTo>
                    <a:pt x="25" y="797"/>
                  </a:lnTo>
                  <a:lnTo>
                    <a:pt x="28" y="800"/>
                  </a:lnTo>
                  <a:lnTo>
                    <a:pt x="35" y="802"/>
                  </a:lnTo>
                  <a:lnTo>
                    <a:pt x="37" y="806"/>
                  </a:lnTo>
                  <a:lnTo>
                    <a:pt x="35" y="807"/>
                  </a:lnTo>
                  <a:lnTo>
                    <a:pt x="33" y="806"/>
                  </a:lnTo>
                  <a:lnTo>
                    <a:pt x="32" y="806"/>
                  </a:lnTo>
                  <a:lnTo>
                    <a:pt x="32" y="810"/>
                  </a:lnTo>
                  <a:lnTo>
                    <a:pt x="25" y="808"/>
                  </a:lnTo>
                  <a:lnTo>
                    <a:pt x="23" y="806"/>
                  </a:lnTo>
                  <a:lnTo>
                    <a:pt x="24" y="797"/>
                  </a:lnTo>
                  <a:lnTo>
                    <a:pt x="24" y="796"/>
                  </a:lnTo>
                  <a:lnTo>
                    <a:pt x="23" y="796"/>
                  </a:lnTo>
                  <a:lnTo>
                    <a:pt x="18" y="796"/>
                  </a:lnTo>
                  <a:lnTo>
                    <a:pt x="14" y="795"/>
                  </a:lnTo>
                  <a:lnTo>
                    <a:pt x="10" y="796"/>
                  </a:lnTo>
                  <a:lnTo>
                    <a:pt x="5" y="796"/>
                  </a:lnTo>
                  <a:lnTo>
                    <a:pt x="15" y="787"/>
                  </a:lnTo>
                  <a:lnTo>
                    <a:pt x="14" y="780"/>
                  </a:lnTo>
                  <a:lnTo>
                    <a:pt x="14" y="780"/>
                  </a:lnTo>
                  <a:lnTo>
                    <a:pt x="13" y="780"/>
                  </a:lnTo>
                  <a:lnTo>
                    <a:pt x="18" y="777"/>
                  </a:lnTo>
                  <a:lnTo>
                    <a:pt x="20" y="780"/>
                  </a:lnTo>
                  <a:lnTo>
                    <a:pt x="22" y="782"/>
                  </a:lnTo>
                  <a:lnTo>
                    <a:pt x="19" y="787"/>
                  </a:lnTo>
                  <a:lnTo>
                    <a:pt x="18" y="787"/>
                  </a:lnTo>
                  <a:lnTo>
                    <a:pt x="17" y="791"/>
                  </a:lnTo>
                  <a:lnTo>
                    <a:pt x="14" y="793"/>
                  </a:lnTo>
                  <a:lnTo>
                    <a:pt x="15" y="795"/>
                  </a:lnTo>
                  <a:lnTo>
                    <a:pt x="22" y="792"/>
                  </a:lnTo>
                  <a:lnTo>
                    <a:pt x="23" y="793"/>
                  </a:lnTo>
                  <a:lnTo>
                    <a:pt x="24" y="795"/>
                  </a:lnTo>
                  <a:lnTo>
                    <a:pt x="25" y="792"/>
                  </a:lnTo>
                  <a:lnTo>
                    <a:pt x="25" y="792"/>
                  </a:lnTo>
                  <a:lnTo>
                    <a:pt x="25" y="787"/>
                  </a:lnTo>
                  <a:lnTo>
                    <a:pt x="27" y="785"/>
                  </a:lnTo>
                  <a:lnTo>
                    <a:pt x="32" y="783"/>
                  </a:lnTo>
                  <a:lnTo>
                    <a:pt x="32" y="775"/>
                  </a:lnTo>
                  <a:lnTo>
                    <a:pt x="42" y="770"/>
                  </a:lnTo>
                  <a:lnTo>
                    <a:pt x="47" y="777"/>
                  </a:lnTo>
                  <a:lnTo>
                    <a:pt x="48" y="780"/>
                  </a:lnTo>
                  <a:lnTo>
                    <a:pt x="44" y="787"/>
                  </a:lnTo>
                  <a:lnTo>
                    <a:pt x="44" y="787"/>
                  </a:lnTo>
                  <a:lnTo>
                    <a:pt x="44" y="787"/>
                  </a:lnTo>
                  <a:close/>
                  <a:moveTo>
                    <a:pt x="35" y="730"/>
                  </a:moveTo>
                  <a:lnTo>
                    <a:pt x="25" y="731"/>
                  </a:lnTo>
                  <a:lnTo>
                    <a:pt x="38" y="715"/>
                  </a:lnTo>
                  <a:lnTo>
                    <a:pt x="35" y="730"/>
                  </a:lnTo>
                  <a:lnTo>
                    <a:pt x="35" y="730"/>
                  </a:lnTo>
                  <a:lnTo>
                    <a:pt x="35" y="730"/>
                  </a:lnTo>
                  <a:close/>
                  <a:moveTo>
                    <a:pt x="38" y="700"/>
                  </a:moveTo>
                  <a:lnTo>
                    <a:pt x="35" y="700"/>
                  </a:lnTo>
                  <a:lnTo>
                    <a:pt x="37" y="696"/>
                  </a:lnTo>
                  <a:lnTo>
                    <a:pt x="38" y="693"/>
                  </a:lnTo>
                  <a:lnTo>
                    <a:pt x="39" y="690"/>
                  </a:lnTo>
                  <a:lnTo>
                    <a:pt x="39" y="688"/>
                  </a:lnTo>
                  <a:lnTo>
                    <a:pt x="42" y="687"/>
                  </a:lnTo>
                  <a:lnTo>
                    <a:pt x="43" y="690"/>
                  </a:lnTo>
                  <a:lnTo>
                    <a:pt x="42" y="693"/>
                  </a:lnTo>
                  <a:lnTo>
                    <a:pt x="40" y="696"/>
                  </a:lnTo>
                  <a:lnTo>
                    <a:pt x="38" y="700"/>
                  </a:lnTo>
                  <a:lnTo>
                    <a:pt x="38" y="700"/>
                  </a:lnTo>
                  <a:lnTo>
                    <a:pt x="38" y="700"/>
                  </a:lnTo>
                  <a:close/>
                  <a:moveTo>
                    <a:pt x="25" y="687"/>
                  </a:moveTo>
                  <a:lnTo>
                    <a:pt x="15" y="698"/>
                  </a:lnTo>
                  <a:lnTo>
                    <a:pt x="14" y="697"/>
                  </a:lnTo>
                  <a:lnTo>
                    <a:pt x="5" y="693"/>
                  </a:lnTo>
                  <a:lnTo>
                    <a:pt x="0" y="691"/>
                  </a:lnTo>
                  <a:lnTo>
                    <a:pt x="2" y="687"/>
                  </a:lnTo>
                  <a:lnTo>
                    <a:pt x="7" y="677"/>
                  </a:lnTo>
                  <a:lnTo>
                    <a:pt x="13" y="676"/>
                  </a:lnTo>
                  <a:lnTo>
                    <a:pt x="25" y="678"/>
                  </a:lnTo>
                  <a:lnTo>
                    <a:pt x="38" y="680"/>
                  </a:lnTo>
                  <a:lnTo>
                    <a:pt x="37" y="685"/>
                  </a:lnTo>
                  <a:lnTo>
                    <a:pt x="25" y="687"/>
                  </a:lnTo>
                  <a:lnTo>
                    <a:pt x="25" y="687"/>
                  </a:lnTo>
                  <a:lnTo>
                    <a:pt x="25" y="687"/>
                  </a:lnTo>
                  <a:close/>
                  <a:moveTo>
                    <a:pt x="59" y="687"/>
                  </a:moveTo>
                  <a:lnTo>
                    <a:pt x="55" y="687"/>
                  </a:lnTo>
                  <a:lnTo>
                    <a:pt x="55" y="685"/>
                  </a:lnTo>
                  <a:lnTo>
                    <a:pt x="59" y="680"/>
                  </a:lnTo>
                  <a:lnTo>
                    <a:pt x="62" y="680"/>
                  </a:lnTo>
                  <a:lnTo>
                    <a:pt x="62" y="678"/>
                  </a:lnTo>
                  <a:lnTo>
                    <a:pt x="65" y="675"/>
                  </a:lnTo>
                  <a:lnTo>
                    <a:pt x="69" y="673"/>
                  </a:lnTo>
                  <a:lnTo>
                    <a:pt x="67" y="676"/>
                  </a:lnTo>
                  <a:lnTo>
                    <a:pt x="64" y="680"/>
                  </a:lnTo>
                  <a:lnTo>
                    <a:pt x="62" y="682"/>
                  </a:lnTo>
                  <a:lnTo>
                    <a:pt x="60" y="686"/>
                  </a:lnTo>
                  <a:lnTo>
                    <a:pt x="59" y="687"/>
                  </a:lnTo>
                  <a:lnTo>
                    <a:pt x="59" y="687"/>
                  </a:lnTo>
                  <a:lnTo>
                    <a:pt x="59" y="687"/>
                  </a:lnTo>
                  <a:close/>
                  <a:moveTo>
                    <a:pt x="69" y="668"/>
                  </a:moveTo>
                  <a:lnTo>
                    <a:pt x="63" y="671"/>
                  </a:lnTo>
                  <a:lnTo>
                    <a:pt x="62" y="671"/>
                  </a:lnTo>
                  <a:lnTo>
                    <a:pt x="65" y="666"/>
                  </a:lnTo>
                  <a:lnTo>
                    <a:pt x="65" y="663"/>
                  </a:lnTo>
                  <a:lnTo>
                    <a:pt x="70" y="661"/>
                  </a:lnTo>
                  <a:lnTo>
                    <a:pt x="73" y="661"/>
                  </a:lnTo>
                  <a:lnTo>
                    <a:pt x="74" y="660"/>
                  </a:lnTo>
                  <a:lnTo>
                    <a:pt x="74" y="661"/>
                  </a:lnTo>
                  <a:lnTo>
                    <a:pt x="74" y="661"/>
                  </a:lnTo>
                  <a:lnTo>
                    <a:pt x="74" y="665"/>
                  </a:lnTo>
                  <a:lnTo>
                    <a:pt x="72" y="668"/>
                  </a:lnTo>
                  <a:lnTo>
                    <a:pt x="69" y="668"/>
                  </a:lnTo>
                  <a:lnTo>
                    <a:pt x="69" y="668"/>
                  </a:lnTo>
                  <a:lnTo>
                    <a:pt x="69" y="668"/>
                  </a:lnTo>
                  <a:close/>
                  <a:moveTo>
                    <a:pt x="67" y="656"/>
                  </a:moveTo>
                  <a:lnTo>
                    <a:pt x="65" y="656"/>
                  </a:lnTo>
                  <a:lnTo>
                    <a:pt x="64" y="651"/>
                  </a:lnTo>
                  <a:lnTo>
                    <a:pt x="70" y="648"/>
                  </a:lnTo>
                  <a:lnTo>
                    <a:pt x="74" y="646"/>
                  </a:lnTo>
                  <a:lnTo>
                    <a:pt x="77" y="643"/>
                  </a:lnTo>
                  <a:lnTo>
                    <a:pt x="79" y="643"/>
                  </a:lnTo>
                  <a:lnTo>
                    <a:pt x="75" y="648"/>
                  </a:lnTo>
                  <a:lnTo>
                    <a:pt x="74" y="651"/>
                  </a:lnTo>
                  <a:lnTo>
                    <a:pt x="74" y="652"/>
                  </a:lnTo>
                  <a:lnTo>
                    <a:pt x="72" y="655"/>
                  </a:lnTo>
                  <a:lnTo>
                    <a:pt x="67" y="656"/>
                  </a:lnTo>
                  <a:lnTo>
                    <a:pt x="67" y="656"/>
                  </a:lnTo>
                  <a:lnTo>
                    <a:pt x="67" y="656"/>
                  </a:lnTo>
                  <a:close/>
                  <a:moveTo>
                    <a:pt x="28" y="643"/>
                  </a:moveTo>
                  <a:lnTo>
                    <a:pt x="27" y="643"/>
                  </a:lnTo>
                  <a:lnTo>
                    <a:pt x="28" y="641"/>
                  </a:lnTo>
                  <a:lnTo>
                    <a:pt x="32" y="640"/>
                  </a:lnTo>
                  <a:lnTo>
                    <a:pt x="33" y="641"/>
                  </a:lnTo>
                  <a:lnTo>
                    <a:pt x="32" y="642"/>
                  </a:lnTo>
                  <a:lnTo>
                    <a:pt x="28" y="643"/>
                  </a:lnTo>
                  <a:lnTo>
                    <a:pt x="28" y="643"/>
                  </a:lnTo>
                  <a:lnTo>
                    <a:pt x="28" y="643"/>
                  </a:lnTo>
                  <a:close/>
                  <a:moveTo>
                    <a:pt x="53" y="651"/>
                  </a:moveTo>
                  <a:lnTo>
                    <a:pt x="53" y="653"/>
                  </a:lnTo>
                  <a:lnTo>
                    <a:pt x="50" y="652"/>
                  </a:lnTo>
                  <a:lnTo>
                    <a:pt x="50" y="648"/>
                  </a:lnTo>
                  <a:lnTo>
                    <a:pt x="52" y="647"/>
                  </a:lnTo>
                  <a:lnTo>
                    <a:pt x="53" y="642"/>
                  </a:lnTo>
                  <a:lnTo>
                    <a:pt x="55" y="641"/>
                  </a:lnTo>
                  <a:lnTo>
                    <a:pt x="58" y="640"/>
                  </a:lnTo>
                  <a:lnTo>
                    <a:pt x="58" y="637"/>
                  </a:lnTo>
                  <a:lnTo>
                    <a:pt x="58" y="635"/>
                  </a:lnTo>
                  <a:lnTo>
                    <a:pt x="62" y="635"/>
                  </a:lnTo>
                  <a:lnTo>
                    <a:pt x="63" y="636"/>
                  </a:lnTo>
                  <a:lnTo>
                    <a:pt x="60" y="638"/>
                  </a:lnTo>
                  <a:lnTo>
                    <a:pt x="58" y="642"/>
                  </a:lnTo>
                  <a:lnTo>
                    <a:pt x="58" y="645"/>
                  </a:lnTo>
                  <a:lnTo>
                    <a:pt x="54" y="647"/>
                  </a:lnTo>
                  <a:lnTo>
                    <a:pt x="53" y="651"/>
                  </a:lnTo>
                  <a:lnTo>
                    <a:pt x="53" y="651"/>
                  </a:lnTo>
                  <a:lnTo>
                    <a:pt x="53" y="651"/>
                  </a:lnTo>
                  <a:close/>
                  <a:moveTo>
                    <a:pt x="52" y="618"/>
                  </a:moveTo>
                  <a:lnTo>
                    <a:pt x="55" y="622"/>
                  </a:lnTo>
                  <a:lnTo>
                    <a:pt x="60" y="621"/>
                  </a:lnTo>
                  <a:lnTo>
                    <a:pt x="63" y="620"/>
                  </a:lnTo>
                  <a:lnTo>
                    <a:pt x="64" y="621"/>
                  </a:lnTo>
                  <a:lnTo>
                    <a:pt x="59" y="627"/>
                  </a:lnTo>
                  <a:lnTo>
                    <a:pt x="55" y="632"/>
                  </a:lnTo>
                  <a:lnTo>
                    <a:pt x="50" y="633"/>
                  </a:lnTo>
                  <a:lnTo>
                    <a:pt x="50" y="631"/>
                  </a:lnTo>
                  <a:lnTo>
                    <a:pt x="50" y="626"/>
                  </a:lnTo>
                  <a:lnTo>
                    <a:pt x="47" y="618"/>
                  </a:lnTo>
                  <a:lnTo>
                    <a:pt x="48" y="618"/>
                  </a:lnTo>
                  <a:lnTo>
                    <a:pt x="52" y="618"/>
                  </a:lnTo>
                  <a:lnTo>
                    <a:pt x="52" y="618"/>
                  </a:lnTo>
                  <a:lnTo>
                    <a:pt x="52" y="618"/>
                  </a:lnTo>
                  <a:close/>
                  <a:moveTo>
                    <a:pt x="113" y="625"/>
                  </a:moveTo>
                  <a:lnTo>
                    <a:pt x="104" y="627"/>
                  </a:lnTo>
                  <a:lnTo>
                    <a:pt x="102" y="627"/>
                  </a:lnTo>
                  <a:lnTo>
                    <a:pt x="94" y="631"/>
                  </a:lnTo>
                  <a:lnTo>
                    <a:pt x="90" y="632"/>
                  </a:lnTo>
                  <a:lnTo>
                    <a:pt x="85" y="637"/>
                  </a:lnTo>
                  <a:lnTo>
                    <a:pt x="79" y="641"/>
                  </a:lnTo>
                  <a:lnTo>
                    <a:pt x="77" y="642"/>
                  </a:lnTo>
                  <a:lnTo>
                    <a:pt x="64" y="642"/>
                  </a:lnTo>
                  <a:lnTo>
                    <a:pt x="63" y="641"/>
                  </a:lnTo>
                  <a:lnTo>
                    <a:pt x="67" y="636"/>
                  </a:lnTo>
                  <a:lnTo>
                    <a:pt x="74" y="635"/>
                  </a:lnTo>
                  <a:lnTo>
                    <a:pt x="74" y="631"/>
                  </a:lnTo>
                  <a:lnTo>
                    <a:pt x="85" y="620"/>
                  </a:lnTo>
                  <a:lnTo>
                    <a:pt x="88" y="620"/>
                  </a:lnTo>
                  <a:lnTo>
                    <a:pt x="90" y="621"/>
                  </a:lnTo>
                  <a:lnTo>
                    <a:pt x="89" y="626"/>
                  </a:lnTo>
                  <a:lnTo>
                    <a:pt x="93" y="625"/>
                  </a:lnTo>
                  <a:lnTo>
                    <a:pt x="98" y="622"/>
                  </a:lnTo>
                  <a:lnTo>
                    <a:pt x="102" y="621"/>
                  </a:lnTo>
                  <a:lnTo>
                    <a:pt x="104" y="620"/>
                  </a:lnTo>
                  <a:lnTo>
                    <a:pt x="114" y="617"/>
                  </a:lnTo>
                  <a:lnTo>
                    <a:pt x="114" y="620"/>
                  </a:lnTo>
                  <a:lnTo>
                    <a:pt x="113" y="625"/>
                  </a:lnTo>
                  <a:lnTo>
                    <a:pt x="113" y="625"/>
                  </a:lnTo>
                  <a:lnTo>
                    <a:pt x="113" y="625"/>
                  </a:lnTo>
                  <a:close/>
                  <a:moveTo>
                    <a:pt x="62" y="597"/>
                  </a:moveTo>
                  <a:lnTo>
                    <a:pt x="58" y="597"/>
                  </a:lnTo>
                  <a:lnTo>
                    <a:pt x="58" y="595"/>
                  </a:lnTo>
                  <a:lnTo>
                    <a:pt x="60" y="591"/>
                  </a:lnTo>
                  <a:lnTo>
                    <a:pt x="62" y="590"/>
                  </a:lnTo>
                  <a:lnTo>
                    <a:pt x="63" y="591"/>
                  </a:lnTo>
                  <a:lnTo>
                    <a:pt x="63" y="593"/>
                  </a:lnTo>
                  <a:lnTo>
                    <a:pt x="62" y="593"/>
                  </a:lnTo>
                  <a:lnTo>
                    <a:pt x="65" y="595"/>
                  </a:lnTo>
                  <a:lnTo>
                    <a:pt x="62" y="597"/>
                  </a:lnTo>
                  <a:lnTo>
                    <a:pt x="62" y="597"/>
                  </a:lnTo>
                  <a:lnTo>
                    <a:pt x="62" y="597"/>
                  </a:lnTo>
                  <a:close/>
                  <a:moveTo>
                    <a:pt x="102" y="596"/>
                  </a:moveTo>
                  <a:lnTo>
                    <a:pt x="97" y="596"/>
                  </a:lnTo>
                  <a:lnTo>
                    <a:pt x="94" y="595"/>
                  </a:lnTo>
                  <a:lnTo>
                    <a:pt x="97" y="592"/>
                  </a:lnTo>
                  <a:lnTo>
                    <a:pt x="94" y="588"/>
                  </a:lnTo>
                  <a:lnTo>
                    <a:pt x="98" y="587"/>
                  </a:lnTo>
                  <a:lnTo>
                    <a:pt x="102" y="590"/>
                  </a:lnTo>
                  <a:lnTo>
                    <a:pt x="100" y="591"/>
                  </a:lnTo>
                  <a:lnTo>
                    <a:pt x="103" y="591"/>
                  </a:lnTo>
                  <a:lnTo>
                    <a:pt x="104" y="592"/>
                  </a:lnTo>
                  <a:lnTo>
                    <a:pt x="107" y="592"/>
                  </a:lnTo>
                  <a:lnTo>
                    <a:pt x="108" y="595"/>
                  </a:lnTo>
                  <a:lnTo>
                    <a:pt x="104" y="595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close/>
                  <a:moveTo>
                    <a:pt x="119" y="593"/>
                  </a:moveTo>
                  <a:lnTo>
                    <a:pt x="115" y="593"/>
                  </a:lnTo>
                  <a:lnTo>
                    <a:pt x="110" y="593"/>
                  </a:lnTo>
                  <a:lnTo>
                    <a:pt x="114" y="590"/>
                  </a:lnTo>
                  <a:lnTo>
                    <a:pt x="114" y="587"/>
                  </a:lnTo>
                  <a:lnTo>
                    <a:pt x="118" y="585"/>
                  </a:lnTo>
                  <a:lnTo>
                    <a:pt x="122" y="583"/>
                  </a:lnTo>
                  <a:lnTo>
                    <a:pt x="122" y="592"/>
                  </a:lnTo>
                  <a:lnTo>
                    <a:pt x="119" y="593"/>
                  </a:lnTo>
                  <a:lnTo>
                    <a:pt x="119" y="593"/>
                  </a:lnTo>
                  <a:lnTo>
                    <a:pt x="119" y="593"/>
                  </a:lnTo>
                  <a:close/>
                  <a:moveTo>
                    <a:pt x="85" y="581"/>
                  </a:moveTo>
                  <a:lnTo>
                    <a:pt x="89" y="593"/>
                  </a:lnTo>
                  <a:lnTo>
                    <a:pt x="82" y="598"/>
                  </a:lnTo>
                  <a:lnTo>
                    <a:pt x="83" y="601"/>
                  </a:lnTo>
                  <a:lnTo>
                    <a:pt x="85" y="600"/>
                  </a:lnTo>
                  <a:lnTo>
                    <a:pt x="88" y="598"/>
                  </a:lnTo>
                  <a:lnTo>
                    <a:pt x="89" y="606"/>
                  </a:lnTo>
                  <a:lnTo>
                    <a:pt x="89" y="606"/>
                  </a:lnTo>
                  <a:lnTo>
                    <a:pt x="84" y="610"/>
                  </a:lnTo>
                  <a:lnTo>
                    <a:pt x="77" y="613"/>
                  </a:lnTo>
                  <a:lnTo>
                    <a:pt x="59" y="617"/>
                  </a:lnTo>
                  <a:lnTo>
                    <a:pt x="59" y="617"/>
                  </a:lnTo>
                  <a:lnTo>
                    <a:pt x="58" y="613"/>
                  </a:lnTo>
                  <a:lnTo>
                    <a:pt x="60" y="613"/>
                  </a:lnTo>
                  <a:lnTo>
                    <a:pt x="70" y="611"/>
                  </a:lnTo>
                  <a:lnTo>
                    <a:pt x="70" y="608"/>
                  </a:lnTo>
                  <a:lnTo>
                    <a:pt x="62" y="608"/>
                  </a:lnTo>
                  <a:lnTo>
                    <a:pt x="62" y="605"/>
                  </a:lnTo>
                  <a:lnTo>
                    <a:pt x="73" y="602"/>
                  </a:lnTo>
                  <a:lnTo>
                    <a:pt x="79" y="591"/>
                  </a:lnTo>
                  <a:lnTo>
                    <a:pt x="73" y="593"/>
                  </a:lnTo>
                  <a:lnTo>
                    <a:pt x="74" y="587"/>
                  </a:lnTo>
                  <a:lnTo>
                    <a:pt x="85" y="581"/>
                  </a:lnTo>
                  <a:lnTo>
                    <a:pt x="85" y="581"/>
                  </a:lnTo>
                  <a:lnTo>
                    <a:pt x="85" y="581"/>
                  </a:lnTo>
                  <a:close/>
                  <a:moveTo>
                    <a:pt x="142" y="571"/>
                  </a:moveTo>
                  <a:lnTo>
                    <a:pt x="135" y="573"/>
                  </a:lnTo>
                  <a:lnTo>
                    <a:pt x="125" y="581"/>
                  </a:lnTo>
                  <a:lnTo>
                    <a:pt x="120" y="582"/>
                  </a:lnTo>
                  <a:lnTo>
                    <a:pt x="119" y="581"/>
                  </a:lnTo>
                  <a:lnTo>
                    <a:pt x="119" y="580"/>
                  </a:lnTo>
                  <a:lnTo>
                    <a:pt x="128" y="571"/>
                  </a:lnTo>
                  <a:lnTo>
                    <a:pt x="130" y="571"/>
                  </a:lnTo>
                  <a:lnTo>
                    <a:pt x="134" y="571"/>
                  </a:lnTo>
                  <a:lnTo>
                    <a:pt x="142" y="571"/>
                  </a:lnTo>
                  <a:lnTo>
                    <a:pt x="142" y="571"/>
                  </a:lnTo>
                  <a:lnTo>
                    <a:pt x="142" y="571"/>
                  </a:lnTo>
                  <a:close/>
                  <a:moveTo>
                    <a:pt x="104" y="583"/>
                  </a:moveTo>
                  <a:lnTo>
                    <a:pt x="97" y="577"/>
                  </a:lnTo>
                  <a:lnTo>
                    <a:pt x="104" y="570"/>
                  </a:lnTo>
                  <a:lnTo>
                    <a:pt x="110" y="567"/>
                  </a:lnTo>
                  <a:lnTo>
                    <a:pt x="115" y="572"/>
                  </a:lnTo>
                  <a:lnTo>
                    <a:pt x="114" y="578"/>
                  </a:lnTo>
                  <a:lnTo>
                    <a:pt x="110" y="583"/>
                  </a:lnTo>
                  <a:lnTo>
                    <a:pt x="104" y="583"/>
                  </a:lnTo>
                  <a:lnTo>
                    <a:pt x="104" y="583"/>
                  </a:lnTo>
                  <a:lnTo>
                    <a:pt x="104" y="583"/>
                  </a:lnTo>
                  <a:close/>
                  <a:moveTo>
                    <a:pt x="88" y="551"/>
                  </a:moveTo>
                  <a:lnTo>
                    <a:pt x="82" y="555"/>
                  </a:lnTo>
                  <a:lnTo>
                    <a:pt x="83" y="548"/>
                  </a:lnTo>
                  <a:lnTo>
                    <a:pt x="88" y="551"/>
                  </a:lnTo>
                  <a:lnTo>
                    <a:pt x="88" y="551"/>
                  </a:lnTo>
                  <a:lnTo>
                    <a:pt x="88" y="551"/>
                  </a:lnTo>
                  <a:close/>
                  <a:moveTo>
                    <a:pt x="137" y="550"/>
                  </a:moveTo>
                  <a:lnTo>
                    <a:pt x="128" y="553"/>
                  </a:lnTo>
                  <a:lnTo>
                    <a:pt x="123" y="548"/>
                  </a:lnTo>
                  <a:lnTo>
                    <a:pt x="128" y="545"/>
                  </a:lnTo>
                  <a:lnTo>
                    <a:pt x="132" y="542"/>
                  </a:lnTo>
                  <a:lnTo>
                    <a:pt x="134" y="542"/>
                  </a:lnTo>
                  <a:lnTo>
                    <a:pt x="139" y="545"/>
                  </a:lnTo>
                  <a:lnTo>
                    <a:pt x="137" y="550"/>
                  </a:lnTo>
                  <a:lnTo>
                    <a:pt x="137" y="550"/>
                  </a:lnTo>
                  <a:lnTo>
                    <a:pt x="137" y="550"/>
                  </a:lnTo>
                  <a:close/>
                  <a:moveTo>
                    <a:pt x="122" y="545"/>
                  </a:moveTo>
                  <a:lnTo>
                    <a:pt x="122" y="550"/>
                  </a:lnTo>
                  <a:lnTo>
                    <a:pt x="119" y="548"/>
                  </a:lnTo>
                  <a:lnTo>
                    <a:pt x="118" y="548"/>
                  </a:lnTo>
                  <a:lnTo>
                    <a:pt x="117" y="552"/>
                  </a:lnTo>
                  <a:lnTo>
                    <a:pt x="113" y="555"/>
                  </a:lnTo>
                  <a:lnTo>
                    <a:pt x="108" y="550"/>
                  </a:lnTo>
                  <a:lnTo>
                    <a:pt x="113" y="545"/>
                  </a:lnTo>
                  <a:lnTo>
                    <a:pt x="113" y="541"/>
                  </a:lnTo>
                  <a:lnTo>
                    <a:pt x="119" y="538"/>
                  </a:lnTo>
                  <a:lnTo>
                    <a:pt x="122" y="537"/>
                  </a:lnTo>
                  <a:lnTo>
                    <a:pt x="125" y="536"/>
                  </a:lnTo>
                  <a:lnTo>
                    <a:pt x="123" y="541"/>
                  </a:lnTo>
                  <a:lnTo>
                    <a:pt x="122" y="545"/>
                  </a:lnTo>
                  <a:lnTo>
                    <a:pt x="122" y="545"/>
                  </a:lnTo>
                  <a:lnTo>
                    <a:pt x="122" y="545"/>
                  </a:lnTo>
                  <a:close/>
                  <a:moveTo>
                    <a:pt x="47" y="527"/>
                  </a:moveTo>
                  <a:lnTo>
                    <a:pt x="44" y="531"/>
                  </a:lnTo>
                  <a:lnTo>
                    <a:pt x="40" y="530"/>
                  </a:lnTo>
                  <a:lnTo>
                    <a:pt x="38" y="527"/>
                  </a:lnTo>
                  <a:lnTo>
                    <a:pt x="34" y="526"/>
                  </a:lnTo>
                  <a:lnTo>
                    <a:pt x="34" y="525"/>
                  </a:lnTo>
                  <a:lnTo>
                    <a:pt x="39" y="522"/>
                  </a:lnTo>
                  <a:lnTo>
                    <a:pt x="45" y="525"/>
                  </a:lnTo>
                  <a:lnTo>
                    <a:pt x="47" y="527"/>
                  </a:lnTo>
                  <a:lnTo>
                    <a:pt x="47" y="527"/>
                  </a:lnTo>
                  <a:lnTo>
                    <a:pt x="47" y="527"/>
                  </a:lnTo>
                  <a:close/>
                  <a:moveTo>
                    <a:pt x="118" y="525"/>
                  </a:moveTo>
                  <a:lnTo>
                    <a:pt x="110" y="525"/>
                  </a:lnTo>
                  <a:lnTo>
                    <a:pt x="110" y="525"/>
                  </a:lnTo>
                  <a:lnTo>
                    <a:pt x="109" y="522"/>
                  </a:lnTo>
                  <a:lnTo>
                    <a:pt x="110" y="521"/>
                  </a:lnTo>
                  <a:lnTo>
                    <a:pt x="110" y="520"/>
                  </a:lnTo>
                  <a:lnTo>
                    <a:pt x="115" y="517"/>
                  </a:lnTo>
                  <a:lnTo>
                    <a:pt x="119" y="520"/>
                  </a:lnTo>
                  <a:lnTo>
                    <a:pt x="118" y="522"/>
                  </a:lnTo>
                  <a:lnTo>
                    <a:pt x="118" y="525"/>
                  </a:lnTo>
                  <a:lnTo>
                    <a:pt x="118" y="525"/>
                  </a:lnTo>
                  <a:lnTo>
                    <a:pt x="118" y="525"/>
                  </a:lnTo>
                  <a:close/>
                  <a:moveTo>
                    <a:pt x="99" y="516"/>
                  </a:moveTo>
                  <a:lnTo>
                    <a:pt x="95" y="521"/>
                  </a:lnTo>
                  <a:lnTo>
                    <a:pt x="92" y="519"/>
                  </a:lnTo>
                  <a:lnTo>
                    <a:pt x="89" y="517"/>
                  </a:lnTo>
                  <a:lnTo>
                    <a:pt x="93" y="516"/>
                  </a:lnTo>
                  <a:lnTo>
                    <a:pt x="92" y="515"/>
                  </a:lnTo>
                  <a:lnTo>
                    <a:pt x="92" y="514"/>
                  </a:lnTo>
                  <a:lnTo>
                    <a:pt x="95" y="510"/>
                  </a:lnTo>
                  <a:lnTo>
                    <a:pt x="98" y="511"/>
                  </a:lnTo>
                  <a:lnTo>
                    <a:pt x="98" y="514"/>
                  </a:lnTo>
                  <a:lnTo>
                    <a:pt x="99" y="516"/>
                  </a:lnTo>
                  <a:lnTo>
                    <a:pt x="99" y="516"/>
                  </a:lnTo>
                  <a:lnTo>
                    <a:pt x="99" y="516"/>
                  </a:lnTo>
                  <a:close/>
                  <a:moveTo>
                    <a:pt x="134" y="510"/>
                  </a:moveTo>
                  <a:lnTo>
                    <a:pt x="130" y="512"/>
                  </a:lnTo>
                  <a:lnTo>
                    <a:pt x="128" y="511"/>
                  </a:lnTo>
                  <a:lnTo>
                    <a:pt x="128" y="509"/>
                  </a:lnTo>
                  <a:lnTo>
                    <a:pt x="129" y="505"/>
                  </a:lnTo>
                  <a:lnTo>
                    <a:pt x="133" y="502"/>
                  </a:lnTo>
                  <a:lnTo>
                    <a:pt x="135" y="504"/>
                  </a:lnTo>
                  <a:lnTo>
                    <a:pt x="134" y="510"/>
                  </a:lnTo>
                  <a:lnTo>
                    <a:pt x="134" y="510"/>
                  </a:lnTo>
                  <a:lnTo>
                    <a:pt x="134" y="510"/>
                  </a:lnTo>
                  <a:close/>
                  <a:moveTo>
                    <a:pt x="138" y="501"/>
                  </a:moveTo>
                  <a:lnTo>
                    <a:pt x="134" y="501"/>
                  </a:lnTo>
                  <a:lnTo>
                    <a:pt x="134" y="497"/>
                  </a:lnTo>
                  <a:lnTo>
                    <a:pt x="134" y="494"/>
                  </a:lnTo>
                  <a:lnTo>
                    <a:pt x="137" y="492"/>
                  </a:lnTo>
                  <a:lnTo>
                    <a:pt x="138" y="496"/>
                  </a:lnTo>
                  <a:lnTo>
                    <a:pt x="138" y="499"/>
                  </a:lnTo>
                  <a:lnTo>
                    <a:pt x="138" y="501"/>
                  </a:lnTo>
                  <a:lnTo>
                    <a:pt x="138" y="501"/>
                  </a:lnTo>
                  <a:lnTo>
                    <a:pt x="138" y="501"/>
                  </a:lnTo>
                  <a:close/>
                  <a:moveTo>
                    <a:pt x="165" y="484"/>
                  </a:moveTo>
                  <a:lnTo>
                    <a:pt x="157" y="484"/>
                  </a:lnTo>
                  <a:lnTo>
                    <a:pt x="155" y="481"/>
                  </a:lnTo>
                  <a:lnTo>
                    <a:pt x="163" y="477"/>
                  </a:lnTo>
                  <a:lnTo>
                    <a:pt x="168" y="477"/>
                  </a:lnTo>
                  <a:lnTo>
                    <a:pt x="170" y="479"/>
                  </a:lnTo>
                  <a:lnTo>
                    <a:pt x="173" y="479"/>
                  </a:lnTo>
                  <a:lnTo>
                    <a:pt x="177" y="479"/>
                  </a:lnTo>
                  <a:lnTo>
                    <a:pt x="174" y="480"/>
                  </a:lnTo>
                  <a:lnTo>
                    <a:pt x="173" y="482"/>
                  </a:lnTo>
                  <a:lnTo>
                    <a:pt x="168" y="482"/>
                  </a:lnTo>
                  <a:lnTo>
                    <a:pt x="165" y="484"/>
                  </a:lnTo>
                  <a:lnTo>
                    <a:pt x="165" y="484"/>
                  </a:lnTo>
                  <a:lnTo>
                    <a:pt x="165" y="484"/>
                  </a:lnTo>
                  <a:close/>
                  <a:moveTo>
                    <a:pt x="170" y="471"/>
                  </a:moveTo>
                  <a:lnTo>
                    <a:pt x="163" y="472"/>
                  </a:lnTo>
                  <a:lnTo>
                    <a:pt x="160" y="471"/>
                  </a:lnTo>
                  <a:lnTo>
                    <a:pt x="164" y="467"/>
                  </a:lnTo>
                  <a:lnTo>
                    <a:pt x="169" y="466"/>
                  </a:lnTo>
                  <a:lnTo>
                    <a:pt x="170" y="465"/>
                  </a:lnTo>
                  <a:lnTo>
                    <a:pt x="177" y="465"/>
                  </a:lnTo>
                  <a:lnTo>
                    <a:pt x="178" y="465"/>
                  </a:lnTo>
                  <a:lnTo>
                    <a:pt x="183" y="467"/>
                  </a:lnTo>
                  <a:lnTo>
                    <a:pt x="183" y="470"/>
                  </a:lnTo>
                  <a:lnTo>
                    <a:pt x="172" y="471"/>
                  </a:lnTo>
                  <a:lnTo>
                    <a:pt x="170" y="471"/>
                  </a:lnTo>
                  <a:lnTo>
                    <a:pt x="170" y="471"/>
                  </a:lnTo>
                  <a:lnTo>
                    <a:pt x="170" y="471"/>
                  </a:lnTo>
                  <a:close/>
                  <a:moveTo>
                    <a:pt x="247" y="409"/>
                  </a:moveTo>
                  <a:lnTo>
                    <a:pt x="243" y="415"/>
                  </a:lnTo>
                  <a:lnTo>
                    <a:pt x="243" y="419"/>
                  </a:lnTo>
                  <a:lnTo>
                    <a:pt x="243" y="431"/>
                  </a:lnTo>
                  <a:lnTo>
                    <a:pt x="237" y="434"/>
                  </a:lnTo>
                  <a:lnTo>
                    <a:pt x="234" y="425"/>
                  </a:lnTo>
                  <a:lnTo>
                    <a:pt x="232" y="425"/>
                  </a:lnTo>
                  <a:lnTo>
                    <a:pt x="225" y="420"/>
                  </a:lnTo>
                  <a:lnTo>
                    <a:pt x="224" y="420"/>
                  </a:lnTo>
                  <a:lnTo>
                    <a:pt x="225" y="419"/>
                  </a:lnTo>
                  <a:lnTo>
                    <a:pt x="227" y="419"/>
                  </a:lnTo>
                  <a:lnTo>
                    <a:pt x="227" y="417"/>
                  </a:lnTo>
                  <a:lnTo>
                    <a:pt x="230" y="409"/>
                  </a:lnTo>
                  <a:lnTo>
                    <a:pt x="233" y="410"/>
                  </a:lnTo>
                  <a:lnTo>
                    <a:pt x="237" y="412"/>
                  </a:lnTo>
                  <a:lnTo>
                    <a:pt x="245" y="405"/>
                  </a:lnTo>
                  <a:lnTo>
                    <a:pt x="247" y="409"/>
                  </a:lnTo>
                  <a:lnTo>
                    <a:pt x="247" y="409"/>
                  </a:lnTo>
                  <a:lnTo>
                    <a:pt x="247" y="409"/>
                  </a:lnTo>
                  <a:close/>
                  <a:moveTo>
                    <a:pt x="59" y="337"/>
                  </a:moveTo>
                  <a:lnTo>
                    <a:pt x="48" y="339"/>
                  </a:lnTo>
                  <a:lnTo>
                    <a:pt x="50" y="335"/>
                  </a:lnTo>
                  <a:lnTo>
                    <a:pt x="55" y="331"/>
                  </a:lnTo>
                  <a:lnTo>
                    <a:pt x="59" y="334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112" y="302"/>
                  </a:moveTo>
                  <a:lnTo>
                    <a:pt x="112" y="312"/>
                  </a:lnTo>
                  <a:lnTo>
                    <a:pt x="112" y="316"/>
                  </a:lnTo>
                  <a:lnTo>
                    <a:pt x="110" y="316"/>
                  </a:lnTo>
                  <a:lnTo>
                    <a:pt x="108" y="312"/>
                  </a:lnTo>
                  <a:lnTo>
                    <a:pt x="104" y="312"/>
                  </a:lnTo>
                  <a:lnTo>
                    <a:pt x="103" y="312"/>
                  </a:lnTo>
                  <a:lnTo>
                    <a:pt x="100" y="316"/>
                  </a:lnTo>
                  <a:lnTo>
                    <a:pt x="95" y="316"/>
                  </a:lnTo>
                  <a:lnTo>
                    <a:pt x="97" y="316"/>
                  </a:lnTo>
                  <a:lnTo>
                    <a:pt x="97" y="311"/>
                  </a:lnTo>
                  <a:lnTo>
                    <a:pt x="104" y="307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12" y="302"/>
                  </a:lnTo>
                  <a:close/>
                  <a:moveTo>
                    <a:pt x="325" y="254"/>
                  </a:moveTo>
                  <a:lnTo>
                    <a:pt x="325" y="260"/>
                  </a:lnTo>
                  <a:lnTo>
                    <a:pt x="338" y="261"/>
                  </a:lnTo>
                  <a:lnTo>
                    <a:pt x="339" y="261"/>
                  </a:lnTo>
                  <a:lnTo>
                    <a:pt x="340" y="262"/>
                  </a:lnTo>
                  <a:lnTo>
                    <a:pt x="330" y="265"/>
                  </a:lnTo>
                  <a:lnTo>
                    <a:pt x="325" y="265"/>
                  </a:lnTo>
                  <a:lnTo>
                    <a:pt x="322" y="264"/>
                  </a:lnTo>
                  <a:lnTo>
                    <a:pt x="312" y="262"/>
                  </a:lnTo>
                  <a:lnTo>
                    <a:pt x="312" y="262"/>
                  </a:lnTo>
                  <a:lnTo>
                    <a:pt x="312" y="260"/>
                  </a:lnTo>
                  <a:lnTo>
                    <a:pt x="312" y="255"/>
                  </a:lnTo>
                  <a:lnTo>
                    <a:pt x="315" y="255"/>
                  </a:lnTo>
                  <a:lnTo>
                    <a:pt x="319" y="255"/>
                  </a:lnTo>
                  <a:lnTo>
                    <a:pt x="323" y="252"/>
                  </a:lnTo>
                  <a:lnTo>
                    <a:pt x="325" y="254"/>
                  </a:lnTo>
                  <a:lnTo>
                    <a:pt x="325" y="254"/>
                  </a:lnTo>
                  <a:lnTo>
                    <a:pt x="325" y="254"/>
                  </a:lnTo>
                  <a:close/>
                  <a:moveTo>
                    <a:pt x="377" y="244"/>
                  </a:moveTo>
                  <a:lnTo>
                    <a:pt x="379" y="246"/>
                  </a:lnTo>
                  <a:lnTo>
                    <a:pt x="387" y="246"/>
                  </a:lnTo>
                  <a:lnTo>
                    <a:pt x="392" y="252"/>
                  </a:lnTo>
                  <a:lnTo>
                    <a:pt x="389" y="254"/>
                  </a:lnTo>
                  <a:lnTo>
                    <a:pt x="377" y="247"/>
                  </a:lnTo>
                  <a:lnTo>
                    <a:pt x="372" y="255"/>
                  </a:lnTo>
                  <a:lnTo>
                    <a:pt x="370" y="255"/>
                  </a:lnTo>
                  <a:lnTo>
                    <a:pt x="367" y="254"/>
                  </a:lnTo>
                  <a:lnTo>
                    <a:pt x="359" y="251"/>
                  </a:lnTo>
                  <a:lnTo>
                    <a:pt x="358" y="249"/>
                  </a:lnTo>
                  <a:lnTo>
                    <a:pt x="364" y="247"/>
                  </a:lnTo>
                  <a:lnTo>
                    <a:pt x="370" y="246"/>
                  </a:lnTo>
                  <a:lnTo>
                    <a:pt x="373" y="245"/>
                  </a:lnTo>
                  <a:lnTo>
                    <a:pt x="377" y="244"/>
                  </a:lnTo>
                  <a:lnTo>
                    <a:pt x="377" y="244"/>
                  </a:lnTo>
                  <a:lnTo>
                    <a:pt x="377" y="244"/>
                  </a:lnTo>
                  <a:close/>
                  <a:moveTo>
                    <a:pt x="154" y="254"/>
                  </a:moveTo>
                  <a:lnTo>
                    <a:pt x="152" y="256"/>
                  </a:lnTo>
                  <a:lnTo>
                    <a:pt x="148" y="256"/>
                  </a:lnTo>
                  <a:lnTo>
                    <a:pt x="140" y="255"/>
                  </a:lnTo>
                  <a:lnTo>
                    <a:pt x="147" y="259"/>
                  </a:lnTo>
                  <a:lnTo>
                    <a:pt x="148" y="260"/>
                  </a:lnTo>
                  <a:lnTo>
                    <a:pt x="144" y="266"/>
                  </a:lnTo>
                  <a:lnTo>
                    <a:pt x="140" y="270"/>
                  </a:lnTo>
                  <a:lnTo>
                    <a:pt x="135" y="270"/>
                  </a:lnTo>
                  <a:lnTo>
                    <a:pt x="132" y="271"/>
                  </a:lnTo>
                  <a:lnTo>
                    <a:pt x="130" y="274"/>
                  </a:lnTo>
                  <a:lnTo>
                    <a:pt x="125" y="281"/>
                  </a:lnTo>
                  <a:lnTo>
                    <a:pt x="120" y="276"/>
                  </a:lnTo>
                  <a:lnTo>
                    <a:pt x="129" y="262"/>
                  </a:lnTo>
                  <a:lnTo>
                    <a:pt x="128" y="255"/>
                  </a:lnTo>
                  <a:lnTo>
                    <a:pt x="139" y="239"/>
                  </a:lnTo>
                  <a:lnTo>
                    <a:pt x="148" y="226"/>
                  </a:lnTo>
                  <a:lnTo>
                    <a:pt x="152" y="231"/>
                  </a:lnTo>
                  <a:lnTo>
                    <a:pt x="150" y="239"/>
                  </a:lnTo>
                  <a:lnTo>
                    <a:pt x="147" y="241"/>
                  </a:lnTo>
                  <a:lnTo>
                    <a:pt x="150" y="244"/>
                  </a:lnTo>
                  <a:lnTo>
                    <a:pt x="152" y="247"/>
                  </a:lnTo>
                  <a:lnTo>
                    <a:pt x="154" y="252"/>
                  </a:lnTo>
                  <a:lnTo>
                    <a:pt x="154" y="254"/>
                  </a:lnTo>
                  <a:lnTo>
                    <a:pt x="154" y="254"/>
                  </a:lnTo>
                  <a:lnTo>
                    <a:pt x="154" y="254"/>
                  </a:lnTo>
                  <a:close/>
                  <a:moveTo>
                    <a:pt x="170" y="242"/>
                  </a:moveTo>
                  <a:lnTo>
                    <a:pt x="168" y="246"/>
                  </a:lnTo>
                  <a:lnTo>
                    <a:pt x="160" y="247"/>
                  </a:lnTo>
                  <a:lnTo>
                    <a:pt x="160" y="242"/>
                  </a:lnTo>
                  <a:lnTo>
                    <a:pt x="155" y="246"/>
                  </a:lnTo>
                  <a:lnTo>
                    <a:pt x="155" y="244"/>
                  </a:lnTo>
                  <a:lnTo>
                    <a:pt x="157" y="236"/>
                  </a:lnTo>
                  <a:lnTo>
                    <a:pt x="159" y="232"/>
                  </a:lnTo>
                  <a:lnTo>
                    <a:pt x="159" y="229"/>
                  </a:lnTo>
                  <a:lnTo>
                    <a:pt x="169" y="227"/>
                  </a:lnTo>
                  <a:lnTo>
                    <a:pt x="169" y="225"/>
                  </a:lnTo>
                  <a:lnTo>
                    <a:pt x="165" y="224"/>
                  </a:lnTo>
                  <a:lnTo>
                    <a:pt x="168" y="216"/>
                  </a:lnTo>
                  <a:lnTo>
                    <a:pt x="175" y="219"/>
                  </a:lnTo>
                  <a:lnTo>
                    <a:pt x="174" y="224"/>
                  </a:lnTo>
                  <a:lnTo>
                    <a:pt x="170" y="242"/>
                  </a:lnTo>
                  <a:lnTo>
                    <a:pt x="170" y="242"/>
                  </a:lnTo>
                  <a:lnTo>
                    <a:pt x="170" y="242"/>
                  </a:lnTo>
                  <a:close/>
                  <a:moveTo>
                    <a:pt x="230" y="196"/>
                  </a:moveTo>
                  <a:lnTo>
                    <a:pt x="229" y="200"/>
                  </a:lnTo>
                  <a:lnTo>
                    <a:pt x="234" y="198"/>
                  </a:lnTo>
                  <a:lnTo>
                    <a:pt x="235" y="198"/>
                  </a:lnTo>
                  <a:lnTo>
                    <a:pt x="240" y="203"/>
                  </a:lnTo>
                  <a:lnTo>
                    <a:pt x="235" y="207"/>
                  </a:lnTo>
                  <a:lnTo>
                    <a:pt x="213" y="216"/>
                  </a:lnTo>
                  <a:lnTo>
                    <a:pt x="217" y="224"/>
                  </a:lnTo>
                  <a:lnTo>
                    <a:pt x="215" y="225"/>
                  </a:lnTo>
                  <a:lnTo>
                    <a:pt x="210" y="227"/>
                  </a:lnTo>
                  <a:lnTo>
                    <a:pt x="203" y="226"/>
                  </a:lnTo>
                  <a:lnTo>
                    <a:pt x="203" y="234"/>
                  </a:lnTo>
                  <a:lnTo>
                    <a:pt x="202" y="234"/>
                  </a:lnTo>
                  <a:lnTo>
                    <a:pt x="194" y="231"/>
                  </a:lnTo>
                  <a:lnTo>
                    <a:pt x="193" y="226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89" y="234"/>
                  </a:lnTo>
                  <a:lnTo>
                    <a:pt x="188" y="236"/>
                  </a:lnTo>
                  <a:lnTo>
                    <a:pt x="184" y="239"/>
                  </a:lnTo>
                  <a:lnTo>
                    <a:pt x="183" y="236"/>
                  </a:lnTo>
                  <a:lnTo>
                    <a:pt x="179" y="232"/>
                  </a:lnTo>
                  <a:lnTo>
                    <a:pt x="182" y="225"/>
                  </a:lnTo>
                  <a:lnTo>
                    <a:pt x="189" y="219"/>
                  </a:lnTo>
                  <a:lnTo>
                    <a:pt x="187" y="217"/>
                  </a:lnTo>
                  <a:lnTo>
                    <a:pt x="182" y="220"/>
                  </a:lnTo>
                  <a:lnTo>
                    <a:pt x="184" y="207"/>
                  </a:lnTo>
                  <a:lnTo>
                    <a:pt x="195" y="205"/>
                  </a:lnTo>
                  <a:lnTo>
                    <a:pt x="194" y="201"/>
                  </a:lnTo>
                  <a:lnTo>
                    <a:pt x="188" y="201"/>
                  </a:lnTo>
                  <a:lnTo>
                    <a:pt x="184" y="198"/>
                  </a:lnTo>
                  <a:lnTo>
                    <a:pt x="199" y="193"/>
                  </a:lnTo>
                  <a:lnTo>
                    <a:pt x="207" y="203"/>
                  </a:lnTo>
                  <a:lnTo>
                    <a:pt x="208" y="203"/>
                  </a:lnTo>
                  <a:lnTo>
                    <a:pt x="213" y="201"/>
                  </a:lnTo>
                  <a:lnTo>
                    <a:pt x="212" y="199"/>
                  </a:lnTo>
                  <a:lnTo>
                    <a:pt x="207" y="195"/>
                  </a:lnTo>
                  <a:lnTo>
                    <a:pt x="222" y="185"/>
                  </a:lnTo>
                  <a:lnTo>
                    <a:pt x="228" y="188"/>
                  </a:lnTo>
                  <a:lnTo>
                    <a:pt x="230" y="196"/>
                  </a:lnTo>
                  <a:lnTo>
                    <a:pt x="230" y="196"/>
                  </a:lnTo>
                  <a:lnTo>
                    <a:pt x="230" y="196"/>
                  </a:lnTo>
                  <a:close/>
                  <a:moveTo>
                    <a:pt x="243" y="188"/>
                  </a:moveTo>
                  <a:lnTo>
                    <a:pt x="244" y="188"/>
                  </a:lnTo>
                  <a:lnTo>
                    <a:pt x="249" y="188"/>
                  </a:lnTo>
                  <a:lnTo>
                    <a:pt x="252" y="193"/>
                  </a:lnTo>
                  <a:lnTo>
                    <a:pt x="250" y="199"/>
                  </a:lnTo>
                  <a:lnTo>
                    <a:pt x="249" y="200"/>
                  </a:lnTo>
                  <a:lnTo>
                    <a:pt x="245" y="200"/>
                  </a:lnTo>
                  <a:lnTo>
                    <a:pt x="243" y="199"/>
                  </a:lnTo>
                  <a:lnTo>
                    <a:pt x="243" y="198"/>
                  </a:lnTo>
                  <a:lnTo>
                    <a:pt x="240" y="196"/>
                  </a:lnTo>
                  <a:lnTo>
                    <a:pt x="242" y="193"/>
                  </a:lnTo>
                  <a:lnTo>
                    <a:pt x="234" y="193"/>
                  </a:lnTo>
                  <a:lnTo>
                    <a:pt x="233" y="188"/>
                  </a:lnTo>
                  <a:lnTo>
                    <a:pt x="235" y="189"/>
                  </a:lnTo>
                  <a:lnTo>
                    <a:pt x="234" y="185"/>
                  </a:lnTo>
                  <a:lnTo>
                    <a:pt x="242" y="185"/>
                  </a:lnTo>
                  <a:lnTo>
                    <a:pt x="243" y="188"/>
                  </a:lnTo>
                  <a:lnTo>
                    <a:pt x="243" y="188"/>
                  </a:lnTo>
                  <a:lnTo>
                    <a:pt x="243" y="188"/>
                  </a:lnTo>
                  <a:close/>
                  <a:moveTo>
                    <a:pt x="327" y="163"/>
                  </a:moveTo>
                  <a:lnTo>
                    <a:pt x="318" y="178"/>
                  </a:lnTo>
                  <a:lnTo>
                    <a:pt x="310" y="179"/>
                  </a:lnTo>
                  <a:lnTo>
                    <a:pt x="309" y="185"/>
                  </a:lnTo>
                  <a:lnTo>
                    <a:pt x="303" y="188"/>
                  </a:lnTo>
                  <a:lnTo>
                    <a:pt x="290" y="196"/>
                  </a:lnTo>
                  <a:lnTo>
                    <a:pt x="290" y="188"/>
                  </a:lnTo>
                  <a:lnTo>
                    <a:pt x="290" y="188"/>
                  </a:lnTo>
                  <a:lnTo>
                    <a:pt x="289" y="189"/>
                  </a:lnTo>
                  <a:lnTo>
                    <a:pt x="283" y="199"/>
                  </a:lnTo>
                  <a:lnTo>
                    <a:pt x="285" y="205"/>
                  </a:lnTo>
                  <a:lnTo>
                    <a:pt x="283" y="207"/>
                  </a:lnTo>
                  <a:lnTo>
                    <a:pt x="279" y="205"/>
                  </a:lnTo>
                  <a:lnTo>
                    <a:pt x="278" y="204"/>
                  </a:lnTo>
                  <a:lnTo>
                    <a:pt x="277" y="204"/>
                  </a:lnTo>
                  <a:lnTo>
                    <a:pt x="274" y="203"/>
                  </a:lnTo>
                  <a:lnTo>
                    <a:pt x="274" y="207"/>
                  </a:lnTo>
                  <a:lnTo>
                    <a:pt x="268" y="211"/>
                  </a:lnTo>
                  <a:lnTo>
                    <a:pt x="244" y="221"/>
                  </a:lnTo>
                  <a:lnTo>
                    <a:pt x="243" y="216"/>
                  </a:lnTo>
                  <a:lnTo>
                    <a:pt x="244" y="205"/>
                  </a:lnTo>
                  <a:lnTo>
                    <a:pt x="244" y="204"/>
                  </a:lnTo>
                  <a:lnTo>
                    <a:pt x="244" y="203"/>
                  </a:lnTo>
                  <a:lnTo>
                    <a:pt x="253" y="201"/>
                  </a:lnTo>
                  <a:lnTo>
                    <a:pt x="254" y="201"/>
                  </a:lnTo>
                  <a:lnTo>
                    <a:pt x="254" y="198"/>
                  </a:lnTo>
                  <a:lnTo>
                    <a:pt x="255" y="186"/>
                  </a:lnTo>
                  <a:lnTo>
                    <a:pt x="260" y="185"/>
                  </a:lnTo>
                  <a:lnTo>
                    <a:pt x="264" y="188"/>
                  </a:lnTo>
                  <a:lnTo>
                    <a:pt x="268" y="185"/>
                  </a:lnTo>
                  <a:lnTo>
                    <a:pt x="263" y="178"/>
                  </a:lnTo>
                  <a:lnTo>
                    <a:pt x="269" y="174"/>
                  </a:lnTo>
                  <a:lnTo>
                    <a:pt x="274" y="178"/>
                  </a:lnTo>
                  <a:lnTo>
                    <a:pt x="278" y="178"/>
                  </a:lnTo>
                  <a:lnTo>
                    <a:pt x="277" y="173"/>
                  </a:lnTo>
                  <a:lnTo>
                    <a:pt x="277" y="171"/>
                  </a:lnTo>
                  <a:lnTo>
                    <a:pt x="279" y="170"/>
                  </a:lnTo>
                  <a:lnTo>
                    <a:pt x="280" y="170"/>
                  </a:lnTo>
                  <a:lnTo>
                    <a:pt x="283" y="169"/>
                  </a:lnTo>
                  <a:lnTo>
                    <a:pt x="284" y="170"/>
                  </a:lnTo>
                  <a:lnTo>
                    <a:pt x="288" y="173"/>
                  </a:lnTo>
                  <a:lnTo>
                    <a:pt x="290" y="169"/>
                  </a:lnTo>
                  <a:lnTo>
                    <a:pt x="290" y="169"/>
                  </a:lnTo>
                  <a:lnTo>
                    <a:pt x="295" y="168"/>
                  </a:lnTo>
                  <a:lnTo>
                    <a:pt x="300" y="170"/>
                  </a:lnTo>
                  <a:lnTo>
                    <a:pt x="302" y="171"/>
                  </a:lnTo>
                  <a:lnTo>
                    <a:pt x="300" y="175"/>
                  </a:lnTo>
                  <a:lnTo>
                    <a:pt x="304" y="176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14" y="166"/>
                  </a:lnTo>
                  <a:lnTo>
                    <a:pt x="322" y="161"/>
                  </a:lnTo>
                  <a:lnTo>
                    <a:pt x="327" y="161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3"/>
                  </a:lnTo>
                  <a:close/>
                  <a:moveTo>
                    <a:pt x="424" y="169"/>
                  </a:moveTo>
                  <a:lnTo>
                    <a:pt x="413" y="175"/>
                  </a:lnTo>
                  <a:lnTo>
                    <a:pt x="409" y="170"/>
                  </a:lnTo>
                  <a:lnTo>
                    <a:pt x="418" y="153"/>
                  </a:lnTo>
                  <a:lnTo>
                    <a:pt x="422" y="148"/>
                  </a:lnTo>
                  <a:lnTo>
                    <a:pt x="432" y="145"/>
                  </a:lnTo>
                  <a:lnTo>
                    <a:pt x="438" y="149"/>
                  </a:lnTo>
                  <a:lnTo>
                    <a:pt x="437" y="153"/>
                  </a:lnTo>
                  <a:lnTo>
                    <a:pt x="443" y="159"/>
                  </a:lnTo>
                  <a:lnTo>
                    <a:pt x="437" y="169"/>
                  </a:lnTo>
                  <a:lnTo>
                    <a:pt x="434" y="169"/>
                  </a:lnTo>
                  <a:lnTo>
                    <a:pt x="424" y="169"/>
                  </a:lnTo>
                  <a:lnTo>
                    <a:pt x="424" y="169"/>
                  </a:lnTo>
                  <a:lnTo>
                    <a:pt x="424" y="169"/>
                  </a:lnTo>
                  <a:lnTo>
                    <a:pt x="424" y="169"/>
                  </a:lnTo>
                  <a:close/>
                  <a:moveTo>
                    <a:pt x="288" y="139"/>
                  </a:moveTo>
                  <a:lnTo>
                    <a:pt x="297" y="146"/>
                  </a:lnTo>
                  <a:lnTo>
                    <a:pt x="303" y="144"/>
                  </a:lnTo>
                  <a:lnTo>
                    <a:pt x="305" y="146"/>
                  </a:lnTo>
                  <a:lnTo>
                    <a:pt x="307" y="146"/>
                  </a:lnTo>
                  <a:lnTo>
                    <a:pt x="308" y="146"/>
                  </a:lnTo>
                  <a:lnTo>
                    <a:pt x="312" y="148"/>
                  </a:lnTo>
                  <a:lnTo>
                    <a:pt x="315" y="149"/>
                  </a:lnTo>
                  <a:lnTo>
                    <a:pt x="308" y="153"/>
                  </a:lnTo>
                  <a:lnTo>
                    <a:pt x="303" y="156"/>
                  </a:lnTo>
                  <a:lnTo>
                    <a:pt x="298" y="158"/>
                  </a:lnTo>
                  <a:lnTo>
                    <a:pt x="293" y="159"/>
                  </a:lnTo>
                  <a:lnTo>
                    <a:pt x="290" y="159"/>
                  </a:lnTo>
                  <a:lnTo>
                    <a:pt x="285" y="153"/>
                  </a:lnTo>
                  <a:lnTo>
                    <a:pt x="279" y="146"/>
                  </a:lnTo>
                  <a:lnTo>
                    <a:pt x="288" y="139"/>
                  </a:lnTo>
                  <a:lnTo>
                    <a:pt x="288" y="139"/>
                  </a:lnTo>
                  <a:lnTo>
                    <a:pt x="288" y="139"/>
                  </a:lnTo>
                  <a:close/>
                  <a:moveTo>
                    <a:pt x="582" y="139"/>
                  </a:moveTo>
                  <a:lnTo>
                    <a:pt x="583" y="144"/>
                  </a:lnTo>
                  <a:lnTo>
                    <a:pt x="583" y="149"/>
                  </a:lnTo>
                  <a:lnTo>
                    <a:pt x="583" y="151"/>
                  </a:lnTo>
                  <a:lnTo>
                    <a:pt x="583" y="153"/>
                  </a:lnTo>
                  <a:lnTo>
                    <a:pt x="583" y="156"/>
                  </a:lnTo>
                  <a:lnTo>
                    <a:pt x="582" y="159"/>
                  </a:lnTo>
                  <a:lnTo>
                    <a:pt x="582" y="161"/>
                  </a:lnTo>
                  <a:lnTo>
                    <a:pt x="582" y="163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2" y="169"/>
                  </a:lnTo>
                  <a:lnTo>
                    <a:pt x="583" y="174"/>
                  </a:lnTo>
                  <a:lnTo>
                    <a:pt x="584" y="179"/>
                  </a:lnTo>
                  <a:lnTo>
                    <a:pt x="585" y="186"/>
                  </a:lnTo>
                  <a:lnTo>
                    <a:pt x="585" y="189"/>
                  </a:lnTo>
                  <a:lnTo>
                    <a:pt x="587" y="194"/>
                  </a:lnTo>
                  <a:lnTo>
                    <a:pt x="587" y="196"/>
                  </a:lnTo>
                  <a:lnTo>
                    <a:pt x="588" y="198"/>
                  </a:lnTo>
                  <a:lnTo>
                    <a:pt x="588" y="200"/>
                  </a:lnTo>
                  <a:lnTo>
                    <a:pt x="589" y="207"/>
                  </a:lnTo>
                  <a:lnTo>
                    <a:pt x="588" y="209"/>
                  </a:lnTo>
                  <a:lnTo>
                    <a:pt x="587" y="211"/>
                  </a:lnTo>
                  <a:lnTo>
                    <a:pt x="585" y="216"/>
                  </a:lnTo>
                  <a:lnTo>
                    <a:pt x="582" y="222"/>
                  </a:lnTo>
                  <a:lnTo>
                    <a:pt x="582" y="224"/>
                  </a:lnTo>
                  <a:lnTo>
                    <a:pt x="582" y="226"/>
                  </a:lnTo>
                  <a:lnTo>
                    <a:pt x="582" y="226"/>
                  </a:lnTo>
                  <a:lnTo>
                    <a:pt x="580" y="231"/>
                  </a:lnTo>
                  <a:lnTo>
                    <a:pt x="580" y="231"/>
                  </a:lnTo>
                  <a:lnTo>
                    <a:pt x="579" y="235"/>
                  </a:lnTo>
                  <a:lnTo>
                    <a:pt x="575" y="237"/>
                  </a:lnTo>
                  <a:lnTo>
                    <a:pt x="574" y="241"/>
                  </a:lnTo>
                  <a:lnTo>
                    <a:pt x="572" y="246"/>
                  </a:lnTo>
                  <a:lnTo>
                    <a:pt x="569" y="250"/>
                  </a:lnTo>
                  <a:lnTo>
                    <a:pt x="565" y="247"/>
                  </a:lnTo>
                  <a:lnTo>
                    <a:pt x="560" y="245"/>
                  </a:lnTo>
                  <a:lnTo>
                    <a:pt x="553" y="241"/>
                  </a:lnTo>
                  <a:lnTo>
                    <a:pt x="549" y="239"/>
                  </a:lnTo>
                  <a:lnTo>
                    <a:pt x="544" y="236"/>
                  </a:lnTo>
                  <a:lnTo>
                    <a:pt x="538" y="234"/>
                  </a:lnTo>
                  <a:lnTo>
                    <a:pt x="533" y="231"/>
                  </a:lnTo>
                  <a:lnTo>
                    <a:pt x="529" y="230"/>
                  </a:lnTo>
                  <a:lnTo>
                    <a:pt x="525" y="229"/>
                  </a:lnTo>
                  <a:lnTo>
                    <a:pt x="522" y="226"/>
                  </a:lnTo>
                  <a:lnTo>
                    <a:pt x="514" y="224"/>
                  </a:lnTo>
                  <a:lnTo>
                    <a:pt x="512" y="227"/>
                  </a:lnTo>
                  <a:lnTo>
                    <a:pt x="509" y="234"/>
                  </a:lnTo>
                  <a:lnTo>
                    <a:pt x="507" y="237"/>
                  </a:lnTo>
                  <a:lnTo>
                    <a:pt x="499" y="241"/>
                  </a:lnTo>
                  <a:lnTo>
                    <a:pt x="495" y="245"/>
                  </a:lnTo>
                  <a:lnTo>
                    <a:pt x="493" y="246"/>
                  </a:lnTo>
                  <a:lnTo>
                    <a:pt x="488" y="250"/>
                  </a:lnTo>
                  <a:lnTo>
                    <a:pt x="487" y="250"/>
                  </a:lnTo>
                  <a:lnTo>
                    <a:pt x="485" y="252"/>
                  </a:lnTo>
                  <a:lnTo>
                    <a:pt x="484" y="254"/>
                  </a:lnTo>
                  <a:lnTo>
                    <a:pt x="475" y="257"/>
                  </a:lnTo>
                  <a:lnTo>
                    <a:pt x="473" y="262"/>
                  </a:lnTo>
                  <a:lnTo>
                    <a:pt x="468" y="264"/>
                  </a:lnTo>
                  <a:lnTo>
                    <a:pt x="468" y="267"/>
                  </a:lnTo>
                  <a:lnTo>
                    <a:pt x="467" y="274"/>
                  </a:lnTo>
                  <a:lnTo>
                    <a:pt x="465" y="277"/>
                  </a:lnTo>
                  <a:lnTo>
                    <a:pt x="464" y="281"/>
                  </a:lnTo>
                  <a:lnTo>
                    <a:pt x="462" y="289"/>
                  </a:lnTo>
                  <a:lnTo>
                    <a:pt x="460" y="292"/>
                  </a:lnTo>
                  <a:lnTo>
                    <a:pt x="459" y="297"/>
                  </a:lnTo>
                  <a:lnTo>
                    <a:pt x="458" y="302"/>
                  </a:lnTo>
                  <a:lnTo>
                    <a:pt x="457" y="309"/>
                  </a:lnTo>
                  <a:lnTo>
                    <a:pt x="454" y="314"/>
                  </a:lnTo>
                  <a:lnTo>
                    <a:pt x="450" y="321"/>
                  </a:lnTo>
                  <a:lnTo>
                    <a:pt x="449" y="324"/>
                  </a:lnTo>
                  <a:lnTo>
                    <a:pt x="445" y="332"/>
                  </a:lnTo>
                  <a:lnTo>
                    <a:pt x="440" y="335"/>
                  </a:lnTo>
                  <a:lnTo>
                    <a:pt x="438" y="336"/>
                  </a:lnTo>
                  <a:lnTo>
                    <a:pt x="432" y="337"/>
                  </a:lnTo>
                  <a:lnTo>
                    <a:pt x="427" y="337"/>
                  </a:lnTo>
                  <a:lnTo>
                    <a:pt x="419" y="340"/>
                  </a:lnTo>
                  <a:lnTo>
                    <a:pt x="417" y="346"/>
                  </a:lnTo>
                  <a:lnTo>
                    <a:pt x="414" y="350"/>
                  </a:lnTo>
                  <a:lnTo>
                    <a:pt x="413" y="355"/>
                  </a:lnTo>
                  <a:lnTo>
                    <a:pt x="419" y="362"/>
                  </a:lnTo>
                  <a:lnTo>
                    <a:pt x="422" y="367"/>
                  </a:lnTo>
                  <a:lnTo>
                    <a:pt x="424" y="370"/>
                  </a:lnTo>
                  <a:lnTo>
                    <a:pt x="430" y="379"/>
                  </a:lnTo>
                  <a:lnTo>
                    <a:pt x="433" y="381"/>
                  </a:lnTo>
                  <a:lnTo>
                    <a:pt x="437" y="387"/>
                  </a:lnTo>
                  <a:lnTo>
                    <a:pt x="438" y="392"/>
                  </a:lnTo>
                  <a:lnTo>
                    <a:pt x="442" y="399"/>
                  </a:lnTo>
                  <a:lnTo>
                    <a:pt x="442" y="402"/>
                  </a:lnTo>
                  <a:lnTo>
                    <a:pt x="442" y="404"/>
                  </a:lnTo>
                  <a:lnTo>
                    <a:pt x="442" y="407"/>
                  </a:lnTo>
                  <a:lnTo>
                    <a:pt x="442" y="416"/>
                  </a:lnTo>
                  <a:lnTo>
                    <a:pt x="442" y="417"/>
                  </a:lnTo>
                  <a:lnTo>
                    <a:pt x="442" y="421"/>
                  </a:lnTo>
                  <a:lnTo>
                    <a:pt x="442" y="425"/>
                  </a:lnTo>
                  <a:lnTo>
                    <a:pt x="442" y="429"/>
                  </a:lnTo>
                  <a:lnTo>
                    <a:pt x="439" y="429"/>
                  </a:lnTo>
                  <a:lnTo>
                    <a:pt x="435" y="432"/>
                  </a:lnTo>
                  <a:lnTo>
                    <a:pt x="433" y="435"/>
                  </a:lnTo>
                  <a:lnTo>
                    <a:pt x="424" y="440"/>
                  </a:lnTo>
                  <a:lnTo>
                    <a:pt x="420" y="445"/>
                  </a:lnTo>
                  <a:lnTo>
                    <a:pt x="419" y="447"/>
                  </a:lnTo>
                  <a:lnTo>
                    <a:pt x="414" y="450"/>
                  </a:lnTo>
                  <a:lnTo>
                    <a:pt x="410" y="454"/>
                  </a:lnTo>
                  <a:lnTo>
                    <a:pt x="408" y="461"/>
                  </a:lnTo>
                  <a:lnTo>
                    <a:pt x="403" y="467"/>
                  </a:lnTo>
                  <a:lnTo>
                    <a:pt x="400" y="471"/>
                  </a:lnTo>
                  <a:lnTo>
                    <a:pt x="399" y="474"/>
                  </a:lnTo>
                  <a:lnTo>
                    <a:pt x="395" y="479"/>
                  </a:lnTo>
                  <a:lnTo>
                    <a:pt x="394" y="481"/>
                  </a:lnTo>
                  <a:lnTo>
                    <a:pt x="390" y="486"/>
                  </a:lnTo>
                  <a:lnTo>
                    <a:pt x="389" y="491"/>
                  </a:lnTo>
                  <a:lnTo>
                    <a:pt x="385" y="494"/>
                  </a:lnTo>
                  <a:lnTo>
                    <a:pt x="383" y="497"/>
                  </a:lnTo>
                  <a:lnTo>
                    <a:pt x="380" y="500"/>
                  </a:lnTo>
                  <a:lnTo>
                    <a:pt x="379" y="502"/>
                  </a:lnTo>
                  <a:lnTo>
                    <a:pt x="377" y="510"/>
                  </a:lnTo>
                  <a:lnTo>
                    <a:pt x="374" y="515"/>
                  </a:lnTo>
                  <a:lnTo>
                    <a:pt x="367" y="519"/>
                  </a:lnTo>
                  <a:lnTo>
                    <a:pt x="364" y="521"/>
                  </a:lnTo>
                  <a:lnTo>
                    <a:pt x="364" y="522"/>
                  </a:lnTo>
                  <a:lnTo>
                    <a:pt x="357" y="526"/>
                  </a:lnTo>
                  <a:lnTo>
                    <a:pt x="355" y="528"/>
                  </a:lnTo>
                  <a:lnTo>
                    <a:pt x="352" y="535"/>
                  </a:lnTo>
                  <a:lnTo>
                    <a:pt x="352" y="537"/>
                  </a:lnTo>
                  <a:lnTo>
                    <a:pt x="353" y="545"/>
                  </a:lnTo>
                  <a:lnTo>
                    <a:pt x="355" y="552"/>
                  </a:lnTo>
                  <a:lnTo>
                    <a:pt x="357" y="556"/>
                  </a:lnTo>
                  <a:lnTo>
                    <a:pt x="358" y="561"/>
                  </a:lnTo>
                  <a:lnTo>
                    <a:pt x="360" y="568"/>
                  </a:lnTo>
                  <a:lnTo>
                    <a:pt x="360" y="572"/>
                  </a:lnTo>
                  <a:lnTo>
                    <a:pt x="358" y="573"/>
                  </a:lnTo>
                  <a:lnTo>
                    <a:pt x="355" y="575"/>
                  </a:lnTo>
                  <a:lnTo>
                    <a:pt x="348" y="580"/>
                  </a:lnTo>
                  <a:lnTo>
                    <a:pt x="344" y="582"/>
                  </a:lnTo>
                  <a:lnTo>
                    <a:pt x="338" y="587"/>
                  </a:lnTo>
                  <a:lnTo>
                    <a:pt x="334" y="588"/>
                  </a:lnTo>
                  <a:lnTo>
                    <a:pt x="327" y="592"/>
                  </a:lnTo>
                  <a:lnTo>
                    <a:pt x="319" y="596"/>
                  </a:lnTo>
                  <a:lnTo>
                    <a:pt x="307" y="597"/>
                  </a:lnTo>
                  <a:lnTo>
                    <a:pt x="303" y="598"/>
                  </a:lnTo>
                  <a:lnTo>
                    <a:pt x="297" y="598"/>
                  </a:lnTo>
                  <a:lnTo>
                    <a:pt x="290" y="600"/>
                  </a:lnTo>
                  <a:lnTo>
                    <a:pt x="285" y="600"/>
                  </a:lnTo>
                  <a:lnTo>
                    <a:pt x="279" y="601"/>
                  </a:lnTo>
                  <a:lnTo>
                    <a:pt x="277" y="601"/>
                  </a:lnTo>
                  <a:lnTo>
                    <a:pt x="268" y="601"/>
                  </a:lnTo>
                  <a:lnTo>
                    <a:pt x="269" y="608"/>
                  </a:lnTo>
                  <a:lnTo>
                    <a:pt x="270" y="615"/>
                  </a:lnTo>
                  <a:lnTo>
                    <a:pt x="270" y="617"/>
                  </a:lnTo>
                  <a:lnTo>
                    <a:pt x="272" y="622"/>
                  </a:lnTo>
                  <a:lnTo>
                    <a:pt x="272" y="626"/>
                  </a:lnTo>
                  <a:lnTo>
                    <a:pt x="273" y="632"/>
                  </a:lnTo>
                  <a:lnTo>
                    <a:pt x="274" y="633"/>
                  </a:lnTo>
                  <a:lnTo>
                    <a:pt x="274" y="640"/>
                  </a:lnTo>
                  <a:lnTo>
                    <a:pt x="274" y="641"/>
                  </a:lnTo>
                  <a:lnTo>
                    <a:pt x="274" y="643"/>
                  </a:lnTo>
                  <a:lnTo>
                    <a:pt x="277" y="648"/>
                  </a:lnTo>
                  <a:lnTo>
                    <a:pt x="278" y="651"/>
                  </a:lnTo>
                  <a:lnTo>
                    <a:pt x="278" y="655"/>
                  </a:lnTo>
                  <a:lnTo>
                    <a:pt x="279" y="661"/>
                  </a:lnTo>
                  <a:lnTo>
                    <a:pt x="278" y="667"/>
                  </a:lnTo>
                  <a:lnTo>
                    <a:pt x="274" y="672"/>
                  </a:lnTo>
                  <a:lnTo>
                    <a:pt x="274" y="672"/>
                  </a:lnTo>
                  <a:lnTo>
                    <a:pt x="273" y="676"/>
                  </a:lnTo>
                  <a:lnTo>
                    <a:pt x="270" y="682"/>
                  </a:lnTo>
                  <a:lnTo>
                    <a:pt x="269" y="686"/>
                  </a:lnTo>
                  <a:lnTo>
                    <a:pt x="269" y="691"/>
                  </a:lnTo>
                  <a:lnTo>
                    <a:pt x="268" y="700"/>
                  </a:lnTo>
                  <a:lnTo>
                    <a:pt x="267" y="703"/>
                  </a:lnTo>
                  <a:lnTo>
                    <a:pt x="267" y="710"/>
                  </a:lnTo>
                  <a:lnTo>
                    <a:pt x="267" y="712"/>
                  </a:lnTo>
                  <a:lnTo>
                    <a:pt x="267" y="716"/>
                  </a:lnTo>
                  <a:lnTo>
                    <a:pt x="267" y="721"/>
                  </a:lnTo>
                  <a:lnTo>
                    <a:pt x="267" y="728"/>
                  </a:lnTo>
                  <a:lnTo>
                    <a:pt x="267" y="730"/>
                  </a:lnTo>
                  <a:lnTo>
                    <a:pt x="267" y="730"/>
                  </a:lnTo>
                  <a:lnTo>
                    <a:pt x="267" y="733"/>
                  </a:lnTo>
                  <a:lnTo>
                    <a:pt x="267" y="735"/>
                  </a:lnTo>
                  <a:lnTo>
                    <a:pt x="267" y="743"/>
                  </a:lnTo>
                  <a:lnTo>
                    <a:pt x="267" y="748"/>
                  </a:lnTo>
                  <a:lnTo>
                    <a:pt x="267" y="756"/>
                  </a:lnTo>
                  <a:lnTo>
                    <a:pt x="264" y="757"/>
                  </a:lnTo>
                  <a:lnTo>
                    <a:pt x="258" y="765"/>
                  </a:lnTo>
                  <a:lnTo>
                    <a:pt x="254" y="767"/>
                  </a:lnTo>
                  <a:lnTo>
                    <a:pt x="253" y="773"/>
                  </a:lnTo>
                  <a:lnTo>
                    <a:pt x="252" y="777"/>
                  </a:lnTo>
                  <a:lnTo>
                    <a:pt x="250" y="783"/>
                  </a:lnTo>
                  <a:lnTo>
                    <a:pt x="249" y="787"/>
                  </a:lnTo>
                  <a:lnTo>
                    <a:pt x="248" y="792"/>
                  </a:lnTo>
                  <a:lnTo>
                    <a:pt x="233" y="787"/>
                  </a:lnTo>
                  <a:lnTo>
                    <a:pt x="223" y="791"/>
                  </a:lnTo>
                  <a:lnTo>
                    <a:pt x="218" y="788"/>
                  </a:lnTo>
                  <a:lnTo>
                    <a:pt x="183" y="793"/>
                  </a:lnTo>
                  <a:lnTo>
                    <a:pt x="179" y="793"/>
                  </a:lnTo>
                  <a:lnTo>
                    <a:pt x="170" y="791"/>
                  </a:lnTo>
                  <a:lnTo>
                    <a:pt x="158" y="795"/>
                  </a:lnTo>
                  <a:lnTo>
                    <a:pt x="157" y="795"/>
                  </a:lnTo>
                  <a:lnTo>
                    <a:pt x="154" y="795"/>
                  </a:lnTo>
                  <a:lnTo>
                    <a:pt x="150" y="793"/>
                  </a:lnTo>
                  <a:lnTo>
                    <a:pt x="139" y="792"/>
                  </a:lnTo>
                  <a:lnTo>
                    <a:pt x="127" y="791"/>
                  </a:lnTo>
                  <a:lnTo>
                    <a:pt x="122" y="797"/>
                  </a:lnTo>
                  <a:lnTo>
                    <a:pt x="118" y="798"/>
                  </a:lnTo>
                  <a:lnTo>
                    <a:pt x="114" y="805"/>
                  </a:lnTo>
                  <a:lnTo>
                    <a:pt x="109" y="806"/>
                  </a:lnTo>
                  <a:lnTo>
                    <a:pt x="112" y="811"/>
                  </a:lnTo>
                  <a:lnTo>
                    <a:pt x="110" y="815"/>
                  </a:lnTo>
                  <a:lnTo>
                    <a:pt x="104" y="816"/>
                  </a:lnTo>
                  <a:lnTo>
                    <a:pt x="94" y="816"/>
                  </a:lnTo>
                  <a:lnTo>
                    <a:pt x="93" y="823"/>
                  </a:lnTo>
                  <a:lnTo>
                    <a:pt x="89" y="820"/>
                  </a:lnTo>
                  <a:lnTo>
                    <a:pt x="79" y="822"/>
                  </a:lnTo>
                  <a:lnTo>
                    <a:pt x="75" y="813"/>
                  </a:lnTo>
                  <a:lnTo>
                    <a:pt x="67" y="815"/>
                  </a:lnTo>
                  <a:lnTo>
                    <a:pt x="58" y="811"/>
                  </a:lnTo>
                  <a:lnTo>
                    <a:pt x="45" y="816"/>
                  </a:lnTo>
                  <a:lnTo>
                    <a:pt x="44" y="817"/>
                  </a:lnTo>
                  <a:lnTo>
                    <a:pt x="37" y="813"/>
                  </a:lnTo>
                  <a:lnTo>
                    <a:pt x="37" y="811"/>
                  </a:lnTo>
                  <a:lnTo>
                    <a:pt x="38" y="811"/>
                  </a:lnTo>
                  <a:lnTo>
                    <a:pt x="39" y="806"/>
                  </a:lnTo>
                  <a:lnTo>
                    <a:pt x="39" y="803"/>
                  </a:lnTo>
                  <a:lnTo>
                    <a:pt x="38" y="800"/>
                  </a:lnTo>
                  <a:lnTo>
                    <a:pt x="42" y="800"/>
                  </a:lnTo>
                  <a:lnTo>
                    <a:pt x="50" y="797"/>
                  </a:lnTo>
                  <a:lnTo>
                    <a:pt x="57" y="792"/>
                  </a:lnTo>
                  <a:lnTo>
                    <a:pt x="60" y="796"/>
                  </a:lnTo>
                  <a:lnTo>
                    <a:pt x="62" y="798"/>
                  </a:lnTo>
                  <a:lnTo>
                    <a:pt x="65" y="797"/>
                  </a:lnTo>
                  <a:lnTo>
                    <a:pt x="67" y="797"/>
                  </a:lnTo>
                  <a:lnTo>
                    <a:pt x="67" y="796"/>
                  </a:lnTo>
                  <a:lnTo>
                    <a:pt x="64" y="795"/>
                  </a:lnTo>
                  <a:lnTo>
                    <a:pt x="63" y="793"/>
                  </a:lnTo>
                  <a:lnTo>
                    <a:pt x="60" y="791"/>
                  </a:lnTo>
                  <a:lnTo>
                    <a:pt x="64" y="788"/>
                  </a:lnTo>
                  <a:lnTo>
                    <a:pt x="67" y="787"/>
                  </a:lnTo>
                  <a:lnTo>
                    <a:pt x="74" y="786"/>
                  </a:lnTo>
                  <a:lnTo>
                    <a:pt x="79" y="786"/>
                  </a:lnTo>
                  <a:lnTo>
                    <a:pt x="89" y="777"/>
                  </a:lnTo>
                  <a:lnTo>
                    <a:pt x="90" y="777"/>
                  </a:lnTo>
                  <a:lnTo>
                    <a:pt x="92" y="775"/>
                  </a:lnTo>
                  <a:lnTo>
                    <a:pt x="95" y="772"/>
                  </a:lnTo>
                  <a:lnTo>
                    <a:pt x="98" y="770"/>
                  </a:lnTo>
                  <a:lnTo>
                    <a:pt x="98" y="767"/>
                  </a:lnTo>
                  <a:lnTo>
                    <a:pt x="102" y="765"/>
                  </a:lnTo>
                  <a:lnTo>
                    <a:pt x="103" y="765"/>
                  </a:lnTo>
                  <a:lnTo>
                    <a:pt x="104" y="763"/>
                  </a:lnTo>
                  <a:lnTo>
                    <a:pt x="110" y="757"/>
                  </a:lnTo>
                  <a:lnTo>
                    <a:pt x="114" y="755"/>
                  </a:lnTo>
                  <a:lnTo>
                    <a:pt x="117" y="752"/>
                  </a:lnTo>
                  <a:lnTo>
                    <a:pt x="115" y="750"/>
                  </a:lnTo>
                  <a:lnTo>
                    <a:pt x="104" y="756"/>
                  </a:lnTo>
                  <a:lnTo>
                    <a:pt x="104" y="757"/>
                  </a:lnTo>
                  <a:lnTo>
                    <a:pt x="99" y="760"/>
                  </a:lnTo>
                  <a:lnTo>
                    <a:pt x="97" y="765"/>
                  </a:lnTo>
                  <a:lnTo>
                    <a:pt x="89" y="771"/>
                  </a:lnTo>
                  <a:lnTo>
                    <a:pt x="88" y="773"/>
                  </a:lnTo>
                  <a:lnTo>
                    <a:pt x="85" y="775"/>
                  </a:lnTo>
                  <a:lnTo>
                    <a:pt x="82" y="777"/>
                  </a:lnTo>
                  <a:lnTo>
                    <a:pt x="70" y="782"/>
                  </a:lnTo>
                  <a:lnTo>
                    <a:pt x="65" y="783"/>
                  </a:lnTo>
                  <a:lnTo>
                    <a:pt x="60" y="780"/>
                  </a:lnTo>
                  <a:lnTo>
                    <a:pt x="57" y="780"/>
                  </a:lnTo>
                  <a:lnTo>
                    <a:pt x="59" y="777"/>
                  </a:lnTo>
                  <a:lnTo>
                    <a:pt x="62" y="775"/>
                  </a:lnTo>
                  <a:lnTo>
                    <a:pt x="65" y="777"/>
                  </a:lnTo>
                  <a:lnTo>
                    <a:pt x="72" y="773"/>
                  </a:lnTo>
                  <a:lnTo>
                    <a:pt x="69" y="772"/>
                  </a:lnTo>
                  <a:lnTo>
                    <a:pt x="64" y="772"/>
                  </a:lnTo>
                  <a:lnTo>
                    <a:pt x="62" y="771"/>
                  </a:lnTo>
                  <a:lnTo>
                    <a:pt x="63" y="768"/>
                  </a:lnTo>
                  <a:lnTo>
                    <a:pt x="62" y="766"/>
                  </a:lnTo>
                  <a:lnTo>
                    <a:pt x="54" y="767"/>
                  </a:lnTo>
                  <a:lnTo>
                    <a:pt x="60" y="765"/>
                  </a:lnTo>
                  <a:lnTo>
                    <a:pt x="64" y="765"/>
                  </a:lnTo>
                  <a:lnTo>
                    <a:pt x="67" y="765"/>
                  </a:lnTo>
                  <a:lnTo>
                    <a:pt x="69" y="765"/>
                  </a:lnTo>
                  <a:lnTo>
                    <a:pt x="64" y="762"/>
                  </a:lnTo>
                  <a:lnTo>
                    <a:pt x="62" y="760"/>
                  </a:lnTo>
                  <a:lnTo>
                    <a:pt x="59" y="760"/>
                  </a:lnTo>
                  <a:lnTo>
                    <a:pt x="54" y="761"/>
                  </a:lnTo>
                  <a:lnTo>
                    <a:pt x="53" y="763"/>
                  </a:lnTo>
                  <a:lnTo>
                    <a:pt x="50" y="765"/>
                  </a:lnTo>
                  <a:lnTo>
                    <a:pt x="47" y="765"/>
                  </a:lnTo>
                  <a:lnTo>
                    <a:pt x="50" y="758"/>
                  </a:lnTo>
                  <a:lnTo>
                    <a:pt x="52" y="757"/>
                  </a:lnTo>
                  <a:lnTo>
                    <a:pt x="53" y="757"/>
                  </a:lnTo>
                  <a:lnTo>
                    <a:pt x="54" y="756"/>
                  </a:lnTo>
                  <a:lnTo>
                    <a:pt x="57" y="753"/>
                  </a:lnTo>
                  <a:lnTo>
                    <a:pt x="59" y="753"/>
                  </a:lnTo>
                  <a:lnTo>
                    <a:pt x="62" y="753"/>
                  </a:lnTo>
                  <a:lnTo>
                    <a:pt x="63" y="751"/>
                  </a:lnTo>
                  <a:lnTo>
                    <a:pt x="64" y="750"/>
                  </a:lnTo>
                  <a:lnTo>
                    <a:pt x="64" y="750"/>
                  </a:lnTo>
                  <a:lnTo>
                    <a:pt x="62" y="748"/>
                  </a:lnTo>
                  <a:lnTo>
                    <a:pt x="64" y="743"/>
                  </a:lnTo>
                  <a:lnTo>
                    <a:pt x="65" y="743"/>
                  </a:lnTo>
                  <a:lnTo>
                    <a:pt x="69" y="741"/>
                  </a:lnTo>
                  <a:lnTo>
                    <a:pt x="64" y="741"/>
                  </a:lnTo>
                  <a:lnTo>
                    <a:pt x="63" y="741"/>
                  </a:lnTo>
                  <a:lnTo>
                    <a:pt x="60" y="742"/>
                  </a:lnTo>
                  <a:lnTo>
                    <a:pt x="60" y="743"/>
                  </a:lnTo>
                  <a:lnTo>
                    <a:pt x="60" y="743"/>
                  </a:lnTo>
                  <a:lnTo>
                    <a:pt x="55" y="750"/>
                  </a:lnTo>
                  <a:lnTo>
                    <a:pt x="54" y="750"/>
                  </a:lnTo>
                  <a:lnTo>
                    <a:pt x="50" y="750"/>
                  </a:lnTo>
                  <a:lnTo>
                    <a:pt x="44" y="748"/>
                  </a:lnTo>
                  <a:lnTo>
                    <a:pt x="45" y="756"/>
                  </a:lnTo>
                  <a:lnTo>
                    <a:pt x="44" y="758"/>
                  </a:lnTo>
                  <a:lnTo>
                    <a:pt x="43" y="758"/>
                  </a:lnTo>
                  <a:lnTo>
                    <a:pt x="38" y="763"/>
                  </a:lnTo>
                  <a:lnTo>
                    <a:pt x="38" y="765"/>
                  </a:lnTo>
                  <a:lnTo>
                    <a:pt x="28" y="767"/>
                  </a:lnTo>
                  <a:lnTo>
                    <a:pt x="28" y="766"/>
                  </a:lnTo>
                  <a:lnTo>
                    <a:pt x="28" y="765"/>
                  </a:lnTo>
                  <a:lnTo>
                    <a:pt x="35" y="753"/>
                  </a:lnTo>
                  <a:lnTo>
                    <a:pt x="32" y="752"/>
                  </a:lnTo>
                  <a:lnTo>
                    <a:pt x="33" y="750"/>
                  </a:lnTo>
                  <a:lnTo>
                    <a:pt x="35" y="746"/>
                  </a:lnTo>
                  <a:lnTo>
                    <a:pt x="37" y="740"/>
                  </a:lnTo>
                  <a:lnTo>
                    <a:pt x="38" y="740"/>
                  </a:lnTo>
                  <a:lnTo>
                    <a:pt x="42" y="741"/>
                  </a:lnTo>
                  <a:lnTo>
                    <a:pt x="44" y="741"/>
                  </a:lnTo>
                  <a:lnTo>
                    <a:pt x="50" y="738"/>
                  </a:lnTo>
                  <a:lnTo>
                    <a:pt x="45" y="738"/>
                  </a:lnTo>
                  <a:lnTo>
                    <a:pt x="44" y="738"/>
                  </a:lnTo>
                  <a:lnTo>
                    <a:pt x="40" y="738"/>
                  </a:lnTo>
                  <a:lnTo>
                    <a:pt x="38" y="738"/>
                  </a:lnTo>
                  <a:lnTo>
                    <a:pt x="40" y="732"/>
                  </a:lnTo>
                  <a:lnTo>
                    <a:pt x="50" y="727"/>
                  </a:lnTo>
                  <a:lnTo>
                    <a:pt x="58" y="723"/>
                  </a:lnTo>
                  <a:lnTo>
                    <a:pt x="58" y="722"/>
                  </a:lnTo>
                  <a:lnTo>
                    <a:pt x="58" y="718"/>
                  </a:lnTo>
                  <a:lnTo>
                    <a:pt x="53" y="718"/>
                  </a:lnTo>
                  <a:lnTo>
                    <a:pt x="47" y="723"/>
                  </a:lnTo>
                  <a:lnTo>
                    <a:pt x="42" y="727"/>
                  </a:lnTo>
                  <a:lnTo>
                    <a:pt x="40" y="728"/>
                  </a:lnTo>
                  <a:lnTo>
                    <a:pt x="42" y="721"/>
                  </a:lnTo>
                  <a:lnTo>
                    <a:pt x="47" y="716"/>
                  </a:lnTo>
                  <a:lnTo>
                    <a:pt x="50" y="711"/>
                  </a:lnTo>
                  <a:lnTo>
                    <a:pt x="50" y="707"/>
                  </a:lnTo>
                  <a:lnTo>
                    <a:pt x="50" y="705"/>
                  </a:lnTo>
                  <a:lnTo>
                    <a:pt x="52" y="700"/>
                  </a:lnTo>
                  <a:lnTo>
                    <a:pt x="54" y="701"/>
                  </a:lnTo>
                  <a:lnTo>
                    <a:pt x="57" y="702"/>
                  </a:lnTo>
                  <a:lnTo>
                    <a:pt x="57" y="703"/>
                  </a:lnTo>
                  <a:lnTo>
                    <a:pt x="55" y="710"/>
                  </a:lnTo>
                  <a:lnTo>
                    <a:pt x="62" y="713"/>
                  </a:lnTo>
                  <a:lnTo>
                    <a:pt x="67" y="721"/>
                  </a:lnTo>
                  <a:lnTo>
                    <a:pt x="64" y="727"/>
                  </a:lnTo>
                  <a:lnTo>
                    <a:pt x="69" y="733"/>
                  </a:lnTo>
                  <a:lnTo>
                    <a:pt x="70" y="735"/>
                  </a:lnTo>
                  <a:lnTo>
                    <a:pt x="72" y="738"/>
                  </a:lnTo>
                  <a:lnTo>
                    <a:pt x="74" y="740"/>
                  </a:lnTo>
                  <a:lnTo>
                    <a:pt x="74" y="736"/>
                  </a:lnTo>
                  <a:lnTo>
                    <a:pt x="74" y="733"/>
                  </a:lnTo>
                  <a:lnTo>
                    <a:pt x="69" y="728"/>
                  </a:lnTo>
                  <a:lnTo>
                    <a:pt x="70" y="728"/>
                  </a:lnTo>
                  <a:lnTo>
                    <a:pt x="73" y="726"/>
                  </a:lnTo>
                  <a:lnTo>
                    <a:pt x="77" y="727"/>
                  </a:lnTo>
                  <a:lnTo>
                    <a:pt x="77" y="733"/>
                  </a:lnTo>
                  <a:lnTo>
                    <a:pt x="82" y="730"/>
                  </a:lnTo>
                  <a:lnTo>
                    <a:pt x="85" y="737"/>
                  </a:lnTo>
                  <a:lnTo>
                    <a:pt x="89" y="738"/>
                  </a:lnTo>
                  <a:lnTo>
                    <a:pt x="89" y="736"/>
                  </a:lnTo>
                  <a:lnTo>
                    <a:pt x="89" y="733"/>
                  </a:lnTo>
                  <a:lnTo>
                    <a:pt x="84" y="728"/>
                  </a:lnTo>
                  <a:lnTo>
                    <a:pt x="85" y="727"/>
                  </a:lnTo>
                  <a:lnTo>
                    <a:pt x="95" y="726"/>
                  </a:lnTo>
                  <a:lnTo>
                    <a:pt x="98" y="726"/>
                  </a:lnTo>
                  <a:lnTo>
                    <a:pt x="98" y="723"/>
                  </a:lnTo>
                  <a:lnTo>
                    <a:pt x="95" y="723"/>
                  </a:lnTo>
                  <a:lnTo>
                    <a:pt x="85" y="725"/>
                  </a:lnTo>
                  <a:lnTo>
                    <a:pt x="84" y="722"/>
                  </a:lnTo>
                  <a:lnTo>
                    <a:pt x="83" y="720"/>
                  </a:lnTo>
                  <a:lnTo>
                    <a:pt x="82" y="720"/>
                  </a:lnTo>
                  <a:lnTo>
                    <a:pt x="80" y="718"/>
                  </a:lnTo>
                  <a:lnTo>
                    <a:pt x="78" y="716"/>
                  </a:lnTo>
                  <a:lnTo>
                    <a:pt x="83" y="715"/>
                  </a:lnTo>
                  <a:lnTo>
                    <a:pt x="85" y="711"/>
                  </a:lnTo>
                  <a:lnTo>
                    <a:pt x="85" y="711"/>
                  </a:lnTo>
                  <a:lnTo>
                    <a:pt x="83" y="710"/>
                  </a:lnTo>
                  <a:lnTo>
                    <a:pt x="79" y="710"/>
                  </a:lnTo>
                  <a:lnTo>
                    <a:pt x="79" y="707"/>
                  </a:lnTo>
                  <a:lnTo>
                    <a:pt x="79" y="701"/>
                  </a:lnTo>
                  <a:lnTo>
                    <a:pt x="77" y="707"/>
                  </a:lnTo>
                  <a:lnTo>
                    <a:pt x="77" y="708"/>
                  </a:lnTo>
                  <a:lnTo>
                    <a:pt x="77" y="712"/>
                  </a:lnTo>
                  <a:lnTo>
                    <a:pt x="74" y="713"/>
                  </a:lnTo>
                  <a:lnTo>
                    <a:pt x="72" y="713"/>
                  </a:lnTo>
                  <a:lnTo>
                    <a:pt x="69" y="712"/>
                  </a:lnTo>
                  <a:lnTo>
                    <a:pt x="69" y="711"/>
                  </a:lnTo>
                  <a:lnTo>
                    <a:pt x="74" y="708"/>
                  </a:lnTo>
                  <a:lnTo>
                    <a:pt x="70" y="710"/>
                  </a:lnTo>
                  <a:lnTo>
                    <a:pt x="65" y="710"/>
                  </a:lnTo>
                  <a:lnTo>
                    <a:pt x="62" y="707"/>
                  </a:lnTo>
                  <a:lnTo>
                    <a:pt x="62" y="705"/>
                  </a:lnTo>
                  <a:lnTo>
                    <a:pt x="62" y="702"/>
                  </a:lnTo>
                  <a:lnTo>
                    <a:pt x="62" y="702"/>
                  </a:lnTo>
                  <a:lnTo>
                    <a:pt x="62" y="700"/>
                  </a:lnTo>
                  <a:lnTo>
                    <a:pt x="60" y="696"/>
                  </a:lnTo>
                  <a:lnTo>
                    <a:pt x="60" y="690"/>
                  </a:lnTo>
                  <a:lnTo>
                    <a:pt x="64" y="683"/>
                  </a:lnTo>
                  <a:lnTo>
                    <a:pt x="70" y="678"/>
                  </a:lnTo>
                  <a:lnTo>
                    <a:pt x="72" y="677"/>
                  </a:lnTo>
                  <a:lnTo>
                    <a:pt x="75" y="673"/>
                  </a:lnTo>
                  <a:lnTo>
                    <a:pt x="83" y="680"/>
                  </a:lnTo>
                  <a:lnTo>
                    <a:pt x="83" y="681"/>
                  </a:lnTo>
                  <a:lnTo>
                    <a:pt x="84" y="683"/>
                  </a:lnTo>
                  <a:lnTo>
                    <a:pt x="85" y="687"/>
                  </a:lnTo>
                  <a:lnTo>
                    <a:pt x="85" y="688"/>
                  </a:lnTo>
                  <a:lnTo>
                    <a:pt x="88" y="690"/>
                  </a:lnTo>
                  <a:lnTo>
                    <a:pt x="93" y="691"/>
                  </a:lnTo>
                  <a:lnTo>
                    <a:pt x="94" y="692"/>
                  </a:lnTo>
                  <a:lnTo>
                    <a:pt x="98" y="700"/>
                  </a:lnTo>
                  <a:lnTo>
                    <a:pt x="104" y="698"/>
                  </a:lnTo>
                  <a:lnTo>
                    <a:pt x="99" y="695"/>
                  </a:lnTo>
                  <a:lnTo>
                    <a:pt x="100" y="690"/>
                  </a:lnTo>
                  <a:lnTo>
                    <a:pt x="95" y="688"/>
                  </a:lnTo>
                  <a:lnTo>
                    <a:pt x="93" y="687"/>
                  </a:lnTo>
                  <a:lnTo>
                    <a:pt x="89" y="687"/>
                  </a:lnTo>
                  <a:lnTo>
                    <a:pt x="90" y="686"/>
                  </a:lnTo>
                  <a:lnTo>
                    <a:pt x="90" y="681"/>
                  </a:lnTo>
                  <a:lnTo>
                    <a:pt x="90" y="680"/>
                  </a:lnTo>
                  <a:lnTo>
                    <a:pt x="85" y="676"/>
                  </a:lnTo>
                  <a:lnTo>
                    <a:pt x="79" y="670"/>
                  </a:lnTo>
                  <a:lnTo>
                    <a:pt x="84" y="665"/>
                  </a:lnTo>
                  <a:lnTo>
                    <a:pt x="85" y="662"/>
                  </a:lnTo>
                  <a:lnTo>
                    <a:pt x="89" y="660"/>
                  </a:lnTo>
                  <a:lnTo>
                    <a:pt x="93" y="665"/>
                  </a:lnTo>
                  <a:lnTo>
                    <a:pt x="94" y="665"/>
                  </a:lnTo>
                  <a:lnTo>
                    <a:pt x="97" y="666"/>
                  </a:lnTo>
                  <a:lnTo>
                    <a:pt x="95" y="665"/>
                  </a:lnTo>
                  <a:lnTo>
                    <a:pt x="94" y="661"/>
                  </a:lnTo>
                  <a:lnTo>
                    <a:pt x="95" y="656"/>
                  </a:lnTo>
                  <a:lnTo>
                    <a:pt x="94" y="652"/>
                  </a:lnTo>
                  <a:lnTo>
                    <a:pt x="90" y="656"/>
                  </a:lnTo>
                  <a:lnTo>
                    <a:pt x="89" y="656"/>
                  </a:lnTo>
                  <a:lnTo>
                    <a:pt x="85" y="656"/>
                  </a:lnTo>
                  <a:lnTo>
                    <a:pt x="89" y="651"/>
                  </a:lnTo>
                  <a:lnTo>
                    <a:pt x="90" y="645"/>
                  </a:lnTo>
                  <a:lnTo>
                    <a:pt x="93" y="641"/>
                  </a:lnTo>
                  <a:lnTo>
                    <a:pt x="93" y="638"/>
                  </a:lnTo>
                  <a:lnTo>
                    <a:pt x="98" y="635"/>
                  </a:lnTo>
                  <a:lnTo>
                    <a:pt x="99" y="633"/>
                  </a:lnTo>
                  <a:lnTo>
                    <a:pt x="104" y="631"/>
                  </a:lnTo>
                  <a:lnTo>
                    <a:pt x="108" y="630"/>
                  </a:lnTo>
                  <a:lnTo>
                    <a:pt x="112" y="632"/>
                  </a:lnTo>
                  <a:lnTo>
                    <a:pt x="119" y="637"/>
                  </a:lnTo>
                  <a:lnTo>
                    <a:pt x="127" y="641"/>
                  </a:lnTo>
                  <a:lnTo>
                    <a:pt x="128" y="641"/>
                  </a:lnTo>
                  <a:lnTo>
                    <a:pt x="133" y="643"/>
                  </a:lnTo>
                  <a:lnTo>
                    <a:pt x="134" y="647"/>
                  </a:lnTo>
                  <a:lnTo>
                    <a:pt x="137" y="651"/>
                  </a:lnTo>
                  <a:lnTo>
                    <a:pt x="140" y="657"/>
                  </a:lnTo>
                  <a:lnTo>
                    <a:pt x="142" y="650"/>
                  </a:lnTo>
                  <a:lnTo>
                    <a:pt x="140" y="641"/>
                  </a:lnTo>
                  <a:lnTo>
                    <a:pt x="137" y="637"/>
                  </a:lnTo>
                  <a:lnTo>
                    <a:pt x="134" y="635"/>
                  </a:lnTo>
                  <a:lnTo>
                    <a:pt x="127" y="633"/>
                  </a:lnTo>
                  <a:lnTo>
                    <a:pt x="125" y="632"/>
                  </a:lnTo>
                  <a:lnTo>
                    <a:pt x="119" y="630"/>
                  </a:lnTo>
                  <a:lnTo>
                    <a:pt x="118" y="628"/>
                  </a:lnTo>
                  <a:lnTo>
                    <a:pt x="117" y="627"/>
                  </a:lnTo>
                  <a:lnTo>
                    <a:pt x="120" y="623"/>
                  </a:lnTo>
                  <a:lnTo>
                    <a:pt x="120" y="621"/>
                  </a:lnTo>
                  <a:lnTo>
                    <a:pt x="122" y="617"/>
                  </a:lnTo>
                  <a:lnTo>
                    <a:pt x="120" y="613"/>
                  </a:lnTo>
                  <a:lnTo>
                    <a:pt x="129" y="611"/>
                  </a:lnTo>
                  <a:lnTo>
                    <a:pt x="125" y="610"/>
                  </a:lnTo>
                  <a:lnTo>
                    <a:pt x="118" y="612"/>
                  </a:lnTo>
                  <a:lnTo>
                    <a:pt x="110" y="615"/>
                  </a:lnTo>
                  <a:lnTo>
                    <a:pt x="104" y="615"/>
                  </a:lnTo>
                  <a:lnTo>
                    <a:pt x="98" y="615"/>
                  </a:lnTo>
                  <a:lnTo>
                    <a:pt x="98" y="613"/>
                  </a:lnTo>
                  <a:lnTo>
                    <a:pt x="93" y="615"/>
                  </a:lnTo>
                  <a:lnTo>
                    <a:pt x="97" y="610"/>
                  </a:lnTo>
                  <a:lnTo>
                    <a:pt x="104" y="602"/>
                  </a:lnTo>
                  <a:lnTo>
                    <a:pt x="108" y="602"/>
                  </a:lnTo>
                  <a:lnTo>
                    <a:pt x="120" y="595"/>
                  </a:lnTo>
                  <a:lnTo>
                    <a:pt x="122" y="595"/>
                  </a:lnTo>
                  <a:lnTo>
                    <a:pt x="133" y="593"/>
                  </a:lnTo>
                  <a:lnTo>
                    <a:pt x="137" y="593"/>
                  </a:lnTo>
                  <a:lnTo>
                    <a:pt x="149" y="587"/>
                  </a:lnTo>
                  <a:lnTo>
                    <a:pt x="158" y="583"/>
                  </a:lnTo>
                  <a:lnTo>
                    <a:pt x="172" y="582"/>
                  </a:lnTo>
                  <a:lnTo>
                    <a:pt x="175" y="582"/>
                  </a:lnTo>
                  <a:lnTo>
                    <a:pt x="178" y="582"/>
                  </a:lnTo>
                  <a:lnTo>
                    <a:pt x="178" y="585"/>
                  </a:lnTo>
                  <a:lnTo>
                    <a:pt x="174" y="587"/>
                  </a:lnTo>
                  <a:lnTo>
                    <a:pt x="173" y="590"/>
                  </a:lnTo>
                  <a:lnTo>
                    <a:pt x="177" y="590"/>
                  </a:lnTo>
                  <a:lnTo>
                    <a:pt x="182" y="588"/>
                  </a:lnTo>
                  <a:lnTo>
                    <a:pt x="179" y="592"/>
                  </a:lnTo>
                  <a:lnTo>
                    <a:pt x="179" y="593"/>
                  </a:lnTo>
                  <a:lnTo>
                    <a:pt x="175" y="600"/>
                  </a:lnTo>
                  <a:lnTo>
                    <a:pt x="177" y="603"/>
                  </a:lnTo>
                  <a:lnTo>
                    <a:pt x="184" y="595"/>
                  </a:lnTo>
                  <a:lnTo>
                    <a:pt x="190" y="595"/>
                  </a:lnTo>
                  <a:lnTo>
                    <a:pt x="193" y="595"/>
                  </a:lnTo>
                  <a:lnTo>
                    <a:pt x="198" y="595"/>
                  </a:lnTo>
                  <a:lnTo>
                    <a:pt x="199" y="595"/>
                  </a:lnTo>
                  <a:lnTo>
                    <a:pt x="202" y="596"/>
                  </a:lnTo>
                  <a:lnTo>
                    <a:pt x="202" y="597"/>
                  </a:lnTo>
                  <a:lnTo>
                    <a:pt x="204" y="596"/>
                  </a:lnTo>
                  <a:lnTo>
                    <a:pt x="207" y="595"/>
                  </a:lnTo>
                  <a:lnTo>
                    <a:pt x="203" y="591"/>
                  </a:lnTo>
                  <a:lnTo>
                    <a:pt x="194" y="590"/>
                  </a:lnTo>
                  <a:lnTo>
                    <a:pt x="189" y="591"/>
                  </a:lnTo>
                  <a:lnTo>
                    <a:pt x="187" y="586"/>
                  </a:lnTo>
                  <a:lnTo>
                    <a:pt x="184" y="581"/>
                  </a:lnTo>
                  <a:lnTo>
                    <a:pt x="189" y="580"/>
                  </a:lnTo>
                  <a:lnTo>
                    <a:pt x="195" y="578"/>
                  </a:lnTo>
                  <a:lnTo>
                    <a:pt x="202" y="580"/>
                  </a:lnTo>
                  <a:lnTo>
                    <a:pt x="202" y="585"/>
                  </a:lnTo>
                  <a:lnTo>
                    <a:pt x="208" y="583"/>
                  </a:lnTo>
                  <a:lnTo>
                    <a:pt x="209" y="583"/>
                  </a:lnTo>
                  <a:lnTo>
                    <a:pt x="218" y="580"/>
                  </a:lnTo>
                  <a:lnTo>
                    <a:pt x="220" y="573"/>
                  </a:lnTo>
                  <a:lnTo>
                    <a:pt x="233" y="567"/>
                  </a:lnTo>
                  <a:lnTo>
                    <a:pt x="234" y="563"/>
                  </a:lnTo>
                  <a:lnTo>
                    <a:pt x="234" y="563"/>
                  </a:lnTo>
                  <a:lnTo>
                    <a:pt x="233" y="562"/>
                  </a:lnTo>
                  <a:lnTo>
                    <a:pt x="227" y="565"/>
                  </a:lnTo>
                  <a:lnTo>
                    <a:pt x="215" y="567"/>
                  </a:lnTo>
                  <a:lnTo>
                    <a:pt x="210" y="572"/>
                  </a:lnTo>
                  <a:lnTo>
                    <a:pt x="204" y="575"/>
                  </a:lnTo>
                  <a:lnTo>
                    <a:pt x="197" y="572"/>
                  </a:lnTo>
                  <a:lnTo>
                    <a:pt x="195" y="573"/>
                  </a:lnTo>
                  <a:lnTo>
                    <a:pt x="194" y="573"/>
                  </a:lnTo>
                  <a:lnTo>
                    <a:pt x="185" y="578"/>
                  </a:lnTo>
                  <a:lnTo>
                    <a:pt x="182" y="577"/>
                  </a:lnTo>
                  <a:lnTo>
                    <a:pt x="187" y="570"/>
                  </a:lnTo>
                  <a:lnTo>
                    <a:pt x="179" y="570"/>
                  </a:lnTo>
                  <a:lnTo>
                    <a:pt x="172" y="576"/>
                  </a:lnTo>
                  <a:lnTo>
                    <a:pt x="170" y="577"/>
                  </a:lnTo>
                  <a:lnTo>
                    <a:pt x="163" y="578"/>
                  </a:lnTo>
                  <a:lnTo>
                    <a:pt x="157" y="576"/>
                  </a:lnTo>
                  <a:lnTo>
                    <a:pt x="155" y="577"/>
                  </a:lnTo>
                  <a:lnTo>
                    <a:pt x="149" y="580"/>
                  </a:lnTo>
                  <a:lnTo>
                    <a:pt x="144" y="586"/>
                  </a:lnTo>
                  <a:lnTo>
                    <a:pt x="137" y="587"/>
                  </a:lnTo>
                  <a:lnTo>
                    <a:pt x="133" y="590"/>
                  </a:lnTo>
                  <a:lnTo>
                    <a:pt x="128" y="588"/>
                  </a:lnTo>
                  <a:lnTo>
                    <a:pt x="127" y="587"/>
                  </a:lnTo>
                  <a:lnTo>
                    <a:pt x="127" y="586"/>
                  </a:lnTo>
                  <a:lnTo>
                    <a:pt x="135" y="580"/>
                  </a:lnTo>
                  <a:lnTo>
                    <a:pt x="142" y="576"/>
                  </a:lnTo>
                  <a:lnTo>
                    <a:pt x="148" y="573"/>
                  </a:lnTo>
                  <a:lnTo>
                    <a:pt x="154" y="571"/>
                  </a:lnTo>
                  <a:lnTo>
                    <a:pt x="158" y="568"/>
                  </a:lnTo>
                  <a:lnTo>
                    <a:pt x="172" y="567"/>
                  </a:lnTo>
                  <a:lnTo>
                    <a:pt x="178" y="567"/>
                  </a:lnTo>
                  <a:lnTo>
                    <a:pt x="179" y="566"/>
                  </a:lnTo>
                  <a:lnTo>
                    <a:pt x="172" y="563"/>
                  </a:lnTo>
                  <a:lnTo>
                    <a:pt x="172" y="562"/>
                  </a:lnTo>
                  <a:lnTo>
                    <a:pt x="170" y="558"/>
                  </a:lnTo>
                  <a:lnTo>
                    <a:pt x="164" y="562"/>
                  </a:lnTo>
                  <a:lnTo>
                    <a:pt x="159" y="563"/>
                  </a:lnTo>
                  <a:lnTo>
                    <a:pt x="149" y="565"/>
                  </a:lnTo>
                  <a:lnTo>
                    <a:pt x="147" y="566"/>
                  </a:lnTo>
                  <a:lnTo>
                    <a:pt x="142" y="567"/>
                  </a:lnTo>
                  <a:lnTo>
                    <a:pt x="140" y="563"/>
                  </a:lnTo>
                  <a:lnTo>
                    <a:pt x="134" y="563"/>
                  </a:lnTo>
                  <a:lnTo>
                    <a:pt x="127" y="561"/>
                  </a:lnTo>
                  <a:lnTo>
                    <a:pt x="129" y="556"/>
                  </a:lnTo>
                  <a:lnTo>
                    <a:pt x="142" y="550"/>
                  </a:lnTo>
                  <a:lnTo>
                    <a:pt x="144" y="545"/>
                  </a:lnTo>
                  <a:lnTo>
                    <a:pt x="142" y="542"/>
                  </a:lnTo>
                  <a:lnTo>
                    <a:pt x="135" y="537"/>
                  </a:lnTo>
                  <a:lnTo>
                    <a:pt x="144" y="537"/>
                  </a:lnTo>
                  <a:lnTo>
                    <a:pt x="137" y="532"/>
                  </a:lnTo>
                  <a:lnTo>
                    <a:pt x="132" y="528"/>
                  </a:lnTo>
                  <a:lnTo>
                    <a:pt x="125" y="525"/>
                  </a:lnTo>
                  <a:lnTo>
                    <a:pt x="129" y="525"/>
                  </a:lnTo>
                  <a:lnTo>
                    <a:pt x="130" y="525"/>
                  </a:lnTo>
                  <a:lnTo>
                    <a:pt x="138" y="521"/>
                  </a:lnTo>
                  <a:lnTo>
                    <a:pt x="144" y="525"/>
                  </a:lnTo>
                  <a:lnTo>
                    <a:pt x="147" y="527"/>
                  </a:lnTo>
                  <a:lnTo>
                    <a:pt x="148" y="532"/>
                  </a:lnTo>
                  <a:lnTo>
                    <a:pt x="150" y="535"/>
                  </a:lnTo>
                  <a:lnTo>
                    <a:pt x="148" y="541"/>
                  </a:lnTo>
                  <a:lnTo>
                    <a:pt x="155" y="541"/>
                  </a:lnTo>
                  <a:lnTo>
                    <a:pt x="168" y="537"/>
                  </a:lnTo>
                  <a:lnTo>
                    <a:pt x="165" y="536"/>
                  </a:lnTo>
                  <a:lnTo>
                    <a:pt x="155" y="533"/>
                  </a:lnTo>
                  <a:lnTo>
                    <a:pt x="157" y="528"/>
                  </a:lnTo>
                  <a:lnTo>
                    <a:pt x="153" y="525"/>
                  </a:lnTo>
                  <a:lnTo>
                    <a:pt x="165" y="525"/>
                  </a:lnTo>
                  <a:lnTo>
                    <a:pt x="174" y="522"/>
                  </a:lnTo>
                  <a:lnTo>
                    <a:pt x="189" y="527"/>
                  </a:lnTo>
                  <a:lnTo>
                    <a:pt x="189" y="525"/>
                  </a:lnTo>
                  <a:lnTo>
                    <a:pt x="179" y="520"/>
                  </a:lnTo>
                  <a:lnTo>
                    <a:pt x="175" y="519"/>
                  </a:lnTo>
                  <a:lnTo>
                    <a:pt x="183" y="515"/>
                  </a:lnTo>
                  <a:lnTo>
                    <a:pt x="190" y="512"/>
                  </a:lnTo>
                  <a:lnTo>
                    <a:pt x="198" y="514"/>
                  </a:lnTo>
                  <a:lnTo>
                    <a:pt x="195" y="510"/>
                  </a:lnTo>
                  <a:lnTo>
                    <a:pt x="189" y="509"/>
                  </a:lnTo>
                  <a:lnTo>
                    <a:pt x="183" y="510"/>
                  </a:lnTo>
                  <a:lnTo>
                    <a:pt x="182" y="510"/>
                  </a:lnTo>
                  <a:lnTo>
                    <a:pt x="170" y="519"/>
                  </a:lnTo>
                  <a:lnTo>
                    <a:pt x="157" y="519"/>
                  </a:lnTo>
                  <a:lnTo>
                    <a:pt x="148" y="520"/>
                  </a:lnTo>
                  <a:lnTo>
                    <a:pt x="153" y="511"/>
                  </a:lnTo>
                  <a:lnTo>
                    <a:pt x="153" y="510"/>
                  </a:lnTo>
                  <a:lnTo>
                    <a:pt x="158" y="509"/>
                  </a:lnTo>
                  <a:lnTo>
                    <a:pt x="164" y="506"/>
                  </a:lnTo>
                  <a:lnTo>
                    <a:pt x="159" y="504"/>
                  </a:lnTo>
                  <a:lnTo>
                    <a:pt x="149" y="504"/>
                  </a:lnTo>
                  <a:lnTo>
                    <a:pt x="149" y="502"/>
                  </a:lnTo>
                  <a:lnTo>
                    <a:pt x="147" y="499"/>
                  </a:lnTo>
                  <a:lnTo>
                    <a:pt x="155" y="497"/>
                  </a:lnTo>
                  <a:lnTo>
                    <a:pt x="167" y="499"/>
                  </a:lnTo>
                  <a:lnTo>
                    <a:pt x="170" y="501"/>
                  </a:lnTo>
                  <a:lnTo>
                    <a:pt x="182" y="502"/>
                  </a:lnTo>
                  <a:lnTo>
                    <a:pt x="179" y="500"/>
                  </a:lnTo>
                  <a:lnTo>
                    <a:pt x="177" y="497"/>
                  </a:lnTo>
                  <a:lnTo>
                    <a:pt x="173" y="497"/>
                  </a:lnTo>
                  <a:lnTo>
                    <a:pt x="158" y="494"/>
                  </a:lnTo>
                  <a:lnTo>
                    <a:pt x="157" y="492"/>
                  </a:lnTo>
                  <a:lnTo>
                    <a:pt x="157" y="491"/>
                  </a:lnTo>
                  <a:lnTo>
                    <a:pt x="154" y="489"/>
                  </a:lnTo>
                  <a:lnTo>
                    <a:pt x="152" y="487"/>
                  </a:lnTo>
                  <a:lnTo>
                    <a:pt x="157" y="487"/>
                  </a:lnTo>
                  <a:lnTo>
                    <a:pt x="164" y="487"/>
                  </a:lnTo>
                  <a:lnTo>
                    <a:pt x="165" y="489"/>
                  </a:lnTo>
                  <a:lnTo>
                    <a:pt x="173" y="490"/>
                  </a:lnTo>
                  <a:lnTo>
                    <a:pt x="174" y="491"/>
                  </a:lnTo>
                  <a:lnTo>
                    <a:pt x="175" y="491"/>
                  </a:lnTo>
                  <a:lnTo>
                    <a:pt x="177" y="491"/>
                  </a:lnTo>
                  <a:lnTo>
                    <a:pt x="179" y="494"/>
                  </a:lnTo>
                  <a:lnTo>
                    <a:pt x="190" y="495"/>
                  </a:lnTo>
                  <a:lnTo>
                    <a:pt x="197" y="494"/>
                  </a:lnTo>
                  <a:lnTo>
                    <a:pt x="199" y="492"/>
                  </a:lnTo>
                  <a:lnTo>
                    <a:pt x="202" y="492"/>
                  </a:lnTo>
                  <a:lnTo>
                    <a:pt x="207" y="491"/>
                  </a:lnTo>
                  <a:lnTo>
                    <a:pt x="207" y="491"/>
                  </a:lnTo>
                  <a:lnTo>
                    <a:pt x="210" y="489"/>
                  </a:lnTo>
                  <a:lnTo>
                    <a:pt x="207" y="486"/>
                  </a:lnTo>
                  <a:lnTo>
                    <a:pt x="207" y="486"/>
                  </a:lnTo>
                  <a:lnTo>
                    <a:pt x="194" y="487"/>
                  </a:lnTo>
                  <a:lnTo>
                    <a:pt x="190" y="491"/>
                  </a:lnTo>
                  <a:lnTo>
                    <a:pt x="187" y="491"/>
                  </a:lnTo>
                  <a:lnTo>
                    <a:pt x="184" y="491"/>
                  </a:lnTo>
                  <a:lnTo>
                    <a:pt x="183" y="487"/>
                  </a:lnTo>
                  <a:lnTo>
                    <a:pt x="183" y="486"/>
                  </a:lnTo>
                  <a:lnTo>
                    <a:pt x="183" y="485"/>
                  </a:lnTo>
                  <a:lnTo>
                    <a:pt x="190" y="484"/>
                  </a:lnTo>
                  <a:lnTo>
                    <a:pt x="197" y="484"/>
                  </a:lnTo>
                  <a:lnTo>
                    <a:pt x="195" y="482"/>
                  </a:lnTo>
                  <a:lnTo>
                    <a:pt x="194" y="480"/>
                  </a:lnTo>
                  <a:lnTo>
                    <a:pt x="185" y="479"/>
                  </a:lnTo>
                  <a:lnTo>
                    <a:pt x="179" y="479"/>
                  </a:lnTo>
                  <a:lnTo>
                    <a:pt x="177" y="475"/>
                  </a:lnTo>
                  <a:lnTo>
                    <a:pt x="188" y="475"/>
                  </a:lnTo>
                  <a:lnTo>
                    <a:pt x="189" y="475"/>
                  </a:lnTo>
                  <a:lnTo>
                    <a:pt x="208" y="477"/>
                  </a:lnTo>
                  <a:lnTo>
                    <a:pt x="217" y="477"/>
                  </a:lnTo>
                  <a:lnTo>
                    <a:pt x="223" y="477"/>
                  </a:lnTo>
                  <a:lnTo>
                    <a:pt x="220" y="474"/>
                  </a:lnTo>
                  <a:lnTo>
                    <a:pt x="209" y="472"/>
                  </a:lnTo>
                  <a:lnTo>
                    <a:pt x="204" y="471"/>
                  </a:lnTo>
                  <a:lnTo>
                    <a:pt x="203" y="471"/>
                  </a:lnTo>
                  <a:lnTo>
                    <a:pt x="199" y="467"/>
                  </a:lnTo>
                  <a:lnTo>
                    <a:pt x="197" y="465"/>
                  </a:lnTo>
                  <a:lnTo>
                    <a:pt x="194" y="459"/>
                  </a:lnTo>
                  <a:lnTo>
                    <a:pt x="194" y="459"/>
                  </a:lnTo>
                  <a:lnTo>
                    <a:pt x="190" y="456"/>
                  </a:lnTo>
                  <a:lnTo>
                    <a:pt x="183" y="455"/>
                  </a:lnTo>
                  <a:lnTo>
                    <a:pt x="177" y="447"/>
                  </a:lnTo>
                  <a:lnTo>
                    <a:pt x="188" y="447"/>
                  </a:lnTo>
                  <a:lnTo>
                    <a:pt x="189" y="447"/>
                  </a:lnTo>
                  <a:lnTo>
                    <a:pt x="190" y="447"/>
                  </a:lnTo>
                  <a:lnTo>
                    <a:pt x="198" y="447"/>
                  </a:lnTo>
                  <a:lnTo>
                    <a:pt x="203" y="447"/>
                  </a:lnTo>
                  <a:lnTo>
                    <a:pt x="207" y="445"/>
                  </a:lnTo>
                  <a:lnTo>
                    <a:pt x="199" y="440"/>
                  </a:lnTo>
                  <a:lnTo>
                    <a:pt x="203" y="440"/>
                  </a:lnTo>
                  <a:lnTo>
                    <a:pt x="209" y="440"/>
                  </a:lnTo>
                  <a:lnTo>
                    <a:pt x="217" y="436"/>
                  </a:lnTo>
                  <a:lnTo>
                    <a:pt x="223" y="437"/>
                  </a:lnTo>
                  <a:lnTo>
                    <a:pt x="217" y="444"/>
                  </a:lnTo>
                  <a:lnTo>
                    <a:pt x="214" y="446"/>
                  </a:lnTo>
                  <a:lnTo>
                    <a:pt x="214" y="447"/>
                  </a:lnTo>
                  <a:lnTo>
                    <a:pt x="218" y="446"/>
                  </a:lnTo>
                  <a:lnTo>
                    <a:pt x="227" y="442"/>
                  </a:lnTo>
                  <a:lnTo>
                    <a:pt x="227" y="441"/>
                  </a:lnTo>
                  <a:lnTo>
                    <a:pt x="228" y="439"/>
                  </a:lnTo>
                  <a:lnTo>
                    <a:pt x="225" y="429"/>
                  </a:lnTo>
                  <a:lnTo>
                    <a:pt x="228" y="425"/>
                  </a:lnTo>
                  <a:lnTo>
                    <a:pt x="233" y="434"/>
                  </a:lnTo>
                  <a:lnTo>
                    <a:pt x="234" y="436"/>
                  </a:lnTo>
                  <a:lnTo>
                    <a:pt x="237" y="440"/>
                  </a:lnTo>
                  <a:lnTo>
                    <a:pt x="240" y="440"/>
                  </a:lnTo>
                  <a:lnTo>
                    <a:pt x="245" y="439"/>
                  </a:lnTo>
                  <a:lnTo>
                    <a:pt x="249" y="432"/>
                  </a:lnTo>
                  <a:lnTo>
                    <a:pt x="249" y="431"/>
                  </a:lnTo>
                  <a:lnTo>
                    <a:pt x="248" y="426"/>
                  </a:lnTo>
                  <a:lnTo>
                    <a:pt x="249" y="426"/>
                  </a:lnTo>
                  <a:lnTo>
                    <a:pt x="254" y="425"/>
                  </a:lnTo>
                  <a:lnTo>
                    <a:pt x="260" y="425"/>
                  </a:lnTo>
                  <a:lnTo>
                    <a:pt x="264" y="425"/>
                  </a:lnTo>
                  <a:lnTo>
                    <a:pt x="268" y="429"/>
                  </a:lnTo>
                  <a:lnTo>
                    <a:pt x="272" y="432"/>
                  </a:lnTo>
                  <a:lnTo>
                    <a:pt x="279" y="432"/>
                  </a:lnTo>
                  <a:lnTo>
                    <a:pt x="280" y="432"/>
                  </a:lnTo>
                  <a:lnTo>
                    <a:pt x="282" y="431"/>
                  </a:lnTo>
                  <a:lnTo>
                    <a:pt x="279" y="426"/>
                  </a:lnTo>
                  <a:lnTo>
                    <a:pt x="279" y="426"/>
                  </a:lnTo>
                  <a:lnTo>
                    <a:pt x="270" y="425"/>
                  </a:lnTo>
                  <a:lnTo>
                    <a:pt x="267" y="422"/>
                  </a:lnTo>
                  <a:lnTo>
                    <a:pt x="264" y="419"/>
                  </a:lnTo>
                  <a:lnTo>
                    <a:pt x="255" y="419"/>
                  </a:lnTo>
                  <a:lnTo>
                    <a:pt x="254" y="419"/>
                  </a:lnTo>
                  <a:lnTo>
                    <a:pt x="253" y="419"/>
                  </a:lnTo>
                  <a:lnTo>
                    <a:pt x="249" y="420"/>
                  </a:lnTo>
                  <a:lnTo>
                    <a:pt x="253" y="415"/>
                  </a:lnTo>
                  <a:lnTo>
                    <a:pt x="258" y="409"/>
                  </a:lnTo>
                  <a:lnTo>
                    <a:pt x="259" y="409"/>
                  </a:lnTo>
                  <a:lnTo>
                    <a:pt x="264" y="405"/>
                  </a:lnTo>
                  <a:lnTo>
                    <a:pt x="265" y="401"/>
                  </a:lnTo>
                  <a:lnTo>
                    <a:pt x="269" y="404"/>
                  </a:lnTo>
                  <a:lnTo>
                    <a:pt x="274" y="405"/>
                  </a:lnTo>
                  <a:lnTo>
                    <a:pt x="277" y="405"/>
                  </a:lnTo>
                  <a:lnTo>
                    <a:pt x="280" y="401"/>
                  </a:lnTo>
                  <a:lnTo>
                    <a:pt x="280" y="402"/>
                  </a:lnTo>
                  <a:lnTo>
                    <a:pt x="287" y="405"/>
                  </a:lnTo>
                  <a:lnTo>
                    <a:pt x="289" y="405"/>
                  </a:lnTo>
                  <a:lnTo>
                    <a:pt x="292" y="404"/>
                  </a:lnTo>
                  <a:lnTo>
                    <a:pt x="280" y="401"/>
                  </a:lnTo>
                  <a:lnTo>
                    <a:pt x="278" y="400"/>
                  </a:lnTo>
                  <a:lnTo>
                    <a:pt x="272" y="400"/>
                  </a:lnTo>
                  <a:lnTo>
                    <a:pt x="258" y="401"/>
                  </a:lnTo>
                  <a:lnTo>
                    <a:pt x="260" y="396"/>
                  </a:lnTo>
                  <a:lnTo>
                    <a:pt x="273" y="392"/>
                  </a:lnTo>
                  <a:lnTo>
                    <a:pt x="279" y="397"/>
                  </a:lnTo>
                  <a:lnTo>
                    <a:pt x="279" y="399"/>
                  </a:lnTo>
                  <a:lnTo>
                    <a:pt x="282" y="399"/>
                  </a:lnTo>
                  <a:lnTo>
                    <a:pt x="287" y="399"/>
                  </a:lnTo>
                  <a:lnTo>
                    <a:pt x="297" y="395"/>
                  </a:lnTo>
                  <a:lnTo>
                    <a:pt x="307" y="394"/>
                  </a:lnTo>
                  <a:lnTo>
                    <a:pt x="314" y="394"/>
                  </a:lnTo>
                  <a:lnTo>
                    <a:pt x="308" y="399"/>
                  </a:lnTo>
                  <a:lnTo>
                    <a:pt x="303" y="405"/>
                  </a:lnTo>
                  <a:lnTo>
                    <a:pt x="303" y="406"/>
                  </a:lnTo>
                  <a:lnTo>
                    <a:pt x="303" y="409"/>
                  </a:lnTo>
                  <a:lnTo>
                    <a:pt x="307" y="410"/>
                  </a:lnTo>
                  <a:lnTo>
                    <a:pt x="314" y="417"/>
                  </a:lnTo>
                  <a:lnTo>
                    <a:pt x="315" y="412"/>
                  </a:lnTo>
                  <a:lnTo>
                    <a:pt x="312" y="409"/>
                  </a:lnTo>
                  <a:lnTo>
                    <a:pt x="308" y="406"/>
                  </a:lnTo>
                  <a:lnTo>
                    <a:pt x="309" y="405"/>
                  </a:lnTo>
                  <a:lnTo>
                    <a:pt x="314" y="401"/>
                  </a:lnTo>
                  <a:lnTo>
                    <a:pt x="317" y="396"/>
                  </a:lnTo>
                  <a:lnTo>
                    <a:pt x="320" y="394"/>
                  </a:lnTo>
                  <a:lnTo>
                    <a:pt x="322" y="395"/>
                  </a:lnTo>
                  <a:lnTo>
                    <a:pt x="324" y="396"/>
                  </a:lnTo>
                  <a:lnTo>
                    <a:pt x="325" y="396"/>
                  </a:lnTo>
                  <a:lnTo>
                    <a:pt x="327" y="400"/>
                  </a:lnTo>
                  <a:lnTo>
                    <a:pt x="330" y="399"/>
                  </a:lnTo>
                  <a:lnTo>
                    <a:pt x="333" y="397"/>
                  </a:lnTo>
                  <a:lnTo>
                    <a:pt x="335" y="399"/>
                  </a:lnTo>
                  <a:lnTo>
                    <a:pt x="340" y="401"/>
                  </a:lnTo>
                  <a:lnTo>
                    <a:pt x="348" y="402"/>
                  </a:lnTo>
                  <a:lnTo>
                    <a:pt x="352" y="404"/>
                  </a:lnTo>
                  <a:lnTo>
                    <a:pt x="352" y="412"/>
                  </a:lnTo>
                  <a:lnTo>
                    <a:pt x="352" y="414"/>
                  </a:lnTo>
                  <a:lnTo>
                    <a:pt x="352" y="417"/>
                  </a:lnTo>
                  <a:lnTo>
                    <a:pt x="353" y="419"/>
                  </a:lnTo>
                  <a:lnTo>
                    <a:pt x="357" y="420"/>
                  </a:lnTo>
                  <a:lnTo>
                    <a:pt x="357" y="412"/>
                  </a:lnTo>
                  <a:lnTo>
                    <a:pt x="358" y="404"/>
                  </a:lnTo>
                  <a:lnTo>
                    <a:pt x="357" y="401"/>
                  </a:lnTo>
                  <a:lnTo>
                    <a:pt x="353" y="399"/>
                  </a:lnTo>
                  <a:lnTo>
                    <a:pt x="352" y="396"/>
                  </a:lnTo>
                  <a:lnTo>
                    <a:pt x="352" y="394"/>
                  </a:lnTo>
                  <a:lnTo>
                    <a:pt x="353" y="391"/>
                  </a:lnTo>
                  <a:lnTo>
                    <a:pt x="353" y="390"/>
                  </a:lnTo>
                  <a:lnTo>
                    <a:pt x="352" y="390"/>
                  </a:lnTo>
                  <a:lnTo>
                    <a:pt x="342" y="394"/>
                  </a:lnTo>
                  <a:lnTo>
                    <a:pt x="344" y="389"/>
                  </a:lnTo>
                  <a:lnTo>
                    <a:pt x="334" y="389"/>
                  </a:lnTo>
                  <a:lnTo>
                    <a:pt x="330" y="389"/>
                  </a:lnTo>
                  <a:lnTo>
                    <a:pt x="322" y="386"/>
                  </a:lnTo>
                  <a:lnTo>
                    <a:pt x="329" y="384"/>
                  </a:lnTo>
                  <a:lnTo>
                    <a:pt x="330" y="384"/>
                  </a:lnTo>
                  <a:lnTo>
                    <a:pt x="330" y="382"/>
                  </a:lnTo>
                  <a:lnTo>
                    <a:pt x="328" y="379"/>
                  </a:lnTo>
                  <a:lnTo>
                    <a:pt x="322" y="380"/>
                  </a:lnTo>
                  <a:lnTo>
                    <a:pt x="315" y="380"/>
                  </a:lnTo>
                  <a:lnTo>
                    <a:pt x="307" y="381"/>
                  </a:lnTo>
                  <a:lnTo>
                    <a:pt x="298" y="382"/>
                  </a:lnTo>
                  <a:lnTo>
                    <a:pt x="303" y="385"/>
                  </a:lnTo>
                  <a:lnTo>
                    <a:pt x="292" y="390"/>
                  </a:lnTo>
                  <a:lnTo>
                    <a:pt x="290" y="391"/>
                  </a:lnTo>
                  <a:lnTo>
                    <a:pt x="289" y="392"/>
                  </a:lnTo>
                  <a:lnTo>
                    <a:pt x="290" y="385"/>
                  </a:lnTo>
                  <a:lnTo>
                    <a:pt x="292" y="380"/>
                  </a:lnTo>
                  <a:lnTo>
                    <a:pt x="278" y="386"/>
                  </a:lnTo>
                  <a:lnTo>
                    <a:pt x="264" y="387"/>
                  </a:lnTo>
                  <a:lnTo>
                    <a:pt x="263" y="389"/>
                  </a:lnTo>
                  <a:lnTo>
                    <a:pt x="259" y="386"/>
                  </a:lnTo>
                  <a:lnTo>
                    <a:pt x="260" y="385"/>
                  </a:lnTo>
                  <a:lnTo>
                    <a:pt x="262" y="384"/>
                  </a:lnTo>
                  <a:lnTo>
                    <a:pt x="267" y="379"/>
                  </a:lnTo>
                  <a:lnTo>
                    <a:pt x="277" y="370"/>
                  </a:lnTo>
                  <a:lnTo>
                    <a:pt x="283" y="364"/>
                  </a:lnTo>
                  <a:lnTo>
                    <a:pt x="282" y="362"/>
                  </a:lnTo>
                  <a:lnTo>
                    <a:pt x="279" y="361"/>
                  </a:lnTo>
                  <a:lnTo>
                    <a:pt x="284" y="356"/>
                  </a:lnTo>
                  <a:lnTo>
                    <a:pt x="289" y="356"/>
                  </a:lnTo>
                  <a:lnTo>
                    <a:pt x="298" y="355"/>
                  </a:lnTo>
                  <a:lnTo>
                    <a:pt x="300" y="360"/>
                  </a:lnTo>
                  <a:lnTo>
                    <a:pt x="299" y="361"/>
                  </a:lnTo>
                  <a:lnTo>
                    <a:pt x="298" y="364"/>
                  </a:lnTo>
                  <a:lnTo>
                    <a:pt x="303" y="365"/>
                  </a:lnTo>
                  <a:lnTo>
                    <a:pt x="308" y="359"/>
                  </a:lnTo>
                  <a:lnTo>
                    <a:pt x="318" y="355"/>
                  </a:lnTo>
                  <a:lnTo>
                    <a:pt x="322" y="352"/>
                  </a:lnTo>
                  <a:lnTo>
                    <a:pt x="318" y="352"/>
                  </a:lnTo>
                  <a:lnTo>
                    <a:pt x="312" y="352"/>
                  </a:lnTo>
                  <a:lnTo>
                    <a:pt x="303" y="351"/>
                  </a:lnTo>
                  <a:lnTo>
                    <a:pt x="297" y="351"/>
                  </a:lnTo>
                  <a:lnTo>
                    <a:pt x="285" y="349"/>
                  </a:lnTo>
                  <a:lnTo>
                    <a:pt x="290" y="344"/>
                  </a:lnTo>
                  <a:lnTo>
                    <a:pt x="293" y="340"/>
                  </a:lnTo>
                  <a:lnTo>
                    <a:pt x="299" y="336"/>
                  </a:lnTo>
                  <a:lnTo>
                    <a:pt x="300" y="335"/>
                  </a:lnTo>
                  <a:lnTo>
                    <a:pt x="304" y="332"/>
                  </a:lnTo>
                  <a:lnTo>
                    <a:pt x="310" y="330"/>
                  </a:lnTo>
                  <a:lnTo>
                    <a:pt x="314" y="327"/>
                  </a:lnTo>
                  <a:lnTo>
                    <a:pt x="322" y="326"/>
                  </a:lnTo>
                  <a:lnTo>
                    <a:pt x="322" y="326"/>
                  </a:lnTo>
                  <a:lnTo>
                    <a:pt x="328" y="332"/>
                  </a:lnTo>
                  <a:lnTo>
                    <a:pt x="327" y="335"/>
                  </a:lnTo>
                  <a:lnTo>
                    <a:pt x="324" y="335"/>
                  </a:lnTo>
                  <a:lnTo>
                    <a:pt x="322" y="334"/>
                  </a:lnTo>
                  <a:lnTo>
                    <a:pt x="319" y="332"/>
                  </a:lnTo>
                  <a:lnTo>
                    <a:pt x="317" y="334"/>
                  </a:lnTo>
                  <a:lnTo>
                    <a:pt x="315" y="335"/>
                  </a:lnTo>
                  <a:lnTo>
                    <a:pt x="322" y="339"/>
                  </a:lnTo>
                  <a:lnTo>
                    <a:pt x="315" y="344"/>
                  </a:lnTo>
                  <a:lnTo>
                    <a:pt x="317" y="344"/>
                  </a:lnTo>
                  <a:lnTo>
                    <a:pt x="319" y="345"/>
                  </a:lnTo>
                  <a:lnTo>
                    <a:pt x="327" y="340"/>
                  </a:lnTo>
                  <a:lnTo>
                    <a:pt x="328" y="341"/>
                  </a:lnTo>
                  <a:lnTo>
                    <a:pt x="337" y="342"/>
                  </a:lnTo>
                  <a:lnTo>
                    <a:pt x="328" y="346"/>
                  </a:lnTo>
                  <a:lnTo>
                    <a:pt x="328" y="347"/>
                  </a:lnTo>
                  <a:lnTo>
                    <a:pt x="328" y="351"/>
                  </a:lnTo>
                  <a:lnTo>
                    <a:pt x="335" y="349"/>
                  </a:lnTo>
                  <a:lnTo>
                    <a:pt x="343" y="342"/>
                  </a:lnTo>
                  <a:lnTo>
                    <a:pt x="357" y="346"/>
                  </a:lnTo>
                  <a:lnTo>
                    <a:pt x="358" y="352"/>
                  </a:lnTo>
                  <a:lnTo>
                    <a:pt x="359" y="355"/>
                  </a:lnTo>
                  <a:lnTo>
                    <a:pt x="363" y="359"/>
                  </a:lnTo>
                  <a:lnTo>
                    <a:pt x="364" y="367"/>
                  </a:lnTo>
                  <a:lnTo>
                    <a:pt x="372" y="370"/>
                  </a:lnTo>
                  <a:lnTo>
                    <a:pt x="368" y="364"/>
                  </a:lnTo>
                  <a:lnTo>
                    <a:pt x="373" y="362"/>
                  </a:lnTo>
                  <a:lnTo>
                    <a:pt x="375" y="362"/>
                  </a:lnTo>
                  <a:lnTo>
                    <a:pt x="378" y="361"/>
                  </a:lnTo>
                  <a:lnTo>
                    <a:pt x="379" y="356"/>
                  </a:lnTo>
                  <a:lnTo>
                    <a:pt x="379" y="356"/>
                  </a:lnTo>
                  <a:lnTo>
                    <a:pt x="377" y="355"/>
                  </a:lnTo>
                  <a:lnTo>
                    <a:pt x="374" y="357"/>
                  </a:lnTo>
                  <a:lnTo>
                    <a:pt x="373" y="359"/>
                  </a:lnTo>
                  <a:lnTo>
                    <a:pt x="372" y="359"/>
                  </a:lnTo>
                  <a:lnTo>
                    <a:pt x="365" y="356"/>
                  </a:lnTo>
                  <a:lnTo>
                    <a:pt x="364" y="356"/>
                  </a:lnTo>
                  <a:lnTo>
                    <a:pt x="362" y="351"/>
                  </a:lnTo>
                  <a:lnTo>
                    <a:pt x="363" y="350"/>
                  </a:lnTo>
                  <a:lnTo>
                    <a:pt x="365" y="349"/>
                  </a:lnTo>
                  <a:lnTo>
                    <a:pt x="364" y="344"/>
                  </a:lnTo>
                  <a:lnTo>
                    <a:pt x="367" y="340"/>
                  </a:lnTo>
                  <a:lnTo>
                    <a:pt x="377" y="334"/>
                  </a:lnTo>
                  <a:lnTo>
                    <a:pt x="387" y="332"/>
                  </a:lnTo>
                  <a:lnTo>
                    <a:pt x="390" y="331"/>
                  </a:lnTo>
                  <a:lnTo>
                    <a:pt x="394" y="330"/>
                  </a:lnTo>
                  <a:lnTo>
                    <a:pt x="397" y="326"/>
                  </a:lnTo>
                  <a:lnTo>
                    <a:pt x="394" y="326"/>
                  </a:lnTo>
                  <a:lnTo>
                    <a:pt x="390" y="325"/>
                  </a:lnTo>
                  <a:lnTo>
                    <a:pt x="387" y="327"/>
                  </a:lnTo>
                  <a:lnTo>
                    <a:pt x="379" y="331"/>
                  </a:lnTo>
                  <a:lnTo>
                    <a:pt x="377" y="332"/>
                  </a:lnTo>
                  <a:lnTo>
                    <a:pt x="367" y="335"/>
                  </a:lnTo>
                  <a:lnTo>
                    <a:pt x="362" y="340"/>
                  </a:lnTo>
                  <a:lnTo>
                    <a:pt x="354" y="336"/>
                  </a:lnTo>
                  <a:lnTo>
                    <a:pt x="345" y="335"/>
                  </a:lnTo>
                  <a:lnTo>
                    <a:pt x="335" y="334"/>
                  </a:lnTo>
                  <a:lnTo>
                    <a:pt x="337" y="327"/>
                  </a:lnTo>
                  <a:lnTo>
                    <a:pt x="339" y="322"/>
                  </a:lnTo>
                  <a:lnTo>
                    <a:pt x="347" y="324"/>
                  </a:lnTo>
                  <a:lnTo>
                    <a:pt x="353" y="327"/>
                  </a:lnTo>
                  <a:lnTo>
                    <a:pt x="357" y="324"/>
                  </a:lnTo>
                  <a:lnTo>
                    <a:pt x="353" y="322"/>
                  </a:lnTo>
                  <a:lnTo>
                    <a:pt x="345" y="320"/>
                  </a:lnTo>
                  <a:lnTo>
                    <a:pt x="340" y="316"/>
                  </a:lnTo>
                  <a:lnTo>
                    <a:pt x="335" y="319"/>
                  </a:lnTo>
                  <a:lnTo>
                    <a:pt x="330" y="319"/>
                  </a:lnTo>
                  <a:lnTo>
                    <a:pt x="334" y="312"/>
                  </a:lnTo>
                  <a:lnTo>
                    <a:pt x="338" y="312"/>
                  </a:lnTo>
                  <a:lnTo>
                    <a:pt x="344" y="310"/>
                  </a:lnTo>
                  <a:lnTo>
                    <a:pt x="343" y="309"/>
                  </a:lnTo>
                  <a:lnTo>
                    <a:pt x="340" y="309"/>
                  </a:lnTo>
                  <a:lnTo>
                    <a:pt x="339" y="309"/>
                  </a:lnTo>
                  <a:lnTo>
                    <a:pt x="340" y="307"/>
                  </a:lnTo>
                  <a:lnTo>
                    <a:pt x="340" y="302"/>
                  </a:lnTo>
                  <a:lnTo>
                    <a:pt x="348" y="302"/>
                  </a:lnTo>
                  <a:lnTo>
                    <a:pt x="357" y="309"/>
                  </a:lnTo>
                  <a:lnTo>
                    <a:pt x="362" y="307"/>
                  </a:lnTo>
                  <a:lnTo>
                    <a:pt x="364" y="306"/>
                  </a:lnTo>
                  <a:lnTo>
                    <a:pt x="372" y="310"/>
                  </a:lnTo>
                  <a:lnTo>
                    <a:pt x="375" y="309"/>
                  </a:lnTo>
                  <a:lnTo>
                    <a:pt x="365" y="304"/>
                  </a:lnTo>
                  <a:lnTo>
                    <a:pt x="359" y="301"/>
                  </a:lnTo>
                  <a:lnTo>
                    <a:pt x="355" y="300"/>
                  </a:lnTo>
                  <a:lnTo>
                    <a:pt x="352" y="295"/>
                  </a:lnTo>
                  <a:lnTo>
                    <a:pt x="358" y="294"/>
                  </a:lnTo>
                  <a:lnTo>
                    <a:pt x="368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7" y="301"/>
                  </a:lnTo>
                  <a:lnTo>
                    <a:pt x="382" y="301"/>
                  </a:lnTo>
                  <a:lnTo>
                    <a:pt x="385" y="309"/>
                  </a:lnTo>
                  <a:lnTo>
                    <a:pt x="392" y="309"/>
                  </a:lnTo>
                  <a:lnTo>
                    <a:pt x="390" y="305"/>
                  </a:lnTo>
                  <a:lnTo>
                    <a:pt x="390" y="304"/>
                  </a:lnTo>
                  <a:lnTo>
                    <a:pt x="384" y="300"/>
                  </a:lnTo>
                  <a:lnTo>
                    <a:pt x="378" y="295"/>
                  </a:lnTo>
                  <a:lnTo>
                    <a:pt x="378" y="294"/>
                  </a:lnTo>
                  <a:lnTo>
                    <a:pt x="370" y="294"/>
                  </a:lnTo>
                  <a:lnTo>
                    <a:pt x="358" y="287"/>
                  </a:lnTo>
                  <a:lnTo>
                    <a:pt x="354" y="285"/>
                  </a:lnTo>
                  <a:lnTo>
                    <a:pt x="354" y="284"/>
                  </a:lnTo>
                  <a:lnTo>
                    <a:pt x="354" y="277"/>
                  </a:lnTo>
                  <a:lnTo>
                    <a:pt x="354" y="277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49" y="275"/>
                  </a:lnTo>
                  <a:lnTo>
                    <a:pt x="348" y="277"/>
                  </a:lnTo>
                  <a:lnTo>
                    <a:pt x="348" y="280"/>
                  </a:lnTo>
                  <a:lnTo>
                    <a:pt x="348" y="284"/>
                  </a:lnTo>
                  <a:lnTo>
                    <a:pt x="348" y="285"/>
                  </a:lnTo>
                  <a:lnTo>
                    <a:pt x="347" y="287"/>
                  </a:lnTo>
                  <a:lnTo>
                    <a:pt x="344" y="290"/>
                  </a:lnTo>
                  <a:lnTo>
                    <a:pt x="337" y="295"/>
                  </a:lnTo>
                  <a:lnTo>
                    <a:pt x="330" y="301"/>
                  </a:lnTo>
                  <a:lnTo>
                    <a:pt x="329" y="301"/>
                  </a:lnTo>
                  <a:lnTo>
                    <a:pt x="323" y="305"/>
                  </a:lnTo>
                  <a:lnTo>
                    <a:pt x="320" y="309"/>
                  </a:lnTo>
                  <a:lnTo>
                    <a:pt x="314" y="311"/>
                  </a:lnTo>
                  <a:lnTo>
                    <a:pt x="308" y="312"/>
                  </a:lnTo>
                  <a:lnTo>
                    <a:pt x="299" y="314"/>
                  </a:lnTo>
                  <a:lnTo>
                    <a:pt x="293" y="312"/>
                  </a:lnTo>
                  <a:lnTo>
                    <a:pt x="295" y="309"/>
                  </a:lnTo>
                  <a:lnTo>
                    <a:pt x="300" y="304"/>
                  </a:lnTo>
                  <a:lnTo>
                    <a:pt x="302" y="301"/>
                  </a:lnTo>
                  <a:lnTo>
                    <a:pt x="307" y="299"/>
                  </a:lnTo>
                  <a:lnTo>
                    <a:pt x="315" y="297"/>
                  </a:lnTo>
                  <a:lnTo>
                    <a:pt x="317" y="297"/>
                  </a:lnTo>
                  <a:lnTo>
                    <a:pt x="322" y="297"/>
                  </a:lnTo>
                  <a:lnTo>
                    <a:pt x="324" y="296"/>
                  </a:lnTo>
                  <a:lnTo>
                    <a:pt x="327" y="294"/>
                  </a:lnTo>
                  <a:lnTo>
                    <a:pt x="320" y="294"/>
                  </a:lnTo>
                  <a:lnTo>
                    <a:pt x="320" y="292"/>
                  </a:lnTo>
                  <a:lnTo>
                    <a:pt x="319" y="290"/>
                  </a:lnTo>
                  <a:lnTo>
                    <a:pt x="314" y="291"/>
                  </a:lnTo>
                  <a:lnTo>
                    <a:pt x="310" y="291"/>
                  </a:lnTo>
                  <a:lnTo>
                    <a:pt x="299" y="292"/>
                  </a:lnTo>
                  <a:lnTo>
                    <a:pt x="302" y="289"/>
                  </a:lnTo>
                  <a:lnTo>
                    <a:pt x="293" y="289"/>
                  </a:lnTo>
                  <a:lnTo>
                    <a:pt x="295" y="284"/>
                  </a:lnTo>
                  <a:lnTo>
                    <a:pt x="300" y="279"/>
                  </a:lnTo>
                  <a:lnTo>
                    <a:pt x="304" y="282"/>
                  </a:lnTo>
                  <a:lnTo>
                    <a:pt x="310" y="279"/>
                  </a:lnTo>
                  <a:lnTo>
                    <a:pt x="312" y="277"/>
                  </a:lnTo>
                  <a:lnTo>
                    <a:pt x="319" y="277"/>
                  </a:lnTo>
                  <a:lnTo>
                    <a:pt x="322" y="277"/>
                  </a:lnTo>
                  <a:lnTo>
                    <a:pt x="324" y="277"/>
                  </a:lnTo>
                  <a:lnTo>
                    <a:pt x="327" y="277"/>
                  </a:lnTo>
                  <a:lnTo>
                    <a:pt x="327" y="275"/>
                  </a:lnTo>
                  <a:lnTo>
                    <a:pt x="327" y="274"/>
                  </a:lnTo>
                  <a:lnTo>
                    <a:pt x="314" y="274"/>
                  </a:lnTo>
                  <a:lnTo>
                    <a:pt x="312" y="275"/>
                  </a:lnTo>
                  <a:lnTo>
                    <a:pt x="305" y="276"/>
                  </a:lnTo>
                  <a:lnTo>
                    <a:pt x="303" y="274"/>
                  </a:lnTo>
                  <a:lnTo>
                    <a:pt x="304" y="271"/>
                  </a:lnTo>
                  <a:lnTo>
                    <a:pt x="307" y="270"/>
                  </a:lnTo>
                  <a:lnTo>
                    <a:pt x="315" y="267"/>
                  </a:lnTo>
                  <a:lnTo>
                    <a:pt x="315" y="267"/>
                  </a:lnTo>
                  <a:lnTo>
                    <a:pt x="323" y="266"/>
                  </a:lnTo>
                  <a:lnTo>
                    <a:pt x="328" y="269"/>
                  </a:lnTo>
                  <a:lnTo>
                    <a:pt x="334" y="270"/>
                  </a:lnTo>
                  <a:lnTo>
                    <a:pt x="334" y="272"/>
                  </a:lnTo>
                  <a:lnTo>
                    <a:pt x="340" y="271"/>
                  </a:lnTo>
                  <a:lnTo>
                    <a:pt x="344" y="269"/>
                  </a:lnTo>
                  <a:lnTo>
                    <a:pt x="352" y="264"/>
                  </a:lnTo>
                  <a:lnTo>
                    <a:pt x="360" y="262"/>
                  </a:lnTo>
                  <a:lnTo>
                    <a:pt x="362" y="262"/>
                  </a:lnTo>
                  <a:lnTo>
                    <a:pt x="364" y="264"/>
                  </a:lnTo>
                  <a:lnTo>
                    <a:pt x="365" y="262"/>
                  </a:lnTo>
                  <a:lnTo>
                    <a:pt x="372" y="260"/>
                  </a:lnTo>
                  <a:lnTo>
                    <a:pt x="379" y="257"/>
                  </a:lnTo>
                  <a:lnTo>
                    <a:pt x="380" y="257"/>
                  </a:lnTo>
                  <a:lnTo>
                    <a:pt x="387" y="260"/>
                  </a:lnTo>
                  <a:lnTo>
                    <a:pt x="387" y="261"/>
                  </a:lnTo>
                  <a:lnTo>
                    <a:pt x="390" y="265"/>
                  </a:lnTo>
                  <a:lnTo>
                    <a:pt x="395" y="262"/>
                  </a:lnTo>
                  <a:lnTo>
                    <a:pt x="395" y="257"/>
                  </a:lnTo>
                  <a:lnTo>
                    <a:pt x="399" y="255"/>
                  </a:lnTo>
                  <a:lnTo>
                    <a:pt x="402" y="250"/>
                  </a:lnTo>
                  <a:lnTo>
                    <a:pt x="400" y="246"/>
                  </a:lnTo>
                  <a:lnTo>
                    <a:pt x="395" y="242"/>
                  </a:lnTo>
                  <a:lnTo>
                    <a:pt x="387" y="239"/>
                  </a:lnTo>
                  <a:lnTo>
                    <a:pt x="378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3" y="239"/>
                  </a:lnTo>
                  <a:lnTo>
                    <a:pt x="370" y="239"/>
                  </a:lnTo>
                  <a:lnTo>
                    <a:pt x="367" y="239"/>
                  </a:lnTo>
                  <a:lnTo>
                    <a:pt x="364" y="232"/>
                  </a:lnTo>
                  <a:lnTo>
                    <a:pt x="359" y="237"/>
                  </a:lnTo>
                  <a:lnTo>
                    <a:pt x="354" y="240"/>
                  </a:lnTo>
                  <a:lnTo>
                    <a:pt x="353" y="240"/>
                  </a:lnTo>
                  <a:lnTo>
                    <a:pt x="352" y="244"/>
                  </a:lnTo>
                  <a:lnTo>
                    <a:pt x="353" y="246"/>
                  </a:lnTo>
                  <a:lnTo>
                    <a:pt x="353" y="246"/>
                  </a:lnTo>
                  <a:lnTo>
                    <a:pt x="353" y="247"/>
                  </a:lnTo>
                  <a:lnTo>
                    <a:pt x="348" y="246"/>
                  </a:lnTo>
                  <a:lnTo>
                    <a:pt x="344" y="246"/>
                  </a:lnTo>
                  <a:lnTo>
                    <a:pt x="343" y="246"/>
                  </a:lnTo>
                  <a:lnTo>
                    <a:pt x="342" y="245"/>
                  </a:lnTo>
                  <a:lnTo>
                    <a:pt x="340" y="242"/>
                  </a:lnTo>
                  <a:lnTo>
                    <a:pt x="340" y="240"/>
                  </a:lnTo>
                  <a:lnTo>
                    <a:pt x="340" y="239"/>
                  </a:lnTo>
                  <a:lnTo>
                    <a:pt x="344" y="236"/>
                  </a:lnTo>
                  <a:lnTo>
                    <a:pt x="347" y="230"/>
                  </a:lnTo>
                  <a:lnTo>
                    <a:pt x="352" y="225"/>
                  </a:lnTo>
                  <a:lnTo>
                    <a:pt x="353" y="221"/>
                  </a:lnTo>
                  <a:lnTo>
                    <a:pt x="355" y="220"/>
                  </a:lnTo>
                  <a:lnTo>
                    <a:pt x="357" y="224"/>
                  </a:lnTo>
                  <a:lnTo>
                    <a:pt x="358" y="226"/>
                  </a:lnTo>
                  <a:lnTo>
                    <a:pt x="359" y="226"/>
                  </a:lnTo>
                  <a:lnTo>
                    <a:pt x="360" y="226"/>
                  </a:lnTo>
                  <a:lnTo>
                    <a:pt x="363" y="226"/>
                  </a:lnTo>
                  <a:lnTo>
                    <a:pt x="365" y="222"/>
                  </a:lnTo>
                  <a:lnTo>
                    <a:pt x="367" y="220"/>
                  </a:lnTo>
                  <a:lnTo>
                    <a:pt x="368" y="219"/>
                  </a:lnTo>
                  <a:lnTo>
                    <a:pt x="367" y="215"/>
                  </a:lnTo>
                  <a:lnTo>
                    <a:pt x="373" y="216"/>
                  </a:lnTo>
                  <a:lnTo>
                    <a:pt x="377" y="217"/>
                  </a:lnTo>
                  <a:lnTo>
                    <a:pt x="377" y="219"/>
                  </a:lnTo>
                  <a:lnTo>
                    <a:pt x="377" y="224"/>
                  </a:lnTo>
                  <a:lnTo>
                    <a:pt x="373" y="227"/>
                  </a:lnTo>
                  <a:lnTo>
                    <a:pt x="372" y="231"/>
                  </a:lnTo>
                  <a:lnTo>
                    <a:pt x="377" y="232"/>
                  </a:lnTo>
                  <a:lnTo>
                    <a:pt x="379" y="231"/>
                  </a:lnTo>
                  <a:lnTo>
                    <a:pt x="379" y="231"/>
                  </a:lnTo>
                  <a:lnTo>
                    <a:pt x="383" y="230"/>
                  </a:lnTo>
                  <a:lnTo>
                    <a:pt x="389" y="226"/>
                  </a:lnTo>
                  <a:lnTo>
                    <a:pt x="392" y="226"/>
                  </a:lnTo>
                  <a:lnTo>
                    <a:pt x="393" y="224"/>
                  </a:lnTo>
                  <a:lnTo>
                    <a:pt x="395" y="221"/>
                  </a:lnTo>
                  <a:lnTo>
                    <a:pt x="394" y="217"/>
                  </a:lnTo>
                  <a:lnTo>
                    <a:pt x="389" y="215"/>
                  </a:lnTo>
                  <a:lnTo>
                    <a:pt x="389" y="214"/>
                  </a:lnTo>
                  <a:lnTo>
                    <a:pt x="392" y="211"/>
                  </a:lnTo>
                  <a:lnTo>
                    <a:pt x="398" y="211"/>
                  </a:lnTo>
                  <a:lnTo>
                    <a:pt x="398" y="207"/>
                  </a:lnTo>
                  <a:lnTo>
                    <a:pt x="398" y="205"/>
                  </a:lnTo>
                  <a:lnTo>
                    <a:pt x="398" y="199"/>
                  </a:lnTo>
                  <a:lnTo>
                    <a:pt x="400" y="200"/>
                  </a:lnTo>
                  <a:lnTo>
                    <a:pt x="405" y="200"/>
                  </a:lnTo>
                  <a:lnTo>
                    <a:pt x="405" y="201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11"/>
                  </a:lnTo>
                  <a:lnTo>
                    <a:pt x="408" y="216"/>
                  </a:lnTo>
                  <a:lnTo>
                    <a:pt x="413" y="212"/>
                  </a:lnTo>
                  <a:lnTo>
                    <a:pt x="414" y="219"/>
                  </a:lnTo>
                  <a:lnTo>
                    <a:pt x="413" y="226"/>
                  </a:lnTo>
                  <a:lnTo>
                    <a:pt x="412" y="231"/>
                  </a:lnTo>
                  <a:lnTo>
                    <a:pt x="410" y="234"/>
                  </a:lnTo>
                  <a:lnTo>
                    <a:pt x="409" y="236"/>
                  </a:lnTo>
                  <a:lnTo>
                    <a:pt x="410" y="240"/>
                  </a:lnTo>
                  <a:lnTo>
                    <a:pt x="413" y="242"/>
                  </a:lnTo>
                  <a:lnTo>
                    <a:pt x="415" y="246"/>
                  </a:lnTo>
                  <a:lnTo>
                    <a:pt x="418" y="246"/>
                  </a:lnTo>
                  <a:lnTo>
                    <a:pt x="422" y="255"/>
                  </a:lnTo>
                  <a:lnTo>
                    <a:pt x="422" y="261"/>
                  </a:lnTo>
                  <a:lnTo>
                    <a:pt x="420" y="265"/>
                  </a:lnTo>
                  <a:lnTo>
                    <a:pt x="424" y="267"/>
                  </a:lnTo>
                  <a:lnTo>
                    <a:pt x="424" y="269"/>
                  </a:lnTo>
                  <a:lnTo>
                    <a:pt x="429" y="270"/>
                  </a:lnTo>
                  <a:lnTo>
                    <a:pt x="435" y="275"/>
                  </a:lnTo>
                  <a:lnTo>
                    <a:pt x="439" y="280"/>
                  </a:lnTo>
                  <a:lnTo>
                    <a:pt x="445" y="284"/>
                  </a:lnTo>
                  <a:lnTo>
                    <a:pt x="449" y="284"/>
                  </a:lnTo>
                  <a:lnTo>
                    <a:pt x="449" y="284"/>
                  </a:lnTo>
                  <a:lnTo>
                    <a:pt x="448" y="281"/>
                  </a:lnTo>
                  <a:lnTo>
                    <a:pt x="447" y="277"/>
                  </a:lnTo>
                  <a:lnTo>
                    <a:pt x="445" y="276"/>
                  </a:lnTo>
                  <a:lnTo>
                    <a:pt x="443" y="274"/>
                  </a:lnTo>
                  <a:lnTo>
                    <a:pt x="438" y="271"/>
                  </a:lnTo>
                  <a:lnTo>
                    <a:pt x="433" y="269"/>
                  </a:lnTo>
                  <a:lnTo>
                    <a:pt x="427" y="265"/>
                  </a:lnTo>
                  <a:lnTo>
                    <a:pt x="428" y="262"/>
                  </a:lnTo>
                  <a:lnTo>
                    <a:pt x="428" y="261"/>
                  </a:lnTo>
                  <a:lnTo>
                    <a:pt x="428" y="256"/>
                  </a:lnTo>
                  <a:lnTo>
                    <a:pt x="427" y="252"/>
                  </a:lnTo>
                  <a:lnTo>
                    <a:pt x="424" y="247"/>
                  </a:lnTo>
                  <a:lnTo>
                    <a:pt x="422" y="245"/>
                  </a:lnTo>
                  <a:lnTo>
                    <a:pt x="424" y="242"/>
                  </a:lnTo>
                  <a:lnTo>
                    <a:pt x="429" y="246"/>
                  </a:lnTo>
                  <a:lnTo>
                    <a:pt x="432" y="250"/>
                  </a:lnTo>
                  <a:lnTo>
                    <a:pt x="434" y="255"/>
                  </a:lnTo>
                  <a:lnTo>
                    <a:pt x="438" y="260"/>
                  </a:lnTo>
                  <a:lnTo>
                    <a:pt x="440" y="262"/>
                  </a:lnTo>
                  <a:lnTo>
                    <a:pt x="442" y="262"/>
                  </a:lnTo>
                  <a:lnTo>
                    <a:pt x="443" y="261"/>
                  </a:lnTo>
                  <a:lnTo>
                    <a:pt x="443" y="257"/>
                  </a:lnTo>
                  <a:lnTo>
                    <a:pt x="439" y="255"/>
                  </a:lnTo>
                  <a:lnTo>
                    <a:pt x="438" y="252"/>
                  </a:lnTo>
                  <a:lnTo>
                    <a:pt x="437" y="247"/>
                  </a:lnTo>
                  <a:lnTo>
                    <a:pt x="434" y="245"/>
                  </a:lnTo>
                  <a:lnTo>
                    <a:pt x="437" y="244"/>
                  </a:lnTo>
                  <a:lnTo>
                    <a:pt x="440" y="247"/>
                  </a:lnTo>
                  <a:lnTo>
                    <a:pt x="445" y="252"/>
                  </a:lnTo>
                  <a:lnTo>
                    <a:pt x="448" y="255"/>
                  </a:lnTo>
                  <a:lnTo>
                    <a:pt x="449" y="254"/>
                  </a:lnTo>
                  <a:lnTo>
                    <a:pt x="449" y="250"/>
                  </a:lnTo>
                  <a:lnTo>
                    <a:pt x="449" y="249"/>
                  </a:lnTo>
                  <a:lnTo>
                    <a:pt x="447" y="247"/>
                  </a:lnTo>
                  <a:lnTo>
                    <a:pt x="445" y="246"/>
                  </a:lnTo>
                  <a:lnTo>
                    <a:pt x="448" y="244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7" y="239"/>
                  </a:lnTo>
                  <a:lnTo>
                    <a:pt x="437" y="236"/>
                  </a:lnTo>
                  <a:lnTo>
                    <a:pt x="439" y="229"/>
                  </a:lnTo>
                  <a:lnTo>
                    <a:pt x="443" y="225"/>
                  </a:lnTo>
                  <a:lnTo>
                    <a:pt x="445" y="226"/>
                  </a:lnTo>
                  <a:lnTo>
                    <a:pt x="447" y="231"/>
                  </a:lnTo>
                  <a:lnTo>
                    <a:pt x="450" y="234"/>
                  </a:lnTo>
                  <a:lnTo>
                    <a:pt x="457" y="235"/>
                  </a:lnTo>
                  <a:lnTo>
                    <a:pt x="459" y="236"/>
                  </a:lnTo>
                  <a:lnTo>
                    <a:pt x="464" y="235"/>
                  </a:lnTo>
                  <a:lnTo>
                    <a:pt x="467" y="231"/>
                  </a:lnTo>
                  <a:lnTo>
                    <a:pt x="460" y="230"/>
                  </a:lnTo>
                  <a:lnTo>
                    <a:pt x="454" y="229"/>
                  </a:lnTo>
                  <a:lnTo>
                    <a:pt x="449" y="226"/>
                  </a:lnTo>
                  <a:lnTo>
                    <a:pt x="448" y="225"/>
                  </a:lnTo>
                  <a:lnTo>
                    <a:pt x="447" y="221"/>
                  </a:lnTo>
                  <a:lnTo>
                    <a:pt x="439" y="224"/>
                  </a:lnTo>
                  <a:lnTo>
                    <a:pt x="437" y="231"/>
                  </a:lnTo>
                  <a:lnTo>
                    <a:pt x="434" y="231"/>
                  </a:lnTo>
                  <a:lnTo>
                    <a:pt x="429" y="226"/>
                  </a:lnTo>
                  <a:lnTo>
                    <a:pt x="427" y="224"/>
                  </a:lnTo>
                  <a:lnTo>
                    <a:pt x="424" y="220"/>
                  </a:lnTo>
                  <a:lnTo>
                    <a:pt x="432" y="216"/>
                  </a:lnTo>
                  <a:lnTo>
                    <a:pt x="437" y="217"/>
                  </a:lnTo>
                  <a:lnTo>
                    <a:pt x="442" y="216"/>
                  </a:lnTo>
                  <a:lnTo>
                    <a:pt x="439" y="212"/>
                  </a:lnTo>
                  <a:lnTo>
                    <a:pt x="448" y="216"/>
                  </a:lnTo>
                  <a:lnTo>
                    <a:pt x="453" y="216"/>
                  </a:lnTo>
                  <a:lnTo>
                    <a:pt x="450" y="214"/>
                  </a:lnTo>
                  <a:lnTo>
                    <a:pt x="449" y="210"/>
                  </a:lnTo>
                  <a:lnTo>
                    <a:pt x="447" y="209"/>
                  </a:lnTo>
                  <a:lnTo>
                    <a:pt x="442" y="204"/>
                  </a:lnTo>
                  <a:lnTo>
                    <a:pt x="434" y="206"/>
                  </a:lnTo>
                  <a:lnTo>
                    <a:pt x="424" y="209"/>
                  </a:lnTo>
                  <a:lnTo>
                    <a:pt x="418" y="206"/>
                  </a:lnTo>
                  <a:lnTo>
                    <a:pt x="422" y="204"/>
                  </a:lnTo>
                  <a:lnTo>
                    <a:pt x="424" y="201"/>
                  </a:lnTo>
                  <a:lnTo>
                    <a:pt x="432" y="200"/>
                  </a:lnTo>
                  <a:lnTo>
                    <a:pt x="434" y="200"/>
                  </a:lnTo>
                  <a:lnTo>
                    <a:pt x="433" y="198"/>
                  </a:lnTo>
                  <a:lnTo>
                    <a:pt x="432" y="198"/>
                  </a:lnTo>
                  <a:lnTo>
                    <a:pt x="424" y="196"/>
                  </a:lnTo>
                  <a:lnTo>
                    <a:pt x="419" y="196"/>
                  </a:lnTo>
                  <a:lnTo>
                    <a:pt x="414" y="195"/>
                  </a:lnTo>
                  <a:lnTo>
                    <a:pt x="415" y="188"/>
                  </a:lnTo>
                  <a:lnTo>
                    <a:pt x="423" y="186"/>
                  </a:lnTo>
                  <a:lnTo>
                    <a:pt x="432" y="190"/>
                  </a:lnTo>
                  <a:lnTo>
                    <a:pt x="440" y="195"/>
                  </a:lnTo>
                  <a:lnTo>
                    <a:pt x="448" y="200"/>
                  </a:lnTo>
                  <a:lnTo>
                    <a:pt x="452" y="204"/>
                  </a:lnTo>
                  <a:lnTo>
                    <a:pt x="453" y="209"/>
                  </a:lnTo>
                  <a:lnTo>
                    <a:pt x="460" y="214"/>
                  </a:lnTo>
                  <a:lnTo>
                    <a:pt x="467" y="217"/>
                  </a:lnTo>
                  <a:lnTo>
                    <a:pt x="473" y="220"/>
                  </a:lnTo>
                  <a:lnTo>
                    <a:pt x="474" y="219"/>
                  </a:lnTo>
                  <a:lnTo>
                    <a:pt x="470" y="215"/>
                  </a:lnTo>
                  <a:lnTo>
                    <a:pt x="465" y="210"/>
                  </a:lnTo>
                  <a:lnTo>
                    <a:pt x="460" y="209"/>
                  </a:lnTo>
                  <a:lnTo>
                    <a:pt x="459" y="205"/>
                  </a:lnTo>
                  <a:lnTo>
                    <a:pt x="459" y="199"/>
                  </a:lnTo>
                  <a:lnTo>
                    <a:pt x="458" y="194"/>
                  </a:lnTo>
                  <a:lnTo>
                    <a:pt x="449" y="193"/>
                  </a:lnTo>
                  <a:lnTo>
                    <a:pt x="445" y="191"/>
                  </a:lnTo>
                  <a:lnTo>
                    <a:pt x="439" y="189"/>
                  </a:lnTo>
                  <a:lnTo>
                    <a:pt x="432" y="186"/>
                  </a:lnTo>
                  <a:lnTo>
                    <a:pt x="427" y="183"/>
                  </a:lnTo>
                  <a:lnTo>
                    <a:pt x="427" y="181"/>
                  </a:lnTo>
                  <a:lnTo>
                    <a:pt x="427" y="178"/>
                  </a:lnTo>
                  <a:lnTo>
                    <a:pt x="435" y="178"/>
                  </a:lnTo>
                  <a:lnTo>
                    <a:pt x="437" y="178"/>
                  </a:lnTo>
                  <a:lnTo>
                    <a:pt x="440" y="174"/>
                  </a:lnTo>
                  <a:lnTo>
                    <a:pt x="449" y="170"/>
                  </a:lnTo>
                  <a:lnTo>
                    <a:pt x="458" y="169"/>
                  </a:lnTo>
                  <a:lnTo>
                    <a:pt x="468" y="170"/>
                  </a:lnTo>
                  <a:lnTo>
                    <a:pt x="475" y="173"/>
                  </a:lnTo>
                  <a:lnTo>
                    <a:pt x="475" y="180"/>
                  </a:lnTo>
                  <a:lnTo>
                    <a:pt x="478" y="181"/>
                  </a:lnTo>
                  <a:lnTo>
                    <a:pt x="490" y="179"/>
                  </a:lnTo>
                  <a:lnTo>
                    <a:pt x="492" y="176"/>
                  </a:lnTo>
                  <a:lnTo>
                    <a:pt x="493" y="174"/>
                  </a:lnTo>
                  <a:lnTo>
                    <a:pt x="494" y="174"/>
                  </a:lnTo>
                  <a:lnTo>
                    <a:pt x="497" y="174"/>
                  </a:lnTo>
                  <a:lnTo>
                    <a:pt x="499" y="174"/>
                  </a:lnTo>
                  <a:lnTo>
                    <a:pt x="502" y="174"/>
                  </a:lnTo>
                  <a:lnTo>
                    <a:pt x="507" y="180"/>
                  </a:lnTo>
                  <a:lnTo>
                    <a:pt x="510" y="191"/>
                  </a:lnTo>
                  <a:lnTo>
                    <a:pt x="515" y="196"/>
                  </a:lnTo>
                  <a:lnTo>
                    <a:pt x="517" y="203"/>
                  </a:lnTo>
                  <a:lnTo>
                    <a:pt x="518" y="210"/>
                  </a:lnTo>
                  <a:lnTo>
                    <a:pt x="522" y="209"/>
                  </a:lnTo>
                  <a:lnTo>
                    <a:pt x="523" y="209"/>
                  </a:lnTo>
                  <a:lnTo>
                    <a:pt x="522" y="207"/>
                  </a:lnTo>
                  <a:lnTo>
                    <a:pt x="520" y="203"/>
                  </a:lnTo>
                  <a:lnTo>
                    <a:pt x="522" y="196"/>
                  </a:lnTo>
                  <a:lnTo>
                    <a:pt x="524" y="198"/>
                  </a:lnTo>
                  <a:lnTo>
                    <a:pt x="522" y="190"/>
                  </a:lnTo>
                  <a:lnTo>
                    <a:pt x="513" y="185"/>
                  </a:lnTo>
                  <a:lnTo>
                    <a:pt x="509" y="178"/>
                  </a:lnTo>
                  <a:lnTo>
                    <a:pt x="509" y="175"/>
                  </a:lnTo>
                  <a:lnTo>
                    <a:pt x="509" y="171"/>
                  </a:lnTo>
                  <a:lnTo>
                    <a:pt x="509" y="170"/>
                  </a:lnTo>
                  <a:lnTo>
                    <a:pt x="514" y="166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70"/>
                  </a:lnTo>
                  <a:lnTo>
                    <a:pt x="525" y="173"/>
                  </a:lnTo>
                  <a:lnTo>
                    <a:pt x="530" y="176"/>
                  </a:lnTo>
                  <a:lnTo>
                    <a:pt x="538" y="178"/>
                  </a:lnTo>
                  <a:lnTo>
                    <a:pt x="540" y="174"/>
                  </a:lnTo>
                  <a:lnTo>
                    <a:pt x="533" y="171"/>
                  </a:lnTo>
                  <a:lnTo>
                    <a:pt x="525" y="169"/>
                  </a:lnTo>
                  <a:lnTo>
                    <a:pt x="524" y="166"/>
                  </a:lnTo>
                  <a:lnTo>
                    <a:pt x="523" y="165"/>
                  </a:lnTo>
                  <a:lnTo>
                    <a:pt x="524" y="161"/>
                  </a:lnTo>
                  <a:lnTo>
                    <a:pt x="525" y="161"/>
                  </a:lnTo>
                  <a:lnTo>
                    <a:pt x="537" y="161"/>
                  </a:lnTo>
                  <a:lnTo>
                    <a:pt x="545" y="161"/>
                  </a:lnTo>
                  <a:lnTo>
                    <a:pt x="548" y="164"/>
                  </a:lnTo>
                  <a:lnTo>
                    <a:pt x="549" y="164"/>
                  </a:lnTo>
                  <a:lnTo>
                    <a:pt x="554" y="169"/>
                  </a:lnTo>
                  <a:lnTo>
                    <a:pt x="559" y="169"/>
                  </a:lnTo>
                  <a:lnTo>
                    <a:pt x="555" y="165"/>
                  </a:lnTo>
                  <a:lnTo>
                    <a:pt x="550" y="161"/>
                  </a:lnTo>
                  <a:lnTo>
                    <a:pt x="548" y="160"/>
                  </a:lnTo>
                  <a:lnTo>
                    <a:pt x="545" y="159"/>
                  </a:lnTo>
                  <a:lnTo>
                    <a:pt x="535" y="155"/>
                  </a:lnTo>
                  <a:lnTo>
                    <a:pt x="528" y="158"/>
                  </a:lnTo>
                  <a:lnTo>
                    <a:pt x="530" y="153"/>
                  </a:lnTo>
                  <a:lnTo>
                    <a:pt x="532" y="150"/>
                  </a:lnTo>
                  <a:lnTo>
                    <a:pt x="534" y="144"/>
                  </a:lnTo>
                  <a:lnTo>
                    <a:pt x="530" y="143"/>
                  </a:lnTo>
                  <a:lnTo>
                    <a:pt x="525" y="146"/>
                  </a:lnTo>
                  <a:lnTo>
                    <a:pt x="524" y="146"/>
                  </a:lnTo>
                  <a:lnTo>
                    <a:pt x="517" y="153"/>
                  </a:lnTo>
                  <a:lnTo>
                    <a:pt x="514" y="155"/>
                  </a:lnTo>
                  <a:lnTo>
                    <a:pt x="512" y="158"/>
                  </a:lnTo>
                  <a:lnTo>
                    <a:pt x="504" y="160"/>
                  </a:lnTo>
                  <a:lnTo>
                    <a:pt x="490" y="161"/>
                  </a:lnTo>
                  <a:lnTo>
                    <a:pt x="495" y="154"/>
                  </a:lnTo>
                  <a:lnTo>
                    <a:pt x="495" y="153"/>
                  </a:lnTo>
                  <a:lnTo>
                    <a:pt x="492" y="150"/>
                  </a:lnTo>
                  <a:lnTo>
                    <a:pt x="485" y="149"/>
                  </a:lnTo>
                  <a:lnTo>
                    <a:pt x="483" y="153"/>
                  </a:lnTo>
                  <a:lnTo>
                    <a:pt x="475" y="159"/>
                  </a:lnTo>
                  <a:lnTo>
                    <a:pt x="458" y="161"/>
                  </a:lnTo>
                  <a:lnTo>
                    <a:pt x="450" y="163"/>
                  </a:lnTo>
                  <a:lnTo>
                    <a:pt x="449" y="163"/>
                  </a:lnTo>
                  <a:lnTo>
                    <a:pt x="447" y="163"/>
                  </a:lnTo>
                  <a:lnTo>
                    <a:pt x="447" y="156"/>
                  </a:lnTo>
                  <a:lnTo>
                    <a:pt x="442" y="153"/>
                  </a:lnTo>
                  <a:lnTo>
                    <a:pt x="440" y="151"/>
                  </a:lnTo>
                  <a:lnTo>
                    <a:pt x="440" y="148"/>
                  </a:lnTo>
                  <a:lnTo>
                    <a:pt x="449" y="144"/>
                  </a:lnTo>
                  <a:lnTo>
                    <a:pt x="452" y="146"/>
                  </a:lnTo>
                  <a:lnTo>
                    <a:pt x="449" y="149"/>
                  </a:lnTo>
                  <a:lnTo>
                    <a:pt x="450" y="153"/>
                  </a:lnTo>
                  <a:lnTo>
                    <a:pt x="450" y="154"/>
                  </a:lnTo>
                  <a:lnTo>
                    <a:pt x="453" y="153"/>
                  </a:lnTo>
                  <a:lnTo>
                    <a:pt x="460" y="151"/>
                  </a:lnTo>
                  <a:lnTo>
                    <a:pt x="462" y="151"/>
                  </a:lnTo>
                  <a:lnTo>
                    <a:pt x="470" y="146"/>
                  </a:lnTo>
                  <a:lnTo>
                    <a:pt x="474" y="139"/>
                  </a:lnTo>
                  <a:lnTo>
                    <a:pt x="503" y="141"/>
                  </a:lnTo>
                  <a:lnTo>
                    <a:pt x="505" y="141"/>
                  </a:lnTo>
                  <a:lnTo>
                    <a:pt x="515" y="140"/>
                  </a:lnTo>
                  <a:lnTo>
                    <a:pt x="524" y="138"/>
                  </a:lnTo>
                  <a:lnTo>
                    <a:pt x="525" y="138"/>
                  </a:lnTo>
                  <a:lnTo>
                    <a:pt x="533" y="133"/>
                  </a:lnTo>
                  <a:lnTo>
                    <a:pt x="534" y="133"/>
                  </a:lnTo>
                  <a:lnTo>
                    <a:pt x="538" y="133"/>
                  </a:lnTo>
                  <a:lnTo>
                    <a:pt x="545" y="133"/>
                  </a:lnTo>
                  <a:lnTo>
                    <a:pt x="554" y="131"/>
                  </a:lnTo>
                  <a:lnTo>
                    <a:pt x="573" y="130"/>
                  </a:lnTo>
                  <a:lnTo>
                    <a:pt x="580" y="138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39"/>
                  </a:lnTo>
                  <a:close/>
                  <a:moveTo>
                    <a:pt x="377" y="68"/>
                  </a:moveTo>
                  <a:lnTo>
                    <a:pt x="379" y="70"/>
                  </a:lnTo>
                  <a:lnTo>
                    <a:pt x="382" y="69"/>
                  </a:lnTo>
                  <a:lnTo>
                    <a:pt x="387" y="69"/>
                  </a:lnTo>
                  <a:lnTo>
                    <a:pt x="390" y="68"/>
                  </a:lnTo>
                  <a:lnTo>
                    <a:pt x="397" y="81"/>
                  </a:lnTo>
                  <a:lnTo>
                    <a:pt x="389" y="101"/>
                  </a:lnTo>
                  <a:lnTo>
                    <a:pt x="384" y="108"/>
                  </a:lnTo>
                  <a:lnTo>
                    <a:pt x="382" y="110"/>
                  </a:lnTo>
                  <a:lnTo>
                    <a:pt x="385" y="108"/>
                  </a:lnTo>
                  <a:lnTo>
                    <a:pt x="387" y="108"/>
                  </a:lnTo>
                  <a:lnTo>
                    <a:pt x="393" y="104"/>
                  </a:lnTo>
                  <a:lnTo>
                    <a:pt x="394" y="103"/>
                  </a:lnTo>
                  <a:lnTo>
                    <a:pt x="395" y="101"/>
                  </a:lnTo>
                  <a:lnTo>
                    <a:pt x="397" y="100"/>
                  </a:lnTo>
                  <a:lnTo>
                    <a:pt x="400" y="100"/>
                  </a:lnTo>
                  <a:lnTo>
                    <a:pt x="400" y="108"/>
                  </a:lnTo>
                  <a:lnTo>
                    <a:pt x="390" y="111"/>
                  </a:lnTo>
                  <a:lnTo>
                    <a:pt x="390" y="115"/>
                  </a:lnTo>
                  <a:lnTo>
                    <a:pt x="384" y="115"/>
                  </a:lnTo>
                  <a:lnTo>
                    <a:pt x="382" y="115"/>
                  </a:lnTo>
                  <a:lnTo>
                    <a:pt x="383" y="123"/>
                  </a:lnTo>
                  <a:lnTo>
                    <a:pt x="382" y="124"/>
                  </a:lnTo>
                  <a:lnTo>
                    <a:pt x="382" y="125"/>
                  </a:lnTo>
                  <a:lnTo>
                    <a:pt x="380" y="126"/>
                  </a:lnTo>
                  <a:lnTo>
                    <a:pt x="379" y="128"/>
                  </a:lnTo>
                  <a:lnTo>
                    <a:pt x="372" y="130"/>
                  </a:lnTo>
                  <a:lnTo>
                    <a:pt x="372" y="131"/>
                  </a:lnTo>
                  <a:lnTo>
                    <a:pt x="372" y="131"/>
                  </a:lnTo>
                  <a:lnTo>
                    <a:pt x="374" y="138"/>
                  </a:lnTo>
                  <a:lnTo>
                    <a:pt x="373" y="138"/>
                  </a:lnTo>
                  <a:lnTo>
                    <a:pt x="365" y="143"/>
                  </a:lnTo>
                  <a:lnTo>
                    <a:pt x="368" y="148"/>
                  </a:lnTo>
                  <a:lnTo>
                    <a:pt x="368" y="149"/>
                  </a:lnTo>
                  <a:lnTo>
                    <a:pt x="372" y="153"/>
                  </a:lnTo>
                  <a:lnTo>
                    <a:pt x="373" y="155"/>
                  </a:lnTo>
                  <a:lnTo>
                    <a:pt x="374" y="159"/>
                  </a:lnTo>
                  <a:lnTo>
                    <a:pt x="368" y="164"/>
                  </a:lnTo>
                  <a:lnTo>
                    <a:pt x="372" y="166"/>
                  </a:lnTo>
                  <a:lnTo>
                    <a:pt x="377" y="159"/>
                  </a:lnTo>
                  <a:lnTo>
                    <a:pt x="378" y="158"/>
                  </a:lnTo>
                  <a:lnTo>
                    <a:pt x="382" y="153"/>
                  </a:lnTo>
                  <a:lnTo>
                    <a:pt x="384" y="149"/>
                  </a:lnTo>
                  <a:lnTo>
                    <a:pt x="385" y="149"/>
                  </a:lnTo>
                  <a:lnTo>
                    <a:pt x="392" y="149"/>
                  </a:lnTo>
                  <a:lnTo>
                    <a:pt x="395" y="140"/>
                  </a:lnTo>
                  <a:lnTo>
                    <a:pt x="398" y="133"/>
                  </a:lnTo>
                  <a:lnTo>
                    <a:pt x="403" y="140"/>
                  </a:lnTo>
                  <a:lnTo>
                    <a:pt x="408" y="136"/>
                  </a:lnTo>
                  <a:lnTo>
                    <a:pt x="424" y="130"/>
                  </a:lnTo>
                  <a:lnTo>
                    <a:pt x="427" y="134"/>
                  </a:lnTo>
                  <a:lnTo>
                    <a:pt x="428" y="135"/>
                  </a:lnTo>
                  <a:lnTo>
                    <a:pt x="437" y="139"/>
                  </a:lnTo>
                  <a:lnTo>
                    <a:pt x="438" y="141"/>
                  </a:lnTo>
                  <a:lnTo>
                    <a:pt x="438" y="144"/>
                  </a:lnTo>
                  <a:lnTo>
                    <a:pt x="427" y="141"/>
                  </a:lnTo>
                  <a:lnTo>
                    <a:pt x="413" y="149"/>
                  </a:lnTo>
                  <a:lnTo>
                    <a:pt x="412" y="149"/>
                  </a:lnTo>
                  <a:lnTo>
                    <a:pt x="410" y="153"/>
                  </a:lnTo>
                  <a:lnTo>
                    <a:pt x="409" y="160"/>
                  </a:lnTo>
                  <a:lnTo>
                    <a:pt x="403" y="165"/>
                  </a:lnTo>
                  <a:lnTo>
                    <a:pt x="402" y="170"/>
                  </a:lnTo>
                  <a:lnTo>
                    <a:pt x="400" y="170"/>
                  </a:lnTo>
                  <a:lnTo>
                    <a:pt x="400" y="173"/>
                  </a:lnTo>
                  <a:lnTo>
                    <a:pt x="393" y="175"/>
                  </a:lnTo>
                  <a:lnTo>
                    <a:pt x="392" y="166"/>
                  </a:lnTo>
                  <a:lnTo>
                    <a:pt x="392" y="159"/>
                  </a:lnTo>
                  <a:lnTo>
                    <a:pt x="387" y="159"/>
                  </a:lnTo>
                  <a:lnTo>
                    <a:pt x="385" y="159"/>
                  </a:lnTo>
                  <a:lnTo>
                    <a:pt x="384" y="166"/>
                  </a:lnTo>
                  <a:lnTo>
                    <a:pt x="383" y="170"/>
                  </a:lnTo>
                  <a:lnTo>
                    <a:pt x="379" y="173"/>
                  </a:lnTo>
                  <a:lnTo>
                    <a:pt x="379" y="180"/>
                  </a:lnTo>
                  <a:lnTo>
                    <a:pt x="370" y="188"/>
                  </a:lnTo>
                  <a:lnTo>
                    <a:pt x="367" y="190"/>
                  </a:lnTo>
                  <a:lnTo>
                    <a:pt x="365" y="191"/>
                  </a:lnTo>
                  <a:lnTo>
                    <a:pt x="362" y="188"/>
                  </a:lnTo>
                  <a:lnTo>
                    <a:pt x="359" y="186"/>
                  </a:lnTo>
                  <a:lnTo>
                    <a:pt x="352" y="184"/>
                  </a:lnTo>
                  <a:lnTo>
                    <a:pt x="345" y="183"/>
                  </a:lnTo>
                  <a:lnTo>
                    <a:pt x="353" y="173"/>
                  </a:lnTo>
                  <a:lnTo>
                    <a:pt x="363" y="161"/>
                  </a:lnTo>
                  <a:lnTo>
                    <a:pt x="367" y="156"/>
                  </a:lnTo>
                  <a:lnTo>
                    <a:pt x="365" y="156"/>
                  </a:lnTo>
                  <a:lnTo>
                    <a:pt x="362" y="155"/>
                  </a:lnTo>
                  <a:lnTo>
                    <a:pt x="360" y="155"/>
                  </a:lnTo>
                  <a:lnTo>
                    <a:pt x="359" y="158"/>
                  </a:lnTo>
                  <a:lnTo>
                    <a:pt x="353" y="163"/>
                  </a:lnTo>
                  <a:lnTo>
                    <a:pt x="353" y="165"/>
                  </a:lnTo>
                  <a:lnTo>
                    <a:pt x="352" y="165"/>
                  </a:lnTo>
                  <a:lnTo>
                    <a:pt x="340" y="178"/>
                  </a:lnTo>
                  <a:lnTo>
                    <a:pt x="334" y="184"/>
                  </a:lnTo>
                  <a:lnTo>
                    <a:pt x="327" y="190"/>
                  </a:lnTo>
                  <a:lnTo>
                    <a:pt x="315" y="191"/>
                  </a:lnTo>
                  <a:lnTo>
                    <a:pt x="317" y="188"/>
                  </a:lnTo>
                  <a:lnTo>
                    <a:pt x="318" y="185"/>
                  </a:lnTo>
                  <a:lnTo>
                    <a:pt x="337" y="164"/>
                  </a:lnTo>
                  <a:lnTo>
                    <a:pt x="339" y="161"/>
                  </a:lnTo>
                  <a:lnTo>
                    <a:pt x="330" y="154"/>
                  </a:lnTo>
                  <a:lnTo>
                    <a:pt x="334" y="154"/>
                  </a:lnTo>
                  <a:lnTo>
                    <a:pt x="343" y="156"/>
                  </a:lnTo>
                  <a:lnTo>
                    <a:pt x="345" y="154"/>
                  </a:lnTo>
                  <a:lnTo>
                    <a:pt x="344" y="154"/>
                  </a:lnTo>
                  <a:lnTo>
                    <a:pt x="343" y="153"/>
                  </a:lnTo>
                  <a:lnTo>
                    <a:pt x="333" y="149"/>
                  </a:lnTo>
                  <a:lnTo>
                    <a:pt x="334" y="144"/>
                  </a:lnTo>
                  <a:lnTo>
                    <a:pt x="340" y="139"/>
                  </a:lnTo>
                  <a:lnTo>
                    <a:pt x="353" y="131"/>
                  </a:lnTo>
                  <a:lnTo>
                    <a:pt x="360" y="134"/>
                  </a:lnTo>
                  <a:lnTo>
                    <a:pt x="364" y="136"/>
                  </a:lnTo>
                  <a:lnTo>
                    <a:pt x="364" y="135"/>
                  </a:lnTo>
                  <a:lnTo>
                    <a:pt x="364" y="134"/>
                  </a:lnTo>
                  <a:lnTo>
                    <a:pt x="365" y="131"/>
                  </a:lnTo>
                  <a:lnTo>
                    <a:pt x="363" y="129"/>
                  </a:lnTo>
                  <a:lnTo>
                    <a:pt x="355" y="125"/>
                  </a:lnTo>
                  <a:lnTo>
                    <a:pt x="354" y="120"/>
                  </a:lnTo>
                  <a:lnTo>
                    <a:pt x="354" y="118"/>
                  </a:lnTo>
                  <a:lnTo>
                    <a:pt x="354" y="115"/>
                  </a:lnTo>
                  <a:lnTo>
                    <a:pt x="357" y="115"/>
                  </a:lnTo>
                  <a:lnTo>
                    <a:pt x="360" y="115"/>
                  </a:lnTo>
                  <a:lnTo>
                    <a:pt x="364" y="115"/>
                  </a:lnTo>
                  <a:lnTo>
                    <a:pt x="368" y="119"/>
                  </a:lnTo>
                  <a:lnTo>
                    <a:pt x="370" y="120"/>
                  </a:lnTo>
                  <a:lnTo>
                    <a:pt x="372" y="120"/>
                  </a:lnTo>
                  <a:lnTo>
                    <a:pt x="375" y="116"/>
                  </a:lnTo>
                  <a:lnTo>
                    <a:pt x="370" y="108"/>
                  </a:lnTo>
                  <a:lnTo>
                    <a:pt x="359" y="110"/>
                  </a:lnTo>
                  <a:lnTo>
                    <a:pt x="357" y="110"/>
                  </a:lnTo>
                  <a:lnTo>
                    <a:pt x="353" y="105"/>
                  </a:lnTo>
                  <a:lnTo>
                    <a:pt x="354" y="98"/>
                  </a:lnTo>
                  <a:lnTo>
                    <a:pt x="360" y="99"/>
                  </a:lnTo>
                  <a:lnTo>
                    <a:pt x="362" y="98"/>
                  </a:lnTo>
                  <a:lnTo>
                    <a:pt x="364" y="95"/>
                  </a:lnTo>
                  <a:lnTo>
                    <a:pt x="365" y="93"/>
                  </a:lnTo>
                  <a:lnTo>
                    <a:pt x="367" y="93"/>
                  </a:lnTo>
                  <a:lnTo>
                    <a:pt x="362" y="89"/>
                  </a:lnTo>
                  <a:lnTo>
                    <a:pt x="364" y="81"/>
                  </a:lnTo>
                  <a:lnTo>
                    <a:pt x="368" y="73"/>
                  </a:lnTo>
                  <a:lnTo>
                    <a:pt x="368" y="70"/>
                  </a:lnTo>
                  <a:lnTo>
                    <a:pt x="372" y="69"/>
                  </a:lnTo>
                  <a:lnTo>
                    <a:pt x="377" y="68"/>
                  </a:lnTo>
                  <a:lnTo>
                    <a:pt x="377" y="68"/>
                  </a:lnTo>
                  <a:lnTo>
                    <a:pt x="377" y="68"/>
                  </a:lnTo>
                  <a:close/>
                  <a:moveTo>
                    <a:pt x="338" y="93"/>
                  </a:moveTo>
                  <a:lnTo>
                    <a:pt x="338" y="94"/>
                  </a:lnTo>
                  <a:lnTo>
                    <a:pt x="342" y="89"/>
                  </a:lnTo>
                  <a:lnTo>
                    <a:pt x="344" y="86"/>
                  </a:lnTo>
                  <a:lnTo>
                    <a:pt x="349" y="90"/>
                  </a:lnTo>
                  <a:lnTo>
                    <a:pt x="347" y="99"/>
                  </a:lnTo>
                  <a:lnTo>
                    <a:pt x="340" y="100"/>
                  </a:lnTo>
                  <a:lnTo>
                    <a:pt x="339" y="105"/>
                  </a:lnTo>
                  <a:lnTo>
                    <a:pt x="339" y="108"/>
                  </a:lnTo>
                  <a:lnTo>
                    <a:pt x="340" y="108"/>
                  </a:lnTo>
                  <a:lnTo>
                    <a:pt x="349" y="110"/>
                  </a:lnTo>
                  <a:lnTo>
                    <a:pt x="352" y="116"/>
                  </a:lnTo>
                  <a:lnTo>
                    <a:pt x="352" y="118"/>
                  </a:lnTo>
                  <a:lnTo>
                    <a:pt x="349" y="121"/>
                  </a:lnTo>
                  <a:lnTo>
                    <a:pt x="347" y="124"/>
                  </a:lnTo>
                  <a:lnTo>
                    <a:pt x="330" y="131"/>
                  </a:lnTo>
                  <a:lnTo>
                    <a:pt x="322" y="138"/>
                  </a:lnTo>
                  <a:lnTo>
                    <a:pt x="315" y="141"/>
                  </a:lnTo>
                  <a:lnTo>
                    <a:pt x="310" y="140"/>
                  </a:lnTo>
                  <a:lnTo>
                    <a:pt x="303" y="139"/>
                  </a:lnTo>
                  <a:lnTo>
                    <a:pt x="295" y="130"/>
                  </a:lnTo>
                  <a:lnTo>
                    <a:pt x="303" y="128"/>
                  </a:lnTo>
                  <a:lnTo>
                    <a:pt x="318" y="123"/>
                  </a:lnTo>
                  <a:lnTo>
                    <a:pt x="319" y="123"/>
                  </a:lnTo>
                  <a:lnTo>
                    <a:pt x="325" y="114"/>
                  </a:lnTo>
                  <a:lnTo>
                    <a:pt x="323" y="108"/>
                  </a:lnTo>
                  <a:lnTo>
                    <a:pt x="315" y="119"/>
                  </a:lnTo>
                  <a:lnTo>
                    <a:pt x="308" y="119"/>
                  </a:lnTo>
                  <a:lnTo>
                    <a:pt x="299" y="124"/>
                  </a:lnTo>
                  <a:lnTo>
                    <a:pt x="297" y="125"/>
                  </a:lnTo>
                  <a:lnTo>
                    <a:pt x="285" y="125"/>
                  </a:lnTo>
                  <a:lnTo>
                    <a:pt x="284" y="128"/>
                  </a:lnTo>
                  <a:lnTo>
                    <a:pt x="283" y="131"/>
                  </a:lnTo>
                  <a:lnTo>
                    <a:pt x="274" y="134"/>
                  </a:lnTo>
                  <a:lnTo>
                    <a:pt x="268" y="136"/>
                  </a:lnTo>
                  <a:lnTo>
                    <a:pt x="262" y="120"/>
                  </a:lnTo>
                  <a:lnTo>
                    <a:pt x="274" y="113"/>
                  </a:lnTo>
                  <a:lnTo>
                    <a:pt x="267" y="106"/>
                  </a:lnTo>
                  <a:lnTo>
                    <a:pt x="277" y="100"/>
                  </a:lnTo>
                  <a:lnTo>
                    <a:pt x="279" y="104"/>
                  </a:lnTo>
                  <a:lnTo>
                    <a:pt x="284" y="94"/>
                  </a:lnTo>
                  <a:lnTo>
                    <a:pt x="288" y="95"/>
                  </a:lnTo>
                  <a:lnTo>
                    <a:pt x="285" y="106"/>
                  </a:lnTo>
                  <a:lnTo>
                    <a:pt x="290" y="104"/>
                  </a:lnTo>
                  <a:lnTo>
                    <a:pt x="302" y="101"/>
                  </a:lnTo>
                  <a:lnTo>
                    <a:pt x="303" y="103"/>
                  </a:lnTo>
                  <a:lnTo>
                    <a:pt x="307" y="104"/>
                  </a:lnTo>
                  <a:lnTo>
                    <a:pt x="309" y="100"/>
                  </a:lnTo>
                  <a:lnTo>
                    <a:pt x="305" y="98"/>
                  </a:lnTo>
                  <a:lnTo>
                    <a:pt x="303" y="94"/>
                  </a:lnTo>
                  <a:lnTo>
                    <a:pt x="310" y="90"/>
                  </a:lnTo>
                  <a:lnTo>
                    <a:pt x="315" y="100"/>
                  </a:lnTo>
                  <a:lnTo>
                    <a:pt x="318" y="100"/>
                  </a:lnTo>
                  <a:lnTo>
                    <a:pt x="318" y="91"/>
                  </a:lnTo>
                  <a:lnTo>
                    <a:pt x="322" y="90"/>
                  </a:lnTo>
                  <a:lnTo>
                    <a:pt x="318" y="84"/>
                  </a:lnTo>
                  <a:lnTo>
                    <a:pt x="319" y="83"/>
                  </a:lnTo>
                  <a:lnTo>
                    <a:pt x="320" y="81"/>
                  </a:lnTo>
                  <a:lnTo>
                    <a:pt x="315" y="69"/>
                  </a:lnTo>
                  <a:lnTo>
                    <a:pt x="317" y="61"/>
                  </a:lnTo>
                  <a:lnTo>
                    <a:pt x="323" y="61"/>
                  </a:lnTo>
                  <a:lnTo>
                    <a:pt x="327" y="60"/>
                  </a:lnTo>
                  <a:lnTo>
                    <a:pt x="327" y="61"/>
                  </a:lnTo>
                  <a:lnTo>
                    <a:pt x="327" y="69"/>
                  </a:lnTo>
                  <a:lnTo>
                    <a:pt x="330" y="76"/>
                  </a:lnTo>
                  <a:lnTo>
                    <a:pt x="340" y="80"/>
                  </a:lnTo>
                  <a:lnTo>
                    <a:pt x="337" y="93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8" y="93"/>
                  </a:lnTo>
                  <a:close/>
                  <a:moveTo>
                    <a:pt x="363" y="76"/>
                  </a:moveTo>
                  <a:lnTo>
                    <a:pt x="355" y="85"/>
                  </a:lnTo>
                  <a:lnTo>
                    <a:pt x="353" y="83"/>
                  </a:lnTo>
                  <a:lnTo>
                    <a:pt x="352" y="80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2" y="69"/>
                  </a:lnTo>
                  <a:lnTo>
                    <a:pt x="352" y="65"/>
                  </a:lnTo>
                  <a:lnTo>
                    <a:pt x="354" y="58"/>
                  </a:lnTo>
                  <a:lnTo>
                    <a:pt x="358" y="53"/>
                  </a:lnTo>
                  <a:lnTo>
                    <a:pt x="359" y="51"/>
                  </a:lnTo>
                  <a:lnTo>
                    <a:pt x="360" y="48"/>
                  </a:lnTo>
                  <a:lnTo>
                    <a:pt x="362" y="43"/>
                  </a:lnTo>
                  <a:lnTo>
                    <a:pt x="364" y="40"/>
                  </a:lnTo>
                  <a:lnTo>
                    <a:pt x="364" y="39"/>
                  </a:lnTo>
                  <a:lnTo>
                    <a:pt x="368" y="36"/>
                  </a:lnTo>
                  <a:lnTo>
                    <a:pt x="378" y="33"/>
                  </a:lnTo>
                  <a:lnTo>
                    <a:pt x="382" y="30"/>
                  </a:lnTo>
                  <a:lnTo>
                    <a:pt x="387" y="23"/>
                  </a:lnTo>
                  <a:lnTo>
                    <a:pt x="385" y="15"/>
                  </a:lnTo>
                  <a:lnTo>
                    <a:pt x="389" y="11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3" y="8"/>
                  </a:lnTo>
                  <a:lnTo>
                    <a:pt x="413" y="11"/>
                  </a:lnTo>
                  <a:lnTo>
                    <a:pt x="409" y="14"/>
                  </a:lnTo>
                  <a:lnTo>
                    <a:pt x="405" y="25"/>
                  </a:lnTo>
                  <a:lnTo>
                    <a:pt x="405" y="30"/>
                  </a:lnTo>
                  <a:lnTo>
                    <a:pt x="392" y="46"/>
                  </a:lnTo>
                  <a:lnTo>
                    <a:pt x="387" y="56"/>
                  </a:lnTo>
                  <a:lnTo>
                    <a:pt x="373" y="65"/>
                  </a:lnTo>
                  <a:lnTo>
                    <a:pt x="368" y="66"/>
                  </a:lnTo>
                  <a:lnTo>
                    <a:pt x="364" y="66"/>
                  </a:lnTo>
                  <a:lnTo>
                    <a:pt x="363" y="76"/>
                  </a:lnTo>
                  <a:lnTo>
                    <a:pt x="363" y="76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64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7" name="Frihåndsform 216">
              <a:extLst>
                <a:ext uri="{FF2B5EF4-FFF2-40B4-BE49-F238E27FC236}">
                  <a16:creationId xmlns:a16="http://schemas.microsoft.com/office/drawing/2014/main" id="{00000000-0008-0000-0000-000017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" y="77"/>
              <a:ext cx="198" cy="120"/>
            </a:xfrm>
            <a:custGeom>
              <a:avLst/>
              <a:gdLst>
                <a:gd name="T0" fmla="*/ 79 w 593"/>
                <a:gd name="T1" fmla="*/ 285 h 360"/>
                <a:gd name="T2" fmla="*/ 43 w 593"/>
                <a:gd name="T3" fmla="*/ 327 h 360"/>
                <a:gd name="T4" fmla="*/ 7 w 593"/>
                <a:gd name="T5" fmla="*/ 322 h 360"/>
                <a:gd name="T6" fmla="*/ 13 w 593"/>
                <a:gd name="T7" fmla="*/ 340 h 360"/>
                <a:gd name="T8" fmla="*/ 48 w 593"/>
                <a:gd name="T9" fmla="*/ 295 h 360"/>
                <a:gd name="T10" fmla="*/ 145 w 593"/>
                <a:gd name="T11" fmla="*/ 285 h 360"/>
                <a:gd name="T12" fmla="*/ 93 w 593"/>
                <a:gd name="T13" fmla="*/ 266 h 360"/>
                <a:gd name="T14" fmla="*/ 64 w 593"/>
                <a:gd name="T15" fmla="*/ 265 h 360"/>
                <a:gd name="T16" fmla="*/ 84 w 593"/>
                <a:gd name="T17" fmla="*/ 253 h 360"/>
                <a:gd name="T18" fmla="*/ 199 w 593"/>
                <a:gd name="T19" fmla="*/ 166 h 360"/>
                <a:gd name="T20" fmla="*/ 152 w 593"/>
                <a:gd name="T21" fmla="*/ 212 h 360"/>
                <a:gd name="T22" fmla="*/ 118 w 593"/>
                <a:gd name="T23" fmla="*/ 205 h 360"/>
                <a:gd name="T24" fmla="*/ 124 w 593"/>
                <a:gd name="T25" fmla="*/ 187 h 360"/>
                <a:gd name="T26" fmla="*/ 138 w 593"/>
                <a:gd name="T27" fmla="*/ 176 h 360"/>
                <a:gd name="T28" fmla="*/ 133 w 593"/>
                <a:gd name="T29" fmla="*/ 157 h 360"/>
                <a:gd name="T30" fmla="*/ 188 w 593"/>
                <a:gd name="T31" fmla="*/ 146 h 360"/>
                <a:gd name="T32" fmla="*/ 255 w 593"/>
                <a:gd name="T33" fmla="*/ 136 h 360"/>
                <a:gd name="T34" fmla="*/ 239 w 593"/>
                <a:gd name="T35" fmla="*/ 116 h 360"/>
                <a:gd name="T36" fmla="*/ 264 w 593"/>
                <a:gd name="T37" fmla="*/ 112 h 360"/>
                <a:gd name="T38" fmla="*/ 333 w 593"/>
                <a:gd name="T39" fmla="*/ 54 h 360"/>
                <a:gd name="T40" fmla="*/ 344 w 593"/>
                <a:gd name="T41" fmla="*/ 51 h 360"/>
                <a:gd name="T42" fmla="*/ 258 w 593"/>
                <a:gd name="T43" fmla="*/ 69 h 360"/>
                <a:gd name="T44" fmla="*/ 240 w 593"/>
                <a:gd name="T45" fmla="*/ 56 h 360"/>
                <a:gd name="T46" fmla="*/ 410 w 593"/>
                <a:gd name="T47" fmla="*/ 56 h 360"/>
                <a:gd name="T48" fmla="*/ 268 w 593"/>
                <a:gd name="T49" fmla="*/ 27 h 360"/>
                <a:gd name="T50" fmla="*/ 377 w 593"/>
                <a:gd name="T51" fmla="*/ 25 h 360"/>
                <a:gd name="T52" fmla="*/ 488 w 593"/>
                <a:gd name="T53" fmla="*/ 20 h 360"/>
                <a:gd name="T54" fmla="*/ 564 w 593"/>
                <a:gd name="T55" fmla="*/ 91 h 360"/>
                <a:gd name="T56" fmla="*/ 535 w 593"/>
                <a:gd name="T57" fmla="*/ 212 h 360"/>
                <a:gd name="T58" fmla="*/ 464 w 593"/>
                <a:gd name="T59" fmla="*/ 177 h 360"/>
                <a:gd name="T60" fmla="*/ 428 w 593"/>
                <a:gd name="T61" fmla="*/ 212 h 360"/>
                <a:gd name="T62" fmla="*/ 390 w 593"/>
                <a:gd name="T63" fmla="*/ 246 h 360"/>
                <a:gd name="T64" fmla="*/ 383 w 593"/>
                <a:gd name="T65" fmla="*/ 327 h 360"/>
                <a:gd name="T66" fmla="*/ 325 w 593"/>
                <a:gd name="T67" fmla="*/ 345 h 360"/>
                <a:gd name="T68" fmla="*/ 217 w 593"/>
                <a:gd name="T69" fmla="*/ 331 h 360"/>
                <a:gd name="T70" fmla="*/ 87 w 593"/>
                <a:gd name="T71" fmla="*/ 338 h 360"/>
                <a:gd name="T72" fmla="*/ 139 w 593"/>
                <a:gd name="T73" fmla="*/ 317 h 360"/>
                <a:gd name="T74" fmla="*/ 154 w 593"/>
                <a:gd name="T75" fmla="*/ 296 h 360"/>
                <a:gd name="T76" fmla="*/ 160 w 593"/>
                <a:gd name="T77" fmla="*/ 280 h 360"/>
                <a:gd name="T78" fmla="*/ 159 w 593"/>
                <a:gd name="T79" fmla="*/ 268 h 360"/>
                <a:gd name="T80" fmla="*/ 168 w 593"/>
                <a:gd name="T81" fmla="*/ 232 h 360"/>
                <a:gd name="T82" fmla="*/ 204 w 593"/>
                <a:gd name="T83" fmla="*/ 215 h 360"/>
                <a:gd name="T84" fmla="*/ 219 w 593"/>
                <a:gd name="T85" fmla="*/ 192 h 360"/>
                <a:gd name="T86" fmla="*/ 247 w 593"/>
                <a:gd name="T87" fmla="*/ 187 h 360"/>
                <a:gd name="T88" fmla="*/ 274 w 593"/>
                <a:gd name="T89" fmla="*/ 182 h 360"/>
                <a:gd name="T90" fmla="*/ 272 w 593"/>
                <a:gd name="T91" fmla="*/ 157 h 360"/>
                <a:gd name="T92" fmla="*/ 315 w 593"/>
                <a:gd name="T93" fmla="*/ 191 h 360"/>
                <a:gd name="T94" fmla="*/ 298 w 593"/>
                <a:gd name="T95" fmla="*/ 147 h 360"/>
                <a:gd name="T96" fmla="*/ 283 w 593"/>
                <a:gd name="T97" fmla="*/ 106 h 360"/>
                <a:gd name="T98" fmla="*/ 332 w 593"/>
                <a:gd name="T99" fmla="*/ 147 h 360"/>
                <a:gd name="T100" fmla="*/ 369 w 593"/>
                <a:gd name="T101" fmla="*/ 130 h 360"/>
                <a:gd name="T102" fmla="*/ 364 w 593"/>
                <a:gd name="T103" fmla="*/ 66 h 360"/>
                <a:gd name="T104" fmla="*/ 374 w 593"/>
                <a:gd name="T105" fmla="*/ 161 h 360"/>
                <a:gd name="T106" fmla="*/ 407 w 593"/>
                <a:gd name="T107" fmla="*/ 133 h 360"/>
                <a:gd name="T108" fmla="*/ 393 w 593"/>
                <a:gd name="T109" fmla="*/ 93 h 360"/>
                <a:gd name="T110" fmla="*/ 430 w 593"/>
                <a:gd name="T111" fmla="*/ 76 h 360"/>
                <a:gd name="T112" fmla="*/ 459 w 593"/>
                <a:gd name="T113" fmla="*/ 60 h 360"/>
                <a:gd name="T114" fmla="*/ 526 w 593"/>
                <a:gd name="T115" fmla="*/ 88 h 360"/>
                <a:gd name="T116" fmla="*/ 515 w 593"/>
                <a:gd name="T117" fmla="*/ 46 h 360"/>
                <a:gd name="T118" fmla="*/ 465 w 593"/>
                <a:gd name="T119" fmla="*/ 12 h 360"/>
                <a:gd name="T120" fmla="*/ 315 w 593"/>
                <a:gd name="T121" fmla="*/ 2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3" h="360">
                  <a:moveTo>
                    <a:pt x="108" y="302"/>
                  </a:moveTo>
                  <a:lnTo>
                    <a:pt x="107" y="302"/>
                  </a:lnTo>
                  <a:lnTo>
                    <a:pt x="107" y="301"/>
                  </a:lnTo>
                  <a:lnTo>
                    <a:pt x="108" y="301"/>
                  </a:lnTo>
                  <a:lnTo>
                    <a:pt x="110" y="293"/>
                  </a:lnTo>
                  <a:lnTo>
                    <a:pt x="120" y="277"/>
                  </a:lnTo>
                  <a:lnTo>
                    <a:pt x="133" y="291"/>
                  </a:lnTo>
                  <a:lnTo>
                    <a:pt x="135" y="292"/>
                  </a:lnTo>
                  <a:lnTo>
                    <a:pt x="130" y="296"/>
                  </a:lnTo>
                  <a:lnTo>
                    <a:pt x="127" y="298"/>
                  </a:lnTo>
                  <a:lnTo>
                    <a:pt x="118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08" y="302"/>
                  </a:lnTo>
                  <a:close/>
                  <a:moveTo>
                    <a:pt x="69" y="277"/>
                  </a:moveTo>
                  <a:lnTo>
                    <a:pt x="72" y="280"/>
                  </a:lnTo>
                  <a:lnTo>
                    <a:pt x="73" y="278"/>
                  </a:lnTo>
                  <a:lnTo>
                    <a:pt x="75" y="280"/>
                  </a:lnTo>
                  <a:lnTo>
                    <a:pt x="75" y="282"/>
                  </a:lnTo>
                  <a:lnTo>
                    <a:pt x="75" y="285"/>
                  </a:lnTo>
                  <a:lnTo>
                    <a:pt x="79" y="285"/>
                  </a:lnTo>
                  <a:lnTo>
                    <a:pt x="82" y="283"/>
                  </a:lnTo>
                  <a:lnTo>
                    <a:pt x="83" y="282"/>
                  </a:lnTo>
                  <a:lnTo>
                    <a:pt x="84" y="283"/>
                  </a:lnTo>
                  <a:lnTo>
                    <a:pt x="83" y="288"/>
                  </a:lnTo>
                  <a:lnTo>
                    <a:pt x="83" y="291"/>
                  </a:lnTo>
                  <a:lnTo>
                    <a:pt x="84" y="300"/>
                  </a:lnTo>
                  <a:lnTo>
                    <a:pt x="85" y="302"/>
                  </a:lnTo>
                  <a:lnTo>
                    <a:pt x="87" y="313"/>
                  </a:lnTo>
                  <a:lnTo>
                    <a:pt x="85" y="317"/>
                  </a:lnTo>
                  <a:lnTo>
                    <a:pt x="84" y="320"/>
                  </a:lnTo>
                  <a:lnTo>
                    <a:pt x="82" y="325"/>
                  </a:lnTo>
                  <a:lnTo>
                    <a:pt x="79" y="326"/>
                  </a:lnTo>
                  <a:lnTo>
                    <a:pt x="80" y="333"/>
                  </a:lnTo>
                  <a:lnTo>
                    <a:pt x="74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2" y="331"/>
                  </a:lnTo>
                  <a:lnTo>
                    <a:pt x="63" y="326"/>
                  </a:lnTo>
                  <a:lnTo>
                    <a:pt x="62" y="326"/>
                  </a:lnTo>
                  <a:lnTo>
                    <a:pt x="60" y="321"/>
                  </a:lnTo>
                  <a:lnTo>
                    <a:pt x="43" y="327"/>
                  </a:lnTo>
                  <a:lnTo>
                    <a:pt x="38" y="332"/>
                  </a:lnTo>
                  <a:lnTo>
                    <a:pt x="33" y="325"/>
                  </a:lnTo>
                  <a:lnTo>
                    <a:pt x="30" y="332"/>
                  </a:lnTo>
                  <a:lnTo>
                    <a:pt x="27" y="341"/>
                  </a:lnTo>
                  <a:lnTo>
                    <a:pt x="20" y="341"/>
                  </a:lnTo>
                  <a:lnTo>
                    <a:pt x="19" y="341"/>
                  </a:lnTo>
                  <a:lnTo>
                    <a:pt x="17" y="343"/>
                  </a:lnTo>
                  <a:lnTo>
                    <a:pt x="13" y="350"/>
                  </a:lnTo>
                  <a:lnTo>
                    <a:pt x="12" y="350"/>
                  </a:lnTo>
                  <a:lnTo>
                    <a:pt x="7" y="357"/>
                  </a:lnTo>
                  <a:lnTo>
                    <a:pt x="4" y="356"/>
                  </a:lnTo>
                  <a:lnTo>
                    <a:pt x="9" y="350"/>
                  </a:lnTo>
                  <a:lnTo>
                    <a:pt x="8" y="347"/>
                  </a:lnTo>
                  <a:lnTo>
                    <a:pt x="7" y="343"/>
                  </a:lnTo>
                  <a:lnTo>
                    <a:pt x="4" y="341"/>
                  </a:lnTo>
                  <a:lnTo>
                    <a:pt x="4" y="340"/>
                  </a:lnTo>
                  <a:lnTo>
                    <a:pt x="0" y="333"/>
                  </a:lnTo>
                  <a:lnTo>
                    <a:pt x="8" y="328"/>
                  </a:lnTo>
                  <a:lnTo>
                    <a:pt x="9" y="328"/>
                  </a:lnTo>
                  <a:lnTo>
                    <a:pt x="7" y="323"/>
                  </a:lnTo>
                  <a:lnTo>
                    <a:pt x="7" y="322"/>
                  </a:lnTo>
                  <a:lnTo>
                    <a:pt x="7" y="321"/>
                  </a:lnTo>
                  <a:lnTo>
                    <a:pt x="14" y="318"/>
                  </a:lnTo>
                  <a:lnTo>
                    <a:pt x="15" y="318"/>
                  </a:lnTo>
                  <a:lnTo>
                    <a:pt x="17" y="317"/>
                  </a:lnTo>
                  <a:lnTo>
                    <a:pt x="17" y="316"/>
                  </a:lnTo>
                  <a:lnTo>
                    <a:pt x="18" y="313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5" y="307"/>
                  </a:lnTo>
                  <a:lnTo>
                    <a:pt x="25" y="303"/>
                  </a:lnTo>
                  <a:lnTo>
                    <a:pt x="35" y="300"/>
                  </a:lnTo>
                  <a:lnTo>
                    <a:pt x="35" y="302"/>
                  </a:lnTo>
                  <a:lnTo>
                    <a:pt x="34" y="310"/>
                  </a:lnTo>
                  <a:lnTo>
                    <a:pt x="29" y="313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17" y="318"/>
                  </a:lnTo>
                  <a:lnTo>
                    <a:pt x="14" y="323"/>
                  </a:lnTo>
                  <a:lnTo>
                    <a:pt x="17" y="333"/>
                  </a:lnTo>
                  <a:lnTo>
                    <a:pt x="12" y="340"/>
                  </a:lnTo>
                  <a:lnTo>
                    <a:pt x="13" y="340"/>
                  </a:lnTo>
                  <a:lnTo>
                    <a:pt x="15" y="341"/>
                  </a:lnTo>
                  <a:lnTo>
                    <a:pt x="19" y="337"/>
                  </a:lnTo>
                  <a:lnTo>
                    <a:pt x="23" y="333"/>
                  </a:lnTo>
                  <a:lnTo>
                    <a:pt x="20" y="325"/>
                  </a:lnTo>
                  <a:lnTo>
                    <a:pt x="37" y="313"/>
                  </a:lnTo>
                  <a:lnTo>
                    <a:pt x="39" y="317"/>
                  </a:lnTo>
                  <a:lnTo>
                    <a:pt x="44" y="318"/>
                  </a:lnTo>
                  <a:lnTo>
                    <a:pt x="44" y="320"/>
                  </a:lnTo>
                  <a:lnTo>
                    <a:pt x="43" y="316"/>
                  </a:lnTo>
                  <a:lnTo>
                    <a:pt x="42" y="311"/>
                  </a:lnTo>
                  <a:lnTo>
                    <a:pt x="42" y="311"/>
                  </a:lnTo>
                  <a:lnTo>
                    <a:pt x="42" y="301"/>
                  </a:lnTo>
                  <a:lnTo>
                    <a:pt x="47" y="302"/>
                  </a:lnTo>
                  <a:lnTo>
                    <a:pt x="55" y="302"/>
                  </a:lnTo>
                  <a:lnTo>
                    <a:pt x="60" y="306"/>
                  </a:lnTo>
                  <a:lnTo>
                    <a:pt x="60" y="307"/>
                  </a:lnTo>
                  <a:lnTo>
                    <a:pt x="62" y="303"/>
                  </a:lnTo>
                  <a:lnTo>
                    <a:pt x="60" y="301"/>
                  </a:lnTo>
                  <a:lnTo>
                    <a:pt x="58" y="297"/>
                  </a:lnTo>
                  <a:lnTo>
                    <a:pt x="58" y="296"/>
                  </a:lnTo>
                  <a:lnTo>
                    <a:pt x="48" y="295"/>
                  </a:lnTo>
                  <a:lnTo>
                    <a:pt x="47" y="293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4" y="286"/>
                  </a:lnTo>
                  <a:lnTo>
                    <a:pt x="52" y="277"/>
                  </a:lnTo>
                  <a:lnTo>
                    <a:pt x="54" y="278"/>
                  </a:lnTo>
                  <a:lnTo>
                    <a:pt x="57" y="278"/>
                  </a:lnTo>
                  <a:lnTo>
                    <a:pt x="63" y="285"/>
                  </a:lnTo>
                  <a:lnTo>
                    <a:pt x="64" y="282"/>
                  </a:lnTo>
                  <a:lnTo>
                    <a:pt x="60" y="275"/>
                  </a:lnTo>
                  <a:lnTo>
                    <a:pt x="55" y="273"/>
                  </a:lnTo>
                  <a:lnTo>
                    <a:pt x="55" y="268"/>
                  </a:lnTo>
                  <a:lnTo>
                    <a:pt x="55" y="267"/>
                  </a:lnTo>
                  <a:lnTo>
                    <a:pt x="57" y="267"/>
                  </a:lnTo>
                  <a:lnTo>
                    <a:pt x="62" y="273"/>
                  </a:lnTo>
                  <a:lnTo>
                    <a:pt x="65" y="275"/>
                  </a:lnTo>
                  <a:lnTo>
                    <a:pt x="69" y="277"/>
                  </a:lnTo>
                  <a:lnTo>
                    <a:pt x="69" y="277"/>
                  </a:lnTo>
                  <a:lnTo>
                    <a:pt x="69" y="277"/>
                  </a:lnTo>
                  <a:close/>
                  <a:moveTo>
                    <a:pt x="159" y="273"/>
                  </a:moveTo>
                  <a:lnTo>
                    <a:pt x="145" y="285"/>
                  </a:lnTo>
                  <a:lnTo>
                    <a:pt x="139" y="290"/>
                  </a:lnTo>
                  <a:lnTo>
                    <a:pt x="139" y="291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37" y="287"/>
                  </a:lnTo>
                  <a:lnTo>
                    <a:pt x="132" y="278"/>
                  </a:lnTo>
                  <a:lnTo>
                    <a:pt x="128" y="270"/>
                  </a:lnTo>
                  <a:lnTo>
                    <a:pt x="129" y="268"/>
                  </a:lnTo>
                  <a:lnTo>
                    <a:pt x="130" y="266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39" y="268"/>
                  </a:lnTo>
                  <a:lnTo>
                    <a:pt x="137" y="266"/>
                  </a:lnTo>
                  <a:lnTo>
                    <a:pt x="149" y="266"/>
                  </a:lnTo>
                  <a:lnTo>
                    <a:pt x="157" y="272"/>
                  </a:lnTo>
                  <a:lnTo>
                    <a:pt x="159" y="273"/>
                  </a:lnTo>
                  <a:lnTo>
                    <a:pt x="159" y="273"/>
                  </a:lnTo>
                  <a:lnTo>
                    <a:pt x="159" y="273"/>
                  </a:lnTo>
                  <a:close/>
                  <a:moveTo>
                    <a:pt x="99" y="262"/>
                  </a:moveTo>
                  <a:lnTo>
                    <a:pt x="93" y="266"/>
                  </a:lnTo>
                  <a:lnTo>
                    <a:pt x="89" y="260"/>
                  </a:lnTo>
                  <a:lnTo>
                    <a:pt x="95" y="257"/>
                  </a:lnTo>
                  <a:lnTo>
                    <a:pt x="99" y="262"/>
                  </a:lnTo>
                  <a:lnTo>
                    <a:pt x="99" y="262"/>
                  </a:lnTo>
                  <a:lnTo>
                    <a:pt x="99" y="262"/>
                  </a:lnTo>
                  <a:close/>
                  <a:moveTo>
                    <a:pt x="72" y="258"/>
                  </a:moveTo>
                  <a:lnTo>
                    <a:pt x="82" y="261"/>
                  </a:lnTo>
                  <a:lnTo>
                    <a:pt x="85" y="258"/>
                  </a:lnTo>
                  <a:lnTo>
                    <a:pt x="88" y="263"/>
                  </a:lnTo>
                  <a:lnTo>
                    <a:pt x="88" y="265"/>
                  </a:lnTo>
                  <a:lnTo>
                    <a:pt x="88" y="268"/>
                  </a:lnTo>
                  <a:lnTo>
                    <a:pt x="89" y="272"/>
                  </a:lnTo>
                  <a:lnTo>
                    <a:pt x="83" y="273"/>
                  </a:lnTo>
                  <a:lnTo>
                    <a:pt x="74" y="273"/>
                  </a:lnTo>
                  <a:lnTo>
                    <a:pt x="73" y="273"/>
                  </a:lnTo>
                  <a:lnTo>
                    <a:pt x="72" y="273"/>
                  </a:lnTo>
                  <a:lnTo>
                    <a:pt x="70" y="271"/>
                  </a:lnTo>
                  <a:lnTo>
                    <a:pt x="68" y="267"/>
                  </a:lnTo>
                  <a:lnTo>
                    <a:pt x="67" y="266"/>
                  </a:lnTo>
                  <a:lnTo>
                    <a:pt x="65" y="266"/>
                  </a:lnTo>
                  <a:lnTo>
                    <a:pt x="64" y="265"/>
                  </a:lnTo>
                  <a:lnTo>
                    <a:pt x="62" y="263"/>
                  </a:lnTo>
                  <a:lnTo>
                    <a:pt x="57" y="260"/>
                  </a:lnTo>
                  <a:lnTo>
                    <a:pt x="60" y="253"/>
                  </a:lnTo>
                  <a:lnTo>
                    <a:pt x="62" y="253"/>
                  </a:lnTo>
                  <a:lnTo>
                    <a:pt x="67" y="255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close/>
                  <a:moveTo>
                    <a:pt x="84" y="253"/>
                  </a:moveTo>
                  <a:lnTo>
                    <a:pt x="83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3" y="248"/>
                  </a:lnTo>
                  <a:lnTo>
                    <a:pt x="82" y="243"/>
                  </a:lnTo>
                  <a:lnTo>
                    <a:pt x="82" y="247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83" y="251"/>
                  </a:lnTo>
                  <a:lnTo>
                    <a:pt x="83" y="253"/>
                  </a:lnTo>
                  <a:lnTo>
                    <a:pt x="84" y="253"/>
                  </a:lnTo>
                  <a:lnTo>
                    <a:pt x="84" y="253"/>
                  </a:lnTo>
                  <a:lnTo>
                    <a:pt x="84" y="253"/>
                  </a:lnTo>
                  <a:close/>
                  <a:moveTo>
                    <a:pt x="160" y="240"/>
                  </a:moveTo>
                  <a:lnTo>
                    <a:pt x="152" y="252"/>
                  </a:lnTo>
                  <a:lnTo>
                    <a:pt x="150" y="252"/>
                  </a:lnTo>
                  <a:lnTo>
                    <a:pt x="147" y="251"/>
                  </a:lnTo>
                  <a:lnTo>
                    <a:pt x="148" y="236"/>
                  </a:lnTo>
                  <a:lnTo>
                    <a:pt x="160" y="232"/>
                  </a:lnTo>
                  <a:lnTo>
                    <a:pt x="164" y="235"/>
                  </a:lnTo>
                  <a:lnTo>
                    <a:pt x="160" y="240"/>
                  </a:lnTo>
                  <a:lnTo>
                    <a:pt x="160" y="240"/>
                  </a:lnTo>
                  <a:lnTo>
                    <a:pt x="160" y="240"/>
                  </a:lnTo>
                  <a:close/>
                  <a:moveTo>
                    <a:pt x="184" y="155"/>
                  </a:moveTo>
                  <a:lnTo>
                    <a:pt x="180" y="162"/>
                  </a:lnTo>
                  <a:lnTo>
                    <a:pt x="185" y="163"/>
                  </a:lnTo>
                  <a:lnTo>
                    <a:pt x="193" y="155"/>
                  </a:lnTo>
                  <a:lnTo>
                    <a:pt x="199" y="157"/>
                  </a:lnTo>
                  <a:lnTo>
                    <a:pt x="197" y="161"/>
                  </a:lnTo>
                  <a:lnTo>
                    <a:pt x="195" y="162"/>
                  </a:lnTo>
                  <a:lnTo>
                    <a:pt x="190" y="168"/>
                  </a:lnTo>
                  <a:lnTo>
                    <a:pt x="194" y="171"/>
                  </a:lnTo>
                  <a:lnTo>
                    <a:pt x="199" y="166"/>
                  </a:lnTo>
                  <a:lnTo>
                    <a:pt x="202" y="167"/>
                  </a:lnTo>
                  <a:lnTo>
                    <a:pt x="203" y="177"/>
                  </a:lnTo>
                  <a:lnTo>
                    <a:pt x="204" y="178"/>
                  </a:lnTo>
                  <a:lnTo>
                    <a:pt x="204" y="180"/>
                  </a:lnTo>
                  <a:lnTo>
                    <a:pt x="204" y="181"/>
                  </a:lnTo>
                  <a:lnTo>
                    <a:pt x="200" y="182"/>
                  </a:lnTo>
                  <a:lnTo>
                    <a:pt x="193" y="185"/>
                  </a:lnTo>
                  <a:lnTo>
                    <a:pt x="188" y="188"/>
                  </a:lnTo>
                  <a:lnTo>
                    <a:pt x="188" y="190"/>
                  </a:lnTo>
                  <a:lnTo>
                    <a:pt x="193" y="197"/>
                  </a:lnTo>
                  <a:lnTo>
                    <a:pt x="194" y="202"/>
                  </a:lnTo>
                  <a:lnTo>
                    <a:pt x="188" y="206"/>
                  </a:lnTo>
                  <a:lnTo>
                    <a:pt x="199" y="212"/>
                  </a:lnTo>
                  <a:lnTo>
                    <a:pt x="188" y="220"/>
                  </a:lnTo>
                  <a:lnTo>
                    <a:pt x="184" y="220"/>
                  </a:lnTo>
                  <a:lnTo>
                    <a:pt x="178" y="218"/>
                  </a:lnTo>
                  <a:lnTo>
                    <a:pt x="160" y="221"/>
                  </a:lnTo>
                  <a:lnTo>
                    <a:pt x="158" y="222"/>
                  </a:lnTo>
                  <a:lnTo>
                    <a:pt x="160" y="213"/>
                  </a:lnTo>
                  <a:lnTo>
                    <a:pt x="160" y="211"/>
                  </a:lnTo>
                  <a:lnTo>
                    <a:pt x="152" y="212"/>
                  </a:lnTo>
                  <a:lnTo>
                    <a:pt x="152" y="213"/>
                  </a:lnTo>
                  <a:lnTo>
                    <a:pt x="152" y="216"/>
                  </a:lnTo>
                  <a:lnTo>
                    <a:pt x="150" y="220"/>
                  </a:lnTo>
                  <a:lnTo>
                    <a:pt x="132" y="235"/>
                  </a:lnTo>
                  <a:lnTo>
                    <a:pt x="132" y="235"/>
                  </a:lnTo>
                  <a:lnTo>
                    <a:pt x="137" y="245"/>
                  </a:lnTo>
                  <a:lnTo>
                    <a:pt x="130" y="247"/>
                  </a:lnTo>
                  <a:lnTo>
                    <a:pt x="122" y="250"/>
                  </a:lnTo>
                  <a:lnTo>
                    <a:pt x="122" y="235"/>
                  </a:lnTo>
                  <a:lnTo>
                    <a:pt x="112" y="237"/>
                  </a:lnTo>
                  <a:lnTo>
                    <a:pt x="102" y="240"/>
                  </a:lnTo>
                  <a:lnTo>
                    <a:pt x="100" y="227"/>
                  </a:lnTo>
                  <a:lnTo>
                    <a:pt x="118" y="225"/>
                  </a:lnTo>
                  <a:lnTo>
                    <a:pt x="122" y="223"/>
                  </a:lnTo>
                  <a:lnTo>
                    <a:pt x="122" y="218"/>
                  </a:lnTo>
                  <a:lnTo>
                    <a:pt x="122" y="215"/>
                  </a:lnTo>
                  <a:lnTo>
                    <a:pt x="112" y="213"/>
                  </a:lnTo>
                  <a:lnTo>
                    <a:pt x="108" y="212"/>
                  </a:lnTo>
                  <a:lnTo>
                    <a:pt x="108" y="211"/>
                  </a:lnTo>
                  <a:lnTo>
                    <a:pt x="108" y="207"/>
                  </a:lnTo>
                  <a:lnTo>
                    <a:pt x="118" y="205"/>
                  </a:lnTo>
                  <a:lnTo>
                    <a:pt x="124" y="208"/>
                  </a:lnTo>
                  <a:lnTo>
                    <a:pt x="125" y="207"/>
                  </a:lnTo>
                  <a:lnTo>
                    <a:pt x="128" y="206"/>
                  </a:lnTo>
                  <a:lnTo>
                    <a:pt x="129" y="206"/>
                  </a:lnTo>
                  <a:lnTo>
                    <a:pt x="128" y="206"/>
                  </a:lnTo>
                  <a:lnTo>
                    <a:pt x="128" y="205"/>
                  </a:lnTo>
                  <a:lnTo>
                    <a:pt x="127" y="202"/>
                  </a:lnTo>
                  <a:lnTo>
                    <a:pt x="132" y="197"/>
                  </a:lnTo>
                  <a:lnTo>
                    <a:pt x="130" y="196"/>
                  </a:lnTo>
                  <a:lnTo>
                    <a:pt x="125" y="197"/>
                  </a:lnTo>
                  <a:lnTo>
                    <a:pt x="124" y="197"/>
                  </a:lnTo>
                  <a:lnTo>
                    <a:pt x="122" y="202"/>
                  </a:lnTo>
                  <a:lnTo>
                    <a:pt x="120" y="201"/>
                  </a:lnTo>
                  <a:lnTo>
                    <a:pt x="117" y="200"/>
                  </a:lnTo>
                  <a:lnTo>
                    <a:pt x="113" y="198"/>
                  </a:lnTo>
                  <a:lnTo>
                    <a:pt x="108" y="192"/>
                  </a:lnTo>
                  <a:lnTo>
                    <a:pt x="118" y="190"/>
                  </a:lnTo>
                  <a:lnTo>
                    <a:pt x="120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4" y="187"/>
                  </a:lnTo>
                  <a:lnTo>
                    <a:pt x="123" y="186"/>
                  </a:lnTo>
                  <a:lnTo>
                    <a:pt x="120" y="185"/>
                  </a:lnTo>
                  <a:lnTo>
                    <a:pt x="120" y="183"/>
                  </a:lnTo>
                  <a:lnTo>
                    <a:pt x="120" y="183"/>
                  </a:lnTo>
                  <a:lnTo>
                    <a:pt x="124" y="183"/>
                  </a:lnTo>
                  <a:lnTo>
                    <a:pt x="127" y="183"/>
                  </a:lnTo>
                  <a:lnTo>
                    <a:pt x="128" y="182"/>
                  </a:lnTo>
                  <a:lnTo>
                    <a:pt x="123" y="181"/>
                  </a:lnTo>
                  <a:lnTo>
                    <a:pt x="119" y="180"/>
                  </a:lnTo>
                  <a:lnTo>
                    <a:pt x="114" y="182"/>
                  </a:lnTo>
                  <a:lnTo>
                    <a:pt x="112" y="182"/>
                  </a:lnTo>
                  <a:lnTo>
                    <a:pt x="104" y="183"/>
                  </a:lnTo>
                  <a:lnTo>
                    <a:pt x="109" y="176"/>
                  </a:lnTo>
                  <a:lnTo>
                    <a:pt x="114" y="176"/>
                  </a:lnTo>
                  <a:lnTo>
                    <a:pt x="123" y="177"/>
                  </a:lnTo>
                  <a:lnTo>
                    <a:pt x="125" y="176"/>
                  </a:lnTo>
                  <a:lnTo>
                    <a:pt x="128" y="173"/>
                  </a:lnTo>
                  <a:lnTo>
                    <a:pt x="132" y="172"/>
                  </a:lnTo>
                  <a:lnTo>
                    <a:pt x="138" y="173"/>
                  </a:lnTo>
                  <a:lnTo>
                    <a:pt x="138" y="175"/>
                  </a:lnTo>
                  <a:lnTo>
                    <a:pt x="138" y="176"/>
                  </a:lnTo>
                  <a:lnTo>
                    <a:pt x="140" y="176"/>
                  </a:lnTo>
                  <a:lnTo>
                    <a:pt x="142" y="177"/>
                  </a:lnTo>
                  <a:lnTo>
                    <a:pt x="148" y="182"/>
                  </a:lnTo>
                  <a:lnTo>
                    <a:pt x="149" y="176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4" y="172"/>
                  </a:lnTo>
                  <a:lnTo>
                    <a:pt x="154" y="170"/>
                  </a:lnTo>
                  <a:lnTo>
                    <a:pt x="155" y="170"/>
                  </a:lnTo>
                  <a:lnTo>
                    <a:pt x="157" y="171"/>
                  </a:lnTo>
                  <a:lnTo>
                    <a:pt x="157" y="167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47" y="167"/>
                  </a:lnTo>
                  <a:lnTo>
                    <a:pt x="144" y="167"/>
                  </a:lnTo>
                  <a:lnTo>
                    <a:pt x="138" y="167"/>
                  </a:lnTo>
                  <a:lnTo>
                    <a:pt x="135" y="166"/>
                  </a:lnTo>
                  <a:lnTo>
                    <a:pt x="132" y="160"/>
                  </a:lnTo>
                  <a:lnTo>
                    <a:pt x="132" y="156"/>
                  </a:lnTo>
                  <a:lnTo>
                    <a:pt x="133" y="157"/>
                  </a:lnTo>
                  <a:lnTo>
                    <a:pt x="142" y="161"/>
                  </a:lnTo>
                  <a:lnTo>
                    <a:pt x="144" y="158"/>
                  </a:lnTo>
                  <a:lnTo>
                    <a:pt x="142" y="151"/>
                  </a:lnTo>
                  <a:lnTo>
                    <a:pt x="143" y="148"/>
                  </a:lnTo>
                  <a:lnTo>
                    <a:pt x="149" y="151"/>
                  </a:lnTo>
                  <a:lnTo>
                    <a:pt x="157" y="156"/>
                  </a:lnTo>
                  <a:lnTo>
                    <a:pt x="158" y="158"/>
                  </a:lnTo>
                  <a:lnTo>
                    <a:pt x="160" y="158"/>
                  </a:lnTo>
                  <a:lnTo>
                    <a:pt x="162" y="158"/>
                  </a:lnTo>
                  <a:lnTo>
                    <a:pt x="160" y="157"/>
                  </a:lnTo>
                  <a:lnTo>
                    <a:pt x="149" y="146"/>
                  </a:lnTo>
                  <a:lnTo>
                    <a:pt x="155" y="140"/>
                  </a:lnTo>
                  <a:lnTo>
                    <a:pt x="157" y="140"/>
                  </a:lnTo>
                  <a:lnTo>
                    <a:pt x="160" y="143"/>
                  </a:lnTo>
                  <a:lnTo>
                    <a:pt x="162" y="143"/>
                  </a:lnTo>
                  <a:lnTo>
                    <a:pt x="164" y="151"/>
                  </a:lnTo>
                  <a:lnTo>
                    <a:pt x="168" y="155"/>
                  </a:lnTo>
                  <a:lnTo>
                    <a:pt x="167" y="137"/>
                  </a:lnTo>
                  <a:lnTo>
                    <a:pt x="180" y="145"/>
                  </a:lnTo>
                  <a:lnTo>
                    <a:pt x="185" y="145"/>
                  </a:lnTo>
                  <a:lnTo>
                    <a:pt x="188" y="146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close/>
                  <a:moveTo>
                    <a:pt x="274" y="122"/>
                  </a:moveTo>
                  <a:lnTo>
                    <a:pt x="270" y="127"/>
                  </a:lnTo>
                  <a:lnTo>
                    <a:pt x="268" y="118"/>
                  </a:lnTo>
                  <a:lnTo>
                    <a:pt x="268" y="116"/>
                  </a:lnTo>
                  <a:lnTo>
                    <a:pt x="269" y="115"/>
                  </a:lnTo>
                  <a:lnTo>
                    <a:pt x="277" y="108"/>
                  </a:lnTo>
                  <a:lnTo>
                    <a:pt x="277" y="113"/>
                  </a:lnTo>
                  <a:lnTo>
                    <a:pt x="275" y="116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4" y="122"/>
                  </a:lnTo>
                  <a:close/>
                  <a:moveTo>
                    <a:pt x="264" y="112"/>
                  </a:moveTo>
                  <a:lnTo>
                    <a:pt x="257" y="120"/>
                  </a:lnTo>
                  <a:lnTo>
                    <a:pt x="253" y="126"/>
                  </a:lnTo>
                  <a:lnTo>
                    <a:pt x="259" y="130"/>
                  </a:lnTo>
                  <a:lnTo>
                    <a:pt x="259" y="131"/>
                  </a:lnTo>
                  <a:lnTo>
                    <a:pt x="257" y="136"/>
                  </a:lnTo>
                  <a:lnTo>
                    <a:pt x="255" y="136"/>
                  </a:lnTo>
                  <a:lnTo>
                    <a:pt x="254" y="137"/>
                  </a:lnTo>
                  <a:lnTo>
                    <a:pt x="237" y="143"/>
                  </a:lnTo>
                  <a:lnTo>
                    <a:pt x="225" y="146"/>
                  </a:lnTo>
                  <a:lnTo>
                    <a:pt x="217" y="147"/>
                  </a:lnTo>
                  <a:lnTo>
                    <a:pt x="208" y="151"/>
                  </a:lnTo>
                  <a:lnTo>
                    <a:pt x="204" y="143"/>
                  </a:lnTo>
                  <a:lnTo>
                    <a:pt x="202" y="143"/>
                  </a:lnTo>
                  <a:lnTo>
                    <a:pt x="197" y="141"/>
                  </a:lnTo>
                  <a:lnTo>
                    <a:pt x="195" y="133"/>
                  </a:lnTo>
                  <a:lnTo>
                    <a:pt x="197" y="132"/>
                  </a:lnTo>
                  <a:lnTo>
                    <a:pt x="199" y="131"/>
                  </a:lnTo>
                  <a:lnTo>
                    <a:pt x="204" y="131"/>
                  </a:lnTo>
                  <a:lnTo>
                    <a:pt x="205" y="130"/>
                  </a:lnTo>
                  <a:lnTo>
                    <a:pt x="213" y="132"/>
                  </a:lnTo>
                  <a:lnTo>
                    <a:pt x="217" y="135"/>
                  </a:lnTo>
                  <a:lnTo>
                    <a:pt x="218" y="136"/>
                  </a:lnTo>
                  <a:lnTo>
                    <a:pt x="223" y="128"/>
                  </a:lnTo>
                  <a:lnTo>
                    <a:pt x="220" y="128"/>
                  </a:lnTo>
                  <a:lnTo>
                    <a:pt x="212" y="125"/>
                  </a:lnTo>
                  <a:lnTo>
                    <a:pt x="212" y="117"/>
                  </a:lnTo>
                  <a:lnTo>
                    <a:pt x="239" y="116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19" y="110"/>
                  </a:lnTo>
                  <a:lnTo>
                    <a:pt x="219" y="100"/>
                  </a:lnTo>
                  <a:lnTo>
                    <a:pt x="234" y="101"/>
                  </a:lnTo>
                  <a:lnTo>
                    <a:pt x="238" y="98"/>
                  </a:lnTo>
                  <a:lnTo>
                    <a:pt x="243" y="98"/>
                  </a:lnTo>
                  <a:lnTo>
                    <a:pt x="243" y="98"/>
                  </a:lnTo>
                  <a:lnTo>
                    <a:pt x="247" y="115"/>
                  </a:lnTo>
                  <a:lnTo>
                    <a:pt x="250" y="101"/>
                  </a:lnTo>
                  <a:lnTo>
                    <a:pt x="252" y="93"/>
                  </a:lnTo>
                  <a:lnTo>
                    <a:pt x="244" y="90"/>
                  </a:lnTo>
                  <a:lnTo>
                    <a:pt x="244" y="84"/>
                  </a:lnTo>
                  <a:lnTo>
                    <a:pt x="254" y="82"/>
                  </a:lnTo>
                  <a:lnTo>
                    <a:pt x="257" y="90"/>
                  </a:lnTo>
                  <a:lnTo>
                    <a:pt x="272" y="92"/>
                  </a:lnTo>
                  <a:lnTo>
                    <a:pt x="274" y="96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410" y="82"/>
                  </a:moveTo>
                  <a:lnTo>
                    <a:pt x="395" y="87"/>
                  </a:lnTo>
                  <a:lnTo>
                    <a:pt x="394" y="81"/>
                  </a:lnTo>
                  <a:lnTo>
                    <a:pt x="397" y="75"/>
                  </a:lnTo>
                  <a:lnTo>
                    <a:pt x="398" y="67"/>
                  </a:lnTo>
                  <a:lnTo>
                    <a:pt x="409" y="66"/>
                  </a:lnTo>
                  <a:lnTo>
                    <a:pt x="410" y="67"/>
                  </a:lnTo>
                  <a:lnTo>
                    <a:pt x="407" y="74"/>
                  </a:lnTo>
                  <a:lnTo>
                    <a:pt x="410" y="80"/>
                  </a:lnTo>
                  <a:lnTo>
                    <a:pt x="410" y="82"/>
                  </a:lnTo>
                  <a:lnTo>
                    <a:pt x="410" y="82"/>
                  </a:lnTo>
                  <a:lnTo>
                    <a:pt x="410" y="82"/>
                  </a:lnTo>
                  <a:close/>
                  <a:moveTo>
                    <a:pt x="330" y="80"/>
                  </a:moveTo>
                  <a:lnTo>
                    <a:pt x="309" y="86"/>
                  </a:lnTo>
                  <a:lnTo>
                    <a:pt x="309" y="84"/>
                  </a:lnTo>
                  <a:lnTo>
                    <a:pt x="312" y="79"/>
                  </a:lnTo>
                  <a:lnTo>
                    <a:pt x="313" y="74"/>
                  </a:lnTo>
                  <a:lnTo>
                    <a:pt x="315" y="70"/>
                  </a:lnTo>
                  <a:lnTo>
                    <a:pt x="322" y="67"/>
                  </a:lnTo>
                  <a:lnTo>
                    <a:pt x="333" y="54"/>
                  </a:lnTo>
                  <a:lnTo>
                    <a:pt x="337" y="60"/>
                  </a:lnTo>
                  <a:lnTo>
                    <a:pt x="332" y="70"/>
                  </a:lnTo>
                  <a:lnTo>
                    <a:pt x="330" y="70"/>
                  </a:lnTo>
                  <a:lnTo>
                    <a:pt x="330" y="76"/>
                  </a:lnTo>
                  <a:lnTo>
                    <a:pt x="330" y="80"/>
                  </a:lnTo>
                  <a:lnTo>
                    <a:pt x="330" y="80"/>
                  </a:lnTo>
                  <a:lnTo>
                    <a:pt x="330" y="80"/>
                  </a:lnTo>
                  <a:close/>
                  <a:moveTo>
                    <a:pt x="344" y="51"/>
                  </a:moveTo>
                  <a:lnTo>
                    <a:pt x="348" y="51"/>
                  </a:lnTo>
                  <a:lnTo>
                    <a:pt x="349" y="51"/>
                  </a:lnTo>
                  <a:lnTo>
                    <a:pt x="350" y="51"/>
                  </a:lnTo>
                  <a:lnTo>
                    <a:pt x="349" y="52"/>
                  </a:lnTo>
                  <a:lnTo>
                    <a:pt x="347" y="52"/>
                  </a:lnTo>
                  <a:lnTo>
                    <a:pt x="345" y="54"/>
                  </a:lnTo>
                  <a:lnTo>
                    <a:pt x="338" y="51"/>
                  </a:lnTo>
                  <a:lnTo>
                    <a:pt x="338" y="50"/>
                  </a:lnTo>
                  <a:lnTo>
                    <a:pt x="340" y="49"/>
                  </a:lnTo>
                  <a:lnTo>
                    <a:pt x="344" y="50"/>
                  </a:lnTo>
                  <a:lnTo>
                    <a:pt x="344" y="51"/>
                  </a:lnTo>
                  <a:lnTo>
                    <a:pt x="344" y="51"/>
                  </a:lnTo>
                  <a:lnTo>
                    <a:pt x="344" y="51"/>
                  </a:lnTo>
                  <a:close/>
                  <a:moveTo>
                    <a:pt x="298" y="54"/>
                  </a:moveTo>
                  <a:lnTo>
                    <a:pt x="300" y="56"/>
                  </a:lnTo>
                  <a:lnTo>
                    <a:pt x="303" y="47"/>
                  </a:lnTo>
                  <a:lnTo>
                    <a:pt x="312" y="46"/>
                  </a:lnTo>
                  <a:lnTo>
                    <a:pt x="313" y="51"/>
                  </a:lnTo>
                  <a:lnTo>
                    <a:pt x="318" y="51"/>
                  </a:lnTo>
                  <a:lnTo>
                    <a:pt x="322" y="51"/>
                  </a:lnTo>
                  <a:lnTo>
                    <a:pt x="325" y="54"/>
                  </a:lnTo>
                  <a:lnTo>
                    <a:pt x="325" y="60"/>
                  </a:lnTo>
                  <a:lnTo>
                    <a:pt x="320" y="62"/>
                  </a:lnTo>
                  <a:lnTo>
                    <a:pt x="312" y="65"/>
                  </a:lnTo>
                  <a:lnTo>
                    <a:pt x="303" y="75"/>
                  </a:lnTo>
                  <a:lnTo>
                    <a:pt x="300" y="85"/>
                  </a:lnTo>
                  <a:lnTo>
                    <a:pt x="298" y="88"/>
                  </a:lnTo>
                  <a:lnTo>
                    <a:pt x="297" y="91"/>
                  </a:lnTo>
                  <a:lnTo>
                    <a:pt x="280" y="92"/>
                  </a:lnTo>
                  <a:lnTo>
                    <a:pt x="273" y="86"/>
                  </a:lnTo>
                  <a:lnTo>
                    <a:pt x="258" y="76"/>
                  </a:lnTo>
                  <a:lnTo>
                    <a:pt x="245" y="74"/>
                  </a:lnTo>
                  <a:lnTo>
                    <a:pt x="249" y="67"/>
                  </a:lnTo>
                  <a:lnTo>
                    <a:pt x="258" y="69"/>
                  </a:lnTo>
                  <a:lnTo>
                    <a:pt x="263" y="62"/>
                  </a:lnTo>
                  <a:lnTo>
                    <a:pt x="255" y="60"/>
                  </a:lnTo>
                  <a:lnTo>
                    <a:pt x="257" y="60"/>
                  </a:lnTo>
                  <a:lnTo>
                    <a:pt x="262" y="52"/>
                  </a:lnTo>
                  <a:lnTo>
                    <a:pt x="275" y="52"/>
                  </a:lnTo>
                  <a:lnTo>
                    <a:pt x="277" y="52"/>
                  </a:lnTo>
                  <a:lnTo>
                    <a:pt x="275" y="46"/>
                  </a:lnTo>
                  <a:lnTo>
                    <a:pt x="274" y="45"/>
                  </a:lnTo>
                  <a:lnTo>
                    <a:pt x="275" y="44"/>
                  </a:lnTo>
                  <a:lnTo>
                    <a:pt x="280" y="40"/>
                  </a:lnTo>
                  <a:lnTo>
                    <a:pt x="290" y="41"/>
                  </a:lnTo>
                  <a:lnTo>
                    <a:pt x="290" y="51"/>
                  </a:lnTo>
                  <a:lnTo>
                    <a:pt x="298" y="54"/>
                  </a:lnTo>
                  <a:lnTo>
                    <a:pt x="298" y="54"/>
                  </a:lnTo>
                  <a:lnTo>
                    <a:pt x="298" y="54"/>
                  </a:lnTo>
                  <a:close/>
                  <a:moveTo>
                    <a:pt x="265" y="45"/>
                  </a:moveTo>
                  <a:lnTo>
                    <a:pt x="254" y="52"/>
                  </a:lnTo>
                  <a:lnTo>
                    <a:pt x="250" y="55"/>
                  </a:lnTo>
                  <a:lnTo>
                    <a:pt x="245" y="60"/>
                  </a:lnTo>
                  <a:lnTo>
                    <a:pt x="242" y="57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44" y="44"/>
                  </a:lnTo>
                  <a:lnTo>
                    <a:pt x="245" y="39"/>
                  </a:lnTo>
                  <a:lnTo>
                    <a:pt x="250" y="40"/>
                  </a:lnTo>
                  <a:lnTo>
                    <a:pt x="252" y="45"/>
                  </a:lnTo>
                  <a:lnTo>
                    <a:pt x="254" y="45"/>
                  </a:lnTo>
                  <a:lnTo>
                    <a:pt x="260" y="39"/>
                  </a:lnTo>
                  <a:lnTo>
                    <a:pt x="263" y="39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5"/>
                  </a:lnTo>
                  <a:close/>
                  <a:moveTo>
                    <a:pt x="426" y="47"/>
                  </a:moveTo>
                  <a:lnTo>
                    <a:pt x="424" y="50"/>
                  </a:lnTo>
                  <a:lnTo>
                    <a:pt x="428" y="49"/>
                  </a:lnTo>
                  <a:lnTo>
                    <a:pt x="430" y="47"/>
                  </a:lnTo>
                  <a:lnTo>
                    <a:pt x="433" y="51"/>
                  </a:lnTo>
                  <a:lnTo>
                    <a:pt x="425" y="55"/>
                  </a:lnTo>
                  <a:lnTo>
                    <a:pt x="426" y="56"/>
                  </a:lnTo>
                  <a:lnTo>
                    <a:pt x="420" y="60"/>
                  </a:lnTo>
                  <a:lnTo>
                    <a:pt x="414" y="61"/>
                  </a:lnTo>
                  <a:lnTo>
                    <a:pt x="410" y="56"/>
                  </a:lnTo>
                  <a:lnTo>
                    <a:pt x="407" y="46"/>
                  </a:lnTo>
                  <a:lnTo>
                    <a:pt x="415" y="41"/>
                  </a:lnTo>
                  <a:lnTo>
                    <a:pt x="421" y="47"/>
                  </a:lnTo>
                  <a:lnTo>
                    <a:pt x="421" y="46"/>
                  </a:lnTo>
                  <a:lnTo>
                    <a:pt x="423" y="42"/>
                  </a:lnTo>
                  <a:lnTo>
                    <a:pt x="429" y="36"/>
                  </a:lnTo>
                  <a:lnTo>
                    <a:pt x="431" y="40"/>
                  </a:lnTo>
                  <a:lnTo>
                    <a:pt x="430" y="41"/>
                  </a:lnTo>
                  <a:lnTo>
                    <a:pt x="426" y="47"/>
                  </a:lnTo>
                  <a:lnTo>
                    <a:pt x="426" y="47"/>
                  </a:lnTo>
                  <a:lnTo>
                    <a:pt x="426" y="47"/>
                  </a:lnTo>
                  <a:close/>
                  <a:moveTo>
                    <a:pt x="313" y="30"/>
                  </a:moveTo>
                  <a:lnTo>
                    <a:pt x="313" y="37"/>
                  </a:lnTo>
                  <a:lnTo>
                    <a:pt x="297" y="32"/>
                  </a:lnTo>
                  <a:lnTo>
                    <a:pt x="300" y="24"/>
                  </a:lnTo>
                  <a:lnTo>
                    <a:pt x="313" y="30"/>
                  </a:lnTo>
                  <a:lnTo>
                    <a:pt x="313" y="30"/>
                  </a:lnTo>
                  <a:lnTo>
                    <a:pt x="313" y="30"/>
                  </a:lnTo>
                  <a:close/>
                  <a:moveTo>
                    <a:pt x="289" y="20"/>
                  </a:moveTo>
                  <a:lnTo>
                    <a:pt x="279" y="37"/>
                  </a:lnTo>
                  <a:lnTo>
                    <a:pt x="268" y="27"/>
                  </a:lnTo>
                  <a:lnTo>
                    <a:pt x="275" y="21"/>
                  </a:lnTo>
                  <a:lnTo>
                    <a:pt x="275" y="12"/>
                  </a:lnTo>
                  <a:lnTo>
                    <a:pt x="282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89" y="20"/>
                  </a:lnTo>
                  <a:close/>
                  <a:moveTo>
                    <a:pt x="404" y="29"/>
                  </a:moveTo>
                  <a:lnTo>
                    <a:pt x="408" y="37"/>
                  </a:lnTo>
                  <a:lnTo>
                    <a:pt x="398" y="41"/>
                  </a:lnTo>
                  <a:lnTo>
                    <a:pt x="394" y="44"/>
                  </a:lnTo>
                  <a:lnTo>
                    <a:pt x="393" y="37"/>
                  </a:lnTo>
                  <a:lnTo>
                    <a:pt x="390" y="34"/>
                  </a:lnTo>
                  <a:lnTo>
                    <a:pt x="387" y="40"/>
                  </a:lnTo>
                  <a:lnTo>
                    <a:pt x="385" y="41"/>
                  </a:lnTo>
                  <a:lnTo>
                    <a:pt x="383" y="40"/>
                  </a:lnTo>
                  <a:lnTo>
                    <a:pt x="379" y="39"/>
                  </a:lnTo>
                  <a:lnTo>
                    <a:pt x="377" y="37"/>
                  </a:lnTo>
                  <a:lnTo>
                    <a:pt x="377" y="27"/>
                  </a:lnTo>
                  <a:lnTo>
                    <a:pt x="377" y="25"/>
                  </a:lnTo>
                  <a:lnTo>
                    <a:pt x="377" y="19"/>
                  </a:lnTo>
                  <a:lnTo>
                    <a:pt x="387" y="12"/>
                  </a:lnTo>
                  <a:lnTo>
                    <a:pt x="387" y="7"/>
                  </a:lnTo>
                  <a:lnTo>
                    <a:pt x="387" y="7"/>
                  </a:lnTo>
                  <a:lnTo>
                    <a:pt x="400" y="6"/>
                  </a:lnTo>
                  <a:lnTo>
                    <a:pt x="404" y="7"/>
                  </a:lnTo>
                  <a:lnTo>
                    <a:pt x="409" y="11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404" y="29"/>
                  </a:lnTo>
                  <a:close/>
                  <a:moveTo>
                    <a:pt x="458" y="7"/>
                  </a:moveTo>
                  <a:lnTo>
                    <a:pt x="460" y="10"/>
                  </a:lnTo>
                  <a:lnTo>
                    <a:pt x="465" y="9"/>
                  </a:lnTo>
                  <a:lnTo>
                    <a:pt x="469" y="7"/>
                  </a:lnTo>
                  <a:lnTo>
                    <a:pt x="478" y="7"/>
                  </a:lnTo>
                  <a:lnTo>
                    <a:pt x="478" y="7"/>
                  </a:lnTo>
                  <a:lnTo>
                    <a:pt x="478" y="12"/>
                  </a:lnTo>
                  <a:lnTo>
                    <a:pt x="483" y="14"/>
                  </a:lnTo>
                  <a:lnTo>
                    <a:pt x="484" y="15"/>
                  </a:lnTo>
                  <a:lnTo>
                    <a:pt x="485" y="19"/>
                  </a:lnTo>
                  <a:lnTo>
                    <a:pt x="488" y="20"/>
                  </a:lnTo>
                  <a:lnTo>
                    <a:pt x="495" y="22"/>
                  </a:lnTo>
                  <a:lnTo>
                    <a:pt x="498" y="20"/>
                  </a:lnTo>
                  <a:lnTo>
                    <a:pt x="500" y="11"/>
                  </a:lnTo>
                  <a:lnTo>
                    <a:pt x="505" y="12"/>
                  </a:lnTo>
                  <a:lnTo>
                    <a:pt x="516" y="7"/>
                  </a:lnTo>
                  <a:lnTo>
                    <a:pt x="516" y="11"/>
                  </a:lnTo>
                  <a:lnTo>
                    <a:pt x="516" y="15"/>
                  </a:lnTo>
                  <a:lnTo>
                    <a:pt x="525" y="27"/>
                  </a:lnTo>
                  <a:lnTo>
                    <a:pt x="528" y="31"/>
                  </a:lnTo>
                  <a:lnTo>
                    <a:pt x="526" y="31"/>
                  </a:lnTo>
                  <a:lnTo>
                    <a:pt x="525" y="35"/>
                  </a:lnTo>
                  <a:lnTo>
                    <a:pt x="525" y="36"/>
                  </a:lnTo>
                  <a:lnTo>
                    <a:pt x="531" y="45"/>
                  </a:lnTo>
                  <a:lnTo>
                    <a:pt x="544" y="51"/>
                  </a:lnTo>
                  <a:lnTo>
                    <a:pt x="554" y="51"/>
                  </a:lnTo>
                  <a:lnTo>
                    <a:pt x="555" y="54"/>
                  </a:lnTo>
                  <a:lnTo>
                    <a:pt x="551" y="60"/>
                  </a:lnTo>
                  <a:lnTo>
                    <a:pt x="559" y="64"/>
                  </a:lnTo>
                  <a:lnTo>
                    <a:pt x="554" y="76"/>
                  </a:lnTo>
                  <a:lnTo>
                    <a:pt x="560" y="79"/>
                  </a:lnTo>
                  <a:lnTo>
                    <a:pt x="564" y="91"/>
                  </a:lnTo>
                  <a:lnTo>
                    <a:pt x="580" y="98"/>
                  </a:lnTo>
                  <a:lnTo>
                    <a:pt x="581" y="98"/>
                  </a:lnTo>
                  <a:lnTo>
                    <a:pt x="589" y="95"/>
                  </a:lnTo>
                  <a:lnTo>
                    <a:pt x="593" y="98"/>
                  </a:lnTo>
                  <a:lnTo>
                    <a:pt x="584" y="107"/>
                  </a:lnTo>
                  <a:lnTo>
                    <a:pt x="583" y="118"/>
                  </a:lnTo>
                  <a:lnTo>
                    <a:pt x="580" y="118"/>
                  </a:lnTo>
                  <a:lnTo>
                    <a:pt x="580" y="121"/>
                  </a:lnTo>
                  <a:lnTo>
                    <a:pt x="583" y="126"/>
                  </a:lnTo>
                  <a:lnTo>
                    <a:pt x="580" y="126"/>
                  </a:lnTo>
                  <a:lnTo>
                    <a:pt x="565" y="127"/>
                  </a:lnTo>
                  <a:lnTo>
                    <a:pt x="546" y="133"/>
                  </a:lnTo>
                  <a:lnTo>
                    <a:pt x="555" y="156"/>
                  </a:lnTo>
                  <a:lnTo>
                    <a:pt x="558" y="156"/>
                  </a:lnTo>
                  <a:lnTo>
                    <a:pt x="575" y="177"/>
                  </a:lnTo>
                  <a:lnTo>
                    <a:pt x="576" y="186"/>
                  </a:lnTo>
                  <a:lnTo>
                    <a:pt x="578" y="192"/>
                  </a:lnTo>
                  <a:lnTo>
                    <a:pt x="578" y="193"/>
                  </a:lnTo>
                  <a:lnTo>
                    <a:pt x="575" y="202"/>
                  </a:lnTo>
                  <a:lnTo>
                    <a:pt x="563" y="208"/>
                  </a:lnTo>
                  <a:lnTo>
                    <a:pt x="535" y="212"/>
                  </a:lnTo>
                  <a:lnTo>
                    <a:pt x="534" y="212"/>
                  </a:lnTo>
                  <a:lnTo>
                    <a:pt x="531" y="208"/>
                  </a:lnTo>
                  <a:lnTo>
                    <a:pt x="529" y="206"/>
                  </a:lnTo>
                  <a:lnTo>
                    <a:pt x="526" y="205"/>
                  </a:lnTo>
                  <a:lnTo>
                    <a:pt x="520" y="201"/>
                  </a:lnTo>
                  <a:lnTo>
                    <a:pt x="518" y="197"/>
                  </a:lnTo>
                  <a:lnTo>
                    <a:pt x="516" y="196"/>
                  </a:lnTo>
                  <a:lnTo>
                    <a:pt x="514" y="193"/>
                  </a:lnTo>
                  <a:lnTo>
                    <a:pt x="508" y="188"/>
                  </a:lnTo>
                  <a:lnTo>
                    <a:pt x="506" y="185"/>
                  </a:lnTo>
                  <a:lnTo>
                    <a:pt x="505" y="183"/>
                  </a:lnTo>
                  <a:lnTo>
                    <a:pt x="503" y="181"/>
                  </a:lnTo>
                  <a:lnTo>
                    <a:pt x="500" y="177"/>
                  </a:lnTo>
                  <a:lnTo>
                    <a:pt x="496" y="176"/>
                  </a:lnTo>
                  <a:lnTo>
                    <a:pt x="494" y="176"/>
                  </a:lnTo>
                  <a:lnTo>
                    <a:pt x="489" y="176"/>
                  </a:lnTo>
                  <a:lnTo>
                    <a:pt x="483" y="176"/>
                  </a:lnTo>
                  <a:lnTo>
                    <a:pt x="478" y="175"/>
                  </a:lnTo>
                  <a:lnTo>
                    <a:pt x="470" y="173"/>
                  </a:lnTo>
                  <a:lnTo>
                    <a:pt x="469" y="175"/>
                  </a:lnTo>
                  <a:lnTo>
                    <a:pt x="464" y="177"/>
                  </a:lnTo>
                  <a:lnTo>
                    <a:pt x="456" y="183"/>
                  </a:lnTo>
                  <a:lnTo>
                    <a:pt x="450" y="190"/>
                  </a:lnTo>
                  <a:lnTo>
                    <a:pt x="448" y="191"/>
                  </a:lnTo>
                  <a:lnTo>
                    <a:pt x="448" y="192"/>
                  </a:lnTo>
                  <a:lnTo>
                    <a:pt x="448" y="195"/>
                  </a:lnTo>
                  <a:lnTo>
                    <a:pt x="448" y="197"/>
                  </a:lnTo>
                  <a:lnTo>
                    <a:pt x="450" y="201"/>
                  </a:lnTo>
                  <a:lnTo>
                    <a:pt x="453" y="205"/>
                  </a:lnTo>
                  <a:lnTo>
                    <a:pt x="454" y="206"/>
                  </a:lnTo>
                  <a:lnTo>
                    <a:pt x="456" y="210"/>
                  </a:lnTo>
                  <a:lnTo>
                    <a:pt x="460" y="213"/>
                  </a:lnTo>
                  <a:lnTo>
                    <a:pt x="459" y="220"/>
                  </a:lnTo>
                  <a:lnTo>
                    <a:pt x="459" y="226"/>
                  </a:lnTo>
                  <a:lnTo>
                    <a:pt x="450" y="225"/>
                  </a:lnTo>
                  <a:lnTo>
                    <a:pt x="444" y="220"/>
                  </a:lnTo>
                  <a:lnTo>
                    <a:pt x="443" y="220"/>
                  </a:lnTo>
                  <a:lnTo>
                    <a:pt x="439" y="217"/>
                  </a:lnTo>
                  <a:lnTo>
                    <a:pt x="431" y="215"/>
                  </a:lnTo>
                  <a:lnTo>
                    <a:pt x="430" y="215"/>
                  </a:lnTo>
                  <a:lnTo>
                    <a:pt x="430" y="213"/>
                  </a:lnTo>
                  <a:lnTo>
                    <a:pt x="428" y="212"/>
                  </a:lnTo>
                  <a:lnTo>
                    <a:pt x="426" y="213"/>
                  </a:lnTo>
                  <a:lnTo>
                    <a:pt x="425" y="215"/>
                  </a:lnTo>
                  <a:lnTo>
                    <a:pt x="423" y="216"/>
                  </a:lnTo>
                  <a:lnTo>
                    <a:pt x="423" y="217"/>
                  </a:lnTo>
                  <a:lnTo>
                    <a:pt x="423" y="218"/>
                  </a:lnTo>
                  <a:lnTo>
                    <a:pt x="421" y="220"/>
                  </a:lnTo>
                  <a:lnTo>
                    <a:pt x="420" y="220"/>
                  </a:lnTo>
                  <a:lnTo>
                    <a:pt x="420" y="222"/>
                  </a:lnTo>
                  <a:lnTo>
                    <a:pt x="416" y="225"/>
                  </a:lnTo>
                  <a:lnTo>
                    <a:pt x="415" y="225"/>
                  </a:lnTo>
                  <a:lnTo>
                    <a:pt x="409" y="225"/>
                  </a:lnTo>
                  <a:lnTo>
                    <a:pt x="407" y="226"/>
                  </a:lnTo>
                  <a:lnTo>
                    <a:pt x="403" y="226"/>
                  </a:lnTo>
                  <a:lnTo>
                    <a:pt x="394" y="227"/>
                  </a:lnTo>
                  <a:lnTo>
                    <a:pt x="387" y="228"/>
                  </a:lnTo>
                  <a:lnTo>
                    <a:pt x="382" y="228"/>
                  </a:lnTo>
                  <a:lnTo>
                    <a:pt x="374" y="230"/>
                  </a:lnTo>
                  <a:lnTo>
                    <a:pt x="378" y="235"/>
                  </a:lnTo>
                  <a:lnTo>
                    <a:pt x="382" y="236"/>
                  </a:lnTo>
                  <a:lnTo>
                    <a:pt x="387" y="242"/>
                  </a:lnTo>
                  <a:lnTo>
                    <a:pt x="390" y="246"/>
                  </a:lnTo>
                  <a:lnTo>
                    <a:pt x="393" y="248"/>
                  </a:lnTo>
                  <a:lnTo>
                    <a:pt x="397" y="251"/>
                  </a:lnTo>
                  <a:lnTo>
                    <a:pt x="398" y="253"/>
                  </a:lnTo>
                  <a:lnTo>
                    <a:pt x="398" y="258"/>
                  </a:lnTo>
                  <a:lnTo>
                    <a:pt x="400" y="265"/>
                  </a:lnTo>
                  <a:lnTo>
                    <a:pt x="400" y="266"/>
                  </a:lnTo>
                  <a:lnTo>
                    <a:pt x="402" y="271"/>
                  </a:lnTo>
                  <a:lnTo>
                    <a:pt x="403" y="273"/>
                  </a:lnTo>
                  <a:lnTo>
                    <a:pt x="402" y="278"/>
                  </a:lnTo>
                  <a:lnTo>
                    <a:pt x="400" y="281"/>
                  </a:lnTo>
                  <a:lnTo>
                    <a:pt x="398" y="287"/>
                  </a:lnTo>
                  <a:lnTo>
                    <a:pt x="397" y="292"/>
                  </a:lnTo>
                  <a:lnTo>
                    <a:pt x="394" y="297"/>
                  </a:lnTo>
                  <a:lnTo>
                    <a:pt x="393" y="301"/>
                  </a:lnTo>
                  <a:lnTo>
                    <a:pt x="390" y="305"/>
                  </a:lnTo>
                  <a:lnTo>
                    <a:pt x="387" y="312"/>
                  </a:lnTo>
                  <a:lnTo>
                    <a:pt x="384" y="316"/>
                  </a:lnTo>
                  <a:lnTo>
                    <a:pt x="377" y="318"/>
                  </a:lnTo>
                  <a:lnTo>
                    <a:pt x="374" y="322"/>
                  </a:lnTo>
                  <a:lnTo>
                    <a:pt x="379" y="326"/>
                  </a:lnTo>
                  <a:lnTo>
                    <a:pt x="383" y="327"/>
                  </a:lnTo>
                  <a:lnTo>
                    <a:pt x="387" y="328"/>
                  </a:lnTo>
                  <a:lnTo>
                    <a:pt x="390" y="331"/>
                  </a:lnTo>
                  <a:lnTo>
                    <a:pt x="398" y="333"/>
                  </a:lnTo>
                  <a:lnTo>
                    <a:pt x="393" y="341"/>
                  </a:lnTo>
                  <a:lnTo>
                    <a:pt x="390" y="342"/>
                  </a:lnTo>
                  <a:lnTo>
                    <a:pt x="389" y="343"/>
                  </a:lnTo>
                  <a:lnTo>
                    <a:pt x="388" y="346"/>
                  </a:lnTo>
                  <a:lnTo>
                    <a:pt x="384" y="351"/>
                  </a:lnTo>
                  <a:lnTo>
                    <a:pt x="383" y="351"/>
                  </a:lnTo>
                  <a:lnTo>
                    <a:pt x="379" y="355"/>
                  </a:lnTo>
                  <a:lnTo>
                    <a:pt x="378" y="357"/>
                  </a:lnTo>
                  <a:lnTo>
                    <a:pt x="375" y="360"/>
                  </a:lnTo>
                  <a:lnTo>
                    <a:pt x="367" y="358"/>
                  </a:lnTo>
                  <a:lnTo>
                    <a:pt x="363" y="357"/>
                  </a:lnTo>
                  <a:lnTo>
                    <a:pt x="363" y="357"/>
                  </a:lnTo>
                  <a:lnTo>
                    <a:pt x="357" y="355"/>
                  </a:lnTo>
                  <a:lnTo>
                    <a:pt x="352" y="352"/>
                  </a:lnTo>
                  <a:lnTo>
                    <a:pt x="343" y="350"/>
                  </a:lnTo>
                  <a:lnTo>
                    <a:pt x="337" y="350"/>
                  </a:lnTo>
                  <a:lnTo>
                    <a:pt x="333" y="348"/>
                  </a:lnTo>
                  <a:lnTo>
                    <a:pt x="325" y="345"/>
                  </a:lnTo>
                  <a:lnTo>
                    <a:pt x="325" y="343"/>
                  </a:lnTo>
                  <a:lnTo>
                    <a:pt x="317" y="342"/>
                  </a:lnTo>
                  <a:lnTo>
                    <a:pt x="314" y="341"/>
                  </a:lnTo>
                  <a:lnTo>
                    <a:pt x="307" y="341"/>
                  </a:lnTo>
                  <a:lnTo>
                    <a:pt x="302" y="338"/>
                  </a:lnTo>
                  <a:lnTo>
                    <a:pt x="297" y="336"/>
                  </a:lnTo>
                  <a:lnTo>
                    <a:pt x="293" y="335"/>
                  </a:lnTo>
                  <a:lnTo>
                    <a:pt x="287" y="336"/>
                  </a:lnTo>
                  <a:lnTo>
                    <a:pt x="278" y="337"/>
                  </a:lnTo>
                  <a:lnTo>
                    <a:pt x="273" y="337"/>
                  </a:lnTo>
                  <a:lnTo>
                    <a:pt x="268" y="338"/>
                  </a:lnTo>
                  <a:lnTo>
                    <a:pt x="262" y="340"/>
                  </a:lnTo>
                  <a:lnTo>
                    <a:pt x="254" y="333"/>
                  </a:lnTo>
                  <a:lnTo>
                    <a:pt x="249" y="330"/>
                  </a:lnTo>
                  <a:lnTo>
                    <a:pt x="245" y="326"/>
                  </a:lnTo>
                  <a:lnTo>
                    <a:pt x="242" y="325"/>
                  </a:lnTo>
                  <a:lnTo>
                    <a:pt x="237" y="327"/>
                  </a:lnTo>
                  <a:lnTo>
                    <a:pt x="233" y="328"/>
                  </a:lnTo>
                  <a:lnTo>
                    <a:pt x="227" y="331"/>
                  </a:lnTo>
                  <a:lnTo>
                    <a:pt x="218" y="335"/>
                  </a:lnTo>
                  <a:lnTo>
                    <a:pt x="217" y="331"/>
                  </a:lnTo>
                  <a:lnTo>
                    <a:pt x="215" y="328"/>
                  </a:lnTo>
                  <a:lnTo>
                    <a:pt x="208" y="321"/>
                  </a:lnTo>
                  <a:lnTo>
                    <a:pt x="189" y="323"/>
                  </a:lnTo>
                  <a:lnTo>
                    <a:pt x="180" y="325"/>
                  </a:lnTo>
                  <a:lnTo>
                    <a:pt x="174" y="325"/>
                  </a:lnTo>
                  <a:lnTo>
                    <a:pt x="169" y="325"/>
                  </a:lnTo>
                  <a:lnTo>
                    <a:pt x="168" y="325"/>
                  </a:lnTo>
                  <a:lnTo>
                    <a:pt x="160" y="328"/>
                  </a:lnTo>
                  <a:lnTo>
                    <a:pt x="159" y="328"/>
                  </a:lnTo>
                  <a:lnTo>
                    <a:pt x="150" y="332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09" y="331"/>
                  </a:lnTo>
                  <a:lnTo>
                    <a:pt x="105" y="337"/>
                  </a:lnTo>
                  <a:lnTo>
                    <a:pt x="98" y="342"/>
                  </a:lnTo>
                  <a:lnTo>
                    <a:pt x="95" y="342"/>
                  </a:lnTo>
                  <a:lnTo>
                    <a:pt x="88" y="343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4" y="341"/>
                  </a:lnTo>
                  <a:lnTo>
                    <a:pt x="87" y="338"/>
                  </a:lnTo>
                  <a:lnTo>
                    <a:pt x="87" y="340"/>
                  </a:lnTo>
                  <a:lnTo>
                    <a:pt x="88" y="338"/>
                  </a:lnTo>
                  <a:lnTo>
                    <a:pt x="92" y="333"/>
                  </a:lnTo>
                  <a:lnTo>
                    <a:pt x="90" y="333"/>
                  </a:lnTo>
                  <a:lnTo>
                    <a:pt x="89" y="332"/>
                  </a:lnTo>
                  <a:lnTo>
                    <a:pt x="88" y="332"/>
                  </a:lnTo>
                  <a:lnTo>
                    <a:pt x="84" y="331"/>
                  </a:lnTo>
                  <a:lnTo>
                    <a:pt x="84" y="326"/>
                  </a:lnTo>
                  <a:lnTo>
                    <a:pt x="87" y="321"/>
                  </a:lnTo>
                  <a:lnTo>
                    <a:pt x="88" y="318"/>
                  </a:lnTo>
                  <a:lnTo>
                    <a:pt x="100" y="311"/>
                  </a:lnTo>
                  <a:lnTo>
                    <a:pt x="108" y="311"/>
                  </a:lnTo>
                  <a:lnTo>
                    <a:pt x="110" y="311"/>
                  </a:lnTo>
                  <a:lnTo>
                    <a:pt x="113" y="310"/>
                  </a:lnTo>
                  <a:lnTo>
                    <a:pt x="119" y="303"/>
                  </a:lnTo>
                  <a:lnTo>
                    <a:pt x="120" y="305"/>
                  </a:lnTo>
                  <a:lnTo>
                    <a:pt x="125" y="308"/>
                  </a:lnTo>
                  <a:lnTo>
                    <a:pt x="129" y="313"/>
                  </a:lnTo>
                  <a:lnTo>
                    <a:pt x="132" y="318"/>
                  </a:lnTo>
                  <a:lnTo>
                    <a:pt x="138" y="317"/>
                  </a:lnTo>
                  <a:lnTo>
                    <a:pt x="139" y="317"/>
                  </a:lnTo>
                  <a:lnTo>
                    <a:pt x="130" y="311"/>
                  </a:lnTo>
                  <a:lnTo>
                    <a:pt x="130" y="306"/>
                  </a:lnTo>
                  <a:lnTo>
                    <a:pt x="135" y="302"/>
                  </a:lnTo>
                  <a:lnTo>
                    <a:pt x="137" y="302"/>
                  </a:lnTo>
                  <a:lnTo>
                    <a:pt x="142" y="302"/>
                  </a:lnTo>
                  <a:lnTo>
                    <a:pt x="144" y="301"/>
                  </a:lnTo>
                  <a:lnTo>
                    <a:pt x="149" y="302"/>
                  </a:lnTo>
                  <a:lnTo>
                    <a:pt x="155" y="305"/>
                  </a:lnTo>
                  <a:lnTo>
                    <a:pt x="159" y="310"/>
                  </a:lnTo>
                  <a:lnTo>
                    <a:pt x="160" y="310"/>
                  </a:lnTo>
                  <a:lnTo>
                    <a:pt x="164" y="311"/>
                  </a:lnTo>
                  <a:lnTo>
                    <a:pt x="173" y="311"/>
                  </a:lnTo>
                  <a:lnTo>
                    <a:pt x="179" y="311"/>
                  </a:lnTo>
                  <a:lnTo>
                    <a:pt x="180" y="311"/>
                  </a:lnTo>
                  <a:lnTo>
                    <a:pt x="178" y="307"/>
                  </a:lnTo>
                  <a:lnTo>
                    <a:pt x="177" y="307"/>
                  </a:lnTo>
                  <a:lnTo>
                    <a:pt x="168" y="305"/>
                  </a:lnTo>
                  <a:lnTo>
                    <a:pt x="162" y="302"/>
                  </a:lnTo>
                  <a:lnTo>
                    <a:pt x="160" y="298"/>
                  </a:lnTo>
                  <a:lnTo>
                    <a:pt x="159" y="297"/>
                  </a:lnTo>
                  <a:lnTo>
                    <a:pt x="154" y="296"/>
                  </a:lnTo>
                  <a:lnTo>
                    <a:pt x="147" y="297"/>
                  </a:lnTo>
                  <a:lnTo>
                    <a:pt x="144" y="296"/>
                  </a:lnTo>
                  <a:lnTo>
                    <a:pt x="143" y="295"/>
                  </a:lnTo>
                  <a:lnTo>
                    <a:pt x="144" y="291"/>
                  </a:lnTo>
                  <a:lnTo>
                    <a:pt x="152" y="287"/>
                  </a:lnTo>
                  <a:lnTo>
                    <a:pt x="157" y="283"/>
                  </a:lnTo>
                  <a:lnTo>
                    <a:pt x="158" y="285"/>
                  </a:lnTo>
                  <a:lnTo>
                    <a:pt x="160" y="287"/>
                  </a:lnTo>
                  <a:lnTo>
                    <a:pt x="163" y="288"/>
                  </a:lnTo>
                  <a:lnTo>
                    <a:pt x="174" y="292"/>
                  </a:lnTo>
                  <a:lnTo>
                    <a:pt x="180" y="293"/>
                  </a:lnTo>
                  <a:lnTo>
                    <a:pt x="187" y="295"/>
                  </a:lnTo>
                  <a:lnTo>
                    <a:pt x="188" y="292"/>
                  </a:lnTo>
                  <a:lnTo>
                    <a:pt x="187" y="290"/>
                  </a:lnTo>
                  <a:lnTo>
                    <a:pt x="182" y="287"/>
                  </a:lnTo>
                  <a:lnTo>
                    <a:pt x="175" y="286"/>
                  </a:lnTo>
                  <a:lnTo>
                    <a:pt x="173" y="286"/>
                  </a:lnTo>
                  <a:lnTo>
                    <a:pt x="170" y="285"/>
                  </a:lnTo>
                  <a:lnTo>
                    <a:pt x="168" y="285"/>
                  </a:lnTo>
                  <a:lnTo>
                    <a:pt x="164" y="282"/>
                  </a:lnTo>
                  <a:lnTo>
                    <a:pt x="160" y="280"/>
                  </a:lnTo>
                  <a:lnTo>
                    <a:pt x="165" y="273"/>
                  </a:lnTo>
                  <a:lnTo>
                    <a:pt x="167" y="273"/>
                  </a:lnTo>
                  <a:lnTo>
                    <a:pt x="169" y="272"/>
                  </a:lnTo>
                  <a:lnTo>
                    <a:pt x="175" y="270"/>
                  </a:lnTo>
                  <a:lnTo>
                    <a:pt x="179" y="270"/>
                  </a:lnTo>
                  <a:lnTo>
                    <a:pt x="182" y="272"/>
                  </a:lnTo>
                  <a:lnTo>
                    <a:pt x="187" y="273"/>
                  </a:lnTo>
                  <a:lnTo>
                    <a:pt x="188" y="273"/>
                  </a:lnTo>
                  <a:lnTo>
                    <a:pt x="190" y="273"/>
                  </a:lnTo>
                  <a:lnTo>
                    <a:pt x="193" y="272"/>
                  </a:lnTo>
                  <a:lnTo>
                    <a:pt x="188" y="268"/>
                  </a:lnTo>
                  <a:lnTo>
                    <a:pt x="184" y="266"/>
                  </a:lnTo>
                  <a:lnTo>
                    <a:pt x="183" y="265"/>
                  </a:lnTo>
                  <a:lnTo>
                    <a:pt x="180" y="263"/>
                  </a:lnTo>
                  <a:lnTo>
                    <a:pt x="178" y="263"/>
                  </a:lnTo>
                  <a:lnTo>
                    <a:pt x="173" y="263"/>
                  </a:lnTo>
                  <a:lnTo>
                    <a:pt x="168" y="265"/>
                  </a:lnTo>
                  <a:lnTo>
                    <a:pt x="165" y="266"/>
                  </a:lnTo>
                  <a:lnTo>
                    <a:pt x="164" y="266"/>
                  </a:lnTo>
                  <a:lnTo>
                    <a:pt x="160" y="267"/>
                  </a:lnTo>
                  <a:lnTo>
                    <a:pt x="159" y="268"/>
                  </a:lnTo>
                  <a:lnTo>
                    <a:pt x="159" y="267"/>
                  </a:lnTo>
                  <a:lnTo>
                    <a:pt x="158" y="266"/>
                  </a:lnTo>
                  <a:lnTo>
                    <a:pt x="159" y="263"/>
                  </a:lnTo>
                  <a:lnTo>
                    <a:pt x="158" y="262"/>
                  </a:lnTo>
                  <a:lnTo>
                    <a:pt x="159" y="258"/>
                  </a:lnTo>
                  <a:lnTo>
                    <a:pt x="160" y="258"/>
                  </a:lnTo>
                  <a:lnTo>
                    <a:pt x="162" y="257"/>
                  </a:lnTo>
                  <a:lnTo>
                    <a:pt x="167" y="256"/>
                  </a:lnTo>
                  <a:lnTo>
                    <a:pt x="163" y="252"/>
                  </a:lnTo>
                  <a:lnTo>
                    <a:pt x="160" y="252"/>
                  </a:lnTo>
                  <a:lnTo>
                    <a:pt x="159" y="253"/>
                  </a:lnTo>
                  <a:lnTo>
                    <a:pt x="159" y="250"/>
                  </a:lnTo>
                  <a:lnTo>
                    <a:pt x="159" y="248"/>
                  </a:lnTo>
                  <a:lnTo>
                    <a:pt x="160" y="248"/>
                  </a:lnTo>
                  <a:lnTo>
                    <a:pt x="163" y="243"/>
                  </a:lnTo>
                  <a:lnTo>
                    <a:pt x="168" y="241"/>
                  </a:lnTo>
                  <a:lnTo>
                    <a:pt x="168" y="241"/>
                  </a:lnTo>
                  <a:lnTo>
                    <a:pt x="170" y="237"/>
                  </a:lnTo>
                  <a:lnTo>
                    <a:pt x="175" y="232"/>
                  </a:lnTo>
                  <a:lnTo>
                    <a:pt x="170" y="232"/>
                  </a:lnTo>
                  <a:lnTo>
                    <a:pt x="168" y="232"/>
                  </a:lnTo>
                  <a:lnTo>
                    <a:pt x="169" y="231"/>
                  </a:lnTo>
                  <a:lnTo>
                    <a:pt x="175" y="227"/>
                  </a:lnTo>
                  <a:lnTo>
                    <a:pt x="177" y="227"/>
                  </a:lnTo>
                  <a:lnTo>
                    <a:pt x="182" y="226"/>
                  </a:lnTo>
                  <a:lnTo>
                    <a:pt x="185" y="225"/>
                  </a:lnTo>
                  <a:lnTo>
                    <a:pt x="190" y="223"/>
                  </a:lnTo>
                  <a:lnTo>
                    <a:pt x="193" y="223"/>
                  </a:lnTo>
                  <a:lnTo>
                    <a:pt x="198" y="220"/>
                  </a:lnTo>
                  <a:lnTo>
                    <a:pt x="199" y="220"/>
                  </a:lnTo>
                  <a:lnTo>
                    <a:pt x="204" y="220"/>
                  </a:lnTo>
                  <a:lnTo>
                    <a:pt x="213" y="220"/>
                  </a:lnTo>
                  <a:lnTo>
                    <a:pt x="213" y="221"/>
                  </a:lnTo>
                  <a:lnTo>
                    <a:pt x="217" y="225"/>
                  </a:lnTo>
                  <a:lnTo>
                    <a:pt x="217" y="225"/>
                  </a:lnTo>
                  <a:lnTo>
                    <a:pt x="217" y="225"/>
                  </a:lnTo>
                  <a:lnTo>
                    <a:pt x="217" y="225"/>
                  </a:lnTo>
                  <a:lnTo>
                    <a:pt x="217" y="223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18"/>
                  </a:lnTo>
                  <a:lnTo>
                    <a:pt x="204" y="215"/>
                  </a:lnTo>
                  <a:lnTo>
                    <a:pt x="205" y="208"/>
                  </a:lnTo>
                  <a:lnTo>
                    <a:pt x="207" y="205"/>
                  </a:lnTo>
                  <a:lnTo>
                    <a:pt x="200" y="205"/>
                  </a:lnTo>
                  <a:lnTo>
                    <a:pt x="198" y="205"/>
                  </a:lnTo>
                  <a:lnTo>
                    <a:pt x="197" y="205"/>
                  </a:lnTo>
                  <a:lnTo>
                    <a:pt x="197" y="202"/>
                  </a:lnTo>
                  <a:lnTo>
                    <a:pt x="200" y="192"/>
                  </a:lnTo>
                  <a:lnTo>
                    <a:pt x="205" y="182"/>
                  </a:lnTo>
                  <a:lnTo>
                    <a:pt x="209" y="176"/>
                  </a:lnTo>
                  <a:lnTo>
                    <a:pt x="214" y="175"/>
                  </a:lnTo>
                  <a:lnTo>
                    <a:pt x="209" y="168"/>
                  </a:lnTo>
                  <a:lnTo>
                    <a:pt x="208" y="161"/>
                  </a:lnTo>
                  <a:lnTo>
                    <a:pt x="215" y="160"/>
                  </a:lnTo>
                  <a:lnTo>
                    <a:pt x="220" y="157"/>
                  </a:lnTo>
                  <a:lnTo>
                    <a:pt x="227" y="160"/>
                  </a:lnTo>
                  <a:lnTo>
                    <a:pt x="227" y="168"/>
                  </a:lnTo>
                  <a:lnTo>
                    <a:pt x="222" y="175"/>
                  </a:lnTo>
                  <a:lnTo>
                    <a:pt x="219" y="178"/>
                  </a:lnTo>
                  <a:lnTo>
                    <a:pt x="218" y="182"/>
                  </a:lnTo>
                  <a:lnTo>
                    <a:pt x="217" y="190"/>
                  </a:lnTo>
                  <a:lnTo>
                    <a:pt x="219" y="192"/>
                  </a:lnTo>
                  <a:lnTo>
                    <a:pt x="219" y="193"/>
                  </a:lnTo>
                  <a:lnTo>
                    <a:pt x="223" y="186"/>
                  </a:lnTo>
                  <a:lnTo>
                    <a:pt x="225" y="181"/>
                  </a:lnTo>
                  <a:lnTo>
                    <a:pt x="228" y="175"/>
                  </a:lnTo>
                  <a:lnTo>
                    <a:pt x="234" y="176"/>
                  </a:lnTo>
                  <a:lnTo>
                    <a:pt x="237" y="176"/>
                  </a:lnTo>
                  <a:lnTo>
                    <a:pt x="238" y="182"/>
                  </a:lnTo>
                  <a:lnTo>
                    <a:pt x="239" y="186"/>
                  </a:lnTo>
                  <a:lnTo>
                    <a:pt x="239" y="190"/>
                  </a:lnTo>
                  <a:lnTo>
                    <a:pt x="239" y="193"/>
                  </a:lnTo>
                  <a:lnTo>
                    <a:pt x="239" y="196"/>
                  </a:lnTo>
                  <a:lnTo>
                    <a:pt x="239" y="197"/>
                  </a:lnTo>
                  <a:lnTo>
                    <a:pt x="239" y="205"/>
                  </a:lnTo>
                  <a:lnTo>
                    <a:pt x="240" y="203"/>
                  </a:lnTo>
                  <a:lnTo>
                    <a:pt x="242" y="201"/>
                  </a:lnTo>
                  <a:lnTo>
                    <a:pt x="243" y="195"/>
                  </a:lnTo>
                  <a:lnTo>
                    <a:pt x="244" y="187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2"/>
                  </a:lnTo>
                  <a:lnTo>
                    <a:pt x="247" y="187"/>
                  </a:lnTo>
                  <a:lnTo>
                    <a:pt x="249" y="188"/>
                  </a:lnTo>
                  <a:lnTo>
                    <a:pt x="252" y="193"/>
                  </a:lnTo>
                  <a:lnTo>
                    <a:pt x="254" y="197"/>
                  </a:lnTo>
                  <a:lnTo>
                    <a:pt x="257" y="198"/>
                  </a:lnTo>
                  <a:lnTo>
                    <a:pt x="259" y="197"/>
                  </a:lnTo>
                  <a:lnTo>
                    <a:pt x="259" y="195"/>
                  </a:lnTo>
                  <a:lnTo>
                    <a:pt x="259" y="193"/>
                  </a:lnTo>
                  <a:lnTo>
                    <a:pt x="255" y="190"/>
                  </a:lnTo>
                  <a:lnTo>
                    <a:pt x="253" y="186"/>
                  </a:lnTo>
                  <a:lnTo>
                    <a:pt x="254" y="185"/>
                  </a:lnTo>
                  <a:lnTo>
                    <a:pt x="259" y="185"/>
                  </a:lnTo>
                  <a:lnTo>
                    <a:pt x="269" y="185"/>
                  </a:lnTo>
                  <a:lnTo>
                    <a:pt x="272" y="186"/>
                  </a:lnTo>
                  <a:lnTo>
                    <a:pt x="272" y="187"/>
                  </a:lnTo>
                  <a:lnTo>
                    <a:pt x="274" y="190"/>
                  </a:lnTo>
                  <a:lnTo>
                    <a:pt x="278" y="191"/>
                  </a:lnTo>
                  <a:lnTo>
                    <a:pt x="282" y="190"/>
                  </a:lnTo>
                  <a:lnTo>
                    <a:pt x="279" y="187"/>
                  </a:lnTo>
                  <a:lnTo>
                    <a:pt x="278" y="186"/>
                  </a:lnTo>
                  <a:lnTo>
                    <a:pt x="277" y="182"/>
                  </a:lnTo>
                  <a:lnTo>
                    <a:pt x="274" y="182"/>
                  </a:lnTo>
                  <a:lnTo>
                    <a:pt x="273" y="181"/>
                  </a:lnTo>
                  <a:lnTo>
                    <a:pt x="264" y="181"/>
                  </a:lnTo>
                  <a:lnTo>
                    <a:pt x="250" y="176"/>
                  </a:lnTo>
                  <a:lnTo>
                    <a:pt x="245" y="170"/>
                  </a:lnTo>
                  <a:lnTo>
                    <a:pt x="240" y="163"/>
                  </a:lnTo>
                  <a:lnTo>
                    <a:pt x="237" y="163"/>
                  </a:lnTo>
                  <a:lnTo>
                    <a:pt x="235" y="160"/>
                  </a:lnTo>
                  <a:lnTo>
                    <a:pt x="237" y="156"/>
                  </a:lnTo>
                  <a:lnTo>
                    <a:pt x="234" y="152"/>
                  </a:lnTo>
                  <a:lnTo>
                    <a:pt x="235" y="151"/>
                  </a:lnTo>
                  <a:lnTo>
                    <a:pt x="238" y="150"/>
                  </a:lnTo>
                  <a:lnTo>
                    <a:pt x="243" y="147"/>
                  </a:lnTo>
                  <a:lnTo>
                    <a:pt x="253" y="145"/>
                  </a:lnTo>
                  <a:lnTo>
                    <a:pt x="259" y="143"/>
                  </a:lnTo>
                  <a:lnTo>
                    <a:pt x="262" y="142"/>
                  </a:lnTo>
                  <a:lnTo>
                    <a:pt x="264" y="140"/>
                  </a:lnTo>
                  <a:lnTo>
                    <a:pt x="268" y="147"/>
                  </a:lnTo>
                  <a:lnTo>
                    <a:pt x="265" y="151"/>
                  </a:lnTo>
                  <a:lnTo>
                    <a:pt x="264" y="152"/>
                  </a:lnTo>
                  <a:lnTo>
                    <a:pt x="270" y="153"/>
                  </a:lnTo>
                  <a:lnTo>
                    <a:pt x="272" y="157"/>
                  </a:lnTo>
                  <a:lnTo>
                    <a:pt x="273" y="160"/>
                  </a:lnTo>
                  <a:lnTo>
                    <a:pt x="277" y="166"/>
                  </a:lnTo>
                  <a:lnTo>
                    <a:pt x="278" y="172"/>
                  </a:lnTo>
                  <a:lnTo>
                    <a:pt x="284" y="177"/>
                  </a:lnTo>
                  <a:lnTo>
                    <a:pt x="294" y="180"/>
                  </a:lnTo>
                  <a:lnTo>
                    <a:pt x="302" y="177"/>
                  </a:lnTo>
                  <a:lnTo>
                    <a:pt x="308" y="180"/>
                  </a:lnTo>
                  <a:lnTo>
                    <a:pt x="309" y="183"/>
                  </a:lnTo>
                  <a:lnTo>
                    <a:pt x="307" y="188"/>
                  </a:lnTo>
                  <a:lnTo>
                    <a:pt x="303" y="196"/>
                  </a:lnTo>
                  <a:lnTo>
                    <a:pt x="303" y="200"/>
                  </a:lnTo>
                  <a:lnTo>
                    <a:pt x="309" y="201"/>
                  </a:lnTo>
                  <a:lnTo>
                    <a:pt x="312" y="197"/>
                  </a:lnTo>
                  <a:lnTo>
                    <a:pt x="318" y="200"/>
                  </a:lnTo>
                  <a:lnTo>
                    <a:pt x="322" y="200"/>
                  </a:lnTo>
                  <a:lnTo>
                    <a:pt x="327" y="202"/>
                  </a:lnTo>
                  <a:lnTo>
                    <a:pt x="327" y="200"/>
                  </a:lnTo>
                  <a:lnTo>
                    <a:pt x="327" y="197"/>
                  </a:lnTo>
                  <a:lnTo>
                    <a:pt x="322" y="196"/>
                  </a:lnTo>
                  <a:lnTo>
                    <a:pt x="320" y="196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5"/>
                  </a:lnTo>
                  <a:lnTo>
                    <a:pt x="313" y="178"/>
                  </a:lnTo>
                  <a:lnTo>
                    <a:pt x="312" y="176"/>
                  </a:lnTo>
                  <a:lnTo>
                    <a:pt x="310" y="175"/>
                  </a:lnTo>
                  <a:lnTo>
                    <a:pt x="305" y="172"/>
                  </a:lnTo>
                  <a:lnTo>
                    <a:pt x="299" y="171"/>
                  </a:lnTo>
                  <a:lnTo>
                    <a:pt x="289" y="173"/>
                  </a:lnTo>
                  <a:lnTo>
                    <a:pt x="284" y="167"/>
                  </a:lnTo>
                  <a:lnTo>
                    <a:pt x="283" y="162"/>
                  </a:lnTo>
                  <a:lnTo>
                    <a:pt x="277" y="158"/>
                  </a:lnTo>
                  <a:lnTo>
                    <a:pt x="277" y="153"/>
                  </a:lnTo>
                  <a:lnTo>
                    <a:pt x="278" y="151"/>
                  </a:lnTo>
                  <a:lnTo>
                    <a:pt x="278" y="147"/>
                  </a:lnTo>
                  <a:lnTo>
                    <a:pt x="280" y="147"/>
                  </a:lnTo>
                  <a:lnTo>
                    <a:pt x="284" y="143"/>
                  </a:lnTo>
                  <a:lnTo>
                    <a:pt x="287" y="142"/>
                  </a:lnTo>
                  <a:lnTo>
                    <a:pt x="290" y="141"/>
                  </a:lnTo>
                  <a:lnTo>
                    <a:pt x="293" y="143"/>
                  </a:lnTo>
                  <a:lnTo>
                    <a:pt x="297" y="148"/>
                  </a:lnTo>
                  <a:lnTo>
                    <a:pt x="298" y="147"/>
                  </a:lnTo>
                  <a:lnTo>
                    <a:pt x="300" y="146"/>
                  </a:lnTo>
                  <a:lnTo>
                    <a:pt x="295" y="141"/>
                  </a:lnTo>
                  <a:lnTo>
                    <a:pt x="292" y="137"/>
                  </a:lnTo>
                  <a:lnTo>
                    <a:pt x="292" y="136"/>
                  </a:lnTo>
                  <a:lnTo>
                    <a:pt x="288" y="137"/>
                  </a:lnTo>
                  <a:lnTo>
                    <a:pt x="284" y="137"/>
                  </a:lnTo>
                  <a:lnTo>
                    <a:pt x="279" y="141"/>
                  </a:lnTo>
                  <a:lnTo>
                    <a:pt x="279" y="142"/>
                  </a:lnTo>
                  <a:lnTo>
                    <a:pt x="279" y="143"/>
                  </a:lnTo>
                  <a:lnTo>
                    <a:pt x="279" y="145"/>
                  </a:lnTo>
                  <a:lnTo>
                    <a:pt x="277" y="146"/>
                  </a:lnTo>
                  <a:lnTo>
                    <a:pt x="275" y="143"/>
                  </a:lnTo>
                  <a:lnTo>
                    <a:pt x="275" y="140"/>
                  </a:lnTo>
                  <a:lnTo>
                    <a:pt x="273" y="136"/>
                  </a:lnTo>
                  <a:lnTo>
                    <a:pt x="273" y="132"/>
                  </a:lnTo>
                  <a:lnTo>
                    <a:pt x="274" y="128"/>
                  </a:lnTo>
                  <a:lnTo>
                    <a:pt x="275" y="125"/>
                  </a:lnTo>
                  <a:lnTo>
                    <a:pt x="278" y="121"/>
                  </a:lnTo>
                  <a:lnTo>
                    <a:pt x="279" y="118"/>
                  </a:lnTo>
                  <a:lnTo>
                    <a:pt x="283" y="113"/>
                  </a:lnTo>
                  <a:lnTo>
                    <a:pt x="283" y="106"/>
                  </a:lnTo>
                  <a:lnTo>
                    <a:pt x="287" y="105"/>
                  </a:lnTo>
                  <a:lnTo>
                    <a:pt x="289" y="103"/>
                  </a:lnTo>
                  <a:lnTo>
                    <a:pt x="297" y="98"/>
                  </a:lnTo>
                  <a:lnTo>
                    <a:pt x="308" y="96"/>
                  </a:lnTo>
                  <a:lnTo>
                    <a:pt x="319" y="91"/>
                  </a:lnTo>
                  <a:lnTo>
                    <a:pt x="325" y="90"/>
                  </a:lnTo>
                  <a:lnTo>
                    <a:pt x="329" y="88"/>
                  </a:lnTo>
                  <a:lnTo>
                    <a:pt x="333" y="92"/>
                  </a:lnTo>
                  <a:lnTo>
                    <a:pt x="332" y="98"/>
                  </a:lnTo>
                  <a:lnTo>
                    <a:pt x="332" y="100"/>
                  </a:lnTo>
                  <a:lnTo>
                    <a:pt x="332" y="102"/>
                  </a:lnTo>
                  <a:lnTo>
                    <a:pt x="330" y="108"/>
                  </a:lnTo>
                  <a:lnTo>
                    <a:pt x="328" y="116"/>
                  </a:lnTo>
                  <a:lnTo>
                    <a:pt x="328" y="117"/>
                  </a:lnTo>
                  <a:lnTo>
                    <a:pt x="333" y="118"/>
                  </a:lnTo>
                  <a:lnTo>
                    <a:pt x="333" y="125"/>
                  </a:lnTo>
                  <a:lnTo>
                    <a:pt x="333" y="130"/>
                  </a:lnTo>
                  <a:lnTo>
                    <a:pt x="333" y="133"/>
                  </a:lnTo>
                  <a:lnTo>
                    <a:pt x="332" y="136"/>
                  </a:lnTo>
                  <a:lnTo>
                    <a:pt x="330" y="142"/>
                  </a:lnTo>
                  <a:lnTo>
                    <a:pt x="332" y="147"/>
                  </a:lnTo>
                  <a:lnTo>
                    <a:pt x="333" y="150"/>
                  </a:lnTo>
                  <a:lnTo>
                    <a:pt x="330" y="155"/>
                  </a:lnTo>
                  <a:lnTo>
                    <a:pt x="325" y="158"/>
                  </a:lnTo>
                  <a:lnTo>
                    <a:pt x="320" y="165"/>
                  </a:lnTo>
                  <a:lnTo>
                    <a:pt x="318" y="168"/>
                  </a:lnTo>
                  <a:lnTo>
                    <a:pt x="325" y="167"/>
                  </a:lnTo>
                  <a:lnTo>
                    <a:pt x="329" y="161"/>
                  </a:lnTo>
                  <a:lnTo>
                    <a:pt x="333" y="162"/>
                  </a:lnTo>
                  <a:lnTo>
                    <a:pt x="335" y="158"/>
                  </a:lnTo>
                  <a:lnTo>
                    <a:pt x="334" y="156"/>
                  </a:lnTo>
                  <a:lnTo>
                    <a:pt x="337" y="150"/>
                  </a:lnTo>
                  <a:lnTo>
                    <a:pt x="337" y="145"/>
                  </a:lnTo>
                  <a:lnTo>
                    <a:pt x="338" y="140"/>
                  </a:lnTo>
                  <a:lnTo>
                    <a:pt x="337" y="133"/>
                  </a:lnTo>
                  <a:lnTo>
                    <a:pt x="337" y="128"/>
                  </a:lnTo>
                  <a:lnTo>
                    <a:pt x="338" y="127"/>
                  </a:lnTo>
                  <a:lnTo>
                    <a:pt x="340" y="128"/>
                  </a:lnTo>
                  <a:lnTo>
                    <a:pt x="348" y="128"/>
                  </a:lnTo>
                  <a:lnTo>
                    <a:pt x="358" y="131"/>
                  </a:lnTo>
                  <a:lnTo>
                    <a:pt x="363" y="131"/>
                  </a:lnTo>
                  <a:lnTo>
                    <a:pt x="369" y="130"/>
                  </a:lnTo>
                  <a:lnTo>
                    <a:pt x="367" y="128"/>
                  </a:lnTo>
                  <a:lnTo>
                    <a:pt x="358" y="128"/>
                  </a:lnTo>
                  <a:lnTo>
                    <a:pt x="350" y="126"/>
                  </a:lnTo>
                  <a:lnTo>
                    <a:pt x="345" y="122"/>
                  </a:lnTo>
                  <a:lnTo>
                    <a:pt x="343" y="118"/>
                  </a:lnTo>
                  <a:lnTo>
                    <a:pt x="340" y="116"/>
                  </a:lnTo>
                  <a:lnTo>
                    <a:pt x="338" y="113"/>
                  </a:lnTo>
                  <a:lnTo>
                    <a:pt x="339" y="107"/>
                  </a:lnTo>
                  <a:lnTo>
                    <a:pt x="344" y="103"/>
                  </a:lnTo>
                  <a:lnTo>
                    <a:pt x="344" y="96"/>
                  </a:lnTo>
                  <a:lnTo>
                    <a:pt x="350" y="84"/>
                  </a:lnTo>
                  <a:lnTo>
                    <a:pt x="353" y="86"/>
                  </a:lnTo>
                  <a:lnTo>
                    <a:pt x="352" y="93"/>
                  </a:lnTo>
                  <a:lnTo>
                    <a:pt x="354" y="92"/>
                  </a:lnTo>
                  <a:lnTo>
                    <a:pt x="355" y="92"/>
                  </a:lnTo>
                  <a:lnTo>
                    <a:pt x="357" y="84"/>
                  </a:lnTo>
                  <a:lnTo>
                    <a:pt x="362" y="75"/>
                  </a:lnTo>
                  <a:lnTo>
                    <a:pt x="363" y="67"/>
                  </a:lnTo>
                  <a:lnTo>
                    <a:pt x="363" y="64"/>
                  </a:lnTo>
                  <a:lnTo>
                    <a:pt x="363" y="62"/>
                  </a:lnTo>
                  <a:lnTo>
                    <a:pt x="364" y="66"/>
                  </a:lnTo>
                  <a:lnTo>
                    <a:pt x="368" y="65"/>
                  </a:lnTo>
                  <a:lnTo>
                    <a:pt x="372" y="59"/>
                  </a:lnTo>
                  <a:lnTo>
                    <a:pt x="374" y="56"/>
                  </a:lnTo>
                  <a:lnTo>
                    <a:pt x="378" y="60"/>
                  </a:lnTo>
                  <a:lnTo>
                    <a:pt x="384" y="67"/>
                  </a:lnTo>
                  <a:lnTo>
                    <a:pt x="387" y="74"/>
                  </a:lnTo>
                  <a:lnTo>
                    <a:pt x="383" y="85"/>
                  </a:lnTo>
                  <a:lnTo>
                    <a:pt x="382" y="95"/>
                  </a:lnTo>
                  <a:lnTo>
                    <a:pt x="382" y="98"/>
                  </a:lnTo>
                  <a:lnTo>
                    <a:pt x="379" y="106"/>
                  </a:lnTo>
                  <a:lnTo>
                    <a:pt x="378" y="111"/>
                  </a:lnTo>
                  <a:lnTo>
                    <a:pt x="384" y="116"/>
                  </a:lnTo>
                  <a:lnTo>
                    <a:pt x="387" y="122"/>
                  </a:lnTo>
                  <a:lnTo>
                    <a:pt x="384" y="128"/>
                  </a:lnTo>
                  <a:lnTo>
                    <a:pt x="378" y="130"/>
                  </a:lnTo>
                  <a:lnTo>
                    <a:pt x="377" y="136"/>
                  </a:lnTo>
                  <a:lnTo>
                    <a:pt x="379" y="142"/>
                  </a:lnTo>
                  <a:lnTo>
                    <a:pt x="382" y="147"/>
                  </a:lnTo>
                  <a:lnTo>
                    <a:pt x="375" y="151"/>
                  </a:lnTo>
                  <a:lnTo>
                    <a:pt x="374" y="158"/>
                  </a:lnTo>
                  <a:lnTo>
                    <a:pt x="374" y="161"/>
                  </a:lnTo>
                  <a:lnTo>
                    <a:pt x="372" y="167"/>
                  </a:lnTo>
                  <a:lnTo>
                    <a:pt x="363" y="172"/>
                  </a:lnTo>
                  <a:lnTo>
                    <a:pt x="363" y="176"/>
                  </a:lnTo>
                  <a:lnTo>
                    <a:pt x="357" y="188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4" y="182"/>
                  </a:lnTo>
                  <a:lnTo>
                    <a:pt x="373" y="170"/>
                  </a:lnTo>
                  <a:lnTo>
                    <a:pt x="379" y="166"/>
                  </a:lnTo>
                  <a:lnTo>
                    <a:pt x="383" y="165"/>
                  </a:lnTo>
                  <a:lnTo>
                    <a:pt x="385" y="163"/>
                  </a:lnTo>
                  <a:lnTo>
                    <a:pt x="385" y="162"/>
                  </a:lnTo>
                  <a:lnTo>
                    <a:pt x="387" y="156"/>
                  </a:lnTo>
                  <a:lnTo>
                    <a:pt x="388" y="151"/>
                  </a:lnTo>
                  <a:lnTo>
                    <a:pt x="392" y="130"/>
                  </a:lnTo>
                  <a:lnTo>
                    <a:pt x="395" y="128"/>
                  </a:lnTo>
                  <a:lnTo>
                    <a:pt x="398" y="130"/>
                  </a:lnTo>
                  <a:lnTo>
                    <a:pt x="398" y="131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4" y="140"/>
                  </a:lnTo>
                  <a:lnTo>
                    <a:pt x="420" y="141"/>
                  </a:lnTo>
                  <a:lnTo>
                    <a:pt x="426" y="143"/>
                  </a:lnTo>
                  <a:lnTo>
                    <a:pt x="428" y="141"/>
                  </a:lnTo>
                  <a:lnTo>
                    <a:pt x="424" y="136"/>
                  </a:lnTo>
                  <a:lnTo>
                    <a:pt x="419" y="136"/>
                  </a:lnTo>
                  <a:lnTo>
                    <a:pt x="414" y="135"/>
                  </a:lnTo>
                  <a:lnTo>
                    <a:pt x="410" y="133"/>
                  </a:lnTo>
                  <a:lnTo>
                    <a:pt x="407" y="128"/>
                  </a:lnTo>
                  <a:lnTo>
                    <a:pt x="402" y="125"/>
                  </a:lnTo>
                  <a:lnTo>
                    <a:pt x="400" y="123"/>
                  </a:lnTo>
                  <a:lnTo>
                    <a:pt x="397" y="121"/>
                  </a:lnTo>
                  <a:lnTo>
                    <a:pt x="397" y="113"/>
                  </a:lnTo>
                  <a:lnTo>
                    <a:pt x="397" y="112"/>
                  </a:lnTo>
                  <a:lnTo>
                    <a:pt x="397" y="110"/>
                  </a:lnTo>
                  <a:lnTo>
                    <a:pt x="397" y="108"/>
                  </a:lnTo>
                  <a:lnTo>
                    <a:pt x="398" y="105"/>
                  </a:lnTo>
                  <a:lnTo>
                    <a:pt x="397" y="98"/>
                  </a:lnTo>
                  <a:lnTo>
                    <a:pt x="393" y="95"/>
                  </a:lnTo>
                  <a:lnTo>
                    <a:pt x="393" y="93"/>
                  </a:lnTo>
                  <a:lnTo>
                    <a:pt x="395" y="92"/>
                  </a:lnTo>
                  <a:lnTo>
                    <a:pt x="398" y="91"/>
                  </a:lnTo>
                  <a:lnTo>
                    <a:pt x="409" y="88"/>
                  </a:lnTo>
                  <a:lnTo>
                    <a:pt x="411" y="86"/>
                  </a:lnTo>
                  <a:lnTo>
                    <a:pt x="415" y="84"/>
                  </a:lnTo>
                  <a:lnTo>
                    <a:pt x="419" y="80"/>
                  </a:lnTo>
                  <a:lnTo>
                    <a:pt x="419" y="79"/>
                  </a:lnTo>
                  <a:lnTo>
                    <a:pt x="419" y="71"/>
                  </a:lnTo>
                  <a:lnTo>
                    <a:pt x="420" y="67"/>
                  </a:lnTo>
                  <a:lnTo>
                    <a:pt x="421" y="64"/>
                  </a:lnTo>
                  <a:lnTo>
                    <a:pt x="423" y="62"/>
                  </a:lnTo>
                  <a:lnTo>
                    <a:pt x="426" y="60"/>
                  </a:lnTo>
                  <a:lnTo>
                    <a:pt x="434" y="56"/>
                  </a:lnTo>
                  <a:lnTo>
                    <a:pt x="438" y="55"/>
                  </a:lnTo>
                  <a:lnTo>
                    <a:pt x="435" y="60"/>
                  </a:lnTo>
                  <a:lnTo>
                    <a:pt x="433" y="62"/>
                  </a:lnTo>
                  <a:lnTo>
                    <a:pt x="431" y="64"/>
                  </a:lnTo>
                  <a:lnTo>
                    <a:pt x="428" y="67"/>
                  </a:lnTo>
                  <a:lnTo>
                    <a:pt x="423" y="74"/>
                  </a:lnTo>
                  <a:lnTo>
                    <a:pt x="424" y="76"/>
                  </a:lnTo>
                  <a:lnTo>
                    <a:pt x="430" y="76"/>
                  </a:lnTo>
                  <a:lnTo>
                    <a:pt x="428" y="80"/>
                  </a:lnTo>
                  <a:lnTo>
                    <a:pt x="428" y="80"/>
                  </a:lnTo>
                  <a:lnTo>
                    <a:pt x="430" y="84"/>
                  </a:lnTo>
                  <a:lnTo>
                    <a:pt x="434" y="88"/>
                  </a:lnTo>
                  <a:lnTo>
                    <a:pt x="435" y="86"/>
                  </a:lnTo>
                  <a:lnTo>
                    <a:pt x="440" y="85"/>
                  </a:lnTo>
                  <a:lnTo>
                    <a:pt x="434" y="81"/>
                  </a:lnTo>
                  <a:lnTo>
                    <a:pt x="439" y="76"/>
                  </a:lnTo>
                  <a:lnTo>
                    <a:pt x="438" y="70"/>
                  </a:lnTo>
                  <a:lnTo>
                    <a:pt x="441" y="67"/>
                  </a:lnTo>
                  <a:lnTo>
                    <a:pt x="448" y="70"/>
                  </a:lnTo>
                  <a:lnTo>
                    <a:pt x="446" y="76"/>
                  </a:lnTo>
                  <a:lnTo>
                    <a:pt x="446" y="81"/>
                  </a:lnTo>
                  <a:lnTo>
                    <a:pt x="448" y="80"/>
                  </a:lnTo>
                  <a:lnTo>
                    <a:pt x="449" y="80"/>
                  </a:lnTo>
                  <a:lnTo>
                    <a:pt x="450" y="72"/>
                  </a:lnTo>
                  <a:lnTo>
                    <a:pt x="451" y="69"/>
                  </a:lnTo>
                  <a:lnTo>
                    <a:pt x="448" y="65"/>
                  </a:lnTo>
                  <a:lnTo>
                    <a:pt x="448" y="62"/>
                  </a:lnTo>
                  <a:lnTo>
                    <a:pt x="458" y="62"/>
                  </a:lnTo>
                  <a:lnTo>
                    <a:pt x="459" y="60"/>
                  </a:lnTo>
                  <a:lnTo>
                    <a:pt x="448" y="57"/>
                  </a:lnTo>
                  <a:lnTo>
                    <a:pt x="448" y="49"/>
                  </a:lnTo>
                  <a:lnTo>
                    <a:pt x="449" y="41"/>
                  </a:lnTo>
                  <a:lnTo>
                    <a:pt x="456" y="41"/>
                  </a:lnTo>
                  <a:lnTo>
                    <a:pt x="461" y="40"/>
                  </a:lnTo>
                  <a:lnTo>
                    <a:pt x="466" y="41"/>
                  </a:lnTo>
                  <a:lnTo>
                    <a:pt x="471" y="46"/>
                  </a:lnTo>
                  <a:lnTo>
                    <a:pt x="475" y="51"/>
                  </a:lnTo>
                  <a:lnTo>
                    <a:pt x="475" y="51"/>
                  </a:lnTo>
                  <a:lnTo>
                    <a:pt x="478" y="56"/>
                  </a:lnTo>
                  <a:lnTo>
                    <a:pt x="483" y="61"/>
                  </a:lnTo>
                  <a:lnTo>
                    <a:pt x="488" y="62"/>
                  </a:lnTo>
                  <a:lnTo>
                    <a:pt x="495" y="62"/>
                  </a:lnTo>
                  <a:lnTo>
                    <a:pt x="501" y="70"/>
                  </a:lnTo>
                  <a:lnTo>
                    <a:pt x="503" y="70"/>
                  </a:lnTo>
                  <a:lnTo>
                    <a:pt x="506" y="77"/>
                  </a:lnTo>
                  <a:lnTo>
                    <a:pt x="516" y="86"/>
                  </a:lnTo>
                  <a:lnTo>
                    <a:pt x="519" y="87"/>
                  </a:lnTo>
                  <a:lnTo>
                    <a:pt x="515" y="88"/>
                  </a:lnTo>
                  <a:lnTo>
                    <a:pt x="523" y="90"/>
                  </a:lnTo>
                  <a:lnTo>
                    <a:pt x="526" y="88"/>
                  </a:lnTo>
                  <a:lnTo>
                    <a:pt x="528" y="85"/>
                  </a:lnTo>
                  <a:lnTo>
                    <a:pt x="520" y="82"/>
                  </a:lnTo>
                  <a:lnTo>
                    <a:pt x="524" y="80"/>
                  </a:lnTo>
                  <a:lnTo>
                    <a:pt x="523" y="80"/>
                  </a:lnTo>
                  <a:lnTo>
                    <a:pt x="510" y="72"/>
                  </a:lnTo>
                  <a:lnTo>
                    <a:pt x="506" y="70"/>
                  </a:lnTo>
                  <a:lnTo>
                    <a:pt x="506" y="70"/>
                  </a:lnTo>
                  <a:lnTo>
                    <a:pt x="506" y="69"/>
                  </a:lnTo>
                  <a:lnTo>
                    <a:pt x="513" y="69"/>
                  </a:lnTo>
                  <a:lnTo>
                    <a:pt x="516" y="67"/>
                  </a:lnTo>
                  <a:lnTo>
                    <a:pt x="518" y="67"/>
                  </a:lnTo>
                  <a:lnTo>
                    <a:pt x="506" y="64"/>
                  </a:lnTo>
                  <a:lnTo>
                    <a:pt x="505" y="59"/>
                  </a:lnTo>
                  <a:lnTo>
                    <a:pt x="503" y="50"/>
                  </a:lnTo>
                  <a:lnTo>
                    <a:pt x="504" y="50"/>
                  </a:lnTo>
                  <a:lnTo>
                    <a:pt x="506" y="47"/>
                  </a:lnTo>
                  <a:lnTo>
                    <a:pt x="503" y="42"/>
                  </a:lnTo>
                  <a:lnTo>
                    <a:pt x="506" y="41"/>
                  </a:lnTo>
                  <a:lnTo>
                    <a:pt x="509" y="49"/>
                  </a:lnTo>
                  <a:lnTo>
                    <a:pt x="516" y="51"/>
                  </a:lnTo>
                  <a:lnTo>
                    <a:pt x="515" y="46"/>
                  </a:lnTo>
                  <a:lnTo>
                    <a:pt x="514" y="40"/>
                  </a:lnTo>
                  <a:lnTo>
                    <a:pt x="510" y="37"/>
                  </a:lnTo>
                  <a:lnTo>
                    <a:pt x="513" y="36"/>
                  </a:lnTo>
                  <a:lnTo>
                    <a:pt x="518" y="32"/>
                  </a:lnTo>
                  <a:lnTo>
                    <a:pt x="513" y="34"/>
                  </a:lnTo>
                  <a:lnTo>
                    <a:pt x="506" y="35"/>
                  </a:lnTo>
                  <a:lnTo>
                    <a:pt x="498" y="39"/>
                  </a:lnTo>
                  <a:lnTo>
                    <a:pt x="494" y="32"/>
                  </a:lnTo>
                  <a:lnTo>
                    <a:pt x="501" y="29"/>
                  </a:lnTo>
                  <a:lnTo>
                    <a:pt x="508" y="25"/>
                  </a:lnTo>
                  <a:lnTo>
                    <a:pt x="513" y="20"/>
                  </a:lnTo>
                  <a:lnTo>
                    <a:pt x="513" y="15"/>
                  </a:lnTo>
                  <a:lnTo>
                    <a:pt x="503" y="24"/>
                  </a:lnTo>
                  <a:lnTo>
                    <a:pt x="494" y="24"/>
                  </a:lnTo>
                  <a:lnTo>
                    <a:pt x="485" y="31"/>
                  </a:lnTo>
                  <a:lnTo>
                    <a:pt x="478" y="26"/>
                  </a:lnTo>
                  <a:lnTo>
                    <a:pt x="473" y="22"/>
                  </a:lnTo>
                  <a:lnTo>
                    <a:pt x="470" y="26"/>
                  </a:lnTo>
                  <a:lnTo>
                    <a:pt x="464" y="24"/>
                  </a:lnTo>
                  <a:lnTo>
                    <a:pt x="460" y="16"/>
                  </a:lnTo>
                  <a:lnTo>
                    <a:pt x="465" y="12"/>
                  </a:lnTo>
                  <a:lnTo>
                    <a:pt x="463" y="10"/>
                  </a:lnTo>
                  <a:lnTo>
                    <a:pt x="450" y="14"/>
                  </a:lnTo>
                  <a:lnTo>
                    <a:pt x="446" y="10"/>
                  </a:lnTo>
                  <a:lnTo>
                    <a:pt x="444" y="7"/>
                  </a:lnTo>
                  <a:lnTo>
                    <a:pt x="440" y="4"/>
                  </a:lnTo>
                  <a:lnTo>
                    <a:pt x="441" y="2"/>
                  </a:lnTo>
                  <a:lnTo>
                    <a:pt x="446" y="4"/>
                  </a:lnTo>
                  <a:lnTo>
                    <a:pt x="458" y="7"/>
                  </a:lnTo>
                  <a:lnTo>
                    <a:pt x="458" y="7"/>
                  </a:lnTo>
                  <a:lnTo>
                    <a:pt x="458" y="7"/>
                  </a:lnTo>
                  <a:close/>
                  <a:moveTo>
                    <a:pt x="327" y="22"/>
                  </a:moveTo>
                  <a:lnTo>
                    <a:pt x="330" y="22"/>
                  </a:lnTo>
                  <a:lnTo>
                    <a:pt x="333" y="16"/>
                  </a:lnTo>
                  <a:lnTo>
                    <a:pt x="337" y="17"/>
                  </a:lnTo>
                  <a:lnTo>
                    <a:pt x="337" y="22"/>
                  </a:lnTo>
                  <a:lnTo>
                    <a:pt x="352" y="34"/>
                  </a:lnTo>
                  <a:lnTo>
                    <a:pt x="343" y="42"/>
                  </a:lnTo>
                  <a:lnTo>
                    <a:pt x="343" y="44"/>
                  </a:lnTo>
                  <a:lnTo>
                    <a:pt x="334" y="42"/>
                  </a:lnTo>
                  <a:lnTo>
                    <a:pt x="328" y="42"/>
                  </a:lnTo>
                  <a:lnTo>
                    <a:pt x="315" y="20"/>
                  </a:lnTo>
                  <a:lnTo>
                    <a:pt x="307" y="15"/>
                  </a:lnTo>
                  <a:lnTo>
                    <a:pt x="308" y="7"/>
                  </a:lnTo>
                  <a:lnTo>
                    <a:pt x="308" y="7"/>
                  </a:lnTo>
                  <a:lnTo>
                    <a:pt x="313" y="0"/>
                  </a:lnTo>
                  <a:lnTo>
                    <a:pt x="318" y="4"/>
                  </a:lnTo>
                  <a:lnTo>
                    <a:pt x="318" y="7"/>
                  </a:lnTo>
                  <a:lnTo>
                    <a:pt x="318" y="10"/>
                  </a:lnTo>
                  <a:lnTo>
                    <a:pt x="325" y="15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8" name="Frihåndsform 217">
              <a:extLst>
                <a:ext uri="{FF2B5EF4-FFF2-40B4-BE49-F238E27FC236}">
                  <a16:creationId xmlns:a16="http://schemas.microsoft.com/office/drawing/2014/main" id="{00000000-0008-0000-0000-0000181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" y="0"/>
              <a:ext cx="267" cy="172"/>
            </a:xfrm>
            <a:custGeom>
              <a:avLst/>
              <a:gdLst>
                <a:gd name="T0" fmla="*/ 707 w 802"/>
                <a:gd name="T1" fmla="*/ 194 h 516"/>
                <a:gd name="T2" fmla="*/ 180 w 802"/>
                <a:gd name="T3" fmla="*/ 161 h 516"/>
                <a:gd name="T4" fmla="*/ 146 w 802"/>
                <a:gd name="T5" fmla="*/ 166 h 516"/>
                <a:gd name="T6" fmla="*/ 175 w 802"/>
                <a:gd name="T7" fmla="*/ 122 h 516"/>
                <a:gd name="T8" fmla="*/ 98 w 802"/>
                <a:gd name="T9" fmla="*/ 171 h 516"/>
                <a:gd name="T10" fmla="*/ 98 w 802"/>
                <a:gd name="T11" fmla="*/ 136 h 516"/>
                <a:gd name="T12" fmla="*/ 767 w 802"/>
                <a:gd name="T13" fmla="*/ 90 h 516"/>
                <a:gd name="T14" fmla="*/ 205 w 802"/>
                <a:gd name="T15" fmla="*/ 65 h 516"/>
                <a:gd name="T16" fmla="*/ 341 w 802"/>
                <a:gd name="T17" fmla="*/ 52 h 516"/>
                <a:gd name="T18" fmla="*/ 518 w 802"/>
                <a:gd name="T19" fmla="*/ 15 h 516"/>
                <a:gd name="T20" fmla="*/ 493 w 802"/>
                <a:gd name="T21" fmla="*/ 96 h 516"/>
                <a:gd name="T22" fmla="*/ 540 w 802"/>
                <a:gd name="T23" fmla="*/ 106 h 516"/>
                <a:gd name="T24" fmla="*/ 561 w 802"/>
                <a:gd name="T25" fmla="*/ 104 h 516"/>
                <a:gd name="T26" fmla="*/ 605 w 802"/>
                <a:gd name="T27" fmla="*/ 49 h 516"/>
                <a:gd name="T28" fmla="*/ 680 w 802"/>
                <a:gd name="T29" fmla="*/ 74 h 516"/>
                <a:gd name="T30" fmla="*/ 728 w 802"/>
                <a:gd name="T31" fmla="*/ 125 h 516"/>
                <a:gd name="T32" fmla="*/ 592 w 802"/>
                <a:gd name="T33" fmla="*/ 162 h 516"/>
                <a:gd name="T34" fmla="*/ 645 w 802"/>
                <a:gd name="T35" fmla="*/ 184 h 516"/>
                <a:gd name="T36" fmla="*/ 682 w 802"/>
                <a:gd name="T37" fmla="*/ 234 h 516"/>
                <a:gd name="T38" fmla="*/ 711 w 802"/>
                <a:gd name="T39" fmla="*/ 237 h 516"/>
                <a:gd name="T40" fmla="*/ 725 w 802"/>
                <a:gd name="T41" fmla="*/ 195 h 516"/>
                <a:gd name="T42" fmla="*/ 768 w 802"/>
                <a:gd name="T43" fmla="*/ 209 h 516"/>
                <a:gd name="T44" fmla="*/ 800 w 802"/>
                <a:gd name="T45" fmla="*/ 227 h 516"/>
                <a:gd name="T46" fmla="*/ 737 w 802"/>
                <a:gd name="T47" fmla="*/ 246 h 516"/>
                <a:gd name="T48" fmla="*/ 715 w 802"/>
                <a:gd name="T49" fmla="*/ 292 h 516"/>
                <a:gd name="T50" fmla="*/ 691 w 802"/>
                <a:gd name="T51" fmla="*/ 336 h 516"/>
                <a:gd name="T52" fmla="*/ 673 w 802"/>
                <a:gd name="T53" fmla="*/ 368 h 516"/>
                <a:gd name="T54" fmla="*/ 673 w 802"/>
                <a:gd name="T55" fmla="*/ 299 h 516"/>
                <a:gd name="T56" fmla="*/ 648 w 802"/>
                <a:gd name="T57" fmla="*/ 245 h 516"/>
                <a:gd name="T58" fmla="*/ 570 w 802"/>
                <a:gd name="T59" fmla="*/ 221 h 516"/>
                <a:gd name="T60" fmla="*/ 511 w 802"/>
                <a:gd name="T61" fmla="*/ 197 h 516"/>
                <a:gd name="T62" fmla="*/ 480 w 802"/>
                <a:gd name="T63" fmla="*/ 230 h 516"/>
                <a:gd name="T64" fmla="*/ 442 w 802"/>
                <a:gd name="T65" fmla="*/ 230 h 516"/>
                <a:gd name="T66" fmla="*/ 410 w 802"/>
                <a:gd name="T67" fmla="*/ 276 h 516"/>
                <a:gd name="T68" fmla="*/ 393 w 802"/>
                <a:gd name="T69" fmla="*/ 316 h 516"/>
                <a:gd name="T70" fmla="*/ 396 w 802"/>
                <a:gd name="T71" fmla="*/ 342 h 516"/>
                <a:gd name="T72" fmla="*/ 393 w 802"/>
                <a:gd name="T73" fmla="*/ 373 h 516"/>
                <a:gd name="T74" fmla="*/ 408 w 802"/>
                <a:gd name="T75" fmla="*/ 420 h 516"/>
                <a:gd name="T76" fmla="*/ 372 w 802"/>
                <a:gd name="T77" fmla="*/ 458 h 516"/>
                <a:gd name="T78" fmla="*/ 365 w 802"/>
                <a:gd name="T79" fmla="*/ 498 h 516"/>
                <a:gd name="T80" fmla="*/ 343 w 802"/>
                <a:gd name="T81" fmla="*/ 501 h 516"/>
                <a:gd name="T82" fmla="*/ 283 w 802"/>
                <a:gd name="T83" fmla="*/ 476 h 516"/>
                <a:gd name="T84" fmla="*/ 210 w 802"/>
                <a:gd name="T85" fmla="*/ 513 h 516"/>
                <a:gd name="T86" fmla="*/ 153 w 802"/>
                <a:gd name="T87" fmla="*/ 503 h 516"/>
                <a:gd name="T88" fmla="*/ 101 w 802"/>
                <a:gd name="T89" fmla="*/ 453 h 516"/>
                <a:gd name="T90" fmla="*/ 147 w 802"/>
                <a:gd name="T91" fmla="*/ 325 h 516"/>
                <a:gd name="T92" fmla="*/ 56 w 802"/>
                <a:gd name="T93" fmla="*/ 249 h 516"/>
                <a:gd name="T94" fmla="*/ 20 w 802"/>
                <a:gd name="T95" fmla="*/ 217 h 516"/>
                <a:gd name="T96" fmla="*/ 72 w 802"/>
                <a:gd name="T97" fmla="*/ 215 h 516"/>
                <a:gd name="T98" fmla="*/ 97 w 802"/>
                <a:gd name="T99" fmla="*/ 217 h 516"/>
                <a:gd name="T100" fmla="*/ 126 w 802"/>
                <a:gd name="T101" fmla="*/ 246 h 516"/>
                <a:gd name="T102" fmla="*/ 182 w 802"/>
                <a:gd name="T103" fmla="*/ 262 h 516"/>
                <a:gd name="T104" fmla="*/ 176 w 802"/>
                <a:gd name="T105" fmla="*/ 212 h 516"/>
                <a:gd name="T106" fmla="*/ 240 w 802"/>
                <a:gd name="T107" fmla="*/ 164 h 516"/>
                <a:gd name="T108" fmla="*/ 220 w 802"/>
                <a:gd name="T109" fmla="*/ 90 h 516"/>
                <a:gd name="T110" fmla="*/ 256 w 802"/>
                <a:gd name="T111" fmla="*/ 66 h 516"/>
                <a:gd name="T112" fmla="*/ 318 w 802"/>
                <a:gd name="T113" fmla="*/ 67 h 516"/>
                <a:gd name="T114" fmla="*/ 296 w 802"/>
                <a:gd name="T115" fmla="*/ 150 h 516"/>
                <a:gd name="T116" fmla="*/ 302 w 802"/>
                <a:gd name="T117" fmla="*/ 230 h 516"/>
                <a:gd name="T118" fmla="*/ 335 w 802"/>
                <a:gd name="T119" fmla="*/ 159 h 516"/>
                <a:gd name="T120" fmla="*/ 411 w 802"/>
                <a:gd name="T121" fmla="*/ 136 h 516"/>
                <a:gd name="T122" fmla="*/ 446 w 802"/>
                <a:gd name="T123" fmla="*/ 90 h 516"/>
                <a:gd name="T124" fmla="*/ 465 w 802"/>
                <a:gd name="T125" fmla="*/ 3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2" h="516">
                  <a:moveTo>
                    <a:pt x="37" y="221"/>
                  </a:moveTo>
                  <a:lnTo>
                    <a:pt x="37" y="222"/>
                  </a:lnTo>
                  <a:lnTo>
                    <a:pt x="37" y="221"/>
                  </a:lnTo>
                  <a:lnTo>
                    <a:pt x="32" y="217"/>
                  </a:lnTo>
                  <a:lnTo>
                    <a:pt x="33" y="209"/>
                  </a:lnTo>
                  <a:lnTo>
                    <a:pt x="35" y="207"/>
                  </a:lnTo>
                  <a:lnTo>
                    <a:pt x="28" y="202"/>
                  </a:lnTo>
                  <a:lnTo>
                    <a:pt x="35" y="199"/>
                  </a:lnTo>
                  <a:lnTo>
                    <a:pt x="45" y="206"/>
                  </a:lnTo>
                  <a:lnTo>
                    <a:pt x="37" y="221"/>
                  </a:lnTo>
                  <a:lnTo>
                    <a:pt x="37" y="221"/>
                  </a:lnTo>
                  <a:lnTo>
                    <a:pt x="37" y="221"/>
                  </a:lnTo>
                  <a:close/>
                  <a:moveTo>
                    <a:pt x="710" y="201"/>
                  </a:moveTo>
                  <a:lnTo>
                    <a:pt x="707" y="205"/>
                  </a:lnTo>
                  <a:lnTo>
                    <a:pt x="715" y="204"/>
                  </a:lnTo>
                  <a:lnTo>
                    <a:pt x="717" y="209"/>
                  </a:lnTo>
                  <a:lnTo>
                    <a:pt x="701" y="222"/>
                  </a:lnTo>
                  <a:lnTo>
                    <a:pt x="703" y="222"/>
                  </a:lnTo>
                  <a:lnTo>
                    <a:pt x="693" y="222"/>
                  </a:lnTo>
                  <a:lnTo>
                    <a:pt x="698" y="211"/>
                  </a:lnTo>
                  <a:lnTo>
                    <a:pt x="695" y="196"/>
                  </a:lnTo>
                  <a:lnTo>
                    <a:pt x="707" y="194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close/>
                  <a:moveTo>
                    <a:pt x="131" y="201"/>
                  </a:moveTo>
                  <a:lnTo>
                    <a:pt x="135" y="207"/>
                  </a:lnTo>
                  <a:lnTo>
                    <a:pt x="138" y="215"/>
                  </a:lnTo>
                  <a:lnTo>
                    <a:pt x="117" y="216"/>
                  </a:lnTo>
                  <a:lnTo>
                    <a:pt x="100" y="212"/>
                  </a:lnTo>
                  <a:lnTo>
                    <a:pt x="97" y="212"/>
                  </a:lnTo>
                  <a:lnTo>
                    <a:pt x="87" y="204"/>
                  </a:lnTo>
                  <a:lnTo>
                    <a:pt x="88" y="201"/>
                  </a:lnTo>
                  <a:lnTo>
                    <a:pt x="88" y="200"/>
                  </a:lnTo>
                  <a:lnTo>
                    <a:pt x="93" y="202"/>
                  </a:lnTo>
                  <a:lnTo>
                    <a:pt x="97" y="197"/>
                  </a:lnTo>
                  <a:lnTo>
                    <a:pt x="112" y="192"/>
                  </a:lnTo>
                  <a:lnTo>
                    <a:pt x="116" y="192"/>
                  </a:lnTo>
                  <a:lnTo>
                    <a:pt x="123" y="200"/>
                  </a:lnTo>
                  <a:lnTo>
                    <a:pt x="130" y="200"/>
                  </a:lnTo>
                  <a:lnTo>
                    <a:pt x="131" y="201"/>
                  </a:lnTo>
                  <a:lnTo>
                    <a:pt x="131" y="201"/>
                  </a:lnTo>
                  <a:lnTo>
                    <a:pt x="131" y="201"/>
                  </a:lnTo>
                  <a:close/>
                  <a:moveTo>
                    <a:pt x="180" y="161"/>
                  </a:moveTo>
                  <a:lnTo>
                    <a:pt x="182" y="174"/>
                  </a:lnTo>
                  <a:lnTo>
                    <a:pt x="180" y="175"/>
                  </a:lnTo>
                  <a:lnTo>
                    <a:pt x="170" y="184"/>
                  </a:lnTo>
                  <a:lnTo>
                    <a:pt x="157" y="195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51" y="209"/>
                  </a:lnTo>
                  <a:lnTo>
                    <a:pt x="143" y="204"/>
                  </a:lnTo>
                  <a:lnTo>
                    <a:pt x="147" y="186"/>
                  </a:lnTo>
                  <a:lnTo>
                    <a:pt x="138" y="192"/>
                  </a:lnTo>
                  <a:lnTo>
                    <a:pt x="135" y="196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6"/>
                  </a:lnTo>
                  <a:lnTo>
                    <a:pt x="127" y="185"/>
                  </a:lnTo>
                  <a:lnTo>
                    <a:pt x="123" y="179"/>
                  </a:lnTo>
                  <a:lnTo>
                    <a:pt x="126" y="175"/>
                  </a:lnTo>
                  <a:lnTo>
                    <a:pt x="133" y="169"/>
                  </a:lnTo>
                  <a:lnTo>
                    <a:pt x="137" y="166"/>
                  </a:lnTo>
                  <a:lnTo>
                    <a:pt x="138" y="167"/>
                  </a:lnTo>
                  <a:lnTo>
                    <a:pt x="143" y="169"/>
                  </a:lnTo>
                  <a:lnTo>
                    <a:pt x="146" y="166"/>
                  </a:lnTo>
                  <a:lnTo>
                    <a:pt x="146" y="165"/>
                  </a:lnTo>
                  <a:lnTo>
                    <a:pt x="140" y="161"/>
                  </a:lnTo>
                  <a:lnTo>
                    <a:pt x="145" y="156"/>
                  </a:lnTo>
                  <a:lnTo>
                    <a:pt x="150" y="165"/>
                  </a:lnTo>
                  <a:lnTo>
                    <a:pt x="152" y="157"/>
                  </a:lnTo>
                  <a:lnTo>
                    <a:pt x="166" y="154"/>
                  </a:lnTo>
                  <a:lnTo>
                    <a:pt x="155" y="145"/>
                  </a:lnTo>
                  <a:lnTo>
                    <a:pt x="167" y="141"/>
                  </a:lnTo>
                  <a:lnTo>
                    <a:pt x="173" y="154"/>
                  </a:lnTo>
                  <a:lnTo>
                    <a:pt x="172" y="159"/>
                  </a:lnTo>
                  <a:lnTo>
                    <a:pt x="177" y="161"/>
                  </a:lnTo>
                  <a:lnTo>
                    <a:pt x="180" y="161"/>
                  </a:lnTo>
                  <a:lnTo>
                    <a:pt x="180" y="161"/>
                  </a:lnTo>
                  <a:lnTo>
                    <a:pt x="180" y="161"/>
                  </a:lnTo>
                  <a:close/>
                  <a:moveTo>
                    <a:pt x="196" y="155"/>
                  </a:moveTo>
                  <a:lnTo>
                    <a:pt x="191" y="155"/>
                  </a:lnTo>
                  <a:lnTo>
                    <a:pt x="186" y="154"/>
                  </a:lnTo>
                  <a:lnTo>
                    <a:pt x="182" y="147"/>
                  </a:lnTo>
                  <a:lnTo>
                    <a:pt x="176" y="137"/>
                  </a:lnTo>
                  <a:lnTo>
                    <a:pt x="181" y="131"/>
                  </a:lnTo>
                  <a:lnTo>
                    <a:pt x="176" y="129"/>
                  </a:lnTo>
                  <a:lnTo>
                    <a:pt x="175" y="122"/>
                  </a:lnTo>
                  <a:lnTo>
                    <a:pt x="176" y="115"/>
                  </a:lnTo>
                  <a:lnTo>
                    <a:pt x="187" y="114"/>
                  </a:lnTo>
                  <a:lnTo>
                    <a:pt x="191" y="119"/>
                  </a:lnTo>
                  <a:lnTo>
                    <a:pt x="207" y="122"/>
                  </a:lnTo>
                  <a:lnTo>
                    <a:pt x="210" y="130"/>
                  </a:lnTo>
                  <a:lnTo>
                    <a:pt x="212" y="134"/>
                  </a:lnTo>
                  <a:lnTo>
                    <a:pt x="207" y="154"/>
                  </a:lnTo>
                  <a:lnTo>
                    <a:pt x="198" y="154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196" y="155"/>
                  </a:lnTo>
                  <a:close/>
                  <a:moveTo>
                    <a:pt x="148" y="99"/>
                  </a:moveTo>
                  <a:lnTo>
                    <a:pt x="162" y="109"/>
                  </a:lnTo>
                  <a:lnTo>
                    <a:pt x="153" y="114"/>
                  </a:lnTo>
                  <a:lnTo>
                    <a:pt x="138" y="139"/>
                  </a:lnTo>
                  <a:lnTo>
                    <a:pt x="128" y="155"/>
                  </a:lnTo>
                  <a:lnTo>
                    <a:pt x="123" y="156"/>
                  </a:lnTo>
                  <a:lnTo>
                    <a:pt x="125" y="162"/>
                  </a:lnTo>
                  <a:lnTo>
                    <a:pt x="111" y="166"/>
                  </a:lnTo>
                  <a:lnTo>
                    <a:pt x="108" y="167"/>
                  </a:lnTo>
                  <a:lnTo>
                    <a:pt x="101" y="164"/>
                  </a:lnTo>
                  <a:lnTo>
                    <a:pt x="98" y="171"/>
                  </a:lnTo>
                  <a:lnTo>
                    <a:pt x="80" y="176"/>
                  </a:lnTo>
                  <a:lnTo>
                    <a:pt x="76" y="171"/>
                  </a:lnTo>
                  <a:lnTo>
                    <a:pt x="75" y="176"/>
                  </a:lnTo>
                  <a:lnTo>
                    <a:pt x="65" y="179"/>
                  </a:lnTo>
                  <a:lnTo>
                    <a:pt x="65" y="171"/>
                  </a:lnTo>
                  <a:lnTo>
                    <a:pt x="73" y="156"/>
                  </a:lnTo>
                  <a:lnTo>
                    <a:pt x="71" y="154"/>
                  </a:lnTo>
                  <a:lnTo>
                    <a:pt x="65" y="154"/>
                  </a:lnTo>
                  <a:lnTo>
                    <a:pt x="62" y="159"/>
                  </a:lnTo>
                  <a:lnTo>
                    <a:pt x="53" y="160"/>
                  </a:lnTo>
                  <a:lnTo>
                    <a:pt x="52" y="154"/>
                  </a:lnTo>
                  <a:lnTo>
                    <a:pt x="47" y="151"/>
                  </a:lnTo>
                  <a:lnTo>
                    <a:pt x="47" y="145"/>
                  </a:lnTo>
                  <a:lnTo>
                    <a:pt x="63" y="149"/>
                  </a:lnTo>
                  <a:lnTo>
                    <a:pt x="65" y="146"/>
                  </a:lnTo>
                  <a:lnTo>
                    <a:pt x="65" y="142"/>
                  </a:lnTo>
                  <a:lnTo>
                    <a:pt x="70" y="140"/>
                  </a:lnTo>
                  <a:lnTo>
                    <a:pt x="76" y="145"/>
                  </a:lnTo>
                  <a:lnTo>
                    <a:pt x="78" y="132"/>
                  </a:lnTo>
                  <a:lnTo>
                    <a:pt x="87" y="137"/>
                  </a:lnTo>
                  <a:lnTo>
                    <a:pt x="91" y="131"/>
                  </a:lnTo>
                  <a:lnTo>
                    <a:pt x="98" y="136"/>
                  </a:lnTo>
                  <a:lnTo>
                    <a:pt x="95" y="145"/>
                  </a:lnTo>
                  <a:lnTo>
                    <a:pt x="105" y="145"/>
                  </a:lnTo>
                  <a:lnTo>
                    <a:pt x="112" y="142"/>
                  </a:lnTo>
                  <a:lnTo>
                    <a:pt x="107" y="136"/>
                  </a:lnTo>
                  <a:lnTo>
                    <a:pt x="107" y="130"/>
                  </a:lnTo>
                  <a:lnTo>
                    <a:pt x="101" y="125"/>
                  </a:lnTo>
                  <a:lnTo>
                    <a:pt x="107" y="121"/>
                  </a:lnTo>
                  <a:lnTo>
                    <a:pt x="107" y="122"/>
                  </a:lnTo>
                  <a:lnTo>
                    <a:pt x="117" y="126"/>
                  </a:lnTo>
                  <a:lnTo>
                    <a:pt x="118" y="131"/>
                  </a:lnTo>
                  <a:lnTo>
                    <a:pt x="123" y="135"/>
                  </a:lnTo>
                  <a:lnTo>
                    <a:pt x="136" y="124"/>
                  </a:lnTo>
                  <a:lnTo>
                    <a:pt x="126" y="115"/>
                  </a:lnTo>
                  <a:lnTo>
                    <a:pt x="131" y="109"/>
                  </a:lnTo>
                  <a:lnTo>
                    <a:pt x="136" y="112"/>
                  </a:lnTo>
                  <a:lnTo>
                    <a:pt x="137" y="106"/>
                  </a:lnTo>
                  <a:lnTo>
                    <a:pt x="138" y="106"/>
                  </a:lnTo>
                  <a:lnTo>
                    <a:pt x="145" y="107"/>
                  </a:lnTo>
                  <a:lnTo>
                    <a:pt x="148" y="99"/>
                  </a:lnTo>
                  <a:lnTo>
                    <a:pt x="148" y="99"/>
                  </a:lnTo>
                  <a:lnTo>
                    <a:pt x="148" y="99"/>
                  </a:lnTo>
                  <a:close/>
                  <a:moveTo>
                    <a:pt x="767" y="90"/>
                  </a:moveTo>
                  <a:lnTo>
                    <a:pt x="765" y="90"/>
                  </a:lnTo>
                  <a:lnTo>
                    <a:pt x="763" y="90"/>
                  </a:lnTo>
                  <a:lnTo>
                    <a:pt x="760" y="85"/>
                  </a:lnTo>
                  <a:lnTo>
                    <a:pt x="761" y="84"/>
                  </a:lnTo>
                  <a:lnTo>
                    <a:pt x="763" y="87"/>
                  </a:lnTo>
                  <a:lnTo>
                    <a:pt x="765" y="87"/>
                  </a:lnTo>
                  <a:lnTo>
                    <a:pt x="766" y="87"/>
                  </a:lnTo>
                  <a:lnTo>
                    <a:pt x="767" y="90"/>
                  </a:lnTo>
                  <a:lnTo>
                    <a:pt x="767" y="90"/>
                  </a:lnTo>
                  <a:lnTo>
                    <a:pt x="767" y="90"/>
                  </a:lnTo>
                  <a:close/>
                  <a:moveTo>
                    <a:pt x="198" y="67"/>
                  </a:moveTo>
                  <a:lnTo>
                    <a:pt x="198" y="72"/>
                  </a:lnTo>
                  <a:lnTo>
                    <a:pt x="208" y="70"/>
                  </a:lnTo>
                  <a:lnTo>
                    <a:pt x="210" y="75"/>
                  </a:lnTo>
                  <a:lnTo>
                    <a:pt x="202" y="77"/>
                  </a:lnTo>
                  <a:lnTo>
                    <a:pt x="198" y="82"/>
                  </a:lnTo>
                  <a:lnTo>
                    <a:pt x="186" y="76"/>
                  </a:lnTo>
                  <a:lnTo>
                    <a:pt x="190" y="72"/>
                  </a:lnTo>
                  <a:lnTo>
                    <a:pt x="183" y="66"/>
                  </a:lnTo>
                  <a:lnTo>
                    <a:pt x="187" y="61"/>
                  </a:lnTo>
                  <a:lnTo>
                    <a:pt x="195" y="60"/>
                  </a:lnTo>
                  <a:lnTo>
                    <a:pt x="205" y="65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98" y="67"/>
                  </a:lnTo>
                  <a:close/>
                  <a:moveTo>
                    <a:pt x="251" y="39"/>
                  </a:moveTo>
                  <a:lnTo>
                    <a:pt x="250" y="52"/>
                  </a:lnTo>
                  <a:lnTo>
                    <a:pt x="238" y="47"/>
                  </a:lnTo>
                  <a:lnTo>
                    <a:pt x="245" y="36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251" y="39"/>
                  </a:lnTo>
                  <a:close/>
                  <a:moveTo>
                    <a:pt x="321" y="16"/>
                  </a:moveTo>
                  <a:lnTo>
                    <a:pt x="321" y="26"/>
                  </a:lnTo>
                  <a:lnTo>
                    <a:pt x="336" y="22"/>
                  </a:lnTo>
                  <a:lnTo>
                    <a:pt x="341" y="26"/>
                  </a:lnTo>
                  <a:lnTo>
                    <a:pt x="332" y="35"/>
                  </a:lnTo>
                  <a:lnTo>
                    <a:pt x="342" y="44"/>
                  </a:lnTo>
                  <a:lnTo>
                    <a:pt x="348" y="39"/>
                  </a:lnTo>
                  <a:lnTo>
                    <a:pt x="351" y="35"/>
                  </a:lnTo>
                  <a:lnTo>
                    <a:pt x="356" y="34"/>
                  </a:lnTo>
                  <a:lnTo>
                    <a:pt x="356" y="42"/>
                  </a:lnTo>
                  <a:lnTo>
                    <a:pt x="342" y="52"/>
                  </a:lnTo>
                  <a:lnTo>
                    <a:pt x="341" y="52"/>
                  </a:lnTo>
                  <a:lnTo>
                    <a:pt x="322" y="51"/>
                  </a:lnTo>
                  <a:lnTo>
                    <a:pt x="322" y="56"/>
                  </a:lnTo>
                  <a:lnTo>
                    <a:pt x="322" y="57"/>
                  </a:lnTo>
                  <a:lnTo>
                    <a:pt x="313" y="62"/>
                  </a:lnTo>
                  <a:lnTo>
                    <a:pt x="298" y="52"/>
                  </a:lnTo>
                  <a:lnTo>
                    <a:pt x="307" y="47"/>
                  </a:lnTo>
                  <a:lnTo>
                    <a:pt x="305" y="45"/>
                  </a:lnTo>
                  <a:lnTo>
                    <a:pt x="287" y="50"/>
                  </a:lnTo>
                  <a:lnTo>
                    <a:pt x="287" y="49"/>
                  </a:lnTo>
                  <a:lnTo>
                    <a:pt x="285" y="36"/>
                  </a:lnTo>
                  <a:lnTo>
                    <a:pt x="307" y="32"/>
                  </a:lnTo>
                  <a:lnTo>
                    <a:pt x="316" y="36"/>
                  </a:lnTo>
                  <a:lnTo>
                    <a:pt x="318" y="31"/>
                  </a:lnTo>
                  <a:lnTo>
                    <a:pt x="301" y="21"/>
                  </a:lnTo>
                  <a:lnTo>
                    <a:pt x="305" y="19"/>
                  </a:lnTo>
                  <a:lnTo>
                    <a:pt x="321" y="16"/>
                  </a:lnTo>
                  <a:lnTo>
                    <a:pt x="321" y="16"/>
                  </a:lnTo>
                  <a:lnTo>
                    <a:pt x="321" y="16"/>
                  </a:lnTo>
                  <a:close/>
                  <a:moveTo>
                    <a:pt x="512" y="4"/>
                  </a:moveTo>
                  <a:lnTo>
                    <a:pt x="508" y="11"/>
                  </a:lnTo>
                  <a:lnTo>
                    <a:pt x="510" y="21"/>
                  </a:lnTo>
                  <a:lnTo>
                    <a:pt x="518" y="15"/>
                  </a:lnTo>
                  <a:lnTo>
                    <a:pt x="532" y="15"/>
                  </a:lnTo>
                  <a:lnTo>
                    <a:pt x="537" y="25"/>
                  </a:lnTo>
                  <a:lnTo>
                    <a:pt x="530" y="36"/>
                  </a:lnTo>
                  <a:lnTo>
                    <a:pt x="536" y="37"/>
                  </a:lnTo>
                  <a:lnTo>
                    <a:pt x="531" y="47"/>
                  </a:lnTo>
                  <a:lnTo>
                    <a:pt x="522" y="49"/>
                  </a:lnTo>
                  <a:lnTo>
                    <a:pt x="526" y="52"/>
                  </a:lnTo>
                  <a:lnTo>
                    <a:pt x="511" y="57"/>
                  </a:lnTo>
                  <a:lnTo>
                    <a:pt x="502" y="55"/>
                  </a:lnTo>
                  <a:lnTo>
                    <a:pt x="492" y="59"/>
                  </a:lnTo>
                  <a:lnTo>
                    <a:pt x="491" y="64"/>
                  </a:lnTo>
                  <a:lnTo>
                    <a:pt x="490" y="67"/>
                  </a:lnTo>
                  <a:lnTo>
                    <a:pt x="501" y="65"/>
                  </a:lnTo>
                  <a:lnTo>
                    <a:pt x="513" y="66"/>
                  </a:lnTo>
                  <a:lnTo>
                    <a:pt x="517" y="67"/>
                  </a:lnTo>
                  <a:lnTo>
                    <a:pt x="508" y="76"/>
                  </a:lnTo>
                  <a:lnTo>
                    <a:pt x="502" y="84"/>
                  </a:lnTo>
                  <a:lnTo>
                    <a:pt x="493" y="90"/>
                  </a:lnTo>
                  <a:lnTo>
                    <a:pt x="486" y="96"/>
                  </a:lnTo>
                  <a:lnTo>
                    <a:pt x="485" y="96"/>
                  </a:lnTo>
                  <a:lnTo>
                    <a:pt x="488" y="96"/>
                  </a:lnTo>
                  <a:lnTo>
                    <a:pt x="493" y="96"/>
                  </a:lnTo>
                  <a:lnTo>
                    <a:pt x="512" y="86"/>
                  </a:lnTo>
                  <a:lnTo>
                    <a:pt x="523" y="76"/>
                  </a:lnTo>
                  <a:lnTo>
                    <a:pt x="528" y="67"/>
                  </a:lnTo>
                  <a:lnTo>
                    <a:pt x="530" y="70"/>
                  </a:lnTo>
                  <a:lnTo>
                    <a:pt x="536" y="80"/>
                  </a:lnTo>
                  <a:lnTo>
                    <a:pt x="530" y="92"/>
                  </a:lnTo>
                  <a:lnTo>
                    <a:pt x="521" y="105"/>
                  </a:lnTo>
                  <a:lnTo>
                    <a:pt x="512" y="112"/>
                  </a:lnTo>
                  <a:lnTo>
                    <a:pt x="508" y="117"/>
                  </a:lnTo>
                  <a:lnTo>
                    <a:pt x="507" y="121"/>
                  </a:lnTo>
                  <a:lnTo>
                    <a:pt x="511" y="125"/>
                  </a:lnTo>
                  <a:lnTo>
                    <a:pt x="513" y="117"/>
                  </a:lnTo>
                  <a:lnTo>
                    <a:pt x="517" y="115"/>
                  </a:lnTo>
                  <a:lnTo>
                    <a:pt x="526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28" y="115"/>
                  </a:lnTo>
                  <a:lnTo>
                    <a:pt x="525" y="122"/>
                  </a:lnTo>
                  <a:lnTo>
                    <a:pt x="527" y="124"/>
                  </a:lnTo>
                  <a:lnTo>
                    <a:pt x="532" y="116"/>
                  </a:lnTo>
                  <a:lnTo>
                    <a:pt x="535" y="115"/>
                  </a:lnTo>
                  <a:lnTo>
                    <a:pt x="540" y="106"/>
                  </a:lnTo>
                  <a:lnTo>
                    <a:pt x="548" y="106"/>
                  </a:lnTo>
                  <a:lnTo>
                    <a:pt x="541" y="117"/>
                  </a:lnTo>
                  <a:lnTo>
                    <a:pt x="540" y="135"/>
                  </a:lnTo>
                  <a:lnTo>
                    <a:pt x="540" y="146"/>
                  </a:lnTo>
                  <a:lnTo>
                    <a:pt x="542" y="154"/>
                  </a:lnTo>
                  <a:lnTo>
                    <a:pt x="545" y="165"/>
                  </a:lnTo>
                  <a:lnTo>
                    <a:pt x="550" y="166"/>
                  </a:lnTo>
                  <a:lnTo>
                    <a:pt x="550" y="165"/>
                  </a:lnTo>
                  <a:lnTo>
                    <a:pt x="548" y="159"/>
                  </a:lnTo>
                  <a:lnTo>
                    <a:pt x="547" y="154"/>
                  </a:lnTo>
                  <a:lnTo>
                    <a:pt x="546" y="151"/>
                  </a:lnTo>
                  <a:lnTo>
                    <a:pt x="546" y="142"/>
                  </a:lnTo>
                  <a:lnTo>
                    <a:pt x="546" y="139"/>
                  </a:lnTo>
                  <a:lnTo>
                    <a:pt x="545" y="129"/>
                  </a:lnTo>
                  <a:lnTo>
                    <a:pt x="548" y="122"/>
                  </a:lnTo>
                  <a:lnTo>
                    <a:pt x="548" y="114"/>
                  </a:lnTo>
                  <a:lnTo>
                    <a:pt x="553" y="109"/>
                  </a:lnTo>
                  <a:lnTo>
                    <a:pt x="560" y="115"/>
                  </a:lnTo>
                  <a:lnTo>
                    <a:pt x="560" y="112"/>
                  </a:lnTo>
                  <a:lnTo>
                    <a:pt x="560" y="109"/>
                  </a:lnTo>
                  <a:lnTo>
                    <a:pt x="560" y="107"/>
                  </a:lnTo>
                  <a:lnTo>
                    <a:pt x="561" y="104"/>
                  </a:lnTo>
                  <a:lnTo>
                    <a:pt x="560" y="104"/>
                  </a:lnTo>
                  <a:lnTo>
                    <a:pt x="550" y="100"/>
                  </a:lnTo>
                  <a:lnTo>
                    <a:pt x="550" y="90"/>
                  </a:lnTo>
                  <a:lnTo>
                    <a:pt x="551" y="82"/>
                  </a:lnTo>
                  <a:lnTo>
                    <a:pt x="550" y="75"/>
                  </a:lnTo>
                  <a:lnTo>
                    <a:pt x="550" y="74"/>
                  </a:lnTo>
                  <a:lnTo>
                    <a:pt x="557" y="71"/>
                  </a:lnTo>
                  <a:lnTo>
                    <a:pt x="558" y="71"/>
                  </a:lnTo>
                  <a:lnTo>
                    <a:pt x="558" y="71"/>
                  </a:lnTo>
                  <a:lnTo>
                    <a:pt x="558" y="70"/>
                  </a:lnTo>
                  <a:lnTo>
                    <a:pt x="553" y="66"/>
                  </a:lnTo>
                  <a:lnTo>
                    <a:pt x="551" y="59"/>
                  </a:lnTo>
                  <a:lnTo>
                    <a:pt x="556" y="49"/>
                  </a:lnTo>
                  <a:lnTo>
                    <a:pt x="560" y="36"/>
                  </a:lnTo>
                  <a:lnTo>
                    <a:pt x="561" y="35"/>
                  </a:lnTo>
                  <a:lnTo>
                    <a:pt x="578" y="27"/>
                  </a:lnTo>
                  <a:lnTo>
                    <a:pt x="586" y="31"/>
                  </a:lnTo>
                  <a:lnTo>
                    <a:pt x="595" y="31"/>
                  </a:lnTo>
                  <a:lnTo>
                    <a:pt x="597" y="31"/>
                  </a:lnTo>
                  <a:lnTo>
                    <a:pt x="600" y="37"/>
                  </a:lnTo>
                  <a:lnTo>
                    <a:pt x="611" y="39"/>
                  </a:lnTo>
                  <a:lnTo>
                    <a:pt x="605" y="49"/>
                  </a:lnTo>
                  <a:lnTo>
                    <a:pt x="615" y="50"/>
                  </a:lnTo>
                  <a:lnTo>
                    <a:pt x="610" y="59"/>
                  </a:lnTo>
                  <a:lnTo>
                    <a:pt x="607" y="66"/>
                  </a:lnTo>
                  <a:lnTo>
                    <a:pt x="617" y="59"/>
                  </a:lnTo>
                  <a:lnTo>
                    <a:pt x="626" y="54"/>
                  </a:lnTo>
                  <a:lnTo>
                    <a:pt x="637" y="47"/>
                  </a:lnTo>
                  <a:lnTo>
                    <a:pt x="642" y="46"/>
                  </a:lnTo>
                  <a:lnTo>
                    <a:pt x="645" y="45"/>
                  </a:lnTo>
                  <a:lnTo>
                    <a:pt x="647" y="54"/>
                  </a:lnTo>
                  <a:lnTo>
                    <a:pt x="642" y="67"/>
                  </a:lnTo>
                  <a:lnTo>
                    <a:pt x="651" y="64"/>
                  </a:lnTo>
                  <a:lnTo>
                    <a:pt x="653" y="59"/>
                  </a:lnTo>
                  <a:lnTo>
                    <a:pt x="658" y="51"/>
                  </a:lnTo>
                  <a:lnTo>
                    <a:pt x="660" y="45"/>
                  </a:lnTo>
                  <a:lnTo>
                    <a:pt x="672" y="47"/>
                  </a:lnTo>
                  <a:lnTo>
                    <a:pt x="678" y="49"/>
                  </a:lnTo>
                  <a:lnTo>
                    <a:pt x="673" y="55"/>
                  </a:lnTo>
                  <a:lnTo>
                    <a:pt x="681" y="55"/>
                  </a:lnTo>
                  <a:lnTo>
                    <a:pt x="688" y="57"/>
                  </a:lnTo>
                  <a:lnTo>
                    <a:pt x="693" y="59"/>
                  </a:lnTo>
                  <a:lnTo>
                    <a:pt x="687" y="66"/>
                  </a:lnTo>
                  <a:lnTo>
                    <a:pt x="680" y="74"/>
                  </a:lnTo>
                  <a:lnTo>
                    <a:pt x="673" y="76"/>
                  </a:lnTo>
                  <a:lnTo>
                    <a:pt x="677" y="80"/>
                  </a:lnTo>
                  <a:lnTo>
                    <a:pt x="681" y="81"/>
                  </a:lnTo>
                  <a:lnTo>
                    <a:pt x="703" y="71"/>
                  </a:lnTo>
                  <a:lnTo>
                    <a:pt x="715" y="66"/>
                  </a:lnTo>
                  <a:lnTo>
                    <a:pt x="718" y="71"/>
                  </a:lnTo>
                  <a:lnTo>
                    <a:pt x="718" y="75"/>
                  </a:lnTo>
                  <a:lnTo>
                    <a:pt x="727" y="75"/>
                  </a:lnTo>
                  <a:lnTo>
                    <a:pt x="731" y="77"/>
                  </a:lnTo>
                  <a:lnTo>
                    <a:pt x="732" y="85"/>
                  </a:lnTo>
                  <a:lnTo>
                    <a:pt x="738" y="84"/>
                  </a:lnTo>
                  <a:lnTo>
                    <a:pt x="748" y="77"/>
                  </a:lnTo>
                  <a:lnTo>
                    <a:pt x="755" y="84"/>
                  </a:lnTo>
                  <a:lnTo>
                    <a:pt x="757" y="90"/>
                  </a:lnTo>
                  <a:lnTo>
                    <a:pt x="761" y="94"/>
                  </a:lnTo>
                  <a:lnTo>
                    <a:pt x="761" y="96"/>
                  </a:lnTo>
                  <a:lnTo>
                    <a:pt x="765" y="105"/>
                  </a:lnTo>
                  <a:lnTo>
                    <a:pt x="766" y="106"/>
                  </a:lnTo>
                  <a:lnTo>
                    <a:pt x="761" y="112"/>
                  </a:lnTo>
                  <a:lnTo>
                    <a:pt x="755" y="114"/>
                  </a:lnTo>
                  <a:lnTo>
                    <a:pt x="742" y="120"/>
                  </a:lnTo>
                  <a:lnTo>
                    <a:pt x="728" y="125"/>
                  </a:lnTo>
                  <a:lnTo>
                    <a:pt x="728" y="132"/>
                  </a:lnTo>
                  <a:lnTo>
                    <a:pt x="727" y="132"/>
                  </a:lnTo>
                  <a:lnTo>
                    <a:pt x="718" y="136"/>
                  </a:lnTo>
                  <a:lnTo>
                    <a:pt x="720" y="144"/>
                  </a:lnTo>
                  <a:lnTo>
                    <a:pt x="716" y="150"/>
                  </a:lnTo>
                  <a:lnTo>
                    <a:pt x="710" y="154"/>
                  </a:lnTo>
                  <a:lnTo>
                    <a:pt x="705" y="156"/>
                  </a:lnTo>
                  <a:lnTo>
                    <a:pt x="710" y="161"/>
                  </a:lnTo>
                  <a:lnTo>
                    <a:pt x="698" y="164"/>
                  </a:lnTo>
                  <a:lnTo>
                    <a:pt x="681" y="169"/>
                  </a:lnTo>
                  <a:lnTo>
                    <a:pt x="677" y="169"/>
                  </a:lnTo>
                  <a:lnTo>
                    <a:pt x="663" y="169"/>
                  </a:lnTo>
                  <a:lnTo>
                    <a:pt x="648" y="167"/>
                  </a:lnTo>
                  <a:lnTo>
                    <a:pt x="647" y="167"/>
                  </a:lnTo>
                  <a:lnTo>
                    <a:pt x="636" y="166"/>
                  </a:lnTo>
                  <a:lnTo>
                    <a:pt x="633" y="166"/>
                  </a:lnTo>
                  <a:lnTo>
                    <a:pt x="631" y="166"/>
                  </a:lnTo>
                  <a:lnTo>
                    <a:pt x="622" y="166"/>
                  </a:lnTo>
                  <a:lnTo>
                    <a:pt x="607" y="165"/>
                  </a:lnTo>
                  <a:lnTo>
                    <a:pt x="596" y="162"/>
                  </a:lnTo>
                  <a:lnTo>
                    <a:pt x="593" y="161"/>
                  </a:lnTo>
                  <a:lnTo>
                    <a:pt x="592" y="162"/>
                  </a:lnTo>
                  <a:lnTo>
                    <a:pt x="586" y="164"/>
                  </a:lnTo>
                  <a:lnTo>
                    <a:pt x="585" y="164"/>
                  </a:lnTo>
                  <a:lnTo>
                    <a:pt x="581" y="165"/>
                  </a:lnTo>
                  <a:lnTo>
                    <a:pt x="583" y="169"/>
                  </a:lnTo>
                  <a:lnTo>
                    <a:pt x="585" y="167"/>
                  </a:lnTo>
                  <a:lnTo>
                    <a:pt x="591" y="166"/>
                  </a:lnTo>
                  <a:lnTo>
                    <a:pt x="596" y="165"/>
                  </a:lnTo>
                  <a:lnTo>
                    <a:pt x="592" y="171"/>
                  </a:lnTo>
                  <a:lnTo>
                    <a:pt x="586" y="175"/>
                  </a:lnTo>
                  <a:lnTo>
                    <a:pt x="587" y="177"/>
                  </a:lnTo>
                  <a:lnTo>
                    <a:pt x="593" y="177"/>
                  </a:lnTo>
                  <a:lnTo>
                    <a:pt x="600" y="175"/>
                  </a:lnTo>
                  <a:lnTo>
                    <a:pt x="605" y="175"/>
                  </a:lnTo>
                  <a:lnTo>
                    <a:pt x="606" y="176"/>
                  </a:lnTo>
                  <a:lnTo>
                    <a:pt x="600" y="177"/>
                  </a:lnTo>
                  <a:lnTo>
                    <a:pt x="603" y="180"/>
                  </a:lnTo>
                  <a:lnTo>
                    <a:pt x="610" y="179"/>
                  </a:lnTo>
                  <a:lnTo>
                    <a:pt x="617" y="179"/>
                  </a:lnTo>
                  <a:lnTo>
                    <a:pt x="626" y="179"/>
                  </a:lnTo>
                  <a:lnTo>
                    <a:pt x="633" y="180"/>
                  </a:lnTo>
                  <a:lnTo>
                    <a:pt x="636" y="185"/>
                  </a:lnTo>
                  <a:lnTo>
                    <a:pt x="645" y="184"/>
                  </a:lnTo>
                  <a:lnTo>
                    <a:pt x="650" y="184"/>
                  </a:lnTo>
                  <a:lnTo>
                    <a:pt x="658" y="184"/>
                  </a:lnTo>
                  <a:lnTo>
                    <a:pt x="667" y="185"/>
                  </a:lnTo>
                  <a:lnTo>
                    <a:pt x="675" y="187"/>
                  </a:lnTo>
                  <a:lnTo>
                    <a:pt x="671" y="194"/>
                  </a:lnTo>
                  <a:lnTo>
                    <a:pt x="662" y="200"/>
                  </a:lnTo>
                  <a:lnTo>
                    <a:pt x="661" y="205"/>
                  </a:lnTo>
                  <a:lnTo>
                    <a:pt x="661" y="206"/>
                  </a:lnTo>
                  <a:lnTo>
                    <a:pt x="661" y="212"/>
                  </a:lnTo>
                  <a:lnTo>
                    <a:pt x="667" y="211"/>
                  </a:lnTo>
                  <a:lnTo>
                    <a:pt x="668" y="210"/>
                  </a:lnTo>
                  <a:lnTo>
                    <a:pt x="671" y="200"/>
                  </a:lnTo>
                  <a:lnTo>
                    <a:pt x="677" y="197"/>
                  </a:lnTo>
                  <a:lnTo>
                    <a:pt x="682" y="197"/>
                  </a:lnTo>
                  <a:lnTo>
                    <a:pt x="690" y="200"/>
                  </a:lnTo>
                  <a:lnTo>
                    <a:pt x="692" y="209"/>
                  </a:lnTo>
                  <a:lnTo>
                    <a:pt x="691" y="215"/>
                  </a:lnTo>
                  <a:lnTo>
                    <a:pt x="690" y="217"/>
                  </a:lnTo>
                  <a:lnTo>
                    <a:pt x="688" y="221"/>
                  </a:lnTo>
                  <a:lnTo>
                    <a:pt x="687" y="224"/>
                  </a:lnTo>
                  <a:lnTo>
                    <a:pt x="685" y="232"/>
                  </a:lnTo>
                  <a:lnTo>
                    <a:pt x="682" y="234"/>
                  </a:lnTo>
                  <a:lnTo>
                    <a:pt x="682" y="235"/>
                  </a:lnTo>
                  <a:lnTo>
                    <a:pt x="677" y="237"/>
                  </a:lnTo>
                  <a:lnTo>
                    <a:pt x="673" y="240"/>
                  </a:lnTo>
                  <a:lnTo>
                    <a:pt x="678" y="241"/>
                  </a:lnTo>
                  <a:lnTo>
                    <a:pt x="680" y="241"/>
                  </a:lnTo>
                  <a:lnTo>
                    <a:pt x="681" y="246"/>
                  </a:lnTo>
                  <a:lnTo>
                    <a:pt x="681" y="247"/>
                  </a:lnTo>
                  <a:lnTo>
                    <a:pt x="685" y="245"/>
                  </a:lnTo>
                  <a:lnTo>
                    <a:pt x="687" y="241"/>
                  </a:lnTo>
                  <a:lnTo>
                    <a:pt x="690" y="237"/>
                  </a:lnTo>
                  <a:lnTo>
                    <a:pt x="692" y="232"/>
                  </a:lnTo>
                  <a:lnTo>
                    <a:pt x="696" y="226"/>
                  </a:lnTo>
                  <a:lnTo>
                    <a:pt x="703" y="226"/>
                  </a:lnTo>
                  <a:lnTo>
                    <a:pt x="707" y="226"/>
                  </a:lnTo>
                  <a:lnTo>
                    <a:pt x="711" y="222"/>
                  </a:lnTo>
                  <a:lnTo>
                    <a:pt x="717" y="217"/>
                  </a:lnTo>
                  <a:lnTo>
                    <a:pt x="720" y="216"/>
                  </a:lnTo>
                  <a:lnTo>
                    <a:pt x="717" y="224"/>
                  </a:lnTo>
                  <a:lnTo>
                    <a:pt x="715" y="226"/>
                  </a:lnTo>
                  <a:lnTo>
                    <a:pt x="711" y="232"/>
                  </a:lnTo>
                  <a:lnTo>
                    <a:pt x="710" y="232"/>
                  </a:lnTo>
                  <a:lnTo>
                    <a:pt x="711" y="237"/>
                  </a:lnTo>
                  <a:lnTo>
                    <a:pt x="713" y="244"/>
                  </a:lnTo>
                  <a:lnTo>
                    <a:pt x="717" y="250"/>
                  </a:lnTo>
                  <a:lnTo>
                    <a:pt x="720" y="247"/>
                  </a:lnTo>
                  <a:lnTo>
                    <a:pt x="717" y="240"/>
                  </a:lnTo>
                  <a:lnTo>
                    <a:pt x="717" y="237"/>
                  </a:lnTo>
                  <a:lnTo>
                    <a:pt x="716" y="234"/>
                  </a:lnTo>
                  <a:lnTo>
                    <a:pt x="717" y="232"/>
                  </a:lnTo>
                  <a:lnTo>
                    <a:pt x="717" y="232"/>
                  </a:lnTo>
                  <a:lnTo>
                    <a:pt x="722" y="224"/>
                  </a:lnTo>
                  <a:lnTo>
                    <a:pt x="728" y="232"/>
                  </a:lnTo>
                  <a:lnTo>
                    <a:pt x="731" y="234"/>
                  </a:lnTo>
                  <a:lnTo>
                    <a:pt x="731" y="232"/>
                  </a:lnTo>
                  <a:lnTo>
                    <a:pt x="731" y="227"/>
                  </a:lnTo>
                  <a:lnTo>
                    <a:pt x="731" y="226"/>
                  </a:lnTo>
                  <a:lnTo>
                    <a:pt x="730" y="222"/>
                  </a:lnTo>
                  <a:lnTo>
                    <a:pt x="726" y="217"/>
                  </a:lnTo>
                  <a:lnTo>
                    <a:pt x="727" y="216"/>
                  </a:lnTo>
                  <a:lnTo>
                    <a:pt x="731" y="215"/>
                  </a:lnTo>
                  <a:lnTo>
                    <a:pt x="731" y="214"/>
                  </a:lnTo>
                  <a:lnTo>
                    <a:pt x="727" y="206"/>
                  </a:lnTo>
                  <a:lnTo>
                    <a:pt x="722" y="200"/>
                  </a:lnTo>
                  <a:lnTo>
                    <a:pt x="725" y="195"/>
                  </a:lnTo>
                  <a:lnTo>
                    <a:pt x="733" y="195"/>
                  </a:lnTo>
                  <a:lnTo>
                    <a:pt x="731" y="201"/>
                  </a:lnTo>
                  <a:lnTo>
                    <a:pt x="738" y="200"/>
                  </a:lnTo>
                  <a:lnTo>
                    <a:pt x="745" y="209"/>
                  </a:lnTo>
                  <a:lnTo>
                    <a:pt x="748" y="216"/>
                  </a:lnTo>
                  <a:lnTo>
                    <a:pt x="750" y="220"/>
                  </a:lnTo>
                  <a:lnTo>
                    <a:pt x="750" y="222"/>
                  </a:lnTo>
                  <a:lnTo>
                    <a:pt x="748" y="227"/>
                  </a:lnTo>
                  <a:lnTo>
                    <a:pt x="745" y="231"/>
                  </a:lnTo>
                  <a:lnTo>
                    <a:pt x="751" y="232"/>
                  </a:lnTo>
                  <a:lnTo>
                    <a:pt x="756" y="226"/>
                  </a:lnTo>
                  <a:lnTo>
                    <a:pt x="755" y="222"/>
                  </a:lnTo>
                  <a:lnTo>
                    <a:pt x="753" y="217"/>
                  </a:lnTo>
                  <a:lnTo>
                    <a:pt x="753" y="216"/>
                  </a:lnTo>
                  <a:lnTo>
                    <a:pt x="750" y="211"/>
                  </a:lnTo>
                  <a:lnTo>
                    <a:pt x="747" y="202"/>
                  </a:lnTo>
                  <a:lnTo>
                    <a:pt x="753" y="200"/>
                  </a:lnTo>
                  <a:lnTo>
                    <a:pt x="761" y="201"/>
                  </a:lnTo>
                  <a:lnTo>
                    <a:pt x="761" y="200"/>
                  </a:lnTo>
                  <a:lnTo>
                    <a:pt x="770" y="200"/>
                  </a:lnTo>
                  <a:lnTo>
                    <a:pt x="771" y="200"/>
                  </a:lnTo>
                  <a:lnTo>
                    <a:pt x="768" y="209"/>
                  </a:lnTo>
                  <a:lnTo>
                    <a:pt x="778" y="201"/>
                  </a:lnTo>
                  <a:lnTo>
                    <a:pt x="780" y="201"/>
                  </a:lnTo>
                  <a:lnTo>
                    <a:pt x="781" y="202"/>
                  </a:lnTo>
                  <a:lnTo>
                    <a:pt x="783" y="204"/>
                  </a:lnTo>
                  <a:lnTo>
                    <a:pt x="783" y="205"/>
                  </a:lnTo>
                  <a:lnTo>
                    <a:pt x="785" y="206"/>
                  </a:lnTo>
                  <a:lnTo>
                    <a:pt x="785" y="207"/>
                  </a:lnTo>
                  <a:lnTo>
                    <a:pt x="786" y="206"/>
                  </a:lnTo>
                  <a:lnTo>
                    <a:pt x="787" y="209"/>
                  </a:lnTo>
                  <a:lnTo>
                    <a:pt x="788" y="209"/>
                  </a:lnTo>
                  <a:lnTo>
                    <a:pt x="790" y="212"/>
                  </a:lnTo>
                  <a:lnTo>
                    <a:pt x="788" y="214"/>
                  </a:lnTo>
                  <a:lnTo>
                    <a:pt x="790" y="216"/>
                  </a:lnTo>
                  <a:lnTo>
                    <a:pt x="791" y="216"/>
                  </a:lnTo>
                  <a:lnTo>
                    <a:pt x="793" y="219"/>
                  </a:lnTo>
                  <a:lnTo>
                    <a:pt x="793" y="217"/>
                  </a:lnTo>
                  <a:lnTo>
                    <a:pt x="796" y="219"/>
                  </a:lnTo>
                  <a:lnTo>
                    <a:pt x="796" y="221"/>
                  </a:lnTo>
                  <a:lnTo>
                    <a:pt x="793" y="221"/>
                  </a:lnTo>
                  <a:lnTo>
                    <a:pt x="793" y="222"/>
                  </a:lnTo>
                  <a:lnTo>
                    <a:pt x="797" y="224"/>
                  </a:lnTo>
                  <a:lnTo>
                    <a:pt x="800" y="227"/>
                  </a:lnTo>
                  <a:lnTo>
                    <a:pt x="801" y="232"/>
                  </a:lnTo>
                  <a:lnTo>
                    <a:pt x="801" y="234"/>
                  </a:lnTo>
                  <a:lnTo>
                    <a:pt x="802" y="237"/>
                  </a:lnTo>
                  <a:lnTo>
                    <a:pt x="802" y="239"/>
                  </a:lnTo>
                  <a:lnTo>
                    <a:pt x="802" y="241"/>
                  </a:lnTo>
                  <a:lnTo>
                    <a:pt x="793" y="249"/>
                  </a:lnTo>
                  <a:lnTo>
                    <a:pt x="790" y="249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0" y="250"/>
                  </a:lnTo>
                  <a:lnTo>
                    <a:pt x="770" y="251"/>
                  </a:lnTo>
                  <a:lnTo>
                    <a:pt x="760" y="245"/>
                  </a:lnTo>
                  <a:lnTo>
                    <a:pt x="755" y="241"/>
                  </a:lnTo>
                  <a:lnTo>
                    <a:pt x="743" y="237"/>
                  </a:lnTo>
                  <a:lnTo>
                    <a:pt x="742" y="236"/>
                  </a:lnTo>
                  <a:lnTo>
                    <a:pt x="732" y="234"/>
                  </a:lnTo>
                  <a:lnTo>
                    <a:pt x="731" y="236"/>
                  </a:lnTo>
                  <a:lnTo>
                    <a:pt x="730" y="237"/>
                  </a:lnTo>
                  <a:lnTo>
                    <a:pt x="731" y="240"/>
                  </a:lnTo>
                  <a:lnTo>
                    <a:pt x="732" y="240"/>
                  </a:lnTo>
                  <a:lnTo>
                    <a:pt x="736" y="246"/>
                  </a:lnTo>
                  <a:lnTo>
                    <a:pt x="737" y="246"/>
                  </a:lnTo>
                  <a:lnTo>
                    <a:pt x="741" y="250"/>
                  </a:lnTo>
                  <a:lnTo>
                    <a:pt x="743" y="251"/>
                  </a:lnTo>
                  <a:lnTo>
                    <a:pt x="743" y="255"/>
                  </a:lnTo>
                  <a:lnTo>
                    <a:pt x="743" y="256"/>
                  </a:lnTo>
                  <a:lnTo>
                    <a:pt x="743" y="257"/>
                  </a:lnTo>
                  <a:lnTo>
                    <a:pt x="741" y="261"/>
                  </a:lnTo>
                  <a:lnTo>
                    <a:pt x="741" y="262"/>
                  </a:lnTo>
                  <a:lnTo>
                    <a:pt x="741" y="264"/>
                  </a:lnTo>
                  <a:lnTo>
                    <a:pt x="741" y="265"/>
                  </a:lnTo>
                  <a:lnTo>
                    <a:pt x="742" y="270"/>
                  </a:lnTo>
                  <a:lnTo>
                    <a:pt x="743" y="271"/>
                  </a:lnTo>
                  <a:lnTo>
                    <a:pt x="738" y="279"/>
                  </a:lnTo>
                  <a:lnTo>
                    <a:pt x="736" y="282"/>
                  </a:lnTo>
                  <a:lnTo>
                    <a:pt x="731" y="286"/>
                  </a:lnTo>
                  <a:lnTo>
                    <a:pt x="731" y="287"/>
                  </a:lnTo>
                  <a:lnTo>
                    <a:pt x="731" y="286"/>
                  </a:lnTo>
                  <a:lnTo>
                    <a:pt x="730" y="285"/>
                  </a:lnTo>
                  <a:lnTo>
                    <a:pt x="725" y="284"/>
                  </a:lnTo>
                  <a:lnTo>
                    <a:pt x="725" y="285"/>
                  </a:lnTo>
                  <a:lnTo>
                    <a:pt x="720" y="289"/>
                  </a:lnTo>
                  <a:lnTo>
                    <a:pt x="718" y="290"/>
                  </a:lnTo>
                  <a:lnTo>
                    <a:pt x="715" y="292"/>
                  </a:lnTo>
                  <a:lnTo>
                    <a:pt x="715" y="292"/>
                  </a:lnTo>
                  <a:lnTo>
                    <a:pt x="715" y="294"/>
                  </a:lnTo>
                  <a:lnTo>
                    <a:pt x="715" y="295"/>
                  </a:lnTo>
                  <a:lnTo>
                    <a:pt x="715" y="297"/>
                  </a:lnTo>
                  <a:lnTo>
                    <a:pt x="707" y="309"/>
                  </a:lnTo>
                  <a:lnTo>
                    <a:pt x="705" y="310"/>
                  </a:lnTo>
                  <a:lnTo>
                    <a:pt x="703" y="309"/>
                  </a:lnTo>
                  <a:lnTo>
                    <a:pt x="703" y="307"/>
                  </a:lnTo>
                  <a:lnTo>
                    <a:pt x="700" y="310"/>
                  </a:lnTo>
                  <a:lnTo>
                    <a:pt x="695" y="311"/>
                  </a:lnTo>
                  <a:lnTo>
                    <a:pt x="693" y="310"/>
                  </a:lnTo>
                  <a:lnTo>
                    <a:pt x="688" y="314"/>
                  </a:lnTo>
                  <a:lnTo>
                    <a:pt x="685" y="316"/>
                  </a:lnTo>
                  <a:lnTo>
                    <a:pt x="686" y="323"/>
                  </a:lnTo>
                  <a:lnTo>
                    <a:pt x="688" y="326"/>
                  </a:lnTo>
                  <a:lnTo>
                    <a:pt x="688" y="326"/>
                  </a:lnTo>
                  <a:lnTo>
                    <a:pt x="691" y="327"/>
                  </a:lnTo>
                  <a:lnTo>
                    <a:pt x="691" y="328"/>
                  </a:lnTo>
                  <a:lnTo>
                    <a:pt x="692" y="332"/>
                  </a:lnTo>
                  <a:lnTo>
                    <a:pt x="691" y="332"/>
                  </a:lnTo>
                  <a:lnTo>
                    <a:pt x="691" y="333"/>
                  </a:lnTo>
                  <a:lnTo>
                    <a:pt x="691" y="336"/>
                  </a:lnTo>
                  <a:lnTo>
                    <a:pt x="692" y="338"/>
                  </a:lnTo>
                  <a:lnTo>
                    <a:pt x="692" y="338"/>
                  </a:lnTo>
                  <a:lnTo>
                    <a:pt x="691" y="340"/>
                  </a:lnTo>
                  <a:lnTo>
                    <a:pt x="691" y="341"/>
                  </a:lnTo>
                  <a:lnTo>
                    <a:pt x="690" y="342"/>
                  </a:lnTo>
                  <a:lnTo>
                    <a:pt x="691" y="342"/>
                  </a:lnTo>
                  <a:lnTo>
                    <a:pt x="690" y="347"/>
                  </a:lnTo>
                  <a:lnTo>
                    <a:pt x="691" y="350"/>
                  </a:lnTo>
                  <a:lnTo>
                    <a:pt x="691" y="350"/>
                  </a:lnTo>
                  <a:lnTo>
                    <a:pt x="692" y="350"/>
                  </a:lnTo>
                  <a:lnTo>
                    <a:pt x="687" y="361"/>
                  </a:lnTo>
                  <a:lnTo>
                    <a:pt x="686" y="362"/>
                  </a:lnTo>
                  <a:lnTo>
                    <a:pt x="682" y="366"/>
                  </a:lnTo>
                  <a:lnTo>
                    <a:pt x="682" y="367"/>
                  </a:lnTo>
                  <a:lnTo>
                    <a:pt x="681" y="372"/>
                  </a:lnTo>
                  <a:lnTo>
                    <a:pt x="680" y="373"/>
                  </a:lnTo>
                  <a:lnTo>
                    <a:pt x="678" y="372"/>
                  </a:lnTo>
                  <a:lnTo>
                    <a:pt x="678" y="371"/>
                  </a:lnTo>
                  <a:lnTo>
                    <a:pt x="677" y="370"/>
                  </a:lnTo>
                  <a:lnTo>
                    <a:pt x="675" y="370"/>
                  </a:lnTo>
                  <a:lnTo>
                    <a:pt x="675" y="368"/>
                  </a:lnTo>
                  <a:lnTo>
                    <a:pt x="673" y="368"/>
                  </a:lnTo>
                  <a:lnTo>
                    <a:pt x="673" y="368"/>
                  </a:lnTo>
                  <a:lnTo>
                    <a:pt x="672" y="367"/>
                  </a:lnTo>
                  <a:lnTo>
                    <a:pt x="671" y="367"/>
                  </a:lnTo>
                  <a:lnTo>
                    <a:pt x="670" y="367"/>
                  </a:lnTo>
                  <a:lnTo>
                    <a:pt x="663" y="365"/>
                  </a:lnTo>
                  <a:lnTo>
                    <a:pt x="661" y="363"/>
                  </a:lnTo>
                  <a:lnTo>
                    <a:pt x="658" y="362"/>
                  </a:lnTo>
                  <a:lnTo>
                    <a:pt x="656" y="357"/>
                  </a:lnTo>
                  <a:lnTo>
                    <a:pt x="656" y="357"/>
                  </a:lnTo>
                  <a:lnTo>
                    <a:pt x="655" y="348"/>
                  </a:lnTo>
                  <a:lnTo>
                    <a:pt x="655" y="346"/>
                  </a:lnTo>
                  <a:lnTo>
                    <a:pt x="653" y="342"/>
                  </a:lnTo>
                  <a:lnTo>
                    <a:pt x="652" y="338"/>
                  </a:lnTo>
                  <a:lnTo>
                    <a:pt x="652" y="337"/>
                  </a:lnTo>
                  <a:lnTo>
                    <a:pt x="656" y="331"/>
                  </a:lnTo>
                  <a:lnTo>
                    <a:pt x="658" y="327"/>
                  </a:lnTo>
                  <a:lnTo>
                    <a:pt x="661" y="320"/>
                  </a:lnTo>
                  <a:lnTo>
                    <a:pt x="666" y="315"/>
                  </a:lnTo>
                  <a:lnTo>
                    <a:pt x="668" y="310"/>
                  </a:lnTo>
                  <a:lnTo>
                    <a:pt x="670" y="310"/>
                  </a:lnTo>
                  <a:lnTo>
                    <a:pt x="671" y="305"/>
                  </a:lnTo>
                  <a:lnTo>
                    <a:pt x="673" y="299"/>
                  </a:lnTo>
                  <a:lnTo>
                    <a:pt x="675" y="292"/>
                  </a:lnTo>
                  <a:lnTo>
                    <a:pt x="676" y="290"/>
                  </a:lnTo>
                  <a:lnTo>
                    <a:pt x="677" y="289"/>
                  </a:lnTo>
                  <a:lnTo>
                    <a:pt x="678" y="281"/>
                  </a:lnTo>
                  <a:lnTo>
                    <a:pt x="676" y="279"/>
                  </a:lnTo>
                  <a:lnTo>
                    <a:pt x="673" y="274"/>
                  </a:lnTo>
                  <a:lnTo>
                    <a:pt x="672" y="274"/>
                  </a:lnTo>
                  <a:lnTo>
                    <a:pt x="671" y="271"/>
                  </a:lnTo>
                  <a:lnTo>
                    <a:pt x="671" y="271"/>
                  </a:lnTo>
                  <a:lnTo>
                    <a:pt x="670" y="270"/>
                  </a:lnTo>
                  <a:lnTo>
                    <a:pt x="666" y="265"/>
                  </a:lnTo>
                  <a:lnTo>
                    <a:pt x="663" y="264"/>
                  </a:lnTo>
                  <a:lnTo>
                    <a:pt x="661" y="261"/>
                  </a:lnTo>
                  <a:lnTo>
                    <a:pt x="660" y="261"/>
                  </a:lnTo>
                  <a:lnTo>
                    <a:pt x="660" y="259"/>
                  </a:lnTo>
                  <a:lnTo>
                    <a:pt x="658" y="256"/>
                  </a:lnTo>
                  <a:lnTo>
                    <a:pt x="657" y="255"/>
                  </a:lnTo>
                  <a:lnTo>
                    <a:pt x="655" y="251"/>
                  </a:lnTo>
                  <a:lnTo>
                    <a:pt x="653" y="250"/>
                  </a:lnTo>
                  <a:lnTo>
                    <a:pt x="653" y="247"/>
                  </a:lnTo>
                  <a:lnTo>
                    <a:pt x="651" y="246"/>
                  </a:lnTo>
                  <a:lnTo>
                    <a:pt x="648" y="245"/>
                  </a:lnTo>
                  <a:lnTo>
                    <a:pt x="642" y="244"/>
                  </a:lnTo>
                  <a:lnTo>
                    <a:pt x="638" y="244"/>
                  </a:lnTo>
                  <a:lnTo>
                    <a:pt x="632" y="242"/>
                  </a:lnTo>
                  <a:lnTo>
                    <a:pt x="631" y="241"/>
                  </a:lnTo>
                  <a:lnTo>
                    <a:pt x="621" y="240"/>
                  </a:lnTo>
                  <a:lnTo>
                    <a:pt x="618" y="240"/>
                  </a:lnTo>
                  <a:lnTo>
                    <a:pt x="612" y="239"/>
                  </a:lnTo>
                  <a:lnTo>
                    <a:pt x="607" y="237"/>
                  </a:lnTo>
                  <a:lnTo>
                    <a:pt x="606" y="237"/>
                  </a:lnTo>
                  <a:lnTo>
                    <a:pt x="603" y="237"/>
                  </a:lnTo>
                  <a:lnTo>
                    <a:pt x="597" y="235"/>
                  </a:lnTo>
                  <a:lnTo>
                    <a:pt x="595" y="234"/>
                  </a:lnTo>
                  <a:lnTo>
                    <a:pt x="588" y="234"/>
                  </a:lnTo>
                  <a:lnTo>
                    <a:pt x="586" y="232"/>
                  </a:lnTo>
                  <a:lnTo>
                    <a:pt x="585" y="232"/>
                  </a:lnTo>
                  <a:lnTo>
                    <a:pt x="580" y="229"/>
                  </a:lnTo>
                  <a:lnTo>
                    <a:pt x="580" y="225"/>
                  </a:lnTo>
                  <a:lnTo>
                    <a:pt x="580" y="224"/>
                  </a:lnTo>
                  <a:lnTo>
                    <a:pt x="578" y="222"/>
                  </a:lnTo>
                  <a:lnTo>
                    <a:pt x="575" y="222"/>
                  </a:lnTo>
                  <a:lnTo>
                    <a:pt x="572" y="221"/>
                  </a:lnTo>
                  <a:lnTo>
                    <a:pt x="570" y="221"/>
                  </a:lnTo>
                  <a:lnTo>
                    <a:pt x="561" y="217"/>
                  </a:lnTo>
                  <a:lnTo>
                    <a:pt x="560" y="216"/>
                  </a:lnTo>
                  <a:lnTo>
                    <a:pt x="557" y="214"/>
                  </a:lnTo>
                  <a:lnTo>
                    <a:pt x="551" y="210"/>
                  </a:lnTo>
                  <a:lnTo>
                    <a:pt x="548" y="207"/>
                  </a:lnTo>
                  <a:lnTo>
                    <a:pt x="547" y="206"/>
                  </a:lnTo>
                  <a:lnTo>
                    <a:pt x="547" y="205"/>
                  </a:lnTo>
                  <a:lnTo>
                    <a:pt x="546" y="205"/>
                  </a:lnTo>
                  <a:lnTo>
                    <a:pt x="543" y="202"/>
                  </a:lnTo>
                  <a:lnTo>
                    <a:pt x="542" y="200"/>
                  </a:lnTo>
                  <a:lnTo>
                    <a:pt x="541" y="196"/>
                  </a:lnTo>
                  <a:lnTo>
                    <a:pt x="540" y="195"/>
                  </a:lnTo>
                  <a:lnTo>
                    <a:pt x="538" y="192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26" y="194"/>
                  </a:lnTo>
                  <a:lnTo>
                    <a:pt x="523" y="197"/>
                  </a:lnTo>
                  <a:lnTo>
                    <a:pt x="522" y="197"/>
                  </a:lnTo>
                  <a:lnTo>
                    <a:pt x="518" y="195"/>
                  </a:lnTo>
                  <a:lnTo>
                    <a:pt x="516" y="195"/>
                  </a:lnTo>
                  <a:lnTo>
                    <a:pt x="516" y="196"/>
                  </a:lnTo>
                  <a:lnTo>
                    <a:pt x="511" y="197"/>
                  </a:lnTo>
                  <a:lnTo>
                    <a:pt x="508" y="200"/>
                  </a:lnTo>
                  <a:lnTo>
                    <a:pt x="507" y="200"/>
                  </a:lnTo>
                  <a:lnTo>
                    <a:pt x="507" y="206"/>
                  </a:lnTo>
                  <a:lnTo>
                    <a:pt x="506" y="207"/>
                  </a:lnTo>
                  <a:lnTo>
                    <a:pt x="502" y="209"/>
                  </a:lnTo>
                  <a:lnTo>
                    <a:pt x="502" y="209"/>
                  </a:lnTo>
                  <a:lnTo>
                    <a:pt x="501" y="209"/>
                  </a:lnTo>
                  <a:lnTo>
                    <a:pt x="501" y="210"/>
                  </a:lnTo>
                  <a:lnTo>
                    <a:pt x="495" y="216"/>
                  </a:lnTo>
                  <a:lnTo>
                    <a:pt x="492" y="216"/>
                  </a:lnTo>
                  <a:lnTo>
                    <a:pt x="491" y="216"/>
                  </a:lnTo>
                  <a:lnTo>
                    <a:pt x="490" y="217"/>
                  </a:lnTo>
                  <a:lnTo>
                    <a:pt x="490" y="219"/>
                  </a:lnTo>
                  <a:lnTo>
                    <a:pt x="488" y="220"/>
                  </a:lnTo>
                  <a:lnTo>
                    <a:pt x="491" y="222"/>
                  </a:lnTo>
                  <a:lnTo>
                    <a:pt x="492" y="222"/>
                  </a:lnTo>
                  <a:lnTo>
                    <a:pt x="492" y="222"/>
                  </a:lnTo>
                  <a:lnTo>
                    <a:pt x="491" y="222"/>
                  </a:lnTo>
                  <a:lnTo>
                    <a:pt x="491" y="224"/>
                  </a:lnTo>
                  <a:lnTo>
                    <a:pt x="488" y="224"/>
                  </a:lnTo>
                  <a:lnTo>
                    <a:pt x="483" y="229"/>
                  </a:lnTo>
                  <a:lnTo>
                    <a:pt x="480" y="230"/>
                  </a:lnTo>
                  <a:lnTo>
                    <a:pt x="478" y="232"/>
                  </a:lnTo>
                  <a:lnTo>
                    <a:pt x="478" y="232"/>
                  </a:lnTo>
                  <a:lnTo>
                    <a:pt x="476" y="232"/>
                  </a:lnTo>
                  <a:lnTo>
                    <a:pt x="476" y="232"/>
                  </a:lnTo>
                  <a:lnTo>
                    <a:pt x="475" y="232"/>
                  </a:lnTo>
                  <a:lnTo>
                    <a:pt x="473" y="234"/>
                  </a:lnTo>
                  <a:lnTo>
                    <a:pt x="473" y="235"/>
                  </a:lnTo>
                  <a:lnTo>
                    <a:pt x="472" y="234"/>
                  </a:lnTo>
                  <a:lnTo>
                    <a:pt x="471" y="232"/>
                  </a:lnTo>
                  <a:lnTo>
                    <a:pt x="468" y="231"/>
                  </a:lnTo>
                  <a:lnTo>
                    <a:pt x="467" y="231"/>
                  </a:lnTo>
                  <a:lnTo>
                    <a:pt x="466" y="231"/>
                  </a:lnTo>
                  <a:lnTo>
                    <a:pt x="465" y="231"/>
                  </a:lnTo>
                  <a:lnTo>
                    <a:pt x="465" y="232"/>
                  </a:lnTo>
                  <a:lnTo>
                    <a:pt x="462" y="232"/>
                  </a:lnTo>
                  <a:lnTo>
                    <a:pt x="461" y="232"/>
                  </a:lnTo>
                  <a:lnTo>
                    <a:pt x="457" y="232"/>
                  </a:lnTo>
                  <a:lnTo>
                    <a:pt x="456" y="227"/>
                  </a:lnTo>
                  <a:lnTo>
                    <a:pt x="452" y="229"/>
                  </a:lnTo>
                  <a:lnTo>
                    <a:pt x="447" y="232"/>
                  </a:lnTo>
                  <a:lnTo>
                    <a:pt x="446" y="232"/>
                  </a:lnTo>
                  <a:lnTo>
                    <a:pt x="442" y="230"/>
                  </a:lnTo>
                  <a:lnTo>
                    <a:pt x="433" y="234"/>
                  </a:lnTo>
                  <a:lnTo>
                    <a:pt x="431" y="234"/>
                  </a:lnTo>
                  <a:lnTo>
                    <a:pt x="428" y="235"/>
                  </a:lnTo>
                  <a:lnTo>
                    <a:pt x="427" y="236"/>
                  </a:lnTo>
                  <a:lnTo>
                    <a:pt x="427" y="237"/>
                  </a:lnTo>
                  <a:lnTo>
                    <a:pt x="427" y="241"/>
                  </a:lnTo>
                  <a:lnTo>
                    <a:pt x="427" y="241"/>
                  </a:lnTo>
                  <a:lnTo>
                    <a:pt x="425" y="245"/>
                  </a:lnTo>
                  <a:lnTo>
                    <a:pt x="426" y="246"/>
                  </a:lnTo>
                  <a:lnTo>
                    <a:pt x="426" y="247"/>
                  </a:lnTo>
                  <a:lnTo>
                    <a:pt x="425" y="252"/>
                  </a:lnTo>
                  <a:lnTo>
                    <a:pt x="416" y="261"/>
                  </a:lnTo>
                  <a:lnTo>
                    <a:pt x="415" y="261"/>
                  </a:lnTo>
                  <a:lnTo>
                    <a:pt x="415" y="262"/>
                  </a:lnTo>
                  <a:lnTo>
                    <a:pt x="415" y="264"/>
                  </a:lnTo>
                  <a:lnTo>
                    <a:pt x="416" y="266"/>
                  </a:lnTo>
                  <a:lnTo>
                    <a:pt x="415" y="267"/>
                  </a:lnTo>
                  <a:lnTo>
                    <a:pt x="413" y="270"/>
                  </a:lnTo>
                  <a:lnTo>
                    <a:pt x="413" y="270"/>
                  </a:lnTo>
                  <a:lnTo>
                    <a:pt x="413" y="272"/>
                  </a:lnTo>
                  <a:lnTo>
                    <a:pt x="411" y="274"/>
                  </a:lnTo>
                  <a:lnTo>
                    <a:pt x="410" y="276"/>
                  </a:lnTo>
                  <a:lnTo>
                    <a:pt x="410" y="279"/>
                  </a:lnTo>
                  <a:lnTo>
                    <a:pt x="407" y="280"/>
                  </a:lnTo>
                  <a:lnTo>
                    <a:pt x="405" y="281"/>
                  </a:lnTo>
                  <a:lnTo>
                    <a:pt x="401" y="281"/>
                  </a:lnTo>
                  <a:lnTo>
                    <a:pt x="400" y="281"/>
                  </a:lnTo>
                  <a:lnTo>
                    <a:pt x="400" y="282"/>
                  </a:lnTo>
                  <a:lnTo>
                    <a:pt x="398" y="282"/>
                  </a:lnTo>
                  <a:lnTo>
                    <a:pt x="396" y="287"/>
                  </a:lnTo>
                  <a:lnTo>
                    <a:pt x="396" y="289"/>
                  </a:lnTo>
                  <a:lnTo>
                    <a:pt x="396" y="290"/>
                  </a:lnTo>
                  <a:lnTo>
                    <a:pt x="392" y="294"/>
                  </a:lnTo>
                  <a:lnTo>
                    <a:pt x="393" y="295"/>
                  </a:lnTo>
                  <a:lnTo>
                    <a:pt x="395" y="295"/>
                  </a:lnTo>
                  <a:lnTo>
                    <a:pt x="396" y="295"/>
                  </a:lnTo>
                  <a:lnTo>
                    <a:pt x="398" y="296"/>
                  </a:lnTo>
                  <a:lnTo>
                    <a:pt x="400" y="301"/>
                  </a:lnTo>
                  <a:lnTo>
                    <a:pt x="400" y="302"/>
                  </a:lnTo>
                  <a:lnTo>
                    <a:pt x="401" y="302"/>
                  </a:lnTo>
                  <a:lnTo>
                    <a:pt x="402" y="302"/>
                  </a:lnTo>
                  <a:lnTo>
                    <a:pt x="401" y="311"/>
                  </a:lnTo>
                  <a:lnTo>
                    <a:pt x="396" y="316"/>
                  </a:lnTo>
                  <a:lnTo>
                    <a:pt x="393" y="316"/>
                  </a:lnTo>
                  <a:lnTo>
                    <a:pt x="393" y="318"/>
                  </a:lnTo>
                  <a:lnTo>
                    <a:pt x="395" y="318"/>
                  </a:lnTo>
                  <a:lnTo>
                    <a:pt x="396" y="318"/>
                  </a:lnTo>
                  <a:lnTo>
                    <a:pt x="397" y="320"/>
                  </a:lnTo>
                  <a:lnTo>
                    <a:pt x="397" y="321"/>
                  </a:lnTo>
                  <a:lnTo>
                    <a:pt x="397" y="322"/>
                  </a:lnTo>
                  <a:lnTo>
                    <a:pt x="396" y="327"/>
                  </a:lnTo>
                  <a:lnTo>
                    <a:pt x="397" y="327"/>
                  </a:lnTo>
                  <a:lnTo>
                    <a:pt x="397" y="328"/>
                  </a:lnTo>
                  <a:lnTo>
                    <a:pt x="398" y="330"/>
                  </a:lnTo>
                  <a:lnTo>
                    <a:pt x="396" y="331"/>
                  </a:lnTo>
                  <a:lnTo>
                    <a:pt x="396" y="332"/>
                  </a:lnTo>
                  <a:lnTo>
                    <a:pt x="396" y="335"/>
                  </a:lnTo>
                  <a:lnTo>
                    <a:pt x="396" y="336"/>
                  </a:lnTo>
                  <a:lnTo>
                    <a:pt x="396" y="337"/>
                  </a:lnTo>
                  <a:lnTo>
                    <a:pt x="395" y="338"/>
                  </a:lnTo>
                  <a:lnTo>
                    <a:pt x="396" y="338"/>
                  </a:lnTo>
                  <a:lnTo>
                    <a:pt x="395" y="340"/>
                  </a:lnTo>
                  <a:lnTo>
                    <a:pt x="395" y="341"/>
                  </a:lnTo>
                  <a:lnTo>
                    <a:pt x="397" y="341"/>
                  </a:lnTo>
                  <a:lnTo>
                    <a:pt x="397" y="342"/>
                  </a:lnTo>
                  <a:lnTo>
                    <a:pt x="396" y="342"/>
                  </a:lnTo>
                  <a:lnTo>
                    <a:pt x="397" y="342"/>
                  </a:lnTo>
                  <a:lnTo>
                    <a:pt x="398" y="342"/>
                  </a:lnTo>
                  <a:lnTo>
                    <a:pt x="400" y="343"/>
                  </a:lnTo>
                  <a:lnTo>
                    <a:pt x="401" y="345"/>
                  </a:lnTo>
                  <a:lnTo>
                    <a:pt x="400" y="346"/>
                  </a:lnTo>
                  <a:lnTo>
                    <a:pt x="398" y="348"/>
                  </a:lnTo>
                  <a:lnTo>
                    <a:pt x="398" y="350"/>
                  </a:lnTo>
                  <a:lnTo>
                    <a:pt x="400" y="351"/>
                  </a:lnTo>
                  <a:lnTo>
                    <a:pt x="397" y="352"/>
                  </a:lnTo>
                  <a:lnTo>
                    <a:pt x="397" y="353"/>
                  </a:lnTo>
                  <a:lnTo>
                    <a:pt x="396" y="356"/>
                  </a:lnTo>
                  <a:lnTo>
                    <a:pt x="395" y="357"/>
                  </a:lnTo>
                  <a:lnTo>
                    <a:pt x="396" y="358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6" y="362"/>
                  </a:lnTo>
                  <a:lnTo>
                    <a:pt x="395" y="365"/>
                  </a:lnTo>
                  <a:lnTo>
                    <a:pt x="396" y="366"/>
                  </a:lnTo>
                  <a:lnTo>
                    <a:pt x="396" y="367"/>
                  </a:lnTo>
                  <a:lnTo>
                    <a:pt x="396" y="368"/>
                  </a:lnTo>
                  <a:lnTo>
                    <a:pt x="396" y="372"/>
                  </a:lnTo>
                  <a:lnTo>
                    <a:pt x="393" y="373"/>
                  </a:lnTo>
                  <a:lnTo>
                    <a:pt x="397" y="381"/>
                  </a:lnTo>
                  <a:lnTo>
                    <a:pt x="396" y="382"/>
                  </a:lnTo>
                  <a:lnTo>
                    <a:pt x="396" y="385"/>
                  </a:lnTo>
                  <a:lnTo>
                    <a:pt x="400" y="390"/>
                  </a:lnTo>
                  <a:lnTo>
                    <a:pt x="400" y="390"/>
                  </a:lnTo>
                  <a:lnTo>
                    <a:pt x="402" y="395"/>
                  </a:lnTo>
                  <a:lnTo>
                    <a:pt x="402" y="397"/>
                  </a:lnTo>
                  <a:lnTo>
                    <a:pt x="402" y="400"/>
                  </a:lnTo>
                  <a:lnTo>
                    <a:pt x="405" y="401"/>
                  </a:lnTo>
                  <a:lnTo>
                    <a:pt x="405" y="405"/>
                  </a:lnTo>
                  <a:lnTo>
                    <a:pt x="405" y="406"/>
                  </a:lnTo>
                  <a:lnTo>
                    <a:pt x="405" y="406"/>
                  </a:lnTo>
                  <a:lnTo>
                    <a:pt x="407" y="408"/>
                  </a:lnTo>
                  <a:lnTo>
                    <a:pt x="407" y="411"/>
                  </a:lnTo>
                  <a:lnTo>
                    <a:pt x="408" y="413"/>
                  </a:lnTo>
                  <a:lnTo>
                    <a:pt x="410" y="413"/>
                  </a:lnTo>
                  <a:lnTo>
                    <a:pt x="411" y="415"/>
                  </a:lnTo>
                  <a:lnTo>
                    <a:pt x="411" y="416"/>
                  </a:lnTo>
                  <a:lnTo>
                    <a:pt x="411" y="417"/>
                  </a:lnTo>
                  <a:lnTo>
                    <a:pt x="410" y="418"/>
                  </a:lnTo>
                  <a:lnTo>
                    <a:pt x="410" y="420"/>
                  </a:lnTo>
                  <a:lnTo>
                    <a:pt x="408" y="420"/>
                  </a:lnTo>
                  <a:lnTo>
                    <a:pt x="407" y="425"/>
                  </a:lnTo>
                  <a:lnTo>
                    <a:pt x="407" y="426"/>
                  </a:lnTo>
                  <a:lnTo>
                    <a:pt x="406" y="430"/>
                  </a:lnTo>
                  <a:lnTo>
                    <a:pt x="405" y="436"/>
                  </a:lnTo>
                  <a:lnTo>
                    <a:pt x="405" y="437"/>
                  </a:lnTo>
                  <a:lnTo>
                    <a:pt x="405" y="438"/>
                  </a:lnTo>
                  <a:lnTo>
                    <a:pt x="405" y="440"/>
                  </a:lnTo>
                  <a:lnTo>
                    <a:pt x="405" y="441"/>
                  </a:lnTo>
                  <a:lnTo>
                    <a:pt x="401" y="443"/>
                  </a:lnTo>
                  <a:lnTo>
                    <a:pt x="400" y="443"/>
                  </a:lnTo>
                  <a:lnTo>
                    <a:pt x="398" y="443"/>
                  </a:lnTo>
                  <a:lnTo>
                    <a:pt x="395" y="445"/>
                  </a:lnTo>
                  <a:lnTo>
                    <a:pt x="391" y="441"/>
                  </a:lnTo>
                  <a:lnTo>
                    <a:pt x="383" y="445"/>
                  </a:lnTo>
                  <a:lnTo>
                    <a:pt x="383" y="445"/>
                  </a:lnTo>
                  <a:lnTo>
                    <a:pt x="383" y="445"/>
                  </a:lnTo>
                  <a:lnTo>
                    <a:pt x="381" y="447"/>
                  </a:lnTo>
                  <a:lnTo>
                    <a:pt x="376" y="452"/>
                  </a:lnTo>
                  <a:lnTo>
                    <a:pt x="375" y="453"/>
                  </a:lnTo>
                  <a:lnTo>
                    <a:pt x="372" y="455"/>
                  </a:lnTo>
                  <a:lnTo>
                    <a:pt x="372" y="456"/>
                  </a:lnTo>
                  <a:lnTo>
                    <a:pt x="372" y="458"/>
                  </a:lnTo>
                  <a:lnTo>
                    <a:pt x="372" y="460"/>
                  </a:lnTo>
                  <a:lnTo>
                    <a:pt x="370" y="461"/>
                  </a:lnTo>
                  <a:lnTo>
                    <a:pt x="368" y="465"/>
                  </a:lnTo>
                  <a:lnTo>
                    <a:pt x="367" y="475"/>
                  </a:lnTo>
                  <a:lnTo>
                    <a:pt x="368" y="477"/>
                  </a:lnTo>
                  <a:lnTo>
                    <a:pt x="368" y="478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8" y="483"/>
                  </a:lnTo>
                  <a:lnTo>
                    <a:pt x="368" y="483"/>
                  </a:lnTo>
                  <a:lnTo>
                    <a:pt x="368" y="487"/>
                  </a:lnTo>
                  <a:lnTo>
                    <a:pt x="368" y="487"/>
                  </a:lnTo>
                  <a:lnTo>
                    <a:pt x="368" y="488"/>
                  </a:lnTo>
                  <a:lnTo>
                    <a:pt x="368" y="490"/>
                  </a:lnTo>
                  <a:lnTo>
                    <a:pt x="368" y="491"/>
                  </a:lnTo>
                  <a:lnTo>
                    <a:pt x="370" y="493"/>
                  </a:lnTo>
                  <a:lnTo>
                    <a:pt x="368" y="496"/>
                  </a:lnTo>
                  <a:lnTo>
                    <a:pt x="368" y="497"/>
                  </a:lnTo>
                  <a:lnTo>
                    <a:pt x="368" y="498"/>
                  </a:lnTo>
                  <a:lnTo>
                    <a:pt x="367" y="500"/>
                  </a:lnTo>
                  <a:lnTo>
                    <a:pt x="367" y="498"/>
                  </a:lnTo>
                  <a:lnTo>
                    <a:pt x="365" y="498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1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8" y="500"/>
                  </a:lnTo>
                  <a:lnTo>
                    <a:pt x="358" y="501"/>
                  </a:lnTo>
                  <a:lnTo>
                    <a:pt x="357" y="501"/>
                  </a:lnTo>
                  <a:lnTo>
                    <a:pt x="356" y="501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6" y="503"/>
                  </a:lnTo>
                  <a:lnTo>
                    <a:pt x="356" y="507"/>
                  </a:lnTo>
                  <a:lnTo>
                    <a:pt x="356" y="507"/>
                  </a:lnTo>
                  <a:lnTo>
                    <a:pt x="356" y="510"/>
                  </a:lnTo>
                  <a:lnTo>
                    <a:pt x="356" y="513"/>
                  </a:lnTo>
                  <a:lnTo>
                    <a:pt x="352" y="512"/>
                  </a:lnTo>
                  <a:lnTo>
                    <a:pt x="348" y="506"/>
                  </a:lnTo>
                  <a:lnTo>
                    <a:pt x="345" y="503"/>
                  </a:lnTo>
                  <a:lnTo>
                    <a:pt x="343" y="502"/>
                  </a:lnTo>
                  <a:lnTo>
                    <a:pt x="343" y="501"/>
                  </a:lnTo>
                  <a:lnTo>
                    <a:pt x="343" y="500"/>
                  </a:lnTo>
                  <a:lnTo>
                    <a:pt x="342" y="500"/>
                  </a:lnTo>
                  <a:lnTo>
                    <a:pt x="336" y="496"/>
                  </a:lnTo>
                  <a:lnTo>
                    <a:pt x="333" y="496"/>
                  </a:lnTo>
                  <a:lnTo>
                    <a:pt x="332" y="493"/>
                  </a:lnTo>
                  <a:lnTo>
                    <a:pt x="326" y="492"/>
                  </a:lnTo>
                  <a:lnTo>
                    <a:pt x="326" y="492"/>
                  </a:lnTo>
                  <a:lnTo>
                    <a:pt x="322" y="491"/>
                  </a:lnTo>
                  <a:lnTo>
                    <a:pt x="317" y="491"/>
                  </a:lnTo>
                  <a:lnTo>
                    <a:pt x="316" y="491"/>
                  </a:lnTo>
                  <a:lnTo>
                    <a:pt x="313" y="491"/>
                  </a:lnTo>
                  <a:lnTo>
                    <a:pt x="308" y="491"/>
                  </a:lnTo>
                  <a:lnTo>
                    <a:pt x="307" y="490"/>
                  </a:lnTo>
                  <a:lnTo>
                    <a:pt x="300" y="488"/>
                  </a:lnTo>
                  <a:lnTo>
                    <a:pt x="297" y="488"/>
                  </a:lnTo>
                  <a:lnTo>
                    <a:pt x="296" y="487"/>
                  </a:lnTo>
                  <a:lnTo>
                    <a:pt x="295" y="487"/>
                  </a:lnTo>
                  <a:lnTo>
                    <a:pt x="292" y="485"/>
                  </a:lnTo>
                  <a:lnTo>
                    <a:pt x="290" y="483"/>
                  </a:lnTo>
                  <a:lnTo>
                    <a:pt x="286" y="483"/>
                  </a:lnTo>
                  <a:lnTo>
                    <a:pt x="283" y="483"/>
                  </a:lnTo>
                  <a:lnTo>
                    <a:pt x="283" y="476"/>
                  </a:lnTo>
                  <a:lnTo>
                    <a:pt x="277" y="478"/>
                  </a:lnTo>
                  <a:lnTo>
                    <a:pt x="271" y="475"/>
                  </a:lnTo>
                  <a:lnTo>
                    <a:pt x="268" y="472"/>
                  </a:lnTo>
                  <a:lnTo>
                    <a:pt x="265" y="471"/>
                  </a:lnTo>
                  <a:lnTo>
                    <a:pt x="258" y="471"/>
                  </a:lnTo>
                  <a:lnTo>
                    <a:pt x="255" y="475"/>
                  </a:lnTo>
                  <a:lnTo>
                    <a:pt x="250" y="475"/>
                  </a:lnTo>
                  <a:lnTo>
                    <a:pt x="248" y="481"/>
                  </a:lnTo>
                  <a:lnTo>
                    <a:pt x="248" y="483"/>
                  </a:lnTo>
                  <a:lnTo>
                    <a:pt x="248" y="488"/>
                  </a:lnTo>
                  <a:lnTo>
                    <a:pt x="246" y="497"/>
                  </a:lnTo>
                  <a:lnTo>
                    <a:pt x="242" y="498"/>
                  </a:lnTo>
                  <a:lnTo>
                    <a:pt x="240" y="500"/>
                  </a:lnTo>
                  <a:lnTo>
                    <a:pt x="236" y="500"/>
                  </a:lnTo>
                  <a:lnTo>
                    <a:pt x="232" y="501"/>
                  </a:lnTo>
                  <a:lnTo>
                    <a:pt x="226" y="502"/>
                  </a:lnTo>
                  <a:lnTo>
                    <a:pt x="222" y="503"/>
                  </a:lnTo>
                  <a:lnTo>
                    <a:pt x="221" y="506"/>
                  </a:lnTo>
                  <a:lnTo>
                    <a:pt x="218" y="507"/>
                  </a:lnTo>
                  <a:lnTo>
                    <a:pt x="217" y="507"/>
                  </a:lnTo>
                  <a:lnTo>
                    <a:pt x="217" y="508"/>
                  </a:lnTo>
                  <a:lnTo>
                    <a:pt x="210" y="513"/>
                  </a:lnTo>
                  <a:lnTo>
                    <a:pt x="210" y="513"/>
                  </a:lnTo>
                  <a:lnTo>
                    <a:pt x="210" y="513"/>
                  </a:lnTo>
                  <a:lnTo>
                    <a:pt x="206" y="516"/>
                  </a:lnTo>
                  <a:lnTo>
                    <a:pt x="202" y="513"/>
                  </a:lnTo>
                  <a:lnTo>
                    <a:pt x="198" y="511"/>
                  </a:lnTo>
                  <a:lnTo>
                    <a:pt x="195" y="507"/>
                  </a:lnTo>
                  <a:lnTo>
                    <a:pt x="195" y="507"/>
                  </a:lnTo>
                  <a:lnTo>
                    <a:pt x="193" y="507"/>
                  </a:lnTo>
                  <a:lnTo>
                    <a:pt x="192" y="506"/>
                  </a:lnTo>
                  <a:lnTo>
                    <a:pt x="190" y="506"/>
                  </a:lnTo>
                  <a:lnTo>
                    <a:pt x="186" y="507"/>
                  </a:lnTo>
                  <a:lnTo>
                    <a:pt x="180" y="507"/>
                  </a:lnTo>
                  <a:lnTo>
                    <a:pt x="173" y="508"/>
                  </a:lnTo>
                  <a:lnTo>
                    <a:pt x="167" y="507"/>
                  </a:lnTo>
                  <a:lnTo>
                    <a:pt x="166" y="506"/>
                  </a:lnTo>
                  <a:lnTo>
                    <a:pt x="165" y="506"/>
                  </a:lnTo>
                  <a:lnTo>
                    <a:pt x="163" y="505"/>
                  </a:lnTo>
                  <a:lnTo>
                    <a:pt x="162" y="505"/>
                  </a:lnTo>
                  <a:lnTo>
                    <a:pt x="162" y="505"/>
                  </a:lnTo>
                  <a:lnTo>
                    <a:pt x="158" y="503"/>
                  </a:lnTo>
                  <a:lnTo>
                    <a:pt x="157" y="503"/>
                  </a:lnTo>
                  <a:lnTo>
                    <a:pt x="153" y="503"/>
                  </a:lnTo>
                  <a:lnTo>
                    <a:pt x="152" y="502"/>
                  </a:lnTo>
                  <a:lnTo>
                    <a:pt x="150" y="500"/>
                  </a:lnTo>
                  <a:lnTo>
                    <a:pt x="146" y="502"/>
                  </a:lnTo>
                  <a:lnTo>
                    <a:pt x="140" y="503"/>
                  </a:lnTo>
                  <a:lnTo>
                    <a:pt x="138" y="503"/>
                  </a:lnTo>
                  <a:lnTo>
                    <a:pt x="137" y="505"/>
                  </a:lnTo>
                  <a:lnTo>
                    <a:pt x="136" y="507"/>
                  </a:lnTo>
                  <a:lnTo>
                    <a:pt x="135" y="502"/>
                  </a:lnTo>
                  <a:lnTo>
                    <a:pt x="133" y="501"/>
                  </a:lnTo>
                  <a:lnTo>
                    <a:pt x="131" y="493"/>
                  </a:lnTo>
                  <a:lnTo>
                    <a:pt x="131" y="491"/>
                  </a:lnTo>
                  <a:lnTo>
                    <a:pt x="130" y="486"/>
                  </a:lnTo>
                  <a:lnTo>
                    <a:pt x="128" y="486"/>
                  </a:lnTo>
                  <a:lnTo>
                    <a:pt x="123" y="478"/>
                  </a:lnTo>
                  <a:lnTo>
                    <a:pt x="121" y="477"/>
                  </a:lnTo>
                  <a:lnTo>
                    <a:pt x="113" y="470"/>
                  </a:lnTo>
                  <a:lnTo>
                    <a:pt x="113" y="468"/>
                  </a:lnTo>
                  <a:lnTo>
                    <a:pt x="113" y="467"/>
                  </a:lnTo>
                  <a:lnTo>
                    <a:pt x="112" y="463"/>
                  </a:lnTo>
                  <a:lnTo>
                    <a:pt x="111" y="461"/>
                  </a:lnTo>
                  <a:lnTo>
                    <a:pt x="102" y="455"/>
                  </a:lnTo>
                  <a:lnTo>
                    <a:pt x="101" y="453"/>
                  </a:lnTo>
                  <a:lnTo>
                    <a:pt x="100" y="451"/>
                  </a:lnTo>
                  <a:lnTo>
                    <a:pt x="96" y="447"/>
                  </a:lnTo>
                  <a:lnTo>
                    <a:pt x="95" y="445"/>
                  </a:lnTo>
                  <a:lnTo>
                    <a:pt x="93" y="443"/>
                  </a:lnTo>
                  <a:lnTo>
                    <a:pt x="121" y="438"/>
                  </a:lnTo>
                  <a:lnTo>
                    <a:pt x="133" y="432"/>
                  </a:lnTo>
                  <a:lnTo>
                    <a:pt x="136" y="423"/>
                  </a:lnTo>
                  <a:lnTo>
                    <a:pt x="136" y="422"/>
                  </a:lnTo>
                  <a:lnTo>
                    <a:pt x="135" y="416"/>
                  </a:lnTo>
                  <a:lnTo>
                    <a:pt x="133" y="407"/>
                  </a:lnTo>
                  <a:lnTo>
                    <a:pt x="116" y="386"/>
                  </a:lnTo>
                  <a:lnTo>
                    <a:pt x="113" y="386"/>
                  </a:lnTo>
                  <a:lnTo>
                    <a:pt x="106" y="363"/>
                  </a:lnTo>
                  <a:lnTo>
                    <a:pt x="125" y="357"/>
                  </a:lnTo>
                  <a:lnTo>
                    <a:pt x="138" y="356"/>
                  </a:lnTo>
                  <a:lnTo>
                    <a:pt x="142" y="356"/>
                  </a:lnTo>
                  <a:lnTo>
                    <a:pt x="138" y="350"/>
                  </a:lnTo>
                  <a:lnTo>
                    <a:pt x="138" y="348"/>
                  </a:lnTo>
                  <a:lnTo>
                    <a:pt x="142" y="348"/>
                  </a:lnTo>
                  <a:lnTo>
                    <a:pt x="143" y="337"/>
                  </a:lnTo>
                  <a:lnTo>
                    <a:pt x="151" y="328"/>
                  </a:lnTo>
                  <a:lnTo>
                    <a:pt x="147" y="325"/>
                  </a:lnTo>
                  <a:lnTo>
                    <a:pt x="140" y="328"/>
                  </a:lnTo>
                  <a:lnTo>
                    <a:pt x="138" y="328"/>
                  </a:lnTo>
                  <a:lnTo>
                    <a:pt x="123" y="320"/>
                  </a:lnTo>
                  <a:lnTo>
                    <a:pt x="118" y="309"/>
                  </a:lnTo>
                  <a:lnTo>
                    <a:pt x="112" y="305"/>
                  </a:lnTo>
                  <a:lnTo>
                    <a:pt x="117" y="294"/>
                  </a:lnTo>
                  <a:lnTo>
                    <a:pt x="110" y="290"/>
                  </a:lnTo>
                  <a:lnTo>
                    <a:pt x="113" y="284"/>
                  </a:lnTo>
                  <a:lnTo>
                    <a:pt x="112" y="280"/>
                  </a:lnTo>
                  <a:lnTo>
                    <a:pt x="102" y="280"/>
                  </a:lnTo>
                  <a:lnTo>
                    <a:pt x="90" y="274"/>
                  </a:lnTo>
                  <a:lnTo>
                    <a:pt x="83" y="265"/>
                  </a:lnTo>
                  <a:lnTo>
                    <a:pt x="83" y="264"/>
                  </a:lnTo>
                  <a:lnTo>
                    <a:pt x="85" y="261"/>
                  </a:lnTo>
                  <a:lnTo>
                    <a:pt x="87" y="261"/>
                  </a:lnTo>
                  <a:lnTo>
                    <a:pt x="83" y="256"/>
                  </a:lnTo>
                  <a:lnTo>
                    <a:pt x="75" y="245"/>
                  </a:lnTo>
                  <a:lnTo>
                    <a:pt x="75" y="240"/>
                  </a:lnTo>
                  <a:lnTo>
                    <a:pt x="75" y="236"/>
                  </a:lnTo>
                  <a:lnTo>
                    <a:pt x="63" y="241"/>
                  </a:lnTo>
                  <a:lnTo>
                    <a:pt x="58" y="240"/>
                  </a:lnTo>
                  <a:lnTo>
                    <a:pt x="56" y="249"/>
                  </a:lnTo>
                  <a:lnTo>
                    <a:pt x="53" y="251"/>
                  </a:lnTo>
                  <a:lnTo>
                    <a:pt x="46" y="249"/>
                  </a:lnTo>
                  <a:lnTo>
                    <a:pt x="43" y="247"/>
                  </a:lnTo>
                  <a:lnTo>
                    <a:pt x="42" y="245"/>
                  </a:lnTo>
                  <a:lnTo>
                    <a:pt x="41" y="242"/>
                  </a:lnTo>
                  <a:lnTo>
                    <a:pt x="36" y="241"/>
                  </a:lnTo>
                  <a:lnTo>
                    <a:pt x="36" y="237"/>
                  </a:lnTo>
                  <a:lnTo>
                    <a:pt x="36" y="236"/>
                  </a:lnTo>
                  <a:lnTo>
                    <a:pt x="27" y="237"/>
                  </a:lnTo>
                  <a:lnTo>
                    <a:pt x="23" y="239"/>
                  </a:lnTo>
                  <a:lnTo>
                    <a:pt x="18" y="240"/>
                  </a:lnTo>
                  <a:lnTo>
                    <a:pt x="16" y="237"/>
                  </a:lnTo>
                  <a:lnTo>
                    <a:pt x="5" y="232"/>
                  </a:lnTo>
                  <a:lnTo>
                    <a:pt x="0" y="232"/>
                  </a:lnTo>
                  <a:lnTo>
                    <a:pt x="5" y="229"/>
                  </a:lnTo>
                  <a:lnTo>
                    <a:pt x="10" y="224"/>
                  </a:lnTo>
                  <a:lnTo>
                    <a:pt x="16" y="222"/>
                  </a:lnTo>
                  <a:lnTo>
                    <a:pt x="17" y="232"/>
                  </a:lnTo>
                  <a:lnTo>
                    <a:pt x="23" y="236"/>
                  </a:lnTo>
                  <a:lnTo>
                    <a:pt x="22" y="227"/>
                  </a:lnTo>
                  <a:lnTo>
                    <a:pt x="22" y="225"/>
                  </a:lnTo>
                  <a:lnTo>
                    <a:pt x="20" y="217"/>
                  </a:lnTo>
                  <a:lnTo>
                    <a:pt x="21" y="212"/>
                  </a:lnTo>
                  <a:lnTo>
                    <a:pt x="26" y="214"/>
                  </a:lnTo>
                  <a:lnTo>
                    <a:pt x="31" y="222"/>
                  </a:lnTo>
                  <a:lnTo>
                    <a:pt x="41" y="230"/>
                  </a:lnTo>
                  <a:lnTo>
                    <a:pt x="46" y="232"/>
                  </a:lnTo>
                  <a:lnTo>
                    <a:pt x="47" y="237"/>
                  </a:lnTo>
                  <a:lnTo>
                    <a:pt x="51" y="240"/>
                  </a:lnTo>
                  <a:lnTo>
                    <a:pt x="53" y="245"/>
                  </a:lnTo>
                  <a:lnTo>
                    <a:pt x="55" y="240"/>
                  </a:lnTo>
                  <a:lnTo>
                    <a:pt x="53" y="237"/>
                  </a:lnTo>
                  <a:lnTo>
                    <a:pt x="52" y="234"/>
                  </a:lnTo>
                  <a:lnTo>
                    <a:pt x="51" y="230"/>
                  </a:lnTo>
                  <a:lnTo>
                    <a:pt x="45" y="225"/>
                  </a:lnTo>
                  <a:lnTo>
                    <a:pt x="46" y="221"/>
                  </a:lnTo>
                  <a:lnTo>
                    <a:pt x="52" y="212"/>
                  </a:lnTo>
                  <a:lnTo>
                    <a:pt x="60" y="209"/>
                  </a:lnTo>
                  <a:lnTo>
                    <a:pt x="61" y="212"/>
                  </a:lnTo>
                  <a:lnTo>
                    <a:pt x="65" y="210"/>
                  </a:lnTo>
                  <a:lnTo>
                    <a:pt x="66" y="216"/>
                  </a:lnTo>
                  <a:lnTo>
                    <a:pt x="68" y="222"/>
                  </a:lnTo>
                  <a:lnTo>
                    <a:pt x="71" y="222"/>
                  </a:lnTo>
                  <a:lnTo>
                    <a:pt x="72" y="215"/>
                  </a:lnTo>
                  <a:lnTo>
                    <a:pt x="83" y="215"/>
                  </a:lnTo>
                  <a:lnTo>
                    <a:pt x="82" y="222"/>
                  </a:lnTo>
                  <a:lnTo>
                    <a:pt x="82" y="226"/>
                  </a:lnTo>
                  <a:lnTo>
                    <a:pt x="83" y="235"/>
                  </a:lnTo>
                  <a:lnTo>
                    <a:pt x="83" y="237"/>
                  </a:lnTo>
                  <a:lnTo>
                    <a:pt x="83" y="240"/>
                  </a:lnTo>
                  <a:lnTo>
                    <a:pt x="78" y="241"/>
                  </a:lnTo>
                  <a:lnTo>
                    <a:pt x="82" y="244"/>
                  </a:lnTo>
                  <a:lnTo>
                    <a:pt x="93" y="241"/>
                  </a:lnTo>
                  <a:lnTo>
                    <a:pt x="102" y="241"/>
                  </a:lnTo>
                  <a:lnTo>
                    <a:pt x="106" y="242"/>
                  </a:lnTo>
                  <a:lnTo>
                    <a:pt x="108" y="241"/>
                  </a:lnTo>
                  <a:lnTo>
                    <a:pt x="110" y="241"/>
                  </a:lnTo>
                  <a:lnTo>
                    <a:pt x="98" y="239"/>
                  </a:lnTo>
                  <a:lnTo>
                    <a:pt x="95" y="237"/>
                  </a:lnTo>
                  <a:lnTo>
                    <a:pt x="90" y="236"/>
                  </a:lnTo>
                  <a:lnTo>
                    <a:pt x="90" y="229"/>
                  </a:lnTo>
                  <a:lnTo>
                    <a:pt x="90" y="222"/>
                  </a:lnTo>
                  <a:lnTo>
                    <a:pt x="90" y="221"/>
                  </a:lnTo>
                  <a:lnTo>
                    <a:pt x="90" y="217"/>
                  </a:lnTo>
                  <a:lnTo>
                    <a:pt x="96" y="217"/>
                  </a:lnTo>
                  <a:lnTo>
                    <a:pt x="97" y="217"/>
                  </a:lnTo>
                  <a:lnTo>
                    <a:pt x="111" y="222"/>
                  </a:lnTo>
                  <a:lnTo>
                    <a:pt x="117" y="222"/>
                  </a:lnTo>
                  <a:lnTo>
                    <a:pt x="127" y="224"/>
                  </a:lnTo>
                  <a:lnTo>
                    <a:pt x="137" y="224"/>
                  </a:lnTo>
                  <a:lnTo>
                    <a:pt x="137" y="231"/>
                  </a:lnTo>
                  <a:lnTo>
                    <a:pt x="137" y="232"/>
                  </a:lnTo>
                  <a:lnTo>
                    <a:pt x="132" y="237"/>
                  </a:lnTo>
                  <a:lnTo>
                    <a:pt x="130" y="240"/>
                  </a:lnTo>
                  <a:lnTo>
                    <a:pt x="127" y="241"/>
                  </a:lnTo>
                  <a:lnTo>
                    <a:pt x="123" y="245"/>
                  </a:lnTo>
                  <a:lnTo>
                    <a:pt x="118" y="246"/>
                  </a:lnTo>
                  <a:lnTo>
                    <a:pt x="115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00" y="252"/>
                  </a:lnTo>
                  <a:lnTo>
                    <a:pt x="98" y="254"/>
                  </a:lnTo>
                  <a:lnTo>
                    <a:pt x="92" y="257"/>
                  </a:lnTo>
                  <a:lnTo>
                    <a:pt x="92" y="261"/>
                  </a:lnTo>
                  <a:lnTo>
                    <a:pt x="101" y="255"/>
                  </a:lnTo>
                  <a:lnTo>
                    <a:pt x="110" y="252"/>
                  </a:lnTo>
                  <a:lnTo>
                    <a:pt x="120" y="250"/>
                  </a:lnTo>
                  <a:lnTo>
                    <a:pt x="126" y="246"/>
                  </a:lnTo>
                  <a:lnTo>
                    <a:pt x="131" y="246"/>
                  </a:lnTo>
                  <a:lnTo>
                    <a:pt x="138" y="241"/>
                  </a:lnTo>
                  <a:lnTo>
                    <a:pt x="140" y="240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3" y="237"/>
                  </a:lnTo>
                  <a:lnTo>
                    <a:pt x="147" y="239"/>
                  </a:lnTo>
                  <a:lnTo>
                    <a:pt x="147" y="244"/>
                  </a:lnTo>
                  <a:lnTo>
                    <a:pt x="147" y="249"/>
                  </a:lnTo>
                  <a:lnTo>
                    <a:pt x="146" y="254"/>
                  </a:lnTo>
                  <a:lnTo>
                    <a:pt x="151" y="257"/>
                  </a:lnTo>
                  <a:lnTo>
                    <a:pt x="153" y="255"/>
                  </a:lnTo>
                  <a:lnTo>
                    <a:pt x="157" y="261"/>
                  </a:lnTo>
                  <a:lnTo>
                    <a:pt x="157" y="265"/>
                  </a:lnTo>
                  <a:lnTo>
                    <a:pt x="153" y="270"/>
                  </a:lnTo>
                  <a:lnTo>
                    <a:pt x="152" y="270"/>
                  </a:lnTo>
                  <a:lnTo>
                    <a:pt x="151" y="275"/>
                  </a:lnTo>
                  <a:lnTo>
                    <a:pt x="158" y="271"/>
                  </a:lnTo>
                  <a:lnTo>
                    <a:pt x="167" y="266"/>
                  </a:lnTo>
                  <a:lnTo>
                    <a:pt x="173" y="261"/>
                  </a:lnTo>
                  <a:lnTo>
                    <a:pt x="181" y="262"/>
                  </a:lnTo>
                  <a:lnTo>
                    <a:pt x="182" y="262"/>
                  </a:lnTo>
                  <a:lnTo>
                    <a:pt x="185" y="262"/>
                  </a:lnTo>
                  <a:lnTo>
                    <a:pt x="188" y="255"/>
                  </a:lnTo>
                  <a:lnTo>
                    <a:pt x="187" y="251"/>
                  </a:lnTo>
                  <a:lnTo>
                    <a:pt x="176" y="254"/>
                  </a:lnTo>
                  <a:lnTo>
                    <a:pt x="175" y="252"/>
                  </a:lnTo>
                  <a:lnTo>
                    <a:pt x="163" y="249"/>
                  </a:lnTo>
                  <a:lnTo>
                    <a:pt x="162" y="246"/>
                  </a:lnTo>
                  <a:lnTo>
                    <a:pt x="157" y="244"/>
                  </a:lnTo>
                  <a:lnTo>
                    <a:pt x="166" y="240"/>
                  </a:lnTo>
                  <a:lnTo>
                    <a:pt x="173" y="240"/>
                  </a:lnTo>
                  <a:lnTo>
                    <a:pt x="173" y="237"/>
                  </a:lnTo>
                  <a:lnTo>
                    <a:pt x="175" y="235"/>
                  </a:lnTo>
                  <a:lnTo>
                    <a:pt x="167" y="231"/>
                  </a:lnTo>
                  <a:lnTo>
                    <a:pt x="166" y="229"/>
                  </a:lnTo>
                  <a:lnTo>
                    <a:pt x="165" y="225"/>
                  </a:lnTo>
                  <a:lnTo>
                    <a:pt x="168" y="224"/>
                  </a:lnTo>
                  <a:lnTo>
                    <a:pt x="161" y="222"/>
                  </a:lnTo>
                  <a:lnTo>
                    <a:pt x="157" y="220"/>
                  </a:lnTo>
                  <a:lnTo>
                    <a:pt x="163" y="216"/>
                  </a:lnTo>
                  <a:lnTo>
                    <a:pt x="171" y="215"/>
                  </a:lnTo>
                  <a:lnTo>
                    <a:pt x="172" y="214"/>
                  </a:lnTo>
                  <a:lnTo>
                    <a:pt x="176" y="212"/>
                  </a:lnTo>
                  <a:lnTo>
                    <a:pt x="175" y="211"/>
                  </a:lnTo>
                  <a:lnTo>
                    <a:pt x="165" y="212"/>
                  </a:lnTo>
                  <a:lnTo>
                    <a:pt x="161" y="212"/>
                  </a:lnTo>
                  <a:lnTo>
                    <a:pt x="173" y="204"/>
                  </a:lnTo>
                  <a:lnTo>
                    <a:pt x="182" y="202"/>
                  </a:lnTo>
                  <a:lnTo>
                    <a:pt x="186" y="200"/>
                  </a:lnTo>
                  <a:lnTo>
                    <a:pt x="185" y="200"/>
                  </a:lnTo>
                  <a:lnTo>
                    <a:pt x="180" y="200"/>
                  </a:lnTo>
                  <a:lnTo>
                    <a:pt x="177" y="199"/>
                  </a:lnTo>
                  <a:lnTo>
                    <a:pt x="173" y="195"/>
                  </a:lnTo>
                  <a:lnTo>
                    <a:pt x="175" y="192"/>
                  </a:lnTo>
                  <a:lnTo>
                    <a:pt x="180" y="189"/>
                  </a:lnTo>
                  <a:lnTo>
                    <a:pt x="181" y="186"/>
                  </a:lnTo>
                  <a:lnTo>
                    <a:pt x="187" y="177"/>
                  </a:lnTo>
                  <a:lnTo>
                    <a:pt x="198" y="167"/>
                  </a:lnTo>
                  <a:lnTo>
                    <a:pt x="206" y="160"/>
                  </a:lnTo>
                  <a:lnTo>
                    <a:pt x="208" y="159"/>
                  </a:lnTo>
                  <a:lnTo>
                    <a:pt x="212" y="156"/>
                  </a:lnTo>
                  <a:lnTo>
                    <a:pt x="226" y="159"/>
                  </a:lnTo>
                  <a:lnTo>
                    <a:pt x="233" y="162"/>
                  </a:lnTo>
                  <a:lnTo>
                    <a:pt x="237" y="164"/>
                  </a:lnTo>
                  <a:lnTo>
                    <a:pt x="240" y="164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3" y="154"/>
                  </a:lnTo>
                  <a:lnTo>
                    <a:pt x="226" y="154"/>
                  </a:lnTo>
                  <a:lnTo>
                    <a:pt x="221" y="152"/>
                  </a:lnTo>
                  <a:lnTo>
                    <a:pt x="221" y="145"/>
                  </a:lnTo>
                  <a:lnTo>
                    <a:pt x="223" y="137"/>
                  </a:lnTo>
                  <a:lnTo>
                    <a:pt x="227" y="127"/>
                  </a:lnTo>
                  <a:lnTo>
                    <a:pt x="230" y="120"/>
                  </a:lnTo>
                  <a:lnTo>
                    <a:pt x="240" y="122"/>
                  </a:lnTo>
                  <a:lnTo>
                    <a:pt x="248" y="127"/>
                  </a:lnTo>
                  <a:lnTo>
                    <a:pt x="257" y="131"/>
                  </a:lnTo>
                  <a:lnTo>
                    <a:pt x="261" y="129"/>
                  </a:lnTo>
                  <a:lnTo>
                    <a:pt x="258" y="124"/>
                  </a:lnTo>
                  <a:lnTo>
                    <a:pt x="255" y="119"/>
                  </a:lnTo>
                  <a:lnTo>
                    <a:pt x="251" y="115"/>
                  </a:lnTo>
                  <a:lnTo>
                    <a:pt x="243" y="109"/>
                  </a:lnTo>
                  <a:lnTo>
                    <a:pt x="240" y="106"/>
                  </a:lnTo>
                  <a:lnTo>
                    <a:pt x="231" y="106"/>
                  </a:lnTo>
                  <a:lnTo>
                    <a:pt x="222" y="106"/>
                  </a:lnTo>
                  <a:lnTo>
                    <a:pt x="221" y="96"/>
                  </a:lnTo>
                  <a:lnTo>
                    <a:pt x="220" y="90"/>
                  </a:lnTo>
                  <a:lnTo>
                    <a:pt x="226" y="86"/>
                  </a:lnTo>
                  <a:lnTo>
                    <a:pt x="233" y="91"/>
                  </a:lnTo>
                  <a:lnTo>
                    <a:pt x="240" y="96"/>
                  </a:lnTo>
                  <a:lnTo>
                    <a:pt x="247" y="100"/>
                  </a:lnTo>
                  <a:lnTo>
                    <a:pt x="247" y="101"/>
                  </a:lnTo>
                  <a:lnTo>
                    <a:pt x="247" y="100"/>
                  </a:lnTo>
                  <a:lnTo>
                    <a:pt x="248" y="94"/>
                  </a:lnTo>
                  <a:lnTo>
                    <a:pt x="242" y="89"/>
                  </a:lnTo>
                  <a:lnTo>
                    <a:pt x="241" y="84"/>
                  </a:lnTo>
                  <a:lnTo>
                    <a:pt x="250" y="84"/>
                  </a:lnTo>
                  <a:lnTo>
                    <a:pt x="251" y="82"/>
                  </a:lnTo>
                  <a:lnTo>
                    <a:pt x="240" y="77"/>
                  </a:lnTo>
                  <a:lnTo>
                    <a:pt x="240" y="66"/>
                  </a:lnTo>
                  <a:lnTo>
                    <a:pt x="241" y="62"/>
                  </a:lnTo>
                  <a:lnTo>
                    <a:pt x="238" y="59"/>
                  </a:lnTo>
                  <a:lnTo>
                    <a:pt x="240" y="56"/>
                  </a:lnTo>
                  <a:lnTo>
                    <a:pt x="243" y="57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6" y="60"/>
                  </a:lnTo>
                  <a:lnTo>
                    <a:pt x="252" y="60"/>
                  </a:lnTo>
                  <a:lnTo>
                    <a:pt x="256" y="66"/>
                  </a:lnTo>
                  <a:lnTo>
                    <a:pt x="260" y="74"/>
                  </a:lnTo>
                  <a:lnTo>
                    <a:pt x="267" y="71"/>
                  </a:lnTo>
                  <a:lnTo>
                    <a:pt x="268" y="61"/>
                  </a:lnTo>
                  <a:lnTo>
                    <a:pt x="271" y="66"/>
                  </a:lnTo>
                  <a:lnTo>
                    <a:pt x="268" y="79"/>
                  </a:lnTo>
                  <a:lnTo>
                    <a:pt x="275" y="81"/>
                  </a:lnTo>
                  <a:lnTo>
                    <a:pt x="277" y="69"/>
                  </a:lnTo>
                  <a:lnTo>
                    <a:pt x="283" y="71"/>
                  </a:lnTo>
                  <a:lnTo>
                    <a:pt x="292" y="81"/>
                  </a:lnTo>
                  <a:lnTo>
                    <a:pt x="296" y="90"/>
                  </a:lnTo>
                  <a:lnTo>
                    <a:pt x="300" y="86"/>
                  </a:lnTo>
                  <a:lnTo>
                    <a:pt x="303" y="80"/>
                  </a:lnTo>
                  <a:lnTo>
                    <a:pt x="300" y="74"/>
                  </a:lnTo>
                  <a:lnTo>
                    <a:pt x="297" y="62"/>
                  </a:lnTo>
                  <a:lnTo>
                    <a:pt x="296" y="57"/>
                  </a:lnTo>
                  <a:lnTo>
                    <a:pt x="300" y="59"/>
                  </a:lnTo>
                  <a:lnTo>
                    <a:pt x="307" y="62"/>
                  </a:lnTo>
                  <a:lnTo>
                    <a:pt x="308" y="66"/>
                  </a:lnTo>
                  <a:lnTo>
                    <a:pt x="312" y="67"/>
                  </a:lnTo>
                  <a:lnTo>
                    <a:pt x="308" y="76"/>
                  </a:lnTo>
                  <a:lnTo>
                    <a:pt x="313" y="76"/>
                  </a:lnTo>
                  <a:lnTo>
                    <a:pt x="318" y="67"/>
                  </a:lnTo>
                  <a:lnTo>
                    <a:pt x="323" y="66"/>
                  </a:lnTo>
                  <a:lnTo>
                    <a:pt x="325" y="66"/>
                  </a:lnTo>
                  <a:lnTo>
                    <a:pt x="327" y="71"/>
                  </a:lnTo>
                  <a:lnTo>
                    <a:pt x="332" y="71"/>
                  </a:lnTo>
                  <a:lnTo>
                    <a:pt x="336" y="66"/>
                  </a:lnTo>
                  <a:lnTo>
                    <a:pt x="341" y="66"/>
                  </a:lnTo>
                  <a:lnTo>
                    <a:pt x="342" y="72"/>
                  </a:lnTo>
                  <a:lnTo>
                    <a:pt x="336" y="81"/>
                  </a:lnTo>
                  <a:lnTo>
                    <a:pt x="335" y="86"/>
                  </a:lnTo>
                  <a:lnTo>
                    <a:pt x="325" y="90"/>
                  </a:lnTo>
                  <a:lnTo>
                    <a:pt x="326" y="96"/>
                  </a:lnTo>
                  <a:lnTo>
                    <a:pt x="331" y="95"/>
                  </a:lnTo>
                  <a:lnTo>
                    <a:pt x="326" y="101"/>
                  </a:lnTo>
                  <a:lnTo>
                    <a:pt x="325" y="105"/>
                  </a:lnTo>
                  <a:lnTo>
                    <a:pt x="316" y="111"/>
                  </a:lnTo>
                  <a:lnTo>
                    <a:pt x="308" y="124"/>
                  </a:lnTo>
                  <a:lnTo>
                    <a:pt x="305" y="130"/>
                  </a:lnTo>
                  <a:lnTo>
                    <a:pt x="297" y="140"/>
                  </a:lnTo>
                  <a:lnTo>
                    <a:pt x="292" y="146"/>
                  </a:lnTo>
                  <a:lnTo>
                    <a:pt x="305" y="142"/>
                  </a:lnTo>
                  <a:lnTo>
                    <a:pt x="305" y="147"/>
                  </a:lnTo>
                  <a:lnTo>
                    <a:pt x="296" y="150"/>
                  </a:lnTo>
                  <a:lnTo>
                    <a:pt x="296" y="151"/>
                  </a:lnTo>
                  <a:lnTo>
                    <a:pt x="297" y="154"/>
                  </a:lnTo>
                  <a:lnTo>
                    <a:pt x="305" y="152"/>
                  </a:lnTo>
                  <a:lnTo>
                    <a:pt x="306" y="152"/>
                  </a:lnTo>
                  <a:lnTo>
                    <a:pt x="307" y="154"/>
                  </a:lnTo>
                  <a:lnTo>
                    <a:pt x="307" y="154"/>
                  </a:lnTo>
                  <a:lnTo>
                    <a:pt x="307" y="156"/>
                  </a:lnTo>
                  <a:lnTo>
                    <a:pt x="307" y="161"/>
                  </a:lnTo>
                  <a:lnTo>
                    <a:pt x="312" y="165"/>
                  </a:lnTo>
                  <a:lnTo>
                    <a:pt x="303" y="167"/>
                  </a:lnTo>
                  <a:lnTo>
                    <a:pt x="298" y="175"/>
                  </a:lnTo>
                  <a:lnTo>
                    <a:pt x="298" y="181"/>
                  </a:lnTo>
                  <a:lnTo>
                    <a:pt x="300" y="180"/>
                  </a:lnTo>
                  <a:lnTo>
                    <a:pt x="308" y="177"/>
                  </a:lnTo>
                  <a:lnTo>
                    <a:pt x="307" y="187"/>
                  </a:lnTo>
                  <a:lnTo>
                    <a:pt x="302" y="192"/>
                  </a:lnTo>
                  <a:lnTo>
                    <a:pt x="295" y="200"/>
                  </a:lnTo>
                  <a:lnTo>
                    <a:pt x="296" y="209"/>
                  </a:lnTo>
                  <a:lnTo>
                    <a:pt x="296" y="212"/>
                  </a:lnTo>
                  <a:lnTo>
                    <a:pt x="296" y="217"/>
                  </a:lnTo>
                  <a:lnTo>
                    <a:pt x="298" y="224"/>
                  </a:lnTo>
                  <a:lnTo>
                    <a:pt x="302" y="230"/>
                  </a:lnTo>
                  <a:lnTo>
                    <a:pt x="307" y="230"/>
                  </a:lnTo>
                  <a:lnTo>
                    <a:pt x="306" y="225"/>
                  </a:lnTo>
                  <a:lnTo>
                    <a:pt x="302" y="222"/>
                  </a:lnTo>
                  <a:lnTo>
                    <a:pt x="302" y="214"/>
                  </a:lnTo>
                  <a:lnTo>
                    <a:pt x="307" y="214"/>
                  </a:lnTo>
                  <a:lnTo>
                    <a:pt x="313" y="215"/>
                  </a:lnTo>
                  <a:lnTo>
                    <a:pt x="307" y="222"/>
                  </a:lnTo>
                  <a:lnTo>
                    <a:pt x="307" y="224"/>
                  </a:lnTo>
                  <a:lnTo>
                    <a:pt x="316" y="224"/>
                  </a:lnTo>
                  <a:lnTo>
                    <a:pt x="317" y="224"/>
                  </a:lnTo>
                  <a:lnTo>
                    <a:pt x="318" y="224"/>
                  </a:lnTo>
                  <a:lnTo>
                    <a:pt x="321" y="216"/>
                  </a:lnTo>
                  <a:lnTo>
                    <a:pt x="323" y="202"/>
                  </a:lnTo>
                  <a:lnTo>
                    <a:pt x="331" y="195"/>
                  </a:lnTo>
                  <a:lnTo>
                    <a:pt x="332" y="192"/>
                  </a:lnTo>
                  <a:lnTo>
                    <a:pt x="336" y="185"/>
                  </a:lnTo>
                  <a:lnTo>
                    <a:pt x="338" y="180"/>
                  </a:lnTo>
                  <a:lnTo>
                    <a:pt x="340" y="177"/>
                  </a:lnTo>
                  <a:lnTo>
                    <a:pt x="330" y="177"/>
                  </a:lnTo>
                  <a:lnTo>
                    <a:pt x="326" y="174"/>
                  </a:lnTo>
                  <a:lnTo>
                    <a:pt x="331" y="166"/>
                  </a:lnTo>
                  <a:lnTo>
                    <a:pt x="335" y="159"/>
                  </a:lnTo>
                  <a:lnTo>
                    <a:pt x="345" y="139"/>
                  </a:lnTo>
                  <a:lnTo>
                    <a:pt x="358" y="117"/>
                  </a:lnTo>
                  <a:lnTo>
                    <a:pt x="360" y="106"/>
                  </a:lnTo>
                  <a:lnTo>
                    <a:pt x="361" y="97"/>
                  </a:lnTo>
                  <a:lnTo>
                    <a:pt x="370" y="80"/>
                  </a:lnTo>
                  <a:lnTo>
                    <a:pt x="381" y="59"/>
                  </a:lnTo>
                  <a:lnTo>
                    <a:pt x="393" y="42"/>
                  </a:lnTo>
                  <a:lnTo>
                    <a:pt x="397" y="44"/>
                  </a:lnTo>
                  <a:lnTo>
                    <a:pt x="401" y="46"/>
                  </a:lnTo>
                  <a:lnTo>
                    <a:pt x="401" y="66"/>
                  </a:lnTo>
                  <a:lnTo>
                    <a:pt x="407" y="66"/>
                  </a:lnTo>
                  <a:lnTo>
                    <a:pt x="408" y="82"/>
                  </a:lnTo>
                  <a:lnTo>
                    <a:pt x="402" y="90"/>
                  </a:lnTo>
                  <a:lnTo>
                    <a:pt x="386" y="10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397" y="101"/>
                  </a:lnTo>
                  <a:lnTo>
                    <a:pt x="410" y="102"/>
                  </a:lnTo>
                  <a:lnTo>
                    <a:pt x="411" y="114"/>
                  </a:lnTo>
                  <a:lnTo>
                    <a:pt x="411" y="115"/>
                  </a:lnTo>
                  <a:lnTo>
                    <a:pt x="411" y="124"/>
                  </a:lnTo>
                  <a:lnTo>
                    <a:pt x="411" y="136"/>
                  </a:lnTo>
                  <a:lnTo>
                    <a:pt x="411" y="154"/>
                  </a:lnTo>
                  <a:lnTo>
                    <a:pt x="411" y="157"/>
                  </a:lnTo>
                  <a:lnTo>
                    <a:pt x="416" y="152"/>
                  </a:lnTo>
                  <a:lnTo>
                    <a:pt x="417" y="145"/>
                  </a:lnTo>
                  <a:lnTo>
                    <a:pt x="418" y="145"/>
                  </a:lnTo>
                  <a:lnTo>
                    <a:pt x="426" y="144"/>
                  </a:lnTo>
                  <a:lnTo>
                    <a:pt x="428" y="131"/>
                  </a:lnTo>
                  <a:lnTo>
                    <a:pt x="435" y="131"/>
                  </a:lnTo>
                  <a:lnTo>
                    <a:pt x="442" y="131"/>
                  </a:lnTo>
                  <a:lnTo>
                    <a:pt x="448" y="127"/>
                  </a:lnTo>
                  <a:lnTo>
                    <a:pt x="437" y="116"/>
                  </a:lnTo>
                  <a:lnTo>
                    <a:pt x="441" y="112"/>
                  </a:lnTo>
                  <a:lnTo>
                    <a:pt x="436" y="112"/>
                  </a:lnTo>
                  <a:lnTo>
                    <a:pt x="442" y="104"/>
                  </a:lnTo>
                  <a:lnTo>
                    <a:pt x="443" y="104"/>
                  </a:lnTo>
                  <a:lnTo>
                    <a:pt x="455" y="106"/>
                  </a:lnTo>
                  <a:lnTo>
                    <a:pt x="457" y="106"/>
                  </a:lnTo>
                  <a:lnTo>
                    <a:pt x="457" y="105"/>
                  </a:lnTo>
                  <a:lnTo>
                    <a:pt x="456" y="102"/>
                  </a:lnTo>
                  <a:lnTo>
                    <a:pt x="442" y="97"/>
                  </a:lnTo>
                  <a:lnTo>
                    <a:pt x="443" y="95"/>
                  </a:lnTo>
                  <a:lnTo>
                    <a:pt x="446" y="90"/>
                  </a:lnTo>
                  <a:lnTo>
                    <a:pt x="447" y="89"/>
                  </a:lnTo>
                  <a:lnTo>
                    <a:pt x="438" y="86"/>
                  </a:lnTo>
                  <a:lnTo>
                    <a:pt x="441" y="76"/>
                  </a:lnTo>
                  <a:lnTo>
                    <a:pt x="455" y="77"/>
                  </a:lnTo>
                  <a:lnTo>
                    <a:pt x="457" y="74"/>
                  </a:lnTo>
                  <a:lnTo>
                    <a:pt x="452" y="71"/>
                  </a:lnTo>
                  <a:lnTo>
                    <a:pt x="451" y="61"/>
                  </a:lnTo>
                  <a:lnTo>
                    <a:pt x="465" y="61"/>
                  </a:lnTo>
                  <a:lnTo>
                    <a:pt x="482" y="61"/>
                  </a:lnTo>
                  <a:lnTo>
                    <a:pt x="472" y="59"/>
                  </a:lnTo>
                  <a:lnTo>
                    <a:pt x="465" y="56"/>
                  </a:lnTo>
                  <a:lnTo>
                    <a:pt x="463" y="51"/>
                  </a:lnTo>
                  <a:lnTo>
                    <a:pt x="455" y="41"/>
                  </a:lnTo>
                  <a:lnTo>
                    <a:pt x="445" y="49"/>
                  </a:lnTo>
                  <a:lnTo>
                    <a:pt x="435" y="42"/>
                  </a:lnTo>
                  <a:lnTo>
                    <a:pt x="433" y="35"/>
                  </a:lnTo>
                  <a:lnTo>
                    <a:pt x="447" y="37"/>
                  </a:lnTo>
                  <a:lnTo>
                    <a:pt x="443" y="31"/>
                  </a:lnTo>
                  <a:lnTo>
                    <a:pt x="437" y="27"/>
                  </a:lnTo>
                  <a:lnTo>
                    <a:pt x="438" y="21"/>
                  </a:lnTo>
                  <a:lnTo>
                    <a:pt x="455" y="24"/>
                  </a:lnTo>
                  <a:lnTo>
                    <a:pt x="465" y="35"/>
                  </a:lnTo>
                  <a:lnTo>
                    <a:pt x="465" y="20"/>
                  </a:lnTo>
                  <a:lnTo>
                    <a:pt x="456" y="15"/>
                  </a:lnTo>
                  <a:lnTo>
                    <a:pt x="456" y="7"/>
                  </a:lnTo>
                  <a:lnTo>
                    <a:pt x="461" y="5"/>
                  </a:lnTo>
                  <a:lnTo>
                    <a:pt x="463" y="1"/>
                  </a:lnTo>
                  <a:lnTo>
                    <a:pt x="465" y="1"/>
                  </a:lnTo>
                  <a:lnTo>
                    <a:pt x="472" y="4"/>
                  </a:lnTo>
                  <a:lnTo>
                    <a:pt x="471" y="12"/>
                  </a:lnTo>
                  <a:lnTo>
                    <a:pt x="476" y="10"/>
                  </a:lnTo>
                  <a:lnTo>
                    <a:pt x="480" y="12"/>
                  </a:lnTo>
                  <a:lnTo>
                    <a:pt x="482" y="14"/>
                  </a:lnTo>
                  <a:lnTo>
                    <a:pt x="492" y="5"/>
                  </a:lnTo>
                  <a:lnTo>
                    <a:pt x="498" y="9"/>
                  </a:lnTo>
                  <a:lnTo>
                    <a:pt x="503" y="1"/>
                  </a:lnTo>
                  <a:lnTo>
                    <a:pt x="503" y="0"/>
                  </a:lnTo>
                  <a:lnTo>
                    <a:pt x="512" y="4"/>
                  </a:lnTo>
                  <a:lnTo>
                    <a:pt x="512" y="4"/>
                  </a:lnTo>
                  <a:lnTo>
                    <a:pt x="512" y="4"/>
                  </a:lnTo>
                  <a:lnTo>
                    <a:pt x="512" y="4"/>
                  </a:lnTo>
                  <a:close/>
                </a:path>
              </a:pathLst>
            </a:custGeom>
            <a:solidFill>
              <a:srgbClr val="B6A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19" name="Linje 25">
              <a:extLst>
                <a:ext uri="{FF2B5EF4-FFF2-40B4-BE49-F238E27FC236}">
                  <a16:creationId xmlns:a16="http://schemas.microsoft.com/office/drawing/2014/main" id="{00000000-0008-0000-0000-00001914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" y="732"/>
              <a:ext cx="0" cy="0"/>
            </a:xfrm>
            <a:prstGeom prst="line">
              <a:avLst/>
            </a:prstGeom>
            <a:noFill/>
            <a:ln w="7620">
              <a:solidFill>
                <a:srgbClr val="7670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0" name="Linje 26">
              <a:extLst>
                <a:ext uri="{FF2B5EF4-FFF2-40B4-BE49-F238E27FC236}">
                  <a16:creationId xmlns:a16="http://schemas.microsoft.com/office/drawing/2014/main" id="{00000000-0008-0000-0000-00001A14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" y="36"/>
              <a:ext cx="0" cy="0"/>
            </a:xfrm>
            <a:prstGeom prst="line">
              <a:avLst/>
            </a:prstGeom>
            <a:noFill/>
            <a:ln w="7620">
              <a:solidFill>
                <a:srgbClr val="008E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1" name="Frihåndsform 220">
              <a:extLst>
                <a:ext uri="{FF2B5EF4-FFF2-40B4-BE49-F238E27FC236}">
                  <a16:creationId xmlns:a16="http://schemas.microsoft.com/office/drawing/2014/main" id="{00000000-0008-0000-0000-00001B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188"/>
              <a:ext cx="184" cy="228"/>
            </a:xfrm>
            <a:custGeom>
              <a:avLst/>
              <a:gdLst>
                <a:gd name="T0" fmla="*/ 547 w 553"/>
                <a:gd name="T1" fmla="*/ 12 h 684"/>
                <a:gd name="T2" fmla="*/ 546 w 553"/>
                <a:gd name="T3" fmla="*/ 23 h 684"/>
                <a:gd name="T4" fmla="*/ 546 w 553"/>
                <a:gd name="T5" fmla="*/ 29 h 684"/>
                <a:gd name="T6" fmla="*/ 550 w 553"/>
                <a:gd name="T7" fmla="*/ 49 h 684"/>
                <a:gd name="T8" fmla="*/ 552 w 553"/>
                <a:gd name="T9" fmla="*/ 62 h 684"/>
                <a:gd name="T10" fmla="*/ 550 w 553"/>
                <a:gd name="T11" fmla="*/ 78 h 684"/>
                <a:gd name="T12" fmla="*/ 546 w 553"/>
                <a:gd name="T13" fmla="*/ 88 h 684"/>
                <a:gd name="T14" fmla="*/ 540 w 553"/>
                <a:gd name="T15" fmla="*/ 98 h 684"/>
                <a:gd name="T16" fmla="*/ 530 w 553"/>
                <a:gd name="T17" fmla="*/ 108 h 684"/>
                <a:gd name="T18" fmla="*/ 508 w 553"/>
                <a:gd name="T19" fmla="*/ 96 h 684"/>
                <a:gd name="T20" fmla="*/ 490 w 553"/>
                <a:gd name="T21" fmla="*/ 89 h 684"/>
                <a:gd name="T22" fmla="*/ 473 w 553"/>
                <a:gd name="T23" fmla="*/ 95 h 684"/>
                <a:gd name="T24" fmla="*/ 457 w 553"/>
                <a:gd name="T25" fmla="*/ 106 h 684"/>
                <a:gd name="T26" fmla="*/ 448 w 553"/>
                <a:gd name="T27" fmla="*/ 114 h 684"/>
                <a:gd name="T28" fmla="*/ 432 w 553"/>
                <a:gd name="T29" fmla="*/ 128 h 684"/>
                <a:gd name="T30" fmla="*/ 426 w 553"/>
                <a:gd name="T31" fmla="*/ 149 h 684"/>
                <a:gd name="T32" fmla="*/ 421 w 553"/>
                <a:gd name="T33" fmla="*/ 170 h 684"/>
                <a:gd name="T34" fmla="*/ 408 w 553"/>
                <a:gd name="T35" fmla="*/ 193 h 684"/>
                <a:gd name="T36" fmla="*/ 390 w 553"/>
                <a:gd name="T37" fmla="*/ 198 h 684"/>
                <a:gd name="T38" fmla="*/ 377 w 553"/>
                <a:gd name="T39" fmla="*/ 216 h 684"/>
                <a:gd name="T40" fmla="*/ 395 w 553"/>
                <a:gd name="T41" fmla="*/ 240 h 684"/>
                <a:gd name="T42" fmla="*/ 406 w 553"/>
                <a:gd name="T43" fmla="*/ 259 h 684"/>
                <a:gd name="T44" fmla="*/ 406 w 553"/>
                <a:gd name="T45" fmla="*/ 276 h 684"/>
                <a:gd name="T46" fmla="*/ 406 w 553"/>
                <a:gd name="T47" fmla="*/ 289 h 684"/>
                <a:gd name="T48" fmla="*/ 388 w 553"/>
                <a:gd name="T49" fmla="*/ 300 h 684"/>
                <a:gd name="T50" fmla="*/ 375 w 553"/>
                <a:gd name="T51" fmla="*/ 314 h 684"/>
                <a:gd name="T52" fmla="*/ 363 w 553"/>
                <a:gd name="T53" fmla="*/ 334 h 684"/>
                <a:gd name="T54" fmla="*/ 352 w 553"/>
                <a:gd name="T55" fmla="*/ 351 h 684"/>
                <a:gd name="T56" fmla="*/ 343 w 553"/>
                <a:gd name="T57" fmla="*/ 364 h 684"/>
                <a:gd name="T58" fmla="*/ 328 w 553"/>
                <a:gd name="T59" fmla="*/ 381 h 684"/>
                <a:gd name="T60" fmla="*/ 315 w 553"/>
                <a:gd name="T61" fmla="*/ 395 h 684"/>
                <a:gd name="T62" fmla="*/ 321 w 553"/>
                <a:gd name="T63" fmla="*/ 417 h 684"/>
                <a:gd name="T64" fmla="*/ 322 w 553"/>
                <a:gd name="T65" fmla="*/ 434 h 684"/>
                <a:gd name="T66" fmla="*/ 302 w 553"/>
                <a:gd name="T67" fmla="*/ 447 h 684"/>
                <a:gd name="T68" fmla="*/ 271 w 553"/>
                <a:gd name="T69" fmla="*/ 457 h 684"/>
                <a:gd name="T70" fmla="*/ 250 w 553"/>
                <a:gd name="T71" fmla="*/ 460 h 684"/>
                <a:gd name="T72" fmla="*/ 233 w 553"/>
                <a:gd name="T73" fmla="*/ 469 h 684"/>
                <a:gd name="T74" fmla="*/ 236 w 553"/>
                <a:gd name="T75" fmla="*/ 486 h 684"/>
                <a:gd name="T76" fmla="*/ 238 w 553"/>
                <a:gd name="T77" fmla="*/ 502 h 684"/>
                <a:gd name="T78" fmla="*/ 241 w 553"/>
                <a:gd name="T79" fmla="*/ 515 h 684"/>
                <a:gd name="T80" fmla="*/ 238 w 553"/>
                <a:gd name="T81" fmla="*/ 532 h 684"/>
                <a:gd name="T82" fmla="*/ 233 w 553"/>
                <a:gd name="T83" fmla="*/ 551 h 684"/>
                <a:gd name="T84" fmla="*/ 231 w 553"/>
                <a:gd name="T85" fmla="*/ 572 h 684"/>
                <a:gd name="T86" fmla="*/ 231 w 553"/>
                <a:gd name="T87" fmla="*/ 590 h 684"/>
                <a:gd name="T88" fmla="*/ 231 w 553"/>
                <a:gd name="T89" fmla="*/ 604 h 684"/>
                <a:gd name="T90" fmla="*/ 221 w 553"/>
                <a:gd name="T91" fmla="*/ 625 h 684"/>
                <a:gd name="T92" fmla="*/ 215 w 553"/>
                <a:gd name="T93" fmla="*/ 644 h 684"/>
                <a:gd name="T94" fmla="*/ 186 w 553"/>
                <a:gd name="T95" fmla="*/ 651 h 684"/>
                <a:gd name="T96" fmla="*/ 135 w 553"/>
                <a:gd name="T97" fmla="*/ 651 h 684"/>
                <a:gd name="T98" fmla="*/ 113 w 553"/>
                <a:gd name="T99" fmla="*/ 654 h 684"/>
                <a:gd name="T100" fmla="*/ 82 w 553"/>
                <a:gd name="T101" fmla="*/ 659 h 684"/>
                <a:gd name="T102" fmla="*/ 73 w 553"/>
                <a:gd name="T103" fmla="*/ 675 h 684"/>
                <a:gd name="T104" fmla="*/ 52 w 553"/>
                <a:gd name="T105" fmla="*/ 680 h 684"/>
                <a:gd name="T106" fmla="*/ 22 w 553"/>
                <a:gd name="T107" fmla="*/ 671 h 684"/>
                <a:gd name="T108" fmla="*/ 0 w 553"/>
                <a:gd name="T109" fmla="*/ 67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3" h="684">
                  <a:moveTo>
                    <a:pt x="546" y="0"/>
                  </a:moveTo>
                  <a:lnTo>
                    <a:pt x="547" y="4"/>
                  </a:lnTo>
                  <a:lnTo>
                    <a:pt x="547" y="10"/>
                  </a:lnTo>
                  <a:lnTo>
                    <a:pt x="547" y="12"/>
                  </a:lnTo>
                  <a:lnTo>
                    <a:pt x="547" y="13"/>
                  </a:lnTo>
                  <a:lnTo>
                    <a:pt x="547" y="18"/>
                  </a:lnTo>
                  <a:lnTo>
                    <a:pt x="546" y="19"/>
                  </a:lnTo>
                  <a:lnTo>
                    <a:pt x="546" y="23"/>
                  </a:lnTo>
                  <a:lnTo>
                    <a:pt x="546" y="24"/>
                  </a:lnTo>
                  <a:lnTo>
                    <a:pt x="546" y="25"/>
                  </a:lnTo>
                  <a:lnTo>
                    <a:pt x="546" y="27"/>
                  </a:lnTo>
                  <a:lnTo>
                    <a:pt x="546" y="29"/>
                  </a:lnTo>
                  <a:lnTo>
                    <a:pt x="547" y="34"/>
                  </a:lnTo>
                  <a:lnTo>
                    <a:pt x="548" y="40"/>
                  </a:lnTo>
                  <a:lnTo>
                    <a:pt x="550" y="48"/>
                  </a:lnTo>
                  <a:lnTo>
                    <a:pt x="550" y="49"/>
                  </a:lnTo>
                  <a:lnTo>
                    <a:pt x="551" y="55"/>
                  </a:lnTo>
                  <a:lnTo>
                    <a:pt x="551" y="57"/>
                  </a:lnTo>
                  <a:lnTo>
                    <a:pt x="552" y="58"/>
                  </a:lnTo>
                  <a:lnTo>
                    <a:pt x="552" y="62"/>
                  </a:lnTo>
                  <a:lnTo>
                    <a:pt x="553" y="68"/>
                  </a:lnTo>
                  <a:lnTo>
                    <a:pt x="552" y="69"/>
                  </a:lnTo>
                  <a:lnTo>
                    <a:pt x="551" y="71"/>
                  </a:lnTo>
                  <a:lnTo>
                    <a:pt x="550" y="78"/>
                  </a:lnTo>
                  <a:lnTo>
                    <a:pt x="546" y="83"/>
                  </a:lnTo>
                  <a:lnTo>
                    <a:pt x="546" y="85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45" y="91"/>
                  </a:lnTo>
                  <a:lnTo>
                    <a:pt x="545" y="93"/>
                  </a:lnTo>
                  <a:lnTo>
                    <a:pt x="543" y="95"/>
                  </a:lnTo>
                  <a:lnTo>
                    <a:pt x="540" y="98"/>
                  </a:lnTo>
                  <a:lnTo>
                    <a:pt x="538" y="103"/>
                  </a:lnTo>
                  <a:lnTo>
                    <a:pt x="536" y="106"/>
                  </a:lnTo>
                  <a:lnTo>
                    <a:pt x="533" y="110"/>
                  </a:lnTo>
                  <a:lnTo>
                    <a:pt x="530" y="108"/>
                  </a:lnTo>
                  <a:lnTo>
                    <a:pt x="525" y="105"/>
                  </a:lnTo>
                  <a:lnTo>
                    <a:pt x="517" y="103"/>
                  </a:lnTo>
                  <a:lnTo>
                    <a:pt x="513" y="99"/>
                  </a:lnTo>
                  <a:lnTo>
                    <a:pt x="508" y="96"/>
                  </a:lnTo>
                  <a:lnTo>
                    <a:pt x="502" y="95"/>
                  </a:lnTo>
                  <a:lnTo>
                    <a:pt x="497" y="93"/>
                  </a:lnTo>
                  <a:lnTo>
                    <a:pt x="493" y="90"/>
                  </a:lnTo>
                  <a:lnTo>
                    <a:pt x="490" y="89"/>
                  </a:lnTo>
                  <a:lnTo>
                    <a:pt x="486" y="88"/>
                  </a:lnTo>
                  <a:lnTo>
                    <a:pt x="478" y="85"/>
                  </a:lnTo>
                  <a:lnTo>
                    <a:pt x="476" y="88"/>
                  </a:lnTo>
                  <a:lnTo>
                    <a:pt x="473" y="95"/>
                  </a:lnTo>
                  <a:lnTo>
                    <a:pt x="471" y="98"/>
                  </a:lnTo>
                  <a:lnTo>
                    <a:pt x="463" y="103"/>
                  </a:lnTo>
                  <a:lnTo>
                    <a:pt x="460" y="105"/>
                  </a:lnTo>
                  <a:lnTo>
                    <a:pt x="457" y="106"/>
                  </a:lnTo>
                  <a:lnTo>
                    <a:pt x="452" y="110"/>
                  </a:lnTo>
                  <a:lnTo>
                    <a:pt x="451" y="110"/>
                  </a:lnTo>
                  <a:lnTo>
                    <a:pt x="450" y="113"/>
                  </a:lnTo>
                  <a:lnTo>
                    <a:pt x="448" y="114"/>
                  </a:lnTo>
                  <a:lnTo>
                    <a:pt x="440" y="118"/>
                  </a:lnTo>
                  <a:lnTo>
                    <a:pt x="437" y="123"/>
                  </a:lnTo>
                  <a:lnTo>
                    <a:pt x="432" y="125"/>
                  </a:lnTo>
                  <a:lnTo>
                    <a:pt x="432" y="128"/>
                  </a:lnTo>
                  <a:lnTo>
                    <a:pt x="431" y="134"/>
                  </a:lnTo>
                  <a:lnTo>
                    <a:pt x="428" y="138"/>
                  </a:lnTo>
                  <a:lnTo>
                    <a:pt x="427" y="141"/>
                  </a:lnTo>
                  <a:lnTo>
                    <a:pt x="426" y="149"/>
                  </a:lnTo>
                  <a:lnTo>
                    <a:pt x="425" y="153"/>
                  </a:lnTo>
                  <a:lnTo>
                    <a:pt x="423" y="158"/>
                  </a:lnTo>
                  <a:lnTo>
                    <a:pt x="422" y="164"/>
                  </a:lnTo>
                  <a:lnTo>
                    <a:pt x="421" y="170"/>
                  </a:lnTo>
                  <a:lnTo>
                    <a:pt x="418" y="174"/>
                  </a:lnTo>
                  <a:lnTo>
                    <a:pt x="415" y="181"/>
                  </a:lnTo>
                  <a:lnTo>
                    <a:pt x="413" y="185"/>
                  </a:lnTo>
                  <a:lnTo>
                    <a:pt x="408" y="193"/>
                  </a:lnTo>
                  <a:lnTo>
                    <a:pt x="405" y="195"/>
                  </a:lnTo>
                  <a:lnTo>
                    <a:pt x="402" y="196"/>
                  </a:lnTo>
                  <a:lnTo>
                    <a:pt x="396" y="198"/>
                  </a:lnTo>
                  <a:lnTo>
                    <a:pt x="390" y="198"/>
                  </a:lnTo>
                  <a:lnTo>
                    <a:pt x="383" y="200"/>
                  </a:lnTo>
                  <a:lnTo>
                    <a:pt x="381" y="206"/>
                  </a:lnTo>
                  <a:lnTo>
                    <a:pt x="378" y="210"/>
                  </a:lnTo>
                  <a:lnTo>
                    <a:pt x="377" y="216"/>
                  </a:lnTo>
                  <a:lnTo>
                    <a:pt x="383" y="224"/>
                  </a:lnTo>
                  <a:lnTo>
                    <a:pt x="386" y="228"/>
                  </a:lnTo>
                  <a:lnTo>
                    <a:pt x="388" y="231"/>
                  </a:lnTo>
                  <a:lnTo>
                    <a:pt x="395" y="240"/>
                  </a:lnTo>
                  <a:lnTo>
                    <a:pt x="397" y="241"/>
                  </a:lnTo>
                  <a:lnTo>
                    <a:pt x="401" y="249"/>
                  </a:lnTo>
                  <a:lnTo>
                    <a:pt x="402" y="253"/>
                  </a:lnTo>
                  <a:lnTo>
                    <a:pt x="406" y="259"/>
                  </a:lnTo>
                  <a:lnTo>
                    <a:pt x="406" y="264"/>
                  </a:lnTo>
                  <a:lnTo>
                    <a:pt x="406" y="264"/>
                  </a:lnTo>
                  <a:lnTo>
                    <a:pt x="406" y="268"/>
                  </a:lnTo>
                  <a:lnTo>
                    <a:pt x="406" y="276"/>
                  </a:lnTo>
                  <a:lnTo>
                    <a:pt x="406" y="279"/>
                  </a:lnTo>
                  <a:lnTo>
                    <a:pt x="406" y="281"/>
                  </a:lnTo>
                  <a:lnTo>
                    <a:pt x="406" y="285"/>
                  </a:lnTo>
                  <a:lnTo>
                    <a:pt x="406" y="289"/>
                  </a:lnTo>
                  <a:lnTo>
                    <a:pt x="403" y="289"/>
                  </a:lnTo>
                  <a:lnTo>
                    <a:pt x="400" y="294"/>
                  </a:lnTo>
                  <a:lnTo>
                    <a:pt x="397" y="295"/>
                  </a:lnTo>
                  <a:lnTo>
                    <a:pt x="388" y="300"/>
                  </a:lnTo>
                  <a:lnTo>
                    <a:pt x="385" y="305"/>
                  </a:lnTo>
                  <a:lnTo>
                    <a:pt x="383" y="308"/>
                  </a:lnTo>
                  <a:lnTo>
                    <a:pt x="378" y="310"/>
                  </a:lnTo>
                  <a:lnTo>
                    <a:pt x="375" y="314"/>
                  </a:lnTo>
                  <a:lnTo>
                    <a:pt x="371" y="321"/>
                  </a:lnTo>
                  <a:lnTo>
                    <a:pt x="367" y="328"/>
                  </a:lnTo>
                  <a:lnTo>
                    <a:pt x="365" y="331"/>
                  </a:lnTo>
                  <a:lnTo>
                    <a:pt x="363" y="334"/>
                  </a:lnTo>
                  <a:lnTo>
                    <a:pt x="360" y="340"/>
                  </a:lnTo>
                  <a:lnTo>
                    <a:pt x="358" y="341"/>
                  </a:lnTo>
                  <a:lnTo>
                    <a:pt x="353" y="348"/>
                  </a:lnTo>
                  <a:lnTo>
                    <a:pt x="352" y="351"/>
                  </a:lnTo>
                  <a:lnTo>
                    <a:pt x="350" y="354"/>
                  </a:lnTo>
                  <a:lnTo>
                    <a:pt x="347" y="358"/>
                  </a:lnTo>
                  <a:lnTo>
                    <a:pt x="345" y="360"/>
                  </a:lnTo>
                  <a:lnTo>
                    <a:pt x="343" y="364"/>
                  </a:lnTo>
                  <a:lnTo>
                    <a:pt x="341" y="370"/>
                  </a:lnTo>
                  <a:lnTo>
                    <a:pt x="338" y="375"/>
                  </a:lnTo>
                  <a:lnTo>
                    <a:pt x="331" y="379"/>
                  </a:lnTo>
                  <a:lnTo>
                    <a:pt x="328" y="381"/>
                  </a:lnTo>
                  <a:lnTo>
                    <a:pt x="328" y="382"/>
                  </a:lnTo>
                  <a:lnTo>
                    <a:pt x="321" y="387"/>
                  </a:lnTo>
                  <a:lnTo>
                    <a:pt x="320" y="389"/>
                  </a:lnTo>
                  <a:lnTo>
                    <a:pt x="315" y="395"/>
                  </a:lnTo>
                  <a:lnTo>
                    <a:pt x="315" y="397"/>
                  </a:lnTo>
                  <a:lnTo>
                    <a:pt x="316" y="405"/>
                  </a:lnTo>
                  <a:lnTo>
                    <a:pt x="320" y="412"/>
                  </a:lnTo>
                  <a:lnTo>
                    <a:pt x="321" y="417"/>
                  </a:lnTo>
                  <a:lnTo>
                    <a:pt x="322" y="421"/>
                  </a:lnTo>
                  <a:lnTo>
                    <a:pt x="325" y="429"/>
                  </a:lnTo>
                  <a:lnTo>
                    <a:pt x="325" y="432"/>
                  </a:lnTo>
                  <a:lnTo>
                    <a:pt x="322" y="434"/>
                  </a:lnTo>
                  <a:lnTo>
                    <a:pt x="320" y="435"/>
                  </a:lnTo>
                  <a:lnTo>
                    <a:pt x="312" y="441"/>
                  </a:lnTo>
                  <a:lnTo>
                    <a:pt x="308" y="442"/>
                  </a:lnTo>
                  <a:lnTo>
                    <a:pt x="302" y="447"/>
                  </a:lnTo>
                  <a:lnTo>
                    <a:pt x="297" y="449"/>
                  </a:lnTo>
                  <a:lnTo>
                    <a:pt x="291" y="452"/>
                  </a:lnTo>
                  <a:lnTo>
                    <a:pt x="283" y="456"/>
                  </a:lnTo>
                  <a:lnTo>
                    <a:pt x="271" y="457"/>
                  </a:lnTo>
                  <a:lnTo>
                    <a:pt x="267" y="459"/>
                  </a:lnTo>
                  <a:lnTo>
                    <a:pt x="260" y="459"/>
                  </a:lnTo>
                  <a:lnTo>
                    <a:pt x="255" y="460"/>
                  </a:lnTo>
                  <a:lnTo>
                    <a:pt x="250" y="460"/>
                  </a:lnTo>
                  <a:lnTo>
                    <a:pt x="242" y="461"/>
                  </a:lnTo>
                  <a:lnTo>
                    <a:pt x="240" y="461"/>
                  </a:lnTo>
                  <a:lnTo>
                    <a:pt x="232" y="461"/>
                  </a:lnTo>
                  <a:lnTo>
                    <a:pt x="233" y="469"/>
                  </a:lnTo>
                  <a:lnTo>
                    <a:pt x="235" y="475"/>
                  </a:lnTo>
                  <a:lnTo>
                    <a:pt x="235" y="479"/>
                  </a:lnTo>
                  <a:lnTo>
                    <a:pt x="236" y="482"/>
                  </a:lnTo>
                  <a:lnTo>
                    <a:pt x="236" y="486"/>
                  </a:lnTo>
                  <a:lnTo>
                    <a:pt x="237" y="492"/>
                  </a:lnTo>
                  <a:lnTo>
                    <a:pt x="238" y="495"/>
                  </a:lnTo>
                  <a:lnTo>
                    <a:pt x="238" y="500"/>
                  </a:lnTo>
                  <a:lnTo>
                    <a:pt x="238" y="502"/>
                  </a:lnTo>
                  <a:lnTo>
                    <a:pt x="238" y="504"/>
                  </a:lnTo>
                  <a:lnTo>
                    <a:pt x="240" y="510"/>
                  </a:lnTo>
                  <a:lnTo>
                    <a:pt x="241" y="511"/>
                  </a:lnTo>
                  <a:lnTo>
                    <a:pt x="241" y="515"/>
                  </a:lnTo>
                  <a:lnTo>
                    <a:pt x="242" y="521"/>
                  </a:lnTo>
                  <a:lnTo>
                    <a:pt x="241" y="527"/>
                  </a:lnTo>
                  <a:lnTo>
                    <a:pt x="238" y="532"/>
                  </a:lnTo>
                  <a:lnTo>
                    <a:pt x="238" y="532"/>
                  </a:lnTo>
                  <a:lnTo>
                    <a:pt x="237" y="536"/>
                  </a:lnTo>
                  <a:lnTo>
                    <a:pt x="235" y="542"/>
                  </a:lnTo>
                  <a:lnTo>
                    <a:pt x="233" y="546"/>
                  </a:lnTo>
                  <a:lnTo>
                    <a:pt x="233" y="551"/>
                  </a:lnTo>
                  <a:lnTo>
                    <a:pt x="232" y="560"/>
                  </a:lnTo>
                  <a:lnTo>
                    <a:pt x="231" y="564"/>
                  </a:lnTo>
                  <a:lnTo>
                    <a:pt x="231" y="570"/>
                  </a:lnTo>
                  <a:lnTo>
                    <a:pt x="231" y="572"/>
                  </a:lnTo>
                  <a:lnTo>
                    <a:pt x="231" y="576"/>
                  </a:lnTo>
                  <a:lnTo>
                    <a:pt x="231" y="581"/>
                  </a:lnTo>
                  <a:lnTo>
                    <a:pt x="231" y="589"/>
                  </a:lnTo>
                  <a:lnTo>
                    <a:pt x="231" y="590"/>
                  </a:lnTo>
                  <a:lnTo>
                    <a:pt x="231" y="590"/>
                  </a:lnTo>
                  <a:lnTo>
                    <a:pt x="231" y="594"/>
                  </a:lnTo>
                  <a:lnTo>
                    <a:pt x="231" y="595"/>
                  </a:lnTo>
                  <a:lnTo>
                    <a:pt x="231" y="604"/>
                  </a:lnTo>
                  <a:lnTo>
                    <a:pt x="231" y="609"/>
                  </a:lnTo>
                  <a:lnTo>
                    <a:pt x="231" y="616"/>
                  </a:lnTo>
                  <a:lnTo>
                    <a:pt x="228" y="617"/>
                  </a:lnTo>
                  <a:lnTo>
                    <a:pt x="221" y="625"/>
                  </a:lnTo>
                  <a:lnTo>
                    <a:pt x="218" y="627"/>
                  </a:lnTo>
                  <a:lnTo>
                    <a:pt x="217" y="634"/>
                  </a:lnTo>
                  <a:lnTo>
                    <a:pt x="216" y="637"/>
                  </a:lnTo>
                  <a:lnTo>
                    <a:pt x="215" y="644"/>
                  </a:lnTo>
                  <a:lnTo>
                    <a:pt x="213" y="647"/>
                  </a:lnTo>
                  <a:lnTo>
                    <a:pt x="212" y="652"/>
                  </a:lnTo>
                  <a:lnTo>
                    <a:pt x="197" y="647"/>
                  </a:lnTo>
                  <a:lnTo>
                    <a:pt x="186" y="651"/>
                  </a:lnTo>
                  <a:lnTo>
                    <a:pt x="182" y="649"/>
                  </a:lnTo>
                  <a:lnTo>
                    <a:pt x="146" y="654"/>
                  </a:lnTo>
                  <a:lnTo>
                    <a:pt x="143" y="654"/>
                  </a:lnTo>
                  <a:lnTo>
                    <a:pt x="135" y="651"/>
                  </a:lnTo>
                  <a:lnTo>
                    <a:pt x="122" y="655"/>
                  </a:lnTo>
                  <a:lnTo>
                    <a:pt x="121" y="655"/>
                  </a:lnTo>
                  <a:lnTo>
                    <a:pt x="118" y="655"/>
                  </a:lnTo>
                  <a:lnTo>
                    <a:pt x="113" y="654"/>
                  </a:lnTo>
                  <a:lnTo>
                    <a:pt x="103" y="652"/>
                  </a:lnTo>
                  <a:lnTo>
                    <a:pt x="90" y="651"/>
                  </a:lnTo>
                  <a:lnTo>
                    <a:pt x="86" y="657"/>
                  </a:lnTo>
                  <a:lnTo>
                    <a:pt x="82" y="659"/>
                  </a:lnTo>
                  <a:lnTo>
                    <a:pt x="78" y="665"/>
                  </a:lnTo>
                  <a:lnTo>
                    <a:pt x="72" y="666"/>
                  </a:lnTo>
                  <a:lnTo>
                    <a:pt x="75" y="671"/>
                  </a:lnTo>
                  <a:lnTo>
                    <a:pt x="73" y="675"/>
                  </a:lnTo>
                  <a:lnTo>
                    <a:pt x="68" y="676"/>
                  </a:lnTo>
                  <a:lnTo>
                    <a:pt x="57" y="676"/>
                  </a:lnTo>
                  <a:lnTo>
                    <a:pt x="56" y="684"/>
                  </a:lnTo>
                  <a:lnTo>
                    <a:pt x="52" y="680"/>
                  </a:lnTo>
                  <a:lnTo>
                    <a:pt x="43" y="682"/>
                  </a:lnTo>
                  <a:lnTo>
                    <a:pt x="38" y="674"/>
                  </a:lnTo>
                  <a:lnTo>
                    <a:pt x="31" y="675"/>
                  </a:lnTo>
                  <a:lnTo>
                    <a:pt x="22" y="671"/>
                  </a:lnTo>
                  <a:lnTo>
                    <a:pt x="10" y="676"/>
                  </a:lnTo>
                  <a:lnTo>
                    <a:pt x="8" y="677"/>
                  </a:lnTo>
                  <a:lnTo>
                    <a:pt x="0" y="674"/>
                  </a:lnTo>
                  <a:lnTo>
                    <a:pt x="0" y="671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2" name="Frihåndsform 221">
              <a:extLst>
                <a:ext uri="{FF2B5EF4-FFF2-40B4-BE49-F238E27FC236}">
                  <a16:creationId xmlns:a16="http://schemas.microsoft.com/office/drawing/2014/main" id="{00000000-0008-0000-0000-00001C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79"/>
              <a:ext cx="170" cy="118"/>
            </a:xfrm>
            <a:custGeom>
              <a:avLst/>
              <a:gdLst>
                <a:gd name="T0" fmla="*/ 385 w 509"/>
                <a:gd name="T1" fmla="*/ 1 h 355"/>
                <a:gd name="T2" fmla="*/ 399 w 509"/>
                <a:gd name="T3" fmla="*/ 8 h 355"/>
                <a:gd name="T4" fmla="*/ 411 w 509"/>
                <a:gd name="T5" fmla="*/ 16 h 355"/>
                <a:gd name="T6" fmla="*/ 433 w 509"/>
                <a:gd name="T7" fmla="*/ 0 h 355"/>
                <a:gd name="T8" fmla="*/ 444 w 509"/>
                <a:gd name="T9" fmla="*/ 25 h 355"/>
                <a:gd name="T10" fmla="*/ 448 w 509"/>
                <a:gd name="T11" fmla="*/ 39 h 355"/>
                <a:gd name="T12" fmla="*/ 468 w 509"/>
                <a:gd name="T13" fmla="*/ 55 h 355"/>
                <a:gd name="T14" fmla="*/ 480 w 509"/>
                <a:gd name="T15" fmla="*/ 85 h 355"/>
                <a:gd name="T16" fmla="*/ 509 w 509"/>
                <a:gd name="T17" fmla="*/ 94 h 355"/>
                <a:gd name="T18" fmla="*/ 496 w 509"/>
                <a:gd name="T19" fmla="*/ 115 h 355"/>
                <a:gd name="T20" fmla="*/ 463 w 509"/>
                <a:gd name="T21" fmla="*/ 127 h 355"/>
                <a:gd name="T22" fmla="*/ 493 w 509"/>
                <a:gd name="T23" fmla="*/ 180 h 355"/>
                <a:gd name="T24" fmla="*/ 479 w 509"/>
                <a:gd name="T25" fmla="*/ 204 h 355"/>
                <a:gd name="T26" fmla="*/ 446 w 509"/>
                <a:gd name="T27" fmla="*/ 201 h 355"/>
                <a:gd name="T28" fmla="*/ 433 w 509"/>
                <a:gd name="T29" fmla="*/ 190 h 355"/>
                <a:gd name="T30" fmla="*/ 421 w 509"/>
                <a:gd name="T31" fmla="*/ 179 h 355"/>
                <a:gd name="T32" fmla="*/ 410 w 509"/>
                <a:gd name="T33" fmla="*/ 171 h 355"/>
                <a:gd name="T34" fmla="*/ 386 w 509"/>
                <a:gd name="T35" fmla="*/ 167 h 355"/>
                <a:gd name="T36" fmla="*/ 366 w 509"/>
                <a:gd name="T37" fmla="*/ 184 h 355"/>
                <a:gd name="T38" fmla="*/ 364 w 509"/>
                <a:gd name="T39" fmla="*/ 192 h 355"/>
                <a:gd name="T40" fmla="*/ 373 w 509"/>
                <a:gd name="T41" fmla="*/ 204 h 355"/>
                <a:gd name="T42" fmla="*/ 366 w 509"/>
                <a:gd name="T43" fmla="*/ 219 h 355"/>
                <a:gd name="T44" fmla="*/ 348 w 509"/>
                <a:gd name="T45" fmla="*/ 210 h 355"/>
                <a:gd name="T46" fmla="*/ 343 w 509"/>
                <a:gd name="T47" fmla="*/ 209 h 355"/>
                <a:gd name="T48" fmla="*/ 339 w 509"/>
                <a:gd name="T49" fmla="*/ 212 h 355"/>
                <a:gd name="T50" fmla="*/ 334 w 509"/>
                <a:gd name="T51" fmla="*/ 219 h 355"/>
                <a:gd name="T52" fmla="*/ 319 w 509"/>
                <a:gd name="T53" fmla="*/ 220 h 355"/>
                <a:gd name="T54" fmla="*/ 292 w 509"/>
                <a:gd name="T55" fmla="*/ 225 h 355"/>
                <a:gd name="T56" fmla="*/ 307 w 509"/>
                <a:gd name="T57" fmla="*/ 241 h 355"/>
                <a:gd name="T58" fmla="*/ 315 w 509"/>
                <a:gd name="T59" fmla="*/ 252 h 355"/>
                <a:gd name="T60" fmla="*/ 319 w 509"/>
                <a:gd name="T61" fmla="*/ 269 h 355"/>
                <a:gd name="T62" fmla="*/ 314 w 509"/>
                <a:gd name="T63" fmla="*/ 287 h 355"/>
                <a:gd name="T64" fmla="*/ 303 w 509"/>
                <a:gd name="T65" fmla="*/ 307 h 355"/>
                <a:gd name="T66" fmla="*/ 297 w 509"/>
                <a:gd name="T67" fmla="*/ 321 h 355"/>
                <a:gd name="T68" fmla="*/ 315 w 509"/>
                <a:gd name="T69" fmla="*/ 329 h 355"/>
                <a:gd name="T70" fmla="*/ 304 w 509"/>
                <a:gd name="T71" fmla="*/ 341 h 355"/>
                <a:gd name="T72" fmla="*/ 295 w 509"/>
                <a:gd name="T73" fmla="*/ 352 h 355"/>
                <a:gd name="T74" fmla="*/ 279 w 509"/>
                <a:gd name="T75" fmla="*/ 352 h 355"/>
                <a:gd name="T76" fmla="*/ 254 w 509"/>
                <a:gd name="T77" fmla="*/ 344 h 355"/>
                <a:gd name="T78" fmla="*/ 234 w 509"/>
                <a:gd name="T79" fmla="*/ 336 h 355"/>
                <a:gd name="T80" fmla="*/ 213 w 509"/>
                <a:gd name="T81" fmla="*/ 331 h 355"/>
                <a:gd name="T82" fmla="*/ 189 w 509"/>
                <a:gd name="T83" fmla="*/ 332 h 355"/>
                <a:gd name="T84" fmla="*/ 165 w 509"/>
                <a:gd name="T85" fmla="*/ 325 h 355"/>
                <a:gd name="T86" fmla="*/ 149 w 509"/>
                <a:gd name="T87" fmla="*/ 324 h 355"/>
                <a:gd name="T88" fmla="*/ 132 w 509"/>
                <a:gd name="T89" fmla="*/ 324 h 355"/>
                <a:gd name="T90" fmla="*/ 90 w 509"/>
                <a:gd name="T91" fmla="*/ 320 h 355"/>
                <a:gd name="T92" fmla="*/ 75 w 509"/>
                <a:gd name="T93" fmla="*/ 324 h 355"/>
                <a:gd name="T94" fmla="*/ 27 w 509"/>
                <a:gd name="T95" fmla="*/ 326 h 355"/>
                <a:gd name="T96" fmla="*/ 5 w 509"/>
                <a:gd name="T97" fmla="*/ 339 h 355"/>
                <a:gd name="T98" fmla="*/ 4 w 509"/>
                <a:gd name="T99" fmla="*/ 33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9" h="355">
                  <a:moveTo>
                    <a:pt x="374" y="1"/>
                  </a:moveTo>
                  <a:lnTo>
                    <a:pt x="376" y="4"/>
                  </a:lnTo>
                  <a:lnTo>
                    <a:pt x="381" y="3"/>
                  </a:lnTo>
                  <a:lnTo>
                    <a:pt x="385" y="1"/>
                  </a:lnTo>
                  <a:lnTo>
                    <a:pt x="394" y="0"/>
                  </a:lnTo>
                  <a:lnTo>
                    <a:pt x="394" y="1"/>
                  </a:lnTo>
                  <a:lnTo>
                    <a:pt x="394" y="6"/>
                  </a:lnTo>
                  <a:lnTo>
                    <a:pt x="399" y="8"/>
                  </a:lnTo>
                  <a:lnTo>
                    <a:pt x="400" y="9"/>
                  </a:lnTo>
                  <a:lnTo>
                    <a:pt x="401" y="13"/>
                  </a:lnTo>
                  <a:lnTo>
                    <a:pt x="404" y="14"/>
                  </a:lnTo>
                  <a:lnTo>
                    <a:pt x="411" y="16"/>
                  </a:lnTo>
                  <a:lnTo>
                    <a:pt x="414" y="14"/>
                  </a:lnTo>
                  <a:lnTo>
                    <a:pt x="416" y="5"/>
                  </a:lnTo>
                  <a:lnTo>
                    <a:pt x="421" y="6"/>
                  </a:lnTo>
                  <a:lnTo>
                    <a:pt x="433" y="0"/>
                  </a:lnTo>
                  <a:lnTo>
                    <a:pt x="433" y="5"/>
                  </a:lnTo>
                  <a:lnTo>
                    <a:pt x="433" y="9"/>
                  </a:lnTo>
                  <a:lnTo>
                    <a:pt x="441" y="21"/>
                  </a:lnTo>
                  <a:lnTo>
                    <a:pt x="444" y="25"/>
                  </a:lnTo>
                  <a:lnTo>
                    <a:pt x="443" y="25"/>
                  </a:lnTo>
                  <a:lnTo>
                    <a:pt x="441" y="29"/>
                  </a:lnTo>
                  <a:lnTo>
                    <a:pt x="441" y="30"/>
                  </a:lnTo>
                  <a:lnTo>
                    <a:pt x="448" y="39"/>
                  </a:lnTo>
                  <a:lnTo>
                    <a:pt x="460" y="45"/>
                  </a:lnTo>
                  <a:lnTo>
                    <a:pt x="470" y="45"/>
                  </a:lnTo>
                  <a:lnTo>
                    <a:pt x="471" y="48"/>
                  </a:lnTo>
                  <a:lnTo>
                    <a:pt x="468" y="55"/>
                  </a:lnTo>
                  <a:lnTo>
                    <a:pt x="475" y="58"/>
                  </a:lnTo>
                  <a:lnTo>
                    <a:pt x="470" y="70"/>
                  </a:lnTo>
                  <a:lnTo>
                    <a:pt x="476" y="73"/>
                  </a:lnTo>
                  <a:lnTo>
                    <a:pt x="480" y="85"/>
                  </a:lnTo>
                  <a:lnTo>
                    <a:pt x="496" y="94"/>
                  </a:lnTo>
                  <a:lnTo>
                    <a:pt x="498" y="94"/>
                  </a:lnTo>
                  <a:lnTo>
                    <a:pt x="505" y="89"/>
                  </a:lnTo>
                  <a:lnTo>
                    <a:pt x="509" y="94"/>
                  </a:lnTo>
                  <a:lnTo>
                    <a:pt x="500" y="101"/>
                  </a:lnTo>
                  <a:lnTo>
                    <a:pt x="499" y="112"/>
                  </a:lnTo>
                  <a:lnTo>
                    <a:pt x="496" y="112"/>
                  </a:lnTo>
                  <a:lnTo>
                    <a:pt x="496" y="115"/>
                  </a:lnTo>
                  <a:lnTo>
                    <a:pt x="499" y="120"/>
                  </a:lnTo>
                  <a:lnTo>
                    <a:pt x="496" y="120"/>
                  </a:lnTo>
                  <a:lnTo>
                    <a:pt x="481" y="121"/>
                  </a:lnTo>
                  <a:lnTo>
                    <a:pt x="463" y="127"/>
                  </a:lnTo>
                  <a:lnTo>
                    <a:pt x="471" y="150"/>
                  </a:lnTo>
                  <a:lnTo>
                    <a:pt x="474" y="150"/>
                  </a:lnTo>
                  <a:lnTo>
                    <a:pt x="491" y="172"/>
                  </a:lnTo>
                  <a:lnTo>
                    <a:pt x="493" y="180"/>
                  </a:lnTo>
                  <a:lnTo>
                    <a:pt x="494" y="187"/>
                  </a:lnTo>
                  <a:lnTo>
                    <a:pt x="494" y="187"/>
                  </a:lnTo>
                  <a:lnTo>
                    <a:pt x="491" y="196"/>
                  </a:lnTo>
                  <a:lnTo>
                    <a:pt x="479" y="204"/>
                  </a:lnTo>
                  <a:lnTo>
                    <a:pt x="451" y="207"/>
                  </a:lnTo>
                  <a:lnTo>
                    <a:pt x="450" y="206"/>
                  </a:lnTo>
                  <a:lnTo>
                    <a:pt x="448" y="204"/>
                  </a:lnTo>
                  <a:lnTo>
                    <a:pt x="446" y="201"/>
                  </a:lnTo>
                  <a:lnTo>
                    <a:pt x="443" y="200"/>
                  </a:lnTo>
                  <a:lnTo>
                    <a:pt x="436" y="196"/>
                  </a:lnTo>
                  <a:lnTo>
                    <a:pt x="434" y="191"/>
                  </a:lnTo>
                  <a:lnTo>
                    <a:pt x="433" y="190"/>
                  </a:lnTo>
                  <a:lnTo>
                    <a:pt x="430" y="187"/>
                  </a:lnTo>
                  <a:lnTo>
                    <a:pt x="424" y="182"/>
                  </a:lnTo>
                  <a:lnTo>
                    <a:pt x="423" y="180"/>
                  </a:lnTo>
                  <a:lnTo>
                    <a:pt x="421" y="179"/>
                  </a:lnTo>
                  <a:lnTo>
                    <a:pt x="419" y="175"/>
                  </a:lnTo>
                  <a:lnTo>
                    <a:pt x="416" y="172"/>
                  </a:lnTo>
                  <a:lnTo>
                    <a:pt x="413" y="171"/>
                  </a:lnTo>
                  <a:lnTo>
                    <a:pt x="410" y="171"/>
                  </a:lnTo>
                  <a:lnTo>
                    <a:pt x="405" y="171"/>
                  </a:lnTo>
                  <a:lnTo>
                    <a:pt x="399" y="171"/>
                  </a:lnTo>
                  <a:lnTo>
                    <a:pt x="394" y="170"/>
                  </a:lnTo>
                  <a:lnTo>
                    <a:pt x="386" y="167"/>
                  </a:lnTo>
                  <a:lnTo>
                    <a:pt x="385" y="169"/>
                  </a:lnTo>
                  <a:lnTo>
                    <a:pt x="380" y="172"/>
                  </a:lnTo>
                  <a:lnTo>
                    <a:pt x="373" y="179"/>
                  </a:lnTo>
                  <a:lnTo>
                    <a:pt x="366" y="184"/>
                  </a:lnTo>
                  <a:lnTo>
                    <a:pt x="364" y="186"/>
                  </a:lnTo>
                  <a:lnTo>
                    <a:pt x="364" y="187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6" y="196"/>
                  </a:lnTo>
                  <a:lnTo>
                    <a:pt x="370" y="199"/>
                  </a:lnTo>
                  <a:lnTo>
                    <a:pt x="371" y="201"/>
                  </a:lnTo>
                  <a:lnTo>
                    <a:pt x="373" y="204"/>
                  </a:lnTo>
                  <a:lnTo>
                    <a:pt x="376" y="209"/>
                  </a:lnTo>
                  <a:lnTo>
                    <a:pt x="375" y="215"/>
                  </a:lnTo>
                  <a:lnTo>
                    <a:pt x="375" y="220"/>
                  </a:lnTo>
                  <a:lnTo>
                    <a:pt x="366" y="219"/>
                  </a:lnTo>
                  <a:lnTo>
                    <a:pt x="360" y="215"/>
                  </a:lnTo>
                  <a:lnTo>
                    <a:pt x="359" y="214"/>
                  </a:lnTo>
                  <a:lnTo>
                    <a:pt x="355" y="211"/>
                  </a:lnTo>
                  <a:lnTo>
                    <a:pt x="348" y="210"/>
                  </a:lnTo>
                  <a:lnTo>
                    <a:pt x="346" y="210"/>
                  </a:lnTo>
                  <a:lnTo>
                    <a:pt x="346" y="209"/>
                  </a:lnTo>
                  <a:lnTo>
                    <a:pt x="344" y="207"/>
                  </a:lnTo>
                  <a:lnTo>
                    <a:pt x="343" y="209"/>
                  </a:lnTo>
                  <a:lnTo>
                    <a:pt x="341" y="210"/>
                  </a:lnTo>
                  <a:lnTo>
                    <a:pt x="339" y="211"/>
                  </a:lnTo>
                  <a:lnTo>
                    <a:pt x="339" y="211"/>
                  </a:lnTo>
                  <a:lnTo>
                    <a:pt x="339" y="212"/>
                  </a:lnTo>
                  <a:lnTo>
                    <a:pt x="338" y="214"/>
                  </a:lnTo>
                  <a:lnTo>
                    <a:pt x="336" y="215"/>
                  </a:lnTo>
                  <a:lnTo>
                    <a:pt x="336" y="217"/>
                  </a:lnTo>
                  <a:lnTo>
                    <a:pt x="334" y="219"/>
                  </a:lnTo>
                  <a:lnTo>
                    <a:pt x="333" y="219"/>
                  </a:lnTo>
                  <a:lnTo>
                    <a:pt x="325" y="219"/>
                  </a:lnTo>
                  <a:lnTo>
                    <a:pt x="323" y="220"/>
                  </a:lnTo>
                  <a:lnTo>
                    <a:pt x="319" y="220"/>
                  </a:lnTo>
                  <a:lnTo>
                    <a:pt x="312" y="221"/>
                  </a:lnTo>
                  <a:lnTo>
                    <a:pt x="303" y="224"/>
                  </a:lnTo>
                  <a:lnTo>
                    <a:pt x="298" y="224"/>
                  </a:lnTo>
                  <a:lnTo>
                    <a:pt x="292" y="225"/>
                  </a:lnTo>
                  <a:lnTo>
                    <a:pt x="295" y="229"/>
                  </a:lnTo>
                  <a:lnTo>
                    <a:pt x="298" y="231"/>
                  </a:lnTo>
                  <a:lnTo>
                    <a:pt x="303" y="236"/>
                  </a:lnTo>
                  <a:lnTo>
                    <a:pt x="307" y="241"/>
                  </a:lnTo>
                  <a:lnTo>
                    <a:pt x="309" y="242"/>
                  </a:lnTo>
                  <a:lnTo>
                    <a:pt x="314" y="246"/>
                  </a:lnTo>
                  <a:lnTo>
                    <a:pt x="315" y="249"/>
                  </a:lnTo>
                  <a:lnTo>
                    <a:pt x="315" y="252"/>
                  </a:lnTo>
                  <a:lnTo>
                    <a:pt x="317" y="259"/>
                  </a:lnTo>
                  <a:lnTo>
                    <a:pt x="317" y="260"/>
                  </a:lnTo>
                  <a:lnTo>
                    <a:pt x="318" y="266"/>
                  </a:lnTo>
                  <a:lnTo>
                    <a:pt x="319" y="269"/>
                  </a:lnTo>
                  <a:lnTo>
                    <a:pt x="318" y="274"/>
                  </a:lnTo>
                  <a:lnTo>
                    <a:pt x="317" y="276"/>
                  </a:lnTo>
                  <a:lnTo>
                    <a:pt x="315" y="281"/>
                  </a:lnTo>
                  <a:lnTo>
                    <a:pt x="314" y="287"/>
                  </a:lnTo>
                  <a:lnTo>
                    <a:pt x="312" y="292"/>
                  </a:lnTo>
                  <a:lnTo>
                    <a:pt x="309" y="296"/>
                  </a:lnTo>
                  <a:lnTo>
                    <a:pt x="307" y="300"/>
                  </a:lnTo>
                  <a:lnTo>
                    <a:pt x="303" y="307"/>
                  </a:lnTo>
                  <a:lnTo>
                    <a:pt x="300" y="311"/>
                  </a:lnTo>
                  <a:lnTo>
                    <a:pt x="294" y="314"/>
                  </a:lnTo>
                  <a:lnTo>
                    <a:pt x="292" y="317"/>
                  </a:lnTo>
                  <a:lnTo>
                    <a:pt x="297" y="321"/>
                  </a:lnTo>
                  <a:lnTo>
                    <a:pt x="299" y="322"/>
                  </a:lnTo>
                  <a:lnTo>
                    <a:pt x="303" y="324"/>
                  </a:lnTo>
                  <a:lnTo>
                    <a:pt x="307" y="326"/>
                  </a:lnTo>
                  <a:lnTo>
                    <a:pt x="315" y="329"/>
                  </a:lnTo>
                  <a:lnTo>
                    <a:pt x="309" y="336"/>
                  </a:lnTo>
                  <a:lnTo>
                    <a:pt x="307" y="337"/>
                  </a:lnTo>
                  <a:lnTo>
                    <a:pt x="305" y="339"/>
                  </a:lnTo>
                  <a:lnTo>
                    <a:pt x="304" y="341"/>
                  </a:lnTo>
                  <a:lnTo>
                    <a:pt x="300" y="346"/>
                  </a:lnTo>
                  <a:lnTo>
                    <a:pt x="299" y="346"/>
                  </a:lnTo>
                  <a:lnTo>
                    <a:pt x="297" y="350"/>
                  </a:lnTo>
                  <a:lnTo>
                    <a:pt x="295" y="352"/>
                  </a:lnTo>
                  <a:lnTo>
                    <a:pt x="293" y="355"/>
                  </a:lnTo>
                  <a:lnTo>
                    <a:pt x="283" y="354"/>
                  </a:lnTo>
                  <a:lnTo>
                    <a:pt x="279" y="352"/>
                  </a:lnTo>
                  <a:lnTo>
                    <a:pt x="279" y="352"/>
                  </a:lnTo>
                  <a:lnTo>
                    <a:pt x="274" y="350"/>
                  </a:lnTo>
                  <a:lnTo>
                    <a:pt x="268" y="347"/>
                  </a:lnTo>
                  <a:lnTo>
                    <a:pt x="259" y="345"/>
                  </a:lnTo>
                  <a:lnTo>
                    <a:pt x="254" y="344"/>
                  </a:lnTo>
                  <a:lnTo>
                    <a:pt x="249" y="344"/>
                  </a:lnTo>
                  <a:lnTo>
                    <a:pt x="242" y="340"/>
                  </a:lnTo>
                  <a:lnTo>
                    <a:pt x="242" y="339"/>
                  </a:lnTo>
                  <a:lnTo>
                    <a:pt x="234" y="336"/>
                  </a:lnTo>
                  <a:lnTo>
                    <a:pt x="230" y="336"/>
                  </a:lnTo>
                  <a:lnTo>
                    <a:pt x="223" y="336"/>
                  </a:lnTo>
                  <a:lnTo>
                    <a:pt x="219" y="334"/>
                  </a:lnTo>
                  <a:lnTo>
                    <a:pt x="213" y="331"/>
                  </a:lnTo>
                  <a:lnTo>
                    <a:pt x="209" y="330"/>
                  </a:lnTo>
                  <a:lnTo>
                    <a:pt x="203" y="331"/>
                  </a:lnTo>
                  <a:lnTo>
                    <a:pt x="195" y="332"/>
                  </a:lnTo>
                  <a:lnTo>
                    <a:pt x="189" y="332"/>
                  </a:lnTo>
                  <a:lnTo>
                    <a:pt x="184" y="334"/>
                  </a:lnTo>
                  <a:lnTo>
                    <a:pt x="179" y="335"/>
                  </a:lnTo>
                  <a:lnTo>
                    <a:pt x="170" y="329"/>
                  </a:lnTo>
                  <a:lnTo>
                    <a:pt x="165" y="325"/>
                  </a:lnTo>
                  <a:lnTo>
                    <a:pt x="163" y="321"/>
                  </a:lnTo>
                  <a:lnTo>
                    <a:pt x="159" y="320"/>
                  </a:lnTo>
                  <a:lnTo>
                    <a:pt x="153" y="322"/>
                  </a:lnTo>
                  <a:lnTo>
                    <a:pt x="149" y="324"/>
                  </a:lnTo>
                  <a:lnTo>
                    <a:pt x="144" y="326"/>
                  </a:lnTo>
                  <a:lnTo>
                    <a:pt x="134" y="330"/>
                  </a:lnTo>
                  <a:lnTo>
                    <a:pt x="133" y="326"/>
                  </a:lnTo>
                  <a:lnTo>
                    <a:pt x="132" y="324"/>
                  </a:lnTo>
                  <a:lnTo>
                    <a:pt x="125" y="316"/>
                  </a:lnTo>
                  <a:lnTo>
                    <a:pt x="107" y="319"/>
                  </a:lnTo>
                  <a:lnTo>
                    <a:pt x="97" y="320"/>
                  </a:lnTo>
                  <a:lnTo>
                    <a:pt x="90" y="320"/>
                  </a:lnTo>
                  <a:lnTo>
                    <a:pt x="87" y="320"/>
                  </a:lnTo>
                  <a:lnTo>
                    <a:pt x="85" y="320"/>
                  </a:lnTo>
                  <a:lnTo>
                    <a:pt x="77" y="324"/>
                  </a:lnTo>
                  <a:lnTo>
                    <a:pt x="75" y="324"/>
                  </a:lnTo>
                  <a:lnTo>
                    <a:pt x="68" y="327"/>
                  </a:lnTo>
                  <a:lnTo>
                    <a:pt x="57" y="329"/>
                  </a:lnTo>
                  <a:lnTo>
                    <a:pt x="54" y="329"/>
                  </a:lnTo>
                  <a:lnTo>
                    <a:pt x="27" y="326"/>
                  </a:lnTo>
                  <a:lnTo>
                    <a:pt x="23" y="332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5" y="339"/>
                  </a:lnTo>
                  <a:lnTo>
                    <a:pt x="3" y="340"/>
                  </a:lnTo>
                  <a:lnTo>
                    <a:pt x="3" y="339"/>
                  </a:lnTo>
                  <a:lnTo>
                    <a:pt x="0" y="336"/>
                  </a:lnTo>
                  <a:lnTo>
                    <a:pt x="4" y="334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3" name="Frihåndsform 222">
              <a:extLst>
                <a:ext uri="{FF2B5EF4-FFF2-40B4-BE49-F238E27FC236}">
                  <a16:creationId xmlns:a16="http://schemas.microsoft.com/office/drawing/2014/main" id="{00000000-0008-0000-0000-00001D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178"/>
              <a:ext cx="23" cy="18"/>
            </a:xfrm>
            <a:custGeom>
              <a:avLst/>
              <a:gdLst>
                <a:gd name="T0" fmla="*/ 71 w 71"/>
                <a:gd name="T1" fmla="*/ 33 h 55"/>
                <a:gd name="T2" fmla="*/ 71 w 71"/>
                <a:gd name="T3" fmla="*/ 32 h 55"/>
                <a:gd name="T4" fmla="*/ 70 w 71"/>
                <a:gd name="T5" fmla="*/ 29 h 55"/>
                <a:gd name="T6" fmla="*/ 61 w 71"/>
                <a:gd name="T7" fmla="*/ 25 h 55"/>
                <a:gd name="T8" fmla="*/ 60 w 71"/>
                <a:gd name="T9" fmla="*/ 24 h 55"/>
                <a:gd name="T10" fmla="*/ 58 w 71"/>
                <a:gd name="T11" fmla="*/ 19 h 55"/>
                <a:gd name="T12" fmla="*/ 41 w 71"/>
                <a:gd name="T13" fmla="*/ 27 h 55"/>
                <a:gd name="T14" fmla="*/ 37 w 71"/>
                <a:gd name="T15" fmla="*/ 30 h 55"/>
                <a:gd name="T16" fmla="*/ 32 w 71"/>
                <a:gd name="T17" fmla="*/ 23 h 55"/>
                <a:gd name="T18" fmla="*/ 30 w 71"/>
                <a:gd name="T19" fmla="*/ 30 h 55"/>
                <a:gd name="T20" fmla="*/ 25 w 71"/>
                <a:gd name="T21" fmla="*/ 39 h 55"/>
                <a:gd name="T22" fmla="*/ 20 w 71"/>
                <a:gd name="T23" fmla="*/ 39 h 55"/>
                <a:gd name="T24" fmla="*/ 18 w 71"/>
                <a:gd name="T25" fmla="*/ 39 h 55"/>
                <a:gd name="T26" fmla="*/ 16 w 71"/>
                <a:gd name="T27" fmla="*/ 42 h 55"/>
                <a:gd name="T28" fmla="*/ 12 w 71"/>
                <a:gd name="T29" fmla="*/ 47 h 55"/>
                <a:gd name="T30" fmla="*/ 11 w 71"/>
                <a:gd name="T31" fmla="*/ 48 h 55"/>
                <a:gd name="T32" fmla="*/ 6 w 71"/>
                <a:gd name="T33" fmla="*/ 55 h 55"/>
                <a:gd name="T34" fmla="*/ 3 w 71"/>
                <a:gd name="T35" fmla="*/ 53 h 55"/>
                <a:gd name="T36" fmla="*/ 8 w 71"/>
                <a:gd name="T37" fmla="*/ 48 h 55"/>
                <a:gd name="T38" fmla="*/ 7 w 71"/>
                <a:gd name="T39" fmla="*/ 45 h 55"/>
                <a:gd name="T40" fmla="*/ 6 w 71"/>
                <a:gd name="T41" fmla="*/ 42 h 55"/>
                <a:gd name="T42" fmla="*/ 3 w 71"/>
                <a:gd name="T43" fmla="*/ 39 h 55"/>
                <a:gd name="T44" fmla="*/ 3 w 71"/>
                <a:gd name="T45" fmla="*/ 38 h 55"/>
                <a:gd name="T46" fmla="*/ 0 w 71"/>
                <a:gd name="T47" fmla="*/ 33 h 55"/>
                <a:gd name="T48" fmla="*/ 7 w 71"/>
                <a:gd name="T49" fmla="*/ 27 h 55"/>
                <a:gd name="T50" fmla="*/ 8 w 71"/>
                <a:gd name="T51" fmla="*/ 27 h 55"/>
                <a:gd name="T52" fmla="*/ 6 w 71"/>
                <a:gd name="T53" fmla="*/ 22 h 55"/>
                <a:gd name="T54" fmla="*/ 6 w 71"/>
                <a:gd name="T55" fmla="*/ 20 h 55"/>
                <a:gd name="T56" fmla="*/ 6 w 71"/>
                <a:gd name="T57" fmla="*/ 19 h 55"/>
                <a:gd name="T58" fmla="*/ 13 w 71"/>
                <a:gd name="T59" fmla="*/ 18 h 55"/>
                <a:gd name="T60" fmla="*/ 15 w 71"/>
                <a:gd name="T61" fmla="*/ 17 h 55"/>
                <a:gd name="T62" fmla="*/ 16 w 71"/>
                <a:gd name="T63" fmla="*/ 15 h 55"/>
                <a:gd name="T64" fmla="*/ 16 w 71"/>
                <a:gd name="T65" fmla="*/ 14 h 55"/>
                <a:gd name="T66" fmla="*/ 17 w 71"/>
                <a:gd name="T67" fmla="*/ 13 h 55"/>
                <a:gd name="T68" fmla="*/ 16 w 71"/>
                <a:gd name="T69" fmla="*/ 7 h 55"/>
                <a:gd name="T70" fmla="*/ 18 w 71"/>
                <a:gd name="T71" fmla="*/ 7 h 55"/>
                <a:gd name="T72" fmla="*/ 23 w 71"/>
                <a:gd name="T73" fmla="*/ 7 h 55"/>
                <a:gd name="T74" fmla="*/ 23 w 71"/>
                <a:gd name="T75" fmla="*/ 2 h 55"/>
                <a:gd name="T76" fmla="*/ 33 w 71"/>
                <a:gd name="T7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55">
                  <a:moveTo>
                    <a:pt x="71" y="33"/>
                  </a:moveTo>
                  <a:lnTo>
                    <a:pt x="71" y="32"/>
                  </a:lnTo>
                  <a:lnTo>
                    <a:pt x="70" y="29"/>
                  </a:lnTo>
                  <a:lnTo>
                    <a:pt x="61" y="25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41" y="27"/>
                  </a:lnTo>
                  <a:lnTo>
                    <a:pt x="37" y="30"/>
                  </a:lnTo>
                  <a:lnTo>
                    <a:pt x="32" y="23"/>
                  </a:lnTo>
                  <a:lnTo>
                    <a:pt x="30" y="30"/>
                  </a:lnTo>
                  <a:lnTo>
                    <a:pt x="25" y="39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2" y="47"/>
                  </a:lnTo>
                  <a:lnTo>
                    <a:pt x="11" y="48"/>
                  </a:lnTo>
                  <a:lnTo>
                    <a:pt x="6" y="55"/>
                  </a:lnTo>
                  <a:lnTo>
                    <a:pt x="3" y="53"/>
                  </a:lnTo>
                  <a:lnTo>
                    <a:pt x="8" y="48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0" y="33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23" y="7"/>
                  </a:lnTo>
                  <a:lnTo>
                    <a:pt x="23" y="2"/>
                  </a:lnTo>
                  <a:lnTo>
                    <a:pt x="33" y="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4" name="Frihåndsform 223">
              <a:extLst>
                <a:ext uri="{FF2B5EF4-FFF2-40B4-BE49-F238E27FC236}">
                  <a16:creationId xmlns:a16="http://schemas.microsoft.com/office/drawing/2014/main" id="{00000000-0008-0000-0000-00001E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78"/>
              <a:ext cx="5" cy="2"/>
            </a:xfrm>
            <a:custGeom>
              <a:avLst/>
              <a:gdLst>
                <a:gd name="T0" fmla="*/ 0 w 15"/>
                <a:gd name="T1" fmla="*/ 0 h 5"/>
                <a:gd name="T2" fmla="*/ 5 w 15"/>
                <a:gd name="T3" fmla="*/ 1 h 5"/>
                <a:gd name="T4" fmla="*/ 15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lnTo>
                    <a:pt x="5" y="1"/>
                  </a:lnTo>
                  <a:lnTo>
                    <a:pt x="15" y="5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5" name="Frihåndsform 224">
              <a:extLst>
                <a:ext uri="{FF2B5EF4-FFF2-40B4-BE49-F238E27FC236}">
                  <a16:creationId xmlns:a16="http://schemas.microsoft.com/office/drawing/2014/main" id="{00000000-0008-0000-0000-00001F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177"/>
              <a:ext cx="23" cy="19"/>
            </a:xfrm>
            <a:custGeom>
              <a:avLst/>
              <a:gdLst>
                <a:gd name="T0" fmla="*/ 35 w 71"/>
                <a:gd name="T1" fmla="*/ 0 h 58"/>
                <a:gd name="T2" fmla="*/ 23 w 71"/>
                <a:gd name="T3" fmla="*/ 3 h 58"/>
                <a:gd name="T4" fmla="*/ 23 w 71"/>
                <a:gd name="T5" fmla="*/ 8 h 58"/>
                <a:gd name="T6" fmla="*/ 18 w 71"/>
                <a:gd name="T7" fmla="*/ 8 h 58"/>
                <a:gd name="T8" fmla="*/ 16 w 71"/>
                <a:gd name="T9" fmla="*/ 8 h 58"/>
                <a:gd name="T10" fmla="*/ 17 w 71"/>
                <a:gd name="T11" fmla="*/ 15 h 58"/>
                <a:gd name="T12" fmla="*/ 16 w 71"/>
                <a:gd name="T13" fmla="*/ 16 h 58"/>
                <a:gd name="T14" fmla="*/ 16 w 71"/>
                <a:gd name="T15" fmla="*/ 17 h 58"/>
                <a:gd name="T16" fmla="*/ 15 w 71"/>
                <a:gd name="T17" fmla="*/ 18 h 58"/>
                <a:gd name="T18" fmla="*/ 13 w 71"/>
                <a:gd name="T19" fmla="*/ 20 h 58"/>
                <a:gd name="T20" fmla="*/ 6 w 71"/>
                <a:gd name="T21" fmla="*/ 22 h 58"/>
                <a:gd name="T22" fmla="*/ 6 w 71"/>
                <a:gd name="T23" fmla="*/ 23 h 58"/>
                <a:gd name="T24" fmla="*/ 6 w 71"/>
                <a:gd name="T25" fmla="*/ 23 h 58"/>
                <a:gd name="T26" fmla="*/ 8 w 71"/>
                <a:gd name="T27" fmla="*/ 30 h 58"/>
                <a:gd name="T28" fmla="*/ 7 w 71"/>
                <a:gd name="T29" fmla="*/ 30 h 58"/>
                <a:gd name="T30" fmla="*/ 0 w 71"/>
                <a:gd name="T31" fmla="*/ 35 h 58"/>
                <a:gd name="T32" fmla="*/ 3 w 71"/>
                <a:gd name="T33" fmla="*/ 40 h 58"/>
                <a:gd name="T34" fmla="*/ 3 w 71"/>
                <a:gd name="T35" fmla="*/ 41 h 58"/>
                <a:gd name="T36" fmla="*/ 6 w 71"/>
                <a:gd name="T37" fmla="*/ 45 h 58"/>
                <a:gd name="T38" fmla="*/ 7 w 71"/>
                <a:gd name="T39" fmla="*/ 47 h 58"/>
                <a:gd name="T40" fmla="*/ 8 w 71"/>
                <a:gd name="T41" fmla="*/ 51 h 58"/>
                <a:gd name="T42" fmla="*/ 3 w 71"/>
                <a:gd name="T43" fmla="*/ 56 h 58"/>
                <a:gd name="T44" fmla="*/ 6 w 71"/>
                <a:gd name="T45" fmla="*/ 58 h 58"/>
                <a:gd name="T46" fmla="*/ 11 w 71"/>
                <a:gd name="T47" fmla="*/ 51 h 58"/>
                <a:gd name="T48" fmla="*/ 12 w 71"/>
                <a:gd name="T49" fmla="*/ 50 h 58"/>
                <a:gd name="T50" fmla="*/ 16 w 71"/>
                <a:gd name="T51" fmla="*/ 45 h 58"/>
                <a:gd name="T52" fmla="*/ 18 w 71"/>
                <a:gd name="T53" fmla="*/ 41 h 58"/>
                <a:gd name="T54" fmla="*/ 20 w 71"/>
                <a:gd name="T55" fmla="*/ 41 h 58"/>
                <a:gd name="T56" fmla="*/ 25 w 71"/>
                <a:gd name="T57" fmla="*/ 41 h 58"/>
                <a:gd name="T58" fmla="*/ 30 w 71"/>
                <a:gd name="T59" fmla="*/ 32 h 58"/>
                <a:gd name="T60" fmla="*/ 32 w 71"/>
                <a:gd name="T61" fmla="*/ 25 h 58"/>
                <a:gd name="T62" fmla="*/ 37 w 71"/>
                <a:gd name="T63" fmla="*/ 32 h 58"/>
                <a:gd name="T64" fmla="*/ 41 w 71"/>
                <a:gd name="T65" fmla="*/ 28 h 58"/>
                <a:gd name="T66" fmla="*/ 58 w 71"/>
                <a:gd name="T67" fmla="*/ 22 h 58"/>
                <a:gd name="T68" fmla="*/ 60 w 71"/>
                <a:gd name="T69" fmla="*/ 26 h 58"/>
                <a:gd name="T70" fmla="*/ 61 w 71"/>
                <a:gd name="T71" fmla="*/ 27 h 58"/>
                <a:gd name="T72" fmla="*/ 70 w 71"/>
                <a:gd name="T73" fmla="*/ 32 h 58"/>
                <a:gd name="T74" fmla="*/ 71 w 71"/>
                <a:gd name="T75" fmla="*/ 33 h 58"/>
                <a:gd name="T76" fmla="*/ 71 w 71"/>
                <a:gd name="T7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58">
                  <a:moveTo>
                    <a:pt x="35" y="0"/>
                  </a:moveTo>
                  <a:lnTo>
                    <a:pt x="23" y="3"/>
                  </a:lnTo>
                  <a:lnTo>
                    <a:pt x="23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7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3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51"/>
                  </a:lnTo>
                  <a:lnTo>
                    <a:pt x="3" y="56"/>
                  </a:lnTo>
                  <a:lnTo>
                    <a:pt x="6" y="58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6" y="45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25" y="41"/>
                  </a:lnTo>
                  <a:lnTo>
                    <a:pt x="30" y="32"/>
                  </a:lnTo>
                  <a:lnTo>
                    <a:pt x="32" y="25"/>
                  </a:lnTo>
                  <a:lnTo>
                    <a:pt x="37" y="32"/>
                  </a:lnTo>
                  <a:lnTo>
                    <a:pt x="41" y="2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1" y="27"/>
                  </a:lnTo>
                  <a:lnTo>
                    <a:pt x="70" y="32"/>
                  </a:lnTo>
                  <a:lnTo>
                    <a:pt x="71" y="33"/>
                  </a:lnTo>
                  <a:lnTo>
                    <a:pt x="71" y="36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6" name="Frihåndsform 225">
              <a:extLst>
                <a:ext uri="{FF2B5EF4-FFF2-40B4-BE49-F238E27FC236}">
                  <a16:creationId xmlns:a16="http://schemas.microsoft.com/office/drawing/2014/main" id="{00000000-0008-0000-0000-000020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184"/>
              <a:ext cx="45" cy="8"/>
            </a:xfrm>
            <a:custGeom>
              <a:avLst/>
              <a:gdLst>
                <a:gd name="T0" fmla="*/ 4 w 133"/>
                <a:gd name="T1" fmla="*/ 17 h 23"/>
                <a:gd name="T2" fmla="*/ 0 w 133"/>
                <a:gd name="T3" fmla="*/ 19 h 23"/>
                <a:gd name="T4" fmla="*/ 3 w 133"/>
                <a:gd name="T5" fmla="*/ 22 h 23"/>
                <a:gd name="T6" fmla="*/ 3 w 133"/>
                <a:gd name="T7" fmla="*/ 23 h 23"/>
                <a:gd name="T8" fmla="*/ 5 w 133"/>
                <a:gd name="T9" fmla="*/ 22 h 23"/>
                <a:gd name="T10" fmla="*/ 13 w 133"/>
                <a:gd name="T11" fmla="*/ 20 h 23"/>
                <a:gd name="T12" fmla="*/ 14 w 133"/>
                <a:gd name="T13" fmla="*/ 20 h 23"/>
                <a:gd name="T14" fmla="*/ 23 w 133"/>
                <a:gd name="T15" fmla="*/ 15 h 23"/>
                <a:gd name="T16" fmla="*/ 27 w 133"/>
                <a:gd name="T17" fmla="*/ 9 h 23"/>
                <a:gd name="T18" fmla="*/ 54 w 133"/>
                <a:gd name="T19" fmla="*/ 12 h 23"/>
                <a:gd name="T20" fmla="*/ 57 w 133"/>
                <a:gd name="T21" fmla="*/ 12 h 23"/>
                <a:gd name="T22" fmla="*/ 68 w 133"/>
                <a:gd name="T23" fmla="*/ 10 h 23"/>
                <a:gd name="T24" fmla="*/ 75 w 133"/>
                <a:gd name="T25" fmla="*/ 8 h 23"/>
                <a:gd name="T26" fmla="*/ 77 w 133"/>
                <a:gd name="T27" fmla="*/ 8 h 23"/>
                <a:gd name="T28" fmla="*/ 85 w 133"/>
                <a:gd name="T29" fmla="*/ 3 h 23"/>
                <a:gd name="T30" fmla="*/ 87 w 133"/>
                <a:gd name="T31" fmla="*/ 3 h 23"/>
                <a:gd name="T32" fmla="*/ 90 w 133"/>
                <a:gd name="T33" fmla="*/ 3 h 23"/>
                <a:gd name="T34" fmla="*/ 97 w 133"/>
                <a:gd name="T35" fmla="*/ 3 h 23"/>
                <a:gd name="T36" fmla="*/ 107 w 133"/>
                <a:gd name="T37" fmla="*/ 2 h 23"/>
                <a:gd name="T38" fmla="*/ 125 w 133"/>
                <a:gd name="T39" fmla="*/ 0 h 23"/>
                <a:gd name="T40" fmla="*/ 132 w 133"/>
                <a:gd name="T41" fmla="*/ 8 h 23"/>
                <a:gd name="T42" fmla="*/ 133 w 133"/>
                <a:gd name="T4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23">
                  <a:moveTo>
                    <a:pt x="4" y="17"/>
                  </a:moveTo>
                  <a:lnTo>
                    <a:pt x="0" y="19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5" y="22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54" y="12"/>
                  </a:lnTo>
                  <a:lnTo>
                    <a:pt x="57" y="12"/>
                  </a:lnTo>
                  <a:lnTo>
                    <a:pt x="68" y="10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7" y="3"/>
                  </a:lnTo>
                  <a:lnTo>
                    <a:pt x="107" y="2"/>
                  </a:lnTo>
                  <a:lnTo>
                    <a:pt x="125" y="0"/>
                  </a:lnTo>
                  <a:lnTo>
                    <a:pt x="132" y="8"/>
                  </a:lnTo>
                  <a:lnTo>
                    <a:pt x="133" y="9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7" name="Frihåndsform 226">
              <a:extLst>
                <a:ext uri="{FF2B5EF4-FFF2-40B4-BE49-F238E27FC236}">
                  <a16:creationId xmlns:a16="http://schemas.microsoft.com/office/drawing/2014/main" id="{00000000-0008-0000-0000-000021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400"/>
              <a:ext cx="0" cy="3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0 h 8"/>
                <a:gd name="T4" fmla="*/ 1 w 2"/>
                <a:gd name="T5" fmla="*/ 2 h 8"/>
                <a:gd name="T6" fmla="*/ 2 w 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2" y="8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8" name="Frihåndsform 227">
              <a:extLst>
                <a:ext uri="{FF2B5EF4-FFF2-40B4-BE49-F238E27FC236}">
                  <a16:creationId xmlns:a16="http://schemas.microsoft.com/office/drawing/2014/main" id="{00000000-0008-0000-0000-000022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445"/>
              <a:ext cx="31" cy="55"/>
            </a:xfrm>
            <a:custGeom>
              <a:avLst/>
              <a:gdLst>
                <a:gd name="T0" fmla="*/ 2 w 93"/>
                <a:gd name="T1" fmla="*/ 165 h 165"/>
                <a:gd name="T2" fmla="*/ 0 w 93"/>
                <a:gd name="T3" fmla="*/ 155 h 165"/>
                <a:gd name="T4" fmla="*/ 9 w 93"/>
                <a:gd name="T5" fmla="*/ 145 h 165"/>
                <a:gd name="T6" fmla="*/ 13 w 93"/>
                <a:gd name="T7" fmla="*/ 139 h 165"/>
                <a:gd name="T8" fmla="*/ 34 w 93"/>
                <a:gd name="T9" fmla="*/ 127 h 165"/>
                <a:gd name="T10" fmla="*/ 34 w 93"/>
                <a:gd name="T11" fmla="*/ 122 h 165"/>
                <a:gd name="T12" fmla="*/ 33 w 93"/>
                <a:gd name="T13" fmla="*/ 119 h 165"/>
                <a:gd name="T14" fmla="*/ 34 w 93"/>
                <a:gd name="T15" fmla="*/ 117 h 165"/>
                <a:gd name="T16" fmla="*/ 35 w 93"/>
                <a:gd name="T17" fmla="*/ 120 h 165"/>
                <a:gd name="T18" fmla="*/ 54 w 93"/>
                <a:gd name="T19" fmla="*/ 96 h 165"/>
                <a:gd name="T20" fmla="*/ 65 w 93"/>
                <a:gd name="T21" fmla="*/ 90 h 165"/>
                <a:gd name="T22" fmla="*/ 72 w 93"/>
                <a:gd name="T23" fmla="*/ 81 h 165"/>
                <a:gd name="T24" fmla="*/ 72 w 93"/>
                <a:gd name="T25" fmla="*/ 74 h 165"/>
                <a:gd name="T26" fmla="*/ 77 w 93"/>
                <a:gd name="T27" fmla="*/ 70 h 165"/>
                <a:gd name="T28" fmla="*/ 79 w 93"/>
                <a:gd name="T29" fmla="*/ 69 h 165"/>
                <a:gd name="T30" fmla="*/ 80 w 93"/>
                <a:gd name="T31" fmla="*/ 62 h 165"/>
                <a:gd name="T32" fmla="*/ 84 w 93"/>
                <a:gd name="T33" fmla="*/ 61 h 165"/>
                <a:gd name="T34" fmla="*/ 84 w 93"/>
                <a:gd name="T35" fmla="*/ 59 h 165"/>
                <a:gd name="T36" fmla="*/ 75 w 93"/>
                <a:gd name="T37" fmla="*/ 57 h 165"/>
                <a:gd name="T38" fmla="*/ 72 w 93"/>
                <a:gd name="T39" fmla="*/ 46 h 165"/>
                <a:gd name="T40" fmla="*/ 87 w 93"/>
                <a:gd name="T41" fmla="*/ 40 h 165"/>
                <a:gd name="T42" fmla="*/ 88 w 93"/>
                <a:gd name="T43" fmla="*/ 37 h 165"/>
                <a:gd name="T44" fmla="*/ 92 w 93"/>
                <a:gd name="T45" fmla="*/ 30 h 165"/>
                <a:gd name="T46" fmla="*/ 93 w 93"/>
                <a:gd name="T47" fmla="*/ 27 h 165"/>
                <a:gd name="T48" fmla="*/ 74 w 93"/>
                <a:gd name="T49" fmla="*/ 20 h 165"/>
                <a:gd name="T50" fmla="*/ 72 w 93"/>
                <a:gd name="T51" fmla="*/ 16 h 165"/>
                <a:gd name="T52" fmla="*/ 72 w 93"/>
                <a:gd name="T53" fmla="*/ 14 h 165"/>
                <a:gd name="T54" fmla="*/ 72 w 93"/>
                <a:gd name="T55" fmla="*/ 9 h 165"/>
                <a:gd name="T56" fmla="*/ 72 w 93"/>
                <a:gd name="T57" fmla="*/ 9 h 165"/>
                <a:gd name="T58" fmla="*/ 72 w 93"/>
                <a:gd name="T59" fmla="*/ 6 h 165"/>
                <a:gd name="T60" fmla="*/ 64 w 93"/>
                <a:gd name="T61" fmla="*/ 7 h 165"/>
                <a:gd name="T62" fmla="*/ 54 w 93"/>
                <a:gd name="T6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65">
                  <a:moveTo>
                    <a:pt x="2" y="165"/>
                  </a:moveTo>
                  <a:lnTo>
                    <a:pt x="0" y="155"/>
                  </a:lnTo>
                  <a:lnTo>
                    <a:pt x="9" y="145"/>
                  </a:lnTo>
                  <a:lnTo>
                    <a:pt x="13" y="139"/>
                  </a:lnTo>
                  <a:lnTo>
                    <a:pt x="34" y="127"/>
                  </a:lnTo>
                  <a:lnTo>
                    <a:pt x="34" y="122"/>
                  </a:lnTo>
                  <a:lnTo>
                    <a:pt x="33" y="119"/>
                  </a:lnTo>
                  <a:lnTo>
                    <a:pt x="34" y="117"/>
                  </a:lnTo>
                  <a:lnTo>
                    <a:pt x="35" y="120"/>
                  </a:lnTo>
                  <a:lnTo>
                    <a:pt x="54" y="96"/>
                  </a:lnTo>
                  <a:lnTo>
                    <a:pt x="65" y="90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7" y="70"/>
                  </a:lnTo>
                  <a:lnTo>
                    <a:pt x="79" y="69"/>
                  </a:lnTo>
                  <a:lnTo>
                    <a:pt x="80" y="62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75" y="57"/>
                  </a:lnTo>
                  <a:lnTo>
                    <a:pt x="72" y="46"/>
                  </a:lnTo>
                  <a:lnTo>
                    <a:pt x="87" y="40"/>
                  </a:lnTo>
                  <a:lnTo>
                    <a:pt x="88" y="37"/>
                  </a:lnTo>
                  <a:lnTo>
                    <a:pt x="92" y="30"/>
                  </a:lnTo>
                  <a:lnTo>
                    <a:pt x="93" y="27"/>
                  </a:lnTo>
                  <a:lnTo>
                    <a:pt x="74" y="20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64" y="7"/>
                  </a:lnTo>
                  <a:lnTo>
                    <a:pt x="54" y="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29" name="Frihåndsform 228">
              <a:extLst>
                <a:ext uri="{FF2B5EF4-FFF2-40B4-BE49-F238E27FC236}">
                  <a16:creationId xmlns:a16="http://schemas.microsoft.com/office/drawing/2014/main" id="{00000000-0008-0000-0000-000023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403"/>
              <a:ext cx="122" cy="121"/>
            </a:xfrm>
            <a:custGeom>
              <a:avLst/>
              <a:gdLst>
                <a:gd name="T0" fmla="*/ 131 w 367"/>
                <a:gd name="T1" fmla="*/ 9 h 364"/>
                <a:gd name="T2" fmla="*/ 143 w 367"/>
                <a:gd name="T3" fmla="*/ 10 h 364"/>
                <a:gd name="T4" fmla="*/ 143 w 367"/>
                <a:gd name="T5" fmla="*/ 20 h 364"/>
                <a:gd name="T6" fmla="*/ 151 w 367"/>
                <a:gd name="T7" fmla="*/ 20 h 364"/>
                <a:gd name="T8" fmla="*/ 154 w 367"/>
                <a:gd name="T9" fmla="*/ 24 h 364"/>
                <a:gd name="T10" fmla="*/ 164 w 367"/>
                <a:gd name="T11" fmla="*/ 31 h 364"/>
                <a:gd name="T12" fmla="*/ 187 w 367"/>
                <a:gd name="T13" fmla="*/ 29 h 364"/>
                <a:gd name="T14" fmla="*/ 208 w 367"/>
                <a:gd name="T15" fmla="*/ 34 h 364"/>
                <a:gd name="T16" fmla="*/ 224 w 367"/>
                <a:gd name="T17" fmla="*/ 30 h 364"/>
                <a:gd name="T18" fmla="*/ 228 w 367"/>
                <a:gd name="T19" fmla="*/ 20 h 364"/>
                <a:gd name="T20" fmla="*/ 242 w 367"/>
                <a:gd name="T21" fmla="*/ 11 h 364"/>
                <a:gd name="T22" fmla="*/ 269 w 367"/>
                <a:gd name="T23" fmla="*/ 7 h 364"/>
                <a:gd name="T24" fmla="*/ 277 w 367"/>
                <a:gd name="T25" fmla="*/ 9 h 364"/>
                <a:gd name="T26" fmla="*/ 302 w 367"/>
                <a:gd name="T27" fmla="*/ 7 h 364"/>
                <a:gd name="T28" fmla="*/ 352 w 367"/>
                <a:gd name="T29" fmla="*/ 0 h 364"/>
                <a:gd name="T30" fmla="*/ 359 w 367"/>
                <a:gd name="T31" fmla="*/ 16 h 364"/>
                <a:gd name="T32" fmla="*/ 348 w 367"/>
                <a:gd name="T33" fmla="*/ 32 h 364"/>
                <a:gd name="T34" fmla="*/ 343 w 367"/>
                <a:gd name="T35" fmla="*/ 40 h 364"/>
                <a:gd name="T36" fmla="*/ 336 w 367"/>
                <a:gd name="T37" fmla="*/ 48 h 364"/>
                <a:gd name="T38" fmla="*/ 326 w 367"/>
                <a:gd name="T39" fmla="*/ 63 h 364"/>
                <a:gd name="T40" fmla="*/ 321 w 367"/>
                <a:gd name="T41" fmla="*/ 71 h 364"/>
                <a:gd name="T42" fmla="*/ 313 w 367"/>
                <a:gd name="T43" fmla="*/ 81 h 364"/>
                <a:gd name="T44" fmla="*/ 302 w 367"/>
                <a:gd name="T45" fmla="*/ 100 h 364"/>
                <a:gd name="T46" fmla="*/ 308 w 367"/>
                <a:gd name="T47" fmla="*/ 111 h 364"/>
                <a:gd name="T48" fmla="*/ 323 w 367"/>
                <a:gd name="T49" fmla="*/ 120 h 364"/>
                <a:gd name="T50" fmla="*/ 342 w 367"/>
                <a:gd name="T51" fmla="*/ 127 h 364"/>
                <a:gd name="T52" fmla="*/ 346 w 367"/>
                <a:gd name="T53" fmla="*/ 135 h 364"/>
                <a:gd name="T54" fmla="*/ 347 w 367"/>
                <a:gd name="T55" fmla="*/ 146 h 364"/>
                <a:gd name="T56" fmla="*/ 348 w 367"/>
                <a:gd name="T57" fmla="*/ 167 h 364"/>
                <a:gd name="T58" fmla="*/ 348 w 367"/>
                <a:gd name="T59" fmla="*/ 181 h 364"/>
                <a:gd name="T60" fmla="*/ 342 w 367"/>
                <a:gd name="T61" fmla="*/ 191 h 364"/>
                <a:gd name="T62" fmla="*/ 334 w 367"/>
                <a:gd name="T63" fmla="*/ 205 h 364"/>
                <a:gd name="T64" fmla="*/ 327 w 367"/>
                <a:gd name="T65" fmla="*/ 213 h 364"/>
                <a:gd name="T66" fmla="*/ 321 w 367"/>
                <a:gd name="T67" fmla="*/ 213 h 364"/>
                <a:gd name="T68" fmla="*/ 312 w 367"/>
                <a:gd name="T69" fmla="*/ 210 h 364"/>
                <a:gd name="T70" fmla="*/ 296 w 367"/>
                <a:gd name="T71" fmla="*/ 206 h 364"/>
                <a:gd name="T72" fmla="*/ 274 w 367"/>
                <a:gd name="T73" fmla="*/ 201 h 364"/>
                <a:gd name="T74" fmla="*/ 251 w 367"/>
                <a:gd name="T75" fmla="*/ 197 h 364"/>
                <a:gd name="T76" fmla="*/ 238 w 367"/>
                <a:gd name="T77" fmla="*/ 200 h 364"/>
                <a:gd name="T78" fmla="*/ 224 w 367"/>
                <a:gd name="T79" fmla="*/ 202 h 364"/>
                <a:gd name="T80" fmla="*/ 212 w 367"/>
                <a:gd name="T81" fmla="*/ 208 h 364"/>
                <a:gd name="T82" fmla="*/ 196 w 367"/>
                <a:gd name="T83" fmla="*/ 218 h 364"/>
                <a:gd name="T84" fmla="*/ 188 w 367"/>
                <a:gd name="T85" fmla="*/ 228 h 364"/>
                <a:gd name="T86" fmla="*/ 178 w 367"/>
                <a:gd name="T87" fmla="*/ 242 h 364"/>
                <a:gd name="T88" fmla="*/ 169 w 367"/>
                <a:gd name="T89" fmla="*/ 252 h 364"/>
                <a:gd name="T90" fmla="*/ 163 w 367"/>
                <a:gd name="T91" fmla="*/ 260 h 364"/>
                <a:gd name="T92" fmla="*/ 154 w 367"/>
                <a:gd name="T93" fmla="*/ 270 h 364"/>
                <a:gd name="T94" fmla="*/ 146 w 367"/>
                <a:gd name="T95" fmla="*/ 282 h 364"/>
                <a:gd name="T96" fmla="*/ 137 w 367"/>
                <a:gd name="T97" fmla="*/ 288 h 364"/>
                <a:gd name="T98" fmla="*/ 141 w 367"/>
                <a:gd name="T99" fmla="*/ 302 h 364"/>
                <a:gd name="T100" fmla="*/ 138 w 367"/>
                <a:gd name="T101" fmla="*/ 316 h 364"/>
                <a:gd name="T102" fmla="*/ 128 w 367"/>
                <a:gd name="T103" fmla="*/ 332 h 364"/>
                <a:gd name="T104" fmla="*/ 126 w 367"/>
                <a:gd name="T105" fmla="*/ 337 h 364"/>
                <a:gd name="T106" fmla="*/ 121 w 367"/>
                <a:gd name="T107" fmla="*/ 340 h 364"/>
                <a:gd name="T108" fmla="*/ 118 w 367"/>
                <a:gd name="T109" fmla="*/ 353 h 364"/>
                <a:gd name="T110" fmla="*/ 121 w 367"/>
                <a:gd name="T111" fmla="*/ 363 h 364"/>
                <a:gd name="T112" fmla="*/ 109 w 367"/>
                <a:gd name="T113" fmla="*/ 363 h 364"/>
                <a:gd name="T114" fmla="*/ 61 w 367"/>
                <a:gd name="T115" fmla="*/ 336 h 364"/>
                <a:gd name="T116" fmla="*/ 11 w 367"/>
                <a:gd name="T117" fmla="*/ 332 h 364"/>
                <a:gd name="T118" fmla="*/ 0 w 367"/>
                <a:gd name="T119" fmla="*/ 31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364">
                  <a:moveTo>
                    <a:pt x="134" y="0"/>
                  </a:moveTo>
                  <a:lnTo>
                    <a:pt x="126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7" y="9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4" y="11"/>
                  </a:lnTo>
                  <a:lnTo>
                    <a:pt x="143" y="20"/>
                  </a:lnTo>
                  <a:lnTo>
                    <a:pt x="146" y="22"/>
                  </a:lnTo>
                  <a:lnTo>
                    <a:pt x="151" y="24"/>
                  </a:lnTo>
                  <a:lnTo>
                    <a:pt x="151" y="20"/>
                  </a:lnTo>
                  <a:lnTo>
                    <a:pt x="152" y="20"/>
                  </a:lnTo>
                  <a:lnTo>
                    <a:pt x="154" y="21"/>
                  </a:lnTo>
                  <a:lnTo>
                    <a:pt x="154" y="24"/>
                  </a:lnTo>
                  <a:lnTo>
                    <a:pt x="156" y="24"/>
                  </a:lnTo>
                  <a:lnTo>
                    <a:pt x="156" y="27"/>
                  </a:lnTo>
                  <a:lnTo>
                    <a:pt x="164" y="31"/>
                  </a:lnTo>
                  <a:lnTo>
                    <a:pt x="166" y="30"/>
                  </a:lnTo>
                  <a:lnTo>
                    <a:pt x="177" y="25"/>
                  </a:lnTo>
                  <a:lnTo>
                    <a:pt x="187" y="29"/>
                  </a:lnTo>
                  <a:lnTo>
                    <a:pt x="194" y="27"/>
                  </a:lnTo>
                  <a:lnTo>
                    <a:pt x="198" y="36"/>
                  </a:lnTo>
                  <a:lnTo>
                    <a:pt x="208" y="34"/>
                  </a:lnTo>
                  <a:lnTo>
                    <a:pt x="212" y="37"/>
                  </a:lnTo>
                  <a:lnTo>
                    <a:pt x="213" y="30"/>
                  </a:lnTo>
                  <a:lnTo>
                    <a:pt x="224" y="30"/>
                  </a:lnTo>
                  <a:lnTo>
                    <a:pt x="229" y="29"/>
                  </a:lnTo>
                  <a:lnTo>
                    <a:pt x="231" y="25"/>
                  </a:lnTo>
                  <a:lnTo>
                    <a:pt x="228" y="20"/>
                  </a:lnTo>
                  <a:lnTo>
                    <a:pt x="233" y="19"/>
                  </a:lnTo>
                  <a:lnTo>
                    <a:pt x="237" y="12"/>
                  </a:lnTo>
                  <a:lnTo>
                    <a:pt x="242" y="11"/>
                  </a:lnTo>
                  <a:lnTo>
                    <a:pt x="246" y="5"/>
                  </a:lnTo>
                  <a:lnTo>
                    <a:pt x="258" y="6"/>
                  </a:lnTo>
                  <a:lnTo>
                    <a:pt x="269" y="7"/>
                  </a:lnTo>
                  <a:lnTo>
                    <a:pt x="273" y="9"/>
                  </a:lnTo>
                  <a:lnTo>
                    <a:pt x="276" y="9"/>
                  </a:lnTo>
                  <a:lnTo>
                    <a:pt x="277" y="9"/>
                  </a:lnTo>
                  <a:lnTo>
                    <a:pt x="289" y="5"/>
                  </a:lnTo>
                  <a:lnTo>
                    <a:pt x="298" y="7"/>
                  </a:lnTo>
                  <a:lnTo>
                    <a:pt x="302" y="7"/>
                  </a:lnTo>
                  <a:lnTo>
                    <a:pt x="337" y="2"/>
                  </a:lnTo>
                  <a:lnTo>
                    <a:pt x="342" y="5"/>
                  </a:lnTo>
                  <a:lnTo>
                    <a:pt x="352" y="0"/>
                  </a:lnTo>
                  <a:lnTo>
                    <a:pt x="367" y="6"/>
                  </a:lnTo>
                  <a:lnTo>
                    <a:pt x="364" y="10"/>
                  </a:lnTo>
                  <a:lnTo>
                    <a:pt x="359" y="16"/>
                  </a:lnTo>
                  <a:lnTo>
                    <a:pt x="357" y="19"/>
                  </a:lnTo>
                  <a:lnTo>
                    <a:pt x="352" y="25"/>
                  </a:lnTo>
                  <a:lnTo>
                    <a:pt x="348" y="32"/>
                  </a:lnTo>
                  <a:lnTo>
                    <a:pt x="348" y="32"/>
                  </a:lnTo>
                  <a:lnTo>
                    <a:pt x="344" y="37"/>
                  </a:lnTo>
                  <a:lnTo>
                    <a:pt x="343" y="40"/>
                  </a:lnTo>
                  <a:lnTo>
                    <a:pt x="341" y="41"/>
                  </a:lnTo>
                  <a:lnTo>
                    <a:pt x="339" y="44"/>
                  </a:lnTo>
                  <a:lnTo>
                    <a:pt x="336" y="48"/>
                  </a:lnTo>
                  <a:lnTo>
                    <a:pt x="332" y="55"/>
                  </a:lnTo>
                  <a:lnTo>
                    <a:pt x="327" y="60"/>
                  </a:lnTo>
                  <a:lnTo>
                    <a:pt x="326" y="63"/>
                  </a:lnTo>
                  <a:lnTo>
                    <a:pt x="326" y="65"/>
                  </a:lnTo>
                  <a:lnTo>
                    <a:pt x="323" y="70"/>
                  </a:lnTo>
                  <a:lnTo>
                    <a:pt x="321" y="71"/>
                  </a:lnTo>
                  <a:lnTo>
                    <a:pt x="319" y="73"/>
                  </a:lnTo>
                  <a:lnTo>
                    <a:pt x="316" y="78"/>
                  </a:lnTo>
                  <a:lnTo>
                    <a:pt x="313" y="81"/>
                  </a:lnTo>
                  <a:lnTo>
                    <a:pt x="309" y="87"/>
                  </a:lnTo>
                  <a:lnTo>
                    <a:pt x="303" y="95"/>
                  </a:lnTo>
                  <a:lnTo>
                    <a:pt x="302" y="100"/>
                  </a:lnTo>
                  <a:lnTo>
                    <a:pt x="298" y="107"/>
                  </a:lnTo>
                  <a:lnTo>
                    <a:pt x="303" y="108"/>
                  </a:lnTo>
                  <a:lnTo>
                    <a:pt x="308" y="111"/>
                  </a:lnTo>
                  <a:lnTo>
                    <a:pt x="312" y="113"/>
                  </a:lnTo>
                  <a:lnTo>
                    <a:pt x="317" y="117"/>
                  </a:lnTo>
                  <a:lnTo>
                    <a:pt x="323" y="120"/>
                  </a:lnTo>
                  <a:lnTo>
                    <a:pt x="327" y="122"/>
                  </a:lnTo>
                  <a:lnTo>
                    <a:pt x="337" y="126"/>
                  </a:lnTo>
                  <a:lnTo>
                    <a:pt x="342" y="127"/>
                  </a:lnTo>
                  <a:lnTo>
                    <a:pt x="344" y="128"/>
                  </a:lnTo>
                  <a:lnTo>
                    <a:pt x="346" y="133"/>
                  </a:lnTo>
                  <a:lnTo>
                    <a:pt x="346" y="135"/>
                  </a:lnTo>
                  <a:lnTo>
                    <a:pt x="346" y="141"/>
                  </a:lnTo>
                  <a:lnTo>
                    <a:pt x="346" y="145"/>
                  </a:lnTo>
                  <a:lnTo>
                    <a:pt x="347" y="146"/>
                  </a:lnTo>
                  <a:lnTo>
                    <a:pt x="347" y="156"/>
                  </a:lnTo>
                  <a:lnTo>
                    <a:pt x="348" y="162"/>
                  </a:lnTo>
                  <a:lnTo>
                    <a:pt x="348" y="167"/>
                  </a:lnTo>
                  <a:lnTo>
                    <a:pt x="348" y="173"/>
                  </a:lnTo>
                  <a:lnTo>
                    <a:pt x="349" y="178"/>
                  </a:lnTo>
                  <a:lnTo>
                    <a:pt x="348" y="181"/>
                  </a:lnTo>
                  <a:lnTo>
                    <a:pt x="346" y="185"/>
                  </a:lnTo>
                  <a:lnTo>
                    <a:pt x="343" y="188"/>
                  </a:lnTo>
                  <a:lnTo>
                    <a:pt x="342" y="191"/>
                  </a:lnTo>
                  <a:lnTo>
                    <a:pt x="339" y="196"/>
                  </a:lnTo>
                  <a:lnTo>
                    <a:pt x="337" y="198"/>
                  </a:lnTo>
                  <a:lnTo>
                    <a:pt x="334" y="205"/>
                  </a:lnTo>
                  <a:lnTo>
                    <a:pt x="332" y="206"/>
                  </a:lnTo>
                  <a:lnTo>
                    <a:pt x="329" y="211"/>
                  </a:lnTo>
                  <a:lnTo>
                    <a:pt x="327" y="213"/>
                  </a:lnTo>
                  <a:lnTo>
                    <a:pt x="324" y="213"/>
                  </a:lnTo>
                  <a:lnTo>
                    <a:pt x="324" y="213"/>
                  </a:lnTo>
                  <a:lnTo>
                    <a:pt x="321" y="213"/>
                  </a:lnTo>
                  <a:lnTo>
                    <a:pt x="314" y="211"/>
                  </a:lnTo>
                  <a:lnTo>
                    <a:pt x="313" y="211"/>
                  </a:lnTo>
                  <a:lnTo>
                    <a:pt x="312" y="210"/>
                  </a:lnTo>
                  <a:lnTo>
                    <a:pt x="302" y="206"/>
                  </a:lnTo>
                  <a:lnTo>
                    <a:pt x="302" y="206"/>
                  </a:lnTo>
                  <a:lnTo>
                    <a:pt x="296" y="206"/>
                  </a:lnTo>
                  <a:lnTo>
                    <a:pt x="293" y="205"/>
                  </a:lnTo>
                  <a:lnTo>
                    <a:pt x="284" y="203"/>
                  </a:lnTo>
                  <a:lnTo>
                    <a:pt x="274" y="201"/>
                  </a:lnTo>
                  <a:lnTo>
                    <a:pt x="267" y="200"/>
                  </a:lnTo>
                  <a:lnTo>
                    <a:pt x="261" y="198"/>
                  </a:lnTo>
                  <a:lnTo>
                    <a:pt x="251" y="197"/>
                  </a:lnTo>
                  <a:lnTo>
                    <a:pt x="246" y="197"/>
                  </a:lnTo>
                  <a:lnTo>
                    <a:pt x="244" y="198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29" y="201"/>
                  </a:lnTo>
                  <a:lnTo>
                    <a:pt x="224" y="202"/>
                  </a:lnTo>
                  <a:lnTo>
                    <a:pt x="222" y="203"/>
                  </a:lnTo>
                  <a:lnTo>
                    <a:pt x="216" y="206"/>
                  </a:lnTo>
                  <a:lnTo>
                    <a:pt x="212" y="208"/>
                  </a:lnTo>
                  <a:lnTo>
                    <a:pt x="206" y="213"/>
                  </a:lnTo>
                  <a:lnTo>
                    <a:pt x="203" y="213"/>
                  </a:lnTo>
                  <a:lnTo>
                    <a:pt x="196" y="218"/>
                  </a:lnTo>
                  <a:lnTo>
                    <a:pt x="194" y="221"/>
                  </a:lnTo>
                  <a:lnTo>
                    <a:pt x="193" y="223"/>
                  </a:lnTo>
                  <a:lnTo>
                    <a:pt x="188" y="228"/>
                  </a:lnTo>
                  <a:lnTo>
                    <a:pt x="184" y="233"/>
                  </a:lnTo>
                  <a:lnTo>
                    <a:pt x="179" y="238"/>
                  </a:lnTo>
                  <a:lnTo>
                    <a:pt x="178" y="242"/>
                  </a:lnTo>
                  <a:lnTo>
                    <a:pt x="176" y="245"/>
                  </a:lnTo>
                  <a:lnTo>
                    <a:pt x="174" y="246"/>
                  </a:lnTo>
                  <a:lnTo>
                    <a:pt x="169" y="252"/>
                  </a:lnTo>
                  <a:lnTo>
                    <a:pt x="168" y="253"/>
                  </a:lnTo>
                  <a:lnTo>
                    <a:pt x="166" y="256"/>
                  </a:lnTo>
                  <a:lnTo>
                    <a:pt x="163" y="260"/>
                  </a:lnTo>
                  <a:lnTo>
                    <a:pt x="158" y="263"/>
                  </a:lnTo>
                  <a:lnTo>
                    <a:pt x="157" y="266"/>
                  </a:lnTo>
                  <a:lnTo>
                    <a:pt x="154" y="270"/>
                  </a:lnTo>
                  <a:lnTo>
                    <a:pt x="153" y="273"/>
                  </a:lnTo>
                  <a:lnTo>
                    <a:pt x="149" y="277"/>
                  </a:lnTo>
                  <a:lnTo>
                    <a:pt x="146" y="282"/>
                  </a:lnTo>
                  <a:lnTo>
                    <a:pt x="143" y="285"/>
                  </a:lnTo>
                  <a:lnTo>
                    <a:pt x="139" y="286"/>
                  </a:lnTo>
                  <a:lnTo>
                    <a:pt x="137" y="288"/>
                  </a:lnTo>
                  <a:lnTo>
                    <a:pt x="138" y="292"/>
                  </a:lnTo>
                  <a:lnTo>
                    <a:pt x="139" y="300"/>
                  </a:lnTo>
                  <a:lnTo>
                    <a:pt x="141" y="302"/>
                  </a:lnTo>
                  <a:lnTo>
                    <a:pt x="144" y="311"/>
                  </a:lnTo>
                  <a:lnTo>
                    <a:pt x="141" y="313"/>
                  </a:lnTo>
                  <a:lnTo>
                    <a:pt x="138" y="316"/>
                  </a:lnTo>
                  <a:lnTo>
                    <a:pt x="133" y="322"/>
                  </a:lnTo>
                  <a:lnTo>
                    <a:pt x="129" y="331"/>
                  </a:lnTo>
                  <a:lnTo>
                    <a:pt x="128" y="332"/>
                  </a:lnTo>
                  <a:lnTo>
                    <a:pt x="127" y="335"/>
                  </a:lnTo>
                  <a:lnTo>
                    <a:pt x="126" y="336"/>
                  </a:lnTo>
                  <a:lnTo>
                    <a:pt x="126" y="337"/>
                  </a:lnTo>
                  <a:lnTo>
                    <a:pt x="124" y="337"/>
                  </a:lnTo>
                  <a:lnTo>
                    <a:pt x="121" y="340"/>
                  </a:lnTo>
                  <a:lnTo>
                    <a:pt x="121" y="340"/>
                  </a:lnTo>
                  <a:lnTo>
                    <a:pt x="121" y="341"/>
                  </a:lnTo>
                  <a:lnTo>
                    <a:pt x="116" y="348"/>
                  </a:lnTo>
                  <a:lnTo>
                    <a:pt x="118" y="353"/>
                  </a:lnTo>
                  <a:lnTo>
                    <a:pt x="121" y="360"/>
                  </a:lnTo>
                  <a:lnTo>
                    <a:pt x="121" y="363"/>
                  </a:lnTo>
                  <a:lnTo>
                    <a:pt x="121" y="363"/>
                  </a:lnTo>
                  <a:lnTo>
                    <a:pt x="121" y="364"/>
                  </a:lnTo>
                  <a:lnTo>
                    <a:pt x="117" y="363"/>
                  </a:lnTo>
                  <a:lnTo>
                    <a:pt x="109" y="363"/>
                  </a:lnTo>
                  <a:lnTo>
                    <a:pt x="87" y="363"/>
                  </a:lnTo>
                  <a:lnTo>
                    <a:pt x="78" y="363"/>
                  </a:lnTo>
                  <a:lnTo>
                    <a:pt x="61" y="336"/>
                  </a:lnTo>
                  <a:lnTo>
                    <a:pt x="48" y="332"/>
                  </a:lnTo>
                  <a:lnTo>
                    <a:pt x="35" y="331"/>
                  </a:lnTo>
                  <a:lnTo>
                    <a:pt x="11" y="332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12"/>
                  </a:lnTo>
                  <a:lnTo>
                    <a:pt x="0" y="312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0" name="Frihåndsform 229">
              <a:extLst>
                <a:ext uri="{FF2B5EF4-FFF2-40B4-BE49-F238E27FC236}">
                  <a16:creationId xmlns:a16="http://schemas.microsoft.com/office/drawing/2014/main" id="{00000000-0008-0000-0000-000024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400"/>
              <a:ext cx="9" cy="11"/>
            </a:xfrm>
            <a:custGeom>
              <a:avLst/>
              <a:gdLst>
                <a:gd name="T0" fmla="*/ 27 w 27"/>
                <a:gd name="T1" fmla="*/ 29 h 32"/>
                <a:gd name="T2" fmla="*/ 25 w 27"/>
                <a:gd name="T3" fmla="*/ 28 h 32"/>
                <a:gd name="T4" fmla="*/ 23 w 27"/>
                <a:gd name="T5" fmla="*/ 28 h 32"/>
                <a:gd name="T6" fmla="*/ 23 w 27"/>
                <a:gd name="T7" fmla="*/ 32 h 32"/>
                <a:gd name="T8" fmla="*/ 18 w 27"/>
                <a:gd name="T9" fmla="*/ 30 h 32"/>
                <a:gd name="T10" fmla="*/ 16 w 27"/>
                <a:gd name="T11" fmla="*/ 28 h 32"/>
                <a:gd name="T12" fmla="*/ 17 w 27"/>
                <a:gd name="T13" fmla="*/ 19 h 32"/>
                <a:gd name="T14" fmla="*/ 17 w 27"/>
                <a:gd name="T15" fmla="*/ 18 h 32"/>
                <a:gd name="T16" fmla="*/ 16 w 27"/>
                <a:gd name="T17" fmla="*/ 18 h 32"/>
                <a:gd name="T18" fmla="*/ 11 w 27"/>
                <a:gd name="T19" fmla="*/ 17 h 32"/>
                <a:gd name="T20" fmla="*/ 7 w 27"/>
                <a:gd name="T21" fmla="*/ 17 h 32"/>
                <a:gd name="T22" fmla="*/ 5 w 27"/>
                <a:gd name="T23" fmla="*/ 17 h 32"/>
                <a:gd name="T24" fmla="*/ 0 w 27"/>
                <a:gd name="T25" fmla="*/ 17 h 32"/>
                <a:gd name="T26" fmla="*/ 8 w 27"/>
                <a:gd name="T27" fmla="*/ 9 h 32"/>
                <a:gd name="T28" fmla="*/ 7 w 27"/>
                <a:gd name="T29" fmla="*/ 2 h 32"/>
                <a:gd name="T30" fmla="*/ 7 w 27"/>
                <a:gd name="T31" fmla="*/ 0 h 32"/>
                <a:gd name="T32" fmla="*/ 6 w 27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2">
                  <a:moveTo>
                    <a:pt x="27" y="29"/>
                  </a:moveTo>
                  <a:lnTo>
                    <a:pt x="25" y="28"/>
                  </a:lnTo>
                  <a:lnTo>
                    <a:pt x="23" y="28"/>
                  </a:lnTo>
                  <a:lnTo>
                    <a:pt x="23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8" y="9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1" name="Frihåndsform 230">
              <a:extLst>
                <a:ext uri="{FF2B5EF4-FFF2-40B4-BE49-F238E27FC236}">
                  <a16:creationId xmlns:a16="http://schemas.microsoft.com/office/drawing/2014/main" id="{00000000-0008-0000-0000-000025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" y="517"/>
              <a:ext cx="21" cy="6"/>
            </a:xfrm>
            <a:custGeom>
              <a:avLst/>
              <a:gdLst>
                <a:gd name="T0" fmla="*/ 0 w 63"/>
                <a:gd name="T1" fmla="*/ 3 h 17"/>
                <a:gd name="T2" fmla="*/ 0 w 63"/>
                <a:gd name="T3" fmla="*/ 4 h 17"/>
                <a:gd name="T4" fmla="*/ 1 w 63"/>
                <a:gd name="T5" fmla="*/ 5 h 17"/>
                <a:gd name="T6" fmla="*/ 4 w 63"/>
                <a:gd name="T7" fmla="*/ 8 h 17"/>
                <a:gd name="T8" fmla="*/ 1 w 63"/>
                <a:gd name="T9" fmla="*/ 13 h 17"/>
                <a:gd name="T10" fmla="*/ 14 w 63"/>
                <a:gd name="T11" fmla="*/ 17 h 17"/>
                <a:gd name="T12" fmla="*/ 19 w 63"/>
                <a:gd name="T13" fmla="*/ 13 h 17"/>
                <a:gd name="T14" fmla="*/ 20 w 63"/>
                <a:gd name="T15" fmla="*/ 17 h 17"/>
                <a:gd name="T16" fmla="*/ 25 w 63"/>
                <a:gd name="T17" fmla="*/ 14 h 17"/>
                <a:gd name="T18" fmla="*/ 28 w 63"/>
                <a:gd name="T19" fmla="*/ 17 h 17"/>
                <a:gd name="T20" fmla="*/ 28 w 63"/>
                <a:gd name="T21" fmla="*/ 17 h 17"/>
                <a:gd name="T22" fmla="*/ 28 w 63"/>
                <a:gd name="T23" fmla="*/ 14 h 17"/>
                <a:gd name="T24" fmla="*/ 29 w 63"/>
                <a:gd name="T25" fmla="*/ 14 h 17"/>
                <a:gd name="T26" fmla="*/ 29 w 63"/>
                <a:gd name="T27" fmla="*/ 13 h 17"/>
                <a:gd name="T28" fmla="*/ 33 w 63"/>
                <a:gd name="T29" fmla="*/ 15 h 17"/>
                <a:gd name="T30" fmla="*/ 35 w 63"/>
                <a:gd name="T31" fmla="*/ 15 h 17"/>
                <a:gd name="T32" fmla="*/ 41 w 63"/>
                <a:gd name="T33" fmla="*/ 14 h 17"/>
                <a:gd name="T34" fmla="*/ 39 w 63"/>
                <a:gd name="T35" fmla="*/ 7 h 17"/>
                <a:gd name="T36" fmla="*/ 48 w 63"/>
                <a:gd name="T37" fmla="*/ 2 h 17"/>
                <a:gd name="T38" fmla="*/ 49 w 63"/>
                <a:gd name="T39" fmla="*/ 2 h 17"/>
                <a:gd name="T40" fmla="*/ 50 w 63"/>
                <a:gd name="T41" fmla="*/ 2 h 17"/>
                <a:gd name="T42" fmla="*/ 55 w 63"/>
                <a:gd name="T43" fmla="*/ 4 h 17"/>
                <a:gd name="T44" fmla="*/ 63 w 63"/>
                <a:gd name="T45" fmla="*/ 0 h 17"/>
                <a:gd name="T46" fmla="*/ 63 w 63"/>
                <a:gd name="T4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17">
                  <a:moveTo>
                    <a:pt x="0" y="3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4" y="8"/>
                  </a:lnTo>
                  <a:lnTo>
                    <a:pt x="1" y="13"/>
                  </a:lnTo>
                  <a:lnTo>
                    <a:pt x="14" y="17"/>
                  </a:lnTo>
                  <a:lnTo>
                    <a:pt x="19" y="13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39" y="7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63" y="0"/>
                  </a:lnTo>
                  <a:lnTo>
                    <a:pt x="63" y="3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2" name="Frihåndsform 231">
              <a:extLst>
                <a:ext uri="{FF2B5EF4-FFF2-40B4-BE49-F238E27FC236}">
                  <a16:creationId xmlns:a16="http://schemas.microsoft.com/office/drawing/2014/main" id="{00000000-0008-0000-0000-000026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" y="518"/>
              <a:ext cx="159" cy="69"/>
            </a:xfrm>
            <a:custGeom>
              <a:avLst/>
              <a:gdLst>
                <a:gd name="T0" fmla="*/ 468 w 478"/>
                <a:gd name="T1" fmla="*/ 5 h 208"/>
                <a:gd name="T2" fmla="*/ 465 w 478"/>
                <a:gd name="T3" fmla="*/ 10 h 208"/>
                <a:gd name="T4" fmla="*/ 464 w 478"/>
                <a:gd name="T5" fmla="*/ 18 h 208"/>
                <a:gd name="T6" fmla="*/ 461 w 478"/>
                <a:gd name="T7" fmla="*/ 30 h 208"/>
                <a:gd name="T8" fmla="*/ 466 w 478"/>
                <a:gd name="T9" fmla="*/ 35 h 208"/>
                <a:gd name="T10" fmla="*/ 470 w 478"/>
                <a:gd name="T11" fmla="*/ 37 h 208"/>
                <a:gd name="T12" fmla="*/ 469 w 478"/>
                <a:gd name="T13" fmla="*/ 41 h 208"/>
                <a:gd name="T14" fmla="*/ 460 w 478"/>
                <a:gd name="T15" fmla="*/ 47 h 208"/>
                <a:gd name="T16" fmla="*/ 461 w 478"/>
                <a:gd name="T17" fmla="*/ 60 h 208"/>
                <a:gd name="T18" fmla="*/ 461 w 478"/>
                <a:gd name="T19" fmla="*/ 66 h 208"/>
                <a:gd name="T20" fmla="*/ 455 w 478"/>
                <a:gd name="T21" fmla="*/ 72 h 208"/>
                <a:gd name="T22" fmla="*/ 425 w 478"/>
                <a:gd name="T23" fmla="*/ 82 h 208"/>
                <a:gd name="T24" fmla="*/ 418 w 478"/>
                <a:gd name="T25" fmla="*/ 81 h 208"/>
                <a:gd name="T26" fmla="*/ 420 w 478"/>
                <a:gd name="T27" fmla="*/ 115 h 208"/>
                <a:gd name="T28" fmla="*/ 423 w 478"/>
                <a:gd name="T29" fmla="*/ 117 h 208"/>
                <a:gd name="T30" fmla="*/ 429 w 478"/>
                <a:gd name="T31" fmla="*/ 117 h 208"/>
                <a:gd name="T32" fmla="*/ 425 w 478"/>
                <a:gd name="T33" fmla="*/ 128 h 208"/>
                <a:gd name="T34" fmla="*/ 425 w 478"/>
                <a:gd name="T35" fmla="*/ 133 h 208"/>
                <a:gd name="T36" fmla="*/ 408 w 478"/>
                <a:gd name="T37" fmla="*/ 153 h 208"/>
                <a:gd name="T38" fmla="*/ 389 w 478"/>
                <a:gd name="T39" fmla="*/ 152 h 208"/>
                <a:gd name="T40" fmla="*/ 364 w 478"/>
                <a:gd name="T41" fmla="*/ 150 h 208"/>
                <a:gd name="T42" fmla="*/ 313 w 478"/>
                <a:gd name="T43" fmla="*/ 155 h 208"/>
                <a:gd name="T44" fmla="*/ 304 w 478"/>
                <a:gd name="T45" fmla="*/ 162 h 208"/>
                <a:gd name="T46" fmla="*/ 300 w 478"/>
                <a:gd name="T47" fmla="*/ 167 h 208"/>
                <a:gd name="T48" fmla="*/ 285 w 478"/>
                <a:gd name="T49" fmla="*/ 180 h 208"/>
                <a:gd name="T50" fmla="*/ 268 w 478"/>
                <a:gd name="T51" fmla="*/ 177 h 208"/>
                <a:gd name="T52" fmla="*/ 254 w 478"/>
                <a:gd name="T53" fmla="*/ 180 h 208"/>
                <a:gd name="T54" fmla="*/ 248 w 478"/>
                <a:gd name="T55" fmla="*/ 183 h 208"/>
                <a:gd name="T56" fmla="*/ 245 w 478"/>
                <a:gd name="T57" fmla="*/ 195 h 208"/>
                <a:gd name="T58" fmla="*/ 231 w 478"/>
                <a:gd name="T59" fmla="*/ 191 h 208"/>
                <a:gd name="T60" fmla="*/ 218 w 478"/>
                <a:gd name="T61" fmla="*/ 198 h 208"/>
                <a:gd name="T62" fmla="*/ 211 w 478"/>
                <a:gd name="T63" fmla="*/ 203 h 208"/>
                <a:gd name="T64" fmla="*/ 199 w 478"/>
                <a:gd name="T65" fmla="*/ 203 h 208"/>
                <a:gd name="T66" fmla="*/ 191 w 478"/>
                <a:gd name="T67" fmla="*/ 203 h 208"/>
                <a:gd name="T68" fmla="*/ 178 w 478"/>
                <a:gd name="T69" fmla="*/ 207 h 208"/>
                <a:gd name="T70" fmla="*/ 154 w 478"/>
                <a:gd name="T71" fmla="*/ 208 h 208"/>
                <a:gd name="T72" fmla="*/ 145 w 478"/>
                <a:gd name="T73" fmla="*/ 201 h 208"/>
                <a:gd name="T74" fmla="*/ 140 w 478"/>
                <a:gd name="T75" fmla="*/ 191 h 208"/>
                <a:gd name="T76" fmla="*/ 131 w 478"/>
                <a:gd name="T77" fmla="*/ 190 h 208"/>
                <a:gd name="T78" fmla="*/ 118 w 478"/>
                <a:gd name="T79" fmla="*/ 191 h 208"/>
                <a:gd name="T80" fmla="*/ 109 w 478"/>
                <a:gd name="T81" fmla="*/ 195 h 208"/>
                <a:gd name="T82" fmla="*/ 104 w 478"/>
                <a:gd name="T83" fmla="*/ 201 h 208"/>
                <a:gd name="T84" fmla="*/ 94 w 478"/>
                <a:gd name="T85" fmla="*/ 202 h 208"/>
                <a:gd name="T86" fmla="*/ 89 w 478"/>
                <a:gd name="T87" fmla="*/ 197 h 208"/>
                <a:gd name="T88" fmla="*/ 83 w 478"/>
                <a:gd name="T89" fmla="*/ 192 h 208"/>
                <a:gd name="T90" fmla="*/ 75 w 478"/>
                <a:gd name="T91" fmla="*/ 197 h 208"/>
                <a:gd name="T92" fmla="*/ 76 w 478"/>
                <a:gd name="T93" fmla="*/ 198 h 208"/>
                <a:gd name="T94" fmla="*/ 74 w 478"/>
                <a:gd name="T95" fmla="*/ 198 h 208"/>
                <a:gd name="T96" fmla="*/ 63 w 478"/>
                <a:gd name="T97" fmla="*/ 198 h 208"/>
                <a:gd name="T98" fmla="*/ 59 w 478"/>
                <a:gd name="T99" fmla="*/ 193 h 208"/>
                <a:gd name="T100" fmla="*/ 33 w 478"/>
                <a:gd name="T101" fmla="*/ 192 h 208"/>
                <a:gd name="T102" fmla="*/ 11 w 478"/>
                <a:gd name="T103" fmla="*/ 193 h 208"/>
                <a:gd name="T104" fmla="*/ 4 w 478"/>
                <a:gd name="T105" fmla="*/ 188 h 208"/>
                <a:gd name="T106" fmla="*/ 6 w 478"/>
                <a:gd name="T107" fmla="*/ 186 h 208"/>
                <a:gd name="T108" fmla="*/ 9 w 478"/>
                <a:gd name="T109" fmla="*/ 18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208">
                  <a:moveTo>
                    <a:pt x="458" y="0"/>
                  </a:moveTo>
                  <a:lnTo>
                    <a:pt x="468" y="5"/>
                  </a:lnTo>
                  <a:lnTo>
                    <a:pt x="468" y="6"/>
                  </a:lnTo>
                  <a:lnTo>
                    <a:pt x="465" y="10"/>
                  </a:lnTo>
                  <a:lnTo>
                    <a:pt x="466" y="15"/>
                  </a:lnTo>
                  <a:lnTo>
                    <a:pt x="464" y="18"/>
                  </a:lnTo>
                  <a:lnTo>
                    <a:pt x="463" y="21"/>
                  </a:lnTo>
                  <a:lnTo>
                    <a:pt x="461" y="30"/>
                  </a:lnTo>
                  <a:lnTo>
                    <a:pt x="466" y="32"/>
                  </a:lnTo>
                  <a:lnTo>
                    <a:pt x="466" y="35"/>
                  </a:lnTo>
                  <a:lnTo>
                    <a:pt x="468" y="36"/>
                  </a:lnTo>
                  <a:lnTo>
                    <a:pt x="470" y="37"/>
                  </a:lnTo>
                  <a:lnTo>
                    <a:pt x="478" y="38"/>
                  </a:lnTo>
                  <a:lnTo>
                    <a:pt x="469" y="41"/>
                  </a:lnTo>
                  <a:lnTo>
                    <a:pt x="466" y="41"/>
                  </a:lnTo>
                  <a:lnTo>
                    <a:pt x="460" y="47"/>
                  </a:lnTo>
                  <a:lnTo>
                    <a:pt x="460" y="50"/>
                  </a:lnTo>
                  <a:lnTo>
                    <a:pt x="461" y="60"/>
                  </a:lnTo>
                  <a:lnTo>
                    <a:pt x="461" y="65"/>
                  </a:lnTo>
                  <a:lnTo>
                    <a:pt x="461" y="66"/>
                  </a:lnTo>
                  <a:lnTo>
                    <a:pt x="461" y="67"/>
                  </a:lnTo>
                  <a:lnTo>
                    <a:pt x="455" y="72"/>
                  </a:lnTo>
                  <a:lnTo>
                    <a:pt x="449" y="77"/>
                  </a:lnTo>
                  <a:lnTo>
                    <a:pt x="425" y="82"/>
                  </a:lnTo>
                  <a:lnTo>
                    <a:pt x="423" y="81"/>
                  </a:lnTo>
                  <a:lnTo>
                    <a:pt x="418" y="81"/>
                  </a:lnTo>
                  <a:lnTo>
                    <a:pt x="399" y="88"/>
                  </a:lnTo>
                  <a:lnTo>
                    <a:pt x="420" y="115"/>
                  </a:lnTo>
                  <a:lnTo>
                    <a:pt x="423" y="117"/>
                  </a:lnTo>
                  <a:lnTo>
                    <a:pt x="423" y="117"/>
                  </a:lnTo>
                  <a:lnTo>
                    <a:pt x="426" y="117"/>
                  </a:lnTo>
                  <a:lnTo>
                    <a:pt x="429" y="117"/>
                  </a:lnTo>
                  <a:lnTo>
                    <a:pt x="431" y="120"/>
                  </a:lnTo>
                  <a:lnTo>
                    <a:pt x="425" y="128"/>
                  </a:lnTo>
                  <a:lnTo>
                    <a:pt x="425" y="132"/>
                  </a:lnTo>
                  <a:lnTo>
                    <a:pt x="425" y="133"/>
                  </a:lnTo>
                  <a:lnTo>
                    <a:pt x="423" y="143"/>
                  </a:lnTo>
                  <a:lnTo>
                    <a:pt x="408" y="153"/>
                  </a:lnTo>
                  <a:lnTo>
                    <a:pt x="393" y="157"/>
                  </a:lnTo>
                  <a:lnTo>
                    <a:pt x="389" y="152"/>
                  </a:lnTo>
                  <a:lnTo>
                    <a:pt x="371" y="151"/>
                  </a:lnTo>
                  <a:lnTo>
                    <a:pt x="364" y="150"/>
                  </a:lnTo>
                  <a:lnTo>
                    <a:pt x="335" y="150"/>
                  </a:lnTo>
                  <a:lnTo>
                    <a:pt x="313" y="155"/>
                  </a:lnTo>
                  <a:lnTo>
                    <a:pt x="306" y="160"/>
                  </a:lnTo>
                  <a:lnTo>
                    <a:pt x="304" y="162"/>
                  </a:lnTo>
                  <a:lnTo>
                    <a:pt x="304" y="163"/>
                  </a:lnTo>
                  <a:lnTo>
                    <a:pt x="300" y="167"/>
                  </a:lnTo>
                  <a:lnTo>
                    <a:pt x="300" y="168"/>
                  </a:lnTo>
                  <a:lnTo>
                    <a:pt x="285" y="180"/>
                  </a:lnTo>
                  <a:lnTo>
                    <a:pt x="271" y="181"/>
                  </a:lnTo>
                  <a:lnTo>
                    <a:pt x="268" y="177"/>
                  </a:lnTo>
                  <a:lnTo>
                    <a:pt x="258" y="177"/>
                  </a:lnTo>
                  <a:lnTo>
                    <a:pt x="254" y="180"/>
                  </a:lnTo>
                  <a:lnTo>
                    <a:pt x="250" y="181"/>
                  </a:lnTo>
                  <a:lnTo>
                    <a:pt x="248" y="183"/>
                  </a:lnTo>
                  <a:lnTo>
                    <a:pt x="240" y="187"/>
                  </a:lnTo>
                  <a:lnTo>
                    <a:pt x="245" y="195"/>
                  </a:lnTo>
                  <a:lnTo>
                    <a:pt x="239" y="198"/>
                  </a:lnTo>
                  <a:lnTo>
                    <a:pt x="231" y="191"/>
                  </a:lnTo>
                  <a:lnTo>
                    <a:pt x="219" y="191"/>
                  </a:lnTo>
                  <a:lnTo>
                    <a:pt x="218" y="198"/>
                  </a:lnTo>
                  <a:lnTo>
                    <a:pt x="211" y="201"/>
                  </a:lnTo>
                  <a:lnTo>
                    <a:pt x="211" y="203"/>
                  </a:lnTo>
                  <a:lnTo>
                    <a:pt x="211" y="207"/>
                  </a:lnTo>
                  <a:lnTo>
                    <a:pt x="199" y="203"/>
                  </a:lnTo>
                  <a:lnTo>
                    <a:pt x="199" y="200"/>
                  </a:lnTo>
                  <a:lnTo>
                    <a:pt x="191" y="203"/>
                  </a:lnTo>
                  <a:lnTo>
                    <a:pt x="181" y="203"/>
                  </a:lnTo>
                  <a:lnTo>
                    <a:pt x="178" y="207"/>
                  </a:lnTo>
                  <a:lnTo>
                    <a:pt x="166" y="206"/>
                  </a:lnTo>
                  <a:lnTo>
                    <a:pt x="154" y="208"/>
                  </a:lnTo>
                  <a:lnTo>
                    <a:pt x="149" y="207"/>
                  </a:lnTo>
                  <a:lnTo>
                    <a:pt x="145" y="201"/>
                  </a:lnTo>
                  <a:lnTo>
                    <a:pt x="143" y="197"/>
                  </a:lnTo>
                  <a:lnTo>
                    <a:pt x="140" y="191"/>
                  </a:lnTo>
                  <a:lnTo>
                    <a:pt x="135" y="187"/>
                  </a:lnTo>
                  <a:lnTo>
                    <a:pt x="131" y="190"/>
                  </a:lnTo>
                  <a:lnTo>
                    <a:pt x="123" y="188"/>
                  </a:lnTo>
                  <a:lnTo>
                    <a:pt x="118" y="191"/>
                  </a:lnTo>
                  <a:lnTo>
                    <a:pt x="118" y="196"/>
                  </a:lnTo>
                  <a:lnTo>
                    <a:pt x="109" y="195"/>
                  </a:lnTo>
                  <a:lnTo>
                    <a:pt x="106" y="200"/>
                  </a:lnTo>
                  <a:lnTo>
                    <a:pt x="104" y="201"/>
                  </a:lnTo>
                  <a:lnTo>
                    <a:pt x="96" y="203"/>
                  </a:lnTo>
                  <a:lnTo>
                    <a:pt x="94" y="202"/>
                  </a:lnTo>
                  <a:lnTo>
                    <a:pt x="88" y="198"/>
                  </a:lnTo>
                  <a:lnTo>
                    <a:pt x="89" y="197"/>
                  </a:lnTo>
                  <a:lnTo>
                    <a:pt x="91" y="195"/>
                  </a:lnTo>
                  <a:lnTo>
                    <a:pt x="83" y="192"/>
                  </a:lnTo>
                  <a:lnTo>
                    <a:pt x="76" y="197"/>
                  </a:lnTo>
                  <a:lnTo>
                    <a:pt x="75" y="197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5" y="198"/>
                  </a:lnTo>
                  <a:lnTo>
                    <a:pt x="74" y="198"/>
                  </a:lnTo>
                  <a:lnTo>
                    <a:pt x="64" y="201"/>
                  </a:lnTo>
                  <a:lnTo>
                    <a:pt x="63" y="198"/>
                  </a:lnTo>
                  <a:lnTo>
                    <a:pt x="60" y="196"/>
                  </a:lnTo>
                  <a:lnTo>
                    <a:pt x="59" y="193"/>
                  </a:lnTo>
                  <a:lnTo>
                    <a:pt x="40" y="197"/>
                  </a:lnTo>
                  <a:lnTo>
                    <a:pt x="33" y="192"/>
                  </a:lnTo>
                  <a:lnTo>
                    <a:pt x="28" y="195"/>
                  </a:lnTo>
                  <a:lnTo>
                    <a:pt x="11" y="193"/>
                  </a:lnTo>
                  <a:lnTo>
                    <a:pt x="8" y="191"/>
                  </a:lnTo>
                  <a:lnTo>
                    <a:pt x="4" y="188"/>
                  </a:lnTo>
                  <a:lnTo>
                    <a:pt x="0" y="191"/>
                  </a:lnTo>
                  <a:lnTo>
                    <a:pt x="6" y="186"/>
                  </a:lnTo>
                  <a:lnTo>
                    <a:pt x="9" y="185"/>
                  </a:lnTo>
                  <a:lnTo>
                    <a:pt x="9" y="18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3" name="Linje 39">
              <a:extLst>
                <a:ext uri="{FF2B5EF4-FFF2-40B4-BE49-F238E27FC236}">
                  <a16:creationId xmlns:a16="http://schemas.microsoft.com/office/drawing/2014/main" id="{00000000-0008-0000-0000-00002714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" y="516"/>
              <a:ext cx="0" cy="0"/>
            </a:xfrm>
            <a:prstGeom prst="line">
              <a:avLst/>
            </a:pr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4" name="Frihåndsform 233">
              <a:extLst>
                <a:ext uri="{FF2B5EF4-FFF2-40B4-BE49-F238E27FC236}">
                  <a16:creationId xmlns:a16="http://schemas.microsoft.com/office/drawing/2014/main" id="{00000000-0008-0000-0000-000028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" y="503"/>
              <a:ext cx="4" cy="13"/>
            </a:xfrm>
            <a:custGeom>
              <a:avLst/>
              <a:gdLst>
                <a:gd name="T0" fmla="*/ 0 w 12"/>
                <a:gd name="T1" fmla="*/ 0 h 40"/>
                <a:gd name="T2" fmla="*/ 1 w 12"/>
                <a:gd name="T3" fmla="*/ 8 h 40"/>
                <a:gd name="T4" fmla="*/ 1 w 12"/>
                <a:gd name="T5" fmla="*/ 10 h 40"/>
                <a:gd name="T6" fmla="*/ 4 w 12"/>
                <a:gd name="T7" fmla="*/ 11 h 40"/>
                <a:gd name="T8" fmla="*/ 10 w 12"/>
                <a:gd name="T9" fmla="*/ 11 h 40"/>
                <a:gd name="T10" fmla="*/ 12 w 12"/>
                <a:gd name="T11" fmla="*/ 15 h 40"/>
                <a:gd name="T12" fmla="*/ 12 w 12"/>
                <a:gd name="T13" fmla="*/ 16 h 40"/>
                <a:gd name="T14" fmla="*/ 9 w 12"/>
                <a:gd name="T15" fmla="*/ 23 h 40"/>
                <a:gd name="T16" fmla="*/ 7 w 12"/>
                <a:gd name="T17" fmla="*/ 25 h 40"/>
                <a:gd name="T18" fmla="*/ 1 w 12"/>
                <a:gd name="T19" fmla="*/ 31 h 40"/>
                <a:gd name="T20" fmla="*/ 6 w 12"/>
                <a:gd name="T21" fmla="*/ 40 h 40"/>
                <a:gd name="T22" fmla="*/ 4 w 12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0">
                  <a:moveTo>
                    <a:pt x="0" y="0"/>
                  </a:moveTo>
                  <a:lnTo>
                    <a:pt x="1" y="8"/>
                  </a:lnTo>
                  <a:lnTo>
                    <a:pt x="1" y="10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1" y="31"/>
                  </a:lnTo>
                  <a:lnTo>
                    <a:pt x="6" y="40"/>
                  </a:lnTo>
                  <a:lnTo>
                    <a:pt x="4" y="4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5" name="Frihåndsform 234">
              <a:extLst>
                <a:ext uri="{FF2B5EF4-FFF2-40B4-BE49-F238E27FC236}">
                  <a16:creationId xmlns:a16="http://schemas.microsoft.com/office/drawing/2014/main" id="{00000000-0008-0000-0000-000029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" y="712"/>
              <a:ext cx="12" cy="23"/>
            </a:xfrm>
            <a:custGeom>
              <a:avLst/>
              <a:gdLst>
                <a:gd name="T0" fmla="*/ 35 w 35"/>
                <a:gd name="T1" fmla="*/ 0 h 69"/>
                <a:gd name="T2" fmla="*/ 32 w 35"/>
                <a:gd name="T3" fmla="*/ 4 h 69"/>
                <a:gd name="T4" fmla="*/ 33 w 35"/>
                <a:gd name="T5" fmla="*/ 11 h 69"/>
                <a:gd name="T6" fmla="*/ 20 w 35"/>
                <a:gd name="T7" fmla="*/ 21 h 69"/>
                <a:gd name="T8" fmla="*/ 18 w 35"/>
                <a:gd name="T9" fmla="*/ 19 h 69"/>
                <a:gd name="T10" fmla="*/ 15 w 35"/>
                <a:gd name="T11" fmla="*/ 19 h 69"/>
                <a:gd name="T12" fmla="*/ 12 w 35"/>
                <a:gd name="T13" fmla="*/ 25 h 69"/>
                <a:gd name="T14" fmla="*/ 6 w 35"/>
                <a:gd name="T15" fmla="*/ 29 h 69"/>
                <a:gd name="T16" fmla="*/ 5 w 35"/>
                <a:gd name="T17" fmla="*/ 33 h 69"/>
                <a:gd name="T18" fmla="*/ 3 w 35"/>
                <a:gd name="T19" fmla="*/ 33 h 69"/>
                <a:gd name="T20" fmla="*/ 5 w 35"/>
                <a:gd name="T21" fmla="*/ 43 h 69"/>
                <a:gd name="T22" fmla="*/ 5 w 35"/>
                <a:gd name="T23" fmla="*/ 44 h 69"/>
                <a:gd name="T24" fmla="*/ 3 w 35"/>
                <a:gd name="T25" fmla="*/ 45 h 69"/>
                <a:gd name="T26" fmla="*/ 2 w 35"/>
                <a:gd name="T27" fmla="*/ 46 h 69"/>
                <a:gd name="T28" fmla="*/ 2 w 35"/>
                <a:gd name="T29" fmla="*/ 48 h 69"/>
                <a:gd name="T30" fmla="*/ 0 w 35"/>
                <a:gd name="T31" fmla="*/ 50 h 69"/>
                <a:gd name="T32" fmla="*/ 0 w 35"/>
                <a:gd name="T33" fmla="*/ 51 h 69"/>
                <a:gd name="T34" fmla="*/ 0 w 35"/>
                <a:gd name="T35" fmla="*/ 53 h 69"/>
                <a:gd name="T36" fmla="*/ 0 w 35"/>
                <a:gd name="T37" fmla="*/ 54 h 69"/>
                <a:gd name="T38" fmla="*/ 1 w 35"/>
                <a:gd name="T39" fmla="*/ 54 h 69"/>
                <a:gd name="T40" fmla="*/ 1 w 35"/>
                <a:gd name="T41" fmla="*/ 55 h 69"/>
                <a:gd name="T42" fmla="*/ 2 w 35"/>
                <a:gd name="T43" fmla="*/ 58 h 69"/>
                <a:gd name="T44" fmla="*/ 2 w 35"/>
                <a:gd name="T45" fmla="*/ 60 h 69"/>
                <a:gd name="T46" fmla="*/ 0 w 35"/>
                <a:gd name="T47" fmla="*/ 62 h 69"/>
                <a:gd name="T48" fmla="*/ 3 w 35"/>
                <a:gd name="T49" fmla="*/ 64 h 69"/>
                <a:gd name="T50" fmla="*/ 6 w 35"/>
                <a:gd name="T51" fmla="*/ 66 h 69"/>
                <a:gd name="T52" fmla="*/ 8 w 35"/>
                <a:gd name="T53" fmla="*/ 69 h 69"/>
                <a:gd name="T54" fmla="*/ 10 w 35"/>
                <a:gd name="T55" fmla="*/ 69 h 69"/>
                <a:gd name="T56" fmla="*/ 17 w 35"/>
                <a:gd name="T5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69">
                  <a:moveTo>
                    <a:pt x="35" y="0"/>
                  </a:moveTo>
                  <a:lnTo>
                    <a:pt x="32" y="4"/>
                  </a:lnTo>
                  <a:lnTo>
                    <a:pt x="33" y="11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2" y="25"/>
                  </a:lnTo>
                  <a:lnTo>
                    <a:pt x="6" y="29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3" y="45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3" y="64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7" y="67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6" name="Frihåndsform 235">
              <a:extLst>
                <a:ext uri="{FF2B5EF4-FFF2-40B4-BE49-F238E27FC236}">
                  <a16:creationId xmlns:a16="http://schemas.microsoft.com/office/drawing/2014/main" id="{00000000-0008-0000-0000-00002A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" y="503"/>
              <a:ext cx="4" cy="13"/>
            </a:xfrm>
            <a:custGeom>
              <a:avLst/>
              <a:gdLst>
                <a:gd name="T0" fmla="*/ 4 w 12"/>
                <a:gd name="T1" fmla="*/ 41 h 41"/>
                <a:gd name="T2" fmla="*/ 5 w 12"/>
                <a:gd name="T3" fmla="*/ 41 h 41"/>
                <a:gd name="T4" fmla="*/ 1 w 12"/>
                <a:gd name="T5" fmla="*/ 31 h 41"/>
                <a:gd name="T6" fmla="*/ 6 w 12"/>
                <a:gd name="T7" fmla="*/ 26 h 41"/>
                <a:gd name="T8" fmla="*/ 7 w 12"/>
                <a:gd name="T9" fmla="*/ 25 h 41"/>
                <a:gd name="T10" fmla="*/ 12 w 12"/>
                <a:gd name="T11" fmla="*/ 16 h 41"/>
                <a:gd name="T12" fmla="*/ 12 w 12"/>
                <a:gd name="T13" fmla="*/ 15 h 41"/>
                <a:gd name="T14" fmla="*/ 9 w 12"/>
                <a:gd name="T15" fmla="*/ 12 h 41"/>
                <a:gd name="T16" fmla="*/ 4 w 12"/>
                <a:gd name="T17" fmla="*/ 12 h 41"/>
                <a:gd name="T18" fmla="*/ 1 w 12"/>
                <a:gd name="T19" fmla="*/ 11 h 41"/>
                <a:gd name="T20" fmla="*/ 1 w 12"/>
                <a:gd name="T21" fmla="*/ 8 h 41"/>
                <a:gd name="T22" fmla="*/ 0 w 12"/>
                <a:gd name="T2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1">
                  <a:moveTo>
                    <a:pt x="4" y="41"/>
                  </a:moveTo>
                  <a:lnTo>
                    <a:pt x="5" y="41"/>
                  </a:lnTo>
                  <a:lnTo>
                    <a:pt x="1" y="31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7" name="Frihåndsform 236">
              <a:extLst>
                <a:ext uri="{FF2B5EF4-FFF2-40B4-BE49-F238E27FC236}">
                  <a16:creationId xmlns:a16="http://schemas.microsoft.com/office/drawing/2014/main" id="{00000000-0008-0000-0000-00002B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" y="507"/>
              <a:ext cx="121" cy="72"/>
            </a:xfrm>
            <a:custGeom>
              <a:avLst/>
              <a:gdLst>
                <a:gd name="T0" fmla="*/ 224 w 362"/>
                <a:gd name="T1" fmla="*/ 6 h 217"/>
                <a:gd name="T2" fmla="*/ 259 w 362"/>
                <a:gd name="T3" fmla="*/ 19 h 217"/>
                <a:gd name="T4" fmla="*/ 302 w 362"/>
                <a:gd name="T5" fmla="*/ 51 h 217"/>
                <a:gd name="T6" fmla="*/ 341 w 362"/>
                <a:gd name="T7" fmla="*/ 51 h 217"/>
                <a:gd name="T8" fmla="*/ 350 w 362"/>
                <a:gd name="T9" fmla="*/ 61 h 217"/>
                <a:gd name="T10" fmla="*/ 355 w 362"/>
                <a:gd name="T11" fmla="*/ 69 h 217"/>
                <a:gd name="T12" fmla="*/ 360 w 362"/>
                <a:gd name="T13" fmla="*/ 84 h 217"/>
                <a:gd name="T14" fmla="*/ 355 w 362"/>
                <a:gd name="T15" fmla="*/ 97 h 217"/>
                <a:gd name="T16" fmla="*/ 345 w 362"/>
                <a:gd name="T17" fmla="*/ 106 h 217"/>
                <a:gd name="T18" fmla="*/ 347 w 362"/>
                <a:gd name="T19" fmla="*/ 120 h 217"/>
                <a:gd name="T20" fmla="*/ 347 w 362"/>
                <a:gd name="T21" fmla="*/ 142 h 217"/>
                <a:gd name="T22" fmla="*/ 345 w 362"/>
                <a:gd name="T23" fmla="*/ 149 h 217"/>
                <a:gd name="T24" fmla="*/ 343 w 362"/>
                <a:gd name="T25" fmla="*/ 155 h 217"/>
                <a:gd name="T26" fmla="*/ 342 w 362"/>
                <a:gd name="T27" fmla="*/ 164 h 217"/>
                <a:gd name="T28" fmla="*/ 347 w 362"/>
                <a:gd name="T29" fmla="*/ 184 h 217"/>
                <a:gd name="T30" fmla="*/ 355 w 362"/>
                <a:gd name="T31" fmla="*/ 201 h 217"/>
                <a:gd name="T32" fmla="*/ 358 w 362"/>
                <a:gd name="T33" fmla="*/ 212 h 217"/>
                <a:gd name="T34" fmla="*/ 337 w 362"/>
                <a:gd name="T35" fmla="*/ 211 h 217"/>
                <a:gd name="T36" fmla="*/ 321 w 362"/>
                <a:gd name="T37" fmla="*/ 206 h 217"/>
                <a:gd name="T38" fmla="*/ 302 w 362"/>
                <a:gd name="T39" fmla="*/ 207 h 217"/>
                <a:gd name="T40" fmla="*/ 296 w 362"/>
                <a:gd name="T41" fmla="*/ 202 h 217"/>
                <a:gd name="T42" fmla="*/ 283 w 362"/>
                <a:gd name="T43" fmla="*/ 204 h 217"/>
                <a:gd name="T44" fmla="*/ 261 w 362"/>
                <a:gd name="T45" fmla="*/ 176 h 217"/>
                <a:gd name="T46" fmla="*/ 256 w 362"/>
                <a:gd name="T47" fmla="*/ 174 h 217"/>
                <a:gd name="T48" fmla="*/ 247 w 362"/>
                <a:gd name="T49" fmla="*/ 164 h 217"/>
                <a:gd name="T50" fmla="*/ 245 w 362"/>
                <a:gd name="T51" fmla="*/ 150 h 217"/>
                <a:gd name="T52" fmla="*/ 221 w 362"/>
                <a:gd name="T53" fmla="*/ 139 h 217"/>
                <a:gd name="T54" fmla="*/ 192 w 362"/>
                <a:gd name="T55" fmla="*/ 142 h 217"/>
                <a:gd name="T56" fmla="*/ 147 w 362"/>
                <a:gd name="T57" fmla="*/ 136 h 217"/>
                <a:gd name="T58" fmla="*/ 136 w 362"/>
                <a:gd name="T59" fmla="*/ 137 h 217"/>
                <a:gd name="T60" fmla="*/ 122 w 362"/>
                <a:gd name="T61" fmla="*/ 154 h 217"/>
                <a:gd name="T62" fmla="*/ 111 w 362"/>
                <a:gd name="T63" fmla="*/ 190 h 217"/>
                <a:gd name="T64" fmla="*/ 97 w 362"/>
                <a:gd name="T65" fmla="*/ 195 h 217"/>
                <a:gd name="T66" fmla="*/ 91 w 362"/>
                <a:gd name="T67" fmla="*/ 209 h 217"/>
                <a:gd name="T68" fmla="*/ 65 w 362"/>
                <a:gd name="T69" fmla="*/ 211 h 217"/>
                <a:gd name="T70" fmla="*/ 54 w 362"/>
                <a:gd name="T71" fmla="*/ 204 h 217"/>
                <a:gd name="T72" fmla="*/ 27 w 362"/>
                <a:gd name="T73" fmla="*/ 192 h 217"/>
                <a:gd name="T74" fmla="*/ 30 w 362"/>
                <a:gd name="T75" fmla="*/ 167 h 217"/>
                <a:gd name="T76" fmla="*/ 37 w 362"/>
                <a:gd name="T77" fmla="*/ 154 h 217"/>
                <a:gd name="T78" fmla="*/ 27 w 362"/>
                <a:gd name="T79" fmla="*/ 151 h 217"/>
                <a:gd name="T80" fmla="*/ 5 w 362"/>
                <a:gd name="T81" fmla="*/ 122 h 217"/>
                <a:gd name="T82" fmla="*/ 30 w 362"/>
                <a:gd name="T83" fmla="*/ 116 h 217"/>
                <a:gd name="T84" fmla="*/ 66 w 362"/>
                <a:gd name="T85" fmla="*/ 101 h 217"/>
                <a:gd name="T86" fmla="*/ 66 w 362"/>
                <a:gd name="T87" fmla="*/ 94 h 217"/>
                <a:gd name="T88" fmla="*/ 72 w 362"/>
                <a:gd name="T89" fmla="*/ 75 h 217"/>
                <a:gd name="T90" fmla="*/ 76 w 362"/>
                <a:gd name="T91" fmla="*/ 71 h 217"/>
                <a:gd name="T92" fmla="*/ 72 w 362"/>
                <a:gd name="T93" fmla="*/ 66 h 217"/>
                <a:gd name="T94" fmla="*/ 69 w 362"/>
                <a:gd name="T95" fmla="*/ 54 h 217"/>
                <a:gd name="T96" fmla="*/ 74 w 362"/>
                <a:gd name="T97" fmla="*/ 40 h 217"/>
                <a:gd name="T98" fmla="*/ 62 w 362"/>
                <a:gd name="T99" fmla="*/ 31 h 217"/>
                <a:gd name="T100" fmla="*/ 49 w 362"/>
                <a:gd name="T101" fmla="*/ 33 h 217"/>
                <a:gd name="T102" fmla="*/ 42 w 362"/>
                <a:gd name="T103" fmla="*/ 46 h 217"/>
                <a:gd name="T104" fmla="*/ 29 w 362"/>
                <a:gd name="T105" fmla="*/ 45 h 217"/>
                <a:gd name="T106" fmla="*/ 27 w 362"/>
                <a:gd name="T107" fmla="*/ 48 h 217"/>
                <a:gd name="T108" fmla="*/ 21 w 362"/>
                <a:gd name="T109" fmla="*/ 48 h 217"/>
                <a:gd name="T110" fmla="*/ 2 w 362"/>
                <a:gd name="T111" fmla="*/ 45 h 217"/>
                <a:gd name="T112" fmla="*/ 1 w 362"/>
                <a:gd name="T113" fmla="*/ 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2" h="217">
                  <a:moveTo>
                    <a:pt x="224" y="0"/>
                  </a:moveTo>
                  <a:lnTo>
                    <a:pt x="224" y="1"/>
                  </a:lnTo>
                  <a:lnTo>
                    <a:pt x="224" y="6"/>
                  </a:lnTo>
                  <a:lnTo>
                    <a:pt x="224" y="18"/>
                  </a:lnTo>
                  <a:lnTo>
                    <a:pt x="234" y="21"/>
                  </a:lnTo>
                  <a:lnTo>
                    <a:pt x="259" y="19"/>
                  </a:lnTo>
                  <a:lnTo>
                    <a:pt x="271" y="21"/>
                  </a:lnTo>
                  <a:lnTo>
                    <a:pt x="285" y="24"/>
                  </a:lnTo>
                  <a:lnTo>
                    <a:pt x="302" y="51"/>
                  </a:lnTo>
                  <a:lnTo>
                    <a:pt x="310" y="51"/>
                  </a:lnTo>
                  <a:lnTo>
                    <a:pt x="333" y="51"/>
                  </a:lnTo>
                  <a:lnTo>
                    <a:pt x="341" y="51"/>
                  </a:lnTo>
                  <a:lnTo>
                    <a:pt x="345" y="54"/>
                  </a:lnTo>
                  <a:lnTo>
                    <a:pt x="347" y="57"/>
                  </a:lnTo>
                  <a:lnTo>
                    <a:pt x="350" y="61"/>
                  </a:lnTo>
                  <a:lnTo>
                    <a:pt x="350" y="64"/>
                  </a:lnTo>
                  <a:lnTo>
                    <a:pt x="353" y="67"/>
                  </a:lnTo>
                  <a:lnTo>
                    <a:pt x="355" y="69"/>
                  </a:lnTo>
                  <a:lnTo>
                    <a:pt x="356" y="72"/>
                  </a:lnTo>
                  <a:lnTo>
                    <a:pt x="357" y="76"/>
                  </a:lnTo>
                  <a:lnTo>
                    <a:pt x="360" y="84"/>
                  </a:lnTo>
                  <a:lnTo>
                    <a:pt x="362" y="87"/>
                  </a:lnTo>
                  <a:lnTo>
                    <a:pt x="357" y="95"/>
                  </a:lnTo>
                  <a:lnTo>
                    <a:pt x="355" y="97"/>
                  </a:lnTo>
                  <a:lnTo>
                    <a:pt x="353" y="99"/>
                  </a:lnTo>
                  <a:lnTo>
                    <a:pt x="347" y="104"/>
                  </a:lnTo>
                  <a:lnTo>
                    <a:pt x="345" y="106"/>
                  </a:lnTo>
                  <a:lnTo>
                    <a:pt x="346" y="115"/>
                  </a:lnTo>
                  <a:lnTo>
                    <a:pt x="346" y="117"/>
                  </a:lnTo>
                  <a:lnTo>
                    <a:pt x="347" y="120"/>
                  </a:lnTo>
                  <a:lnTo>
                    <a:pt x="348" y="125"/>
                  </a:lnTo>
                  <a:lnTo>
                    <a:pt x="350" y="135"/>
                  </a:lnTo>
                  <a:lnTo>
                    <a:pt x="347" y="142"/>
                  </a:lnTo>
                  <a:lnTo>
                    <a:pt x="346" y="144"/>
                  </a:lnTo>
                  <a:lnTo>
                    <a:pt x="345" y="146"/>
                  </a:lnTo>
                  <a:lnTo>
                    <a:pt x="345" y="149"/>
                  </a:lnTo>
                  <a:lnTo>
                    <a:pt x="345" y="152"/>
                  </a:lnTo>
                  <a:lnTo>
                    <a:pt x="343" y="154"/>
                  </a:lnTo>
                  <a:lnTo>
                    <a:pt x="343" y="155"/>
                  </a:lnTo>
                  <a:lnTo>
                    <a:pt x="342" y="157"/>
                  </a:lnTo>
                  <a:lnTo>
                    <a:pt x="341" y="160"/>
                  </a:lnTo>
                  <a:lnTo>
                    <a:pt x="342" y="164"/>
                  </a:lnTo>
                  <a:lnTo>
                    <a:pt x="345" y="169"/>
                  </a:lnTo>
                  <a:lnTo>
                    <a:pt x="345" y="174"/>
                  </a:lnTo>
                  <a:lnTo>
                    <a:pt x="347" y="184"/>
                  </a:lnTo>
                  <a:lnTo>
                    <a:pt x="350" y="191"/>
                  </a:lnTo>
                  <a:lnTo>
                    <a:pt x="353" y="194"/>
                  </a:lnTo>
                  <a:lnTo>
                    <a:pt x="355" y="201"/>
                  </a:lnTo>
                  <a:lnTo>
                    <a:pt x="357" y="205"/>
                  </a:lnTo>
                  <a:lnTo>
                    <a:pt x="357" y="206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45" y="217"/>
                  </a:lnTo>
                  <a:lnTo>
                    <a:pt x="337" y="211"/>
                  </a:lnTo>
                  <a:lnTo>
                    <a:pt x="330" y="209"/>
                  </a:lnTo>
                  <a:lnTo>
                    <a:pt x="328" y="207"/>
                  </a:lnTo>
                  <a:lnTo>
                    <a:pt x="321" y="206"/>
                  </a:lnTo>
                  <a:lnTo>
                    <a:pt x="316" y="204"/>
                  </a:lnTo>
                  <a:lnTo>
                    <a:pt x="307" y="202"/>
                  </a:lnTo>
                  <a:lnTo>
                    <a:pt x="302" y="207"/>
                  </a:lnTo>
                  <a:lnTo>
                    <a:pt x="301" y="209"/>
                  </a:lnTo>
                  <a:lnTo>
                    <a:pt x="297" y="207"/>
                  </a:lnTo>
                  <a:lnTo>
                    <a:pt x="296" y="202"/>
                  </a:lnTo>
                  <a:lnTo>
                    <a:pt x="296" y="202"/>
                  </a:lnTo>
                  <a:lnTo>
                    <a:pt x="288" y="202"/>
                  </a:lnTo>
                  <a:lnTo>
                    <a:pt x="283" y="204"/>
                  </a:lnTo>
                  <a:lnTo>
                    <a:pt x="277" y="191"/>
                  </a:lnTo>
                  <a:lnTo>
                    <a:pt x="271" y="185"/>
                  </a:lnTo>
                  <a:lnTo>
                    <a:pt x="261" y="176"/>
                  </a:lnTo>
                  <a:lnTo>
                    <a:pt x="261" y="175"/>
                  </a:lnTo>
                  <a:lnTo>
                    <a:pt x="260" y="174"/>
                  </a:lnTo>
                  <a:lnTo>
                    <a:pt x="256" y="174"/>
                  </a:lnTo>
                  <a:lnTo>
                    <a:pt x="254" y="171"/>
                  </a:lnTo>
                  <a:lnTo>
                    <a:pt x="252" y="165"/>
                  </a:lnTo>
                  <a:lnTo>
                    <a:pt x="247" y="164"/>
                  </a:lnTo>
                  <a:lnTo>
                    <a:pt x="247" y="161"/>
                  </a:lnTo>
                  <a:lnTo>
                    <a:pt x="246" y="152"/>
                  </a:lnTo>
                  <a:lnTo>
                    <a:pt x="245" y="150"/>
                  </a:lnTo>
                  <a:lnTo>
                    <a:pt x="241" y="146"/>
                  </a:lnTo>
                  <a:lnTo>
                    <a:pt x="240" y="145"/>
                  </a:lnTo>
                  <a:lnTo>
                    <a:pt x="221" y="139"/>
                  </a:lnTo>
                  <a:lnTo>
                    <a:pt x="206" y="142"/>
                  </a:lnTo>
                  <a:lnTo>
                    <a:pt x="199" y="147"/>
                  </a:lnTo>
                  <a:lnTo>
                    <a:pt x="192" y="142"/>
                  </a:lnTo>
                  <a:lnTo>
                    <a:pt x="185" y="145"/>
                  </a:lnTo>
                  <a:lnTo>
                    <a:pt x="155" y="136"/>
                  </a:lnTo>
                  <a:lnTo>
                    <a:pt x="147" y="136"/>
                  </a:lnTo>
                  <a:lnTo>
                    <a:pt x="137" y="136"/>
                  </a:lnTo>
                  <a:lnTo>
                    <a:pt x="136" y="136"/>
                  </a:lnTo>
                  <a:lnTo>
                    <a:pt x="136" y="137"/>
                  </a:lnTo>
                  <a:lnTo>
                    <a:pt x="134" y="141"/>
                  </a:lnTo>
                  <a:lnTo>
                    <a:pt x="126" y="149"/>
                  </a:lnTo>
                  <a:lnTo>
                    <a:pt x="122" y="154"/>
                  </a:lnTo>
                  <a:lnTo>
                    <a:pt x="119" y="160"/>
                  </a:lnTo>
                  <a:lnTo>
                    <a:pt x="126" y="184"/>
                  </a:lnTo>
                  <a:lnTo>
                    <a:pt x="111" y="190"/>
                  </a:lnTo>
                  <a:lnTo>
                    <a:pt x="107" y="197"/>
                  </a:lnTo>
                  <a:lnTo>
                    <a:pt x="102" y="199"/>
                  </a:lnTo>
                  <a:lnTo>
                    <a:pt x="97" y="195"/>
                  </a:lnTo>
                  <a:lnTo>
                    <a:pt x="95" y="199"/>
                  </a:lnTo>
                  <a:lnTo>
                    <a:pt x="99" y="201"/>
                  </a:lnTo>
                  <a:lnTo>
                    <a:pt x="91" y="209"/>
                  </a:lnTo>
                  <a:lnTo>
                    <a:pt x="69" y="214"/>
                  </a:lnTo>
                  <a:lnTo>
                    <a:pt x="67" y="212"/>
                  </a:lnTo>
                  <a:lnTo>
                    <a:pt x="65" y="211"/>
                  </a:lnTo>
                  <a:lnTo>
                    <a:pt x="64" y="211"/>
                  </a:lnTo>
                  <a:lnTo>
                    <a:pt x="56" y="206"/>
                  </a:lnTo>
                  <a:lnTo>
                    <a:pt x="54" y="204"/>
                  </a:lnTo>
                  <a:lnTo>
                    <a:pt x="50" y="202"/>
                  </a:lnTo>
                  <a:lnTo>
                    <a:pt x="29" y="194"/>
                  </a:lnTo>
                  <a:lnTo>
                    <a:pt x="27" y="192"/>
                  </a:lnTo>
                  <a:lnTo>
                    <a:pt x="12" y="187"/>
                  </a:lnTo>
                  <a:lnTo>
                    <a:pt x="27" y="17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1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6" y="149"/>
                  </a:lnTo>
                  <a:lnTo>
                    <a:pt x="5" y="122"/>
                  </a:lnTo>
                  <a:lnTo>
                    <a:pt x="24" y="115"/>
                  </a:lnTo>
                  <a:lnTo>
                    <a:pt x="27" y="115"/>
                  </a:lnTo>
                  <a:lnTo>
                    <a:pt x="30" y="116"/>
                  </a:lnTo>
                  <a:lnTo>
                    <a:pt x="55" y="111"/>
                  </a:lnTo>
                  <a:lnTo>
                    <a:pt x="61" y="107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5" y="84"/>
                  </a:lnTo>
                  <a:lnTo>
                    <a:pt x="65" y="81"/>
                  </a:lnTo>
                  <a:lnTo>
                    <a:pt x="72" y="75"/>
                  </a:lnTo>
                  <a:lnTo>
                    <a:pt x="75" y="75"/>
                  </a:lnTo>
                  <a:lnTo>
                    <a:pt x="82" y="72"/>
                  </a:lnTo>
                  <a:lnTo>
                    <a:pt x="76" y="71"/>
                  </a:lnTo>
                  <a:lnTo>
                    <a:pt x="74" y="70"/>
                  </a:lnTo>
                  <a:lnTo>
                    <a:pt x="72" y="69"/>
                  </a:lnTo>
                  <a:lnTo>
                    <a:pt x="72" y="66"/>
                  </a:lnTo>
                  <a:lnTo>
                    <a:pt x="66" y="64"/>
                  </a:lnTo>
                  <a:lnTo>
                    <a:pt x="67" y="55"/>
                  </a:lnTo>
                  <a:lnTo>
                    <a:pt x="69" y="54"/>
                  </a:lnTo>
                  <a:lnTo>
                    <a:pt x="72" y="49"/>
                  </a:lnTo>
                  <a:lnTo>
                    <a:pt x="70" y="44"/>
                  </a:lnTo>
                  <a:lnTo>
                    <a:pt x="74" y="40"/>
                  </a:lnTo>
                  <a:lnTo>
                    <a:pt x="74" y="39"/>
                  </a:lnTo>
                  <a:lnTo>
                    <a:pt x="62" y="34"/>
                  </a:lnTo>
                  <a:lnTo>
                    <a:pt x="62" y="31"/>
                  </a:lnTo>
                  <a:lnTo>
                    <a:pt x="56" y="35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0" y="39"/>
                  </a:lnTo>
                  <a:lnTo>
                    <a:pt x="42" y="46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9" y="45"/>
                  </a:lnTo>
                  <a:lnTo>
                    <a:pt x="29" y="46"/>
                  </a:lnTo>
                  <a:lnTo>
                    <a:pt x="27" y="46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6" y="46"/>
                  </a:lnTo>
                  <a:lnTo>
                    <a:pt x="21" y="48"/>
                  </a:lnTo>
                  <a:lnTo>
                    <a:pt x="20" y="45"/>
                  </a:lnTo>
                  <a:lnTo>
                    <a:pt x="14" y="48"/>
                  </a:lnTo>
                  <a:lnTo>
                    <a:pt x="2" y="45"/>
                  </a:lnTo>
                  <a:lnTo>
                    <a:pt x="5" y="39"/>
                  </a:lnTo>
                  <a:lnTo>
                    <a:pt x="2" y="38"/>
                  </a:lnTo>
                  <a:lnTo>
                    <a:pt x="1" y="35"/>
                  </a:lnTo>
                  <a:lnTo>
                    <a:pt x="0" y="34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8" name="Frihåndsform 237">
              <a:extLst>
                <a:ext uri="{FF2B5EF4-FFF2-40B4-BE49-F238E27FC236}">
                  <a16:creationId xmlns:a16="http://schemas.microsoft.com/office/drawing/2014/main" id="{00000000-0008-0000-0000-00002C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445"/>
              <a:ext cx="32" cy="55"/>
            </a:xfrm>
            <a:custGeom>
              <a:avLst/>
              <a:gdLst>
                <a:gd name="T0" fmla="*/ 55 w 94"/>
                <a:gd name="T1" fmla="*/ 0 h 164"/>
                <a:gd name="T2" fmla="*/ 64 w 94"/>
                <a:gd name="T3" fmla="*/ 8 h 164"/>
                <a:gd name="T4" fmla="*/ 73 w 94"/>
                <a:gd name="T5" fmla="*/ 6 h 164"/>
                <a:gd name="T6" fmla="*/ 73 w 94"/>
                <a:gd name="T7" fmla="*/ 9 h 164"/>
                <a:gd name="T8" fmla="*/ 73 w 94"/>
                <a:gd name="T9" fmla="*/ 9 h 164"/>
                <a:gd name="T10" fmla="*/ 73 w 94"/>
                <a:gd name="T11" fmla="*/ 14 h 164"/>
                <a:gd name="T12" fmla="*/ 73 w 94"/>
                <a:gd name="T13" fmla="*/ 16 h 164"/>
                <a:gd name="T14" fmla="*/ 75 w 94"/>
                <a:gd name="T15" fmla="*/ 20 h 164"/>
                <a:gd name="T16" fmla="*/ 94 w 94"/>
                <a:gd name="T17" fmla="*/ 28 h 164"/>
                <a:gd name="T18" fmla="*/ 93 w 94"/>
                <a:gd name="T19" fmla="*/ 30 h 164"/>
                <a:gd name="T20" fmla="*/ 89 w 94"/>
                <a:gd name="T21" fmla="*/ 38 h 164"/>
                <a:gd name="T22" fmla="*/ 86 w 94"/>
                <a:gd name="T23" fmla="*/ 40 h 164"/>
                <a:gd name="T24" fmla="*/ 73 w 94"/>
                <a:gd name="T25" fmla="*/ 46 h 164"/>
                <a:gd name="T26" fmla="*/ 76 w 94"/>
                <a:gd name="T27" fmla="*/ 58 h 164"/>
                <a:gd name="T28" fmla="*/ 84 w 94"/>
                <a:gd name="T29" fmla="*/ 59 h 164"/>
                <a:gd name="T30" fmla="*/ 84 w 94"/>
                <a:gd name="T31" fmla="*/ 61 h 164"/>
                <a:gd name="T32" fmla="*/ 80 w 94"/>
                <a:gd name="T33" fmla="*/ 63 h 164"/>
                <a:gd name="T34" fmla="*/ 79 w 94"/>
                <a:gd name="T35" fmla="*/ 69 h 164"/>
                <a:gd name="T36" fmla="*/ 78 w 94"/>
                <a:gd name="T37" fmla="*/ 70 h 164"/>
                <a:gd name="T38" fmla="*/ 73 w 94"/>
                <a:gd name="T39" fmla="*/ 74 h 164"/>
                <a:gd name="T40" fmla="*/ 73 w 94"/>
                <a:gd name="T41" fmla="*/ 81 h 164"/>
                <a:gd name="T42" fmla="*/ 65 w 94"/>
                <a:gd name="T43" fmla="*/ 90 h 164"/>
                <a:gd name="T44" fmla="*/ 55 w 94"/>
                <a:gd name="T45" fmla="*/ 96 h 164"/>
                <a:gd name="T46" fmla="*/ 36 w 94"/>
                <a:gd name="T47" fmla="*/ 120 h 164"/>
                <a:gd name="T48" fmla="*/ 35 w 94"/>
                <a:gd name="T49" fmla="*/ 116 h 164"/>
                <a:gd name="T50" fmla="*/ 34 w 94"/>
                <a:gd name="T51" fmla="*/ 118 h 164"/>
                <a:gd name="T52" fmla="*/ 35 w 94"/>
                <a:gd name="T53" fmla="*/ 123 h 164"/>
                <a:gd name="T54" fmla="*/ 35 w 94"/>
                <a:gd name="T55" fmla="*/ 126 h 164"/>
                <a:gd name="T56" fmla="*/ 13 w 94"/>
                <a:gd name="T57" fmla="*/ 139 h 164"/>
                <a:gd name="T58" fmla="*/ 9 w 94"/>
                <a:gd name="T59" fmla="*/ 145 h 164"/>
                <a:gd name="T60" fmla="*/ 0 w 94"/>
                <a:gd name="T61" fmla="*/ 155 h 164"/>
                <a:gd name="T62" fmla="*/ 1 w 94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64">
                  <a:moveTo>
                    <a:pt x="55" y="0"/>
                  </a:moveTo>
                  <a:lnTo>
                    <a:pt x="64" y="8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5" y="20"/>
                  </a:lnTo>
                  <a:lnTo>
                    <a:pt x="94" y="28"/>
                  </a:lnTo>
                  <a:lnTo>
                    <a:pt x="93" y="30"/>
                  </a:lnTo>
                  <a:lnTo>
                    <a:pt x="89" y="38"/>
                  </a:lnTo>
                  <a:lnTo>
                    <a:pt x="86" y="40"/>
                  </a:lnTo>
                  <a:lnTo>
                    <a:pt x="73" y="46"/>
                  </a:lnTo>
                  <a:lnTo>
                    <a:pt x="76" y="58"/>
                  </a:lnTo>
                  <a:lnTo>
                    <a:pt x="84" y="59"/>
                  </a:lnTo>
                  <a:lnTo>
                    <a:pt x="84" y="61"/>
                  </a:lnTo>
                  <a:lnTo>
                    <a:pt x="80" y="63"/>
                  </a:lnTo>
                  <a:lnTo>
                    <a:pt x="79" y="69"/>
                  </a:lnTo>
                  <a:lnTo>
                    <a:pt x="78" y="70"/>
                  </a:lnTo>
                  <a:lnTo>
                    <a:pt x="73" y="74"/>
                  </a:lnTo>
                  <a:lnTo>
                    <a:pt x="73" y="81"/>
                  </a:lnTo>
                  <a:lnTo>
                    <a:pt x="65" y="90"/>
                  </a:lnTo>
                  <a:lnTo>
                    <a:pt x="55" y="96"/>
                  </a:lnTo>
                  <a:lnTo>
                    <a:pt x="36" y="120"/>
                  </a:lnTo>
                  <a:lnTo>
                    <a:pt x="35" y="116"/>
                  </a:lnTo>
                  <a:lnTo>
                    <a:pt x="34" y="118"/>
                  </a:lnTo>
                  <a:lnTo>
                    <a:pt x="35" y="123"/>
                  </a:lnTo>
                  <a:lnTo>
                    <a:pt x="35" y="126"/>
                  </a:lnTo>
                  <a:lnTo>
                    <a:pt x="13" y="139"/>
                  </a:lnTo>
                  <a:lnTo>
                    <a:pt x="9" y="145"/>
                  </a:lnTo>
                  <a:lnTo>
                    <a:pt x="0" y="155"/>
                  </a:lnTo>
                  <a:lnTo>
                    <a:pt x="1" y="164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39" name="Frihåndsform 238">
              <a:extLst>
                <a:ext uri="{FF2B5EF4-FFF2-40B4-BE49-F238E27FC236}">
                  <a16:creationId xmlns:a16="http://schemas.microsoft.com/office/drawing/2014/main" id="{00000000-0008-0000-0000-00002D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" y="577"/>
              <a:ext cx="126" cy="93"/>
            </a:xfrm>
            <a:custGeom>
              <a:avLst/>
              <a:gdLst>
                <a:gd name="T0" fmla="*/ 83 w 379"/>
                <a:gd name="T1" fmla="*/ 0 h 279"/>
                <a:gd name="T2" fmla="*/ 74 w 379"/>
                <a:gd name="T3" fmla="*/ 12 h 279"/>
                <a:gd name="T4" fmla="*/ 87 w 379"/>
                <a:gd name="T5" fmla="*/ 14 h 279"/>
                <a:gd name="T6" fmla="*/ 114 w 379"/>
                <a:gd name="T7" fmla="*/ 18 h 279"/>
                <a:gd name="T8" fmla="*/ 137 w 379"/>
                <a:gd name="T9" fmla="*/ 19 h 279"/>
                <a:gd name="T10" fmla="*/ 149 w 379"/>
                <a:gd name="T11" fmla="*/ 19 h 279"/>
                <a:gd name="T12" fmla="*/ 149 w 379"/>
                <a:gd name="T13" fmla="*/ 18 h 279"/>
                <a:gd name="T14" fmla="*/ 165 w 379"/>
                <a:gd name="T15" fmla="*/ 15 h 279"/>
                <a:gd name="T16" fmla="*/ 168 w 379"/>
                <a:gd name="T17" fmla="*/ 23 h 279"/>
                <a:gd name="T18" fmla="*/ 180 w 379"/>
                <a:gd name="T19" fmla="*/ 20 h 279"/>
                <a:gd name="T20" fmla="*/ 192 w 379"/>
                <a:gd name="T21" fmla="*/ 12 h 279"/>
                <a:gd name="T22" fmla="*/ 209 w 379"/>
                <a:gd name="T23" fmla="*/ 8 h 279"/>
                <a:gd name="T24" fmla="*/ 219 w 379"/>
                <a:gd name="T25" fmla="*/ 22 h 279"/>
                <a:gd name="T26" fmla="*/ 240 w 379"/>
                <a:gd name="T27" fmla="*/ 27 h 279"/>
                <a:gd name="T28" fmla="*/ 264 w 379"/>
                <a:gd name="T29" fmla="*/ 24 h 279"/>
                <a:gd name="T30" fmla="*/ 284 w 379"/>
                <a:gd name="T31" fmla="*/ 27 h 279"/>
                <a:gd name="T32" fmla="*/ 289 w 379"/>
                <a:gd name="T33" fmla="*/ 38 h 279"/>
                <a:gd name="T34" fmla="*/ 289 w 379"/>
                <a:gd name="T35" fmla="*/ 50 h 279"/>
                <a:gd name="T36" fmla="*/ 295 w 379"/>
                <a:gd name="T37" fmla="*/ 75 h 279"/>
                <a:gd name="T38" fmla="*/ 317 w 379"/>
                <a:gd name="T39" fmla="*/ 79 h 279"/>
                <a:gd name="T40" fmla="*/ 335 w 379"/>
                <a:gd name="T41" fmla="*/ 85 h 279"/>
                <a:gd name="T42" fmla="*/ 335 w 379"/>
                <a:gd name="T43" fmla="*/ 100 h 279"/>
                <a:gd name="T44" fmla="*/ 344 w 379"/>
                <a:gd name="T45" fmla="*/ 119 h 279"/>
                <a:gd name="T46" fmla="*/ 363 w 379"/>
                <a:gd name="T47" fmla="*/ 124 h 279"/>
                <a:gd name="T48" fmla="*/ 374 w 379"/>
                <a:gd name="T49" fmla="*/ 125 h 279"/>
                <a:gd name="T50" fmla="*/ 373 w 379"/>
                <a:gd name="T51" fmla="*/ 144 h 279"/>
                <a:gd name="T52" fmla="*/ 357 w 379"/>
                <a:gd name="T53" fmla="*/ 149 h 279"/>
                <a:gd name="T54" fmla="*/ 367 w 379"/>
                <a:gd name="T55" fmla="*/ 161 h 279"/>
                <a:gd name="T56" fmla="*/ 353 w 379"/>
                <a:gd name="T57" fmla="*/ 171 h 279"/>
                <a:gd name="T58" fmla="*/ 343 w 379"/>
                <a:gd name="T59" fmla="*/ 180 h 279"/>
                <a:gd name="T60" fmla="*/ 340 w 379"/>
                <a:gd name="T61" fmla="*/ 186 h 279"/>
                <a:gd name="T62" fmla="*/ 345 w 379"/>
                <a:gd name="T63" fmla="*/ 191 h 279"/>
                <a:gd name="T64" fmla="*/ 362 w 379"/>
                <a:gd name="T65" fmla="*/ 211 h 279"/>
                <a:gd name="T66" fmla="*/ 359 w 379"/>
                <a:gd name="T67" fmla="*/ 223 h 279"/>
                <a:gd name="T68" fmla="*/ 349 w 379"/>
                <a:gd name="T69" fmla="*/ 228 h 279"/>
                <a:gd name="T70" fmla="*/ 320 w 379"/>
                <a:gd name="T71" fmla="*/ 241 h 279"/>
                <a:gd name="T72" fmla="*/ 302 w 379"/>
                <a:gd name="T73" fmla="*/ 244 h 279"/>
                <a:gd name="T74" fmla="*/ 293 w 379"/>
                <a:gd name="T75" fmla="*/ 264 h 279"/>
                <a:gd name="T76" fmla="*/ 277 w 379"/>
                <a:gd name="T77" fmla="*/ 269 h 279"/>
                <a:gd name="T78" fmla="*/ 257 w 379"/>
                <a:gd name="T79" fmla="*/ 276 h 279"/>
                <a:gd name="T80" fmla="*/ 223 w 379"/>
                <a:gd name="T81" fmla="*/ 270 h 279"/>
                <a:gd name="T82" fmla="*/ 207 w 379"/>
                <a:gd name="T83" fmla="*/ 260 h 279"/>
                <a:gd name="T84" fmla="*/ 199 w 379"/>
                <a:gd name="T85" fmla="*/ 243 h 279"/>
                <a:gd name="T86" fmla="*/ 198 w 379"/>
                <a:gd name="T87" fmla="*/ 236 h 279"/>
                <a:gd name="T88" fmla="*/ 183 w 379"/>
                <a:gd name="T89" fmla="*/ 238 h 279"/>
                <a:gd name="T90" fmla="*/ 193 w 379"/>
                <a:gd name="T91" fmla="*/ 230 h 279"/>
                <a:gd name="T92" fmla="*/ 185 w 379"/>
                <a:gd name="T93" fmla="*/ 226 h 279"/>
                <a:gd name="T94" fmla="*/ 182 w 379"/>
                <a:gd name="T95" fmla="*/ 216 h 279"/>
                <a:gd name="T96" fmla="*/ 162 w 379"/>
                <a:gd name="T97" fmla="*/ 228 h 279"/>
                <a:gd name="T98" fmla="*/ 157 w 379"/>
                <a:gd name="T99" fmla="*/ 215 h 279"/>
                <a:gd name="T100" fmla="*/ 147 w 379"/>
                <a:gd name="T101" fmla="*/ 218 h 279"/>
                <a:gd name="T102" fmla="*/ 118 w 379"/>
                <a:gd name="T103" fmla="*/ 211 h 279"/>
                <a:gd name="T104" fmla="*/ 108 w 379"/>
                <a:gd name="T105" fmla="*/ 193 h 279"/>
                <a:gd name="T106" fmla="*/ 88 w 379"/>
                <a:gd name="T107" fmla="*/ 208 h 279"/>
                <a:gd name="T108" fmla="*/ 69 w 379"/>
                <a:gd name="T109" fmla="*/ 204 h 279"/>
                <a:gd name="T110" fmla="*/ 44 w 379"/>
                <a:gd name="T111" fmla="*/ 208 h 279"/>
                <a:gd name="T112" fmla="*/ 24 w 379"/>
                <a:gd name="T113" fmla="*/ 208 h 279"/>
                <a:gd name="T114" fmla="*/ 20 w 379"/>
                <a:gd name="T115" fmla="*/ 204 h 279"/>
                <a:gd name="T116" fmla="*/ 2 w 379"/>
                <a:gd name="T117" fmla="*/ 21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" h="279">
                  <a:moveTo>
                    <a:pt x="80" y="2"/>
                  </a:moveTo>
                  <a:lnTo>
                    <a:pt x="80" y="3"/>
                  </a:lnTo>
                  <a:lnTo>
                    <a:pt x="83" y="0"/>
                  </a:lnTo>
                  <a:lnTo>
                    <a:pt x="83" y="5"/>
                  </a:lnTo>
                  <a:lnTo>
                    <a:pt x="80" y="7"/>
                  </a:lnTo>
                  <a:lnTo>
                    <a:pt x="74" y="12"/>
                  </a:lnTo>
                  <a:lnTo>
                    <a:pt x="78" y="9"/>
                  </a:lnTo>
                  <a:lnTo>
                    <a:pt x="82" y="12"/>
                  </a:lnTo>
                  <a:lnTo>
                    <a:pt x="87" y="14"/>
                  </a:lnTo>
                  <a:lnTo>
                    <a:pt x="102" y="15"/>
                  </a:lnTo>
                  <a:lnTo>
                    <a:pt x="107" y="13"/>
                  </a:lnTo>
                  <a:lnTo>
                    <a:pt x="114" y="18"/>
                  </a:lnTo>
                  <a:lnTo>
                    <a:pt x="133" y="14"/>
                  </a:lnTo>
                  <a:lnTo>
                    <a:pt x="134" y="17"/>
                  </a:lnTo>
                  <a:lnTo>
                    <a:pt x="137" y="19"/>
                  </a:lnTo>
                  <a:lnTo>
                    <a:pt x="138" y="22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49" y="18"/>
                  </a:lnTo>
                  <a:lnTo>
                    <a:pt x="150" y="18"/>
                  </a:lnTo>
                  <a:lnTo>
                    <a:pt x="157" y="13"/>
                  </a:lnTo>
                  <a:lnTo>
                    <a:pt x="165" y="15"/>
                  </a:lnTo>
                  <a:lnTo>
                    <a:pt x="163" y="18"/>
                  </a:lnTo>
                  <a:lnTo>
                    <a:pt x="162" y="19"/>
                  </a:lnTo>
                  <a:lnTo>
                    <a:pt x="168" y="23"/>
                  </a:lnTo>
                  <a:lnTo>
                    <a:pt x="170" y="24"/>
                  </a:lnTo>
                  <a:lnTo>
                    <a:pt x="178" y="22"/>
                  </a:lnTo>
                  <a:lnTo>
                    <a:pt x="180" y="20"/>
                  </a:lnTo>
                  <a:lnTo>
                    <a:pt x="183" y="15"/>
                  </a:lnTo>
                  <a:lnTo>
                    <a:pt x="192" y="17"/>
                  </a:lnTo>
                  <a:lnTo>
                    <a:pt x="192" y="12"/>
                  </a:lnTo>
                  <a:lnTo>
                    <a:pt x="197" y="9"/>
                  </a:lnTo>
                  <a:lnTo>
                    <a:pt x="205" y="10"/>
                  </a:lnTo>
                  <a:lnTo>
                    <a:pt x="209" y="8"/>
                  </a:lnTo>
                  <a:lnTo>
                    <a:pt x="213" y="12"/>
                  </a:lnTo>
                  <a:lnTo>
                    <a:pt x="217" y="18"/>
                  </a:lnTo>
                  <a:lnTo>
                    <a:pt x="219" y="22"/>
                  </a:lnTo>
                  <a:lnTo>
                    <a:pt x="223" y="28"/>
                  </a:lnTo>
                  <a:lnTo>
                    <a:pt x="228" y="29"/>
                  </a:lnTo>
                  <a:lnTo>
                    <a:pt x="240" y="27"/>
                  </a:lnTo>
                  <a:lnTo>
                    <a:pt x="252" y="28"/>
                  </a:lnTo>
                  <a:lnTo>
                    <a:pt x="255" y="24"/>
                  </a:lnTo>
                  <a:lnTo>
                    <a:pt x="264" y="24"/>
                  </a:lnTo>
                  <a:lnTo>
                    <a:pt x="273" y="20"/>
                  </a:lnTo>
                  <a:lnTo>
                    <a:pt x="273" y="24"/>
                  </a:lnTo>
                  <a:lnTo>
                    <a:pt x="284" y="27"/>
                  </a:lnTo>
                  <a:lnTo>
                    <a:pt x="288" y="28"/>
                  </a:lnTo>
                  <a:lnTo>
                    <a:pt x="290" y="29"/>
                  </a:lnTo>
                  <a:lnTo>
                    <a:pt x="289" y="3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89" y="50"/>
                  </a:lnTo>
                  <a:lnTo>
                    <a:pt x="289" y="57"/>
                  </a:lnTo>
                  <a:lnTo>
                    <a:pt x="289" y="58"/>
                  </a:lnTo>
                  <a:lnTo>
                    <a:pt x="295" y="75"/>
                  </a:lnTo>
                  <a:lnTo>
                    <a:pt x="294" y="80"/>
                  </a:lnTo>
                  <a:lnTo>
                    <a:pt x="309" y="80"/>
                  </a:lnTo>
                  <a:lnTo>
                    <a:pt x="317" y="79"/>
                  </a:lnTo>
                  <a:lnTo>
                    <a:pt x="322" y="78"/>
                  </a:lnTo>
                  <a:lnTo>
                    <a:pt x="330" y="83"/>
                  </a:lnTo>
                  <a:lnTo>
                    <a:pt x="335" y="85"/>
                  </a:lnTo>
                  <a:lnTo>
                    <a:pt x="339" y="87"/>
                  </a:lnTo>
                  <a:lnTo>
                    <a:pt x="337" y="94"/>
                  </a:lnTo>
                  <a:lnTo>
                    <a:pt x="335" y="100"/>
                  </a:lnTo>
                  <a:lnTo>
                    <a:pt x="339" y="117"/>
                  </a:lnTo>
                  <a:lnTo>
                    <a:pt x="339" y="118"/>
                  </a:lnTo>
                  <a:lnTo>
                    <a:pt x="344" y="119"/>
                  </a:lnTo>
                  <a:lnTo>
                    <a:pt x="357" y="125"/>
                  </a:lnTo>
                  <a:lnTo>
                    <a:pt x="358" y="125"/>
                  </a:lnTo>
                  <a:lnTo>
                    <a:pt x="363" y="124"/>
                  </a:lnTo>
                  <a:lnTo>
                    <a:pt x="365" y="122"/>
                  </a:lnTo>
                  <a:lnTo>
                    <a:pt x="367" y="122"/>
                  </a:lnTo>
                  <a:lnTo>
                    <a:pt x="374" y="125"/>
                  </a:lnTo>
                  <a:lnTo>
                    <a:pt x="379" y="140"/>
                  </a:lnTo>
                  <a:lnTo>
                    <a:pt x="375" y="142"/>
                  </a:lnTo>
                  <a:lnTo>
                    <a:pt x="373" y="144"/>
                  </a:lnTo>
                  <a:lnTo>
                    <a:pt x="364" y="143"/>
                  </a:lnTo>
                  <a:lnTo>
                    <a:pt x="358" y="144"/>
                  </a:lnTo>
                  <a:lnTo>
                    <a:pt x="357" y="149"/>
                  </a:lnTo>
                  <a:lnTo>
                    <a:pt x="357" y="154"/>
                  </a:lnTo>
                  <a:lnTo>
                    <a:pt x="363" y="158"/>
                  </a:lnTo>
                  <a:lnTo>
                    <a:pt x="367" y="161"/>
                  </a:lnTo>
                  <a:lnTo>
                    <a:pt x="365" y="164"/>
                  </a:lnTo>
                  <a:lnTo>
                    <a:pt x="362" y="166"/>
                  </a:lnTo>
                  <a:lnTo>
                    <a:pt x="353" y="171"/>
                  </a:lnTo>
                  <a:lnTo>
                    <a:pt x="352" y="173"/>
                  </a:lnTo>
                  <a:lnTo>
                    <a:pt x="352" y="174"/>
                  </a:lnTo>
                  <a:lnTo>
                    <a:pt x="343" y="180"/>
                  </a:lnTo>
                  <a:lnTo>
                    <a:pt x="338" y="179"/>
                  </a:lnTo>
                  <a:lnTo>
                    <a:pt x="343" y="181"/>
                  </a:lnTo>
                  <a:lnTo>
                    <a:pt x="340" y="186"/>
                  </a:lnTo>
                  <a:lnTo>
                    <a:pt x="339" y="189"/>
                  </a:lnTo>
                  <a:lnTo>
                    <a:pt x="344" y="189"/>
                  </a:lnTo>
                  <a:lnTo>
                    <a:pt x="345" y="191"/>
                  </a:lnTo>
                  <a:lnTo>
                    <a:pt x="345" y="193"/>
                  </a:lnTo>
                  <a:lnTo>
                    <a:pt x="349" y="203"/>
                  </a:lnTo>
                  <a:lnTo>
                    <a:pt x="362" y="211"/>
                  </a:lnTo>
                  <a:lnTo>
                    <a:pt x="355" y="213"/>
                  </a:lnTo>
                  <a:lnTo>
                    <a:pt x="364" y="219"/>
                  </a:lnTo>
                  <a:lnTo>
                    <a:pt x="359" y="223"/>
                  </a:lnTo>
                  <a:lnTo>
                    <a:pt x="355" y="223"/>
                  </a:lnTo>
                  <a:lnTo>
                    <a:pt x="354" y="231"/>
                  </a:lnTo>
                  <a:lnTo>
                    <a:pt x="349" y="228"/>
                  </a:lnTo>
                  <a:lnTo>
                    <a:pt x="348" y="228"/>
                  </a:lnTo>
                  <a:lnTo>
                    <a:pt x="333" y="243"/>
                  </a:lnTo>
                  <a:lnTo>
                    <a:pt x="320" y="241"/>
                  </a:lnTo>
                  <a:lnTo>
                    <a:pt x="315" y="235"/>
                  </a:lnTo>
                  <a:lnTo>
                    <a:pt x="304" y="240"/>
                  </a:lnTo>
                  <a:lnTo>
                    <a:pt x="302" y="244"/>
                  </a:lnTo>
                  <a:lnTo>
                    <a:pt x="298" y="250"/>
                  </a:lnTo>
                  <a:lnTo>
                    <a:pt x="292" y="258"/>
                  </a:lnTo>
                  <a:lnTo>
                    <a:pt x="293" y="264"/>
                  </a:lnTo>
                  <a:lnTo>
                    <a:pt x="292" y="268"/>
                  </a:lnTo>
                  <a:lnTo>
                    <a:pt x="279" y="266"/>
                  </a:lnTo>
                  <a:lnTo>
                    <a:pt x="277" y="269"/>
                  </a:lnTo>
                  <a:lnTo>
                    <a:pt x="274" y="270"/>
                  </a:lnTo>
                  <a:lnTo>
                    <a:pt x="262" y="279"/>
                  </a:lnTo>
                  <a:lnTo>
                    <a:pt x="257" y="276"/>
                  </a:lnTo>
                  <a:lnTo>
                    <a:pt x="234" y="270"/>
                  </a:lnTo>
                  <a:lnTo>
                    <a:pt x="233" y="270"/>
                  </a:lnTo>
                  <a:lnTo>
                    <a:pt x="223" y="270"/>
                  </a:lnTo>
                  <a:lnTo>
                    <a:pt x="219" y="268"/>
                  </a:lnTo>
                  <a:lnTo>
                    <a:pt x="207" y="265"/>
                  </a:lnTo>
                  <a:lnTo>
                    <a:pt x="207" y="260"/>
                  </a:lnTo>
                  <a:lnTo>
                    <a:pt x="208" y="255"/>
                  </a:lnTo>
                  <a:lnTo>
                    <a:pt x="197" y="254"/>
                  </a:lnTo>
                  <a:lnTo>
                    <a:pt x="199" y="243"/>
                  </a:lnTo>
                  <a:lnTo>
                    <a:pt x="205" y="243"/>
                  </a:lnTo>
                  <a:lnTo>
                    <a:pt x="207" y="241"/>
                  </a:lnTo>
                  <a:lnTo>
                    <a:pt x="198" y="236"/>
                  </a:lnTo>
                  <a:lnTo>
                    <a:pt x="193" y="240"/>
                  </a:lnTo>
                  <a:lnTo>
                    <a:pt x="183" y="240"/>
                  </a:lnTo>
                  <a:lnTo>
                    <a:pt x="183" y="238"/>
                  </a:lnTo>
                  <a:lnTo>
                    <a:pt x="182" y="235"/>
                  </a:lnTo>
                  <a:lnTo>
                    <a:pt x="183" y="234"/>
                  </a:lnTo>
                  <a:lnTo>
                    <a:pt x="193" y="230"/>
                  </a:lnTo>
                  <a:lnTo>
                    <a:pt x="194" y="229"/>
                  </a:lnTo>
                  <a:lnTo>
                    <a:pt x="193" y="224"/>
                  </a:lnTo>
                  <a:lnTo>
                    <a:pt x="185" y="226"/>
                  </a:lnTo>
                  <a:lnTo>
                    <a:pt x="187" y="221"/>
                  </a:lnTo>
                  <a:lnTo>
                    <a:pt x="183" y="221"/>
                  </a:lnTo>
                  <a:lnTo>
                    <a:pt x="182" y="216"/>
                  </a:lnTo>
                  <a:lnTo>
                    <a:pt x="175" y="215"/>
                  </a:lnTo>
                  <a:lnTo>
                    <a:pt x="175" y="221"/>
                  </a:lnTo>
                  <a:lnTo>
                    <a:pt x="162" y="228"/>
                  </a:lnTo>
                  <a:lnTo>
                    <a:pt x="158" y="223"/>
                  </a:lnTo>
                  <a:lnTo>
                    <a:pt x="158" y="220"/>
                  </a:lnTo>
                  <a:lnTo>
                    <a:pt x="157" y="215"/>
                  </a:lnTo>
                  <a:lnTo>
                    <a:pt x="152" y="220"/>
                  </a:lnTo>
                  <a:lnTo>
                    <a:pt x="150" y="220"/>
                  </a:lnTo>
                  <a:lnTo>
                    <a:pt x="147" y="218"/>
                  </a:lnTo>
                  <a:lnTo>
                    <a:pt x="134" y="226"/>
                  </a:lnTo>
                  <a:lnTo>
                    <a:pt x="124" y="219"/>
                  </a:lnTo>
                  <a:lnTo>
                    <a:pt x="118" y="211"/>
                  </a:lnTo>
                  <a:lnTo>
                    <a:pt x="119" y="204"/>
                  </a:lnTo>
                  <a:lnTo>
                    <a:pt x="113" y="201"/>
                  </a:lnTo>
                  <a:lnTo>
                    <a:pt x="108" y="193"/>
                  </a:lnTo>
                  <a:lnTo>
                    <a:pt x="97" y="196"/>
                  </a:lnTo>
                  <a:lnTo>
                    <a:pt x="89" y="208"/>
                  </a:lnTo>
                  <a:lnTo>
                    <a:pt x="88" y="208"/>
                  </a:lnTo>
                  <a:lnTo>
                    <a:pt x="80" y="200"/>
                  </a:lnTo>
                  <a:lnTo>
                    <a:pt x="74" y="203"/>
                  </a:lnTo>
                  <a:lnTo>
                    <a:pt x="69" y="204"/>
                  </a:lnTo>
                  <a:lnTo>
                    <a:pt x="60" y="199"/>
                  </a:lnTo>
                  <a:lnTo>
                    <a:pt x="47" y="208"/>
                  </a:lnTo>
                  <a:lnTo>
                    <a:pt x="44" y="208"/>
                  </a:lnTo>
                  <a:lnTo>
                    <a:pt x="37" y="205"/>
                  </a:lnTo>
                  <a:lnTo>
                    <a:pt x="25" y="208"/>
                  </a:lnTo>
                  <a:lnTo>
                    <a:pt x="24" y="208"/>
                  </a:lnTo>
                  <a:lnTo>
                    <a:pt x="23" y="203"/>
                  </a:lnTo>
                  <a:lnTo>
                    <a:pt x="22" y="201"/>
                  </a:lnTo>
                  <a:lnTo>
                    <a:pt x="20" y="204"/>
                  </a:lnTo>
                  <a:lnTo>
                    <a:pt x="14" y="204"/>
                  </a:lnTo>
                  <a:lnTo>
                    <a:pt x="5" y="208"/>
                  </a:lnTo>
                  <a:lnTo>
                    <a:pt x="2" y="213"/>
                  </a:lnTo>
                  <a:lnTo>
                    <a:pt x="0" y="22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0" name="Frihåndsform 239">
              <a:extLst>
                <a:ext uri="{FF2B5EF4-FFF2-40B4-BE49-F238E27FC236}">
                  <a16:creationId xmlns:a16="http://schemas.microsoft.com/office/drawing/2014/main" id="{00000000-0008-0000-0000-00002E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" y="73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1" name="Frihåndsform 240">
              <a:extLst>
                <a:ext uri="{FF2B5EF4-FFF2-40B4-BE49-F238E27FC236}">
                  <a16:creationId xmlns:a16="http://schemas.microsoft.com/office/drawing/2014/main" id="{00000000-0008-0000-0000-00002F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734"/>
              <a:ext cx="8" cy="2"/>
            </a:xfrm>
            <a:custGeom>
              <a:avLst/>
              <a:gdLst>
                <a:gd name="T0" fmla="*/ 24 w 24"/>
                <a:gd name="T1" fmla="*/ 3 h 5"/>
                <a:gd name="T2" fmla="*/ 21 w 24"/>
                <a:gd name="T3" fmla="*/ 3 h 5"/>
                <a:gd name="T4" fmla="*/ 21 w 24"/>
                <a:gd name="T5" fmla="*/ 1 h 5"/>
                <a:gd name="T6" fmla="*/ 16 w 24"/>
                <a:gd name="T7" fmla="*/ 4 h 5"/>
                <a:gd name="T8" fmla="*/ 13 w 24"/>
                <a:gd name="T9" fmla="*/ 1 h 5"/>
                <a:gd name="T10" fmla="*/ 6 w 24"/>
                <a:gd name="T11" fmla="*/ 5 h 5"/>
                <a:gd name="T12" fmla="*/ 5 w 24"/>
                <a:gd name="T13" fmla="*/ 4 h 5"/>
                <a:gd name="T14" fmla="*/ 0 w 24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">
                  <a:moveTo>
                    <a:pt x="24" y="3"/>
                  </a:moveTo>
                  <a:lnTo>
                    <a:pt x="21" y="3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6" y="5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2" name="Frihåndsform 241">
              <a:extLst>
                <a:ext uri="{FF2B5EF4-FFF2-40B4-BE49-F238E27FC236}">
                  <a16:creationId xmlns:a16="http://schemas.microsoft.com/office/drawing/2014/main" id="{00000000-0008-0000-0000-000030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" y="642"/>
              <a:ext cx="39" cy="9"/>
            </a:xfrm>
            <a:custGeom>
              <a:avLst/>
              <a:gdLst>
                <a:gd name="T0" fmla="*/ 0 w 118"/>
                <a:gd name="T1" fmla="*/ 27 h 27"/>
                <a:gd name="T2" fmla="*/ 1 w 118"/>
                <a:gd name="T3" fmla="*/ 20 h 27"/>
                <a:gd name="T4" fmla="*/ 5 w 118"/>
                <a:gd name="T5" fmla="*/ 15 h 27"/>
                <a:gd name="T6" fmla="*/ 13 w 118"/>
                <a:gd name="T7" fmla="*/ 11 h 27"/>
                <a:gd name="T8" fmla="*/ 20 w 118"/>
                <a:gd name="T9" fmla="*/ 11 h 27"/>
                <a:gd name="T10" fmla="*/ 21 w 118"/>
                <a:gd name="T11" fmla="*/ 8 h 27"/>
                <a:gd name="T12" fmla="*/ 22 w 118"/>
                <a:gd name="T13" fmla="*/ 10 h 27"/>
                <a:gd name="T14" fmla="*/ 23 w 118"/>
                <a:gd name="T15" fmla="*/ 15 h 27"/>
                <a:gd name="T16" fmla="*/ 26 w 118"/>
                <a:gd name="T17" fmla="*/ 15 h 27"/>
                <a:gd name="T18" fmla="*/ 36 w 118"/>
                <a:gd name="T19" fmla="*/ 12 h 27"/>
                <a:gd name="T20" fmla="*/ 45 w 118"/>
                <a:gd name="T21" fmla="*/ 15 h 27"/>
                <a:gd name="T22" fmla="*/ 47 w 118"/>
                <a:gd name="T23" fmla="*/ 15 h 27"/>
                <a:gd name="T24" fmla="*/ 60 w 118"/>
                <a:gd name="T25" fmla="*/ 6 h 27"/>
                <a:gd name="T26" fmla="*/ 68 w 118"/>
                <a:gd name="T27" fmla="*/ 11 h 27"/>
                <a:gd name="T28" fmla="*/ 73 w 118"/>
                <a:gd name="T29" fmla="*/ 10 h 27"/>
                <a:gd name="T30" fmla="*/ 80 w 118"/>
                <a:gd name="T31" fmla="*/ 7 h 27"/>
                <a:gd name="T32" fmla="*/ 87 w 118"/>
                <a:gd name="T33" fmla="*/ 15 h 27"/>
                <a:gd name="T34" fmla="*/ 88 w 118"/>
                <a:gd name="T35" fmla="*/ 15 h 27"/>
                <a:gd name="T36" fmla="*/ 96 w 118"/>
                <a:gd name="T37" fmla="*/ 3 h 27"/>
                <a:gd name="T38" fmla="*/ 107 w 118"/>
                <a:gd name="T39" fmla="*/ 0 h 27"/>
                <a:gd name="T40" fmla="*/ 112 w 118"/>
                <a:gd name="T41" fmla="*/ 8 h 27"/>
                <a:gd name="T42" fmla="*/ 118 w 118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27">
                  <a:moveTo>
                    <a:pt x="0" y="27"/>
                  </a:moveTo>
                  <a:lnTo>
                    <a:pt x="1" y="20"/>
                  </a:lnTo>
                  <a:lnTo>
                    <a:pt x="5" y="15"/>
                  </a:lnTo>
                  <a:lnTo>
                    <a:pt x="13" y="11"/>
                  </a:lnTo>
                  <a:lnTo>
                    <a:pt x="20" y="11"/>
                  </a:lnTo>
                  <a:lnTo>
                    <a:pt x="21" y="8"/>
                  </a:lnTo>
                  <a:lnTo>
                    <a:pt x="22" y="10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36" y="12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73" y="10"/>
                  </a:lnTo>
                  <a:lnTo>
                    <a:pt x="80" y="7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96" y="3"/>
                  </a:lnTo>
                  <a:lnTo>
                    <a:pt x="107" y="0"/>
                  </a:lnTo>
                  <a:lnTo>
                    <a:pt x="112" y="8"/>
                  </a:lnTo>
                  <a:lnTo>
                    <a:pt x="118" y="11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3" name="Frihåndsform 242">
              <a:extLst>
                <a:ext uri="{FF2B5EF4-FFF2-40B4-BE49-F238E27FC236}">
                  <a16:creationId xmlns:a16="http://schemas.microsoft.com/office/drawing/2014/main" id="{00000000-0008-0000-0000-000031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" y="645"/>
              <a:ext cx="82" cy="88"/>
            </a:xfrm>
            <a:custGeom>
              <a:avLst/>
              <a:gdLst>
                <a:gd name="T0" fmla="*/ 77 w 247"/>
                <a:gd name="T1" fmla="*/ 7 h 262"/>
                <a:gd name="T2" fmla="*/ 93 w 247"/>
                <a:gd name="T3" fmla="*/ 22 h 262"/>
                <a:gd name="T4" fmla="*/ 110 w 247"/>
                <a:gd name="T5" fmla="*/ 16 h 262"/>
                <a:gd name="T6" fmla="*/ 116 w 247"/>
                <a:gd name="T7" fmla="*/ 11 h 262"/>
                <a:gd name="T8" fmla="*/ 118 w 247"/>
                <a:gd name="T9" fmla="*/ 19 h 262"/>
                <a:gd name="T10" fmla="*/ 135 w 247"/>
                <a:gd name="T11" fmla="*/ 17 h 262"/>
                <a:gd name="T12" fmla="*/ 141 w 247"/>
                <a:gd name="T13" fmla="*/ 12 h 262"/>
                <a:gd name="T14" fmla="*/ 146 w 247"/>
                <a:gd name="T15" fmla="*/ 17 h 262"/>
                <a:gd name="T16" fmla="*/ 152 w 247"/>
                <a:gd name="T17" fmla="*/ 20 h 262"/>
                <a:gd name="T18" fmla="*/ 152 w 247"/>
                <a:gd name="T19" fmla="*/ 26 h 262"/>
                <a:gd name="T20" fmla="*/ 141 w 247"/>
                <a:gd name="T21" fmla="*/ 31 h 262"/>
                <a:gd name="T22" fmla="*/ 142 w 247"/>
                <a:gd name="T23" fmla="*/ 36 h 262"/>
                <a:gd name="T24" fmla="*/ 157 w 247"/>
                <a:gd name="T25" fmla="*/ 32 h 262"/>
                <a:gd name="T26" fmla="*/ 165 w 247"/>
                <a:gd name="T27" fmla="*/ 40 h 262"/>
                <a:gd name="T28" fmla="*/ 156 w 247"/>
                <a:gd name="T29" fmla="*/ 50 h 262"/>
                <a:gd name="T30" fmla="*/ 166 w 247"/>
                <a:gd name="T31" fmla="*/ 56 h 262"/>
                <a:gd name="T32" fmla="*/ 178 w 247"/>
                <a:gd name="T33" fmla="*/ 64 h 262"/>
                <a:gd name="T34" fmla="*/ 191 w 247"/>
                <a:gd name="T35" fmla="*/ 66 h 262"/>
                <a:gd name="T36" fmla="*/ 216 w 247"/>
                <a:gd name="T37" fmla="*/ 72 h 262"/>
                <a:gd name="T38" fmla="*/ 217 w 247"/>
                <a:gd name="T39" fmla="*/ 76 h 262"/>
                <a:gd name="T40" fmla="*/ 228 w 247"/>
                <a:gd name="T41" fmla="*/ 77 h 262"/>
                <a:gd name="T42" fmla="*/ 238 w 247"/>
                <a:gd name="T43" fmla="*/ 97 h 262"/>
                <a:gd name="T44" fmla="*/ 247 w 247"/>
                <a:gd name="T45" fmla="*/ 105 h 262"/>
                <a:gd name="T46" fmla="*/ 238 w 247"/>
                <a:gd name="T47" fmla="*/ 125 h 262"/>
                <a:gd name="T48" fmla="*/ 235 w 247"/>
                <a:gd name="T49" fmla="*/ 147 h 262"/>
                <a:gd name="T50" fmla="*/ 221 w 247"/>
                <a:gd name="T51" fmla="*/ 169 h 262"/>
                <a:gd name="T52" fmla="*/ 200 w 247"/>
                <a:gd name="T53" fmla="*/ 196 h 262"/>
                <a:gd name="T54" fmla="*/ 178 w 247"/>
                <a:gd name="T55" fmla="*/ 202 h 262"/>
                <a:gd name="T56" fmla="*/ 163 w 247"/>
                <a:gd name="T57" fmla="*/ 219 h 262"/>
                <a:gd name="T58" fmla="*/ 162 w 247"/>
                <a:gd name="T59" fmla="*/ 227 h 262"/>
                <a:gd name="T60" fmla="*/ 153 w 247"/>
                <a:gd name="T61" fmla="*/ 237 h 262"/>
                <a:gd name="T62" fmla="*/ 112 w 247"/>
                <a:gd name="T63" fmla="*/ 249 h 262"/>
                <a:gd name="T64" fmla="*/ 108 w 247"/>
                <a:gd name="T65" fmla="*/ 250 h 262"/>
                <a:gd name="T66" fmla="*/ 103 w 247"/>
                <a:gd name="T67" fmla="*/ 249 h 262"/>
                <a:gd name="T68" fmla="*/ 106 w 247"/>
                <a:gd name="T69" fmla="*/ 236 h 262"/>
                <a:gd name="T70" fmla="*/ 105 w 247"/>
                <a:gd name="T71" fmla="*/ 220 h 262"/>
                <a:gd name="T72" fmla="*/ 75 w 247"/>
                <a:gd name="T73" fmla="*/ 229 h 262"/>
                <a:gd name="T74" fmla="*/ 55 w 247"/>
                <a:gd name="T75" fmla="*/ 236 h 262"/>
                <a:gd name="T76" fmla="*/ 48 w 247"/>
                <a:gd name="T77" fmla="*/ 244 h 262"/>
                <a:gd name="T78" fmla="*/ 40 w 247"/>
                <a:gd name="T79" fmla="*/ 262 h 262"/>
                <a:gd name="T80" fmla="*/ 33 w 247"/>
                <a:gd name="T81" fmla="*/ 261 h 262"/>
                <a:gd name="T82" fmla="*/ 15 w 247"/>
                <a:gd name="T83" fmla="*/ 261 h 262"/>
                <a:gd name="T84" fmla="*/ 8 w 247"/>
                <a:gd name="T85" fmla="*/ 256 h 262"/>
                <a:gd name="T86" fmla="*/ 6 w 247"/>
                <a:gd name="T87" fmla="*/ 252 h 262"/>
                <a:gd name="T88" fmla="*/ 0 w 247"/>
                <a:gd name="T89" fmla="*/ 24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7" h="262">
                  <a:moveTo>
                    <a:pt x="78" y="0"/>
                  </a:moveTo>
                  <a:lnTo>
                    <a:pt x="77" y="7"/>
                  </a:lnTo>
                  <a:lnTo>
                    <a:pt x="83" y="15"/>
                  </a:lnTo>
                  <a:lnTo>
                    <a:pt x="93" y="22"/>
                  </a:lnTo>
                  <a:lnTo>
                    <a:pt x="106" y="14"/>
                  </a:lnTo>
                  <a:lnTo>
                    <a:pt x="110" y="16"/>
                  </a:lnTo>
                  <a:lnTo>
                    <a:pt x="111" y="16"/>
                  </a:lnTo>
                  <a:lnTo>
                    <a:pt x="116" y="11"/>
                  </a:lnTo>
                  <a:lnTo>
                    <a:pt x="118" y="16"/>
                  </a:lnTo>
                  <a:lnTo>
                    <a:pt x="118" y="19"/>
                  </a:lnTo>
                  <a:lnTo>
                    <a:pt x="121" y="24"/>
                  </a:lnTo>
                  <a:lnTo>
                    <a:pt x="135" y="17"/>
                  </a:lnTo>
                  <a:lnTo>
                    <a:pt x="135" y="11"/>
                  </a:lnTo>
                  <a:lnTo>
                    <a:pt x="141" y="12"/>
                  </a:lnTo>
                  <a:lnTo>
                    <a:pt x="142" y="17"/>
                  </a:lnTo>
                  <a:lnTo>
                    <a:pt x="146" y="17"/>
                  </a:lnTo>
                  <a:lnTo>
                    <a:pt x="145" y="22"/>
                  </a:lnTo>
                  <a:lnTo>
                    <a:pt x="152" y="20"/>
                  </a:lnTo>
                  <a:lnTo>
                    <a:pt x="153" y="25"/>
                  </a:lnTo>
                  <a:lnTo>
                    <a:pt x="152" y="26"/>
                  </a:lnTo>
                  <a:lnTo>
                    <a:pt x="142" y="30"/>
                  </a:lnTo>
                  <a:lnTo>
                    <a:pt x="141" y="31"/>
                  </a:lnTo>
                  <a:lnTo>
                    <a:pt x="142" y="34"/>
                  </a:lnTo>
                  <a:lnTo>
                    <a:pt x="142" y="36"/>
                  </a:lnTo>
                  <a:lnTo>
                    <a:pt x="152" y="36"/>
                  </a:lnTo>
                  <a:lnTo>
                    <a:pt x="157" y="32"/>
                  </a:lnTo>
                  <a:lnTo>
                    <a:pt x="166" y="37"/>
                  </a:lnTo>
                  <a:lnTo>
                    <a:pt x="165" y="40"/>
                  </a:lnTo>
                  <a:lnTo>
                    <a:pt x="158" y="39"/>
                  </a:lnTo>
                  <a:lnTo>
                    <a:pt x="156" y="50"/>
                  </a:lnTo>
                  <a:lnTo>
                    <a:pt x="167" y="51"/>
                  </a:lnTo>
                  <a:lnTo>
                    <a:pt x="166" y="56"/>
                  </a:lnTo>
                  <a:lnTo>
                    <a:pt x="166" y="61"/>
                  </a:lnTo>
                  <a:lnTo>
                    <a:pt x="178" y="64"/>
                  </a:lnTo>
                  <a:lnTo>
                    <a:pt x="182" y="66"/>
                  </a:lnTo>
                  <a:lnTo>
                    <a:pt x="191" y="66"/>
                  </a:lnTo>
                  <a:lnTo>
                    <a:pt x="193" y="66"/>
                  </a:lnTo>
                  <a:lnTo>
                    <a:pt x="216" y="72"/>
                  </a:lnTo>
                  <a:lnTo>
                    <a:pt x="221" y="75"/>
                  </a:lnTo>
                  <a:lnTo>
                    <a:pt x="217" y="76"/>
                  </a:lnTo>
                  <a:lnTo>
                    <a:pt x="222" y="76"/>
                  </a:lnTo>
                  <a:lnTo>
                    <a:pt x="228" y="77"/>
                  </a:lnTo>
                  <a:lnTo>
                    <a:pt x="238" y="84"/>
                  </a:lnTo>
                  <a:lnTo>
                    <a:pt x="238" y="97"/>
                  </a:lnTo>
                  <a:lnTo>
                    <a:pt x="240" y="99"/>
                  </a:lnTo>
                  <a:lnTo>
                    <a:pt x="247" y="105"/>
                  </a:lnTo>
                  <a:lnTo>
                    <a:pt x="240" y="125"/>
                  </a:lnTo>
                  <a:lnTo>
                    <a:pt x="238" y="125"/>
                  </a:lnTo>
                  <a:lnTo>
                    <a:pt x="236" y="144"/>
                  </a:lnTo>
                  <a:lnTo>
                    <a:pt x="235" y="147"/>
                  </a:lnTo>
                  <a:lnTo>
                    <a:pt x="225" y="156"/>
                  </a:lnTo>
                  <a:lnTo>
                    <a:pt x="221" y="169"/>
                  </a:lnTo>
                  <a:lnTo>
                    <a:pt x="207" y="182"/>
                  </a:lnTo>
                  <a:lnTo>
                    <a:pt x="200" y="196"/>
                  </a:lnTo>
                  <a:lnTo>
                    <a:pt x="191" y="200"/>
                  </a:lnTo>
                  <a:lnTo>
                    <a:pt x="178" y="202"/>
                  </a:lnTo>
                  <a:lnTo>
                    <a:pt x="175" y="205"/>
                  </a:lnTo>
                  <a:lnTo>
                    <a:pt x="163" y="219"/>
                  </a:lnTo>
                  <a:lnTo>
                    <a:pt x="162" y="220"/>
                  </a:lnTo>
                  <a:lnTo>
                    <a:pt x="162" y="227"/>
                  </a:lnTo>
                  <a:lnTo>
                    <a:pt x="162" y="230"/>
                  </a:lnTo>
                  <a:lnTo>
                    <a:pt x="153" y="237"/>
                  </a:lnTo>
                  <a:lnTo>
                    <a:pt x="138" y="239"/>
                  </a:lnTo>
                  <a:lnTo>
                    <a:pt x="112" y="249"/>
                  </a:lnTo>
                  <a:lnTo>
                    <a:pt x="111" y="250"/>
                  </a:lnTo>
                  <a:lnTo>
                    <a:pt x="108" y="250"/>
                  </a:lnTo>
                  <a:lnTo>
                    <a:pt x="106" y="250"/>
                  </a:lnTo>
                  <a:lnTo>
                    <a:pt x="103" y="249"/>
                  </a:lnTo>
                  <a:lnTo>
                    <a:pt x="100" y="245"/>
                  </a:lnTo>
                  <a:lnTo>
                    <a:pt x="106" y="236"/>
                  </a:lnTo>
                  <a:lnTo>
                    <a:pt x="106" y="222"/>
                  </a:lnTo>
                  <a:lnTo>
                    <a:pt x="105" y="220"/>
                  </a:lnTo>
                  <a:lnTo>
                    <a:pt x="87" y="220"/>
                  </a:lnTo>
                  <a:lnTo>
                    <a:pt x="75" y="229"/>
                  </a:lnTo>
                  <a:lnTo>
                    <a:pt x="63" y="229"/>
                  </a:lnTo>
                  <a:lnTo>
                    <a:pt x="55" y="236"/>
                  </a:lnTo>
                  <a:lnTo>
                    <a:pt x="53" y="241"/>
                  </a:lnTo>
                  <a:lnTo>
                    <a:pt x="48" y="244"/>
                  </a:lnTo>
                  <a:lnTo>
                    <a:pt x="43" y="252"/>
                  </a:lnTo>
                  <a:lnTo>
                    <a:pt x="40" y="262"/>
                  </a:lnTo>
                  <a:lnTo>
                    <a:pt x="37" y="262"/>
                  </a:lnTo>
                  <a:lnTo>
                    <a:pt x="33" y="261"/>
                  </a:lnTo>
                  <a:lnTo>
                    <a:pt x="26" y="260"/>
                  </a:lnTo>
                  <a:lnTo>
                    <a:pt x="15" y="261"/>
                  </a:lnTo>
                  <a:lnTo>
                    <a:pt x="15" y="259"/>
                  </a:lnTo>
                  <a:lnTo>
                    <a:pt x="8" y="256"/>
                  </a:lnTo>
                  <a:lnTo>
                    <a:pt x="8" y="255"/>
                  </a:lnTo>
                  <a:lnTo>
                    <a:pt x="6" y="252"/>
                  </a:lnTo>
                  <a:lnTo>
                    <a:pt x="0" y="249"/>
                  </a:lnTo>
                  <a:lnTo>
                    <a:pt x="0" y="249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4" name="Frihåndsform 243">
              <a:extLst>
                <a:ext uri="{FF2B5EF4-FFF2-40B4-BE49-F238E27FC236}">
                  <a16:creationId xmlns:a16="http://schemas.microsoft.com/office/drawing/2014/main" id="{00000000-0008-0000-0000-000032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" y="719"/>
              <a:ext cx="36" cy="14"/>
            </a:xfrm>
            <a:custGeom>
              <a:avLst/>
              <a:gdLst>
                <a:gd name="T0" fmla="*/ 0 w 108"/>
                <a:gd name="T1" fmla="*/ 29 h 42"/>
                <a:gd name="T2" fmla="*/ 0 w 108"/>
                <a:gd name="T3" fmla="*/ 29 h 42"/>
                <a:gd name="T4" fmla="*/ 5 w 108"/>
                <a:gd name="T5" fmla="*/ 33 h 42"/>
                <a:gd name="T6" fmla="*/ 7 w 108"/>
                <a:gd name="T7" fmla="*/ 35 h 42"/>
                <a:gd name="T8" fmla="*/ 7 w 108"/>
                <a:gd name="T9" fmla="*/ 36 h 42"/>
                <a:gd name="T10" fmla="*/ 15 w 108"/>
                <a:gd name="T11" fmla="*/ 38 h 42"/>
                <a:gd name="T12" fmla="*/ 15 w 108"/>
                <a:gd name="T13" fmla="*/ 41 h 42"/>
                <a:gd name="T14" fmla="*/ 25 w 108"/>
                <a:gd name="T15" fmla="*/ 40 h 42"/>
                <a:gd name="T16" fmla="*/ 33 w 108"/>
                <a:gd name="T17" fmla="*/ 41 h 42"/>
                <a:gd name="T18" fmla="*/ 37 w 108"/>
                <a:gd name="T19" fmla="*/ 42 h 42"/>
                <a:gd name="T20" fmla="*/ 40 w 108"/>
                <a:gd name="T21" fmla="*/ 42 h 42"/>
                <a:gd name="T22" fmla="*/ 42 w 108"/>
                <a:gd name="T23" fmla="*/ 33 h 42"/>
                <a:gd name="T24" fmla="*/ 48 w 108"/>
                <a:gd name="T25" fmla="*/ 24 h 42"/>
                <a:gd name="T26" fmla="*/ 53 w 108"/>
                <a:gd name="T27" fmla="*/ 21 h 42"/>
                <a:gd name="T28" fmla="*/ 55 w 108"/>
                <a:gd name="T29" fmla="*/ 15 h 42"/>
                <a:gd name="T30" fmla="*/ 62 w 108"/>
                <a:gd name="T31" fmla="*/ 8 h 42"/>
                <a:gd name="T32" fmla="*/ 75 w 108"/>
                <a:gd name="T33" fmla="*/ 8 h 42"/>
                <a:gd name="T34" fmla="*/ 86 w 108"/>
                <a:gd name="T35" fmla="*/ 0 h 42"/>
                <a:gd name="T36" fmla="*/ 103 w 108"/>
                <a:gd name="T37" fmla="*/ 0 h 42"/>
                <a:gd name="T38" fmla="*/ 105 w 108"/>
                <a:gd name="T39" fmla="*/ 3 h 42"/>
                <a:gd name="T40" fmla="*/ 105 w 108"/>
                <a:gd name="T41" fmla="*/ 15 h 42"/>
                <a:gd name="T42" fmla="*/ 98 w 108"/>
                <a:gd name="T43" fmla="*/ 25 h 42"/>
                <a:gd name="T44" fmla="*/ 102 w 108"/>
                <a:gd name="T45" fmla="*/ 29 h 42"/>
                <a:gd name="T46" fmla="*/ 105 w 108"/>
                <a:gd name="T47" fmla="*/ 29 h 42"/>
                <a:gd name="T48" fmla="*/ 108 w 108"/>
                <a:gd name="T4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42">
                  <a:moveTo>
                    <a:pt x="0" y="29"/>
                  </a:moveTo>
                  <a:lnTo>
                    <a:pt x="0" y="29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25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0" y="42"/>
                  </a:lnTo>
                  <a:lnTo>
                    <a:pt x="42" y="33"/>
                  </a:lnTo>
                  <a:lnTo>
                    <a:pt x="48" y="24"/>
                  </a:lnTo>
                  <a:lnTo>
                    <a:pt x="53" y="21"/>
                  </a:lnTo>
                  <a:lnTo>
                    <a:pt x="55" y="15"/>
                  </a:lnTo>
                  <a:lnTo>
                    <a:pt x="62" y="8"/>
                  </a:lnTo>
                  <a:lnTo>
                    <a:pt x="75" y="8"/>
                  </a:lnTo>
                  <a:lnTo>
                    <a:pt x="86" y="0"/>
                  </a:lnTo>
                  <a:lnTo>
                    <a:pt x="103" y="0"/>
                  </a:lnTo>
                  <a:lnTo>
                    <a:pt x="105" y="3"/>
                  </a:lnTo>
                  <a:lnTo>
                    <a:pt x="105" y="15"/>
                  </a:lnTo>
                  <a:lnTo>
                    <a:pt x="98" y="25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8" y="29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5" name="Frihåndsform 244">
              <a:extLst>
                <a:ext uri="{FF2B5EF4-FFF2-40B4-BE49-F238E27FC236}">
                  <a16:creationId xmlns:a16="http://schemas.microsoft.com/office/drawing/2014/main" id="{00000000-0008-0000-0000-000033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735"/>
              <a:ext cx="8" cy="1"/>
            </a:xfrm>
            <a:custGeom>
              <a:avLst/>
              <a:gdLst>
                <a:gd name="T0" fmla="*/ 0 w 24"/>
                <a:gd name="T1" fmla="*/ 0 h 4"/>
                <a:gd name="T2" fmla="*/ 5 w 24"/>
                <a:gd name="T3" fmla="*/ 4 h 4"/>
                <a:gd name="T4" fmla="*/ 6 w 24"/>
                <a:gd name="T5" fmla="*/ 4 h 4"/>
                <a:gd name="T6" fmla="*/ 13 w 24"/>
                <a:gd name="T7" fmla="*/ 2 h 4"/>
                <a:gd name="T8" fmla="*/ 16 w 24"/>
                <a:gd name="T9" fmla="*/ 4 h 4"/>
                <a:gd name="T10" fmla="*/ 20 w 24"/>
                <a:gd name="T11" fmla="*/ 2 h 4"/>
                <a:gd name="T12" fmla="*/ 20 w 24"/>
                <a:gd name="T13" fmla="*/ 3 h 4"/>
                <a:gd name="T14" fmla="*/ 24 w 2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5" y="4"/>
                  </a:lnTo>
                  <a:lnTo>
                    <a:pt x="6" y="4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4" y="3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6" name="Frihåndsform 245">
              <a:extLst>
                <a:ext uri="{FF2B5EF4-FFF2-40B4-BE49-F238E27FC236}">
                  <a16:creationId xmlns:a16="http://schemas.microsoft.com/office/drawing/2014/main" id="{00000000-0008-0000-0000-000034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" y="725"/>
              <a:ext cx="47" cy="90"/>
            </a:xfrm>
            <a:custGeom>
              <a:avLst/>
              <a:gdLst>
                <a:gd name="T0" fmla="*/ 86 w 141"/>
                <a:gd name="T1" fmla="*/ 11 h 271"/>
                <a:gd name="T2" fmla="*/ 89 w 141"/>
                <a:gd name="T3" fmla="*/ 11 h 271"/>
                <a:gd name="T4" fmla="*/ 90 w 141"/>
                <a:gd name="T5" fmla="*/ 11 h 271"/>
                <a:gd name="T6" fmla="*/ 115 w 141"/>
                <a:gd name="T7" fmla="*/ 1 h 271"/>
                <a:gd name="T8" fmla="*/ 131 w 141"/>
                <a:gd name="T9" fmla="*/ 0 h 271"/>
                <a:gd name="T10" fmla="*/ 130 w 141"/>
                <a:gd name="T11" fmla="*/ 15 h 271"/>
                <a:gd name="T12" fmla="*/ 141 w 141"/>
                <a:gd name="T13" fmla="*/ 21 h 271"/>
                <a:gd name="T14" fmla="*/ 128 w 141"/>
                <a:gd name="T15" fmla="*/ 24 h 271"/>
                <a:gd name="T16" fmla="*/ 119 w 141"/>
                <a:gd name="T17" fmla="*/ 34 h 271"/>
                <a:gd name="T18" fmla="*/ 113 w 141"/>
                <a:gd name="T19" fmla="*/ 32 h 271"/>
                <a:gd name="T20" fmla="*/ 108 w 141"/>
                <a:gd name="T21" fmla="*/ 48 h 271"/>
                <a:gd name="T22" fmla="*/ 113 w 141"/>
                <a:gd name="T23" fmla="*/ 54 h 271"/>
                <a:gd name="T24" fmla="*/ 104 w 141"/>
                <a:gd name="T25" fmla="*/ 59 h 271"/>
                <a:gd name="T26" fmla="*/ 95 w 141"/>
                <a:gd name="T27" fmla="*/ 63 h 271"/>
                <a:gd name="T28" fmla="*/ 95 w 141"/>
                <a:gd name="T29" fmla="*/ 64 h 271"/>
                <a:gd name="T30" fmla="*/ 100 w 141"/>
                <a:gd name="T31" fmla="*/ 69 h 271"/>
                <a:gd name="T32" fmla="*/ 95 w 141"/>
                <a:gd name="T33" fmla="*/ 69 h 271"/>
                <a:gd name="T34" fmla="*/ 91 w 141"/>
                <a:gd name="T35" fmla="*/ 73 h 271"/>
                <a:gd name="T36" fmla="*/ 83 w 141"/>
                <a:gd name="T37" fmla="*/ 89 h 271"/>
                <a:gd name="T38" fmla="*/ 83 w 141"/>
                <a:gd name="T39" fmla="*/ 107 h 271"/>
                <a:gd name="T40" fmla="*/ 95 w 141"/>
                <a:gd name="T41" fmla="*/ 108 h 271"/>
                <a:gd name="T42" fmla="*/ 86 w 141"/>
                <a:gd name="T43" fmla="*/ 116 h 271"/>
                <a:gd name="T44" fmla="*/ 89 w 141"/>
                <a:gd name="T45" fmla="*/ 122 h 271"/>
                <a:gd name="T46" fmla="*/ 56 w 141"/>
                <a:gd name="T47" fmla="*/ 142 h 271"/>
                <a:gd name="T48" fmla="*/ 51 w 141"/>
                <a:gd name="T49" fmla="*/ 151 h 271"/>
                <a:gd name="T50" fmla="*/ 41 w 141"/>
                <a:gd name="T51" fmla="*/ 156 h 271"/>
                <a:gd name="T52" fmla="*/ 41 w 141"/>
                <a:gd name="T53" fmla="*/ 159 h 271"/>
                <a:gd name="T54" fmla="*/ 48 w 141"/>
                <a:gd name="T55" fmla="*/ 162 h 271"/>
                <a:gd name="T56" fmla="*/ 33 w 141"/>
                <a:gd name="T57" fmla="*/ 181 h 271"/>
                <a:gd name="T58" fmla="*/ 39 w 141"/>
                <a:gd name="T59" fmla="*/ 182 h 271"/>
                <a:gd name="T60" fmla="*/ 43 w 141"/>
                <a:gd name="T61" fmla="*/ 196 h 271"/>
                <a:gd name="T62" fmla="*/ 24 w 141"/>
                <a:gd name="T63" fmla="*/ 198 h 271"/>
                <a:gd name="T64" fmla="*/ 19 w 141"/>
                <a:gd name="T65" fmla="*/ 203 h 271"/>
                <a:gd name="T66" fmla="*/ 23 w 141"/>
                <a:gd name="T67" fmla="*/ 206 h 271"/>
                <a:gd name="T68" fmla="*/ 23 w 141"/>
                <a:gd name="T69" fmla="*/ 207 h 271"/>
                <a:gd name="T70" fmla="*/ 26 w 141"/>
                <a:gd name="T71" fmla="*/ 211 h 271"/>
                <a:gd name="T72" fmla="*/ 30 w 141"/>
                <a:gd name="T73" fmla="*/ 207 h 271"/>
                <a:gd name="T74" fmla="*/ 35 w 141"/>
                <a:gd name="T75" fmla="*/ 211 h 271"/>
                <a:gd name="T76" fmla="*/ 36 w 141"/>
                <a:gd name="T77" fmla="*/ 209 h 271"/>
                <a:gd name="T78" fmla="*/ 39 w 141"/>
                <a:gd name="T79" fmla="*/ 209 h 271"/>
                <a:gd name="T80" fmla="*/ 35 w 141"/>
                <a:gd name="T81" fmla="*/ 213 h 271"/>
                <a:gd name="T82" fmla="*/ 35 w 141"/>
                <a:gd name="T83" fmla="*/ 214 h 271"/>
                <a:gd name="T84" fmla="*/ 36 w 141"/>
                <a:gd name="T85" fmla="*/ 221 h 271"/>
                <a:gd name="T86" fmla="*/ 33 w 141"/>
                <a:gd name="T87" fmla="*/ 233 h 271"/>
                <a:gd name="T88" fmla="*/ 35 w 141"/>
                <a:gd name="T89" fmla="*/ 238 h 271"/>
                <a:gd name="T90" fmla="*/ 36 w 141"/>
                <a:gd name="T91" fmla="*/ 241 h 271"/>
                <a:gd name="T92" fmla="*/ 35 w 141"/>
                <a:gd name="T93" fmla="*/ 243 h 271"/>
                <a:gd name="T94" fmla="*/ 34 w 141"/>
                <a:gd name="T95" fmla="*/ 244 h 271"/>
                <a:gd name="T96" fmla="*/ 33 w 141"/>
                <a:gd name="T97" fmla="*/ 247 h 271"/>
                <a:gd name="T98" fmla="*/ 31 w 141"/>
                <a:gd name="T99" fmla="*/ 248 h 271"/>
                <a:gd name="T100" fmla="*/ 31 w 141"/>
                <a:gd name="T101" fmla="*/ 256 h 271"/>
                <a:gd name="T102" fmla="*/ 23 w 141"/>
                <a:gd name="T103" fmla="*/ 263 h 271"/>
                <a:gd name="T104" fmla="*/ 16 w 141"/>
                <a:gd name="T105" fmla="*/ 267 h 271"/>
                <a:gd name="T106" fmla="*/ 13 w 141"/>
                <a:gd name="T107" fmla="*/ 268 h 271"/>
                <a:gd name="T108" fmla="*/ 11 w 141"/>
                <a:gd name="T109" fmla="*/ 268 h 271"/>
                <a:gd name="T110" fmla="*/ 9 w 141"/>
                <a:gd name="T111" fmla="*/ 269 h 271"/>
                <a:gd name="T112" fmla="*/ 0 w 141"/>
                <a:gd name="T113" fmla="*/ 271 h 271"/>
                <a:gd name="T114" fmla="*/ 0 w 141"/>
                <a:gd name="T11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271">
                  <a:moveTo>
                    <a:pt x="86" y="11"/>
                  </a:moveTo>
                  <a:lnTo>
                    <a:pt x="89" y="11"/>
                  </a:lnTo>
                  <a:lnTo>
                    <a:pt x="90" y="11"/>
                  </a:lnTo>
                  <a:lnTo>
                    <a:pt x="115" y="1"/>
                  </a:lnTo>
                  <a:lnTo>
                    <a:pt x="131" y="0"/>
                  </a:lnTo>
                  <a:lnTo>
                    <a:pt x="130" y="15"/>
                  </a:lnTo>
                  <a:lnTo>
                    <a:pt x="141" y="21"/>
                  </a:lnTo>
                  <a:lnTo>
                    <a:pt x="128" y="24"/>
                  </a:lnTo>
                  <a:lnTo>
                    <a:pt x="119" y="34"/>
                  </a:lnTo>
                  <a:lnTo>
                    <a:pt x="113" y="32"/>
                  </a:lnTo>
                  <a:lnTo>
                    <a:pt x="108" y="48"/>
                  </a:lnTo>
                  <a:lnTo>
                    <a:pt x="113" y="54"/>
                  </a:lnTo>
                  <a:lnTo>
                    <a:pt x="104" y="59"/>
                  </a:lnTo>
                  <a:lnTo>
                    <a:pt x="95" y="63"/>
                  </a:lnTo>
                  <a:lnTo>
                    <a:pt x="95" y="64"/>
                  </a:lnTo>
                  <a:lnTo>
                    <a:pt x="100" y="69"/>
                  </a:lnTo>
                  <a:lnTo>
                    <a:pt x="95" y="69"/>
                  </a:lnTo>
                  <a:lnTo>
                    <a:pt x="91" y="73"/>
                  </a:lnTo>
                  <a:lnTo>
                    <a:pt x="83" y="89"/>
                  </a:lnTo>
                  <a:lnTo>
                    <a:pt x="83" y="107"/>
                  </a:lnTo>
                  <a:lnTo>
                    <a:pt x="95" y="108"/>
                  </a:lnTo>
                  <a:lnTo>
                    <a:pt x="86" y="116"/>
                  </a:lnTo>
                  <a:lnTo>
                    <a:pt x="89" y="122"/>
                  </a:lnTo>
                  <a:lnTo>
                    <a:pt x="56" y="142"/>
                  </a:lnTo>
                  <a:lnTo>
                    <a:pt x="51" y="151"/>
                  </a:lnTo>
                  <a:lnTo>
                    <a:pt x="41" y="156"/>
                  </a:lnTo>
                  <a:lnTo>
                    <a:pt x="41" y="159"/>
                  </a:lnTo>
                  <a:lnTo>
                    <a:pt x="48" y="162"/>
                  </a:lnTo>
                  <a:lnTo>
                    <a:pt x="33" y="181"/>
                  </a:lnTo>
                  <a:lnTo>
                    <a:pt x="39" y="182"/>
                  </a:lnTo>
                  <a:lnTo>
                    <a:pt x="43" y="196"/>
                  </a:lnTo>
                  <a:lnTo>
                    <a:pt x="24" y="198"/>
                  </a:lnTo>
                  <a:lnTo>
                    <a:pt x="19" y="203"/>
                  </a:lnTo>
                  <a:lnTo>
                    <a:pt x="23" y="206"/>
                  </a:lnTo>
                  <a:lnTo>
                    <a:pt x="23" y="207"/>
                  </a:lnTo>
                  <a:lnTo>
                    <a:pt x="26" y="211"/>
                  </a:lnTo>
                  <a:lnTo>
                    <a:pt x="30" y="207"/>
                  </a:lnTo>
                  <a:lnTo>
                    <a:pt x="35" y="211"/>
                  </a:lnTo>
                  <a:lnTo>
                    <a:pt x="36" y="209"/>
                  </a:lnTo>
                  <a:lnTo>
                    <a:pt x="39" y="209"/>
                  </a:lnTo>
                  <a:lnTo>
                    <a:pt x="35" y="213"/>
                  </a:lnTo>
                  <a:lnTo>
                    <a:pt x="35" y="214"/>
                  </a:lnTo>
                  <a:lnTo>
                    <a:pt x="36" y="221"/>
                  </a:lnTo>
                  <a:lnTo>
                    <a:pt x="33" y="233"/>
                  </a:lnTo>
                  <a:lnTo>
                    <a:pt x="35" y="238"/>
                  </a:lnTo>
                  <a:lnTo>
                    <a:pt x="36" y="241"/>
                  </a:lnTo>
                  <a:lnTo>
                    <a:pt x="35" y="243"/>
                  </a:lnTo>
                  <a:lnTo>
                    <a:pt x="34" y="244"/>
                  </a:lnTo>
                  <a:lnTo>
                    <a:pt x="33" y="247"/>
                  </a:lnTo>
                  <a:lnTo>
                    <a:pt x="31" y="248"/>
                  </a:lnTo>
                  <a:lnTo>
                    <a:pt x="31" y="256"/>
                  </a:lnTo>
                  <a:lnTo>
                    <a:pt x="23" y="263"/>
                  </a:lnTo>
                  <a:lnTo>
                    <a:pt x="16" y="267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9" y="26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7" name="Frihåndsform 246">
              <a:extLst>
                <a:ext uri="{FF2B5EF4-FFF2-40B4-BE49-F238E27FC236}">
                  <a16:creationId xmlns:a16="http://schemas.microsoft.com/office/drawing/2014/main" id="{00000000-0008-0000-0000-000035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" y="761"/>
              <a:ext cx="42" cy="55"/>
            </a:xfrm>
            <a:custGeom>
              <a:avLst/>
              <a:gdLst>
                <a:gd name="T0" fmla="*/ 0 w 126"/>
                <a:gd name="T1" fmla="*/ 165 h 165"/>
                <a:gd name="T2" fmla="*/ 8 w 126"/>
                <a:gd name="T3" fmla="*/ 162 h 165"/>
                <a:gd name="T4" fmla="*/ 10 w 126"/>
                <a:gd name="T5" fmla="*/ 161 h 165"/>
                <a:gd name="T6" fmla="*/ 11 w 126"/>
                <a:gd name="T7" fmla="*/ 161 h 165"/>
                <a:gd name="T8" fmla="*/ 16 w 126"/>
                <a:gd name="T9" fmla="*/ 160 h 165"/>
                <a:gd name="T10" fmla="*/ 23 w 126"/>
                <a:gd name="T11" fmla="*/ 157 h 165"/>
                <a:gd name="T12" fmla="*/ 30 w 126"/>
                <a:gd name="T13" fmla="*/ 149 h 165"/>
                <a:gd name="T14" fmla="*/ 30 w 126"/>
                <a:gd name="T15" fmla="*/ 141 h 165"/>
                <a:gd name="T16" fmla="*/ 31 w 126"/>
                <a:gd name="T17" fmla="*/ 140 h 165"/>
                <a:gd name="T18" fmla="*/ 34 w 126"/>
                <a:gd name="T19" fmla="*/ 137 h 165"/>
                <a:gd name="T20" fmla="*/ 35 w 126"/>
                <a:gd name="T21" fmla="*/ 136 h 165"/>
                <a:gd name="T22" fmla="*/ 36 w 126"/>
                <a:gd name="T23" fmla="*/ 134 h 165"/>
                <a:gd name="T24" fmla="*/ 35 w 126"/>
                <a:gd name="T25" fmla="*/ 131 h 165"/>
                <a:gd name="T26" fmla="*/ 31 w 126"/>
                <a:gd name="T27" fmla="*/ 126 h 165"/>
                <a:gd name="T28" fmla="*/ 36 w 126"/>
                <a:gd name="T29" fmla="*/ 114 h 165"/>
                <a:gd name="T30" fmla="*/ 35 w 126"/>
                <a:gd name="T31" fmla="*/ 107 h 165"/>
                <a:gd name="T32" fmla="*/ 35 w 126"/>
                <a:gd name="T33" fmla="*/ 106 h 165"/>
                <a:gd name="T34" fmla="*/ 39 w 126"/>
                <a:gd name="T35" fmla="*/ 102 h 165"/>
                <a:gd name="T36" fmla="*/ 36 w 126"/>
                <a:gd name="T37" fmla="*/ 102 h 165"/>
                <a:gd name="T38" fmla="*/ 35 w 126"/>
                <a:gd name="T39" fmla="*/ 102 h 165"/>
                <a:gd name="T40" fmla="*/ 29 w 126"/>
                <a:gd name="T41" fmla="*/ 100 h 165"/>
                <a:gd name="T42" fmla="*/ 25 w 126"/>
                <a:gd name="T43" fmla="*/ 102 h 165"/>
                <a:gd name="T44" fmla="*/ 23 w 126"/>
                <a:gd name="T45" fmla="*/ 100 h 165"/>
                <a:gd name="T46" fmla="*/ 23 w 126"/>
                <a:gd name="T47" fmla="*/ 99 h 165"/>
                <a:gd name="T48" fmla="*/ 19 w 126"/>
                <a:gd name="T49" fmla="*/ 95 h 165"/>
                <a:gd name="T50" fmla="*/ 24 w 126"/>
                <a:gd name="T51" fmla="*/ 91 h 165"/>
                <a:gd name="T52" fmla="*/ 43 w 126"/>
                <a:gd name="T53" fmla="*/ 87 h 165"/>
                <a:gd name="T54" fmla="*/ 39 w 126"/>
                <a:gd name="T55" fmla="*/ 75 h 165"/>
                <a:gd name="T56" fmla="*/ 31 w 126"/>
                <a:gd name="T57" fmla="*/ 74 h 165"/>
                <a:gd name="T58" fmla="*/ 46 w 126"/>
                <a:gd name="T59" fmla="*/ 55 h 165"/>
                <a:gd name="T60" fmla="*/ 41 w 126"/>
                <a:gd name="T61" fmla="*/ 52 h 165"/>
                <a:gd name="T62" fmla="*/ 41 w 126"/>
                <a:gd name="T63" fmla="*/ 47 h 165"/>
                <a:gd name="T64" fmla="*/ 51 w 126"/>
                <a:gd name="T65" fmla="*/ 42 h 165"/>
                <a:gd name="T66" fmla="*/ 56 w 126"/>
                <a:gd name="T67" fmla="*/ 34 h 165"/>
                <a:gd name="T68" fmla="*/ 89 w 126"/>
                <a:gd name="T69" fmla="*/ 14 h 165"/>
                <a:gd name="T70" fmla="*/ 85 w 126"/>
                <a:gd name="T71" fmla="*/ 9 h 165"/>
                <a:gd name="T72" fmla="*/ 95 w 126"/>
                <a:gd name="T73" fmla="*/ 1 h 165"/>
                <a:gd name="T74" fmla="*/ 101 w 126"/>
                <a:gd name="T75" fmla="*/ 0 h 165"/>
                <a:gd name="T76" fmla="*/ 123 w 126"/>
                <a:gd name="T77" fmla="*/ 9 h 165"/>
                <a:gd name="T78" fmla="*/ 126 w 126"/>
                <a:gd name="T79" fmla="*/ 10 h 165"/>
                <a:gd name="T80" fmla="*/ 119 w 126"/>
                <a:gd name="T81" fmla="*/ 11 h 165"/>
                <a:gd name="T82" fmla="*/ 119 w 126"/>
                <a:gd name="T83" fmla="*/ 16 h 165"/>
                <a:gd name="T84" fmla="*/ 115 w 126"/>
                <a:gd name="T85" fmla="*/ 29 h 165"/>
                <a:gd name="T86" fmla="*/ 119 w 126"/>
                <a:gd name="T87" fmla="*/ 35 h 165"/>
                <a:gd name="T88" fmla="*/ 118 w 126"/>
                <a:gd name="T89" fmla="*/ 37 h 165"/>
                <a:gd name="T90" fmla="*/ 110 w 126"/>
                <a:gd name="T91" fmla="*/ 39 h 165"/>
                <a:gd name="T92" fmla="*/ 115 w 126"/>
                <a:gd name="T93" fmla="*/ 47 h 165"/>
                <a:gd name="T94" fmla="*/ 111 w 126"/>
                <a:gd name="T95" fmla="*/ 57 h 165"/>
                <a:gd name="T96" fmla="*/ 105 w 126"/>
                <a:gd name="T97" fmla="*/ 57 h 165"/>
                <a:gd name="T98" fmla="*/ 101 w 126"/>
                <a:gd name="T99" fmla="*/ 57 h 165"/>
                <a:gd name="T100" fmla="*/ 106 w 126"/>
                <a:gd name="T101" fmla="*/ 62 h 165"/>
                <a:gd name="T102" fmla="*/ 103 w 126"/>
                <a:gd name="T103" fmla="*/ 64 h 165"/>
                <a:gd name="T104" fmla="*/ 95 w 126"/>
                <a:gd name="T105" fmla="*/ 7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65">
                  <a:moveTo>
                    <a:pt x="0" y="165"/>
                  </a:moveTo>
                  <a:lnTo>
                    <a:pt x="8" y="162"/>
                  </a:lnTo>
                  <a:lnTo>
                    <a:pt x="10" y="161"/>
                  </a:lnTo>
                  <a:lnTo>
                    <a:pt x="11" y="161"/>
                  </a:lnTo>
                  <a:lnTo>
                    <a:pt x="16" y="160"/>
                  </a:lnTo>
                  <a:lnTo>
                    <a:pt x="23" y="157"/>
                  </a:lnTo>
                  <a:lnTo>
                    <a:pt x="30" y="149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4" y="137"/>
                  </a:lnTo>
                  <a:lnTo>
                    <a:pt x="35" y="136"/>
                  </a:lnTo>
                  <a:lnTo>
                    <a:pt x="36" y="134"/>
                  </a:lnTo>
                  <a:lnTo>
                    <a:pt x="35" y="131"/>
                  </a:lnTo>
                  <a:lnTo>
                    <a:pt x="31" y="126"/>
                  </a:lnTo>
                  <a:lnTo>
                    <a:pt x="36" y="114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9" y="102"/>
                  </a:lnTo>
                  <a:lnTo>
                    <a:pt x="36" y="102"/>
                  </a:lnTo>
                  <a:lnTo>
                    <a:pt x="35" y="102"/>
                  </a:lnTo>
                  <a:lnTo>
                    <a:pt x="29" y="100"/>
                  </a:lnTo>
                  <a:lnTo>
                    <a:pt x="25" y="102"/>
                  </a:lnTo>
                  <a:lnTo>
                    <a:pt x="23" y="100"/>
                  </a:lnTo>
                  <a:lnTo>
                    <a:pt x="23" y="99"/>
                  </a:lnTo>
                  <a:lnTo>
                    <a:pt x="19" y="95"/>
                  </a:lnTo>
                  <a:lnTo>
                    <a:pt x="24" y="91"/>
                  </a:lnTo>
                  <a:lnTo>
                    <a:pt x="43" y="87"/>
                  </a:lnTo>
                  <a:lnTo>
                    <a:pt x="39" y="75"/>
                  </a:lnTo>
                  <a:lnTo>
                    <a:pt x="31" y="74"/>
                  </a:lnTo>
                  <a:lnTo>
                    <a:pt x="46" y="55"/>
                  </a:lnTo>
                  <a:lnTo>
                    <a:pt x="41" y="52"/>
                  </a:lnTo>
                  <a:lnTo>
                    <a:pt x="41" y="47"/>
                  </a:lnTo>
                  <a:lnTo>
                    <a:pt x="51" y="42"/>
                  </a:lnTo>
                  <a:lnTo>
                    <a:pt x="56" y="34"/>
                  </a:lnTo>
                  <a:lnTo>
                    <a:pt x="89" y="14"/>
                  </a:lnTo>
                  <a:lnTo>
                    <a:pt x="85" y="9"/>
                  </a:lnTo>
                  <a:lnTo>
                    <a:pt x="95" y="1"/>
                  </a:lnTo>
                  <a:lnTo>
                    <a:pt x="101" y="0"/>
                  </a:lnTo>
                  <a:lnTo>
                    <a:pt x="123" y="9"/>
                  </a:lnTo>
                  <a:lnTo>
                    <a:pt x="126" y="10"/>
                  </a:lnTo>
                  <a:lnTo>
                    <a:pt x="119" y="11"/>
                  </a:lnTo>
                  <a:lnTo>
                    <a:pt x="119" y="16"/>
                  </a:lnTo>
                  <a:lnTo>
                    <a:pt x="115" y="29"/>
                  </a:lnTo>
                  <a:lnTo>
                    <a:pt x="119" y="35"/>
                  </a:lnTo>
                  <a:lnTo>
                    <a:pt x="118" y="37"/>
                  </a:lnTo>
                  <a:lnTo>
                    <a:pt x="110" y="39"/>
                  </a:lnTo>
                  <a:lnTo>
                    <a:pt x="115" y="47"/>
                  </a:lnTo>
                  <a:lnTo>
                    <a:pt x="111" y="57"/>
                  </a:lnTo>
                  <a:lnTo>
                    <a:pt x="105" y="57"/>
                  </a:lnTo>
                  <a:lnTo>
                    <a:pt x="101" y="57"/>
                  </a:lnTo>
                  <a:lnTo>
                    <a:pt x="106" y="62"/>
                  </a:lnTo>
                  <a:lnTo>
                    <a:pt x="103" y="64"/>
                  </a:lnTo>
                  <a:lnTo>
                    <a:pt x="95" y="7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8" name="Frihåndsform 247">
              <a:extLst>
                <a:ext uri="{FF2B5EF4-FFF2-40B4-BE49-F238E27FC236}">
                  <a16:creationId xmlns:a16="http://schemas.microsoft.com/office/drawing/2014/main" id="{00000000-0008-0000-0000-000036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782"/>
              <a:ext cx="43" cy="49"/>
            </a:xfrm>
            <a:custGeom>
              <a:avLst/>
              <a:gdLst>
                <a:gd name="T0" fmla="*/ 0 w 130"/>
                <a:gd name="T1" fmla="*/ 6 h 146"/>
                <a:gd name="T2" fmla="*/ 18 w 130"/>
                <a:gd name="T3" fmla="*/ 7 h 146"/>
                <a:gd name="T4" fmla="*/ 18 w 130"/>
                <a:gd name="T5" fmla="*/ 3 h 146"/>
                <a:gd name="T6" fmla="*/ 41 w 130"/>
                <a:gd name="T7" fmla="*/ 3 h 146"/>
                <a:gd name="T8" fmla="*/ 51 w 130"/>
                <a:gd name="T9" fmla="*/ 0 h 146"/>
                <a:gd name="T10" fmla="*/ 54 w 130"/>
                <a:gd name="T11" fmla="*/ 3 h 146"/>
                <a:gd name="T12" fmla="*/ 60 w 130"/>
                <a:gd name="T13" fmla="*/ 3 h 146"/>
                <a:gd name="T14" fmla="*/ 60 w 130"/>
                <a:gd name="T15" fmla="*/ 3 h 146"/>
                <a:gd name="T16" fmla="*/ 69 w 130"/>
                <a:gd name="T17" fmla="*/ 5 h 146"/>
                <a:gd name="T18" fmla="*/ 75 w 130"/>
                <a:gd name="T19" fmla="*/ 22 h 146"/>
                <a:gd name="T20" fmla="*/ 75 w 130"/>
                <a:gd name="T21" fmla="*/ 23 h 146"/>
                <a:gd name="T22" fmla="*/ 73 w 130"/>
                <a:gd name="T23" fmla="*/ 30 h 146"/>
                <a:gd name="T24" fmla="*/ 73 w 130"/>
                <a:gd name="T25" fmla="*/ 31 h 146"/>
                <a:gd name="T26" fmla="*/ 70 w 130"/>
                <a:gd name="T27" fmla="*/ 38 h 146"/>
                <a:gd name="T28" fmla="*/ 64 w 130"/>
                <a:gd name="T29" fmla="*/ 38 h 146"/>
                <a:gd name="T30" fmla="*/ 60 w 130"/>
                <a:gd name="T31" fmla="*/ 38 h 146"/>
                <a:gd name="T32" fmla="*/ 58 w 130"/>
                <a:gd name="T33" fmla="*/ 48 h 146"/>
                <a:gd name="T34" fmla="*/ 66 w 130"/>
                <a:gd name="T35" fmla="*/ 55 h 146"/>
                <a:gd name="T36" fmla="*/ 59 w 130"/>
                <a:gd name="T37" fmla="*/ 62 h 146"/>
                <a:gd name="T38" fmla="*/ 58 w 130"/>
                <a:gd name="T39" fmla="*/ 62 h 146"/>
                <a:gd name="T40" fmla="*/ 53 w 130"/>
                <a:gd name="T41" fmla="*/ 63 h 146"/>
                <a:gd name="T42" fmla="*/ 51 w 130"/>
                <a:gd name="T43" fmla="*/ 67 h 146"/>
                <a:gd name="T44" fmla="*/ 51 w 130"/>
                <a:gd name="T45" fmla="*/ 68 h 146"/>
                <a:gd name="T46" fmla="*/ 51 w 130"/>
                <a:gd name="T47" fmla="*/ 71 h 146"/>
                <a:gd name="T48" fmla="*/ 51 w 130"/>
                <a:gd name="T49" fmla="*/ 77 h 146"/>
                <a:gd name="T50" fmla="*/ 56 w 130"/>
                <a:gd name="T51" fmla="*/ 82 h 146"/>
                <a:gd name="T52" fmla="*/ 64 w 130"/>
                <a:gd name="T53" fmla="*/ 81 h 146"/>
                <a:gd name="T54" fmla="*/ 71 w 130"/>
                <a:gd name="T55" fmla="*/ 85 h 146"/>
                <a:gd name="T56" fmla="*/ 73 w 130"/>
                <a:gd name="T57" fmla="*/ 81 h 146"/>
                <a:gd name="T58" fmla="*/ 84 w 130"/>
                <a:gd name="T59" fmla="*/ 82 h 146"/>
                <a:gd name="T60" fmla="*/ 85 w 130"/>
                <a:gd name="T61" fmla="*/ 82 h 146"/>
                <a:gd name="T62" fmla="*/ 85 w 130"/>
                <a:gd name="T63" fmla="*/ 82 h 146"/>
                <a:gd name="T64" fmla="*/ 86 w 130"/>
                <a:gd name="T65" fmla="*/ 86 h 146"/>
                <a:gd name="T66" fmla="*/ 84 w 130"/>
                <a:gd name="T67" fmla="*/ 90 h 146"/>
                <a:gd name="T68" fmla="*/ 83 w 130"/>
                <a:gd name="T69" fmla="*/ 91 h 146"/>
                <a:gd name="T70" fmla="*/ 85 w 130"/>
                <a:gd name="T71" fmla="*/ 91 h 146"/>
                <a:gd name="T72" fmla="*/ 89 w 130"/>
                <a:gd name="T73" fmla="*/ 93 h 146"/>
                <a:gd name="T74" fmla="*/ 98 w 130"/>
                <a:gd name="T75" fmla="*/ 98 h 146"/>
                <a:gd name="T76" fmla="*/ 95 w 130"/>
                <a:gd name="T77" fmla="*/ 105 h 146"/>
                <a:gd name="T78" fmla="*/ 103 w 130"/>
                <a:gd name="T79" fmla="*/ 111 h 146"/>
                <a:gd name="T80" fmla="*/ 104 w 130"/>
                <a:gd name="T81" fmla="*/ 107 h 146"/>
                <a:gd name="T82" fmla="*/ 113 w 130"/>
                <a:gd name="T83" fmla="*/ 101 h 146"/>
                <a:gd name="T84" fmla="*/ 111 w 130"/>
                <a:gd name="T85" fmla="*/ 108 h 146"/>
                <a:gd name="T86" fmla="*/ 111 w 130"/>
                <a:gd name="T87" fmla="*/ 111 h 146"/>
                <a:gd name="T88" fmla="*/ 116 w 130"/>
                <a:gd name="T89" fmla="*/ 113 h 146"/>
                <a:gd name="T90" fmla="*/ 109 w 130"/>
                <a:gd name="T91" fmla="*/ 117 h 146"/>
                <a:gd name="T92" fmla="*/ 119 w 130"/>
                <a:gd name="T93" fmla="*/ 118 h 146"/>
                <a:gd name="T94" fmla="*/ 120 w 130"/>
                <a:gd name="T95" fmla="*/ 121 h 146"/>
                <a:gd name="T96" fmla="*/ 123 w 130"/>
                <a:gd name="T97" fmla="*/ 118 h 146"/>
                <a:gd name="T98" fmla="*/ 126 w 130"/>
                <a:gd name="T99" fmla="*/ 120 h 146"/>
                <a:gd name="T100" fmla="*/ 124 w 130"/>
                <a:gd name="T101" fmla="*/ 125 h 146"/>
                <a:gd name="T102" fmla="*/ 126 w 130"/>
                <a:gd name="T103" fmla="*/ 125 h 146"/>
                <a:gd name="T104" fmla="*/ 130 w 130"/>
                <a:gd name="T105" fmla="*/ 127 h 146"/>
                <a:gd name="T106" fmla="*/ 124 w 130"/>
                <a:gd name="T107" fmla="*/ 135 h 146"/>
                <a:gd name="T108" fmla="*/ 121 w 130"/>
                <a:gd name="T109" fmla="*/ 140 h 146"/>
                <a:gd name="T110" fmla="*/ 121 w 130"/>
                <a:gd name="T111" fmla="*/ 145 h 146"/>
                <a:gd name="T112" fmla="*/ 123 w 130"/>
                <a:gd name="T11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46">
                  <a:moveTo>
                    <a:pt x="0" y="6"/>
                  </a:moveTo>
                  <a:lnTo>
                    <a:pt x="18" y="7"/>
                  </a:lnTo>
                  <a:lnTo>
                    <a:pt x="18" y="3"/>
                  </a:lnTo>
                  <a:lnTo>
                    <a:pt x="41" y="3"/>
                  </a:lnTo>
                  <a:lnTo>
                    <a:pt x="51" y="0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9" y="5"/>
                  </a:lnTo>
                  <a:lnTo>
                    <a:pt x="75" y="22"/>
                  </a:lnTo>
                  <a:lnTo>
                    <a:pt x="75" y="23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8" y="48"/>
                  </a:lnTo>
                  <a:lnTo>
                    <a:pt x="66" y="55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3" y="63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71"/>
                  </a:lnTo>
                  <a:lnTo>
                    <a:pt x="51" y="77"/>
                  </a:lnTo>
                  <a:lnTo>
                    <a:pt x="56" y="82"/>
                  </a:lnTo>
                  <a:lnTo>
                    <a:pt x="64" y="81"/>
                  </a:lnTo>
                  <a:lnTo>
                    <a:pt x="71" y="85"/>
                  </a:lnTo>
                  <a:lnTo>
                    <a:pt x="73" y="81"/>
                  </a:lnTo>
                  <a:lnTo>
                    <a:pt x="84" y="82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6" y="86"/>
                  </a:lnTo>
                  <a:lnTo>
                    <a:pt x="84" y="90"/>
                  </a:lnTo>
                  <a:lnTo>
                    <a:pt x="83" y="91"/>
                  </a:lnTo>
                  <a:lnTo>
                    <a:pt x="85" y="91"/>
                  </a:lnTo>
                  <a:lnTo>
                    <a:pt x="89" y="93"/>
                  </a:lnTo>
                  <a:lnTo>
                    <a:pt x="98" y="98"/>
                  </a:lnTo>
                  <a:lnTo>
                    <a:pt x="95" y="105"/>
                  </a:lnTo>
                  <a:lnTo>
                    <a:pt x="103" y="111"/>
                  </a:lnTo>
                  <a:lnTo>
                    <a:pt x="104" y="107"/>
                  </a:lnTo>
                  <a:lnTo>
                    <a:pt x="113" y="101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16" y="113"/>
                  </a:lnTo>
                  <a:lnTo>
                    <a:pt x="109" y="117"/>
                  </a:lnTo>
                  <a:lnTo>
                    <a:pt x="119" y="118"/>
                  </a:lnTo>
                  <a:lnTo>
                    <a:pt x="120" y="121"/>
                  </a:lnTo>
                  <a:lnTo>
                    <a:pt x="123" y="118"/>
                  </a:lnTo>
                  <a:lnTo>
                    <a:pt x="126" y="120"/>
                  </a:lnTo>
                  <a:lnTo>
                    <a:pt x="124" y="125"/>
                  </a:lnTo>
                  <a:lnTo>
                    <a:pt x="126" y="125"/>
                  </a:lnTo>
                  <a:lnTo>
                    <a:pt x="130" y="127"/>
                  </a:lnTo>
                  <a:lnTo>
                    <a:pt x="124" y="135"/>
                  </a:lnTo>
                  <a:lnTo>
                    <a:pt x="121" y="140"/>
                  </a:lnTo>
                  <a:lnTo>
                    <a:pt x="121" y="145"/>
                  </a:lnTo>
                  <a:lnTo>
                    <a:pt x="123" y="146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49" name="Frihåndsform 248">
              <a:extLst>
                <a:ext uri="{FF2B5EF4-FFF2-40B4-BE49-F238E27FC236}">
                  <a16:creationId xmlns:a16="http://schemas.microsoft.com/office/drawing/2014/main" id="{00000000-0008-0000-0000-000037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" y="732"/>
              <a:ext cx="47" cy="99"/>
            </a:xfrm>
            <a:custGeom>
              <a:avLst/>
              <a:gdLst>
                <a:gd name="T0" fmla="*/ 132 w 141"/>
                <a:gd name="T1" fmla="*/ 295 h 296"/>
                <a:gd name="T2" fmla="*/ 135 w 141"/>
                <a:gd name="T3" fmla="*/ 285 h 296"/>
                <a:gd name="T4" fmla="*/ 137 w 141"/>
                <a:gd name="T5" fmla="*/ 276 h 296"/>
                <a:gd name="T6" fmla="*/ 137 w 141"/>
                <a:gd name="T7" fmla="*/ 270 h 296"/>
                <a:gd name="T8" fmla="*/ 131 w 141"/>
                <a:gd name="T9" fmla="*/ 271 h 296"/>
                <a:gd name="T10" fmla="*/ 120 w 141"/>
                <a:gd name="T11" fmla="*/ 267 h 296"/>
                <a:gd name="T12" fmla="*/ 122 w 141"/>
                <a:gd name="T13" fmla="*/ 261 h 296"/>
                <a:gd name="T14" fmla="*/ 124 w 141"/>
                <a:gd name="T15" fmla="*/ 251 h 296"/>
                <a:gd name="T16" fmla="*/ 114 w 141"/>
                <a:gd name="T17" fmla="*/ 261 h 296"/>
                <a:gd name="T18" fmla="*/ 107 w 141"/>
                <a:gd name="T19" fmla="*/ 248 h 296"/>
                <a:gd name="T20" fmla="*/ 96 w 141"/>
                <a:gd name="T21" fmla="*/ 241 h 296"/>
                <a:gd name="T22" fmla="*/ 95 w 141"/>
                <a:gd name="T23" fmla="*/ 240 h 296"/>
                <a:gd name="T24" fmla="*/ 96 w 141"/>
                <a:gd name="T25" fmla="*/ 232 h 296"/>
                <a:gd name="T26" fmla="*/ 95 w 141"/>
                <a:gd name="T27" fmla="*/ 232 h 296"/>
                <a:gd name="T28" fmla="*/ 82 w 141"/>
                <a:gd name="T29" fmla="*/ 235 h 296"/>
                <a:gd name="T30" fmla="*/ 67 w 141"/>
                <a:gd name="T31" fmla="*/ 232 h 296"/>
                <a:gd name="T32" fmla="*/ 62 w 141"/>
                <a:gd name="T33" fmla="*/ 222 h 296"/>
                <a:gd name="T34" fmla="*/ 62 w 141"/>
                <a:gd name="T35" fmla="*/ 217 h 296"/>
                <a:gd name="T36" fmla="*/ 69 w 141"/>
                <a:gd name="T37" fmla="*/ 213 h 296"/>
                <a:gd name="T38" fmla="*/ 77 w 141"/>
                <a:gd name="T39" fmla="*/ 206 h 296"/>
                <a:gd name="T40" fmla="*/ 72 w 141"/>
                <a:gd name="T41" fmla="*/ 188 h 296"/>
                <a:gd name="T42" fmla="*/ 81 w 141"/>
                <a:gd name="T43" fmla="*/ 190 h 296"/>
                <a:gd name="T44" fmla="*/ 84 w 141"/>
                <a:gd name="T45" fmla="*/ 180 h 296"/>
                <a:gd name="T46" fmla="*/ 86 w 141"/>
                <a:gd name="T47" fmla="*/ 172 h 296"/>
                <a:gd name="T48" fmla="*/ 72 w 141"/>
                <a:gd name="T49" fmla="*/ 153 h 296"/>
                <a:gd name="T50" fmla="*/ 65 w 141"/>
                <a:gd name="T51" fmla="*/ 153 h 296"/>
                <a:gd name="T52" fmla="*/ 54 w 141"/>
                <a:gd name="T53" fmla="*/ 153 h 296"/>
                <a:gd name="T54" fmla="*/ 29 w 141"/>
                <a:gd name="T55" fmla="*/ 158 h 296"/>
                <a:gd name="T56" fmla="*/ 20 w 141"/>
                <a:gd name="T57" fmla="*/ 151 h 296"/>
                <a:gd name="T58" fmla="*/ 19 w 141"/>
                <a:gd name="T59" fmla="*/ 145 h 296"/>
                <a:gd name="T60" fmla="*/ 27 w 141"/>
                <a:gd name="T61" fmla="*/ 145 h 296"/>
                <a:gd name="T62" fmla="*/ 26 w 141"/>
                <a:gd name="T63" fmla="*/ 125 h 296"/>
                <a:gd name="T64" fmla="*/ 36 w 141"/>
                <a:gd name="T65" fmla="*/ 122 h 296"/>
                <a:gd name="T66" fmla="*/ 36 w 141"/>
                <a:gd name="T67" fmla="*/ 102 h 296"/>
                <a:gd name="T68" fmla="*/ 42 w 141"/>
                <a:gd name="T69" fmla="*/ 97 h 296"/>
                <a:gd name="T70" fmla="*/ 19 w 141"/>
                <a:gd name="T71" fmla="*/ 86 h 296"/>
                <a:gd name="T72" fmla="*/ 0 w 141"/>
                <a:gd name="T73" fmla="*/ 85 h 296"/>
                <a:gd name="T74" fmla="*/ 7 w 141"/>
                <a:gd name="T75" fmla="*/ 52 h 296"/>
                <a:gd name="T76" fmla="*/ 17 w 141"/>
                <a:gd name="T77" fmla="*/ 47 h 296"/>
                <a:gd name="T78" fmla="*/ 11 w 141"/>
                <a:gd name="T79" fmla="*/ 41 h 296"/>
                <a:gd name="T80" fmla="*/ 29 w 141"/>
                <a:gd name="T81" fmla="*/ 32 h 296"/>
                <a:gd name="T82" fmla="*/ 29 w 141"/>
                <a:gd name="T83" fmla="*/ 10 h 296"/>
                <a:gd name="T84" fmla="*/ 44 w 141"/>
                <a:gd name="T85" fmla="*/ 2 h 296"/>
                <a:gd name="T86" fmla="*/ 72 w 141"/>
                <a:gd name="T87" fmla="*/ 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" h="296">
                  <a:moveTo>
                    <a:pt x="134" y="296"/>
                  </a:moveTo>
                  <a:lnTo>
                    <a:pt x="132" y="295"/>
                  </a:lnTo>
                  <a:lnTo>
                    <a:pt x="132" y="290"/>
                  </a:lnTo>
                  <a:lnTo>
                    <a:pt x="135" y="285"/>
                  </a:lnTo>
                  <a:lnTo>
                    <a:pt x="141" y="277"/>
                  </a:lnTo>
                  <a:lnTo>
                    <a:pt x="137" y="276"/>
                  </a:lnTo>
                  <a:lnTo>
                    <a:pt x="135" y="275"/>
                  </a:lnTo>
                  <a:lnTo>
                    <a:pt x="137" y="270"/>
                  </a:lnTo>
                  <a:lnTo>
                    <a:pt x="134" y="268"/>
                  </a:lnTo>
                  <a:lnTo>
                    <a:pt x="131" y="271"/>
                  </a:lnTo>
                  <a:lnTo>
                    <a:pt x="130" y="268"/>
                  </a:lnTo>
                  <a:lnTo>
                    <a:pt x="120" y="267"/>
                  </a:lnTo>
                  <a:lnTo>
                    <a:pt x="126" y="263"/>
                  </a:lnTo>
                  <a:lnTo>
                    <a:pt x="122" y="261"/>
                  </a:lnTo>
                  <a:lnTo>
                    <a:pt x="122" y="258"/>
                  </a:lnTo>
                  <a:lnTo>
                    <a:pt x="124" y="251"/>
                  </a:lnTo>
                  <a:lnTo>
                    <a:pt x="115" y="257"/>
                  </a:lnTo>
                  <a:lnTo>
                    <a:pt x="114" y="261"/>
                  </a:lnTo>
                  <a:lnTo>
                    <a:pt x="106" y="255"/>
                  </a:lnTo>
                  <a:lnTo>
                    <a:pt x="107" y="248"/>
                  </a:lnTo>
                  <a:lnTo>
                    <a:pt x="100" y="245"/>
                  </a:lnTo>
                  <a:lnTo>
                    <a:pt x="96" y="241"/>
                  </a:lnTo>
                  <a:lnTo>
                    <a:pt x="94" y="241"/>
                  </a:lnTo>
                  <a:lnTo>
                    <a:pt x="95" y="240"/>
                  </a:lnTo>
                  <a:lnTo>
                    <a:pt x="97" y="236"/>
                  </a:lnTo>
                  <a:lnTo>
                    <a:pt x="96" y="232"/>
                  </a:lnTo>
                  <a:lnTo>
                    <a:pt x="96" y="232"/>
                  </a:lnTo>
                  <a:lnTo>
                    <a:pt x="95" y="232"/>
                  </a:lnTo>
                  <a:lnTo>
                    <a:pt x="84" y="231"/>
                  </a:lnTo>
                  <a:lnTo>
                    <a:pt x="82" y="235"/>
                  </a:lnTo>
                  <a:lnTo>
                    <a:pt x="75" y="231"/>
                  </a:lnTo>
                  <a:lnTo>
                    <a:pt x="67" y="232"/>
                  </a:lnTo>
                  <a:lnTo>
                    <a:pt x="62" y="227"/>
                  </a:lnTo>
                  <a:lnTo>
                    <a:pt x="62" y="222"/>
                  </a:lnTo>
                  <a:lnTo>
                    <a:pt x="62" y="218"/>
                  </a:lnTo>
                  <a:lnTo>
                    <a:pt x="62" y="217"/>
                  </a:lnTo>
                  <a:lnTo>
                    <a:pt x="64" y="215"/>
                  </a:lnTo>
                  <a:lnTo>
                    <a:pt x="69" y="213"/>
                  </a:lnTo>
                  <a:lnTo>
                    <a:pt x="70" y="212"/>
                  </a:lnTo>
                  <a:lnTo>
                    <a:pt x="77" y="206"/>
                  </a:lnTo>
                  <a:lnTo>
                    <a:pt x="69" y="200"/>
                  </a:lnTo>
                  <a:lnTo>
                    <a:pt x="72" y="188"/>
                  </a:lnTo>
                  <a:lnTo>
                    <a:pt x="75" y="188"/>
                  </a:lnTo>
                  <a:lnTo>
                    <a:pt x="81" y="190"/>
                  </a:lnTo>
                  <a:lnTo>
                    <a:pt x="84" y="182"/>
                  </a:lnTo>
                  <a:lnTo>
                    <a:pt x="84" y="180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0" y="155"/>
                  </a:lnTo>
                  <a:lnTo>
                    <a:pt x="72" y="153"/>
                  </a:lnTo>
                  <a:lnTo>
                    <a:pt x="72" y="153"/>
                  </a:lnTo>
                  <a:lnTo>
                    <a:pt x="65" y="153"/>
                  </a:lnTo>
                  <a:lnTo>
                    <a:pt x="62" y="150"/>
                  </a:lnTo>
                  <a:lnTo>
                    <a:pt x="54" y="153"/>
                  </a:lnTo>
                  <a:lnTo>
                    <a:pt x="29" y="153"/>
                  </a:lnTo>
                  <a:lnTo>
                    <a:pt x="29" y="158"/>
                  </a:lnTo>
                  <a:lnTo>
                    <a:pt x="11" y="156"/>
                  </a:lnTo>
                  <a:lnTo>
                    <a:pt x="20" y="151"/>
                  </a:lnTo>
                  <a:lnTo>
                    <a:pt x="22" y="148"/>
                  </a:lnTo>
                  <a:lnTo>
                    <a:pt x="19" y="145"/>
                  </a:lnTo>
                  <a:lnTo>
                    <a:pt x="21" y="145"/>
                  </a:lnTo>
                  <a:lnTo>
                    <a:pt x="27" y="145"/>
                  </a:lnTo>
                  <a:lnTo>
                    <a:pt x="31" y="135"/>
                  </a:lnTo>
                  <a:lnTo>
                    <a:pt x="26" y="125"/>
                  </a:lnTo>
                  <a:lnTo>
                    <a:pt x="35" y="123"/>
                  </a:lnTo>
                  <a:lnTo>
                    <a:pt x="36" y="122"/>
                  </a:lnTo>
                  <a:lnTo>
                    <a:pt x="31" y="116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42" y="97"/>
                  </a:lnTo>
                  <a:lnTo>
                    <a:pt x="39" y="95"/>
                  </a:lnTo>
                  <a:lnTo>
                    <a:pt x="19" y="86"/>
                  </a:lnTo>
                  <a:lnTo>
                    <a:pt x="11" y="87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7" y="52"/>
                  </a:lnTo>
                  <a:lnTo>
                    <a:pt x="11" y="47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21" y="38"/>
                  </a:lnTo>
                  <a:lnTo>
                    <a:pt x="29" y="32"/>
                  </a:lnTo>
                  <a:lnTo>
                    <a:pt x="24" y="26"/>
                  </a:lnTo>
                  <a:lnTo>
                    <a:pt x="29" y="10"/>
                  </a:lnTo>
                  <a:lnTo>
                    <a:pt x="36" y="13"/>
                  </a:lnTo>
                  <a:lnTo>
                    <a:pt x="44" y="2"/>
                  </a:lnTo>
                  <a:lnTo>
                    <a:pt x="59" y="0"/>
                  </a:lnTo>
                  <a:lnTo>
                    <a:pt x="72" y="6"/>
                  </a:lnTo>
                  <a:lnTo>
                    <a:pt x="75" y="8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nn-NO" dirty="0"/>
            </a:p>
          </p:txBody>
        </p:sp>
        <p:sp>
          <p:nvSpPr>
            <p:cNvPr id="250" name="Frihåndsform 249">
              <a:extLst>
                <a:ext uri="{FF2B5EF4-FFF2-40B4-BE49-F238E27FC236}">
                  <a16:creationId xmlns:a16="http://schemas.microsoft.com/office/drawing/2014/main" id="{00000000-0008-0000-0000-000038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" y="733"/>
              <a:ext cx="72" cy="62"/>
            </a:xfrm>
            <a:custGeom>
              <a:avLst/>
              <a:gdLst>
                <a:gd name="T0" fmla="*/ 0 w 216"/>
                <a:gd name="T1" fmla="*/ 5 h 185"/>
                <a:gd name="T2" fmla="*/ 2 w 216"/>
                <a:gd name="T3" fmla="*/ 5 h 185"/>
                <a:gd name="T4" fmla="*/ 5 w 216"/>
                <a:gd name="T5" fmla="*/ 2 h 185"/>
                <a:gd name="T6" fmla="*/ 5 w 216"/>
                <a:gd name="T7" fmla="*/ 0 h 185"/>
                <a:gd name="T8" fmla="*/ 7 w 216"/>
                <a:gd name="T9" fmla="*/ 0 h 185"/>
                <a:gd name="T10" fmla="*/ 9 w 216"/>
                <a:gd name="T11" fmla="*/ 2 h 185"/>
                <a:gd name="T12" fmla="*/ 9 w 216"/>
                <a:gd name="T13" fmla="*/ 4 h 185"/>
                <a:gd name="T14" fmla="*/ 10 w 216"/>
                <a:gd name="T15" fmla="*/ 5 h 185"/>
                <a:gd name="T16" fmla="*/ 11 w 216"/>
                <a:gd name="T17" fmla="*/ 7 h 185"/>
                <a:gd name="T18" fmla="*/ 21 w 216"/>
                <a:gd name="T19" fmla="*/ 15 h 185"/>
                <a:gd name="T20" fmla="*/ 14 w 216"/>
                <a:gd name="T21" fmla="*/ 22 h 185"/>
                <a:gd name="T22" fmla="*/ 17 w 216"/>
                <a:gd name="T23" fmla="*/ 27 h 185"/>
                <a:gd name="T24" fmla="*/ 25 w 216"/>
                <a:gd name="T25" fmla="*/ 40 h 185"/>
                <a:gd name="T26" fmla="*/ 19 w 216"/>
                <a:gd name="T27" fmla="*/ 44 h 185"/>
                <a:gd name="T28" fmla="*/ 20 w 216"/>
                <a:gd name="T29" fmla="*/ 44 h 185"/>
                <a:gd name="T30" fmla="*/ 12 w 216"/>
                <a:gd name="T31" fmla="*/ 52 h 185"/>
                <a:gd name="T32" fmla="*/ 20 w 216"/>
                <a:gd name="T33" fmla="*/ 55 h 185"/>
                <a:gd name="T34" fmla="*/ 21 w 216"/>
                <a:gd name="T35" fmla="*/ 59 h 185"/>
                <a:gd name="T36" fmla="*/ 21 w 216"/>
                <a:gd name="T37" fmla="*/ 62 h 185"/>
                <a:gd name="T38" fmla="*/ 21 w 216"/>
                <a:gd name="T39" fmla="*/ 63 h 185"/>
                <a:gd name="T40" fmla="*/ 21 w 216"/>
                <a:gd name="T41" fmla="*/ 64 h 185"/>
                <a:gd name="T42" fmla="*/ 25 w 216"/>
                <a:gd name="T43" fmla="*/ 65 h 185"/>
                <a:gd name="T44" fmla="*/ 31 w 216"/>
                <a:gd name="T45" fmla="*/ 67 h 185"/>
                <a:gd name="T46" fmla="*/ 32 w 216"/>
                <a:gd name="T47" fmla="*/ 79 h 185"/>
                <a:gd name="T48" fmla="*/ 32 w 216"/>
                <a:gd name="T49" fmla="*/ 80 h 185"/>
                <a:gd name="T50" fmla="*/ 39 w 216"/>
                <a:gd name="T51" fmla="*/ 87 h 185"/>
                <a:gd name="T52" fmla="*/ 32 w 216"/>
                <a:gd name="T53" fmla="*/ 89 h 185"/>
                <a:gd name="T54" fmla="*/ 31 w 216"/>
                <a:gd name="T55" fmla="*/ 97 h 185"/>
                <a:gd name="T56" fmla="*/ 31 w 216"/>
                <a:gd name="T57" fmla="*/ 98 h 185"/>
                <a:gd name="T58" fmla="*/ 40 w 216"/>
                <a:gd name="T59" fmla="*/ 110 h 185"/>
                <a:gd name="T60" fmla="*/ 45 w 216"/>
                <a:gd name="T61" fmla="*/ 122 h 185"/>
                <a:gd name="T62" fmla="*/ 55 w 216"/>
                <a:gd name="T63" fmla="*/ 135 h 185"/>
                <a:gd name="T64" fmla="*/ 59 w 216"/>
                <a:gd name="T65" fmla="*/ 137 h 185"/>
                <a:gd name="T66" fmla="*/ 69 w 216"/>
                <a:gd name="T67" fmla="*/ 142 h 185"/>
                <a:gd name="T68" fmla="*/ 74 w 216"/>
                <a:gd name="T69" fmla="*/ 139 h 185"/>
                <a:gd name="T70" fmla="*/ 69 w 216"/>
                <a:gd name="T71" fmla="*/ 137 h 185"/>
                <a:gd name="T72" fmla="*/ 69 w 216"/>
                <a:gd name="T73" fmla="*/ 137 h 185"/>
                <a:gd name="T74" fmla="*/ 80 w 216"/>
                <a:gd name="T75" fmla="*/ 135 h 185"/>
                <a:gd name="T76" fmla="*/ 85 w 216"/>
                <a:gd name="T77" fmla="*/ 140 h 185"/>
                <a:gd name="T78" fmla="*/ 94 w 216"/>
                <a:gd name="T79" fmla="*/ 147 h 185"/>
                <a:gd name="T80" fmla="*/ 114 w 216"/>
                <a:gd name="T81" fmla="*/ 157 h 185"/>
                <a:gd name="T82" fmla="*/ 120 w 216"/>
                <a:gd name="T83" fmla="*/ 152 h 185"/>
                <a:gd name="T84" fmla="*/ 122 w 216"/>
                <a:gd name="T85" fmla="*/ 150 h 185"/>
                <a:gd name="T86" fmla="*/ 126 w 216"/>
                <a:gd name="T87" fmla="*/ 149 h 185"/>
                <a:gd name="T88" fmla="*/ 134 w 216"/>
                <a:gd name="T89" fmla="*/ 160 h 185"/>
                <a:gd name="T90" fmla="*/ 144 w 216"/>
                <a:gd name="T91" fmla="*/ 169 h 185"/>
                <a:gd name="T92" fmla="*/ 151 w 216"/>
                <a:gd name="T93" fmla="*/ 167 h 185"/>
                <a:gd name="T94" fmla="*/ 152 w 216"/>
                <a:gd name="T95" fmla="*/ 163 h 185"/>
                <a:gd name="T96" fmla="*/ 156 w 216"/>
                <a:gd name="T97" fmla="*/ 154 h 185"/>
                <a:gd name="T98" fmla="*/ 149 w 216"/>
                <a:gd name="T99" fmla="*/ 149 h 185"/>
                <a:gd name="T100" fmla="*/ 159 w 216"/>
                <a:gd name="T101" fmla="*/ 140 h 185"/>
                <a:gd name="T102" fmla="*/ 177 w 216"/>
                <a:gd name="T103" fmla="*/ 142 h 185"/>
                <a:gd name="T104" fmla="*/ 181 w 216"/>
                <a:gd name="T105" fmla="*/ 152 h 185"/>
                <a:gd name="T106" fmla="*/ 189 w 216"/>
                <a:gd name="T107" fmla="*/ 158 h 185"/>
                <a:gd name="T108" fmla="*/ 196 w 216"/>
                <a:gd name="T109" fmla="*/ 162 h 185"/>
                <a:gd name="T110" fmla="*/ 196 w 216"/>
                <a:gd name="T111" fmla="*/ 164 h 185"/>
                <a:gd name="T112" fmla="*/ 199 w 216"/>
                <a:gd name="T113" fmla="*/ 173 h 185"/>
                <a:gd name="T114" fmla="*/ 199 w 216"/>
                <a:gd name="T115" fmla="*/ 179 h 185"/>
                <a:gd name="T116" fmla="*/ 209 w 216"/>
                <a:gd name="T117" fmla="*/ 180 h 185"/>
                <a:gd name="T118" fmla="*/ 212 w 216"/>
                <a:gd name="T119" fmla="*/ 185 h 185"/>
                <a:gd name="T120" fmla="*/ 215 w 216"/>
                <a:gd name="T121" fmla="*/ 183 h 185"/>
                <a:gd name="T122" fmla="*/ 216 w 216"/>
                <a:gd name="T12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85">
                  <a:moveTo>
                    <a:pt x="0" y="5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21" y="15"/>
                  </a:lnTo>
                  <a:lnTo>
                    <a:pt x="14" y="22"/>
                  </a:lnTo>
                  <a:lnTo>
                    <a:pt x="17" y="27"/>
                  </a:lnTo>
                  <a:lnTo>
                    <a:pt x="25" y="40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12" y="52"/>
                  </a:lnTo>
                  <a:lnTo>
                    <a:pt x="20" y="55"/>
                  </a:lnTo>
                  <a:lnTo>
                    <a:pt x="21" y="59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5" y="65"/>
                  </a:lnTo>
                  <a:lnTo>
                    <a:pt x="31" y="67"/>
                  </a:lnTo>
                  <a:lnTo>
                    <a:pt x="32" y="79"/>
                  </a:lnTo>
                  <a:lnTo>
                    <a:pt x="32" y="80"/>
                  </a:lnTo>
                  <a:lnTo>
                    <a:pt x="39" y="87"/>
                  </a:lnTo>
                  <a:lnTo>
                    <a:pt x="32" y="89"/>
                  </a:lnTo>
                  <a:lnTo>
                    <a:pt x="31" y="97"/>
                  </a:lnTo>
                  <a:lnTo>
                    <a:pt x="31" y="98"/>
                  </a:lnTo>
                  <a:lnTo>
                    <a:pt x="40" y="110"/>
                  </a:lnTo>
                  <a:lnTo>
                    <a:pt x="45" y="122"/>
                  </a:lnTo>
                  <a:lnTo>
                    <a:pt x="55" y="135"/>
                  </a:lnTo>
                  <a:lnTo>
                    <a:pt x="59" y="137"/>
                  </a:lnTo>
                  <a:lnTo>
                    <a:pt x="69" y="142"/>
                  </a:lnTo>
                  <a:lnTo>
                    <a:pt x="74" y="139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80" y="135"/>
                  </a:lnTo>
                  <a:lnTo>
                    <a:pt x="85" y="140"/>
                  </a:lnTo>
                  <a:lnTo>
                    <a:pt x="94" y="147"/>
                  </a:lnTo>
                  <a:lnTo>
                    <a:pt x="114" y="157"/>
                  </a:lnTo>
                  <a:lnTo>
                    <a:pt x="120" y="152"/>
                  </a:lnTo>
                  <a:lnTo>
                    <a:pt x="122" y="150"/>
                  </a:lnTo>
                  <a:lnTo>
                    <a:pt x="126" y="149"/>
                  </a:lnTo>
                  <a:lnTo>
                    <a:pt x="134" y="160"/>
                  </a:lnTo>
                  <a:lnTo>
                    <a:pt x="144" y="169"/>
                  </a:lnTo>
                  <a:lnTo>
                    <a:pt x="151" y="167"/>
                  </a:lnTo>
                  <a:lnTo>
                    <a:pt x="152" y="163"/>
                  </a:lnTo>
                  <a:lnTo>
                    <a:pt x="156" y="154"/>
                  </a:lnTo>
                  <a:lnTo>
                    <a:pt x="149" y="149"/>
                  </a:lnTo>
                  <a:lnTo>
                    <a:pt x="159" y="140"/>
                  </a:lnTo>
                  <a:lnTo>
                    <a:pt x="177" y="142"/>
                  </a:lnTo>
                  <a:lnTo>
                    <a:pt x="181" y="152"/>
                  </a:lnTo>
                  <a:lnTo>
                    <a:pt x="189" y="158"/>
                  </a:lnTo>
                  <a:lnTo>
                    <a:pt x="196" y="162"/>
                  </a:lnTo>
                  <a:lnTo>
                    <a:pt x="196" y="164"/>
                  </a:lnTo>
                  <a:lnTo>
                    <a:pt x="199" y="173"/>
                  </a:lnTo>
                  <a:lnTo>
                    <a:pt x="199" y="179"/>
                  </a:lnTo>
                  <a:lnTo>
                    <a:pt x="209" y="180"/>
                  </a:lnTo>
                  <a:lnTo>
                    <a:pt x="212" y="185"/>
                  </a:lnTo>
                  <a:lnTo>
                    <a:pt x="215" y="183"/>
                  </a:lnTo>
                  <a:lnTo>
                    <a:pt x="216" y="185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51" name="Frihåndsform 250">
              <a:extLst>
                <a:ext uri="{FF2B5EF4-FFF2-40B4-BE49-F238E27FC236}">
                  <a16:creationId xmlns:a16="http://schemas.microsoft.com/office/drawing/2014/main" id="{00000000-0008-0000-0000-000039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756"/>
              <a:ext cx="5" cy="23"/>
            </a:xfrm>
            <a:custGeom>
              <a:avLst/>
              <a:gdLst>
                <a:gd name="T0" fmla="*/ 5 w 15"/>
                <a:gd name="T1" fmla="*/ 0 h 68"/>
                <a:gd name="T2" fmla="*/ 4 w 15"/>
                <a:gd name="T3" fmla="*/ 12 h 68"/>
                <a:gd name="T4" fmla="*/ 0 w 15"/>
                <a:gd name="T5" fmla="*/ 14 h 68"/>
                <a:gd name="T6" fmla="*/ 5 w 15"/>
                <a:gd name="T7" fmla="*/ 22 h 68"/>
                <a:gd name="T8" fmla="*/ 12 w 15"/>
                <a:gd name="T9" fmla="*/ 28 h 68"/>
                <a:gd name="T10" fmla="*/ 12 w 15"/>
                <a:gd name="T11" fmla="*/ 40 h 68"/>
                <a:gd name="T12" fmla="*/ 15 w 15"/>
                <a:gd name="T13" fmla="*/ 43 h 68"/>
                <a:gd name="T14" fmla="*/ 10 w 15"/>
                <a:gd name="T15" fmla="*/ 45 h 68"/>
                <a:gd name="T16" fmla="*/ 5 w 15"/>
                <a:gd name="T17" fmla="*/ 47 h 68"/>
                <a:gd name="T18" fmla="*/ 5 w 15"/>
                <a:gd name="T19" fmla="*/ 52 h 68"/>
                <a:gd name="T20" fmla="*/ 10 w 15"/>
                <a:gd name="T21" fmla="*/ 58 h 68"/>
                <a:gd name="T22" fmla="*/ 9 w 15"/>
                <a:gd name="T23" fmla="*/ 60 h 68"/>
                <a:gd name="T24" fmla="*/ 5 w 15"/>
                <a:gd name="T25" fmla="*/ 68 h 68"/>
                <a:gd name="T26" fmla="*/ 2 w 15"/>
                <a:gd name="T2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68">
                  <a:moveTo>
                    <a:pt x="5" y="0"/>
                  </a:moveTo>
                  <a:lnTo>
                    <a:pt x="4" y="12"/>
                  </a:lnTo>
                  <a:lnTo>
                    <a:pt x="0" y="14"/>
                  </a:lnTo>
                  <a:lnTo>
                    <a:pt x="5" y="22"/>
                  </a:lnTo>
                  <a:lnTo>
                    <a:pt x="12" y="28"/>
                  </a:lnTo>
                  <a:lnTo>
                    <a:pt x="12" y="40"/>
                  </a:lnTo>
                  <a:lnTo>
                    <a:pt x="15" y="43"/>
                  </a:lnTo>
                  <a:lnTo>
                    <a:pt x="10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10" y="58"/>
                  </a:lnTo>
                  <a:lnTo>
                    <a:pt x="9" y="60"/>
                  </a:lnTo>
                  <a:lnTo>
                    <a:pt x="5" y="68"/>
                  </a:lnTo>
                  <a:lnTo>
                    <a:pt x="2" y="68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52" name="Frihåndsform 251">
              <a:extLst>
                <a:ext uri="{FF2B5EF4-FFF2-40B4-BE49-F238E27FC236}">
                  <a16:creationId xmlns:a16="http://schemas.microsoft.com/office/drawing/2014/main" id="{00000000-0008-0000-0000-00003A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703"/>
              <a:ext cx="104" cy="92"/>
            </a:xfrm>
            <a:custGeom>
              <a:avLst/>
              <a:gdLst>
                <a:gd name="T0" fmla="*/ 244 w 310"/>
                <a:gd name="T1" fmla="*/ 273 h 276"/>
                <a:gd name="T2" fmla="*/ 237 w 310"/>
                <a:gd name="T3" fmla="*/ 269 h 276"/>
                <a:gd name="T4" fmla="*/ 229 w 310"/>
                <a:gd name="T5" fmla="*/ 263 h 276"/>
                <a:gd name="T6" fmla="*/ 225 w 310"/>
                <a:gd name="T7" fmla="*/ 252 h 276"/>
                <a:gd name="T8" fmla="*/ 211 w 310"/>
                <a:gd name="T9" fmla="*/ 242 h 276"/>
                <a:gd name="T10" fmla="*/ 187 w 310"/>
                <a:gd name="T11" fmla="*/ 229 h 276"/>
                <a:gd name="T12" fmla="*/ 185 w 310"/>
                <a:gd name="T13" fmla="*/ 244 h 276"/>
                <a:gd name="T14" fmla="*/ 180 w 310"/>
                <a:gd name="T15" fmla="*/ 257 h 276"/>
                <a:gd name="T16" fmla="*/ 162 w 310"/>
                <a:gd name="T17" fmla="*/ 251 h 276"/>
                <a:gd name="T18" fmla="*/ 151 w 310"/>
                <a:gd name="T19" fmla="*/ 241 h 276"/>
                <a:gd name="T20" fmla="*/ 142 w 310"/>
                <a:gd name="T21" fmla="*/ 246 h 276"/>
                <a:gd name="T22" fmla="*/ 114 w 310"/>
                <a:gd name="T23" fmla="*/ 229 h 276"/>
                <a:gd name="T24" fmla="*/ 99 w 310"/>
                <a:gd name="T25" fmla="*/ 227 h 276"/>
                <a:gd name="T26" fmla="*/ 102 w 310"/>
                <a:gd name="T27" fmla="*/ 229 h 276"/>
                <a:gd name="T28" fmla="*/ 87 w 310"/>
                <a:gd name="T29" fmla="*/ 227 h 276"/>
                <a:gd name="T30" fmla="*/ 74 w 310"/>
                <a:gd name="T31" fmla="*/ 212 h 276"/>
                <a:gd name="T32" fmla="*/ 61 w 310"/>
                <a:gd name="T33" fmla="*/ 187 h 276"/>
                <a:gd name="T34" fmla="*/ 62 w 310"/>
                <a:gd name="T35" fmla="*/ 179 h 276"/>
                <a:gd name="T36" fmla="*/ 62 w 310"/>
                <a:gd name="T37" fmla="*/ 169 h 276"/>
                <a:gd name="T38" fmla="*/ 61 w 310"/>
                <a:gd name="T39" fmla="*/ 156 h 276"/>
                <a:gd name="T40" fmla="*/ 50 w 310"/>
                <a:gd name="T41" fmla="*/ 153 h 276"/>
                <a:gd name="T42" fmla="*/ 50 w 310"/>
                <a:gd name="T43" fmla="*/ 152 h 276"/>
                <a:gd name="T44" fmla="*/ 49 w 310"/>
                <a:gd name="T45" fmla="*/ 144 h 276"/>
                <a:gd name="T46" fmla="*/ 49 w 310"/>
                <a:gd name="T47" fmla="*/ 134 h 276"/>
                <a:gd name="T48" fmla="*/ 54 w 310"/>
                <a:gd name="T49" fmla="*/ 129 h 276"/>
                <a:gd name="T50" fmla="*/ 44 w 310"/>
                <a:gd name="T51" fmla="*/ 111 h 276"/>
                <a:gd name="T52" fmla="*/ 40 w 310"/>
                <a:gd name="T53" fmla="*/ 97 h 276"/>
                <a:gd name="T54" fmla="*/ 37 w 310"/>
                <a:gd name="T55" fmla="*/ 93 h 276"/>
                <a:gd name="T56" fmla="*/ 36 w 310"/>
                <a:gd name="T57" fmla="*/ 89 h 276"/>
                <a:gd name="T58" fmla="*/ 34 w 310"/>
                <a:gd name="T59" fmla="*/ 91 h 276"/>
                <a:gd name="T60" fmla="*/ 29 w 310"/>
                <a:gd name="T61" fmla="*/ 94 h 276"/>
                <a:gd name="T62" fmla="*/ 12 w 310"/>
                <a:gd name="T63" fmla="*/ 86 h 276"/>
                <a:gd name="T64" fmla="*/ 1 w 310"/>
                <a:gd name="T65" fmla="*/ 65 h 276"/>
                <a:gd name="T66" fmla="*/ 10 w 310"/>
                <a:gd name="T67" fmla="*/ 53 h 276"/>
                <a:gd name="T68" fmla="*/ 11 w 310"/>
                <a:gd name="T69" fmla="*/ 45 h 276"/>
                <a:gd name="T70" fmla="*/ 26 w 310"/>
                <a:gd name="T71" fmla="*/ 28 h 276"/>
                <a:gd name="T72" fmla="*/ 47 w 310"/>
                <a:gd name="T73" fmla="*/ 22 h 276"/>
                <a:gd name="T74" fmla="*/ 74 w 310"/>
                <a:gd name="T75" fmla="*/ 5 h 276"/>
                <a:gd name="T76" fmla="*/ 99 w 310"/>
                <a:gd name="T77" fmla="*/ 10 h 276"/>
                <a:gd name="T78" fmla="*/ 129 w 310"/>
                <a:gd name="T79" fmla="*/ 0 h 276"/>
                <a:gd name="T80" fmla="*/ 136 w 310"/>
                <a:gd name="T81" fmla="*/ 0 h 276"/>
                <a:gd name="T82" fmla="*/ 201 w 310"/>
                <a:gd name="T83" fmla="*/ 5 h 276"/>
                <a:gd name="T84" fmla="*/ 229 w 310"/>
                <a:gd name="T85" fmla="*/ 26 h 276"/>
                <a:gd name="T86" fmla="*/ 230 w 310"/>
                <a:gd name="T87" fmla="*/ 42 h 276"/>
                <a:gd name="T88" fmla="*/ 232 w 310"/>
                <a:gd name="T89" fmla="*/ 45 h 276"/>
                <a:gd name="T90" fmla="*/ 249 w 310"/>
                <a:gd name="T91" fmla="*/ 57 h 276"/>
                <a:gd name="T92" fmla="*/ 249 w 310"/>
                <a:gd name="T93" fmla="*/ 65 h 276"/>
                <a:gd name="T94" fmla="*/ 247 w 310"/>
                <a:gd name="T95" fmla="*/ 76 h 276"/>
                <a:gd name="T96" fmla="*/ 267 w 310"/>
                <a:gd name="T97" fmla="*/ 93 h 276"/>
                <a:gd name="T98" fmla="*/ 264 w 310"/>
                <a:gd name="T99" fmla="*/ 103 h 276"/>
                <a:gd name="T100" fmla="*/ 272 w 310"/>
                <a:gd name="T101" fmla="*/ 116 h 276"/>
                <a:gd name="T102" fmla="*/ 275 w 310"/>
                <a:gd name="T103" fmla="*/ 128 h 276"/>
                <a:gd name="T104" fmla="*/ 274 w 310"/>
                <a:gd name="T105" fmla="*/ 143 h 276"/>
                <a:gd name="T106" fmla="*/ 285 w 310"/>
                <a:gd name="T107" fmla="*/ 143 h 276"/>
                <a:gd name="T108" fmla="*/ 295 w 310"/>
                <a:gd name="T109" fmla="*/ 159 h 276"/>
                <a:gd name="T110" fmla="*/ 310 w 310"/>
                <a:gd name="T111" fmla="*/ 15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0" h="276">
                  <a:moveTo>
                    <a:pt x="246" y="276"/>
                  </a:moveTo>
                  <a:lnTo>
                    <a:pt x="244" y="273"/>
                  </a:lnTo>
                  <a:lnTo>
                    <a:pt x="241" y="276"/>
                  </a:lnTo>
                  <a:lnTo>
                    <a:pt x="237" y="269"/>
                  </a:lnTo>
                  <a:lnTo>
                    <a:pt x="229" y="269"/>
                  </a:lnTo>
                  <a:lnTo>
                    <a:pt x="229" y="263"/>
                  </a:lnTo>
                  <a:lnTo>
                    <a:pt x="225" y="253"/>
                  </a:lnTo>
                  <a:lnTo>
                    <a:pt x="225" y="252"/>
                  </a:lnTo>
                  <a:lnTo>
                    <a:pt x="217" y="247"/>
                  </a:lnTo>
                  <a:lnTo>
                    <a:pt x="211" y="242"/>
                  </a:lnTo>
                  <a:lnTo>
                    <a:pt x="206" y="231"/>
                  </a:lnTo>
                  <a:lnTo>
                    <a:pt x="187" y="229"/>
                  </a:lnTo>
                  <a:lnTo>
                    <a:pt x="177" y="238"/>
                  </a:lnTo>
                  <a:lnTo>
                    <a:pt x="185" y="244"/>
                  </a:lnTo>
                  <a:lnTo>
                    <a:pt x="181" y="253"/>
                  </a:lnTo>
                  <a:lnTo>
                    <a:pt x="180" y="257"/>
                  </a:lnTo>
                  <a:lnTo>
                    <a:pt x="174" y="259"/>
                  </a:lnTo>
                  <a:lnTo>
                    <a:pt x="162" y="251"/>
                  </a:lnTo>
                  <a:lnTo>
                    <a:pt x="156" y="238"/>
                  </a:lnTo>
                  <a:lnTo>
                    <a:pt x="151" y="241"/>
                  </a:lnTo>
                  <a:lnTo>
                    <a:pt x="149" y="242"/>
                  </a:lnTo>
                  <a:lnTo>
                    <a:pt x="142" y="246"/>
                  </a:lnTo>
                  <a:lnTo>
                    <a:pt x="122" y="237"/>
                  </a:lnTo>
                  <a:lnTo>
                    <a:pt x="114" y="229"/>
                  </a:lnTo>
                  <a:lnTo>
                    <a:pt x="109" y="226"/>
                  </a:lnTo>
                  <a:lnTo>
                    <a:pt x="99" y="227"/>
                  </a:lnTo>
                  <a:lnTo>
                    <a:pt x="99" y="227"/>
                  </a:lnTo>
                  <a:lnTo>
                    <a:pt x="102" y="229"/>
                  </a:lnTo>
                  <a:lnTo>
                    <a:pt x="99" y="231"/>
                  </a:lnTo>
                  <a:lnTo>
                    <a:pt x="87" y="227"/>
                  </a:lnTo>
                  <a:lnTo>
                    <a:pt x="84" y="226"/>
                  </a:lnTo>
                  <a:lnTo>
                    <a:pt x="74" y="212"/>
                  </a:lnTo>
                  <a:lnTo>
                    <a:pt x="69" y="199"/>
                  </a:lnTo>
                  <a:lnTo>
                    <a:pt x="61" y="187"/>
                  </a:lnTo>
                  <a:lnTo>
                    <a:pt x="61" y="186"/>
                  </a:lnTo>
                  <a:lnTo>
                    <a:pt x="62" y="179"/>
                  </a:lnTo>
                  <a:lnTo>
                    <a:pt x="67" y="176"/>
                  </a:lnTo>
                  <a:lnTo>
                    <a:pt x="62" y="169"/>
                  </a:lnTo>
                  <a:lnTo>
                    <a:pt x="62" y="168"/>
                  </a:lnTo>
                  <a:lnTo>
                    <a:pt x="61" y="156"/>
                  </a:lnTo>
                  <a:lnTo>
                    <a:pt x="54" y="154"/>
                  </a:lnTo>
                  <a:lnTo>
                    <a:pt x="50" y="153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49"/>
                  </a:lnTo>
                  <a:lnTo>
                    <a:pt x="49" y="144"/>
                  </a:lnTo>
                  <a:lnTo>
                    <a:pt x="41" y="141"/>
                  </a:lnTo>
                  <a:lnTo>
                    <a:pt x="49" y="134"/>
                  </a:lnTo>
                  <a:lnTo>
                    <a:pt x="47" y="134"/>
                  </a:lnTo>
                  <a:lnTo>
                    <a:pt x="54" y="129"/>
                  </a:lnTo>
                  <a:lnTo>
                    <a:pt x="46" y="116"/>
                  </a:lnTo>
                  <a:lnTo>
                    <a:pt x="44" y="111"/>
                  </a:lnTo>
                  <a:lnTo>
                    <a:pt x="50" y="104"/>
                  </a:lnTo>
                  <a:lnTo>
                    <a:pt x="40" y="97"/>
                  </a:lnTo>
                  <a:lnTo>
                    <a:pt x="39" y="94"/>
                  </a:lnTo>
                  <a:lnTo>
                    <a:pt x="37" y="93"/>
                  </a:lnTo>
                  <a:lnTo>
                    <a:pt x="37" y="91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1" y="96"/>
                  </a:lnTo>
                  <a:lnTo>
                    <a:pt x="29" y="94"/>
                  </a:lnTo>
                  <a:lnTo>
                    <a:pt x="26" y="92"/>
                  </a:lnTo>
                  <a:lnTo>
                    <a:pt x="12" y="86"/>
                  </a:lnTo>
                  <a:lnTo>
                    <a:pt x="0" y="80"/>
                  </a:lnTo>
                  <a:lnTo>
                    <a:pt x="1" y="65"/>
                  </a:lnTo>
                  <a:lnTo>
                    <a:pt x="10" y="57"/>
                  </a:lnTo>
                  <a:lnTo>
                    <a:pt x="10" y="53"/>
                  </a:lnTo>
                  <a:lnTo>
                    <a:pt x="10" y="46"/>
                  </a:lnTo>
                  <a:lnTo>
                    <a:pt x="11" y="45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39" y="26"/>
                  </a:lnTo>
                  <a:lnTo>
                    <a:pt x="47" y="22"/>
                  </a:lnTo>
                  <a:lnTo>
                    <a:pt x="55" y="10"/>
                  </a:lnTo>
                  <a:lnTo>
                    <a:pt x="74" y="5"/>
                  </a:lnTo>
                  <a:lnTo>
                    <a:pt x="94" y="11"/>
                  </a:lnTo>
                  <a:lnTo>
                    <a:pt x="99" y="1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9" y="2"/>
                  </a:lnTo>
                  <a:lnTo>
                    <a:pt x="136" y="0"/>
                  </a:lnTo>
                  <a:lnTo>
                    <a:pt x="174" y="6"/>
                  </a:lnTo>
                  <a:lnTo>
                    <a:pt x="201" y="5"/>
                  </a:lnTo>
                  <a:lnTo>
                    <a:pt x="227" y="22"/>
                  </a:lnTo>
                  <a:lnTo>
                    <a:pt x="229" y="26"/>
                  </a:lnTo>
                  <a:lnTo>
                    <a:pt x="229" y="33"/>
                  </a:lnTo>
                  <a:lnTo>
                    <a:pt x="230" y="42"/>
                  </a:lnTo>
                  <a:lnTo>
                    <a:pt x="229" y="45"/>
                  </a:lnTo>
                  <a:lnTo>
                    <a:pt x="232" y="45"/>
                  </a:lnTo>
                  <a:lnTo>
                    <a:pt x="246" y="55"/>
                  </a:lnTo>
                  <a:lnTo>
                    <a:pt x="249" y="57"/>
                  </a:lnTo>
                  <a:lnTo>
                    <a:pt x="249" y="60"/>
                  </a:lnTo>
                  <a:lnTo>
                    <a:pt x="249" y="65"/>
                  </a:lnTo>
                  <a:lnTo>
                    <a:pt x="249" y="66"/>
                  </a:lnTo>
                  <a:lnTo>
                    <a:pt x="247" y="76"/>
                  </a:lnTo>
                  <a:lnTo>
                    <a:pt x="269" y="87"/>
                  </a:lnTo>
                  <a:lnTo>
                    <a:pt x="267" y="93"/>
                  </a:lnTo>
                  <a:lnTo>
                    <a:pt x="266" y="96"/>
                  </a:lnTo>
                  <a:lnTo>
                    <a:pt x="264" y="103"/>
                  </a:lnTo>
                  <a:lnTo>
                    <a:pt x="271" y="104"/>
                  </a:lnTo>
                  <a:lnTo>
                    <a:pt x="272" y="116"/>
                  </a:lnTo>
                  <a:lnTo>
                    <a:pt x="274" y="119"/>
                  </a:lnTo>
                  <a:lnTo>
                    <a:pt x="275" y="128"/>
                  </a:lnTo>
                  <a:lnTo>
                    <a:pt x="280" y="133"/>
                  </a:lnTo>
                  <a:lnTo>
                    <a:pt x="274" y="143"/>
                  </a:lnTo>
                  <a:lnTo>
                    <a:pt x="277" y="143"/>
                  </a:lnTo>
                  <a:lnTo>
                    <a:pt x="285" y="143"/>
                  </a:lnTo>
                  <a:lnTo>
                    <a:pt x="292" y="154"/>
                  </a:lnTo>
                  <a:lnTo>
                    <a:pt x="295" y="159"/>
                  </a:lnTo>
                  <a:lnTo>
                    <a:pt x="302" y="159"/>
                  </a:lnTo>
                  <a:lnTo>
                    <a:pt x="310" y="159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53" name="Frihåndsform 252">
              <a:extLst>
                <a:ext uri="{FF2B5EF4-FFF2-40B4-BE49-F238E27FC236}">
                  <a16:creationId xmlns:a16="http://schemas.microsoft.com/office/drawing/2014/main" id="{00000000-0008-0000-0000-00003B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740"/>
              <a:ext cx="25" cy="39"/>
            </a:xfrm>
            <a:custGeom>
              <a:avLst/>
              <a:gdLst>
                <a:gd name="T0" fmla="*/ 2 w 74"/>
                <a:gd name="T1" fmla="*/ 116 h 116"/>
                <a:gd name="T2" fmla="*/ 5 w 74"/>
                <a:gd name="T3" fmla="*/ 116 h 116"/>
                <a:gd name="T4" fmla="*/ 7 w 74"/>
                <a:gd name="T5" fmla="*/ 108 h 116"/>
                <a:gd name="T6" fmla="*/ 10 w 74"/>
                <a:gd name="T7" fmla="*/ 106 h 116"/>
                <a:gd name="T8" fmla="*/ 5 w 74"/>
                <a:gd name="T9" fmla="*/ 100 h 116"/>
                <a:gd name="T10" fmla="*/ 5 w 74"/>
                <a:gd name="T11" fmla="*/ 93 h 116"/>
                <a:gd name="T12" fmla="*/ 10 w 74"/>
                <a:gd name="T13" fmla="*/ 93 h 116"/>
                <a:gd name="T14" fmla="*/ 15 w 74"/>
                <a:gd name="T15" fmla="*/ 91 h 116"/>
                <a:gd name="T16" fmla="*/ 12 w 74"/>
                <a:gd name="T17" fmla="*/ 87 h 116"/>
                <a:gd name="T18" fmla="*/ 12 w 74"/>
                <a:gd name="T19" fmla="*/ 76 h 116"/>
                <a:gd name="T20" fmla="*/ 5 w 74"/>
                <a:gd name="T21" fmla="*/ 70 h 116"/>
                <a:gd name="T22" fmla="*/ 0 w 74"/>
                <a:gd name="T23" fmla="*/ 62 h 116"/>
                <a:gd name="T24" fmla="*/ 4 w 74"/>
                <a:gd name="T25" fmla="*/ 58 h 116"/>
                <a:gd name="T26" fmla="*/ 5 w 74"/>
                <a:gd name="T27" fmla="*/ 47 h 116"/>
                <a:gd name="T28" fmla="*/ 4 w 74"/>
                <a:gd name="T29" fmla="*/ 43 h 116"/>
                <a:gd name="T30" fmla="*/ 2 w 74"/>
                <a:gd name="T31" fmla="*/ 38 h 116"/>
                <a:gd name="T32" fmla="*/ 11 w 74"/>
                <a:gd name="T33" fmla="*/ 37 h 116"/>
                <a:gd name="T34" fmla="*/ 24 w 74"/>
                <a:gd name="T35" fmla="*/ 40 h 116"/>
                <a:gd name="T36" fmla="*/ 25 w 74"/>
                <a:gd name="T37" fmla="*/ 38 h 116"/>
                <a:gd name="T38" fmla="*/ 32 w 74"/>
                <a:gd name="T39" fmla="*/ 40 h 116"/>
                <a:gd name="T40" fmla="*/ 34 w 74"/>
                <a:gd name="T41" fmla="*/ 41 h 116"/>
                <a:gd name="T42" fmla="*/ 35 w 74"/>
                <a:gd name="T43" fmla="*/ 40 h 116"/>
                <a:gd name="T44" fmla="*/ 40 w 74"/>
                <a:gd name="T45" fmla="*/ 38 h 116"/>
                <a:gd name="T46" fmla="*/ 36 w 74"/>
                <a:gd name="T47" fmla="*/ 33 h 116"/>
                <a:gd name="T48" fmla="*/ 24 w 74"/>
                <a:gd name="T49" fmla="*/ 17 h 116"/>
                <a:gd name="T50" fmla="*/ 32 w 74"/>
                <a:gd name="T51" fmla="*/ 10 h 116"/>
                <a:gd name="T52" fmla="*/ 35 w 74"/>
                <a:gd name="T53" fmla="*/ 5 h 116"/>
                <a:gd name="T54" fmla="*/ 36 w 74"/>
                <a:gd name="T55" fmla="*/ 2 h 116"/>
                <a:gd name="T56" fmla="*/ 36 w 74"/>
                <a:gd name="T57" fmla="*/ 2 h 116"/>
                <a:gd name="T58" fmla="*/ 40 w 74"/>
                <a:gd name="T59" fmla="*/ 6 h 116"/>
                <a:gd name="T60" fmla="*/ 46 w 74"/>
                <a:gd name="T61" fmla="*/ 6 h 116"/>
                <a:gd name="T62" fmla="*/ 50 w 74"/>
                <a:gd name="T63" fmla="*/ 2 h 116"/>
                <a:gd name="T64" fmla="*/ 55 w 74"/>
                <a:gd name="T65" fmla="*/ 2 h 116"/>
                <a:gd name="T66" fmla="*/ 60 w 74"/>
                <a:gd name="T67" fmla="*/ 3 h 116"/>
                <a:gd name="T68" fmla="*/ 61 w 74"/>
                <a:gd name="T69" fmla="*/ 3 h 116"/>
                <a:gd name="T70" fmla="*/ 67 w 74"/>
                <a:gd name="T71" fmla="*/ 2 h 116"/>
                <a:gd name="T72" fmla="*/ 70 w 74"/>
                <a:gd name="T73" fmla="*/ 3 h 116"/>
                <a:gd name="T74" fmla="*/ 72 w 74"/>
                <a:gd name="T75" fmla="*/ 3 h 116"/>
                <a:gd name="T76" fmla="*/ 72 w 74"/>
                <a:gd name="T77" fmla="*/ 1 h 116"/>
                <a:gd name="T78" fmla="*/ 74 w 74"/>
                <a:gd name="T7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" h="116">
                  <a:moveTo>
                    <a:pt x="2" y="116"/>
                  </a:moveTo>
                  <a:lnTo>
                    <a:pt x="5" y="116"/>
                  </a:lnTo>
                  <a:lnTo>
                    <a:pt x="7" y="108"/>
                  </a:lnTo>
                  <a:lnTo>
                    <a:pt x="10" y="106"/>
                  </a:lnTo>
                  <a:lnTo>
                    <a:pt x="5" y="10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5" y="91"/>
                  </a:lnTo>
                  <a:lnTo>
                    <a:pt x="12" y="87"/>
                  </a:lnTo>
                  <a:lnTo>
                    <a:pt x="12" y="76"/>
                  </a:lnTo>
                  <a:lnTo>
                    <a:pt x="5" y="70"/>
                  </a:lnTo>
                  <a:lnTo>
                    <a:pt x="0" y="62"/>
                  </a:lnTo>
                  <a:lnTo>
                    <a:pt x="4" y="58"/>
                  </a:lnTo>
                  <a:lnTo>
                    <a:pt x="5" y="47"/>
                  </a:lnTo>
                  <a:lnTo>
                    <a:pt x="4" y="43"/>
                  </a:lnTo>
                  <a:lnTo>
                    <a:pt x="2" y="38"/>
                  </a:lnTo>
                  <a:lnTo>
                    <a:pt x="11" y="37"/>
                  </a:lnTo>
                  <a:lnTo>
                    <a:pt x="24" y="40"/>
                  </a:lnTo>
                  <a:lnTo>
                    <a:pt x="25" y="38"/>
                  </a:lnTo>
                  <a:lnTo>
                    <a:pt x="32" y="40"/>
                  </a:lnTo>
                  <a:lnTo>
                    <a:pt x="34" y="41"/>
                  </a:lnTo>
                  <a:lnTo>
                    <a:pt x="35" y="40"/>
                  </a:lnTo>
                  <a:lnTo>
                    <a:pt x="40" y="38"/>
                  </a:lnTo>
                  <a:lnTo>
                    <a:pt x="36" y="33"/>
                  </a:lnTo>
                  <a:lnTo>
                    <a:pt x="24" y="17"/>
                  </a:lnTo>
                  <a:lnTo>
                    <a:pt x="32" y="10"/>
                  </a:lnTo>
                  <a:lnTo>
                    <a:pt x="35" y="5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7" y="2"/>
                  </a:lnTo>
                  <a:lnTo>
                    <a:pt x="70" y="3"/>
                  </a:lnTo>
                  <a:lnTo>
                    <a:pt x="72" y="3"/>
                  </a:lnTo>
                  <a:lnTo>
                    <a:pt x="72" y="1"/>
                  </a:lnTo>
                  <a:lnTo>
                    <a:pt x="74" y="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54" name="Frihåndsform 253">
              <a:extLst>
                <a:ext uri="{FF2B5EF4-FFF2-40B4-BE49-F238E27FC236}">
                  <a16:creationId xmlns:a16="http://schemas.microsoft.com/office/drawing/2014/main" id="{00000000-0008-0000-0000-00003C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" y="647"/>
              <a:ext cx="121" cy="109"/>
            </a:xfrm>
            <a:custGeom>
              <a:avLst/>
              <a:gdLst>
                <a:gd name="T0" fmla="*/ 321 w 363"/>
                <a:gd name="T1" fmla="*/ 281 h 327"/>
                <a:gd name="T2" fmla="*/ 311 w 363"/>
                <a:gd name="T3" fmla="*/ 281 h 327"/>
                <a:gd name="T4" fmla="*/ 299 w 363"/>
                <a:gd name="T5" fmla="*/ 281 h 327"/>
                <a:gd name="T6" fmla="*/ 285 w 363"/>
                <a:gd name="T7" fmla="*/ 281 h 327"/>
                <a:gd name="T8" fmla="*/ 281 w 363"/>
                <a:gd name="T9" fmla="*/ 289 h 327"/>
                <a:gd name="T10" fmla="*/ 289 w 363"/>
                <a:gd name="T11" fmla="*/ 317 h 327"/>
                <a:gd name="T12" fmla="*/ 281 w 363"/>
                <a:gd name="T13" fmla="*/ 320 h 327"/>
                <a:gd name="T14" fmla="*/ 260 w 363"/>
                <a:gd name="T15" fmla="*/ 316 h 327"/>
                <a:gd name="T16" fmla="*/ 255 w 363"/>
                <a:gd name="T17" fmla="*/ 327 h 327"/>
                <a:gd name="T18" fmla="*/ 238 w 363"/>
                <a:gd name="T19" fmla="*/ 322 h 327"/>
                <a:gd name="T20" fmla="*/ 219 w 363"/>
                <a:gd name="T21" fmla="*/ 311 h 327"/>
                <a:gd name="T22" fmla="*/ 219 w 363"/>
                <a:gd name="T23" fmla="*/ 287 h 327"/>
                <a:gd name="T24" fmla="*/ 208 w 363"/>
                <a:gd name="T25" fmla="*/ 271 h 327"/>
                <a:gd name="T26" fmla="*/ 213 w 363"/>
                <a:gd name="T27" fmla="*/ 255 h 327"/>
                <a:gd name="T28" fmla="*/ 193 w 363"/>
                <a:gd name="T29" fmla="*/ 233 h 327"/>
                <a:gd name="T30" fmla="*/ 190 w 363"/>
                <a:gd name="T31" fmla="*/ 223 h 327"/>
                <a:gd name="T32" fmla="*/ 174 w 363"/>
                <a:gd name="T33" fmla="*/ 210 h 327"/>
                <a:gd name="T34" fmla="*/ 171 w 363"/>
                <a:gd name="T35" fmla="*/ 190 h 327"/>
                <a:gd name="T36" fmla="*/ 80 w 363"/>
                <a:gd name="T37" fmla="*/ 168 h 327"/>
                <a:gd name="T38" fmla="*/ 70 w 363"/>
                <a:gd name="T39" fmla="*/ 168 h 327"/>
                <a:gd name="T40" fmla="*/ 19 w 363"/>
                <a:gd name="T41" fmla="*/ 174 h 327"/>
                <a:gd name="T42" fmla="*/ 18 w 363"/>
                <a:gd name="T43" fmla="*/ 151 h 327"/>
                <a:gd name="T44" fmla="*/ 31 w 363"/>
                <a:gd name="T45" fmla="*/ 120 h 327"/>
                <a:gd name="T46" fmla="*/ 33 w 363"/>
                <a:gd name="T47" fmla="*/ 94 h 327"/>
                <a:gd name="T48" fmla="*/ 21 w 363"/>
                <a:gd name="T49" fmla="*/ 73 h 327"/>
                <a:gd name="T50" fmla="*/ 14 w 363"/>
                <a:gd name="T51" fmla="*/ 70 h 327"/>
                <a:gd name="T52" fmla="*/ 31 w 363"/>
                <a:gd name="T53" fmla="*/ 58 h 327"/>
                <a:gd name="T54" fmla="*/ 43 w 363"/>
                <a:gd name="T55" fmla="*/ 50 h 327"/>
                <a:gd name="T56" fmla="*/ 56 w 363"/>
                <a:gd name="T57" fmla="*/ 31 h 327"/>
                <a:gd name="T58" fmla="*/ 84 w 363"/>
                <a:gd name="T59" fmla="*/ 34 h 327"/>
                <a:gd name="T60" fmla="*/ 106 w 363"/>
                <a:gd name="T61" fmla="*/ 23 h 327"/>
                <a:gd name="T62" fmla="*/ 115 w 363"/>
                <a:gd name="T63" fmla="*/ 10 h 327"/>
                <a:gd name="T64" fmla="*/ 119 w 363"/>
                <a:gd name="T65" fmla="*/ 0 h 327"/>
                <a:gd name="T66" fmla="*/ 151 w 363"/>
                <a:gd name="T67" fmla="*/ 24 h 327"/>
                <a:gd name="T68" fmla="*/ 163 w 363"/>
                <a:gd name="T69" fmla="*/ 34 h 327"/>
                <a:gd name="T70" fmla="*/ 181 w 363"/>
                <a:gd name="T71" fmla="*/ 43 h 327"/>
                <a:gd name="T72" fmla="*/ 204 w 363"/>
                <a:gd name="T73" fmla="*/ 59 h 327"/>
                <a:gd name="T74" fmla="*/ 224 w 363"/>
                <a:gd name="T75" fmla="*/ 71 h 327"/>
                <a:gd name="T76" fmla="*/ 225 w 363"/>
                <a:gd name="T77" fmla="*/ 81 h 327"/>
                <a:gd name="T78" fmla="*/ 235 w 363"/>
                <a:gd name="T79" fmla="*/ 106 h 327"/>
                <a:gd name="T80" fmla="*/ 246 w 363"/>
                <a:gd name="T81" fmla="*/ 115 h 327"/>
                <a:gd name="T82" fmla="*/ 255 w 363"/>
                <a:gd name="T83" fmla="*/ 120 h 327"/>
                <a:gd name="T84" fmla="*/ 280 w 363"/>
                <a:gd name="T85" fmla="*/ 129 h 327"/>
                <a:gd name="T86" fmla="*/ 278 w 363"/>
                <a:gd name="T87" fmla="*/ 120 h 327"/>
                <a:gd name="T88" fmla="*/ 284 w 363"/>
                <a:gd name="T89" fmla="*/ 108 h 327"/>
                <a:gd name="T90" fmla="*/ 298 w 363"/>
                <a:gd name="T91" fmla="*/ 103 h 327"/>
                <a:gd name="T92" fmla="*/ 306 w 363"/>
                <a:gd name="T93" fmla="*/ 100 h 327"/>
                <a:gd name="T94" fmla="*/ 321 w 363"/>
                <a:gd name="T95" fmla="*/ 144 h 327"/>
                <a:gd name="T96" fmla="*/ 335 w 363"/>
                <a:gd name="T97" fmla="*/ 179 h 327"/>
                <a:gd name="T98" fmla="*/ 349 w 363"/>
                <a:gd name="T99" fmla="*/ 186 h 327"/>
                <a:gd name="T100" fmla="*/ 363 w 363"/>
                <a:gd name="T101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" h="327">
                  <a:moveTo>
                    <a:pt x="323" y="279"/>
                  </a:moveTo>
                  <a:lnTo>
                    <a:pt x="321" y="280"/>
                  </a:lnTo>
                  <a:lnTo>
                    <a:pt x="321" y="281"/>
                  </a:lnTo>
                  <a:lnTo>
                    <a:pt x="319" y="281"/>
                  </a:lnTo>
                  <a:lnTo>
                    <a:pt x="316" y="281"/>
                  </a:lnTo>
                  <a:lnTo>
                    <a:pt x="311" y="281"/>
                  </a:lnTo>
                  <a:lnTo>
                    <a:pt x="310" y="281"/>
                  </a:lnTo>
                  <a:lnTo>
                    <a:pt x="304" y="281"/>
                  </a:lnTo>
                  <a:lnTo>
                    <a:pt x="299" y="281"/>
                  </a:lnTo>
                  <a:lnTo>
                    <a:pt x="296" y="285"/>
                  </a:lnTo>
                  <a:lnTo>
                    <a:pt x="289" y="285"/>
                  </a:lnTo>
                  <a:lnTo>
                    <a:pt x="285" y="281"/>
                  </a:lnTo>
                  <a:lnTo>
                    <a:pt x="285" y="281"/>
                  </a:lnTo>
                  <a:lnTo>
                    <a:pt x="284" y="284"/>
                  </a:lnTo>
                  <a:lnTo>
                    <a:pt x="281" y="289"/>
                  </a:lnTo>
                  <a:lnTo>
                    <a:pt x="274" y="296"/>
                  </a:lnTo>
                  <a:lnTo>
                    <a:pt x="285" y="312"/>
                  </a:lnTo>
                  <a:lnTo>
                    <a:pt x="289" y="317"/>
                  </a:lnTo>
                  <a:lnTo>
                    <a:pt x="284" y="320"/>
                  </a:lnTo>
                  <a:lnTo>
                    <a:pt x="283" y="320"/>
                  </a:lnTo>
                  <a:lnTo>
                    <a:pt x="281" y="320"/>
                  </a:lnTo>
                  <a:lnTo>
                    <a:pt x="275" y="317"/>
                  </a:lnTo>
                  <a:lnTo>
                    <a:pt x="274" y="320"/>
                  </a:lnTo>
                  <a:lnTo>
                    <a:pt x="260" y="316"/>
                  </a:lnTo>
                  <a:lnTo>
                    <a:pt x="251" y="319"/>
                  </a:lnTo>
                  <a:lnTo>
                    <a:pt x="254" y="322"/>
                  </a:lnTo>
                  <a:lnTo>
                    <a:pt x="255" y="327"/>
                  </a:lnTo>
                  <a:lnTo>
                    <a:pt x="246" y="327"/>
                  </a:lnTo>
                  <a:lnTo>
                    <a:pt x="240" y="327"/>
                  </a:lnTo>
                  <a:lnTo>
                    <a:pt x="238" y="322"/>
                  </a:lnTo>
                  <a:lnTo>
                    <a:pt x="229" y="311"/>
                  </a:lnTo>
                  <a:lnTo>
                    <a:pt x="223" y="311"/>
                  </a:lnTo>
                  <a:lnTo>
                    <a:pt x="219" y="311"/>
                  </a:lnTo>
                  <a:lnTo>
                    <a:pt x="225" y="301"/>
                  </a:lnTo>
                  <a:lnTo>
                    <a:pt x="220" y="296"/>
                  </a:lnTo>
                  <a:lnTo>
                    <a:pt x="219" y="287"/>
                  </a:lnTo>
                  <a:lnTo>
                    <a:pt x="218" y="284"/>
                  </a:lnTo>
                  <a:lnTo>
                    <a:pt x="216" y="274"/>
                  </a:lnTo>
                  <a:lnTo>
                    <a:pt x="208" y="271"/>
                  </a:lnTo>
                  <a:lnTo>
                    <a:pt x="210" y="264"/>
                  </a:lnTo>
                  <a:lnTo>
                    <a:pt x="211" y="261"/>
                  </a:lnTo>
                  <a:lnTo>
                    <a:pt x="213" y="255"/>
                  </a:lnTo>
                  <a:lnTo>
                    <a:pt x="191" y="244"/>
                  </a:lnTo>
                  <a:lnTo>
                    <a:pt x="193" y="235"/>
                  </a:lnTo>
                  <a:lnTo>
                    <a:pt x="193" y="233"/>
                  </a:lnTo>
                  <a:lnTo>
                    <a:pt x="193" y="228"/>
                  </a:lnTo>
                  <a:lnTo>
                    <a:pt x="193" y="226"/>
                  </a:lnTo>
                  <a:lnTo>
                    <a:pt x="190" y="223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4" y="210"/>
                  </a:lnTo>
                  <a:lnTo>
                    <a:pt x="173" y="203"/>
                  </a:lnTo>
                  <a:lnTo>
                    <a:pt x="173" y="195"/>
                  </a:lnTo>
                  <a:lnTo>
                    <a:pt x="171" y="190"/>
                  </a:lnTo>
                  <a:lnTo>
                    <a:pt x="146" y="174"/>
                  </a:lnTo>
                  <a:lnTo>
                    <a:pt x="118" y="174"/>
                  </a:lnTo>
                  <a:lnTo>
                    <a:pt x="80" y="168"/>
                  </a:lnTo>
                  <a:lnTo>
                    <a:pt x="83" y="170"/>
                  </a:lnTo>
                  <a:lnTo>
                    <a:pt x="74" y="168"/>
                  </a:lnTo>
                  <a:lnTo>
                    <a:pt x="70" y="168"/>
                  </a:lnTo>
                  <a:lnTo>
                    <a:pt x="43" y="178"/>
                  </a:lnTo>
                  <a:lnTo>
                    <a:pt x="39" y="180"/>
                  </a:lnTo>
                  <a:lnTo>
                    <a:pt x="19" y="174"/>
                  </a:lnTo>
                  <a:lnTo>
                    <a:pt x="0" y="178"/>
                  </a:lnTo>
                  <a:lnTo>
                    <a:pt x="14" y="164"/>
                  </a:lnTo>
                  <a:lnTo>
                    <a:pt x="18" y="151"/>
                  </a:lnTo>
                  <a:lnTo>
                    <a:pt x="26" y="143"/>
                  </a:lnTo>
                  <a:lnTo>
                    <a:pt x="28" y="139"/>
                  </a:lnTo>
                  <a:lnTo>
                    <a:pt x="31" y="120"/>
                  </a:lnTo>
                  <a:lnTo>
                    <a:pt x="33" y="120"/>
                  </a:lnTo>
                  <a:lnTo>
                    <a:pt x="40" y="100"/>
                  </a:lnTo>
                  <a:lnTo>
                    <a:pt x="33" y="94"/>
                  </a:lnTo>
                  <a:lnTo>
                    <a:pt x="31" y="93"/>
                  </a:lnTo>
                  <a:lnTo>
                    <a:pt x="31" y="79"/>
                  </a:lnTo>
                  <a:lnTo>
                    <a:pt x="21" y="73"/>
                  </a:lnTo>
                  <a:lnTo>
                    <a:pt x="15" y="71"/>
                  </a:lnTo>
                  <a:lnTo>
                    <a:pt x="9" y="71"/>
                  </a:lnTo>
                  <a:lnTo>
                    <a:pt x="14" y="70"/>
                  </a:lnTo>
                  <a:lnTo>
                    <a:pt x="25" y="61"/>
                  </a:lnTo>
                  <a:lnTo>
                    <a:pt x="28" y="60"/>
                  </a:lnTo>
                  <a:lnTo>
                    <a:pt x="31" y="58"/>
                  </a:lnTo>
                  <a:lnTo>
                    <a:pt x="43" y="59"/>
                  </a:lnTo>
                  <a:lnTo>
                    <a:pt x="44" y="55"/>
                  </a:lnTo>
                  <a:lnTo>
                    <a:pt x="43" y="50"/>
                  </a:lnTo>
                  <a:lnTo>
                    <a:pt x="50" y="41"/>
                  </a:lnTo>
                  <a:lnTo>
                    <a:pt x="54" y="36"/>
                  </a:lnTo>
                  <a:lnTo>
                    <a:pt x="56" y="31"/>
                  </a:lnTo>
                  <a:lnTo>
                    <a:pt x="68" y="26"/>
                  </a:lnTo>
                  <a:lnTo>
                    <a:pt x="73" y="33"/>
                  </a:lnTo>
                  <a:lnTo>
                    <a:pt x="84" y="34"/>
                  </a:lnTo>
                  <a:lnTo>
                    <a:pt x="99" y="20"/>
                  </a:lnTo>
                  <a:lnTo>
                    <a:pt x="100" y="19"/>
                  </a:lnTo>
                  <a:lnTo>
                    <a:pt x="106" y="23"/>
                  </a:lnTo>
                  <a:lnTo>
                    <a:pt x="108" y="14"/>
                  </a:lnTo>
                  <a:lnTo>
                    <a:pt x="111" y="14"/>
                  </a:lnTo>
                  <a:lnTo>
                    <a:pt x="115" y="10"/>
                  </a:lnTo>
                  <a:lnTo>
                    <a:pt x="108" y="5"/>
                  </a:lnTo>
                  <a:lnTo>
                    <a:pt x="113" y="3"/>
                  </a:lnTo>
                  <a:lnTo>
                    <a:pt x="119" y="0"/>
                  </a:lnTo>
                  <a:lnTo>
                    <a:pt x="126" y="8"/>
                  </a:lnTo>
                  <a:lnTo>
                    <a:pt x="151" y="23"/>
                  </a:lnTo>
                  <a:lnTo>
                    <a:pt x="151" y="24"/>
                  </a:lnTo>
                  <a:lnTo>
                    <a:pt x="151" y="28"/>
                  </a:lnTo>
                  <a:lnTo>
                    <a:pt x="155" y="31"/>
                  </a:lnTo>
                  <a:lnTo>
                    <a:pt x="163" y="34"/>
                  </a:lnTo>
                  <a:lnTo>
                    <a:pt x="173" y="40"/>
                  </a:lnTo>
                  <a:lnTo>
                    <a:pt x="175" y="41"/>
                  </a:lnTo>
                  <a:lnTo>
                    <a:pt x="181" y="43"/>
                  </a:lnTo>
                  <a:lnTo>
                    <a:pt x="184" y="48"/>
                  </a:lnTo>
                  <a:lnTo>
                    <a:pt x="190" y="51"/>
                  </a:lnTo>
                  <a:lnTo>
                    <a:pt x="204" y="59"/>
                  </a:lnTo>
                  <a:lnTo>
                    <a:pt x="209" y="61"/>
                  </a:lnTo>
                  <a:lnTo>
                    <a:pt x="220" y="69"/>
                  </a:lnTo>
                  <a:lnTo>
                    <a:pt x="224" y="71"/>
                  </a:lnTo>
                  <a:lnTo>
                    <a:pt x="228" y="75"/>
                  </a:lnTo>
                  <a:lnTo>
                    <a:pt x="225" y="80"/>
                  </a:lnTo>
                  <a:lnTo>
                    <a:pt x="225" y="81"/>
                  </a:lnTo>
                  <a:lnTo>
                    <a:pt x="229" y="94"/>
                  </a:lnTo>
                  <a:lnTo>
                    <a:pt x="238" y="100"/>
                  </a:lnTo>
                  <a:lnTo>
                    <a:pt x="235" y="106"/>
                  </a:lnTo>
                  <a:lnTo>
                    <a:pt x="235" y="111"/>
                  </a:lnTo>
                  <a:lnTo>
                    <a:pt x="241" y="115"/>
                  </a:lnTo>
                  <a:lnTo>
                    <a:pt x="246" y="115"/>
                  </a:lnTo>
                  <a:lnTo>
                    <a:pt x="256" y="116"/>
                  </a:lnTo>
                  <a:lnTo>
                    <a:pt x="256" y="118"/>
                  </a:lnTo>
                  <a:lnTo>
                    <a:pt x="255" y="120"/>
                  </a:lnTo>
                  <a:lnTo>
                    <a:pt x="275" y="129"/>
                  </a:lnTo>
                  <a:lnTo>
                    <a:pt x="280" y="131"/>
                  </a:lnTo>
                  <a:lnTo>
                    <a:pt x="280" y="129"/>
                  </a:lnTo>
                  <a:lnTo>
                    <a:pt x="280" y="128"/>
                  </a:lnTo>
                  <a:lnTo>
                    <a:pt x="279" y="123"/>
                  </a:lnTo>
                  <a:lnTo>
                    <a:pt x="278" y="120"/>
                  </a:lnTo>
                  <a:lnTo>
                    <a:pt x="279" y="120"/>
                  </a:lnTo>
                  <a:lnTo>
                    <a:pt x="279" y="116"/>
                  </a:lnTo>
                  <a:lnTo>
                    <a:pt x="284" y="108"/>
                  </a:lnTo>
                  <a:lnTo>
                    <a:pt x="285" y="110"/>
                  </a:lnTo>
                  <a:lnTo>
                    <a:pt x="291" y="106"/>
                  </a:lnTo>
                  <a:lnTo>
                    <a:pt x="298" y="103"/>
                  </a:lnTo>
                  <a:lnTo>
                    <a:pt x="293" y="100"/>
                  </a:lnTo>
                  <a:lnTo>
                    <a:pt x="294" y="100"/>
                  </a:lnTo>
                  <a:lnTo>
                    <a:pt x="306" y="100"/>
                  </a:lnTo>
                  <a:lnTo>
                    <a:pt x="315" y="119"/>
                  </a:lnTo>
                  <a:lnTo>
                    <a:pt x="319" y="120"/>
                  </a:lnTo>
                  <a:lnTo>
                    <a:pt x="321" y="144"/>
                  </a:lnTo>
                  <a:lnTo>
                    <a:pt x="334" y="170"/>
                  </a:lnTo>
                  <a:lnTo>
                    <a:pt x="333" y="174"/>
                  </a:lnTo>
                  <a:lnTo>
                    <a:pt x="335" y="179"/>
                  </a:lnTo>
                  <a:lnTo>
                    <a:pt x="336" y="180"/>
                  </a:lnTo>
                  <a:lnTo>
                    <a:pt x="339" y="179"/>
                  </a:lnTo>
                  <a:lnTo>
                    <a:pt x="349" y="186"/>
                  </a:lnTo>
                  <a:lnTo>
                    <a:pt x="355" y="189"/>
                  </a:lnTo>
                  <a:lnTo>
                    <a:pt x="359" y="190"/>
                  </a:lnTo>
                  <a:lnTo>
                    <a:pt x="363" y="196"/>
                  </a:lnTo>
                  <a:lnTo>
                    <a:pt x="363" y="196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55" name="Frihåndsform 254">
              <a:extLst>
                <a:ext uri="{FF2B5EF4-FFF2-40B4-BE49-F238E27FC236}">
                  <a16:creationId xmlns:a16="http://schemas.microsoft.com/office/drawing/2014/main" id="{00000000-0008-0000-0000-00003D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567"/>
              <a:ext cx="133" cy="145"/>
            </a:xfrm>
            <a:custGeom>
              <a:avLst/>
              <a:gdLst>
                <a:gd name="T0" fmla="*/ 234 w 399"/>
                <a:gd name="T1" fmla="*/ 19 h 435"/>
                <a:gd name="T2" fmla="*/ 249 w 399"/>
                <a:gd name="T3" fmla="*/ 28 h 435"/>
                <a:gd name="T4" fmla="*/ 266 w 399"/>
                <a:gd name="T5" fmla="*/ 30 h 435"/>
                <a:gd name="T6" fmla="*/ 256 w 399"/>
                <a:gd name="T7" fmla="*/ 40 h 435"/>
                <a:gd name="T8" fmla="*/ 269 w 399"/>
                <a:gd name="T9" fmla="*/ 55 h 435"/>
                <a:gd name="T10" fmla="*/ 285 w 399"/>
                <a:gd name="T11" fmla="*/ 70 h 435"/>
                <a:gd name="T12" fmla="*/ 274 w 399"/>
                <a:gd name="T13" fmla="*/ 78 h 435"/>
                <a:gd name="T14" fmla="*/ 273 w 399"/>
                <a:gd name="T15" fmla="*/ 98 h 435"/>
                <a:gd name="T16" fmla="*/ 291 w 399"/>
                <a:gd name="T17" fmla="*/ 100 h 435"/>
                <a:gd name="T18" fmla="*/ 299 w 399"/>
                <a:gd name="T19" fmla="*/ 100 h 435"/>
                <a:gd name="T20" fmla="*/ 308 w 399"/>
                <a:gd name="T21" fmla="*/ 105 h 435"/>
                <a:gd name="T22" fmla="*/ 308 w 399"/>
                <a:gd name="T23" fmla="*/ 133 h 435"/>
                <a:gd name="T24" fmla="*/ 341 w 399"/>
                <a:gd name="T25" fmla="*/ 137 h 435"/>
                <a:gd name="T26" fmla="*/ 358 w 399"/>
                <a:gd name="T27" fmla="*/ 160 h 435"/>
                <a:gd name="T28" fmla="*/ 359 w 399"/>
                <a:gd name="T29" fmla="*/ 189 h 435"/>
                <a:gd name="T30" fmla="*/ 374 w 399"/>
                <a:gd name="T31" fmla="*/ 224 h 435"/>
                <a:gd name="T32" fmla="*/ 340 w 399"/>
                <a:gd name="T33" fmla="*/ 256 h 435"/>
                <a:gd name="T34" fmla="*/ 325 w 399"/>
                <a:gd name="T35" fmla="*/ 261 h 435"/>
                <a:gd name="T36" fmla="*/ 355 w 399"/>
                <a:gd name="T37" fmla="*/ 298 h 435"/>
                <a:gd name="T38" fmla="*/ 388 w 399"/>
                <a:gd name="T39" fmla="*/ 336 h 435"/>
                <a:gd name="T40" fmla="*/ 394 w 399"/>
                <a:gd name="T41" fmla="*/ 355 h 435"/>
                <a:gd name="T42" fmla="*/ 373 w 399"/>
                <a:gd name="T43" fmla="*/ 373 h 435"/>
                <a:gd name="T44" fmla="*/ 346 w 399"/>
                <a:gd name="T45" fmla="*/ 364 h 435"/>
                <a:gd name="T46" fmla="*/ 359 w 399"/>
                <a:gd name="T47" fmla="*/ 380 h 435"/>
                <a:gd name="T48" fmla="*/ 361 w 399"/>
                <a:gd name="T49" fmla="*/ 403 h 435"/>
                <a:gd name="T50" fmla="*/ 351 w 399"/>
                <a:gd name="T51" fmla="*/ 425 h 435"/>
                <a:gd name="T52" fmla="*/ 348 w 399"/>
                <a:gd name="T53" fmla="*/ 433 h 435"/>
                <a:gd name="T54" fmla="*/ 343 w 399"/>
                <a:gd name="T55" fmla="*/ 433 h 435"/>
                <a:gd name="T56" fmla="*/ 328 w 399"/>
                <a:gd name="T57" fmla="*/ 435 h 435"/>
                <a:gd name="T58" fmla="*/ 314 w 399"/>
                <a:gd name="T59" fmla="*/ 425 h 435"/>
                <a:gd name="T60" fmla="*/ 298 w 399"/>
                <a:gd name="T61" fmla="*/ 411 h 435"/>
                <a:gd name="T62" fmla="*/ 280 w 399"/>
                <a:gd name="T63" fmla="*/ 356 h 435"/>
                <a:gd name="T64" fmla="*/ 263 w 399"/>
                <a:gd name="T65" fmla="*/ 340 h 435"/>
                <a:gd name="T66" fmla="*/ 244 w 399"/>
                <a:gd name="T67" fmla="*/ 355 h 435"/>
                <a:gd name="T68" fmla="*/ 245 w 399"/>
                <a:gd name="T69" fmla="*/ 366 h 435"/>
                <a:gd name="T70" fmla="*/ 219 w 399"/>
                <a:gd name="T71" fmla="*/ 359 h 435"/>
                <a:gd name="T72" fmla="*/ 206 w 399"/>
                <a:gd name="T73" fmla="*/ 354 h 435"/>
                <a:gd name="T74" fmla="*/ 194 w 399"/>
                <a:gd name="T75" fmla="*/ 333 h 435"/>
                <a:gd name="T76" fmla="*/ 189 w 399"/>
                <a:gd name="T77" fmla="*/ 309 h 435"/>
                <a:gd name="T78" fmla="*/ 155 w 399"/>
                <a:gd name="T79" fmla="*/ 290 h 435"/>
                <a:gd name="T80" fmla="*/ 138 w 399"/>
                <a:gd name="T81" fmla="*/ 279 h 435"/>
                <a:gd name="T82" fmla="*/ 116 w 399"/>
                <a:gd name="T83" fmla="*/ 263 h 435"/>
                <a:gd name="T84" fmla="*/ 78 w 399"/>
                <a:gd name="T85" fmla="*/ 240 h 435"/>
                <a:gd name="T86" fmla="*/ 60 w 399"/>
                <a:gd name="T87" fmla="*/ 219 h 435"/>
                <a:gd name="T88" fmla="*/ 54 w 399"/>
                <a:gd name="T89" fmla="*/ 209 h 435"/>
                <a:gd name="T90" fmla="*/ 69 w 399"/>
                <a:gd name="T91" fmla="*/ 201 h 435"/>
                <a:gd name="T92" fmla="*/ 79 w 399"/>
                <a:gd name="T93" fmla="*/ 188 h 435"/>
                <a:gd name="T94" fmla="*/ 80 w 399"/>
                <a:gd name="T95" fmla="*/ 172 h 435"/>
                <a:gd name="T96" fmla="*/ 90 w 399"/>
                <a:gd name="T97" fmla="*/ 155 h 435"/>
                <a:gd name="T98" fmla="*/ 74 w 399"/>
                <a:gd name="T99" fmla="*/ 155 h 435"/>
                <a:gd name="T100" fmla="*/ 55 w 399"/>
                <a:gd name="T101" fmla="*/ 147 h 435"/>
                <a:gd name="T102" fmla="*/ 51 w 399"/>
                <a:gd name="T103" fmla="*/ 115 h 435"/>
                <a:gd name="T104" fmla="*/ 25 w 399"/>
                <a:gd name="T105" fmla="*/ 109 h 435"/>
                <a:gd name="T106" fmla="*/ 5 w 399"/>
                <a:gd name="T107" fmla="*/ 85 h 435"/>
                <a:gd name="T108" fmla="*/ 5 w 399"/>
                <a:gd name="T109" fmla="*/ 68 h 435"/>
                <a:gd name="T110" fmla="*/ 0 w 399"/>
                <a:gd name="T111" fmla="*/ 54 h 435"/>
                <a:gd name="T112" fmla="*/ 20 w 399"/>
                <a:gd name="T113" fmla="*/ 42 h 435"/>
                <a:gd name="T114" fmla="*/ 36 w 399"/>
                <a:gd name="T115" fmla="*/ 33 h 435"/>
                <a:gd name="T116" fmla="*/ 56 w 399"/>
                <a:gd name="T117" fmla="*/ 28 h 435"/>
                <a:gd name="T118" fmla="*/ 89 w 399"/>
                <a:gd name="T119" fmla="*/ 18 h 435"/>
                <a:gd name="T120" fmla="*/ 103 w 399"/>
                <a:gd name="T121" fmla="*/ 5 h 435"/>
                <a:gd name="T122" fmla="*/ 178 w 399"/>
                <a:gd name="T123" fmla="*/ 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9" h="435">
                  <a:moveTo>
                    <a:pt x="196" y="4"/>
                  </a:moveTo>
                  <a:lnTo>
                    <a:pt x="211" y="9"/>
                  </a:lnTo>
                  <a:lnTo>
                    <a:pt x="213" y="10"/>
                  </a:lnTo>
                  <a:lnTo>
                    <a:pt x="234" y="19"/>
                  </a:lnTo>
                  <a:lnTo>
                    <a:pt x="236" y="20"/>
                  </a:lnTo>
                  <a:lnTo>
                    <a:pt x="240" y="23"/>
                  </a:lnTo>
                  <a:lnTo>
                    <a:pt x="248" y="28"/>
                  </a:lnTo>
                  <a:lnTo>
                    <a:pt x="249" y="28"/>
                  </a:lnTo>
                  <a:lnTo>
                    <a:pt x="251" y="29"/>
                  </a:lnTo>
                  <a:lnTo>
                    <a:pt x="253" y="30"/>
                  </a:lnTo>
                  <a:lnTo>
                    <a:pt x="274" y="25"/>
                  </a:lnTo>
                  <a:lnTo>
                    <a:pt x="266" y="30"/>
                  </a:lnTo>
                  <a:lnTo>
                    <a:pt x="261" y="38"/>
                  </a:lnTo>
                  <a:lnTo>
                    <a:pt x="259" y="39"/>
                  </a:lnTo>
                  <a:lnTo>
                    <a:pt x="259" y="39"/>
                  </a:lnTo>
                  <a:lnTo>
                    <a:pt x="256" y="40"/>
                  </a:lnTo>
                  <a:lnTo>
                    <a:pt x="250" y="44"/>
                  </a:lnTo>
                  <a:lnTo>
                    <a:pt x="250" y="45"/>
                  </a:lnTo>
                  <a:lnTo>
                    <a:pt x="256" y="53"/>
                  </a:lnTo>
                  <a:lnTo>
                    <a:pt x="269" y="55"/>
                  </a:lnTo>
                  <a:lnTo>
                    <a:pt x="271" y="58"/>
                  </a:lnTo>
                  <a:lnTo>
                    <a:pt x="281" y="67"/>
                  </a:lnTo>
                  <a:lnTo>
                    <a:pt x="284" y="68"/>
                  </a:lnTo>
                  <a:lnTo>
                    <a:pt x="285" y="70"/>
                  </a:lnTo>
                  <a:lnTo>
                    <a:pt x="285" y="72"/>
                  </a:lnTo>
                  <a:lnTo>
                    <a:pt x="279" y="73"/>
                  </a:lnTo>
                  <a:lnTo>
                    <a:pt x="279" y="74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6" y="89"/>
                  </a:lnTo>
                  <a:lnTo>
                    <a:pt x="273" y="98"/>
                  </a:lnTo>
                  <a:lnTo>
                    <a:pt x="290" y="102"/>
                  </a:lnTo>
                  <a:lnTo>
                    <a:pt x="291" y="103"/>
                  </a:lnTo>
                  <a:lnTo>
                    <a:pt x="291" y="102"/>
                  </a:lnTo>
                  <a:lnTo>
                    <a:pt x="291" y="100"/>
                  </a:lnTo>
                  <a:lnTo>
                    <a:pt x="291" y="98"/>
                  </a:lnTo>
                  <a:lnTo>
                    <a:pt x="293" y="99"/>
                  </a:lnTo>
                  <a:lnTo>
                    <a:pt x="299" y="99"/>
                  </a:lnTo>
                  <a:lnTo>
                    <a:pt x="299" y="100"/>
                  </a:lnTo>
                  <a:lnTo>
                    <a:pt x="303" y="102"/>
                  </a:lnTo>
                  <a:lnTo>
                    <a:pt x="304" y="102"/>
                  </a:lnTo>
                  <a:lnTo>
                    <a:pt x="308" y="104"/>
                  </a:lnTo>
                  <a:lnTo>
                    <a:pt x="308" y="105"/>
                  </a:lnTo>
                  <a:lnTo>
                    <a:pt x="301" y="114"/>
                  </a:lnTo>
                  <a:lnTo>
                    <a:pt x="295" y="128"/>
                  </a:lnTo>
                  <a:lnTo>
                    <a:pt x="304" y="132"/>
                  </a:lnTo>
                  <a:lnTo>
                    <a:pt x="308" y="133"/>
                  </a:lnTo>
                  <a:lnTo>
                    <a:pt x="320" y="137"/>
                  </a:lnTo>
                  <a:lnTo>
                    <a:pt x="331" y="147"/>
                  </a:lnTo>
                  <a:lnTo>
                    <a:pt x="340" y="138"/>
                  </a:lnTo>
                  <a:lnTo>
                    <a:pt x="341" y="137"/>
                  </a:lnTo>
                  <a:lnTo>
                    <a:pt x="353" y="133"/>
                  </a:lnTo>
                  <a:lnTo>
                    <a:pt x="358" y="140"/>
                  </a:lnTo>
                  <a:lnTo>
                    <a:pt x="358" y="153"/>
                  </a:lnTo>
                  <a:lnTo>
                    <a:pt x="358" y="160"/>
                  </a:lnTo>
                  <a:lnTo>
                    <a:pt x="361" y="178"/>
                  </a:lnTo>
                  <a:lnTo>
                    <a:pt x="361" y="179"/>
                  </a:lnTo>
                  <a:lnTo>
                    <a:pt x="359" y="184"/>
                  </a:lnTo>
                  <a:lnTo>
                    <a:pt x="359" y="189"/>
                  </a:lnTo>
                  <a:lnTo>
                    <a:pt x="363" y="194"/>
                  </a:lnTo>
                  <a:lnTo>
                    <a:pt x="374" y="223"/>
                  </a:lnTo>
                  <a:lnTo>
                    <a:pt x="375" y="224"/>
                  </a:lnTo>
                  <a:lnTo>
                    <a:pt x="374" y="224"/>
                  </a:lnTo>
                  <a:lnTo>
                    <a:pt x="361" y="229"/>
                  </a:lnTo>
                  <a:lnTo>
                    <a:pt x="360" y="231"/>
                  </a:lnTo>
                  <a:lnTo>
                    <a:pt x="353" y="241"/>
                  </a:lnTo>
                  <a:lnTo>
                    <a:pt x="340" y="256"/>
                  </a:lnTo>
                  <a:lnTo>
                    <a:pt x="331" y="259"/>
                  </a:lnTo>
                  <a:lnTo>
                    <a:pt x="331" y="260"/>
                  </a:lnTo>
                  <a:lnTo>
                    <a:pt x="328" y="260"/>
                  </a:lnTo>
                  <a:lnTo>
                    <a:pt x="325" y="261"/>
                  </a:lnTo>
                  <a:lnTo>
                    <a:pt x="326" y="265"/>
                  </a:lnTo>
                  <a:lnTo>
                    <a:pt x="346" y="281"/>
                  </a:lnTo>
                  <a:lnTo>
                    <a:pt x="350" y="286"/>
                  </a:lnTo>
                  <a:lnTo>
                    <a:pt x="355" y="298"/>
                  </a:lnTo>
                  <a:lnTo>
                    <a:pt x="351" y="308"/>
                  </a:lnTo>
                  <a:lnTo>
                    <a:pt x="356" y="316"/>
                  </a:lnTo>
                  <a:lnTo>
                    <a:pt x="369" y="320"/>
                  </a:lnTo>
                  <a:lnTo>
                    <a:pt x="388" y="336"/>
                  </a:lnTo>
                  <a:lnTo>
                    <a:pt x="399" y="349"/>
                  </a:lnTo>
                  <a:lnTo>
                    <a:pt x="398" y="353"/>
                  </a:lnTo>
                  <a:lnTo>
                    <a:pt x="396" y="354"/>
                  </a:lnTo>
                  <a:lnTo>
                    <a:pt x="394" y="355"/>
                  </a:lnTo>
                  <a:lnTo>
                    <a:pt x="393" y="365"/>
                  </a:lnTo>
                  <a:lnTo>
                    <a:pt x="389" y="366"/>
                  </a:lnTo>
                  <a:lnTo>
                    <a:pt x="375" y="371"/>
                  </a:lnTo>
                  <a:lnTo>
                    <a:pt x="373" y="373"/>
                  </a:lnTo>
                  <a:lnTo>
                    <a:pt x="371" y="374"/>
                  </a:lnTo>
                  <a:lnTo>
                    <a:pt x="354" y="369"/>
                  </a:lnTo>
                  <a:lnTo>
                    <a:pt x="348" y="363"/>
                  </a:lnTo>
                  <a:lnTo>
                    <a:pt x="346" y="364"/>
                  </a:lnTo>
                  <a:lnTo>
                    <a:pt x="345" y="369"/>
                  </a:lnTo>
                  <a:lnTo>
                    <a:pt x="346" y="376"/>
                  </a:lnTo>
                  <a:lnTo>
                    <a:pt x="341" y="379"/>
                  </a:lnTo>
                  <a:lnTo>
                    <a:pt x="359" y="380"/>
                  </a:lnTo>
                  <a:lnTo>
                    <a:pt x="369" y="386"/>
                  </a:lnTo>
                  <a:lnTo>
                    <a:pt x="368" y="391"/>
                  </a:lnTo>
                  <a:lnTo>
                    <a:pt x="371" y="396"/>
                  </a:lnTo>
                  <a:lnTo>
                    <a:pt x="361" y="403"/>
                  </a:lnTo>
                  <a:lnTo>
                    <a:pt x="358" y="410"/>
                  </a:lnTo>
                  <a:lnTo>
                    <a:pt x="353" y="418"/>
                  </a:lnTo>
                  <a:lnTo>
                    <a:pt x="350" y="425"/>
                  </a:lnTo>
                  <a:lnTo>
                    <a:pt x="351" y="425"/>
                  </a:lnTo>
                  <a:lnTo>
                    <a:pt x="350" y="429"/>
                  </a:lnTo>
                  <a:lnTo>
                    <a:pt x="348" y="431"/>
                  </a:lnTo>
                  <a:lnTo>
                    <a:pt x="348" y="433"/>
                  </a:lnTo>
                  <a:lnTo>
                    <a:pt x="348" y="433"/>
                  </a:lnTo>
                  <a:lnTo>
                    <a:pt x="345" y="433"/>
                  </a:lnTo>
                  <a:lnTo>
                    <a:pt x="344" y="433"/>
                  </a:lnTo>
                  <a:lnTo>
                    <a:pt x="344" y="431"/>
                  </a:lnTo>
                  <a:lnTo>
                    <a:pt x="343" y="433"/>
                  </a:lnTo>
                  <a:lnTo>
                    <a:pt x="341" y="433"/>
                  </a:lnTo>
                  <a:lnTo>
                    <a:pt x="339" y="433"/>
                  </a:lnTo>
                  <a:lnTo>
                    <a:pt x="338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4" y="429"/>
                  </a:lnTo>
                  <a:lnTo>
                    <a:pt x="320" y="426"/>
                  </a:lnTo>
                  <a:lnTo>
                    <a:pt x="314" y="425"/>
                  </a:lnTo>
                  <a:lnTo>
                    <a:pt x="304" y="418"/>
                  </a:lnTo>
                  <a:lnTo>
                    <a:pt x="301" y="418"/>
                  </a:lnTo>
                  <a:lnTo>
                    <a:pt x="300" y="418"/>
                  </a:lnTo>
                  <a:lnTo>
                    <a:pt x="298" y="411"/>
                  </a:lnTo>
                  <a:lnTo>
                    <a:pt x="299" y="409"/>
                  </a:lnTo>
                  <a:lnTo>
                    <a:pt x="286" y="383"/>
                  </a:lnTo>
                  <a:lnTo>
                    <a:pt x="284" y="359"/>
                  </a:lnTo>
                  <a:lnTo>
                    <a:pt x="280" y="356"/>
                  </a:lnTo>
                  <a:lnTo>
                    <a:pt x="271" y="339"/>
                  </a:lnTo>
                  <a:lnTo>
                    <a:pt x="259" y="339"/>
                  </a:lnTo>
                  <a:lnTo>
                    <a:pt x="256" y="339"/>
                  </a:lnTo>
                  <a:lnTo>
                    <a:pt x="263" y="340"/>
                  </a:lnTo>
                  <a:lnTo>
                    <a:pt x="255" y="345"/>
                  </a:lnTo>
                  <a:lnTo>
                    <a:pt x="250" y="348"/>
                  </a:lnTo>
                  <a:lnTo>
                    <a:pt x="249" y="346"/>
                  </a:lnTo>
                  <a:lnTo>
                    <a:pt x="244" y="355"/>
                  </a:lnTo>
                  <a:lnTo>
                    <a:pt x="244" y="358"/>
                  </a:lnTo>
                  <a:lnTo>
                    <a:pt x="243" y="358"/>
                  </a:lnTo>
                  <a:lnTo>
                    <a:pt x="244" y="361"/>
                  </a:lnTo>
                  <a:lnTo>
                    <a:pt x="245" y="366"/>
                  </a:lnTo>
                  <a:lnTo>
                    <a:pt x="245" y="368"/>
                  </a:lnTo>
                  <a:lnTo>
                    <a:pt x="245" y="370"/>
                  </a:lnTo>
                  <a:lnTo>
                    <a:pt x="240" y="368"/>
                  </a:lnTo>
                  <a:lnTo>
                    <a:pt x="219" y="359"/>
                  </a:lnTo>
                  <a:lnTo>
                    <a:pt x="220" y="355"/>
                  </a:lnTo>
                  <a:lnTo>
                    <a:pt x="220" y="355"/>
                  </a:lnTo>
                  <a:lnTo>
                    <a:pt x="211" y="354"/>
                  </a:lnTo>
                  <a:lnTo>
                    <a:pt x="206" y="354"/>
                  </a:lnTo>
                  <a:lnTo>
                    <a:pt x="199" y="349"/>
                  </a:lnTo>
                  <a:lnTo>
                    <a:pt x="199" y="345"/>
                  </a:lnTo>
                  <a:lnTo>
                    <a:pt x="201" y="339"/>
                  </a:lnTo>
                  <a:lnTo>
                    <a:pt x="194" y="333"/>
                  </a:lnTo>
                  <a:lnTo>
                    <a:pt x="190" y="319"/>
                  </a:lnTo>
                  <a:lnTo>
                    <a:pt x="190" y="318"/>
                  </a:lnTo>
                  <a:lnTo>
                    <a:pt x="193" y="314"/>
                  </a:lnTo>
                  <a:lnTo>
                    <a:pt x="189" y="309"/>
                  </a:lnTo>
                  <a:lnTo>
                    <a:pt x="184" y="308"/>
                  </a:lnTo>
                  <a:lnTo>
                    <a:pt x="174" y="300"/>
                  </a:lnTo>
                  <a:lnTo>
                    <a:pt x="169" y="298"/>
                  </a:lnTo>
                  <a:lnTo>
                    <a:pt x="155" y="290"/>
                  </a:lnTo>
                  <a:lnTo>
                    <a:pt x="148" y="286"/>
                  </a:lnTo>
                  <a:lnTo>
                    <a:pt x="145" y="280"/>
                  </a:lnTo>
                  <a:lnTo>
                    <a:pt x="140" y="279"/>
                  </a:lnTo>
                  <a:lnTo>
                    <a:pt x="138" y="279"/>
                  </a:lnTo>
                  <a:lnTo>
                    <a:pt x="126" y="271"/>
                  </a:lnTo>
                  <a:lnTo>
                    <a:pt x="120" y="270"/>
                  </a:lnTo>
                  <a:lnTo>
                    <a:pt x="116" y="266"/>
                  </a:lnTo>
                  <a:lnTo>
                    <a:pt x="116" y="263"/>
                  </a:lnTo>
                  <a:lnTo>
                    <a:pt x="116" y="261"/>
                  </a:lnTo>
                  <a:lnTo>
                    <a:pt x="90" y="246"/>
                  </a:lnTo>
                  <a:lnTo>
                    <a:pt x="84" y="239"/>
                  </a:lnTo>
                  <a:lnTo>
                    <a:pt x="78" y="240"/>
                  </a:lnTo>
                  <a:lnTo>
                    <a:pt x="65" y="233"/>
                  </a:lnTo>
                  <a:lnTo>
                    <a:pt x="61" y="223"/>
                  </a:lnTo>
                  <a:lnTo>
                    <a:pt x="61" y="221"/>
                  </a:lnTo>
                  <a:lnTo>
                    <a:pt x="60" y="219"/>
                  </a:lnTo>
                  <a:lnTo>
                    <a:pt x="55" y="218"/>
                  </a:lnTo>
                  <a:lnTo>
                    <a:pt x="56" y="216"/>
                  </a:lnTo>
                  <a:lnTo>
                    <a:pt x="59" y="211"/>
                  </a:lnTo>
                  <a:lnTo>
                    <a:pt x="54" y="209"/>
                  </a:lnTo>
                  <a:lnTo>
                    <a:pt x="59" y="209"/>
                  </a:lnTo>
                  <a:lnTo>
                    <a:pt x="68" y="203"/>
                  </a:lnTo>
                  <a:lnTo>
                    <a:pt x="68" y="201"/>
                  </a:lnTo>
                  <a:lnTo>
                    <a:pt x="69" y="201"/>
                  </a:lnTo>
                  <a:lnTo>
                    <a:pt x="78" y="196"/>
                  </a:lnTo>
                  <a:lnTo>
                    <a:pt x="81" y="194"/>
                  </a:lnTo>
                  <a:lnTo>
                    <a:pt x="83" y="191"/>
                  </a:lnTo>
                  <a:lnTo>
                    <a:pt x="79" y="188"/>
                  </a:lnTo>
                  <a:lnTo>
                    <a:pt x="73" y="184"/>
                  </a:lnTo>
                  <a:lnTo>
                    <a:pt x="73" y="178"/>
                  </a:lnTo>
                  <a:lnTo>
                    <a:pt x="74" y="174"/>
                  </a:lnTo>
                  <a:lnTo>
                    <a:pt x="80" y="172"/>
                  </a:lnTo>
                  <a:lnTo>
                    <a:pt x="89" y="174"/>
                  </a:lnTo>
                  <a:lnTo>
                    <a:pt x="91" y="170"/>
                  </a:lnTo>
                  <a:lnTo>
                    <a:pt x="95" y="170"/>
                  </a:lnTo>
                  <a:lnTo>
                    <a:pt x="90" y="155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79" y="154"/>
                  </a:lnTo>
                  <a:lnTo>
                    <a:pt x="74" y="155"/>
                  </a:lnTo>
                  <a:lnTo>
                    <a:pt x="73" y="155"/>
                  </a:lnTo>
                  <a:lnTo>
                    <a:pt x="60" y="149"/>
                  </a:lnTo>
                  <a:lnTo>
                    <a:pt x="55" y="148"/>
                  </a:lnTo>
                  <a:lnTo>
                    <a:pt x="55" y="147"/>
                  </a:lnTo>
                  <a:lnTo>
                    <a:pt x="51" y="130"/>
                  </a:lnTo>
                  <a:lnTo>
                    <a:pt x="53" y="124"/>
                  </a:lnTo>
                  <a:lnTo>
                    <a:pt x="55" y="117"/>
                  </a:lnTo>
                  <a:lnTo>
                    <a:pt x="51" y="115"/>
                  </a:lnTo>
                  <a:lnTo>
                    <a:pt x="46" y="113"/>
                  </a:lnTo>
                  <a:lnTo>
                    <a:pt x="38" y="108"/>
                  </a:lnTo>
                  <a:lnTo>
                    <a:pt x="33" y="109"/>
                  </a:lnTo>
                  <a:lnTo>
                    <a:pt x="25" y="109"/>
                  </a:lnTo>
                  <a:lnTo>
                    <a:pt x="10" y="110"/>
                  </a:lnTo>
                  <a:lnTo>
                    <a:pt x="11" y="105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68"/>
                  </a:lnTo>
                  <a:lnTo>
                    <a:pt x="6" y="59"/>
                  </a:lnTo>
                  <a:lnTo>
                    <a:pt x="4" y="58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8" y="48"/>
                  </a:lnTo>
                  <a:lnTo>
                    <a:pt x="9" y="42"/>
                  </a:lnTo>
                  <a:lnTo>
                    <a:pt x="20" y="42"/>
                  </a:lnTo>
                  <a:lnTo>
                    <a:pt x="29" y="48"/>
                  </a:lnTo>
                  <a:lnTo>
                    <a:pt x="34" y="45"/>
                  </a:lnTo>
                  <a:lnTo>
                    <a:pt x="30" y="38"/>
                  </a:lnTo>
                  <a:lnTo>
                    <a:pt x="36" y="33"/>
                  </a:lnTo>
                  <a:lnTo>
                    <a:pt x="40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6" y="28"/>
                  </a:lnTo>
                  <a:lnTo>
                    <a:pt x="61" y="32"/>
                  </a:lnTo>
                  <a:lnTo>
                    <a:pt x="74" y="30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93" y="14"/>
                  </a:lnTo>
                  <a:lnTo>
                    <a:pt x="93" y="13"/>
                  </a:lnTo>
                  <a:lnTo>
                    <a:pt x="96" y="9"/>
                  </a:lnTo>
                  <a:lnTo>
                    <a:pt x="103" y="5"/>
                  </a:lnTo>
                  <a:lnTo>
                    <a:pt x="124" y="0"/>
                  </a:lnTo>
                  <a:lnTo>
                    <a:pt x="154" y="0"/>
                  </a:lnTo>
                  <a:lnTo>
                    <a:pt x="160" y="2"/>
                  </a:lnTo>
                  <a:lnTo>
                    <a:pt x="178" y="2"/>
                  </a:lnTo>
                  <a:lnTo>
                    <a:pt x="181" y="8"/>
                  </a:lnTo>
                  <a:lnTo>
                    <a:pt x="196" y="4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56" name="Frihåndsform 255">
              <a:extLst>
                <a:ext uri="{FF2B5EF4-FFF2-40B4-BE49-F238E27FC236}">
                  <a16:creationId xmlns:a16="http://schemas.microsoft.com/office/drawing/2014/main" id="{00000000-0008-0000-0000-00003E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" y="552"/>
              <a:ext cx="117" cy="182"/>
            </a:xfrm>
            <a:custGeom>
              <a:avLst/>
              <a:gdLst>
                <a:gd name="T0" fmla="*/ 297 w 353"/>
                <a:gd name="T1" fmla="*/ 96 h 545"/>
                <a:gd name="T2" fmla="*/ 291 w 353"/>
                <a:gd name="T3" fmla="*/ 115 h 545"/>
                <a:gd name="T4" fmla="*/ 287 w 353"/>
                <a:gd name="T5" fmla="*/ 138 h 545"/>
                <a:gd name="T6" fmla="*/ 282 w 353"/>
                <a:gd name="T7" fmla="*/ 158 h 545"/>
                <a:gd name="T8" fmla="*/ 280 w 353"/>
                <a:gd name="T9" fmla="*/ 174 h 545"/>
                <a:gd name="T10" fmla="*/ 280 w 353"/>
                <a:gd name="T11" fmla="*/ 198 h 545"/>
                <a:gd name="T12" fmla="*/ 297 w 353"/>
                <a:gd name="T13" fmla="*/ 214 h 545"/>
                <a:gd name="T14" fmla="*/ 310 w 353"/>
                <a:gd name="T15" fmla="*/ 223 h 545"/>
                <a:gd name="T16" fmla="*/ 327 w 353"/>
                <a:gd name="T17" fmla="*/ 231 h 545"/>
                <a:gd name="T18" fmla="*/ 342 w 353"/>
                <a:gd name="T19" fmla="*/ 250 h 545"/>
                <a:gd name="T20" fmla="*/ 352 w 353"/>
                <a:gd name="T21" fmla="*/ 272 h 545"/>
                <a:gd name="T22" fmla="*/ 342 w 353"/>
                <a:gd name="T23" fmla="*/ 292 h 545"/>
                <a:gd name="T24" fmla="*/ 332 w 353"/>
                <a:gd name="T25" fmla="*/ 310 h 545"/>
                <a:gd name="T26" fmla="*/ 327 w 353"/>
                <a:gd name="T27" fmla="*/ 320 h 545"/>
                <a:gd name="T28" fmla="*/ 303 w 353"/>
                <a:gd name="T29" fmla="*/ 320 h 545"/>
                <a:gd name="T30" fmla="*/ 280 w 353"/>
                <a:gd name="T31" fmla="*/ 325 h 545"/>
                <a:gd name="T32" fmla="*/ 285 w 353"/>
                <a:gd name="T33" fmla="*/ 344 h 545"/>
                <a:gd name="T34" fmla="*/ 288 w 353"/>
                <a:gd name="T35" fmla="*/ 357 h 545"/>
                <a:gd name="T36" fmla="*/ 295 w 353"/>
                <a:gd name="T37" fmla="*/ 379 h 545"/>
                <a:gd name="T38" fmla="*/ 307 w 353"/>
                <a:gd name="T39" fmla="*/ 396 h 545"/>
                <a:gd name="T40" fmla="*/ 315 w 353"/>
                <a:gd name="T41" fmla="*/ 415 h 545"/>
                <a:gd name="T42" fmla="*/ 316 w 353"/>
                <a:gd name="T43" fmla="*/ 435 h 545"/>
                <a:gd name="T44" fmla="*/ 307 w 353"/>
                <a:gd name="T45" fmla="*/ 454 h 545"/>
                <a:gd name="T46" fmla="*/ 303 w 353"/>
                <a:gd name="T47" fmla="*/ 466 h 545"/>
                <a:gd name="T48" fmla="*/ 303 w 353"/>
                <a:gd name="T49" fmla="*/ 490 h 545"/>
                <a:gd name="T50" fmla="*/ 298 w 353"/>
                <a:gd name="T51" fmla="*/ 504 h 545"/>
                <a:gd name="T52" fmla="*/ 283 w 353"/>
                <a:gd name="T53" fmla="*/ 520 h 545"/>
                <a:gd name="T54" fmla="*/ 267 w 353"/>
                <a:gd name="T55" fmla="*/ 531 h 545"/>
                <a:gd name="T56" fmla="*/ 255 w 353"/>
                <a:gd name="T57" fmla="*/ 536 h 545"/>
                <a:gd name="T58" fmla="*/ 240 w 353"/>
                <a:gd name="T59" fmla="*/ 535 h 545"/>
                <a:gd name="T60" fmla="*/ 230 w 353"/>
                <a:gd name="T61" fmla="*/ 540 h 545"/>
                <a:gd name="T62" fmla="*/ 223 w 353"/>
                <a:gd name="T63" fmla="*/ 543 h 545"/>
                <a:gd name="T64" fmla="*/ 218 w 353"/>
                <a:gd name="T65" fmla="*/ 529 h 545"/>
                <a:gd name="T66" fmla="*/ 214 w 353"/>
                <a:gd name="T67" fmla="*/ 497 h 545"/>
                <a:gd name="T68" fmla="*/ 194 w 353"/>
                <a:gd name="T69" fmla="*/ 481 h 545"/>
                <a:gd name="T70" fmla="*/ 196 w 353"/>
                <a:gd name="T71" fmla="*/ 464 h 545"/>
                <a:gd name="T72" fmla="*/ 157 w 353"/>
                <a:gd name="T73" fmla="*/ 417 h 545"/>
                <a:gd name="T74" fmla="*/ 106 w 353"/>
                <a:gd name="T75" fmla="*/ 364 h 545"/>
                <a:gd name="T76" fmla="*/ 76 w 353"/>
                <a:gd name="T77" fmla="*/ 309 h 545"/>
                <a:gd name="T78" fmla="*/ 110 w 353"/>
                <a:gd name="T79" fmla="*/ 279 h 545"/>
                <a:gd name="T80" fmla="*/ 109 w 353"/>
                <a:gd name="T81" fmla="*/ 237 h 545"/>
                <a:gd name="T82" fmla="*/ 107 w 353"/>
                <a:gd name="T83" fmla="*/ 188 h 545"/>
                <a:gd name="T84" fmla="*/ 59 w 353"/>
                <a:gd name="T85" fmla="*/ 181 h 545"/>
                <a:gd name="T86" fmla="*/ 54 w 353"/>
                <a:gd name="T87" fmla="*/ 150 h 545"/>
                <a:gd name="T88" fmla="*/ 42 w 353"/>
                <a:gd name="T89" fmla="*/ 148 h 545"/>
                <a:gd name="T90" fmla="*/ 25 w 353"/>
                <a:gd name="T91" fmla="*/ 126 h 545"/>
                <a:gd name="T92" fmla="*/ 35 w 353"/>
                <a:gd name="T93" fmla="*/ 118 h 545"/>
                <a:gd name="T94" fmla="*/ 0 w 353"/>
                <a:gd name="T95" fmla="*/ 93 h 545"/>
                <a:gd name="T96" fmla="*/ 16 w 353"/>
                <a:gd name="T97" fmla="*/ 78 h 545"/>
                <a:gd name="T98" fmla="*/ 42 w 353"/>
                <a:gd name="T99" fmla="*/ 61 h 545"/>
                <a:gd name="T100" fmla="*/ 67 w 353"/>
                <a:gd name="T101" fmla="*/ 5 h 545"/>
                <a:gd name="T102" fmla="*/ 119 w 353"/>
                <a:gd name="T103" fmla="*/ 9 h 545"/>
                <a:gd name="T104" fmla="*/ 175 w 353"/>
                <a:gd name="T105" fmla="*/ 11 h 545"/>
                <a:gd name="T106" fmla="*/ 189 w 353"/>
                <a:gd name="T107" fmla="*/ 36 h 545"/>
                <a:gd name="T108" fmla="*/ 211 w 353"/>
                <a:gd name="T109" fmla="*/ 55 h 545"/>
                <a:gd name="T110" fmla="*/ 235 w 353"/>
                <a:gd name="T111" fmla="*/ 74 h 545"/>
                <a:gd name="T112" fmla="*/ 265 w 353"/>
                <a:gd name="T113" fmla="*/ 7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3" h="545">
                  <a:moveTo>
                    <a:pt x="293" y="78"/>
                  </a:moveTo>
                  <a:lnTo>
                    <a:pt x="295" y="80"/>
                  </a:lnTo>
                  <a:lnTo>
                    <a:pt x="296" y="85"/>
                  </a:lnTo>
                  <a:lnTo>
                    <a:pt x="297" y="88"/>
                  </a:lnTo>
                  <a:lnTo>
                    <a:pt x="298" y="90"/>
                  </a:lnTo>
                  <a:lnTo>
                    <a:pt x="297" y="96"/>
                  </a:lnTo>
                  <a:lnTo>
                    <a:pt x="296" y="99"/>
                  </a:lnTo>
                  <a:lnTo>
                    <a:pt x="296" y="104"/>
                  </a:lnTo>
                  <a:lnTo>
                    <a:pt x="295" y="108"/>
                  </a:lnTo>
                  <a:lnTo>
                    <a:pt x="295" y="109"/>
                  </a:lnTo>
                  <a:lnTo>
                    <a:pt x="293" y="114"/>
                  </a:lnTo>
                  <a:lnTo>
                    <a:pt x="291" y="115"/>
                  </a:lnTo>
                  <a:lnTo>
                    <a:pt x="291" y="116"/>
                  </a:lnTo>
                  <a:lnTo>
                    <a:pt x="290" y="125"/>
                  </a:lnTo>
                  <a:lnTo>
                    <a:pt x="290" y="126"/>
                  </a:lnTo>
                  <a:lnTo>
                    <a:pt x="290" y="129"/>
                  </a:lnTo>
                  <a:lnTo>
                    <a:pt x="288" y="133"/>
                  </a:lnTo>
                  <a:lnTo>
                    <a:pt x="287" y="138"/>
                  </a:lnTo>
                  <a:lnTo>
                    <a:pt x="286" y="140"/>
                  </a:lnTo>
                  <a:lnTo>
                    <a:pt x="286" y="143"/>
                  </a:lnTo>
                  <a:lnTo>
                    <a:pt x="286" y="145"/>
                  </a:lnTo>
                  <a:lnTo>
                    <a:pt x="283" y="150"/>
                  </a:lnTo>
                  <a:lnTo>
                    <a:pt x="283" y="153"/>
                  </a:lnTo>
                  <a:lnTo>
                    <a:pt x="282" y="158"/>
                  </a:lnTo>
                  <a:lnTo>
                    <a:pt x="282" y="160"/>
                  </a:lnTo>
                  <a:lnTo>
                    <a:pt x="281" y="164"/>
                  </a:lnTo>
                  <a:lnTo>
                    <a:pt x="281" y="165"/>
                  </a:lnTo>
                  <a:lnTo>
                    <a:pt x="280" y="168"/>
                  </a:lnTo>
                  <a:lnTo>
                    <a:pt x="280" y="171"/>
                  </a:lnTo>
                  <a:lnTo>
                    <a:pt x="280" y="174"/>
                  </a:lnTo>
                  <a:lnTo>
                    <a:pt x="280" y="178"/>
                  </a:lnTo>
                  <a:lnTo>
                    <a:pt x="278" y="184"/>
                  </a:lnTo>
                  <a:lnTo>
                    <a:pt x="277" y="186"/>
                  </a:lnTo>
                  <a:lnTo>
                    <a:pt x="277" y="189"/>
                  </a:lnTo>
                  <a:lnTo>
                    <a:pt x="276" y="193"/>
                  </a:lnTo>
                  <a:lnTo>
                    <a:pt x="280" y="198"/>
                  </a:lnTo>
                  <a:lnTo>
                    <a:pt x="283" y="203"/>
                  </a:lnTo>
                  <a:lnTo>
                    <a:pt x="286" y="205"/>
                  </a:lnTo>
                  <a:lnTo>
                    <a:pt x="290" y="209"/>
                  </a:lnTo>
                  <a:lnTo>
                    <a:pt x="293" y="213"/>
                  </a:lnTo>
                  <a:lnTo>
                    <a:pt x="296" y="214"/>
                  </a:lnTo>
                  <a:lnTo>
                    <a:pt x="297" y="214"/>
                  </a:lnTo>
                  <a:lnTo>
                    <a:pt x="300" y="216"/>
                  </a:lnTo>
                  <a:lnTo>
                    <a:pt x="302" y="219"/>
                  </a:lnTo>
                  <a:lnTo>
                    <a:pt x="302" y="220"/>
                  </a:lnTo>
                  <a:lnTo>
                    <a:pt x="305" y="223"/>
                  </a:lnTo>
                  <a:lnTo>
                    <a:pt x="307" y="223"/>
                  </a:lnTo>
                  <a:lnTo>
                    <a:pt x="310" y="223"/>
                  </a:lnTo>
                  <a:lnTo>
                    <a:pt x="313" y="223"/>
                  </a:lnTo>
                  <a:lnTo>
                    <a:pt x="316" y="223"/>
                  </a:lnTo>
                  <a:lnTo>
                    <a:pt x="321" y="223"/>
                  </a:lnTo>
                  <a:lnTo>
                    <a:pt x="325" y="227"/>
                  </a:lnTo>
                  <a:lnTo>
                    <a:pt x="327" y="230"/>
                  </a:lnTo>
                  <a:lnTo>
                    <a:pt x="327" y="231"/>
                  </a:lnTo>
                  <a:lnTo>
                    <a:pt x="331" y="235"/>
                  </a:lnTo>
                  <a:lnTo>
                    <a:pt x="335" y="23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0" y="246"/>
                  </a:lnTo>
                  <a:lnTo>
                    <a:pt x="342" y="250"/>
                  </a:lnTo>
                  <a:lnTo>
                    <a:pt x="346" y="254"/>
                  </a:lnTo>
                  <a:lnTo>
                    <a:pt x="351" y="261"/>
                  </a:lnTo>
                  <a:lnTo>
                    <a:pt x="353" y="264"/>
                  </a:lnTo>
                  <a:lnTo>
                    <a:pt x="352" y="269"/>
                  </a:lnTo>
                  <a:lnTo>
                    <a:pt x="352" y="270"/>
                  </a:lnTo>
                  <a:lnTo>
                    <a:pt x="352" y="272"/>
                  </a:lnTo>
                  <a:lnTo>
                    <a:pt x="351" y="276"/>
                  </a:lnTo>
                  <a:lnTo>
                    <a:pt x="350" y="280"/>
                  </a:lnTo>
                  <a:lnTo>
                    <a:pt x="350" y="282"/>
                  </a:lnTo>
                  <a:lnTo>
                    <a:pt x="348" y="285"/>
                  </a:lnTo>
                  <a:lnTo>
                    <a:pt x="345" y="290"/>
                  </a:lnTo>
                  <a:lnTo>
                    <a:pt x="342" y="292"/>
                  </a:lnTo>
                  <a:lnTo>
                    <a:pt x="340" y="296"/>
                  </a:lnTo>
                  <a:lnTo>
                    <a:pt x="338" y="299"/>
                  </a:lnTo>
                  <a:lnTo>
                    <a:pt x="338" y="300"/>
                  </a:lnTo>
                  <a:lnTo>
                    <a:pt x="335" y="304"/>
                  </a:lnTo>
                  <a:lnTo>
                    <a:pt x="333" y="307"/>
                  </a:lnTo>
                  <a:lnTo>
                    <a:pt x="332" y="310"/>
                  </a:lnTo>
                  <a:lnTo>
                    <a:pt x="331" y="315"/>
                  </a:lnTo>
                  <a:lnTo>
                    <a:pt x="331" y="319"/>
                  </a:lnTo>
                  <a:lnTo>
                    <a:pt x="328" y="319"/>
                  </a:lnTo>
                  <a:lnTo>
                    <a:pt x="327" y="319"/>
                  </a:lnTo>
                  <a:lnTo>
                    <a:pt x="327" y="320"/>
                  </a:lnTo>
                  <a:lnTo>
                    <a:pt x="327" y="320"/>
                  </a:lnTo>
                  <a:lnTo>
                    <a:pt x="322" y="321"/>
                  </a:lnTo>
                  <a:lnTo>
                    <a:pt x="321" y="321"/>
                  </a:lnTo>
                  <a:lnTo>
                    <a:pt x="320" y="321"/>
                  </a:lnTo>
                  <a:lnTo>
                    <a:pt x="315" y="320"/>
                  </a:lnTo>
                  <a:lnTo>
                    <a:pt x="307" y="320"/>
                  </a:lnTo>
                  <a:lnTo>
                    <a:pt x="303" y="320"/>
                  </a:lnTo>
                  <a:lnTo>
                    <a:pt x="297" y="321"/>
                  </a:lnTo>
                  <a:lnTo>
                    <a:pt x="296" y="321"/>
                  </a:lnTo>
                  <a:lnTo>
                    <a:pt x="291" y="322"/>
                  </a:lnTo>
                  <a:lnTo>
                    <a:pt x="285" y="324"/>
                  </a:lnTo>
                  <a:lnTo>
                    <a:pt x="280" y="325"/>
                  </a:lnTo>
                  <a:lnTo>
                    <a:pt x="280" y="325"/>
                  </a:lnTo>
                  <a:lnTo>
                    <a:pt x="278" y="326"/>
                  </a:lnTo>
                  <a:lnTo>
                    <a:pt x="280" y="329"/>
                  </a:lnTo>
                  <a:lnTo>
                    <a:pt x="280" y="332"/>
                  </a:lnTo>
                  <a:lnTo>
                    <a:pt x="281" y="336"/>
                  </a:lnTo>
                  <a:lnTo>
                    <a:pt x="283" y="339"/>
                  </a:lnTo>
                  <a:lnTo>
                    <a:pt x="285" y="344"/>
                  </a:lnTo>
                  <a:lnTo>
                    <a:pt x="286" y="346"/>
                  </a:lnTo>
                  <a:lnTo>
                    <a:pt x="287" y="347"/>
                  </a:lnTo>
                  <a:lnTo>
                    <a:pt x="288" y="350"/>
                  </a:lnTo>
                  <a:lnTo>
                    <a:pt x="288" y="352"/>
                  </a:lnTo>
                  <a:lnTo>
                    <a:pt x="288" y="357"/>
                  </a:lnTo>
                  <a:lnTo>
                    <a:pt x="288" y="357"/>
                  </a:lnTo>
                  <a:lnTo>
                    <a:pt x="288" y="359"/>
                  </a:lnTo>
                  <a:lnTo>
                    <a:pt x="290" y="362"/>
                  </a:lnTo>
                  <a:lnTo>
                    <a:pt x="291" y="369"/>
                  </a:lnTo>
                  <a:lnTo>
                    <a:pt x="291" y="372"/>
                  </a:lnTo>
                  <a:lnTo>
                    <a:pt x="293" y="376"/>
                  </a:lnTo>
                  <a:lnTo>
                    <a:pt x="295" y="379"/>
                  </a:lnTo>
                  <a:lnTo>
                    <a:pt x="295" y="380"/>
                  </a:lnTo>
                  <a:lnTo>
                    <a:pt x="296" y="381"/>
                  </a:lnTo>
                  <a:lnTo>
                    <a:pt x="298" y="385"/>
                  </a:lnTo>
                  <a:lnTo>
                    <a:pt x="302" y="389"/>
                  </a:lnTo>
                  <a:lnTo>
                    <a:pt x="303" y="392"/>
                  </a:lnTo>
                  <a:lnTo>
                    <a:pt x="307" y="396"/>
                  </a:lnTo>
                  <a:lnTo>
                    <a:pt x="307" y="400"/>
                  </a:lnTo>
                  <a:lnTo>
                    <a:pt x="307" y="405"/>
                  </a:lnTo>
                  <a:lnTo>
                    <a:pt x="308" y="407"/>
                  </a:lnTo>
                  <a:lnTo>
                    <a:pt x="310" y="409"/>
                  </a:lnTo>
                  <a:lnTo>
                    <a:pt x="313" y="412"/>
                  </a:lnTo>
                  <a:lnTo>
                    <a:pt x="315" y="415"/>
                  </a:lnTo>
                  <a:lnTo>
                    <a:pt x="316" y="419"/>
                  </a:lnTo>
                  <a:lnTo>
                    <a:pt x="316" y="422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30"/>
                  </a:lnTo>
                  <a:lnTo>
                    <a:pt x="316" y="435"/>
                  </a:lnTo>
                  <a:lnTo>
                    <a:pt x="316" y="437"/>
                  </a:lnTo>
                  <a:lnTo>
                    <a:pt x="316" y="442"/>
                  </a:lnTo>
                  <a:lnTo>
                    <a:pt x="313" y="446"/>
                  </a:lnTo>
                  <a:lnTo>
                    <a:pt x="310" y="449"/>
                  </a:lnTo>
                  <a:lnTo>
                    <a:pt x="308" y="452"/>
                  </a:lnTo>
                  <a:lnTo>
                    <a:pt x="307" y="454"/>
                  </a:lnTo>
                  <a:lnTo>
                    <a:pt x="305" y="454"/>
                  </a:lnTo>
                  <a:lnTo>
                    <a:pt x="303" y="456"/>
                  </a:lnTo>
                  <a:lnTo>
                    <a:pt x="303" y="460"/>
                  </a:lnTo>
                  <a:lnTo>
                    <a:pt x="303" y="462"/>
                  </a:lnTo>
                  <a:lnTo>
                    <a:pt x="303" y="465"/>
                  </a:lnTo>
                  <a:lnTo>
                    <a:pt x="303" y="466"/>
                  </a:lnTo>
                  <a:lnTo>
                    <a:pt x="303" y="470"/>
                  </a:lnTo>
                  <a:lnTo>
                    <a:pt x="303" y="474"/>
                  </a:lnTo>
                  <a:lnTo>
                    <a:pt x="305" y="475"/>
                  </a:lnTo>
                  <a:lnTo>
                    <a:pt x="306" y="481"/>
                  </a:lnTo>
                  <a:lnTo>
                    <a:pt x="305" y="486"/>
                  </a:lnTo>
                  <a:lnTo>
                    <a:pt x="303" y="490"/>
                  </a:lnTo>
                  <a:lnTo>
                    <a:pt x="303" y="492"/>
                  </a:lnTo>
                  <a:lnTo>
                    <a:pt x="302" y="497"/>
                  </a:lnTo>
                  <a:lnTo>
                    <a:pt x="302" y="499"/>
                  </a:lnTo>
                  <a:lnTo>
                    <a:pt x="301" y="499"/>
                  </a:lnTo>
                  <a:lnTo>
                    <a:pt x="301" y="500"/>
                  </a:lnTo>
                  <a:lnTo>
                    <a:pt x="298" y="504"/>
                  </a:lnTo>
                  <a:lnTo>
                    <a:pt x="296" y="509"/>
                  </a:lnTo>
                  <a:lnTo>
                    <a:pt x="295" y="510"/>
                  </a:lnTo>
                  <a:lnTo>
                    <a:pt x="291" y="512"/>
                  </a:lnTo>
                  <a:lnTo>
                    <a:pt x="287" y="515"/>
                  </a:lnTo>
                  <a:lnTo>
                    <a:pt x="285" y="517"/>
                  </a:lnTo>
                  <a:lnTo>
                    <a:pt x="283" y="520"/>
                  </a:lnTo>
                  <a:lnTo>
                    <a:pt x="282" y="521"/>
                  </a:lnTo>
                  <a:lnTo>
                    <a:pt x="280" y="524"/>
                  </a:lnTo>
                  <a:lnTo>
                    <a:pt x="280" y="524"/>
                  </a:lnTo>
                  <a:lnTo>
                    <a:pt x="273" y="527"/>
                  </a:lnTo>
                  <a:lnTo>
                    <a:pt x="268" y="530"/>
                  </a:lnTo>
                  <a:lnTo>
                    <a:pt x="267" y="531"/>
                  </a:lnTo>
                  <a:lnTo>
                    <a:pt x="265" y="532"/>
                  </a:lnTo>
                  <a:lnTo>
                    <a:pt x="262" y="535"/>
                  </a:lnTo>
                  <a:lnTo>
                    <a:pt x="261" y="537"/>
                  </a:lnTo>
                  <a:lnTo>
                    <a:pt x="260" y="537"/>
                  </a:lnTo>
                  <a:lnTo>
                    <a:pt x="258" y="539"/>
                  </a:lnTo>
                  <a:lnTo>
                    <a:pt x="255" y="536"/>
                  </a:lnTo>
                  <a:lnTo>
                    <a:pt x="251" y="537"/>
                  </a:lnTo>
                  <a:lnTo>
                    <a:pt x="246" y="539"/>
                  </a:lnTo>
                  <a:lnTo>
                    <a:pt x="245" y="537"/>
                  </a:lnTo>
                  <a:lnTo>
                    <a:pt x="243" y="537"/>
                  </a:lnTo>
                  <a:lnTo>
                    <a:pt x="242" y="536"/>
                  </a:lnTo>
                  <a:lnTo>
                    <a:pt x="240" y="535"/>
                  </a:lnTo>
                  <a:lnTo>
                    <a:pt x="237" y="534"/>
                  </a:lnTo>
                  <a:lnTo>
                    <a:pt x="232" y="536"/>
                  </a:lnTo>
                  <a:lnTo>
                    <a:pt x="231" y="537"/>
                  </a:lnTo>
                  <a:lnTo>
                    <a:pt x="230" y="539"/>
                  </a:lnTo>
                  <a:lnTo>
                    <a:pt x="230" y="540"/>
                  </a:lnTo>
                  <a:lnTo>
                    <a:pt x="230" y="540"/>
                  </a:lnTo>
                  <a:lnTo>
                    <a:pt x="228" y="540"/>
                  </a:lnTo>
                  <a:lnTo>
                    <a:pt x="226" y="540"/>
                  </a:lnTo>
                  <a:lnTo>
                    <a:pt x="226" y="541"/>
                  </a:lnTo>
                  <a:lnTo>
                    <a:pt x="226" y="541"/>
                  </a:lnTo>
                  <a:lnTo>
                    <a:pt x="226" y="542"/>
                  </a:lnTo>
                  <a:lnTo>
                    <a:pt x="223" y="543"/>
                  </a:lnTo>
                  <a:lnTo>
                    <a:pt x="221" y="545"/>
                  </a:lnTo>
                  <a:lnTo>
                    <a:pt x="218" y="540"/>
                  </a:lnTo>
                  <a:lnTo>
                    <a:pt x="217" y="536"/>
                  </a:lnTo>
                  <a:lnTo>
                    <a:pt x="217" y="535"/>
                  </a:lnTo>
                  <a:lnTo>
                    <a:pt x="217" y="530"/>
                  </a:lnTo>
                  <a:lnTo>
                    <a:pt x="218" y="529"/>
                  </a:lnTo>
                  <a:lnTo>
                    <a:pt x="217" y="521"/>
                  </a:lnTo>
                  <a:lnTo>
                    <a:pt x="222" y="512"/>
                  </a:lnTo>
                  <a:lnTo>
                    <a:pt x="221" y="511"/>
                  </a:lnTo>
                  <a:lnTo>
                    <a:pt x="221" y="505"/>
                  </a:lnTo>
                  <a:lnTo>
                    <a:pt x="217" y="506"/>
                  </a:lnTo>
                  <a:lnTo>
                    <a:pt x="214" y="497"/>
                  </a:lnTo>
                  <a:lnTo>
                    <a:pt x="209" y="495"/>
                  </a:lnTo>
                  <a:lnTo>
                    <a:pt x="207" y="494"/>
                  </a:lnTo>
                  <a:lnTo>
                    <a:pt x="194" y="484"/>
                  </a:lnTo>
                  <a:lnTo>
                    <a:pt x="194" y="482"/>
                  </a:lnTo>
                  <a:lnTo>
                    <a:pt x="194" y="481"/>
                  </a:lnTo>
                  <a:lnTo>
                    <a:pt x="194" y="481"/>
                  </a:lnTo>
                  <a:lnTo>
                    <a:pt x="194" y="477"/>
                  </a:lnTo>
                  <a:lnTo>
                    <a:pt x="194" y="476"/>
                  </a:lnTo>
                  <a:lnTo>
                    <a:pt x="194" y="474"/>
                  </a:lnTo>
                  <a:lnTo>
                    <a:pt x="195" y="467"/>
                  </a:lnTo>
                  <a:lnTo>
                    <a:pt x="196" y="466"/>
                  </a:lnTo>
                  <a:lnTo>
                    <a:pt x="196" y="464"/>
                  </a:lnTo>
                  <a:lnTo>
                    <a:pt x="189" y="457"/>
                  </a:lnTo>
                  <a:lnTo>
                    <a:pt x="177" y="446"/>
                  </a:lnTo>
                  <a:lnTo>
                    <a:pt x="170" y="426"/>
                  </a:lnTo>
                  <a:lnTo>
                    <a:pt x="162" y="422"/>
                  </a:lnTo>
                  <a:lnTo>
                    <a:pt x="159" y="419"/>
                  </a:lnTo>
                  <a:lnTo>
                    <a:pt x="157" y="417"/>
                  </a:lnTo>
                  <a:lnTo>
                    <a:pt x="156" y="416"/>
                  </a:lnTo>
                  <a:lnTo>
                    <a:pt x="157" y="406"/>
                  </a:lnTo>
                  <a:lnTo>
                    <a:pt x="150" y="397"/>
                  </a:lnTo>
                  <a:lnTo>
                    <a:pt x="137" y="385"/>
                  </a:lnTo>
                  <a:lnTo>
                    <a:pt x="119" y="369"/>
                  </a:lnTo>
                  <a:lnTo>
                    <a:pt x="106" y="364"/>
                  </a:lnTo>
                  <a:lnTo>
                    <a:pt x="101" y="355"/>
                  </a:lnTo>
                  <a:lnTo>
                    <a:pt x="105" y="346"/>
                  </a:lnTo>
                  <a:lnTo>
                    <a:pt x="100" y="334"/>
                  </a:lnTo>
                  <a:lnTo>
                    <a:pt x="97" y="330"/>
                  </a:lnTo>
                  <a:lnTo>
                    <a:pt x="77" y="314"/>
                  </a:lnTo>
                  <a:lnTo>
                    <a:pt x="76" y="309"/>
                  </a:lnTo>
                  <a:lnTo>
                    <a:pt x="79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90" y="305"/>
                  </a:lnTo>
                  <a:lnTo>
                    <a:pt x="102" y="290"/>
                  </a:lnTo>
                  <a:lnTo>
                    <a:pt x="110" y="279"/>
                  </a:lnTo>
                  <a:lnTo>
                    <a:pt x="112" y="276"/>
                  </a:lnTo>
                  <a:lnTo>
                    <a:pt x="124" y="271"/>
                  </a:lnTo>
                  <a:lnTo>
                    <a:pt x="125" y="271"/>
                  </a:lnTo>
                  <a:lnTo>
                    <a:pt x="124" y="270"/>
                  </a:lnTo>
                  <a:lnTo>
                    <a:pt x="114" y="242"/>
                  </a:lnTo>
                  <a:lnTo>
                    <a:pt x="109" y="237"/>
                  </a:lnTo>
                  <a:lnTo>
                    <a:pt x="109" y="231"/>
                  </a:lnTo>
                  <a:lnTo>
                    <a:pt x="112" y="227"/>
                  </a:lnTo>
                  <a:lnTo>
                    <a:pt x="112" y="226"/>
                  </a:lnTo>
                  <a:lnTo>
                    <a:pt x="107" y="208"/>
                  </a:lnTo>
                  <a:lnTo>
                    <a:pt x="107" y="200"/>
                  </a:lnTo>
                  <a:lnTo>
                    <a:pt x="107" y="188"/>
                  </a:lnTo>
                  <a:lnTo>
                    <a:pt x="102" y="181"/>
                  </a:lnTo>
                  <a:lnTo>
                    <a:pt x="91" y="184"/>
                  </a:lnTo>
                  <a:lnTo>
                    <a:pt x="90" y="185"/>
                  </a:lnTo>
                  <a:lnTo>
                    <a:pt x="81" y="194"/>
                  </a:lnTo>
                  <a:lnTo>
                    <a:pt x="70" y="184"/>
                  </a:lnTo>
                  <a:lnTo>
                    <a:pt x="59" y="181"/>
                  </a:lnTo>
                  <a:lnTo>
                    <a:pt x="54" y="180"/>
                  </a:lnTo>
                  <a:lnTo>
                    <a:pt x="45" y="176"/>
                  </a:lnTo>
                  <a:lnTo>
                    <a:pt x="51" y="161"/>
                  </a:lnTo>
                  <a:lnTo>
                    <a:pt x="59" y="153"/>
                  </a:lnTo>
                  <a:lnTo>
                    <a:pt x="59" y="153"/>
                  </a:lnTo>
                  <a:lnTo>
                    <a:pt x="54" y="150"/>
                  </a:lnTo>
                  <a:lnTo>
                    <a:pt x="52" y="149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44" y="146"/>
                  </a:lnTo>
                  <a:lnTo>
                    <a:pt x="42" y="145"/>
                  </a:lnTo>
                  <a:lnTo>
                    <a:pt x="42" y="148"/>
                  </a:lnTo>
                  <a:lnTo>
                    <a:pt x="42" y="150"/>
                  </a:lnTo>
                  <a:lnTo>
                    <a:pt x="42" y="151"/>
                  </a:lnTo>
                  <a:lnTo>
                    <a:pt x="41" y="150"/>
                  </a:lnTo>
                  <a:lnTo>
                    <a:pt x="24" y="145"/>
                  </a:lnTo>
                  <a:lnTo>
                    <a:pt x="26" y="138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5"/>
                  </a:lnTo>
                  <a:lnTo>
                    <a:pt x="29" y="121"/>
                  </a:lnTo>
                  <a:lnTo>
                    <a:pt x="29" y="121"/>
                  </a:lnTo>
                  <a:lnTo>
                    <a:pt x="35" y="120"/>
                  </a:lnTo>
                  <a:lnTo>
                    <a:pt x="35" y="118"/>
                  </a:lnTo>
                  <a:lnTo>
                    <a:pt x="34" y="115"/>
                  </a:lnTo>
                  <a:lnTo>
                    <a:pt x="31" y="114"/>
                  </a:lnTo>
                  <a:lnTo>
                    <a:pt x="22" y="106"/>
                  </a:lnTo>
                  <a:lnTo>
                    <a:pt x="19" y="104"/>
                  </a:lnTo>
                  <a:lnTo>
                    <a:pt x="7" y="100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7" y="89"/>
                  </a:lnTo>
                  <a:lnTo>
                    <a:pt x="9" y="88"/>
                  </a:lnTo>
                  <a:lnTo>
                    <a:pt x="9" y="86"/>
                  </a:lnTo>
                  <a:lnTo>
                    <a:pt x="11" y="85"/>
                  </a:lnTo>
                  <a:lnTo>
                    <a:pt x="16" y="78"/>
                  </a:lnTo>
                  <a:lnTo>
                    <a:pt x="25" y="74"/>
                  </a:lnTo>
                  <a:lnTo>
                    <a:pt x="32" y="66"/>
                  </a:lnTo>
                  <a:lnTo>
                    <a:pt x="29" y="63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2" y="61"/>
                  </a:lnTo>
                  <a:lnTo>
                    <a:pt x="45" y="54"/>
                  </a:lnTo>
                  <a:lnTo>
                    <a:pt x="61" y="49"/>
                  </a:lnTo>
                  <a:lnTo>
                    <a:pt x="52" y="24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7" y="5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119" y="9"/>
                  </a:lnTo>
                  <a:lnTo>
                    <a:pt x="126" y="6"/>
                  </a:lnTo>
                  <a:lnTo>
                    <a:pt x="134" y="13"/>
                  </a:lnTo>
                  <a:lnTo>
                    <a:pt x="140" y="6"/>
                  </a:lnTo>
                  <a:lnTo>
                    <a:pt x="155" y="4"/>
                  </a:lnTo>
                  <a:lnTo>
                    <a:pt x="174" y="10"/>
                  </a:lnTo>
                  <a:lnTo>
                    <a:pt x="175" y="11"/>
                  </a:lnTo>
                  <a:lnTo>
                    <a:pt x="179" y="14"/>
                  </a:lnTo>
                  <a:lnTo>
                    <a:pt x="180" y="18"/>
                  </a:lnTo>
                  <a:lnTo>
                    <a:pt x="181" y="26"/>
                  </a:lnTo>
                  <a:lnTo>
                    <a:pt x="181" y="29"/>
                  </a:lnTo>
                  <a:lnTo>
                    <a:pt x="187" y="29"/>
                  </a:lnTo>
                  <a:lnTo>
                    <a:pt x="189" y="36"/>
                  </a:lnTo>
                  <a:lnTo>
                    <a:pt x="191" y="38"/>
                  </a:lnTo>
                  <a:lnTo>
                    <a:pt x="194" y="38"/>
                  </a:lnTo>
                  <a:lnTo>
                    <a:pt x="195" y="39"/>
                  </a:lnTo>
                  <a:lnTo>
                    <a:pt x="195" y="40"/>
                  </a:lnTo>
                  <a:lnTo>
                    <a:pt x="206" y="50"/>
                  </a:lnTo>
                  <a:lnTo>
                    <a:pt x="211" y="55"/>
                  </a:lnTo>
                  <a:lnTo>
                    <a:pt x="217" y="68"/>
                  </a:lnTo>
                  <a:lnTo>
                    <a:pt x="223" y="68"/>
                  </a:lnTo>
                  <a:lnTo>
                    <a:pt x="230" y="68"/>
                  </a:lnTo>
                  <a:lnTo>
                    <a:pt x="230" y="68"/>
                  </a:lnTo>
                  <a:lnTo>
                    <a:pt x="231" y="73"/>
                  </a:lnTo>
                  <a:lnTo>
                    <a:pt x="235" y="74"/>
                  </a:lnTo>
                  <a:lnTo>
                    <a:pt x="236" y="73"/>
                  </a:lnTo>
                  <a:lnTo>
                    <a:pt x="242" y="68"/>
                  </a:lnTo>
                  <a:lnTo>
                    <a:pt x="250" y="68"/>
                  </a:lnTo>
                  <a:lnTo>
                    <a:pt x="255" y="70"/>
                  </a:lnTo>
                  <a:lnTo>
                    <a:pt x="263" y="73"/>
                  </a:lnTo>
                  <a:lnTo>
                    <a:pt x="265" y="74"/>
                  </a:lnTo>
                  <a:lnTo>
                    <a:pt x="271" y="75"/>
                  </a:lnTo>
                  <a:lnTo>
                    <a:pt x="280" y="83"/>
                  </a:lnTo>
                  <a:lnTo>
                    <a:pt x="293" y="78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nn-NO" dirty="0"/>
            </a:p>
          </p:txBody>
        </p:sp>
        <p:sp>
          <p:nvSpPr>
            <p:cNvPr id="257" name="Frihåndsform 256">
              <a:extLst>
                <a:ext uri="{FF2B5EF4-FFF2-40B4-BE49-F238E27FC236}">
                  <a16:creationId xmlns:a16="http://schemas.microsoft.com/office/drawing/2014/main" id="{00000000-0008-0000-0000-00003F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" y="719"/>
              <a:ext cx="12" cy="16"/>
            </a:xfrm>
            <a:custGeom>
              <a:avLst/>
              <a:gdLst>
                <a:gd name="T0" fmla="*/ 17 w 36"/>
                <a:gd name="T1" fmla="*/ 48 h 50"/>
                <a:gd name="T2" fmla="*/ 10 w 36"/>
                <a:gd name="T3" fmla="*/ 50 h 50"/>
                <a:gd name="T4" fmla="*/ 7 w 36"/>
                <a:gd name="T5" fmla="*/ 50 h 50"/>
                <a:gd name="T6" fmla="*/ 6 w 36"/>
                <a:gd name="T7" fmla="*/ 47 h 50"/>
                <a:gd name="T8" fmla="*/ 3 w 36"/>
                <a:gd name="T9" fmla="*/ 45 h 50"/>
                <a:gd name="T10" fmla="*/ 0 w 36"/>
                <a:gd name="T11" fmla="*/ 43 h 50"/>
                <a:gd name="T12" fmla="*/ 2 w 36"/>
                <a:gd name="T13" fmla="*/ 41 h 50"/>
                <a:gd name="T14" fmla="*/ 2 w 36"/>
                <a:gd name="T15" fmla="*/ 39 h 50"/>
                <a:gd name="T16" fmla="*/ 1 w 36"/>
                <a:gd name="T17" fmla="*/ 36 h 50"/>
                <a:gd name="T18" fmla="*/ 1 w 36"/>
                <a:gd name="T19" fmla="*/ 35 h 50"/>
                <a:gd name="T20" fmla="*/ 0 w 36"/>
                <a:gd name="T21" fmla="*/ 34 h 50"/>
                <a:gd name="T22" fmla="*/ 0 w 36"/>
                <a:gd name="T23" fmla="*/ 34 h 50"/>
                <a:gd name="T24" fmla="*/ 0 w 36"/>
                <a:gd name="T25" fmla="*/ 32 h 50"/>
                <a:gd name="T26" fmla="*/ 0 w 36"/>
                <a:gd name="T27" fmla="*/ 31 h 50"/>
                <a:gd name="T28" fmla="*/ 2 w 36"/>
                <a:gd name="T29" fmla="*/ 29 h 50"/>
                <a:gd name="T30" fmla="*/ 2 w 36"/>
                <a:gd name="T31" fmla="*/ 27 h 50"/>
                <a:gd name="T32" fmla="*/ 3 w 36"/>
                <a:gd name="T33" fmla="*/ 26 h 50"/>
                <a:gd name="T34" fmla="*/ 5 w 36"/>
                <a:gd name="T35" fmla="*/ 25 h 50"/>
                <a:gd name="T36" fmla="*/ 5 w 36"/>
                <a:gd name="T37" fmla="*/ 24 h 50"/>
                <a:gd name="T38" fmla="*/ 3 w 36"/>
                <a:gd name="T39" fmla="*/ 14 h 50"/>
                <a:gd name="T40" fmla="*/ 5 w 36"/>
                <a:gd name="T41" fmla="*/ 14 h 50"/>
                <a:gd name="T42" fmla="*/ 6 w 36"/>
                <a:gd name="T43" fmla="*/ 10 h 50"/>
                <a:gd name="T44" fmla="*/ 12 w 36"/>
                <a:gd name="T45" fmla="*/ 7 h 50"/>
                <a:gd name="T46" fmla="*/ 15 w 36"/>
                <a:gd name="T47" fmla="*/ 0 h 50"/>
                <a:gd name="T48" fmla="*/ 18 w 36"/>
                <a:gd name="T49" fmla="*/ 0 h 50"/>
                <a:gd name="T50" fmla="*/ 20 w 36"/>
                <a:gd name="T51" fmla="*/ 2 h 50"/>
                <a:gd name="T52" fmla="*/ 31 w 36"/>
                <a:gd name="T53" fmla="*/ 11 h 50"/>
                <a:gd name="T54" fmla="*/ 32 w 36"/>
                <a:gd name="T55" fmla="*/ 12 h 50"/>
                <a:gd name="T56" fmla="*/ 36 w 36"/>
                <a:gd name="T57" fmla="*/ 19 h 50"/>
                <a:gd name="T58" fmla="*/ 35 w 36"/>
                <a:gd name="T59" fmla="*/ 21 h 50"/>
                <a:gd name="T60" fmla="*/ 35 w 36"/>
                <a:gd name="T61" fmla="*/ 22 h 50"/>
                <a:gd name="T62" fmla="*/ 36 w 36"/>
                <a:gd name="T63" fmla="*/ 24 h 50"/>
                <a:gd name="T64" fmla="*/ 36 w 36"/>
                <a:gd name="T6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50">
                  <a:moveTo>
                    <a:pt x="17" y="48"/>
                  </a:moveTo>
                  <a:lnTo>
                    <a:pt x="10" y="50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6" y="10"/>
                  </a:lnTo>
                  <a:lnTo>
                    <a:pt x="12" y="7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6" y="19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6" y="26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58" name="Frihåndsform 257">
              <a:extLst>
                <a:ext uri="{FF2B5EF4-FFF2-40B4-BE49-F238E27FC236}">
                  <a16:creationId xmlns:a16="http://schemas.microsoft.com/office/drawing/2014/main" id="{00000000-0008-0000-0000-000040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684"/>
              <a:ext cx="25" cy="49"/>
            </a:xfrm>
            <a:custGeom>
              <a:avLst/>
              <a:gdLst>
                <a:gd name="T0" fmla="*/ 7 w 75"/>
                <a:gd name="T1" fmla="*/ 146 h 147"/>
                <a:gd name="T2" fmla="*/ 12 w 75"/>
                <a:gd name="T3" fmla="*/ 147 h 147"/>
                <a:gd name="T4" fmla="*/ 20 w 75"/>
                <a:gd name="T5" fmla="*/ 147 h 147"/>
                <a:gd name="T6" fmla="*/ 25 w 75"/>
                <a:gd name="T7" fmla="*/ 146 h 147"/>
                <a:gd name="T8" fmla="*/ 25 w 75"/>
                <a:gd name="T9" fmla="*/ 130 h 147"/>
                <a:gd name="T10" fmla="*/ 26 w 75"/>
                <a:gd name="T11" fmla="*/ 126 h 147"/>
                <a:gd name="T12" fmla="*/ 28 w 75"/>
                <a:gd name="T13" fmla="*/ 125 h 147"/>
                <a:gd name="T14" fmla="*/ 26 w 75"/>
                <a:gd name="T15" fmla="*/ 119 h 147"/>
                <a:gd name="T16" fmla="*/ 18 w 75"/>
                <a:gd name="T17" fmla="*/ 114 h 147"/>
                <a:gd name="T18" fmla="*/ 16 w 75"/>
                <a:gd name="T19" fmla="*/ 106 h 147"/>
                <a:gd name="T20" fmla="*/ 10 w 75"/>
                <a:gd name="T21" fmla="*/ 97 h 147"/>
                <a:gd name="T22" fmla="*/ 8 w 75"/>
                <a:gd name="T23" fmla="*/ 92 h 147"/>
                <a:gd name="T24" fmla="*/ 0 w 75"/>
                <a:gd name="T25" fmla="*/ 87 h 147"/>
                <a:gd name="T26" fmla="*/ 3 w 75"/>
                <a:gd name="T27" fmla="*/ 84 h 147"/>
                <a:gd name="T28" fmla="*/ 6 w 75"/>
                <a:gd name="T29" fmla="*/ 82 h 147"/>
                <a:gd name="T30" fmla="*/ 7 w 75"/>
                <a:gd name="T31" fmla="*/ 84 h 147"/>
                <a:gd name="T32" fmla="*/ 10 w 75"/>
                <a:gd name="T33" fmla="*/ 84 h 147"/>
                <a:gd name="T34" fmla="*/ 11 w 75"/>
                <a:gd name="T35" fmla="*/ 81 h 147"/>
                <a:gd name="T36" fmla="*/ 11 w 75"/>
                <a:gd name="T37" fmla="*/ 77 h 147"/>
                <a:gd name="T38" fmla="*/ 20 w 75"/>
                <a:gd name="T39" fmla="*/ 61 h 147"/>
                <a:gd name="T40" fmla="*/ 33 w 75"/>
                <a:gd name="T41" fmla="*/ 47 h 147"/>
                <a:gd name="T42" fmla="*/ 31 w 75"/>
                <a:gd name="T43" fmla="*/ 39 h 147"/>
                <a:gd name="T44" fmla="*/ 3 w 75"/>
                <a:gd name="T45" fmla="*/ 30 h 147"/>
                <a:gd name="T46" fmla="*/ 7 w 75"/>
                <a:gd name="T47" fmla="*/ 20 h 147"/>
                <a:gd name="T48" fmla="*/ 10 w 75"/>
                <a:gd name="T49" fmla="*/ 14 h 147"/>
                <a:gd name="T50" fmla="*/ 33 w 75"/>
                <a:gd name="T51" fmla="*/ 25 h 147"/>
                <a:gd name="T52" fmla="*/ 37 w 75"/>
                <a:gd name="T53" fmla="*/ 22 h 147"/>
                <a:gd name="T54" fmla="*/ 55 w 75"/>
                <a:gd name="T55" fmla="*/ 16 h 147"/>
                <a:gd name="T56" fmla="*/ 58 w 75"/>
                <a:gd name="T57" fmla="*/ 5 h 147"/>
                <a:gd name="T58" fmla="*/ 61 w 75"/>
                <a:gd name="T59" fmla="*/ 0 h 147"/>
                <a:gd name="T60" fmla="*/ 68 w 75"/>
                <a:gd name="T61" fmla="*/ 20 h 147"/>
                <a:gd name="T62" fmla="*/ 71 w 75"/>
                <a:gd name="T63" fmla="*/ 2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147">
                  <a:moveTo>
                    <a:pt x="5" y="146"/>
                  </a:moveTo>
                  <a:lnTo>
                    <a:pt x="7" y="146"/>
                  </a:lnTo>
                  <a:lnTo>
                    <a:pt x="8" y="146"/>
                  </a:lnTo>
                  <a:lnTo>
                    <a:pt x="12" y="147"/>
                  </a:lnTo>
                  <a:lnTo>
                    <a:pt x="16" y="147"/>
                  </a:lnTo>
                  <a:lnTo>
                    <a:pt x="20" y="147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2" y="136"/>
                  </a:lnTo>
                  <a:lnTo>
                    <a:pt x="25" y="130"/>
                  </a:lnTo>
                  <a:lnTo>
                    <a:pt x="26" y="127"/>
                  </a:lnTo>
                  <a:lnTo>
                    <a:pt x="26" y="126"/>
                  </a:lnTo>
                  <a:lnTo>
                    <a:pt x="27" y="125"/>
                  </a:lnTo>
                  <a:lnTo>
                    <a:pt x="28" y="125"/>
                  </a:lnTo>
                  <a:lnTo>
                    <a:pt x="27" y="120"/>
                  </a:lnTo>
                  <a:lnTo>
                    <a:pt x="26" y="119"/>
                  </a:lnTo>
                  <a:lnTo>
                    <a:pt x="23" y="117"/>
                  </a:lnTo>
                  <a:lnTo>
                    <a:pt x="18" y="114"/>
                  </a:lnTo>
                  <a:lnTo>
                    <a:pt x="16" y="109"/>
                  </a:lnTo>
                  <a:lnTo>
                    <a:pt x="16" y="106"/>
                  </a:lnTo>
                  <a:lnTo>
                    <a:pt x="15" y="101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8" y="92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3" y="84"/>
                  </a:lnTo>
                  <a:lnTo>
                    <a:pt x="5" y="84"/>
                  </a:lnTo>
                  <a:lnTo>
                    <a:pt x="6" y="82"/>
                  </a:lnTo>
                  <a:lnTo>
                    <a:pt x="6" y="84"/>
                  </a:lnTo>
                  <a:lnTo>
                    <a:pt x="7" y="84"/>
                  </a:lnTo>
                  <a:lnTo>
                    <a:pt x="10" y="85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1" y="81"/>
                  </a:lnTo>
                  <a:lnTo>
                    <a:pt x="12" y="77"/>
                  </a:lnTo>
                  <a:lnTo>
                    <a:pt x="11" y="77"/>
                  </a:lnTo>
                  <a:lnTo>
                    <a:pt x="15" y="70"/>
                  </a:lnTo>
                  <a:lnTo>
                    <a:pt x="20" y="61"/>
                  </a:lnTo>
                  <a:lnTo>
                    <a:pt x="23" y="55"/>
                  </a:lnTo>
                  <a:lnTo>
                    <a:pt x="33" y="47"/>
                  </a:lnTo>
                  <a:lnTo>
                    <a:pt x="28" y="42"/>
                  </a:lnTo>
                  <a:lnTo>
                    <a:pt x="31" y="39"/>
                  </a:lnTo>
                  <a:lnTo>
                    <a:pt x="21" y="31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7" y="20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6" y="20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7" y="22"/>
                  </a:lnTo>
                  <a:lnTo>
                    <a:pt x="51" y="17"/>
                  </a:lnTo>
                  <a:lnTo>
                    <a:pt x="55" y="16"/>
                  </a:lnTo>
                  <a:lnTo>
                    <a:pt x="56" y="6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1" y="0"/>
                  </a:lnTo>
                  <a:lnTo>
                    <a:pt x="70" y="9"/>
                  </a:lnTo>
                  <a:lnTo>
                    <a:pt x="68" y="20"/>
                  </a:lnTo>
                  <a:lnTo>
                    <a:pt x="70" y="21"/>
                  </a:lnTo>
                  <a:lnTo>
                    <a:pt x="71" y="22"/>
                  </a:lnTo>
                  <a:lnTo>
                    <a:pt x="75" y="25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59" name="Frihåndsform 258">
              <a:extLst>
                <a:ext uri="{FF2B5EF4-FFF2-40B4-BE49-F238E27FC236}">
                  <a16:creationId xmlns:a16="http://schemas.microsoft.com/office/drawing/2014/main" id="{00000000-0008-0000-0000-000041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" y="692"/>
              <a:ext cx="51" cy="62"/>
            </a:xfrm>
            <a:custGeom>
              <a:avLst/>
              <a:gdLst>
                <a:gd name="T0" fmla="*/ 91 w 151"/>
                <a:gd name="T1" fmla="*/ 5 h 187"/>
                <a:gd name="T2" fmla="*/ 110 w 151"/>
                <a:gd name="T3" fmla="*/ 36 h 187"/>
                <a:gd name="T4" fmla="*/ 117 w 151"/>
                <a:gd name="T5" fmla="*/ 45 h 187"/>
                <a:gd name="T6" fmla="*/ 115 w 151"/>
                <a:gd name="T7" fmla="*/ 52 h 187"/>
                <a:gd name="T8" fmla="*/ 115 w 151"/>
                <a:gd name="T9" fmla="*/ 56 h 187"/>
                <a:gd name="T10" fmla="*/ 115 w 151"/>
                <a:gd name="T11" fmla="*/ 60 h 187"/>
                <a:gd name="T12" fmla="*/ 115 w 151"/>
                <a:gd name="T13" fmla="*/ 62 h 187"/>
                <a:gd name="T14" fmla="*/ 130 w 151"/>
                <a:gd name="T15" fmla="*/ 74 h 187"/>
                <a:gd name="T16" fmla="*/ 140 w 151"/>
                <a:gd name="T17" fmla="*/ 85 h 187"/>
                <a:gd name="T18" fmla="*/ 142 w 151"/>
                <a:gd name="T19" fmla="*/ 90 h 187"/>
                <a:gd name="T20" fmla="*/ 140 w 151"/>
                <a:gd name="T21" fmla="*/ 100 h 187"/>
                <a:gd name="T22" fmla="*/ 140 w 151"/>
                <a:gd name="T23" fmla="*/ 109 h 187"/>
                <a:gd name="T24" fmla="*/ 140 w 151"/>
                <a:gd name="T25" fmla="*/ 115 h 187"/>
                <a:gd name="T26" fmla="*/ 142 w 151"/>
                <a:gd name="T27" fmla="*/ 123 h 187"/>
                <a:gd name="T28" fmla="*/ 143 w 151"/>
                <a:gd name="T29" fmla="*/ 126 h 187"/>
                <a:gd name="T30" fmla="*/ 145 w 151"/>
                <a:gd name="T31" fmla="*/ 126 h 187"/>
                <a:gd name="T32" fmla="*/ 147 w 151"/>
                <a:gd name="T33" fmla="*/ 127 h 187"/>
                <a:gd name="T34" fmla="*/ 148 w 151"/>
                <a:gd name="T35" fmla="*/ 130 h 187"/>
                <a:gd name="T36" fmla="*/ 150 w 151"/>
                <a:gd name="T37" fmla="*/ 131 h 187"/>
                <a:gd name="T38" fmla="*/ 151 w 151"/>
                <a:gd name="T39" fmla="*/ 133 h 187"/>
                <a:gd name="T40" fmla="*/ 130 w 151"/>
                <a:gd name="T41" fmla="*/ 138 h 187"/>
                <a:gd name="T42" fmla="*/ 125 w 151"/>
                <a:gd name="T43" fmla="*/ 146 h 187"/>
                <a:gd name="T44" fmla="*/ 116 w 151"/>
                <a:gd name="T45" fmla="*/ 155 h 187"/>
                <a:gd name="T46" fmla="*/ 111 w 151"/>
                <a:gd name="T47" fmla="*/ 158 h 187"/>
                <a:gd name="T48" fmla="*/ 104 w 151"/>
                <a:gd name="T49" fmla="*/ 161 h 187"/>
                <a:gd name="T50" fmla="*/ 104 w 151"/>
                <a:gd name="T51" fmla="*/ 165 h 187"/>
                <a:gd name="T52" fmla="*/ 97 w 151"/>
                <a:gd name="T53" fmla="*/ 170 h 187"/>
                <a:gd name="T54" fmla="*/ 96 w 151"/>
                <a:gd name="T55" fmla="*/ 163 h 187"/>
                <a:gd name="T56" fmla="*/ 96 w 151"/>
                <a:gd name="T57" fmla="*/ 157 h 187"/>
                <a:gd name="T58" fmla="*/ 85 w 151"/>
                <a:gd name="T59" fmla="*/ 150 h 187"/>
                <a:gd name="T60" fmla="*/ 82 w 151"/>
                <a:gd name="T61" fmla="*/ 138 h 187"/>
                <a:gd name="T62" fmla="*/ 75 w 151"/>
                <a:gd name="T63" fmla="*/ 136 h 187"/>
                <a:gd name="T64" fmla="*/ 70 w 151"/>
                <a:gd name="T65" fmla="*/ 136 h 187"/>
                <a:gd name="T66" fmla="*/ 66 w 151"/>
                <a:gd name="T67" fmla="*/ 150 h 187"/>
                <a:gd name="T68" fmla="*/ 57 w 151"/>
                <a:gd name="T69" fmla="*/ 150 h 187"/>
                <a:gd name="T70" fmla="*/ 54 w 151"/>
                <a:gd name="T71" fmla="*/ 148 h 187"/>
                <a:gd name="T72" fmla="*/ 49 w 151"/>
                <a:gd name="T73" fmla="*/ 146 h 187"/>
                <a:gd name="T74" fmla="*/ 40 w 151"/>
                <a:gd name="T75" fmla="*/ 146 h 187"/>
                <a:gd name="T76" fmla="*/ 35 w 151"/>
                <a:gd name="T77" fmla="*/ 152 h 187"/>
                <a:gd name="T78" fmla="*/ 35 w 151"/>
                <a:gd name="T79" fmla="*/ 156 h 187"/>
                <a:gd name="T80" fmla="*/ 32 w 151"/>
                <a:gd name="T81" fmla="*/ 155 h 187"/>
                <a:gd name="T82" fmla="*/ 30 w 151"/>
                <a:gd name="T83" fmla="*/ 158 h 187"/>
                <a:gd name="T84" fmla="*/ 26 w 151"/>
                <a:gd name="T85" fmla="*/ 161 h 187"/>
                <a:gd name="T86" fmla="*/ 26 w 151"/>
                <a:gd name="T87" fmla="*/ 162 h 187"/>
                <a:gd name="T88" fmla="*/ 24 w 151"/>
                <a:gd name="T89" fmla="*/ 165 h 187"/>
                <a:gd name="T90" fmla="*/ 21 w 151"/>
                <a:gd name="T91" fmla="*/ 166 h 187"/>
                <a:gd name="T92" fmla="*/ 20 w 151"/>
                <a:gd name="T93" fmla="*/ 168 h 187"/>
                <a:gd name="T94" fmla="*/ 17 w 151"/>
                <a:gd name="T95" fmla="*/ 171 h 187"/>
                <a:gd name="T96" fmla="*/ 12 w 151"/>
                <a:gd name="T97" fmla="*/ 175 h 187"/>
                <a:gd name="T98" fmla="*/ 11 w 151"/>
                <a:gd name="T99" fmla="*/ 178 h 187"/>
                <a:gd name="T100" fmla="*/ 6 w 151"/>
                <a:gd name="T101" fmla="*/ 187 h 187"/>
                <a:gd name="T102" fmla="*/ 1 w 151"/>
                <a:gd name="T103" fmla="*/ 18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187">
                  <a:moveTo>
                    <a:pt x="84" y="0"/>
                  </a:moveTo>
                  <a:lnTo>
                    <a:pt x="91" y="5"/>
                  </a:lnTo>
                  <a:lnTo>
                    <a:pt x="99" y="25"/>
                  </a:lnTo>
                  <a:lnTo>
                    <a:pt x="110" y="36"/>
                  </a:lnTo>
                  <a:lnTo>
                    <a:pt x="117" y="42"/>
                  </a:lnTo>
                  <a:lnTo>
                    <a:pt x="117" y="45"/>
                  </a:lnTo>
                  <a:lnTo>
                    <a:pt x="116" y="46"/>
                  </a:lnTo>
                  <a:lnTo>
                    <a:pt x="115" y="52"/>
                  </a:lnTo>
                  <a:lnTo>
                    <a:pt x="115" y="55"/>
                  </a:lnTo>
                  <a:lnTo>
                    <a:pt x="115" y="56"/>
                  </a:lnTo>
                  <a:lnTo>
                    <a:pt x="115" y="60"/>
                  </a:lnTo>
                  <a:lnTo>
                    <a:pt x="115" y="60"/>
                  </a:lnTo>
                  <a:lnTo>
                    <a:pt x="115" y="61"/>
                  </a:lnTo>
                  <a:lnTo>
                    <a:pt x="115" y="62"/>
                  </a:lnTo>
                  <a:lnTo>
                    <a:pt x="129" y="72"/>
                  </a:lnTo>
                  <a:lnTo>
                    <a:pt x="130" y="74"/>
                  </a:lnTo>
                  <a:lnTo>
                    <a:pt x="135" y="76"/>
                  </a:lnTo>
                  <a:lnTo>
                    <a:pt x="140" y="85"/>
                  </a:lnTo>
                  <a:lnTo>
                    <a:pt x="142" y="84"/>
                  </a:lnTo>
                  <a:lnTo>
                    <a:pt x="142" y="90"/>
                  </a:lnTo>
                  <a:lnTo>
                    <a:pt x="143" y="91"/>
                  </a:lnTo>
                  <a:lnTo>
                    <a:pt x="140" y="100"/>
                  </a:lnTo>
                  <a:lnTo>
                    <a:pt x="141" y="107"/>
                  </a:lnTo>
                  <a:lnTo>
                    <a:pt x="140" y="109"/>
                  </a:lnTo>
                  <a:lnTo>
                    <a:pt x="140" y="114"/>
                  </a:lnTo>
                  <a:lnTo>
                    <a:pt x="140" y="115"/>
                  </a:lnTo>
                  <a:lnTo>
                    <a:pt x="141" y="120"/>
                  </a:lnTo>
                  <a:lnTo>
                    <a:pt x="142" y="123"/>
                  </a:lnTo>
                  <a:lnTo>
                    <a:pt x="143" y="125"/>
                  </a:lnTo>
                  <a:lnTo>
                    <a:pt x="143" y="126"/>
                  </a:lnTo>
                  <a:lnTo>
                    <a:pt x="143" y="126"/>
                  </a:lnTo>
                  <a:lnTo>
                    <a:pt x="145" y="126"/>
                  </a:lnTo>
                  <a:lnTo>
                    <a:pt x="146" y="126"/>
                  </a:lnTo>
                  <a:lnTo>
                    <a:pt x="147" y="127"/>
                  </a:lnTo>
                  <a:lnTo>
                    <a:pt x="147" y="130"/>
                  </a:lnTo>
                  <a:lnTo>
                    <a:pt x="148" y="130"/>
                  </a:lnTo>
                  <a:lnTo>
                    <a:pt x="150" y="130"/>
                  </a:lnTo>
                  <a:lnTo>
                    <a:pt x="150" y="131"/>
                  </a:lnTo>
                  <a:lnTo>
                    <a:pt x="151" y="133"/>
                  </a:lnTo>
                  <a:lnTo>
                    <a:pt x="151" y="133"/>
                  </a:lnTo>
                  <a:lnTo>
                    <a:pt x="136" y="135"/>
                  </a:lnTo>
                  <a:lnTo>
                    <a:pt x="130" y="138"/>
                  </a:lnTo>
                  <a:lnTo>
                    <a:pt x="122" y="142"/>
                  </a:lnTo>
                  <a:lnTo>
                    <a:pt x="125" y="146"/>
                  </a:lnTo>
                  <a:lnTo>
                    <a:pt x="120" y="148"/>
                  </a:lnTo>
                  <a:lnTo>
                    <a:pt x="116" y="155"/>
                  </a:lnTo>
                  <a:lnTo>
                    <a:pt x="115" y="155"/>
                  </a:lnTo>
                  <a:lnTo>
                    <a:pt x="111" y="158"/>
                  </a:lnTo>
                  <a:lnTo>
                    <a:pt x="109" y="160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4" y="165"/>
                  </a:lnTo>
                  <a:lnTo>
                    <a:pt x="101" y="168"/>
                  </a:lnTo>
                  <a:lnTo>
                    <a:pt x="97" y="170"/>
                  </a:lnTo>
                  <a:lnTo>
                    <a:pt x="96" y="168"/>
                  </a:lnTo>
                  <a:lnTo>
                    <a:pt x="96" y="163"/>
                  </a:lnTo>
                  <a:lnTo>
                    <a:pt x="100" y="163"/>
                  </a:lnTo>
                  <a:lnTo>
                    <a:pt x="96" y="157"/>
                  </a:lnTo>
                  <a:lnTo>
                    <a:pt x="87" y="151"/>
                  </a:lnTo>
                  <a:lnTo>
                    <a:pt x="85" y="150"/>
                  </a:lnTo>
                  <a:lnTo>
                    <a:pt x="84" y="148"/>
                  </a:lnTo>
                  <a:lnTo>
                    <a:pt x="82" y="138"/>
                  </a:lnTo>
                  <a:lnTo>
                    <a:pt x="77" y="137"/>
                  </a:lnTo>
                  <a:lnTo>
                    <a:pt x="75" y="136"/>
                  </a:lnTo>
                  <a:lnTo>
                    <a:pt x="72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6" y="150"/>
                  </a:lnTo>
                  <a:lnTo>
                    <a:pt x="65" y="150"/>
                  </a:lnTo>
                  <a:lnTo>
                    <a:pt x="57" y="150"/>
                  </a:lnTo>
                  <a:lnTo>
                    <a:pt x="56" y="146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49" y="146"/>
                  </a:lnTo>
                  <a:lnTo>
                    <a:pt x="45" y="148"/>
                  </a:lnTo>
                  <a:lnTo>
                    <a:pt x="40" y="146"/>
                  </a:lnTo>
                  <a:lnTo>
                    <a:pt x="34" y="148"/>
                  </a:lnTo>
                  <a:lnTo>
                    <a:pt x="35" y="152"/>
                  </a:lnTo>
                  <a:lnTo>
                    <a:pt x="36" y="153"/>
                  </a:lnTo>
                  <a:lnTo>
                    <a:pt x="35" y="156"/>
                  </a:lnTo>
                  <a:lnTo>
                    <a:pt x="34" y="158"/>
                  </a:lnTo>
                  <a:lnTo>
                    <a:pt x="32" y="155"/>
                  </a:lnTo>
                  <a:lnTo>
                    <a:pt x="31" y="158"/>
                  </a:lnTo>
                  <a:lnTo>
                    <a:pt x="30" y="158"/>
                  </a:lnTo>
                  <a:lnTo>
                    <a:pt x="30" y="160"/>
                  </a:lnTo>
                  <a:lnTo>
                    <a:pt x="26" y="161"/>
                  </a:lnTo>
                  <a:lnTo>
                    <a:pt x="26" y="162"/>
                  </a:lnTo>
                  <a:lnTo>
                    <a:pt x="26" y="162"/>
                  </a:lnTo>
                  <a:lnTo>
                    <a:pt x="24" y="163"/>
                  </a:lnTo>
                  <a:lnTo>
                    <a:pt x="24" y="165"/>
                  </a:lnTo>
                  <a:lnTo>
                    <a:pt x="24" y="166"/>
                  </a:lnTo>
                  <a:lnTo>
                    <a:pt x="21" y="166"/>
                  </a:lnTo>
                  <a:lnTo>
                    <a:pt x="19" y="168"/>
                  </a:lnTo>
                  <a:lnTo>
                    <a:pt x="20" y="168"/>
                  </a:lnTo>
                  <a:lnTo>
                    <a:pt x="19" y="171"/>
                  </a:lnTo>
                  <a:lnTo>
                    <a:pt x="17" y="171"/>
                  </a:lnTo>
                  <a:lnTo>
                    <a:pt x="12" y="171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78"/>
                  </a:lnTo>
                  <a:lnTo>
                    <a:pt x="11" y="185"/>
                  </a:lnTo>
                  <a:lnTo>
                    <a:pt x="6" y="187"/>
                  </a:lnTo>
                  <a:lnTo>
                    <a:pt x="4" y="187"/>
                  </a:lnTo>
                  <a:lnTo>
                    <a:pt x="1" y="185"/>
                  </a:lnTo>
                  <a:lnTo>
                    <a:pt x="0" y="185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60" name="Frihåndsform 259">
              <a:extLst>
                <a:ext uri="{FF2B5EF4-FFF2-40B4-BE49-F238E27FC236}">
                  <a16:creationId xmlns:a16="http://schemas.microsoft.com/office/drawing/2014/main" id="{00000000-0008-0000-0000-000042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736"/>
              <a:ext cx="50" cy="18"/>
            </a:xfrm>
            <a:custGeom>
              <a:avLst/>
              <a:gdLst>
                <a:gd name="T0" fmla="*/ 3 w 150"/>
                <a:gd name="T1" fmla="*/ 50 h 54"/>
                <a:gd name="T2" fmla="*/ 6 w 150"/>
                <a:gd name="T3" fmla="*/ 53 h 54"/>
                <a:gd name="T4" fmla="*/ 11 w 150"/>
                <a:gd name="T5" fmla="*/ 44 h 54"/>
                <a:gd name="T6" fmla="*/ 13 w 150"/>
                <a:gd name="T7" fmla="*/ 41 h 54"/>
                <a:gd name="T8" fmla="*/ 18 w 150"/>
                <a:gd name="T9" fmla="*/ 36 h 54"/>
                <a:gd name="T10" fmla="*/ 20 w 150"/>
                <a:gd name="T11" fmla="*/ 34 h 54"/>
                <a:gd name="T12" fmla="*/ 21 w 150"/>
                <a:gd name="T13" fmla="*/ 33 h 54"/>
                <a:gd name="T14" fmla="*/ 23 w 150"/>
                <a:gd name="T15" fmla="*/ 31 h 54"/>
                <a:gd name="T16" fmla="*/ 26 w 150"/>
                <a:gd name="T17" fmla="*/ 29 h 54"/>
                <a:gd name="T18" fmla="*/ 26 w 150"/>
                <a:gd name="T19" fmla="*/ 26 h 54"/>
                <a:gd name="T20" fmla="*/ 30 w 150"/>
                <a:gd name="T21" fmla="*/ 25 h 54"/>
                <a:gd name="T22" fmla="*/ 33 w 150"/>
                <a:gd name="T23" fmla="*/ 21 h 54"/>
                <a:gd name="T24" fmla="*/ 35 w 150"/>
                <a:gd name="T25" fmla="*/ 23 h 54"/>
                <a:gd name="T26" fmla="*/ 35 w 150"/>
                <a:gd name="T27" fmla="*/ 18 h 54"/>
                <a:gd name="T28" fmla="*/ 39 w 150"/>
                <a:gd name="T29" fmla="*/ 13 h 54"/>
                <a:gd name="T30" fmla="*/ 49 w 150"/>
                <a:gd name="T31" fmla="*/ 13 h 54"/>
                <a:gd name="T32" fmla="*/ 54 w 150"/>
                <a:gd name="T33" fmla="*/ 15 h 54"/>
                <a:gd name="T34" fmla="*/ 56 w 150"/>
                <a:gd name="T35" fmla="*/ 16 h 54"/>
                <a:gd name="T36" fmla="*/ 65 w 150"/>
                <a:gd name="T37" fmla="*/ 16 h 54"/>
                <a:gd name="T38" fmla="*/ 70 w 150"/>
                <a:gd name="T39" fmla="*/ 3 h 54"/>
                <a:gd name="T40" fmla="*/ 74 w 150"/>
                <a:gd name="T41" fmla="*/ 3 h 54"/>
                <a:gd name="T42" fmla="*/ 81 w 150"/>
                <a:gd name="T43" fmla="*/ 5 h 54"/>
                <a:gd name="T44" fmla="*/ 84 w 150"/>
                <a:gd name="T45" fmla="*/ 16 h 54"/>
                <a:gd name="T46" fmla="*/ 95 w 150"/>
                <a:gd name="T47" fmla="*/ 24 h 54"/>
                <a:gd name="T48" fmla="*/ 95 w 150"/>
                <a:gd name="T49" fmla="*/ 30 h 54"/>
                <a:gd name="T50" fmla="*/ 96 w 150"/>
                <a:gd name="T51" fmla="*/ 35 h 54"/>
                <a:gd name="T52" fmla="*/ 103 w 150"/>
                <a:gd name="T53" fmla="*/ 31 h 54"/>
                <a:gd name="T54" fmla="*/ 103 w 150"/>
                <a:gd name="T55" fmla="*/ 26 h 54"/>
                <a:gd name="T56" fmla="*/ 109 w 150"/>
                <a:gd name="T57" fmla="*/ 25 h 54"/>
                <a:gd name="T58" fmla="*/ 115 w 150"/>
                <a:gd name="T59" fmla="*/ 21 h 54"/>
                <a:gd name="T60" fmla="*/ 123 w 150"/>
                <a:gd name="T61" fmla="*/ 13 h 54"/>
                <a:gd name="T62" fmla="*/ 128 w 150"/>
                <a:gd name="T63" fmla="*/ 5 h 54"/>
                <a:gd name="T64" fmla="*/ 149 w 150"/>
                <a:gd name="T65" fmla="*/ 0 h 54"/>
                <a:gd name="T66" fmla="*/ 149 w 150"/>
                <a:gd name="T67" fmla="*/ 4 h 54"/>
                <a:gd name="T68" fmla="*/ 149 w 150"/>
                <a:gd name="T69" fmla="*/ 6 h 54"/>
                <a:gd name="T70" fmla="*/ 149 w 150"/>
                <a:gd name="T71" fmla="*/ 9 h 54"/>
                <a:gd name="T72" fmla="*/ 149 w 150"/>
                <a:gd name="T73" fmla="*/ 13 h 54"/>
                <a:gd name="T74" fmla="*/ 149 w 150"/>
                <a:gd name="T75" fmla="*/ 16 h 54"/>
                <a:gd name="T76" fmla="*/ 150 w 150"/>
                <a:gd name="T77" fmla="*/ 18 h 54"/>
                <a:gd name="T78" fmla="*/ 149 w 150"/>
                <a:gd name="T79" fmla="*/ 18 h 54"/>
                <a:gd name="T80" fmla="*/ 142 w 150"/>
                <a:gd name="T81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54">
                  <a:moveTo>
                    <a:pt x="0" y="50"/>
                  </a:moveTo>
                  <a:lnTo>
                    <a:pt x="3" y="50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11" y="50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4" y="25"/>
                  </a:lnTo>
                  <a:lnTo>
                    <a:pt x="35" y="23"/>
                  </a:lnTo>
                  <a:lnTo>
                    <a:pt x="36" y="19"/>
                  </a:lnTo>
                  <a:lnTo>
                    <a:pt x="35" y="18"/>
                  </a:lnTo>
                  <a:lnTo>
                    <a:pt x="34" y="15"/>
                  </a:lnTo>
                  <a:lnTo>
                    <a:pt x="39" y="13"/>
                  </a:lnTo>
                  <a:lnTo>
                    <a:pt x="44" y="15"/>
                  </a:lnTo>
                  <a:lnTo>
                    <a:pt x="49" y="13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5" y="13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1" y="1"/>
                  </a:lnTo>
                  <a:lnTo>
                    <a:pt x="74" y="3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3" y="15"/>
                  </a:lnTo>
                  <a:lnTo>
                    <a:pt x="84" y="16"/>
                  </a:lnTo>
                  <a:lnTo>
                    <a:pt x="86" y="18"/>
                  </a:lnTo>
                  <a:lnTo>
                    <a:pt x="95" y="24"/>
                  </a:lnTo>
                  <a:lnTo>
                    <a:pt x="99" y="30"/>
                  </a:lnTo>
                  <a:lnTo>
                    <a:pt x="95" y="30"/>
                  </a:lnTo>
                  <a:lnTo>
                    <a:pt x="95" y="34"/>
                  </a:lnTo>
                  <a:lnTo>
                    <a:pt x="96" y="35"/>
                  </a:lnTo>
                  <a:lnTo>
                    <a:pt x="100" y="34"/>
                  </a:lnTo>
                  <a:lnTo>
                    <a:pt x="103" y="31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6" y="26"/>
                  </a:lnTo>
                  <a:lnTo>
                    <a:pt x="109" y="25"/>
                  </a:lnTo>
                  <a:lnTo>
                    <a:pt x="114" y="20"/>
                  </a:lnTo>
                  <a:lnTo>
                    <a:pt x="115" y="21"/>
                  </a:lnTo>
                  <a:lnTo>
                    <a:pt x="119" y="15"/>
                  </a:lnTo>
                  <a:lnTo>
                    <a:pt x="123" y="13"/>
                  </a:lnTo>
                  <a:lnTo>
                    <a:pt x="120" y="9"/>
                  </a:lnTo>
                  <a:lnTo>
                    <a:pt x="128" y="5"/>
                  </a:lnTo>
                  <a:lnTo>
                    <a:pt x="135" y="1"/>
                  </a:lnTo>
                  <a:lnTo>
                    <a:pt x="149" y="0"/>
                  </a:lnTo>
                  <a:lnTo>
                    <a:pt x="149" y="1"/>
                  </a:lnTo>
                  <a:lnTo>
                    <a:pt x="149" y="4"/>
                  </a:lnTo>
                  <a:lnTo>
                    <a:pt x="149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9" y="9"/>
                  </a:lnTo>
                  <a:lnTo>
                    <a:pt x="149" y="10"/>
                  </a:lnTo>
                  <a:lnTo>
                    <a:pt x="149" y="13"/>
                  </a:lnTo>
                  <a:lnTo>
                    <a:pt x="149" y="15"/>
                  </a:lnTo>
                  <a:lnTo>
                    <a:pt x="149" y="16"/>
                  </a:lnTo>
                  <a:lnTo>
                    <a:pt x="149" y="18"/>
                  </a:lnTo>
                  <a:lnTo>
                    <a:pt x="150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44" y="18"/>
                  </a:lnTo>
                  <a:lnTo>
                    <a:pt x="142" y="20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61" name="Frihåndsform 260">
              <a:extLst>
                <a:ext uri="{FF2B5EF4-FFF2-40B4-BE49-F238E27FC236}">
                  <a16:creationId xmlns:a16="http://schemas.microsoft.com/office/drawing/2014/main" id="{00000000-0008-0000-0000-000043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" y="743"/>
              <a:ext cx="19" cy="50"/>
            </a:xfrm>
            <a:custGeom>
              <a:avLst/>
              <a:gdLst>
                <a:gd name="T0" fmla="*/ 57 w 58"/>
                <a:gd name="T1" fmla="*/ 3 h 150"/>
                <a:gd name="T2" fmla="*/ 57 w 58"/>
                <a:gd name="T3" fmla="*/ 6 h 150"/>
                <a:gd name="T4" fmla="*/ 55 w 58"/>
                <a:gd name="T5" fmla="*/ 6 h 150"/>
                <a:gd name="T6" fmla="*/ 51 w 58"/>
                <a:gd name="T7" fmla="*/ 6 h 150"/>
                <a:gd name="T8" fmla="*/ 46 w 58"/>
                <a:gd name="T9" fmla="*/ 6 h 150"/>
                <a:gd name="T10" fmla="*/ 44 w 58"/>
                <a:gd name="T11" fmla="*/ 8 h 150"/>
                <a:gd name="T12" fmla="*/ 40 w 58"/>
                <a:gd name="T13" fmla="*/ 11 h 150"/>
                <a:gd name="T14" fmla="*/ 37 w 58"/>
                <a:gd name="T15" fmla="*/ 14 h 150"/>
                <a:gd name="T16" fmla="*/ 36 w 58"/>
                <a:gd name="T17" fmla="*/ 15 h 150"/>
                <a:gd name="T18" fmla="*/ 36 w 58"/>
                <a:gd name="T19" fmla="*/ 20 h 150"/>
                <a:gd name="T20" fmla="*/ 37 w 58"/>
                <a:gd name="T21" fmla="*/ 26 h 150"/>
                <a:gd name="T22" fmla="*/ 41 w 58"/>
                <a:gd name="T23" fmla="*/ 35 h 150"/>
                <a:gd name="T24" fmla="*/ 41 w 58"/>
                <a:gd name="T25" fmla="*/ 38 h 150"/>
                <a:gd name="T26" fmla="*/ 41 w 58"/>
                <a:gd name="T27" fmla="*/ 48 h 150"/>
                <a:gd name="T28" fmla="*/ 42 w 58"/>
                <a:gd name="T29" fmla="*/ 53 h 150"/>
                <a:gd name="T30" fmla="*/ 45 w 58"/>
                <a:gd name="T31" fmla="*/ 59 h 150"/>
                <a:gd name="T32" fmla="*/ 46 w 58"/>
                <a:gd name="T33" fmla="*/ 63 h 150"/>
                <a:gd name="T34" fmla="*/ 47 w 58"/>
                <a:gd name="T35" fmla="*/ 65 h 150"/>
                <a:gd name="T36" fmla="*/ 47 w 58"/>
                <a:gd name="T37" fmla="*/ 71 h 150"/>
                <a:gd name="T38" fmla="*/ 47 w 58"/>
                <a:gd name="T39" fmla="*/ 79 h 150"/>
                <a:gd name="T40" fmla="*/ 47 w 58"/>
                <a:gd name="T41" fmla="*/ 84 h 150"/>
                <a:gd name="T42" fmla="*/ 45 w 58"/>
                <a:gd name="T43" fmla="*/ 85 h 150"/>
                <a:gd name="T44" fmla="*/ 41 w 58"/>
                <a:gd name="T45" fmla="*/ 89 h 150"/>
                <a:gd name="T46" fmla="*/ 41 w 58"/>
                <a:gd name="T47" fmla="*/ 91 h 150"/>
                <a:gd name="T48" fmla="*/ 41 w 58"/>
                <a:gd name="T49" fmla="*/ 95 h 150"/>
                <a:gd name="T50" fmla="*/ 41 w 58"/>
                <a:gd name="T51" fmla="*/ 98 h 150"/>
                <a:gd name="T52" fmla="*/ 41 w 58"/>
                <a:gd name="T53" fmla="*/ 99 h 150"/>
                <a:gd name="T54" fmla="*/ 41 w 58"/>
                <a:gd name="T55" fmla="*/ 101 h 150"/>
                <a:gd name="T56" fmla="*/ 40 w 58"/>
                <a:gd name="T57" fmla="*/ 105 h 150"/>
                <a:gd name="T58" fmla="*/ 39 w 58"/>
                <a:gd name="T59" fmla="*/ 106 h 150"/>
                <a:gd name="T60" fmla="*/ 40 w 58"/>
                <a:gd name="T61" fmla="*/ 109 h 150"/>
                <a:gd name="T62" fmla="*/ 40 w 58"/>
                <a:gd name="T63" fmla="*/ 111 h 150"/>
                <a:gd name="T64" fmla="*/ 37 w 58"/>
                <a:gd name="T65" fmla="*/ 114 h 150"/>
                <a:gd name="T66" fmla="*/ 35 w 58"/>
                <a:gd name="T67" fmla="*/ 119 h 150"/>
                <a:gd name="T68" fmla="*/ 31 w 58"/>
                <a:gd name="T69" fmla="*/ 120 h 150"/>
                <a:gd name="T70" fmla="*/ 30 w 58"/>
                <a:gd name="T71" fmla="*/ 126 h 150"/>
                <a:gd name="T72" fmla="*/ 30 w 58"/>
                <a:gd name="T73" fmla="*/ 129 h 150"/>
                <a:gd name="T74" fmla="*/ 30 w 58"/>
                <a:gd name="T75" fmla="*/ 130 h 150"/>
                <a:gd name="T76" fmla="*/ 30 w 58"/>
                <a:gd name="T77" fmla="*/ 131 h 150"/>
                <a:gd name="T78" fmla="*/ 29 w 58"/>
                <a:gd name="T79" fmla="*/ 136 h 150"/>
                <a:gd name="T80" fmla="*/ 26 w 58"/>
                <a:gd name="T81" fmla="*/ 140 h 150"/>
                <a:gd name="T82" fmla="*/ 24 w 58"/>
                <a:gd name="T83" fmla="*/ 140 h 150"/>
                <a:gd name="T84" fmla="*/ 20 w 58"/>
                <a:gd name="T85" fmla="*/ 144 h 150"/>
                <a:gd name="T86" fmla="*/ 19 w 58"/>
                <a:gd name="T87" fmla="*/ 145 h 150"/>
                <a:gd name="T88" fmla="*/ 17 w 58"/>
                <a:gd name="T89" fmla="*/ 146 h 150"/>
                <a:gd name="T90" fmla="*/ 16 w 58"/>
                <a:gd name="T91" fmla="*/ 149 h 150"/>
                <a:gd name="T92" fmla="*/ 15 w 58"/>
                <a:gd name="T93" fmla="*/ 148 h 150"/>
                <a:gd name="T94" fmla="*/ 14 w 58"/>
                <a:gd name="T95" fmla="*/ 149 h 150"/>
                <a:gd name="T96" fmla="*/ 11 w 58"/>
                <a:gd name="T97" fmla="*/ 146 h 150"/>
                <a:gd name="T98" fmla="*/ 10 w 58"/>
                <a:gd name="T99" fmla="*/ 149 h 150"/>
                <a:gd name="T100" fmla="*/ 9 w 58"/>
                <a:gd name="T101" fmla="*/ 150 h 150"/>
                <a:gd name="T102" fmla="*/ 6 w 58"/>
                <a:gd name="T103" fmla="*/ 150 h 150"/>
                <a:gd name="T104" fmla="*/ 2 w 58"/>
                <a:gd name="T105" fmla="*/ 148 h 150"/>
                <a:gd name="T106" fmla="*/ 0 w 58"/>
                <a:gd name="T107" fmla="*/ 143 h 150"/>
                <a:gd name="T108" fmla="*/ 0 w 58"/>
                <a:gd name="T109" fmla="*/ 138 h 150"/>
                <a:gd name="T110" fmla="*/ 0 w 58"/>
                <a:gd name="T111" fmla="*/ 135 h 150"/>
                <a:gd name="T112" fmla="*/ 0 w 58"/>
                <a:gd name="T113" fmla="*/ 130 h 150"/>
                <a:gd name="T114" fmla="*/ 0 w 58"/>
                <a:gd name="T115" fmla="*/ 12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150">
                  <a:moveTo>
                    <a:pt x="58" y="0"/>
                  </a:moveTo>
                  <a:lnTo>
                    <a:pt x="57" y="3"/>
                  </a:lnTo>
                  <a:lnTo>
                    <a:pt x="57" y="5"/>
                  </a:lnTo>
                  <a:lnTo>
                    <a:pt x="57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39" y="11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7" y="26"/>
                  </a:lnTo>
                  <a:lnTo>
                    <a:pt x="40" y="33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1" y="48"/>
                  </a:lnTo>
                  <a:lnTo>
                    <a:pt x="42" y="51"/>
                  </a:lnTo>
                  <a:lnTo>
                    <a:pt x="42" y="53"/>
                  </a:lnTo>
                  <a:lnTo>
                    <a:pt x="44" y="55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7" y="65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7" y="79"/>
                  </a:lnTo>
                  <a:lnTo>
                    <a:pt x="47" y="83"/>
                  </a:lnTo>
                  <a:lnTo>
                    <a:pt x="47" y="84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4" y="85"/>
                  </a:lnTo>
                  <a:lnTo>
                    <a:pt x="41" y="89"/>
                  </a:lnTo>
                  <a:lnTo>
                    <a:pt x="41" y="90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5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1" y="99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39" y="106"/>
                  </a:lnTo>
                  <a:lnTo>
                    <a:pt x="40" y="106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0" y="111"/>
                  </a:lnTo>
                  <a:lnTo>
                    <a:pt x="40" y="111"/>
                  </a:lnTo>
                  <a:lnTo>
                    <a:pt x="37" y="114"/>
                  </a:lnTo>
                  <a:lnTo>
                    <a:pt x="36" y="115"/>
                  </a:lnTo>
                  <a:lnTo>
                    <a:pt x="35" y="119"/>
                  </a:lnTo>
                  <a:lnTo>
                    <a:pt x="32" y="120"/>
                  </a:lnTo>
                  <a:lnTo>
                    <a:pt x="31" y="120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30" y="128"/>
                  </a:lnTo>
                  <a:lnTo>
                    <a:pt x="30" y="12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30" y="135"/>
                  </a:lnTo>
                  <a:lnTo>
                    <a:pt x="29" y="136"/>
                  </a:lnTo>
                  <a:lnTo>
                    <a:pt x="26" y="139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4" y="140"/>
                  </a:lnTo>
                  <a:lnTo>
                    <a:pt x="24" y="145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19" y="145"/>
                  </a:lnTo>
                  <a:lnTo>
                    <a:pt x="17" y="146"/>
                  </a:lnTo>
                  <a:lnTo>
                    <a:pt x="17" y="146"/>
                  </a:lnTo>
                  <a:lnTo>
                    <a:pt x="16" y="148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8"/>
                  </a:lnTo>
                  <a:lnTo>
                    <a:pt x="15" y="146"/>
                  </a:lnTo>
                  <a:lnTo>
                    <a:pt x="14" y="149"/>
                  </a:lnTo>
                  <a:lnTo>
                    <a:pt x="12" y="146"/>
                  </a:lnTo>
                  <a:lnTo>
                    <a:pt x="11" y="146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29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62" name="Frihåndsform 261">
              <a:extLst>
                <a:ext uri="{FF2B5EF4-FFF2-40B4-BE49-F238E27FC236}">
                  <a16:creationId xmlns:a16="http://schemas.microsoft.com/office/drawing/2014/main" id="{00000000-0008-0000-0000-000044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712"/>
              <a:ext cx="9" cy="21"/>
            </a:xfrm>
            <a:custGeom>
              <a:avLst/>
              <a:gdLst>
                <a:gd name="T0" fmla="*/ 0 w 27"/>
                <a:gd name="T1" fmla="*/ 0 h 61"/>
                <a:gd name="T2" fmla="*/ 2 w 27"/>
                <a:gd name="T3" fmla="*/ 3 h 61"/>
                <a:gd name="T4" fmla="*/ 9 w 27"/>
                <a:gd name="T5" fmla="*/ 5 h 61"/>
                <a:gd name="T6" fmla="*/ 9 w 27"/>
                <a:gd name="T7" fmla="*/ 9 h 61"/>
                <a:gd name="T8" fmla="*/ 10 w 27"/>
                <a:gd name="T9" fmla="*/ 11 h 61"/>
                <a:gd name="T10" fmla="*/ 14 w 27"/>
                <a:gd name="T11" fmla="*/ 14 h 61"/>
                <a:gd name="T12" fmla="*/ 15 w 27"/>
                <a:gd name="T13" fmla="*/ 20 h 61"/>
                <a:gd name="T14" fmla="*/ 15 w 27"/>
                <a:gd name="T15" fmla="*/ 23 h 61"/>
                <a:gd name="T16" fmla="*/ 17 w 27"/>
                <a:gd name="T17" fmla="*/ 28 h 61"/>
                <a:gd name="T18" fmla="*/ 22 w 27"/>
                <a:gd name="T19" fmla="*/ 30 h 61"/>
                <a:gd name="T20" fmla="*/ 25 w 27"/>
                <a:gd name="T21" fmla="*/ 31 h 61"/>
                <a:gd name="T22" fmla="*/ 26 w 27"/>
                <a:gd name="T23" fmla="*/ 33 h 61"/>
                <a:gd name="T24" fmla="*/ 27 w 27"/>
                <a:gd name="T25" fmla="*/ 39 h 61"/>
                <a:gd name="T26" fmla="*/ 26 w 27"/>
                <a:gd name="T27" fmla="*/ 39 h 61"/>
                <a:gd name="T28" fmla="*/ 25 w 27"/>
                <a:gd name="T29" fmla="*/ 39 h 61"/>
                <a:gd name="T30" fmla="*/ 25 w 27"/>
                <a:gd name="T31" fmla="*/ 40 h 61"/>
                <a:gd name="T32" fmla="*/ 24 w 27"/>
                <a:gd name="T33" fmla="*/ 43 h 61"/>
                <a:gd name="T34" fmla="*/ 21 w 27"/>
                <a:gd name="T35" fmla="*/ 49 h 61"/>
                <a:gd name="T36" fmla="*/ 24 w 27"/>
                <a:gd name="T37" fmla="*/ 59 h 61"/>
                <a:gd name="T38" fmla="*/ 24 w 27"/>
                <a:gd name="T39" fmla="*/ 60 h 61"/>
                <a:gd name="T40" fmla="*/ 19 w 27"/>
                <a:gd name="T41" fmla="*/ 61 h 61"/>
                <a:gd name="T42" fmla="*/ 15 w 27"/>
                <a:gd name="T43" fmla="*/ 61 h 61"/>
                <a:gd name="T44" fmla="*/ 12 w 27"/>
                <a:gd name="T45" fmla="*/ 61 h 61"/>
                <a:gd name="T46" fmla="*/ 9 w 27"/>
                <a:gd name="T47" fmla="*/ 60 h 61"/>
                <a:gd name="T48" fmla="*/ 7 w 27"/>
                <a:gd name="T49" fmla="*/ 59 h 61"/>
                <a:gd name="T50" fmla="*/ 5 w 27"/>
                <a:gd name="T5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61">
                  <a:moveTo>
                    <a:pt x="0" y="0"/>
                  </a:moveTo>
                  <a:lnTo>
                    <a:pt x="2" y="3"/>
                  </a:lnTo>
                  <a:lnTo>
                    <a:pt x="9" y="5"/>
                  </a:lnTo>
                  <a:lnTo>
                    <a:pt x="9" y="9"/>
                  </a:lnTo>
                  <a:lnTo>
                    <a:pt x="10" y="11"/>
                  </a:lnTo>
                  <a:lnTo>
                    <a:pt x="14" y="14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7" y="28"/>
                  </a:lnTo>
                  <a:lnTo>
                    <a:pt x="22" y="30"/>
                  </a:lnTo>
                  <a:lnTo>
                    <a:pt x="25" y="31"/>
                  </a:lnTo>
                  <a:lnTo>
                    <a:pt x="26" y="33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1" y="49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19" y="61"/>
                  </a:lnTo>
                  <a:lnTo>
                    <a:pt x="15" y="61"/>
                  </a:lnTo>
                  <a:lnTo>
                    <a:pt x="12" y="61"/>
                  </a:lnTo>
                  <a:lnTo>
                    <a:pt x="9" y="60"/>
                  </a:lnTo>
                  <a:lnTo>
                    <a:pt x="7" y="59"/>
                  </a:lnTo>
                  <a:lnTo>
                    <a:pt x="5" y="59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63" name="Frihåndsform 262">
              <a:extLst>
                <a:ext uri="{FF2B5EF4-FFF2-40B4-BE49-F238E27FC236}">
                  <a16:creationId xmlns:a16="http://schemas.microsoft.com/office/drawing/2014/main" id="{00000000-0008-0000-0000-000045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63"/>
              <a:ext cx="216" cy="109"/>
            </a:xfrm>
            <a:custGeom>
              <a:avLst/>
              <a:gdLst>
                <a:gd name="T0" fmla="*/ 645 w 650"/>
                <a:gd name="T1" fmla="*/ 89 h 326"/>
                <a:gd name="T2" fmla="*/ 627 w 650"/>
                <a:gd name="T3" fmla="*/ 99 h 326"/>
                <a:gd name="T4" fmla="*/ 612 w 650"/>
                <a:gd name="T5" fmla="*/ 120 h 326"/>
                <a:gd name="T6" fmla="*/ 593 w 650"/>
                <a:gd name="T7" fmla="*/ 133 h 326"/>
                <a:gd name="T8" fmla="*/ 598 w 650"/>
                <a:gd name="T9" fmla="*/ 146 h 326"/>
                <a:gd name="T10" fmla="*/ 598 w 650"/>
                <a:gd name="T11" fmla="*/ 160 h 326"/>
                <a:gd name="T12" fmla="*/ 587 w 650"/>
                <a:gd name="T13" fmla="*/ 183 h 326"/>
                <a:gd name="T14" fmla="*/ 579 w 650"/>
                <a:gd name="T15" fmla="*/ 177 h 326"/>
                <a:gd name="T16" fmla="*/ 562 w 650"/>
                <a:gd name="T17" fmla="*/ 158 h 326"/>
                <a:gd name="T18" fmla="*/ 573 w 650"/>
                <a:gd name="T19" fmla="*/ 125 h 326"/>
                <a:gd name="T20" fmla="*/ 585 w 650"/>
                <a:gd name="T21" fmla="*/ 91 h 326"/>
                <a:gd name="T22" fmla="*/ 570 w 650"/>
                <a:gd name="T23" fmla="*/ 74 h 326"/>
                <a:gd name="T24" fmla="*/ 560 w 650"/>
                <a:gd name="T25" fmla="*/ 57 h 326"/>
                <a:gd name="T26" fmla="*/ 525 w 650"/>
                <a:gd name="T27" fmla="*/ 50 h 326"/>
                <a:gd name="T28" fmla="*/ 493 w 650"/>
                <a:gd name="T29" fmla="*/ 42 h 326"/>
                <a:gd name="T30" fmla="*/ 477 w 650"/>
                <a:gd name="T31" fmla="*/ 31 h 326"/>
                <a:gd name="T32" fmla="*/ 453 w 650"/>
                <a:gd name="T33" fmla="*/ 15 h 326"/>
                <a:gd name="T34" fmla="*/ 433 w 650"/>
                <a:gd name="T35" fmla="*/ 4 h 326"/>
                <a:gd name="T36" fmla="*/ 414 w 650"/>
                <a:gd name="T37" fmla="*/ 10 h 326"/>
                <a:gd name="T38" fmla="*/ 399 w 650"/>
                <a:gd name="T39" fmla="*/ 26 h 326"/>
                <a:gd name="T40" fmla="*/ 398 w 650"/>
                <a:gd name="T41" fmla="*/ 32 h 326"/>
                <a:gd name="T42" fmla="*/ 383 w 650"/>
                <a:gd name="T43" fmla="*/ 42 h 326"/>
                <a:gd name="T44" fmla="*/ 373 w 650"/>
                <a:gd name="T45" fmla="*/ 41 h 326"/>
                <a:gd name="T46" fmla="*/ 354 w 650"/>
                <a:gd name="T47" fmla="*/ 42 h 326"/>
                <a:gd name="T48" fmla="*/ 334 w 650"/>
                <a:gd name="T49" fmla="*/ 51 h 326"/>
                <a:gd name="T50" fmla="*/ 322 w 650"/>
                <a:gd name="T51" fmla="*/ 72 h 326"/>
                <a:gd name="T52" fmla="*/ 317 w 650"/>
                <a:gd name="T53" fmla="*/ 86 h 326"/>
                <a:gd name="T54" fmla="*/ 303 w 650"/>
                <a:gd name="T55" fmla="*/ 97 h 326"/>
                <a:gd name="T56" fmla="*/ 307 w 650"/>
                <a:gd name="T57" fmla="*/ 111 h 326"/>
                <a:gd name="T58" fmla="*/ 302 w 650"/>
                <a:gd name="T59" fmla="*/ 128 h 326"/>
                <a:gd name="T60" fmla="*/ 305 w 650"/>
                <a:gd name="T61" fmla="*/ 140 h 326"/>
                <a:gd name="T62" fmla="*/ 302 w 650"/>
                <a:gd name="T63" fmla="*/ 150 h 326"/>
                <a:gd name="T64" fmla="*/ 308 w 650"/>
                <a:gd name="T65" fmla="*/ 155 h 326"/>
                <a:gd name="T66" fmla="*/ 302 w 650"/>
                <a:gd name="T67" fmla="*/ 167 h 326"/>
                <a:gd name="T68" fmla="*/ 303 w 650"/>
                <a:gd name="T69" fmla="*/ 178 h 326"/>
                <a:gd name="T70" fmla="*/ 309 w 650"/>
                <a:gd name="T71" fmla="*/ 205 h 326"/>
                <a:gd name="T72" fmla="*/ 314 w 650"/>
                <a:gd name="T73" fmla="*/ 221 h 326"/>
                <a:gd name="T74" fmla="*/ 315 w 650"/>
                <a:gd name="T75" fmla="*/ 230 h 326"/>
                <a:gd name="T76" fmla="*/ 312 w 650"/>
                <a:gd name="T77" fmla="*/ 251 h 326"/>
                <a:gd name="T78" fmla="*/ 290 w 650"/>
                <a:gd name="T79" fmla="*/ 255 h 326"/>
                <a:gd name="T80" fmla="*/ 277 w 650"/>
                <a:gd name="T81" fmla="*/ 271 h 326"/>
                <a:gd name="T82" fmla="*/ 275 w 650"/>
                <a:gd name="T83" fmla="*/ 293 h 326"/>
                <a:gd name="T84" fmla="*/ 275 w 650"/>
                <a:gd name="T85" fmla="*/ 307 h 326"/>
                <a:gd name="T86" fmla="*/ 267 w 650"/>
                <a:gd name="T87" fmla="*/ 311 h 326"/>
                <a:gd name="T88" fmla="*/ 263 w 650"/>
                <a:gd name="T89" fmla="*/ 312 h 326"/>
                <a:gd name="T90" fmla="*/ 252 w 650"/>
                <a:gd name="T91" fmla="*/ 313 h 326"/>
                <a:gd name="T92" fmla="*/ 233 w 650"/>
                <a:gd name="T93" fmla="*/ 302 h 326"/>
                <a:gd name="T94" fmla="*/ 207 w 650"/>
                <a:gd name="T95" fmla="*/ 298 h 326"/>
                <a:gd name="T96" fmla="*/ 190 w 650"/>
                <a:gd name="T97" fmla="*/ 286 h 326"/>
                <a:gd name="T98" fmla="*/ 155 w 650"/>
                <a:gd name="T99" fmla="*/ 291 h 326"/>
                <a:gd name="T100" fmla="*/ 133 w 650"/>
                <a:gd name="T101" fmla="*/ 312 h 326"/>
                <a:gd name="T102" fmla="*/ 117 w 650"/>
                <a:gd name="T103" fmla="*/ 323 h 326"/>
                <a:gd name="T104" fmla="*/ 97 w 650"/>
                <a:gd name="T105" fmla="*/ 316 h 326"/>
                <a:gd name="T106" fmla="*/ 69 w 650"/>
                <a:gd name="T107" fmla="*/ 315 h 326"/>
                <a:gd name="T108" fmla="*/ 47 w 650"/>
                <a:gd name="T109" fmla="*/ 313 h 326"/>
                <a:gd name="T110" fmla="*/ 37 w 650"/>
                <a:gd name="T111" fmla="*/ 296 h 326"/>
                <a:gd name="T112" fmla="*/ 18 w 650"/>
                <a:gd name="T113" fmla="*/ 271 h 326"/>
                <a:gd name="T114" fmla="*/ 40 w 650"/>
                <a:gd name="T115" fmla="*/ 24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326">
                  <a:moveTo>
                    <a:pt x="650" y="67"/>
                  </a:moveTo>
                  <a:lnTo>
                    <a:pt x="648" y="71"/>
                  </a:lnTo>
                  <a:lnTo>
                    <a:pt x="648" y="72"/>
                  </a:lnTo>
                  <a:lnTo>
                    <a:pt x="648" y="74"/>
                  </a:lnTo>
                  <a:lnTo>
                    <a:pt x="648" y="75"/>
                  </a:lnTo>
                  <a:lnTo>
                    <a:pt x="649" y="80"/>
                  </a:lnTo>
                  <a:lnTo>
                    <a:pt x="650" y="81"/>
                  </a:lnTo>
                  <a:lnTo>
                    <a:pt x="645" y="89"/>
                  </a:lnTo>
                  <a:lnTo>
                    <a:pt x="643" y="92"/>
                  </a:lnTo>
                  <a:lnTo>
                    <a:pt x="638" y="96"/>
                  </a:lnTo>
                  <a:lnTo>
                    <a:pt x="638" y="97"/>
                  </a:lnTo>
                  <a:lnTo>
                    <a:pt x="638" y="96"/>
                  </a:lnTo>
                  <a:lnTo>
                    <a:pt x="637" y="95"/>
                  </a:lnTo>
                  <a:lnTo>
                    <a:pt x="632" y="94"/>
                  </a:lnTo>
                  <a:lnTo>
                    <a:pt x="632" y="95"/>
                  </a:lnTo>
                  <a:lnTo>
                    <a:pt x="627" y="99"/>
                  </a:lnTo>
                  <a:lnTo>
                    <a:pt x="625" y="100"/>
                  </a:lnTo>
                  <a:lnTo>
                    <a:pt x="622" y="102"/>
                  </a:lnTo>
                  <a:lnTo>
                    <a:pt x="622" y="102"/>
                  </a:lnTo>
                  <a:lnTo>
                    <a:pt x="622" y="104"/>
                  </a:lnTo>
                  <a:lnTo>
                    <a:pt x="622" y="105"/>
                  </a:lnTo>
                  <a:lnTo>
                    <a:pt x="622" y="107"/>
                  </a:lnTo>
                  <a:lnTo>
                    <a:pt x="614" y="119"/>
                  </a:lnTo>
                  <a:lnTo>
                    <a:pt x="612" y="120"/>
                  </a:lnTo>
                  <a:lnTo>
                    <a:pt x="610" y="119"/>
                  </a:lnTo>
                  <a:lnTo>
                    <a:pt x="610" y="117"/>
                  </a:lnTo>
                  <a:lnTo>
                    <a:pt x="607" y="120"/>
                  </a:lnTo>
                  <a:lnTo>
                    <a:pt x="602" y="121"/>
                  </a:lnTo>
                  <a:lnTo>
                    <a:pt x="600" y="120"/>
                  </a:lnTo>
                  <a:lnTo>
                    <a:pt x="595" y="124"/>
                  </a:lnTo>
                  <a:lnTo>
                    <a:pt x="592" y="126"/>
                  </a:lnTo>
                  <a:lnTo>
                    <a:pt x="593" y="133"/>
                  </a:lnTo>
                  <a:lnTo>
                    <a:pt x="595" y="136"/>
                  </a:lnTo>
                  <a:lnTo>
                    <a:pt x="595" y="136"/>
                  </a:lnTo>
                  <a:lnTo>
                    <a:pt x="598" y="137"/>
                  </a:lnTo>
                  <a:lnTo>
                    <a:pt x="598" y="138"/>
                  </a:lnTo>
                  <a:lnTo>
                    <a:pt x="599" y="142"/>
                  </a:lnTo>
                  <a:lnTo>
                    <a:pt x="598" y="142"/>
                  </a:lnTo>
                  <a:lnTo>
                    <a:pt x="598" y="143"/>
                  </a:lnTo>
                  <a:lnTo>
                    <a:pt x="598" y="146"/>
                  </a:lnTo>
                  <a:lnTo>
                    <a:pt x="599" y="148"/>
                  </a:lnTo>
                  <a:lnTo>
                    <a:pt x="599" y="148"/>
                  </a:lnTo>
                  <a:lnTo>
                    <a:pt x="598" y="150"/>
                  </a:lnTo>
                  <a:lnTo>
                    <a:pt x="598" y="151"/>
                  </a:lnTo>
                  <a:lnTo>
                    <a:pt x="597" y="152"/>
                  </a:lnTo>
                  <a:lnTo>
                    <a:pt x="598" y="152"/>
                  </a:lnTo>
                  <a:lnTo>
                    <a:pt x="597" y="157"/>
                  </a:lnTo>
                  <a:lnTo>
                    <a:pt x="598" y="160"/>
                  </a:lnTo>
                  <a:lnTo>
                    <a:pt x="598" y="160"/>
                  </a:lnTo>
                  <a:lnTo>
                    <a:pt x="599" y="160"/>
                  </a:lnTo>
                  <a:lnTo>
                    <a:pt x="594" y="171"/>
                  </a:lnTo>
                  <a:lnTo>
                    <a:pt x="593" y="172"/>
                  </a:lnTo>
                  <a:lnTo>
                    <a:pt x="589" y="176"/>
                  </a:lnTo>
                  <a:lnTo>
                    <a:pt x="589" y="177"/>
                  </a:lnTo>
                  <a:lnTo>
                    <a:pt x="588" y="182"/>
                  </a:lnTo>
                  <a:lnTo>
                    <a:pt x="587" y="183"/>
                  </a:lnTo>
                  <a:lnTo>
                    <a:pt x="585" y="182"/>
                  </a:lnTo>
                  <a:lnTo>
                    <a:pt x="585" y="181"/>
                  </a:lnTo>
                  <a:lnTo>
                    <a:pt x="584" y="180"/>
                  </a:lnTo>
                  <a:lnTo>
                    <a:pt x="582" y="180"/>
                  </a:lnTo>
                  <a:lnTo>
                    <a:pt x="582" y="178"/>
                  </a:lnTo>
                  <a:lnTo>
                    <a:pt x="580" y="178"/>
                  </a:lnTo>
                  <a:lnTo>
                    <a:pt x="580" y="178"/>
                  </a:lnTo>
                  <a:lnTo>
                    <a:pt x="579" y="177"/>
                  </a:lnTo>
                  <a:lnTo>
                    <a:pt x="578" y="177"/>
                  </a:lnTo>
                  <a:lnTo>
                    <a:pt x="577" y="177"/>
                  </a:lnTo>
                  <a:lnTo>
                    <a:pt x="570" y="175"/>
                  </a:lnTo>
                  <a:lnTo>
                    <a:pt x="568" y="173"/>
                  </a:lnTo>
                  <a:lnTo>
                    <a:pt x="565" y="172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2" y="158"/>
                  </a:lnTo>
                  <a:lnTo>
                    <a:pt x="562" y="156"/>
                  </a:lnTo>
                  <a:lnTo>
                    <a:pt x="560" y="152"/>
                  </a:lnTo>
                  <a:lnTo>
                    <a:pt x="559" y="148"/>
                  </a:lnTo>
                  <a:lnTo>
                    <a:pt x="559" y="147"/>
                  </a:lnTo>
                  <a:lnTo>
                    <a:pt x="563" y="141"/>
                  </a:lnTo>
                  <a:lnTo>
                    <a:pt x="565" y="137"/>
                  </a:lnTo>
                  <a:lnTo>
                    <a:pt x="568" y="130"/>
                  </a:lnTo>
                  <a:lnTo>
                    <a:pt x="573" y="125"/>
                  </a:lnTo>
                  <a:lnTo>
                    <a:pt x="575" y="120"/>
                  </a:lnTo>
                  <a:lnTo>
                    <a:pt x="577" y="120"/>
                  </a:lnTo>
                  <a:lnTo>
                    <a:pt x="578" y="115"/>
                  </a:lnTo>
                  <a:lnTo>
                    <a:pt x="580" y="109"/>
                  </a:lnTo>
                  <a:lnTo>
                    <a:pt x="582" y="102"/>
                  </a:lnTo>
                  <a:lnTo>
                    <a:pt x="583" y="100"/>
                  </a:lnTo>
                  <a:lnTo>
                    <a:pt x="584" y="99"/>
                  </a:lnTo>
                  <a:lnTo>
                    <a:pt x="585" y="91"/>
                  </a:lnTo>
                  <a:lnTo>
                    <a:pt x="583" y="89"/>
                  </a:lnTo>
                  <a:lnTo>
                    <a:pt x="580" y="84"/>
                  </a:lnTo>
                  <a:lnTo>
                    <a:pt x="579" y="84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7" y="80"/>
                  </a:lnTo>
                  <a:lnTo>
                    <a:pt x="573" y="75"/>
                  </a:lnTo>
                  <a:lnTo>
                    <a:pt x="570" y="74"/>
                  </a:lnTo>
                  <a:lnTo>
                    <a:pt x="568" y="71"/>
                  </a:lnTo>
                  <a:lnTo>
                    <a:pt x="567" y="71"/>
                  </a:lnTo>
                  <a:lnTo>
                    <a:pt x="567" y="69"/>
                  </a:lnTo>
                  <a:lnTo>
                    <a:pt x="565" y="66"/>
                  </a:lnTo>
                  <a:lnTo>
                    <a:pt x="564" y="65"/>
                  </a:lnTo>
                  <a:lnTo>
                    <a:pt x="562" y="61"/>
                  </a:lnTo>
                  <a:lnTo>
                    <a:pt x="560" y="60"/>
                  </a:lnTo>
                  <a:lnTo>
                    <a:pt x="560" y="57"/>
                  </a:lnTo>
                  <a:lnTo>
                    <a:pt x="558" y="56"/>
                  </a:lnTo>
                  <a:lnTo>
                    <a:pt x="555" y="55"/>
                  </a:lnTo>
                  <a:lnTo>
                    <a:pt x="549" y="54"/>
                  </a:lnTo>
                  <a:lnTo>
                    <a:pt x="545" y="54"/>
                  </a:lnTo>
                  <a:lnTo>
                    <a:pt x="539" y="52"/>
                  </a:lnTo>
                  <a:lnTo>
                    <a:pt x="538" y="51"/>
                  </a:lnTo>
                  <a:lnTo>
                    <a:pt x="528" y="50"/>
                  </a:lnTo>
                  <a:lnTo>
                    <a:pt x="525" y="50"/>
                  </a:lnTo>
                  <a:lnTo>
                    <a:pt x="519" y="49"/>
                  </a:lnTo>
                  <a:lnTo>
                    <a:pt x="514" y="47"/>
                  </a:lnTo>
                  <a:lnTo>
                    <a:pt x="513" y="47"/>
                  </a:lnTo>
                  <a:lnTo>
                    <a:pt x="510" y="47"/>
                  </a:lnTo>
                  <a:lnTo>
                    <a:pt x="504" y="45"/>
                  </a:lnTo>
                  <a:lnTo>
                    <a:pt x="502" y="44"/>
                  </a:lnTo>
                  <a:lnTo>
                    <a:pt x="495" y="44"/>
                  </a:lnTo>
                  <a:lnTo>
                    <a:pt x="493" y="42"/>
                  </a:lnTo>
                  <a:lnTo>
                    <a:pt x="492" y="42"/>
                  </a:lnTo>
                  <a:lnTo>
                    <a:pt x="487" y="39"/>
                  </a:lnTo>
                  <a:lnTo>
                    <a:pt x="487" y="35"/>
                  </a:lnTo>
                  <a:lnTo>
                    <a:pt x="487" y="34"/>
                  </a:lnTo>
                  <a:lnTo>
                    <a:pt x="485" y="32"/>
                  </a:lnTo>
                  <a:lnTo>
                    <a:pt x="482" y="32"/>
                  </a:lnTo>
                  <a:lnTo>
                    <a:pt x="479" y="31"/>
                  </a:lnTo>
                  <a:lnTo>
                    <a:pt x="477" y="31"/>
                  </a:lnTo>
                  <a:lnTo>
                    <a:pt x="468" y="27"/>
                  </a:lnTo>
                  <a:lnTo>
                    <a:pt x="467" y="26"/>
                  </a:lnTo>
                  <a:lnTo>
                    <a:pt x="464" y="24"/>
                  </a:lnTo>
                  <a:lnTo>
                    <a:pt x="458" y="20"/>
                  </a:lnTo>
                  <a:lnTo>
                    <a:pt x="455" y="17"/>
                  </a:lnTo>
                  <a:lnTo>
                    <a:pt x="454" y="16"/>
                  </a:lnTo>
                  <a:lnTo>
                    <a:pt x="454" y="15"/>
                  </a:lnTo>
                  <a:lnTo>
                    <a:pt x="453" y="15"/>
                  </a:lnTo>
                  <a:lnTo>
                    <a:pt x="450" y="12"/>
                  </a:lnTo>
                  <a:lnTo>
                    <a:pt x="449" y="10"/>
                  </a:lnTo>
                  <a:lnTo>
                    <a:pt x="448" y="6"/>
                  </a:lnTo>
                  <a:lnTo>
                    <a:pt x="447" y="5"/>
                  </a:lnTo>
                  <a:lnTo>
                    <a:pt x="445" y="2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"/>
                  </a:lnTo>
                  <a:lnTo>
                    <a:pt x="430" y="7"/>
                  </a:lnTo>
                  <a:lnTo>
                    <a:pt x="429" y="7"/>
                  </a:lnTo>
                  <a:lnTo>
                    <a:pt x="425" y="5"/>
                  </a:lnTo>
                  <a:lnTo>
                    <a:pt x="423" y="5"/>
                  </a:lnTo>
                  <a:lnTo>
                    <a:pt x="423" y="6"/>
                  </a:lnTo>
                  <a:lnTo>
                    <a:pt x="418" y="7"/>
                  </a:lnTo>
                  <a:lnTo>
                    <a:pt x="415" y="10"/>
                  </a:lnTo>
                  <a:lnTo>
                    <a:pt x="414" y="10"/>
                  </a:lnTo>
                  <a:lnTo>
                    <a:pt x="414" y="16"/>
                  </a:lnTo>
                  <a:lnTo>
                    <a:pt x="413" y="17"/>
                  </a:lnTo>
                  <a:lnTo>
                    <a:pt x="409" y="19"/>
                  </a:lnTo>
                  <a:lnTo>
                    <a:pt x="409" y="19"/>
                  </a:lnTo>
                  <a:lnTo>
                    <a:pt x="408" y="19"/>
                  </a:lnTo>
                  <a:lnTo>
                    <a:pt x="408" y="20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8" y="26"/>
                  </a:lnTo>
                  <a:lnTo>
                    <a:pt x="397" y="27"/>
                  </a:lnTo>
                  <a:lnTo>
                    <a:pt x="397" y="29"/>
                  </a:lnTo>
                  <a:lnTo>
                    <a:pt x="395" y="30"/>
                  </a:lnTo>
                  <a:lnTo>
                    <a:pt x="398" y="32"/>
                  </a:lnTo>
                  <a:lnTo>
                    <a:pt x="399" y="32"/>
                  </a:lnTo>
                  <a:lnTo>
                    <a:pt x="399" y="32"/>
                  </a:lnTo>
                  <a:lnTo>
                    <a:pt x="398" y="32"/>
                  </a:lnTo>
                  <a:lnTo>
                    <a:pt x="398" y="34"/>
                  </a:lnTo>
                  <a:lnTo>
                    <a:pt x="395" y="34"/>
                  </a:lnTo>
                  <a:lnTo>
                    <a:pt x="390" y="39"/>
                  </a:lnTo>
                  <a:lnTo>
                    <a:pt x="387" y="40"/>
                  </a:lnTo>
                  <a:lnTo>
                    <a:pt x="385" y="42"/>
                  </a:lnTo>
                  <a:lnTo>
                    <a:pt x="385" y="42"/>
                  </a:lnTo>
                  <a:lnTo>
                    <a:pt x="383" y="42"/>
                  </a:lnTo>
                  <a:lnTo>
                    <a:pt x="383" y="42"/>
                  </a:lnTo>
                  <a:lnTo>
                    <a:pt x="382" y="42"/>
                  </a:lnTo>
                  <a:lnTo>
                    <a:pt x="380" y="44"/>
                  </a:lnTo>
                  <a:lnTo>
                    <a:pt x="380" y="45"/>
                  </a:lnTo>
                  <a:lnTo>
                    <a:pt x="379" y="44"/>
                  </a:lnTo>
                  <a:lnTo>
                    <a:pt x="378" y="42"/>
                  </a:lnTo>
                  <a:lnTo>
                    <a:pt x="375" y="41"/>
                  </a:lnTo>
                  <a:lnTo>
                    <a:pt x="374" y="41"/>
                  </a:lnTo>
                  <a:lnTo>
                    <a:pt x="373" y="41"/>
                  </a:lnTo>
                  <a:lnTo>
                    <a:pt x="372" y="41"/>
                  </a:lnTo>
                  <a:lnTo>
                    <a:pt x="372" y="42"/>
                  </a:lnTo>
                  <a:lnTo>
                    <a:pt x="369" y="42"/>
                  </a:lnTo>
                  <a:lnTo>
                    <a:pt x="368" y="42"/>
                  </a:lnTo>
                  <a:lnTo>
                    <a:pt x="364" y="42"/>
                  </a:lnTo>
                  <a:lnTo>
                    <a:pt x="363" y="37"/>
                  </a:lnTo>
                  <a:lnTo>
                    <a:pt x="359" y="39"/>
                  </a:lnTo>
                  <a:lnTo>
                    <a:pt x="354" y="42"/>
                  </a:lnTo>
                  <a:lnTo>
                    <a:pt x="353" y="42"/>
                  </a:lnTo>
                  <a:lnTo>
                    <a:pt x="349" y="40"/>
                  </a:lnTo>
                  <a:lnTo>
                    <a:pt x="340" y="44"/>
                  </a:lnTo>
                  <a:lnTo>
                    <a:pt x="338" y="44"/>
                  </a:lnTo>
                  <a:lnTo>
                    <a:pt x="335" y="45"/>
                  </a:lnTo>
                  <a:lnTo>
                    <a:pt x="334" y="46"/>
                  </a:lnTo>
                  <a:lnTo>
                    <a:pt x="334" y="47"/>
                  </a:lnTo>
                  <a:lnTo>
                    <a:pt x="334" y="51"/>
                  </a:lnTo>
                  <a:lnTo>
                    <a:pt x="334" y="51"/>
                  </a:lnTo>
                  <a:lnTo>
                    <a:pt x="332" y="55"/>
                  </a:lnTo>
                  <a:lnTo>
                    <a:pt x="333" y="56"/>
                  </a:lnTo>
                  <a:lnTo>
                    <a:pt x="333" y="57"/>
                  </a:lnTo>
                  <a:lnTo>
                    <a:pt x="332" y="62"/>
                  </a:lnTo>
                  <a:lnTo>
                    <a:pt x="323" y="71"/>
                  </a:lnTo>
                  <a:lnTo>
                    <a:pt x="322" y="71"/>
                  </a:lnTo>
                  <a:lnTo>
                    <a:pt x="322" y="72"/>
                  </a:lnTo>
                  <a:lnTo>
                    <a:pt x="322" y="74"/>
                  </a:lnTo>
                  <a:lnTo>
                    <a:pt x="323" y="76"/>
                  </a:lnTo>
                  <a:lnTo>
                    <a:pt x="322" y="77"/>
                  </a:lnTo>
                  <a:lnTo>
                    <a:pt x="320" y="80"/>
                  </a:lnTo>
                  <a:lnTo>
                    <a:pt x="320" y="80"/>
                  </a:lnTo>
                  <a:lnTo>
                    <a:pt x="320" y="82"/>
                  </a:lnTo>
                  <a:lnTo>
                    <a:pt x="318" y="84"/>
                  </a:lnTo>
                  <a:lnTo>
                    <a:pt x="317" y="86"/>
                  </a:lnTo>
                  <a:lnTo>
                    <a:pt x="317" y="89"/>
                  </a:lnTo>
                  <a:lnTo>
                    <a:pt x="314" y="90"/>
                  </a:lnTo>
                  <a:lnTo>
                    <a:pt x="312" y="91"/>
                  </a:lnTo>
                  <a:lnTo>
                    <a:pt x="308" y="91"/>
                  </a:lnTo>
                  <a:lnTo>
                    <a:pt x="307" y="91"/>
                  </a:lnTo>
                  <a:lnTo>
                    <a:pt x="307" y="92"/>
                  </a:lnTo>
                  <a:lnTo>
                    <a:pt x="305" y="92"/>
                  </a:lnTo>
                  <a:lnTo>
                    <a:pt x="303" y="97"/>
                  </a:lnTo>
                  <a:lnTo>
                    <a:pt x="303" y="99"/>
                  </a:lnTo>
                  <a:lnTo>
                    <a:pt x="303" y="100"/>
                  </a:lnTo>
                  <a:lnTo>
                    <a:pt x="299" y="104"/>
                  </a:lnTo>
                  <a:lnTo>
                    <a:pt x="300" y="105"/>
                  </a:lnTo>
                  <a:lnTo>
                    <a:pt x="302" y="105"/>
                  </a:lnTo>
                  <a:lnTo>
                    <a:pt x="303" y="105"/>
                  </a:lnTo>
                  <a:lnTo>
                    <a:pt x="305" y="106"/>
                  </a:lnTo>
                  <a:lnTo>
                    <a:pt x="307" y="111"/>
                  </a:lnTo>
                  <a:lnTo>
                    <a:pt x="307" y="112"/>
                  </a:lnTo>
                  <a:lnTo>
                    <a:pt x="308" y="112"/>
                  </a:lnTo>
                  <a:lnTo>
                    <a:pt x="309" y="112"/>
                  </a:lnTo>
                  <a:lnTo>
                    <a:pt x="308" y="121"/>
                  </a:lnTo>
                  <a:lnTo>
                    <a:pt x="303" y="126"/>
                  </a:lnTo>
                  <a:lnTo>
                    <a:pt x="300" y="126"/>
                  </a:lnTo>
                  <a:lnTo>
                    <a:pt x="300" y="128"/>
                  </a:lnTo>
                  <a:lnTo>
                    <a:pt x="302" y="128"/>
                  </a:lnTo>
                  <a:lnTo>
                    <a:pt x="303" y="128"/>
                  </a:lnTo>
                  <a:lnTo>
                    <a:pt x="304" y="130"/>
                  </a:lnTo>
                  <a:lnTo>
                    <a:pt x="304" y="131"/>
                  </a:lnTo>
                  <a:lnTo>
                    <a:pt x="304" y="132"/>
                  </a:lnTo>
                  <a:lnTo>
                    <a:pt x="303" y="137"/>
                  </a:lnTo>
                  <a:lnTo>
                    <a:pt x="304" y="137"/>
                  </a:lnTo>
                  <a:lnTo>
                    <a:pt x="304" y="138"/>
                  </a:lnTo>
                  <a:lnTo>
                    <a:pt x="305" y="140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3" y="145"/>
                  </a:lnTo>
                  <a:lnTo>
                    <a:pt x="303" y="146"/>
                  </a:lnTo>
                  <a:lnTo>
                    <a:pt x="303" y="147"/>
                  </a:lnTo>
                  <a:lnTo>
                    <a:pt x="302" y="148"/>
                  </a:lnTo>
                  <a:lnTo>
                    <a:pt x="303" y="148"/>
                  </a:lnTo>
                  <a:lnTo>
                    <a:pt x="302" y="150"/>
                  </a:lnTo>
                  <a:lnTo>
                    <a:pt x="302" y="151"/>
                  </a:lnTo>
                  <a:lnTo>
                    <a:pt x="304" y="151"/>
                  </a:lnTo>
                  <a:lnTo>
                    <a:pt x="304" y="152"/>
                  </a:lnTo>
                  <a:lnTo>
                    <a:pt x="303" y="152"/>
                  </a:lnTo>
                  <a:lnTo>
                    <a:pt x="304" y="152"/>
                  </a:lnTo>
                  <a:lnTo>
                    <a:pt x="305" y="152"/>
                  </a:lnTo>
                  <a:lnTo>
                    <a:pt x="307" y="153"/>
                  </a:lnTo>
                  <a:lnTo>
                    <a:pt x="308" y="155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5" y="160"/>
                  </a:lnTo>
                  <a:lnTo>
                    <a:pt x="307" y="161"/>
                  </a:lnTo>
                  <a:lnTo>
                    <a:pt x="304" y="162"/>
                  </a:lnTo>
                  <a:lnTo>
                    <a:pt x="304" y="163"/>
                  </a:lnTo>
                  <a:lnTo>
                    <a:pt x="303" y="166"/>
                  </a:lnTo>
                  <a:lnTo>
                    <a:pt x="302" y="167"/>
                  </a:lnTo>
                  <a:lnTo>
                    <a:pt x="303" y="168"/>
                  </a:lnTo>
                  <a:lnTo>
                    <a:pt x="302" y="172"/>
                  </a:lnTo>
                  <a:lnTo>
                    <a:pt x="302" y="172"/>
                  </a:lnTo>
                  <a:lnTo>
                    <a:pt x="303" y="172"/>
                  </a:lnTo>
                  <a:lnTo>
                    <a:pt x="302" y="175"/>
                  </a:lnTo>
                  <a:lnTo>
                    <a:pt x="303" y="176"/>
                  </a:lnTo>
                  <a:lnTo>
                    <a:pt x="303" y="177"/>
                  </a:lnTo>
                  <a:lnTo>
                    <a:pt x="303" y="178"/>
                  </a:lnTo>
                  <a:lnTo>
                    <a:pt x="303" y="182"/>
                  </a:lnTo>
                  <a:lnTo>
                    <a:pt x="300" y="183"/>
                  </a:lnTo>
                  <a:lnTo>
                    <a:pt x="304" y="191"/>
                  </a:lnTo>
                  <a:lnTo>
                    <a:pt x="303" y="192"/>
                  </a:lnTo>
                  <a:lnTo>
                    <a:pt x="303" y="195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9" y="205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12" y="211"/>
                  </a:lnTo>
                  <a:lnTo>
                    <a:pt x="312" y="215"/>
                  </a:lnTo>
                  <a:lnTo>
                    <a:pt x="312" y="216"/>
                  </a:lnTo>
                  <a:lnTo>
                    <a:pt x="312" y="216"/>
                  </a:lnTo>
                  <a:lnTo>
                    <a:pt x="314" y="218"/>
                  </a:lnTo>
                  <a:lnTo>
                    <a:pt x="314" y="221"/>
                  </a:lnTo>
                  <a:lnTo>
                    <a:pt x="315" y="223"/>
                  </a:lnTo>
                  <a:lnTo>
                    <a:pt x="317" y="223"/>
                  </a:lnTo>
                  <a:lnTo>
                    <a:pt x="318" y="225"/>
                  </a:lnTo>
                  <a:lnTo>
                    <a:pt x="318" y="226"/>
                  </a:lnTo>
                  <a:lnTo>
                    <a:pt x="318" y="227"/>
                  </a:lnTo>
                  <a:lnTo>
                    <a:pt x="317" y="228"/>
                  </a:lnTo>
                  <a:lnTo>
                    <a:pt x="317" y="230"/>
                  </a:lnTo>
                  <a:lnTo>
                    <a:pt x="315" y="230"/>
                  </a:lnTo>
                  <a:lnTo>
                    <a:pt x="314" y="235"/>
                  </a:lnTo>
                  <a:lnTo>
                    <a:pt x="314" y="236"/>
                  </a:lnTo>
                  <a:lnTo>
                    <a:pt x="313" y="240"/>
                  </a:lnTo>
                  <a:lnTo>
                    <a:pt x="312" y="246"/>
                  </a:lnTo>
                  <a:lnTo>
                    <a:pt x="312" y="247"/>
                  </a:lnTo>
                  <a:lnTo>
                    <a:pt x="312" y="248"/>
                  </a:lnTo>
                  <a:lnTo>
                    <a:pt x="312" y="250"/>
                  </a:lnTo>
                  <a:lnTo>
                    <a:pt x="312" y="251"/>
                  </a:lnTo>
                  <a:lnTo>
                    <a:pt x="308" y="253"/>
                  </a:lnTo>
                  <a:lnTo>
                    <a:pt x="307" y="253"/>
                  </a:lnTo>
                  <a:lnTo>
                    <a:pt x="305" y="253"/>
                  </a:lnTo>
                  <a:lnTo>
                    <a:pt x="302" y="255"/>
                  </a:lnTo>
                  <a:lnTo>
                    <a:pt x="298" y="251"/>
                  </a:lnTo>
                  <a:lnTo>
                    <a:pt x="290" y="255"/>
                  </a:lnTo>
                  <a:lnTo>
                    <a:pt x="290" y="255"/>
                  </a:lnTo>
                  <a:lnTo>
                    <a:pt x="290" y="255"/>
                  </a:lnTo>
                  <a:lnTo>
                    <a:pt x="288" y="257"/>
                  </a:lnTo>
                  <a:lnTo>
                    <a:pt x="283" y="262"/>
                  </a:lnTo>
                  <a:lnTo>
                    <a:pt x="282" y="263"/>
                  </a:lnTo>
                  <a:lnTo>
                    <a:pt x="279" y="265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7" y="271"/>
                  </a:lnTo>
                  <a:lnTo>
                    <a:pt x="275" y="275"/>
                  </a:lnTo>
                  <a:lnTo>
                    <a:pt x="274" y="285"/>
                  </a:lnTo>
                  <a:lnTo>
                    <a:pt x="275" y="287"/>
                  </a:lnTo>
                  <a:lnTo>
                    <a:pt x="275" y="288"/>
                  </a:lnTo>
                  <a:lnTo>
                    <a:pt x="275" y="290"/>
                  </a:lnTo>
                  <a:lnTo>
                    <a:pt x="275" y="292"/>
                  </a:lnTo>
                  <a:lnTo>
                    <a:pt x="275" y="293"/>
                  </a:lnTo>
                  <a:lnTo>
                    <a:pt x="275" y="293"/>
                  </a:lnTo>
                  <a:lnTo>
                    <a:pt x="275" y="297"/>
                  </a:lnTo>
                  <a:lnTo>
                    <a:pt x="275" y="297"/>
                  </a:lnTo>
                  <a:lnTo>
                    <a:pt x="275" y="298"/>
                  </a:lnTo>
                  <a:lnTo>
                    <a:pt x="275" y="300"/>
                  </a:lnTo>
                  <a:lnTo>
                    <a:pt x="275" y="301"/>
                  </a:lnTo>
                  <a:lnTo>
                    <a:pt x="277" y="303"/>
                  </a:lnTo>
                  <a:lnTo>
                    <a:pt x="275" y="306"/>
                  </a:lnTo>
                  <a:lnTo>
                    <a:pt x="275" y="307"/>
                  </a:lnTo>
                  <a:lnTo>
                    <a:pt x="275" y="308"/>
                  </a:lnTo>
                  <a:lnTo>
                    <a:pt x="274" y="310"/>
                  </a:lnTo>
                  <a:lnTo>
                    <a:pt x="274" y="308"/>
                  </a:lnTo>
                  <a:lnTo>
                    <a:pt x="272" y="308"/>
                  </a:lnTo>
                  <a:lnTo>
                    <a:pt x="269" y="310"/>
                  </a:lnTo>
                  <a:lnTo>
                    <a:pt x="269" y="310"/>
                  </a:lnTo>
                  <a:lnTo>
                    <a:pt x="268" y="311"/>
                  </a:lnTo>
                  <a:lnTo>
                    <a:pt x="267" y="311"/>
                  </a:lnTo>
                  <a:lnTo>
                    <a:pt x="265" y="311"/>
                  </a:lnTo>
                  <a:lnTo>
                    <a:pt x="265" y="310"/>
                  </a:lnTo>
                  <a:lnTo>
                    <a:pt x="265" y="311"/>
                  </a:lnTo>
                  <a:lnTo>
                    <a:pt x="264" y="311"/>
                  </a:lnTo>
                  <a:lnTo>
                    <a:pt x="263" y="311"/>
                  </a:lnTo>
                  <a:lnTo>
                    <a:pt x="263" y="312"/>
                  </a:lnTo>
                  <a:lnTo>
                    <a:pt x="263" y="312"/>
                  </a:lnTo>
                  <a:lnTo>
                    <a:pt x="263" y="312"/>
                  </a:lnTo>
                  <a:lnTo>
                    <a:pt x="263" y="313"/>
                  </a:lnTo>
                  <a:lnTo>
                    <a:pt x="263" y="317"/>
                  </a:lnTo>
                  <a:lnTo>
                    <a:pt x="263" y="317"/>
                  </a:lnTo>
                  <a:lnTo>
                    <a:pt x="263" y="320"/>
                  </a:lnTo>
                  <a:lnTo>
                    <a:pt x="263" y="323"/>
                  </a:lnTo>
                  <a:lnTo>
                    <a:pt x="259" y="322"/>
                  </a:lnTo>
                  <a:lnTo>
                    <a:pt x="255" y="316"/>
                  </a:lnTo>
                  <a:lnTo>
                    <a:pt x="252" y="313"/>
                  </a:lnTo>
                  <a:lnTo>
                    <a:pt x="250" y="312"/>
                  </a:lnTo>
                  <a:lnTo>
                    <a:pt x="250" y="311"/>
                  </a:lnTo>
                  <a:lnTo>
                    <a:pt x="250" y="310"/>
                  </a:lnTo>
                  <a:lnTo>
                    <a:pt x="249" y="310"/>
                  </a:lnTo>
                  <a:lnTo>
                    <a:pt x="243" y="306"/>
                  </a:lnTo>
                  <a:lnTo>
                    <a:pt x="240" y="306"/>
                  </a:lnTo>
                  <a:lnTo>
                    <a:pt x="239" y="303"/>
                  </a:lnTo>
                  <a:lnTo>
                    <a:pt x="233" y="302"/>
                  </a:lnTo>
                  <a:lnTo>
                    <a:pt x="233" y="302"/>
                  </a:lnTo>
                  <a:lnTo>
                    <a:pt x="229" y="301"/>
                  </a:lnTo>
                  <a:lnTo>
                    <a:pt x="224" y="301"/>
                  </a:lnTo>
                  <a:lnTo>
                    <a:pt x="223" y="301"/>
                  </a:lnTo>
                  <a:lnTo>
                    <a:pt x="220" y="301"/>
                  </a:lnTo>
                  <a:lnTo>
                    <a:pt x="215" y="301"/>
                  </a:lnTo>
                  <a:lnTo>
                    <a:pt x="214" y="300"/>
                  </a:lnTo>
                  <a:lnTo>
                    <a:pt x="207" y="298"/>
                  </a:lnTo>
                  <a:lnTo>
                    <a:pt x="204" y="298"/>
                  </a:lnTo>
                  <a:lnTo>
                    <a:pt x="203" y="297"/>
                  </a:lnTo>
                  <a:lnTo>
                    <a:pt x="202" y="297"/>
                  </a:lnTo>
                  <a:lnTo>
                    <a:pt x="199" y="295"/>
                  </a:lnTo>
                  <a:lnTo>
                    <a:pt x="197" y="293"/>
                  </a:lnTo>
                  <a:lnTo>
                    <a:pt x="193" y="293"/>
                  </a:lnTo>
                  <a:lnTo>
                    <a:pt x="190" y="293"/>
                  </a:lnTo>
                  <a:lnTo>
                    <a:pt x="190" y="286"/>
                  </a:lnTo>
                  <a:lnTo>
                    <a:pt x="184" y="288"/>
                  </a:lnTo>
                  <a:lnTo>
                    <a:pt x="178" y="285"/>
                  </a:lnTo>
                  <a:lnTo>
                    <a:pt x="175" y="282"/>
                  </a:lnTo>
                  <a:lnTo>
                    <a:pt x="172" y="281"/>
                  </a:lnTo>
                  <a:lnTo>
                    <a:pt x="165" y="281"/>
                  </a:lnTo>
                  <a:lnTo>
                    <a:pt x="162" y="285"/>
                  </a:lnTo>
                  <a:lnTo>
                    <a:pt x="157" y="285"/>
                  </a:lnTo>
                  <a:lnTo>
                    <a:pt x="155" y="291"/>
                  </a:lnTo>
                  <a:lnTo>
                    <a:pt x="155" y="293"/>
                  </a:lnTo>
                  <a:lnTo>
                    <a:pt x="155" y="298"/>
                  </a:lnTo>
                  <a:lnTo>
                    <a:pt x="153" y="307"/>
                  </a:lnTo>
                  <a:lnTo>
                    <a:pt x="149" y="308"/>
                  </a:lnTo>
                  <a:lnTo>
                    <a:pt x="147" y="310"/>
                  </a:lnTo>
                  <a:lnTo>
                    <a:pt x="143" y="310"/>
                  </a:lnTo>
                  <a:lnTo>
                    <a:pt x="139" y="311"/>
                  </a:lnTo>
                  <a:lnTo>
                    <a:pt x="133" y="312"/>
                  </a:lnTo>
                  <a:lnTo>
                    <a:pt x="129" y="313"/>
                  </a:lnTo>
                  <a:lnTo>
                    <a:pt x="128" y="316"/>
                  </a:lnTo>
                  <a:lnTo>
                    <a:pt x="125" y="317"/>
                  </a:lnTo>
                  <a:lnTo>
                    <a:pt x="124" y="317"/>
                  </a:lnTo>
                  <a:lnTo>
                    <a:pt x="124" y="318"/>
                  </a:lnTo>
                  <a:lnTo>
                    <a:pt x="117" y="323"/>
                  </a:lnTo>
                  <a:lnTo>
                    <a:pt x="117" y="323"/>
                  </a:lnTo>
                  <a:lnTo>
                    <a:pt x="117" y="323"/>
                  </a:lnTo>
                  <a:lnTo>
                    <a:pt x="113" y="326"/>
                  </a:lnTo>
                  <a:lnTo>
                    <a:pt x="109" y="323"/>
                  </a:lnTo>
                  <a:lnTo>
                    <a:pt x="105" y="321"/>
                  </a:lnTo>
                  <a:lnTo>
                    <a:pt x="102" y="317"/>
                  </a:lnTo>
                  <a:lnTo>
                    <a:pt x="102" y="317"/>
                  </a:lnTo>
                  <a:lnTo>
                    <a:pt x="100" y="317"/>
                  </a:lnTo>
                  <a:lnTo>
                    <a:pt x="99" y="316"/>
                  </a:lnTo>
                  <a:lnTo>
                    <a:pt x="97" y="316"/>
                  </a:lnTo>
                  <a:lnTo>
                    <a:pt x="93" y="317"/>
                  </a:lnTo>
                  <a:lnTo>
                    <a:pt x="87" y="317"/>
                  </a:lnTo>
                  <a:lnTo>
                    <a:pt x="80" y="318"/>
                  </a:lnTo>
                  <a:lnTo>
                    <a:pt x="74" y="317"/>
                  </a:lnTo>
                  <a:lnTo>
                    <a:pt x="73" y="316"/>
                  </a:lnTo>
                  <a:lnTo>
                    <a:pt x="72" y="316"/>
                  </a:lnTo>
                  <a:lnTo>
                    <a:pt x="70" y="315"/>
                  </a:lnTo>
                  <a:lnTo>
                    <a:pt x="69" y="315"/>
                  </a:lnTo>
                  <a:lnTo>
                    <a:pt x="69" y="315"/>
                  </a:lnTo>
                  <a:lnTo>
                    <a:pt x="65" y="313"/>
                  </a:lnTo>
                  <a:lnTo>
                    <a:pt x="64" y="313"/>
                  </a:lnTo>
                  <a:lnTo>
                    <a:pt x="60" y="313"/>
                  </a:lnTo>
                  <a:lnTo>
                    <a:pt x="59" y="312"/>
                  </a:lnTo>
                  <a:lnTo>
                    <a:pt x="57" y="310"/>
                  </a:lnTo>
                  <a:lnTo>
                    <a:pt x="53" y="312"/>
                  </a:lnTo>
                  <a:lnTo>
                    <a:pt x="47" y="313"/>
                  </a:lnTo>
                  <a:lnTo>
                    <a:pt x="45" y="313"/>
                  </a:lnTo>
                  <a:lnTo>
                    <a:pt x="44" y="315"/>
                  </a:lnTo>
                  <a:lnTo>
                    <a:pt x="43" y="317"/>
                  </a:lnTo>
                  <a:lnTo>
                    <a:pt x="42" y="312"/>
                  </a:lnTo>
                  <a:lnTo>
                    <a:pt x="40" y="311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37" y="296"/>
                  </a:lnTo>
                  <a:lnTo>
                    <a:pt x="35" y="296"/>
                  </a:lnTo>
                  <a:lnTo>
                    <a:pt x="30" y="288"/>
                  </a:lnTo>
                  <a:lnTo>
                    <a:pt x="28" y="287"/>
                  </a:lnTo>
                  <a:lnTo>
                    <a:pt x="20" y="280"/>
                  </a:lnTo>
                  <a:lnTo>
                    <a:pt x="20" y="278"/>
                  </a:lnTo>
                  <a:lnTo>
                    <a:pt x="20" y="277"/>
                  </a:lnTo>
                  <a:lnTo>
                    <a:pt x="19" y="273"/>
                  </a:lnTo>
                  <a:lnTo>
                    <a:pt x="18" y="271"/>
                  </a:lnTo>
                  <a:lnTo>
                    <a:pt x="9" y="265"/>
                  </a:lnTo>
                  <a:lnTo>
                    <a:pt x="8" y="263"/>
                  </a:lnTo>
                  <a:lnTo>
                    <a:pt x="7" y="261"/>
                  </a:lnTo>
                  <a:lnTo>
                    <a:pt x="3" y="257"/>
                  </a:lnTo>
                  <a:lnTo>
                    <a:pt x="2" y="255"/>
                  </a:lnTo>
                  <a:lnTo>
                    <a:pt x="0" y="253"/>
                  </a:lnTo>
                  <a:lnTo>
                    <a:pt x="28" y="248"/>
                  </a:lnTo>
                  <a:lnTo>
                    <a:pt x="40" y="242"/>
                  </a:lnTo>
                  <a:lnTo>
                    <a:pt x="43" y="233"/>
                  </a:lnTo>
                  <a:lnTo>
                    <a:pt x="43" y="232"/>
                  </a:lnTo>
                </a:path>
              </a:pathLst>
            </a:custGeom>
            <a:noFill/>
            <a:ln w="7620">
              <a:solidFill>
                <a:srgbClr val="8E8E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n-NO" dirty="0"/>
            </a:p>
          </p:txBody>
        </p:sp>
        <p:sp>
          <p:nvSpPr>
            <p:cNvPr id="264" name="Frihåndsform 263">
              <a:extLst>
                <a:ext uri="{FF2B5EF4-FFF2-40B4-BE49-F238E27FC236}">
                  <a16:creationId xmlns:a16="http://schemas.microsoft.com/office/drawing/2014/main" id="{00000000-0008-0000-0000-0000461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712"/>
              <a:ext cx="9" cy="16"/>
            </a:xfrm>
            <a:custGeom>
              <a:avLst/>
              <a:gdLst>
                <a:gd name="T0" fmla="*/ 17 w 26"/>
                <a:gd name="T1" fmla="*/ 46 h 46"/>
                <a:gd name="T2" fmla="*/ 17 w 26"/>
                <a:gd name="T3" fmla="*/ 43 h 46"/>
                <a:gd name="T4" fmla="*/ 16 w 26"/>
                <a:gd name="T5" fmla="*/ 41 h 46"/>
                <a:gd name="T6" fmla="*/ 16 w 26"/>
                <a:gd name="T7" fmla="*/ 40 h 46"/>
                <a:gd name="T8" fmla="*/ 17 w 26"/>
                <a:gd name="T9" fmla="*/ 38 h 46"/>
                <a:gd name="T10" fmla="*/ 12 w 26"/>
                <a:gd name="T11" fmla="*/ 31 h 46"/>
                <a:gd name="T12" fmla="*/ 11 w 26"/>
                <a:gd name="T13" fmla="*/ 30 h 46"/>
                <a:gd name="T14" fmla="*/ 0 w 26"/>
                <a:gd name="T15" fmla="*/ 21 h 46"/>
                <a:gd name="T16" fmla="*/ 15 w 26"/>
                <a:gd name="T17" fmla="*/ 11 h 46"/>
                <a:gd name="T18" fmla="*/ 12 w 26"/>
                <a:gd name="T19" fmla="*/ 4 h 46"/>
                <a:gd name="T20" fmla="*/ 16 w 26"/>
                <a:gd name="T21" fmla="*/ 0 h 46"/>
                <a:gd name="T22" fmla="*/ 26 w 26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7" y="46"/>
                  </a:moveTo>
                  <a:lnTo>
                    <a:pt x="17" y="43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7" y="38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0" y="21"/>
                  </a:lnTo>
                  <a:lnTo>
                    <a:pt x="15" y="11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solidFill>
              <a:srgbClr val="D8CDE5"/>
            </a:solidFill>
            <a:ln w="762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n-NO" dirty="0"/>
            </a:p>
          </p:txBody>
        </p:sp>
      </p:grpSp>
      <p:grpSp>
        <p:nvGrpSpPr>
          <p:cNvPr id="5" name="Gruppe 4"/>
          <p:cNvGrpSpPr/>
          <p:nvPr/>
        </p:nvGrpSpPr>
        <p:grpSpPr>
          <a:xfrm>
            <a:off x="2731367" y="5267788"/>
            <a:ext cx="2455993" cy="523220"/>
            <a:chOff x="2645501" y="5232701"/>
            <a:chExt cx="2455993" cy="523220"/>
          </a:xfrm>
        </p:grpSpPr>
        <p:sp>
          <p:nvSpPr>
            <p:cNvPr id="22" name="Likebent trekant 21"/>
            <p:cNvSpPr/>
            <p:nvPr/>
          </p:nvSpPr>
          <p:spPr>
            <a:xfrm rot="17288483">
              <a:off x="3175887" y="4734069"/>
              <a:ext cx="240427" cy="1301200"/>
            </a:xfrm>
            <a:prstGeom prst="triangl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6000">
                  <a:schemeClr val="bg1">
                    <a:lumMod val="75000"/>
                    <a:alpha val="70000"/>
                  </a:schemeClr>
                </a:gs>
                <a:gs pos="63000">
                  <a:schemeClr val="bg1">
                    <a:lumMod val="85000"/>
                    <a:alpha val="73000"/>
                  </a:schemeClr>
                </a:gs>
                <a:gs pos="88000">
                  <a:srgbClr val="E6E6E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TekstSylinder 23"/>
            <p:cNvSpPr txBox="1"/>
            <p:nvPr/>
          </p:nvSpPr>
          <p:spPr>
            <a:xfrm>
              <a:off x="3902127" y="5232701"/>
              <a:ext cx="1199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400" i="1" dirty="0">
                  <a:solidFill>
                    <a:srgbClr val="64468A"/>
                  </a:solidFill>
                </a:rPr>
                <a:t>Lågast</a:t>
              </a:r>
            </a:p>
            <a:p>
              <a:r>
                <a:rPr lang="nn-NO" sz="1400" dirty="0"/>
                <a:t>Oslo: 66 828</a:t>
              </a:r>
            </a:p>
          </p:txBody>
        </p:sp>
      </p:grpSp>
      <p:grpSp>
        <p:nvGrpSpPr>
          <p:cNvPr id="119" name="Gruppe 118">
            <a:extLst>
              <a:ext uri="{FF2B5EF4-FFF2-40B4-BE49-F238E27FC236}">
                <a16:creationId xmlns:a16="http://schemas.microsoft.com/office/drawing/2014/main" id="{DAA17FEA-8B04-4E5F-A5AF-AD5D651EE79F}"/>
              </a:ext>
            </a:extLst>
          </p:cNvPr>
          <p:cNvGrpSpPr/>
          <p:nvPr/>
        </p:nvGrpSpPr>
        <p:grpSpPr>
          <a:xfrm>
            <a:off x="152889" y="4160253"/>
            <a:ext cx="1757707" cy="621667"/>
            <a:chOff x="3924590" y="5794862"/>
            <a:chExt cx="1757707" cy="621667"/>
          </a:xfrm>
        </p:grpSpPr>
        <p:grpSp>
          <p:nvGrpSpPr>
            <p:cNvPr id="120" name="Gruppe 119">
              <a:extLst>
                <a:ext uri="{FF2B5EF4-FFF2-40B4-BE49-F238E27FC236}">
                  <a16:creationId xmlns:a16="http://schemas.microsoft.com/office/drawing/2014/main" id="{37FF1A79-06FD-42E3-8ACC-F6B8696FC755}"/>
                </a:ext>
              </a:extLst>
            </p:cNvPr>
            <p:cNvGrpSpPr/>
            <p:nvPr/>
          </p:nvGrpSpPr>
          <p:grpSpPr>
            <a:xfrm>
              <a:off x="3934199" y="5835039"/>
              <a:ext cx="1748098" cy="581490"/>
              <a:chOff x="3934199" y="5835039"/>
              <a:chExt cx="1748098" cy="581490"/>
            </a:xfrm>
          </p:grpSpPr>
          <p:sp>
            <p:nvSpPr>
              <p:cNvPr id="122" name="Likebent trekant 121">
                <a:extLst>
                  <a:ext uri="{FF2B5EF4-FFF2-40B4-BE49-F238E27FC236}">
                    <a16:creationId xmlns:a16="http://schemas.microsoft.com/office/drawing/2014/main" id="{AA7403C9-C832-43A8-9186-35D7FB76FE41}"/>
                  </a:ext>
                </a:extLst>
              </p:cNvPr>
              <p:cNvSpPr/>
              <p:nvPr/>
            </p:nvSpPr>
            <p:spPr>
              <a:xfrm rot="7051201">
                <a:off x="5014572" y="5748805"/>
                <a:ext cx="362795" cy="972654"/>
              </a:xfrm>
              <a:prstGeom prst="triangle">
                <a:avLst>
                  <a:gd name="adj" fmla="val 45238"/>
                </a:avLst>
              </a:prstGeom>
              <a:gradFill>
                <a:gsLst>
                  <a:gs pos="18000">
                    <a:schemeClr val="bg1">
                      <a:lumMod val="50000"/>
                    </a:schemeClr>
                  </a:gs>
                  <a:gs pos="59000">
                    <a:schemeClr val="bg1">
                      <a:lumMod val="75000"/>
                      <a:alpha val="70000"/>
                    </a:schemeClr>
                  </a:gs>
                  <a:gs pos="76000">
                    <a:schemeClr val="bg1">
                      <a:lumMod val="85000"/>
                      <a:alpha val="70000"/>
                    </a:schemeClr>
                  </a:gs>
                  <a:gs pos="94000">
                    <a:srgbClr val="E2E2E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n-NO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23" name="Rektangel 122">
                <a:extLst>
                  <a:ext uri="{FF2B5EF4-FFF2-40B4-BE49-F238E27FC236}">
                    <a16:creationId xmlns:a16="http://schemas.microsoft.com/office/drawing/2014/main" id="{7B7932CB-AED5-47D7-A9BA-DD16662602A6}"/>
                  </a:ext>
                </a:extLst>
              </p:cNvPr>
              <p:cNvSpPr/>
              <p:nvPr/>
            </p:nvSpPr>
            <p:spPr>
              <a:xfrm>
                <a:off x="3934199" y="5835039"/>
                <a:ext cx="980371" cy="424142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n-NO" dirty="0"/>
              </a:p>
            </p:txBody>
          </p:sp>
        </p:grpSp>
        <p:sp>
          <p:nvSpPr>
            <p:cNvPr id="121" name="TekstSylinder 120">
              <a:extLst>
                <a:ext uri="{FF2B5EF4-FFF2-40B4-BE49-F238E27FC236}">
                  <a16:creationId xmlns:a16="http://schemas.microsoft.com/office/drawing/2014/main" id="{9D1E287C-DB9B-4BC6-B07B-AC273A31F206}"/>
                </a:ext>
              </a:extLst>
            </p:cNvPr>
            <p:cNvSpPr txBox="1"/>
            <p:nvPr/>
          </p:nvSpPr>
          <p:spPr>
            <a:xfrm>
              <a:off x="3924590" y="5794862"/>
              <a:ext cx="9217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400" dirty="0">
                  <a:solidFill>
                    <a:srgbClr val="64468A"/>
                  </a:solidFill>
                </a:rPr>
                <a:t>Vestland:</a:t>
              </a:r>
              <a:br>
                <a:rPr lang="nn-NO" sz="1400" dirty="0"/>
              </a:br>
              <a:r>
                <a:rPr lang="nn-NO" sz="1400" dirty="0"/>
                <a:t>80 574</a:t>
              </a:r>
            </a:p>
          </p:txBody>
        </p:sp>
      </p:grpSp>
      <p:pic>
        <p:nvPicPr>
          <p:cNvPr id="8" name="Bilde 7">
            <a:extLst>
              <a:ext uri="{FF2B5EF4-FFF2-40B4-BE49-F238E27FC236}">
                <a16:creationId xmlns:a16="http://schemas.microsoft.com/office/drawing/2014/main" id="{5494622C-1644-41D2-BEB1-2697AE52D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1820" y="2176126"/>
            <a:ext cx="6789420" cy="279654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E96911B-A173-43AC-80FD-92F859E61A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894942">
            <a:off x="2194205" y="2692919"/>
            <a:ext cx="95715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7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335360" y="107504"/>
            <a:ext cx="11393559" cy="719584"/>
          </a:xfrm>
        </p:spPr>
        <p:txBody>
          <a:bodyPr>
            <a:noAutofit/>
          </a:bodyPr>
          <a:lstStyle/>
          <a:p>
            <a:r>
              <a:rPr lang="nn-NO" sz="2400" b="1"/>
              <a:t>Utbetalingar frå NAV til innbyggarar i Vestland i 2019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609600" y="8596800"/>
            <a:ext cx="9806880" cy="384301"/>
          </a:xfrm>
        </p:spPr>
        <p:txBody>
          <a:bodyPr/>
          <a:lstStyle/>
          <a:p>
            <a:r>
              <a:rPr lang="nn-NO" i="1" dirty="0"/>
              <a:t>Befolkningstall er pr 30. juni 2019. All statistikk på nav.no/kunnskap.</a:t>
            </a:r>
          </a:p>
          <a:p>
            <a:endParaRPr lang="nn-NO" dirty="0"/>
          </a:p>
        </p:txBody>
      </p:sp>
      <p:sp>
        <p:nvSpPr>
          <p:cNvPr id="168" name="TekstSylinder 167"/>
          <p:cNvSpPr txBox="1"/>
          <p:nvPr/>
        </p:nvSpPr>
        <p:spPr>
          <a:xfrm>
            <a:off x="73577" y="969498"/>
            <a:ext cx="191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/>
              <a:t>Utbetalingar per </a:t>
            </a:r>
          </a:p>
          <a:p>
            <a:r>
              <a:rPr lang="nn-NO" sz="1600" i="1"/>
              <a:t>innbyggar</a:t>
            </a:r>
            <a:r>
              <a:rPr lang="nn-NO" sz="1600"/>
              <a:t>:</a:t>
            </a:r>
          </a:p>
        </p:txBody>
      </p:sp>
      <p:sp>
        <p:nvSpPr>
          <p:cNvPr id="170" name="TekstSylinder 169"/>
          <p:cNvSpPr txBox="1"/>
          <p:nvPr/>
        </p:nvSpPr>
        <p:spPr>
          <a:xfrm>
            <a:off x="7248128" y="7884368"/>
            <a:ext cx="13308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Kontantstøtte:</a:t>
            </a:r>
          </a:p>
          <a:p>
            <a:r>
              <a:rPr lang="nn-NO" sz="1300" dirty="0"/>
              <a:t>0,2 mrd</a:t>
            </a:r>
          </a:p>
        </p:txBody>
      </p:sp>
      <p:sp>
        <p:nvSpPr>
          <p:cNvPr id="171" name="TekstSylinder 170"/>
          <p:cNvSpPr txBox="1"/>
          <p:nvPr/>
        </p:nvSpPr>
        <p:spPr>
          <a:xfrm>
            <a:off x="6983036" y="5863142"/>
            <a:ext cx="11144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Dagpengar:</a:t>
            </a:r>
          </a:p>
          <a:p>
            <a:r>
              <a:rPr lang="nn-NO" sz="1300" dirty="0"/>
              <a:t>1,1 mrd</a:t>
            </a:r>
          </a:p>
        </p:txBody>
      </p:sp>
      <p:sp>
        <p:nvSpPr>
          <p:cNvPr id="172" name="TekstSylinder 171"/>
          <p:cNvSpPr txBox="1"/>
          <p:nvPr/>
        </p:nvSpPr>
        <p:spPr>
          <a:xfrm>
            <a:off x="10782473" y="6715388"/>
            <a:ext cx="127470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Grunn- og </a:t>
            </a:r>
            <a:b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hjelpestønad:</a:t>
            </a:r>
            <a:endParaRPr lang="nn-NO" sz="1300" dirty="0"/>
          </a:p>
          <a:p>
            <a:r>
              <a:rPr lang="nn-NO" sz="1300" dirty="0"/>
              <a:t>0,4 mrd</a:t>
            </a:r>
          </a:p>
        </p:txBody>
      </p:sp>
      <p:sp>
        <p:nvSpPr>
          <p:cNvPr id="173" name="TekstSylinder 172"/>
          <p:cNvSpPr txBox="1"/>
          <p:nvPr/>
        </p:nvSpPr>
        <p:spPr>
          <a:xfrm>
            <a:off x="8957709" y="5816540"/>
            <a:ext cx="1627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Stønad til einsleg:</a:t>
            </a:r>
          </a:p>
          <a:p>
            <a:r>
              <a:rPr lang="nn-NO" sz="1300" dirty="0"/>
              <a:t>0,2 mrd</a:t>
            </a:r>
          </a:p>
        </p:txBody>
      </p:sp>
      <p:sp>
        <p:nvSpPr>
          <p:cNvPr id="174" name="TekstSylinder 173"/>
          <p:cNvSpPr txBox="1"/>
          <p:nvPr/>
        </p:nvSpPr>
        <p:spPr>
          <a:xfrm>
            <a:off x="7003916" y="4885607"/>
            <a:ext cx="14029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Alderspensjon:</a:t>
            </a:r>
            <a:endParaRPr lang="nn-NO" sz="1300" b="1" dirty="0"/>
          </a:p>
          <a:p>
            <a:r>
              <a:rPr lang="nn-NO" sz="1300" dirty="0"/>
              <a:t>26,9 mrd</a:t>
            </a:r>
          </a:p>
        </p:txBody>
      </p:sp>
      <p:sp>
        <p:nvSpPr>
          <p:cNvPr id="175" name="TekstSylinder 174"/>
          <p:cNvSpPr txBox="1"/>
          <p:nvPr/>
        </p:nvSpPr>
        <p:spPr>
          <a:xfrm>
            <a:off x="10964788" y="5793247"/>
            <a:ext cx="10951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Uføretrygd:</a:t>
            </a:r>
          </a:p>
          <a:p>
            <a:r>
              <a:rPr lang="nn-NO" sz="1300" dirty="0"/>
              <a:t>9,4 mrd </a:t>
            </a:r>
          </a:p>
        </p:txBody>
      </p:sp>
      <p:sp>
        <p:nvSpPr>
          <p:cNvPr id="176" name="TekstSylinder 175"/>
          <p:cNvSpPr txBox="1"/>
          <p:nvPr/>
        </p:nvSpPr>
        <p:spPr>
          <a:xfrm>
            <a:off x="8908143" y="4787104"/>
            <a:ext cx="12442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Sjukepengar:</a:t>
            </a:r>
          </a:p>
          <a:p>
            <a:r>
              <a:rPr lang="nn-NO" sz="1300" dirty="0"/>
              <a:t>4,8 mrd</a:t>
            </a:r>
          </a:p>
        </p:txBody>
      </p:sp>
      <p:sp>
        <p:nvSpPr>
          <p:cNvPr id="177" name="TekstSylinder 176"/>
          <p:cNvSpPr txBox="1"/>
          <p:nvPr/>
        </p:nvSpPr>
        <p:spPr>
          <a:xfrm>
            <a:off x="6974789" y="6752519"/>
            <a:ext cx="168988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Arbeidsavklarings-</a:t>
            </a:r>
            <a:b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pengar:</a:t>
            </a:r>
          </a:p>
          <a:p>
            <a:r>
              <a:rPr lang="nn-NO" sz="1300" dirty="0"/>
              <a:t>3,2 mrd</a:t>
            </a:r>
          </a:p>
        </p:txBody>
      </p:sp>
      <p:sp>
        <p:nvSpPr>
          <p:cNvPr id="178" name="TekstSylinder 177"/>
          <p:cNvSpPr txBox="1"/>
          <p:nvPr/>
        </p:nvSpPr>
        <p:spPr>
          <a:xfrm>
            <a:off x="10724932" y="4787104"/>
            <a:ext cx="14670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Foreldrepengar:</a:t>
            </a:r>
          </a:p>
          <a:p>
            <a:r>
              <a:rPr lang="nn-NO" sz="1300" dirty="0"/>
              <a:t>2,5 mrd</a:t>
            </a:r>
          </a:p>
        </p:txBody>
      </p:sp>
      <p:sp>
        <p:nvSpPr>
          <p:cNvPr id="179" name="TekstSylinder 178"/>
          <p:cNvSpPr txBox="1"/>
          <p:nvPr/>
        </p:nvSpPr>
        <p:spPr>
          <a:xfrm>
            <a:off x="9028060" y="6852545"/>
            <a:ext cx="11336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Barnetrygd:</a:t>
            </a:r>
          </a:p>
          <a:p>
            <a:r>
              <a:rPr lang="nn-NO" sz="1300" dirty="0"/>
              <a:t>1,9 mrd</a:t>
            </a:r>
          </a:p>
        </p:txBody>
      </p:sp>
      <p:pic>
        <p:nvPicPr>
          <p:cNvPr id="180" name="Bilde 179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E8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949" y="4842786"/>
            <a:ext cx="593133" cy="542220"/>
          </a:xfrm>
          <a:prstGeom prst="rect">
            <a:avLst/>
          </a:prstGeom>
        </p:spPr>
      </p:pic>
      <p:pic>
        <p:nvPicPr>
          <p:cNvPr id="181" name="Bilde 180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82" y="5567102"/>
            <a:ext cx="588170" cy="864000"/>
          </a:xfrm>
          <a:prstGeom prst="rect">
            <a:avLst/>
          </a:prstGeom>
        </p:spPr>
      </p:pic>
      <p:pic>
        <p:nvPicPr>
          <p:cNvPr id="182" name="Bilde 181"/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165" y="6634607"/>
            <a:ext cx="478647" cy="864000"/>
          </a:xfrm>
          <a:prstGeom prst="rect">
            <a:avLst/>
          </a:prstGeom>
        </p:spPr>
      </p:pic>
      <p:pic>
        <p:nvPicPr>
          <p:cNvPr id="183" name="Bilde 182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B6A1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7815" y="4633299"/>
            <a:ext cx="478647" cy="864000"/>
          </a:xfrm>
          <a:prstGeom prst="rect">
            <a:avLst/>
          </a:prstGeom>
        </p:spPr>
      </p:pic>
      <p:pic>
        <p:nvPicPr>
          <p:cNvPr id="184" name="Bilde 183"/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38165" y="5567102"/>
            <a:ext cx="478649" cy="864000"/>
          </a:xfrm>
          <a:prstGeom prst="rect">
            <a:avLst/>
          </a:prstGeom>
        </p:spPr>
      </p:pic>
      <p:pic>
        <p:nvPicPr>
          <p:cNvPr id="185" name="Bilde 184"/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170" y="5640929"/>
            <a:ext cx="458704" cy="828000"/>
          </a:xfrm>
          <a:prstGeom prst="rect">
            <a:avLst/>
          </a:prstGeom>
        </p:spPr>
      </p:pic>
      <p:pic>
        <p:nvPicPr>
          <p:cNvPr id="186" name="Bilde 185"/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726" y="6632721"/>
            <a:ext cx="478647" cy="864000"/>
          </a:xfrm>
          <a:prstGeom prst="rect">
            <a:avLst/>
          </a:prstGeom>
        </p:spPr>
      </p:pic>
      <p:pic>
        <p:nvPicPr>
          <p:cNvPr id="187" name="Bilde 18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575" y="7740352"/>
            <a:ext cx="1034298" cy="864000"/>
          </a:xfrm>
          <a:prstGeom prst="rect">
            <a:avLst/>
          </a:prstGeom>
        </p:spPr>
      </p:pic>
      <p:pic>
        <p:nvPicPr>
          <p:cNvPr id="188" name="Bilde 18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73" y="4599576"/>
            <a:ext cx="1040432" cy="864000"/>
          </a:xfrm>
          <a:prstGeom prst="rect">
            <a:avLst/>
          </a:prstGeom>
        </p:spPr>
      </p:pic>
      <p:pic>
        <p:nvPicPr>
          <p:cNvPr id="189" name="Bilde 188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227" y="6629637"/>
            <a:ext cx="632376" cy="864000"/>
          </a:xfrm>
          <a:prstGeom prst="rect">
            <a:avLst/>
          </a:prstGeom>
        </p:spPr>
      </p:pic>
      <p:sp>
        <p:nvSpPr>
          <p:cNvPr id="190" name="TekstSylinder 189"/>
          <p:cNvSpPr txBox="1"/>
          <p:nvPr/>
        </p:nvSpPr>
        <p:spPr>
          <a:xfrm>
            <a:off x="6421456" y="3957401"/>
            <a:ext cx="533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Utbetalingar til personar busett i Vestland totalt </a:t>
            </a:r>
          </a:p>
          <a:p>
            <a:r>
              <a:rPr lang="nn-NO"/>
              <a:t>(i milliardar kroner):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C533F1-B182-4DCE-B6E4-1A40D96449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3030" y="822800"/>
            <a:ext cx="5219700" cy="2834640"/>
          </a:xfrm>
          <a:prstGeom prst="rect">
            <a:avLst/>
          </a:prstGeom>
        </p:spPr>
      </p:pic>
      <p:pic>
        <p:nvPicPr>
          <p:cNvPr id="44" name="Bilde 43">
            <a:extLst>
              <a:ext uri="{FF2B5EF4-FFF2-40B4-BE49-F238E27FC236}">
                <a16:creationId xmlns:a16="http://schemas.microsoft.com/office/drawing/2014/main" id="{6D19C353-B626-421D-A250-F20C36B877A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6637" t="-194" r="37640" b="10977"/>
          <a:stretch/>
        </p:blipFill>
        <p:spPr>
          <a:xfrm>
            <a:off x="1720514" y="1047077"/>
            <a:ext cx="4566663" cy="6658960"/>
          </a:xfrm>
          <a:prstGeom prst="rect">
            <a:avLst/>
          </a:prstGeom>
        </p:spPr>
      </p:pic>
      <p:grpSp>
        <p:nvGrpSpPr>
          <p:cNvPr id="45" name="Gruppe 44">
            <a:extLst>
              <a:ext uri="{FF2B5EF4-FFF2-40B4-BE49-F238E27FC236}">
                <a16:creationId xmlns:a16="http://schemas.microsoft.com/office/drawing/2014/main" id="{C2E3CB8D-A804-4127-B92C-6B9763D5CCEB}"/>
              </a:ext>
            </a:extLst>
          </p:cNvPr>
          <p:cNvGrpSpPr/>
          <p:nvPr/>
        </p:nvGrpSpPr>
        <p:grpSpPr>
          <a:xfrm>
            <a:off x="119336" y="1540957"/>
            <a:ext cx="1648465" cy="772420"/>
            <a:chOff x="4211956" y="3452036"/>
            <a:chExt cx="1388226" cy="650481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228D4AB6-034C-41D4-9230-B2682D711917}"/>
                </a:ext>
              </a:extLst>
            </p:cNvPr>
            <p:cNvSpPr/>
            <p:nvPr/>
          </p:nvSpPr>
          <p:spPr>
            <a:xfrm>
              <a:off x="4211959" y="3509642"/>
              <a:ext cx="144016" cy="143076"/>
            </a:xfrm>
            <a:prstGeom prst="ellipse">
              <a:avLst/>
            </a:prstGeom>
            <a:solidFill>
              <a:srgbClr val="64468A"/>
            </a:solidFill>
            <a:ln w="95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000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2E200867-FC92-4205-8FAE-AAF6032C9D49}"/>
                </a:ext>
              </a:extLst>
            </p:cNvPr>
            <p:cNvSpPr/>
            <p:nvPr/>
          </p:nvSpPr>
          <p:spPr>
            <a:xfrm>
              <a:off x="4211956" y="3725666"/>
              <a:ext cx="144016" cy="143076"/>
            </a:xfrm>
            <a:prstGeom prst="ellipse">
              <a:avLst/>
            </a:prstGeom>
            <a:solidFill>
              <a:srgbClr val="B6A1CF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000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0C26AC5D-47DB-4735-B874-2F40FB7DE91F}"/>
                </a:ext>
              </a:extLst>
            </p:cNvPr>
            <p:cNvSpPr/>
            <p:nvPr/>
          </p:nvSpPr>
          <p:spPr>
            <a:xfrm>
              <a:off x="4211962" y="3941690"/>
              <a:ext cx="144016" cy="143076"/>
            </a:xfrm>
            <a:prstGeom prst="ellipse">
              <a:avLst/>
            </a:prstGeom>
            <a:solidFill>
              <a:srgbClr val="D8CDE5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000"/>
            </a:p>
          </p:txBody>
        </p:sp>
        <p:sp>
          <p:nvSpPr>
            <p:cNvPr id="49" name="TekstSylinder 48">
              <a:extLst>
                <a:ext uri="{FF2B5EF4-FFF2-40B4-BE49-F238E27FC236}">
                  <a16:creationId xmlns:a16="http://schemas.microsoft.com/office/drawing/2014/main" id="{BB8AD228-DA22-4083-8855-F1ADF050CF17}"/>
                </a:ext>
              </a:extLst>
            </p:cNvPr>
            <p:cNvSpPr txBox="1"/>
            <p:nvPr/>
          </p:nvSpPr>
          <p:spPr>
            <a:xfrm>
              <a:off x="4337717" y="3452036"/>
              <a:ext cx="1080224" cy="207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000"/>
                <a:t>Over 90 500 kroner</a:t>
              </a:r>
            </a:p>
          </p:txBody>
        </p:sp>
        <p:sp>
          <p:nvSpPr>
            <p:cNvPr id="50" name="TekstSylinder 49">
              <a:extLst>
                <a:ext uri="{FF2B5EF4-FFF2-40B4-BE49-F238E27FC236}">
                  <a16:creationId xmlns:a16="http://schemas.microsoft.com/office/drawing/2014/main" id="{8258BB70-783E-4A1F-B08D-437727465565}"/>
                </a:ext>
              </a:extLst>
            </p:cNvPr>
            <p:cNvSpPr txBox="1"/>
            <p:nvPr/>
          </p:nvSpPr>
          <p:spPr>
            <a:xfrm>
              <a:off x="4337718" y="3679142"/>
              <a:ext cx="1262464" cy="207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000"/>
                <a:t>81 900 – 90 499 kroner</a:t>
              </a:r>
            </a:p>
          </p:txBody>
        </p:sp>
        <p:sp>
          <p:nvSpPr>
            <p:cNvPr id="51" name="TekstSylinder 50">
              <a:extLst>
                <a:ext uri="{FF2B5EF4-FFF2-40B4-BE49-F238E27FC236}">
                  <a16:creationId xmlns:a16="http://schemas.microsoft.com/office/drawing/2014/main" id="{5773B037-AE7F-4C60-A608-AC3100732004}"/>
                </a:ext>
              </a:extLst>
            </p:cNvPr>
            <p:cNvSpPr txBox="1"/>
            <p:nvPr/>
          </p:nvSpPr>
          <p:spPr>
            <a:xfrm>
              <a:off x="4337718" y="3895166"/>
              <a:ext cx="1139621" cy="207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000"/>
                <a:t>Under 81 900 kroner</a:t>
              </a:r>
            </a:p>
          </p:txBody>
        </p:sp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3F4669B4-EBC6-4033-A25D-59B2E0FBBBD1}"/>
              </a:ext>
            </a:extLst>
          </p:cNvPr>
          <p:cNvGrpSpPr/>
          <p:nvPr/>
        </p:nvGrpSpPr>
        <p:grpSpPr>
          <a:xfrm>
            <a:off x="204843" y="3271543"/>
            <a:ext cx="4378990" cy="523220"/>
            <a:chOff x="6545856" y="4820223"/>
            <a:chExt cx="4534619" cy="523220"/>
          </a:xfrm>
        </p:grpSpPr>
        <p:sp>
          <p:nvSpPr>
            <p:cNvPr id="53" name="TekstSylinder 52">
              <a:extLst>
                <a:ext uri="{FF2B5EF4-FFF2-40B4-BE49-F238E27FC236}">
                  <a16:creationId xmlns:a16="http://schemas.microsoft.com/office/drawing/2014/main" id="{FA043788-AD00-47B4-8908-0A72273D2AC8}"/>
                </a:ext>
              </a:extLst>
            </p:cNvPr>
            <p:cNvSpPr txBox="1"/>
            <p:nvPr/>
          </p:nvSpPr>
          <p:spPr>
            <a:xfrm>
              <a:off x="6545856" y="4820223"/>
              <a:ext cx="1545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400" i="1">
                  <a:solidFill>
                    <a:srgbClr val="64468A"/>
                  </a:solidFill>
                </a:rPr>
                <a:t>Lågast</a:t>
              </a:r>
            </a:p>
            <a:p>
              <a:r>
                <a:rPr lang="nn-NO" sz="1400"/>
                <a:t>Sogndal: 73 673</a:t>
              </a:r>
            </a:p>
          </p:txBody>
        </p:sp>
        <p:sp>
          <p:nvSpPr>
            <p:cNvPr id="54" name="Likebent trekant 53">
              <a:extLst>
                <a:ext uri="{FF2B5EF4-FFF2-40B4-BE49-F238E27FC236}">
                  <a16:creationId xmlns:a16="http://schemas.microsoft.com/office/drawing/2014/main" id="{CB1B828D-82BF-45BA-862F-90B412359A0E}"/>
                </a:ext>
              </a:extLst>
            </p:cNvPr>
            <p:cNvSpPr/>
            <p:nvPr/>
          </p:nvSpPr>
          <p:spPr>
            <a:xfrm rot="5102490">
              <a:off x="9380191" y="3438961"/>
              <a:ext cx="278998" cy="3121570"/>
            </a:xfrm>
            <a:prstGeom prst="triangl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6000">
                  <a:schemeClr val="bg1">
                    <a:lumMod val="75000"/>
                    <a:alpha val="70000"/>
                  </a:schemeClr>
                </a:gs>
                <a:gs pos="63000">
                  <a:schemeClr val="bg1">
                    <a:lumMod val="85000"/>
                    <a:alpha val="73000"/>
                  </a:schemeClr>
                </a:gs>
                <a:gs pos="88000">
                  <a:srgbClr val="E6E6E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F8790A74-D7BF-4660-B59F-4F3331B2BD89}"/>
              </a:ext>
            </a:extLst>
          </p:cNvPr>
          <p:cNvGrpSpPr/>
          <p:nvPr/>
        </p:nvGrpSpPr>
        <p:grpSpPr>
          <a:xfrm>
            <a:off x="132040" y="5629125"/>
            <a:ext cx="2929999" cy="758777"/>
            <a:chOff x="5398366" y="7056093"/>
            <a:chExt cx="2929999" cy="758777"/>
          </a:xfrm>
        </p:grpSpPr>
        <p:sp>
          <p:nvSpPr>
            <p:cNvPr id="56" name="Likebent trekant 55">
              <a:extLst>
                <a:ext uri="{FF2B5EF4-FFF2-40B4-BE49-F238E27FC236}">
                  <a16:creationId xmlns:a16="http://schemas.microsoft.com/office/drawing/2014/main" id="{D43FAD40-8F83-42C3-AA81-14C6EFD5EA45}"/>
                </a:ext>
              </a:extLst>
            </p:cNvPr>
            <p:cNvSpPr/>
            <p:nvPr/>
          </p:nvSpPr>
          <p:spPr>
            <a:xfrm rot="6741689">
              <a:off x="7409926" y="6896432"/>
              <a:ext cx="291283" cy="1545594"/>
            </a:xfrm>
            <a:prstGeom prst="triangle">
              <a:avLst>
                <a:gd name="adj" fmla="val 0"/>
              </a:avLst>
            </a:prstGeom>
            <a:gradFill>
              <a:gsLst>
                <a:gs pos="18000">
                  <a:schemeClr val="bg1">
                    <a:lumMod val="50000"/>
                  </a:schemeClr>
                </a:gs>
                <a:gs pos="59000">
                  <a:schemeClr val="bg1">
                    <a:lumMod val="75000"/>
                    <a:alpha val="70000"/>
                  </a:schemeClr>
                </a:gs>
                <a:gs pos="76000">
                  <a:schemeClr val="bg1">
                    <a:lumMod val="85000"/>
                    <a:alpha val="70000"/>
                  </a:schemeClr>
                </a:gs>
                <a:gs pos="94000">
                  <a:srgbClr val="E2E2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" name="TekstSylinder 56">
              <a:extLst>
                <a:ext uri="{FF2B5EF4-FFF2-40B4-BE49-F238E27FC236}">
                  <a16:creationId xmlns:a16="http://schemas.microsoft.com/office/drawing/2014/main" id="{43410A1E-30C3-4C41-80E3-A0FE20CDB5C8}"/>
                </a:ext>
              </a:extLst>
            </p:cNvPr>
            <p:cNvSpPr txBox="1"/>
            <p:nvPr/>
          </p:nvSpPr>
          <p:spPr>
            <a:xfrm>
              <a:off x="5398366" y="7056093"/>
              <a:ext cx="1785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400" i="1">
                  <a:solidFill>
                    <a:srgbClr val="64468A"/>
                  </a:solidFill>
                </a:rPr>
                <a:t>Høgast:</a:t>
              </a:r>
            </a:p>
            <a:p>
              <a:r>
                <a:rPr lang="nn-NO" sz="1400"/>
                <a:t> Tysnes: 98 654      </a:t>
              </a:r>
            </a:p>
          </p:txBody>
        </p:sp>
      </p:grpSp>
      <p:pic>
        <p:nvPicPr>
          <p:cNvPr id="2" name="Bilde 1">
            <a:extLst>
              <a:ext uri="{FF2B5EF4-FFF2-40B4-BE49-F238E27FC236}">
                <a16:creationId xmlns:a16="http://schemas.microsoft.com/office/drawing/2014/main" id="{FA84177C-42AE-455D-8EE9-2ACF2EC8FE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6864" y="7641116"/>
            <a:ext cx="1042506" cy="859611"/>
          </a:xfrm>
          <a:prstGeom prst="rect">
            <a:avLst/>
          </a:prstGeom>
        </p:spPr>
      </p:pic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7136B73-4D2B-4B1B-98B4-3C341E799AC4}"/>
              </a:ext>
            </a:extLst>
          </p:cNvPr>
          <p:cNvSpPr txBox="1"/>
          <p:nvPr/>
        </p:nvSpPr>
        <p:spPr>
          <a:xfrm>
            <a:off x="9255700" y="7884367"/>
            <a:ext cx="1124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Sosialhjelp:</a:t>
            </a:r>
          </a:p>
          <a:p>
            <a:r>
              <a:rPr lang="nn-NO" sz="1300" dirty="0"/>
              <a:t>0,7 mrd</a:t>
            </a:r>
          </a:p>
        </p:txBody>
      </p:sp>
    </p:spTree>
    <p:extLst>
      <p:ext uri="{BB962C8B-B14F-4D97-AF65-F5344CB8AC3E}">
        <p14:creationId xmlns:p14="http://schemas.microsoft.com/office/powerpoint/2010/main" val="44472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335360" y="107504"/>
            <a:ext cx="11393559" cy="719584"/>
          </a:xfrm>
        </p:spPr>
        <p:txBody>
          <a:bodyPr>
            <a:noAutofit/>
          </a:bodyPr>
          <a:lstStyle/>
          <a:p>
            <a:r>
              <a:rPr lang="nn-NO" sz="2400" b="1" dirty="0"/>
              <a:t>Utbetalingar</a:t>
            </a:r>
            <a:r>
              <a:rPr lang="nb-NO" sz="2400" b="1" dirty="0"/>
              <a:t> frå NAV til innbyggarar i Vestland i 2019</a:t>
            </a:r>
          </a:p>
        </p:txBody>
      </p:sp>
      <p:sp>
        <p:nvSpPr>
          <p:cNvPr id="9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609600" y="8604448"/>
            <a:ext cx="9806880" cy="384301"/>
          </a:xfrm>
        </p:spPr>
        <p:txBody>
          <a:bodyPr/>
          <a:lstStyle/>
          <a:p>
            <a:r>
              <a:rPr lang="nb-NO" i="1" dirty="0"/>
              <a:t>Befolkningstall er pr 30. juni 2019</a:t>
            </a:r>
          </a:p>
          <a:p>
            <a:r>
              <a:rPr lang="nb-NO" i="1" dirty="0"/>
              <a:t>. All statistikk på nav.no/kunnskap.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85CD379-5B06-4FB8-A2B8-29ED070A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20" y="1058724"/>
            <a:ext cx="5234940" cy="445008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84E85AF-AFCB-45EC-A591-BAE6867A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874" y="1051104"/>
            <a:ext cx="5234940" cy="4191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B243B6C-4579-4CFE-9EB4-B8103B01F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874" y="1470204"/>
            <a:ext cx="523494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3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335360" y="107504"/>
            <a:ext cx="11393559" cy="719584"/>
          </a:xfrm>
        </p:spPr>
        <p:txBody>
          <a:bodyPr>
            <a:noAutofit/>
          </a:bodyPr>
          <a:lstStyle/>
          <a:p>
            <a:r>
              <a:rPr lang="nb-NO" sz="2400" b="1" dirty="0"/>
              <a:t>Utbetaling av sosialhjelp (bidrag og lån) </a:t>
            </a:r>
            <a:r>
              <a:rPr lang="nn-NO" sz="2400" b="1" dirty="0"/>
              <a:t>til</a:t>
            </a:r>
            <a:r>
              <a:rPr lang="nb-NO" sz="2400" b="1" dirty="0"/>
              <a:t> innbyggarar i Vestland i 2019</a:t>
            </a:r>
          </a:p>
          <a:p>
            <a:endParaRPr lang="nb-NO" sz="2400" b="1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609600" y="8596800"/>
            <a:ext cx="9806880" cy="384301"/>
          </a:xfrm>
        </p:spPr>
        <p:txBody>
          <a:bodyPr/>
          <a:lstStyle/>
          <a:p>
            <a:r>
              <a:rPr lang="nb-NO" i="1" dirty="0"/>
              <a:t>Befolkningstall er pr 30. juni 2019. </a:t>
            </a:r>
            <a:r>
              <a:rPr lang="nb-NO" b="1" i="1" dirty="0"/>
              <a:t>Sosialhjelp er en kommunal ytelse </a:t>
            </a:r>
          </a:p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83E9C3A-4395-4531-98B9-2258241B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6" y="1948421"/>
            <a:ext cx="4991100" cy="40767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CC2DB90-5011-4C91-B552-A0B576B2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967471"/>
            <a:ext cx="4991100" cy="40386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7E1CD6FB-8625-4A9E-81EC-288789F85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14" y="1300721"/>
            <a:ext cx="4991100" cy="647700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4C9B41BC-AD61-48EA-877C-28280F5FB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778" y="1300721"/>
            <a:ext cx="4991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6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-farger">
      <a:dk1>
        <a:sysClr val="windowText" lastClr="000000"/>
      </a:dk1>
      <a:lt1>
        <a:sysClr val="window" lastClr="FFFFFF"/>
      </a:lt1>
      <a:dk2>
        <a:srgbClr val="066185"/>
      </a:dk2>
      <a:lt2>
        <a:srgbClr val="206CB6"/>
      </a:lt2>
      <a:accent1>
        <a:srgbClr val="68CBEB"/>
      </a:accent1>
      <a:accent2>
        <a:srgbClr val="F7941D"/>
      </a:accent2>
      <a:accent3>
        <a:srgbClr val="8FB73E"/>
      </a:accent3>
      <a:accent4>
        <a:srgbClr val="1A9146"/>
      </a:accent4>
      <a:accent5>
        <a:srgbClr val="644688"/>
      </a:accent5>
      <a:accent6>
        <a:srgbClr val="C30000"/>
      </a:accent6>
      <a:hlink>
        <a:srgbClr val="DDDDDD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NAV-farger">
      <a:dk1>
        <a:sysClr val="windowText" lastClr="000000"/>
      </a:dk1>
      <a:lt1>
        <a:sysClr val="window" lastClr="FFFFFF"/>
      </a:lt1>
      <a:dk2>
        <a:srgbClr val="066185"/>
      </a:dk2>
      <a:lt2>
        <a:srgbClr val="206CB6"/>
      </a:lt2>
      <a:accent1>
        <a:srgbClr val="68CBEB"/>
      </a:accent1>
      <a:accent2>
        <a:srgbClr val="F7941D"/>
      </a:accent2>
      <a:accent3>
        <a:srgbClr val="8FB73E"/>
      </a:accent3>
      <a:accent4>
        <a:srgbClr val="1A9146"/>
      </a:accent4>
      <a:accent5>
        <a:srgbClr val="644688"/>
      </a:accent5>
      <a:accent6>
        <a:srgbClr val="C30000"/>
      </a:accent6>
      <a:hlink>
        <a:srgbClr val="DDDDDD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7804595055E4A9A75176CC2DD4B36" ma:contentTypeVersion="13" ma:contentTypeDescription="Create a new document." ma:contentTypeScope="" ma:versionID="d7f3265b429826d5b01e83b6430e00e2">
  <xsd:schema xmlns:xsd="http://www.w3.org/2001/XMLSchema" xmlns:xs="http://www.w3.org/2001/XMLSchema" xmlns:p="http://schemas.microsoft.com/office/2006/metadata/properties" xmlns:ns2="68c4de70-9ef8-41f6-b55a-cb31502b8579" xmlns:ns3="3857a243-f117-4a89-b891-031d231d7987" targetNamespace="http://schemas.microsoft.com/office/2006/metadata/properties" ma:root="true" ma:fieldsID="f02fa578328dc9baa90d0ad82f2879cc" ns2:_="" ns3:_="">
    <xsd:import namespace="68c4de70-9ef8-41f6-b55a-cb31502b8579"/>
    <xsd:import namespace="3857a243-f117-4a89-b891-031d231d7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x0032_0030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4de70-9ef8-41f6-b55a-cb31502b8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x0032_00302" ma:index="20" nillable="true" ma:displayName="200302" ma:format="Dropdown" ma:internalName="_x0032_0030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7a243-f117-4a89-b891-031d231d7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2_00302 xmlns="68c4de70-9ef8-41f6-b55a-cb31502b8579" xsi:nil="true"/>
  </documentManagement>
</p:properties>
</file>

<file path=customXml/itemProps1.xml><?xml version="1.0" encoding="utf-8"?>
<ds:datastoreItem xmlns:ds="http://schemas.openxmlformats.org/officeDocument/2006/customXml" ds:itemID="{6884AD88-9C85-4279-B754-122792EC1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c4de70-9ef8-41f6-b55a-cb31502b8579"/>
    <ds:schemaRef ds:uri="3857a243-f117-4a89-b891-031d231d7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BABEA5-483D-4B0D-89B8-3A3624F242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3E2DC4-214A-4066-91B1-117062227856}">
  <ds:schemaRefs>
    <ds:schemaRef ds:uri="http://schemas.microsoft.com/office/2006/metadata/properties"/>
    <ds:schemaRef ds:uri="http://schemas.microsoft.com/office/infopath/2007/PartnerControls"/>
    <ds:schemaRef ds:uri="68c4de70-9ef8-41f6-b55a-cb31502b85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9078</TotalTime>
  <Words>290</Words>
  <Application>Microsoft Office PowerPoint</Application>
  <PresentationFormat>Egendefinert</PresentationFormat>
  <Paragraphs>73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>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Andersen, Ulf</dc:creator>
  <cp:lastModifiedBy>Lygre, Birgitte B</cp:lastModifiedBy>
  <cp:revision>260</cp:revision>
  <cp:lastPrinted>2017-02-21T07:32:06Z</cp:lastPrinted>
  <dcterms:created xsi:type="dcterms:W3CDTF">2017-01-30T13:53:40Z</dcterms:created>
  <dcterms:modified xsi:type="dcterms:W3CDTF">2020-04-24T06:53:36Z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iteId">
    <vt:lpwstr>62366534-1ec3-4962-8869-9b5535279d0b</vt:lpwstr>
  </property>
  <property fmtid="{D5CDD505-2E9C-101B-9397-08002B2CF9AE}" pid="4" name="MSIP_Label_d3491420-1ae2-4120-89e6-e6f668f067e2_Owner">
    <vt:lpwstr>Runar.Bertheussen@nav.no</vt:lpwstr>
  </property>
  <property fmtid="{D5CDD505-2E9C-101B-9397-08002B2CF9AE}" pid="5" name="MSIP_Label_d3491420-1ae2-4120-89e6-e6f668f067e2_SetDate">
    <vt:lpwstr>2018-06-05T10:25:01.0329438Z</vt:lpwstr>
  </property>
  <property fmtid="{D5CDD505-2E9C-101B-9397-08002B2CF9AE}" pid="6" name="MSIP_Label_d3491420-1ae2-4120-89e6-e6f668f067e2_Name">
    <vt:lpwstr>NAV Internt</vt:lpwstr>
  </property>
  <property fmtid="{D5CDD505-2E9C-101B-9397-08002B2CF9AE}" pid="7" name="MSIP_Label_d3491420-1ae2-4120-89e6-e6f668f067e2_Application">
    <vt:lpwstr>Microsoft Azure Information Protection</vt:lpwstr>
  </property>
  <property fmtid="{D5CDD505-2E9C-101B-9397-08002B2CF9AE}" pid="8" name="MSIP_Label_d3491420-1ae2-4120-89e6-e6f668f067e2_Extended_MSFT_Method">
    <vt:lpwstr>Automatic</vt:lpwstr>
  </property>
  <property fmtid="{D5CDD505-2E9C-101B-9397-08002B2CF9AE}" pid="9" name="Sensitivity">
    <vt:lpwstr>NAV Internt</vt:lpwstr>
  </property>
  <property fmtid="{D5CDD505-2E9C-101B-9397-08002B2CF9AE}" pid="10" name="ContentTypeId">
    <vt:lpwstr>0x0101009D97804595055E4A9A75176CC2DD4B36</vt:lpwstr>
  </property>
</Properties>
</file>