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85" r:id="rId6"/>
    <p:sldId id="27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12192000" cy="6858000"/>
  <p:notesSz cx="6858000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184EC-5C4E-46F5-9FE5-40D401657615}" v="1" dt="2020-09-16T11:27:48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6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en, Erik" userId="c59919e9-cc05-4148-b636-3e46033753f3" providerId="ADAL" clId="{21D184EC-5C4E-46F5-9FE5-40D401657615}"/>
    <pc:docChg chg="undo redo custSel mod addSld delSld modSld">
      <pc:chgData name="Andersen, Erik" userId="c59919e9-cc05-4148-b636-3e46033753f3" providerId="ADAL" clId="{21D184EC-5C4E-46F5-9FE5-40D401657615}" dt="2020-09-16T13:33:16.845" v="1723" actId="6549"/>
      <pc:docMkLst>
        <pc:docMk/>
      </pc:docMkLst>
      <pc:sldChg chg="modSp mod">
        <pc:chgData name="Andersen, Erik" userId="c59919e9-cc05-4148-b636-3e46033753f3" providerId="ADAL" clId="{21D184EC-5C4E-46F5-9FE5-40D401657615}" dt="2020-09-16T11:34:07.854" v="53" actId="20577"/>
        <pc:sldMkLst>
          <pc:docMk/>
          <pc:sldMk cId="500582401" sldId="256"/>
        </pc:sldMkLst>
        <pc:spChg chg="mod">
          <ac:chgData name="Andersen, Erik" userId="c59919e9-cc05-4148-b636-3e46033753f3" providerId="ADAL" clId="{21D184EC-5C4E-46F5-9FE5-40D401657615}" dt="2020-09-16T11:28:07.224" v="44" actId="6549"/>
          <ac:spMkLst>
            <pc:docMk/>
            <pc:sldMk cId="500582401" sldId="256"/>
            <ac:spMk id="4" creationId="{D8B3E3D1-A64F-6C49-A65E-78234E99BA50}"/>
          </ac:spMkLst>
        </pc:spChg>
        <pc:spChg chg="mod">
          <ac:chgData name="Andersen, Erik" userId="c59919e9-cc05-4148-b636-3e46033753f3" providerId="ADAL" clId="{21D184EC-5C4E-46F5-9FE5-40D401657615}" dt="2020-09-16T11:34:07.854" v="53" actId="20577"/>
          <ac:spMkLst>
            <pc:docMk/>
            <pc:sldMk cId="500582401" sldId="256"/>
            <ac:spMk id="5" creationId="{972C9742-7508-1E46-970C-66D5DB19D6F4}"/>
          </ac:spMkLst>
        </pc:spChg>
        <pc:picChg chg="mod">
          <ac:chgData name="Andersen, Erik" userId="c59919e9-cc05-4148-b636-3e46033753f3" providerId="ADAL" clId="{21D184EC-5C4E-46F5-9FE5-40D401657615}" dt="2020-09-16T11:27:48.218" v="20" actId="14826"/>
          <ac:picMkLst>
            <pc:docMk/>
            <pc:sldMk cId="500582401" sldId="256"/>
            <ac:picMk id="3" creationId="{5959B2F5-1868-4164-8C4F-6DD3837F73AA}"/>
          </ac:picMkLst>
        </pc:picChg>
      </pc:sldChg>
      <pc:sldChg chg="del">
        <pc:chgData name="Andersen, Erik" userId="c59919e9-cc05-4148-b636-3e46033753f3" providerId="ADAL" clId="{21D184EC-5C4E-46F5-9FE5-40D401657615}" dt="2020-09-16T11:20:57.048" v="2" actId="47"/>
        <pc:sldMkLst>
          <pc:docMk/>
          <pc:sldMk cId="4142753523" sldId="262"/>
        </pc:sldMkLst>
      </pc:sldChg>
      <pc:sldChg chg="del">
        <pc:chgData name="Andersen, Erik" userId="c59919e9-cc05-4148-b636-3e46033753f3" providerId="ADAL" clId="{21D184EC-5C4E-46F5-9FE5-40D401657615}" dt="2020-09-16T11:20:57.286" v="3" actId="47"/>
        <pc:sldMkLst>
          <pc:docMk/>
          <pc:sldMk cId="627033034" sldId="263"/>
        </pc:sldMkLst>
      </pc:sldChg>
      <pc:sldChg chg="modSp add mod modNotesTx">
        <pc:chgData name="Andersen, Erik" userId="c59919e9-cc05-4148-b636-3e46033753f3" providerId="ADAL" clId="{21D184EC-5C4E-46F5-9FE5-40D401657615}" dt="2020-09-16T13:18:18.341" v="242" actId="6549"/>
        <pc:sldMkLst>
          <pc:docMk/>
          <pc:sldMk cId="1383847211" sldId="278"/>
        </pc:sldMkLst>
        <pc:spChg chg="mod">
          <ac:chgData name="Andersen, Erik" userId="c59919e9-cc05-4148-b636-3e46033753f3" providerId="ADAL" clId="{21D184EC-5C4E-46F5-9FE5-40D401657615}" dt="2020-09-16T11:37:43.626" v="64" actId="1076"/>
          <ac:spMkLst>
            <pc:docMk/>
            <pc:sldMk cId="1383847211" sldId="278"/>
            <ac:spMk id="2" creationId="{00000000-0000-0000-0000-000000000000}"/>
          </ac:spMkLst>
        </pc:spChg>
      </pc:sldChg>
      <pc:sldChg chg="add">
        <pc:chgData name="Andersen, Erik" userId="c59919e9-cc05-4148-b636-3e46033753f3" providerId="ADAL" clId="{21D184EC-5C4E-46F5-9FE5-40D401657615}" dt="2020-09-16T11:34:36.202" v="54"/>
        <pc:sldMkLst>
          <pc:docMk/>
          <pc:sldMk cId="1923016135" sldId="285"/>
        </pc:sldMkLst>
      </pc:sldChg>
      <pc:sldChg chg="add del">
        <pc:chgData name="Andersen, Erik" userId="c59919e9-cc05-4148-b636-3e46033753f3" providerId="ADAL" clId="{21D184EC-5C4E-46F5-9FE5-40D401657615}" dt="2020-09-16T11:37:05.899" v="60" actId="2696"/>
        <pc:sldMkLst>
          <pc:docMk/>
          <pc:sldMk cId="1209990393" sldId="293"/>
        </pc:sldMkLst>
      </pc:sldChg>
      <pc:sldChg chg="del">
        <pc:chgData name="Andersen, Erik" userId="c59919e9-cc05-4148-b636-3e46033753f3" providerId="ADAL" clId="{21D184EC-5C4E-46F5-9FE5-40D401657615}" dt="2020-09-16T11:20:57.565" v="4" actId="47"/>
        <pc:sldMkLst>
          <pc:docMk/>
          <pc:sldMk cId="1797474881" sldId="294"/>
        </pc:sldMkLst>
      </pc:sldChg>
      <pc:sldChg chg="del">
        <pc:chgData name="Andersen, Erik" userId="c59919e9-cc05-4148-b636-3e46033753f3" providerId="ADAL" clId="{21D184EC-5C4E-46F5-9FE5-40D401657615}" dt="2020-09-16T11:20:58.104" v="5" actId="47"/>
        <pc:sldMkLst>
          <pc:docMk/>
          <pc:sldMk cId="229145165" sldId="295"/>
        </pc:sldMkLst>
      </pc:sldChg>
      <pc:sldChg chg="del">
        <pc:chgData name="Andersen, Erik" userId="c59919e9-cc05-4148-b636-3e46033753f3" providerId="ADAL" clId="{21D184EC-5C4E-46F5-9FE5-40D401657615}" dt="2020-09-16T11:20:58.405" v="7" actId="47"/>
        <pc:sldMkLst>
          <pc:docMk/>
          <pc:sldMk cId="2881637480" sldId="296"/>
        </pc:sldMkLst>
      </pc:sldChg>
      <pc:sldChg chg="del">
        <pc:chgData name="Andersen, Erik" userId="c59919e9-cc05-4148-b636-3e46033753f3" providerId="ADAL" clId="{21D184EC-5C4E-46F5-9FE5-40D401657615}" dt="2020-09-16T11:20:59.186" v="10" actId="47"/>
        <pc:sldMkLst>
          <pc:docMk/>
          <pc:sldMk cId="2250270838" sldId="297"/>
        </pc:sldMkLst>
      </pc:sldChg>
      <pc:sldChg chg="del">
        <pc:chgData name="Andersen, Erik" userId="c59919e9-cc05-4148-b636-3e46033753f3" providerId="ADAL" clId="{21D184EC-5C4E-46F5-9FE5-40D401657615}" dt="2020-09-16T11:20:59.433" v="11" actId="47"/>
        <pc:sldMkLst>
          <pc:docMk/>
          <pc:sldMk cId="3662077474" sldId="298"/>
        </pc:sldMkLst>
      </pc:sldChg>
      <pc:sldChg chg="modSp add mod modNotesTx">
        <pc:chgData name="Andersen, Erik" userId="c59919e9-cc05-4148-b636-3e46033753f3" providerId="ADAL" clId="{21D184EC-5C4E-46F5-9FE5-40D401657615}" dt="2020-09-16T13:19:57.102" v="451" actId="6549"/>
        <pc:sldMkLst>
          <pc:docMk/>
          <pc:sldMk cId="625005357" sldId="299"/>
        </pc:sldMkLst>
        <pc:spChg chg="mod">
          <ac:chgData name="Andersen, Erik" userId="c59919e9-cc05-4148-b636-3e46033753f3" providerId="ADAL" clId="{21D184EC-5C4E-46F5-9FE5-40D401657615}" dt="2020-09-16T11:38:14.040" v="66" actId="14100"/>
          <ac:spMkLst>
            <pc:docMk/>
            <pc:sldMk cId="625005357" sldId="299"/>
            <ac:spMk id="2" creationId="{00000000-0000-0000-0000-000000000000}"/>
          </ac:spMkLst>
        </pc:spChg>
      </pc:sldChg>
      <pc:sldChg chg="del">
        <pc:chgData name="Andersen, Erik" userId="c59919e9-cc05-4148-b636-3e46033753f3" providerId="ADAL" clId="{21D184EC-5C4E-46F5-9FE5-40D401657615}" dt="2020-09-16T11:20:59.989" v="13" actId="47"/>
        <pc:sldMkLst>
          <pc:docMk/>
          <pc:sldMk cId="2209434077" sldId="299"/>
        </pc:sldMkLst>
      </pc:sldChg>
      <pc:sldChg chg="add modNotesTx">
        <pc:chgData name="Andersen, Erik" userId="c59919e9-cc05-4148-b636-3e46033753f3" providerId="ADAL" clId="{21D184EC-5C4E-46F5-9FE5-40D401657615}" dt="2020-09-16T13:22:29.448" v="722" actId="20577"/>
        <pc:sldMkLst>
          <pc:docMk/>
          <pc:sldMk cId="822823444" sldId="300"/>
        </pc:sldMkLst>
      </pc:sldChg>
      <pc:sldChg chg="del">
        <pc:chgData name="Andersen, Erik" userId="c59919e9-cc05-4148-b636-3e46033753f3" providerId="ADAL" clId="{21D184EC-5C4E-46F5-9FE5-40D401657615}" dt="2020-09-16T11:20:59.719" v="12" actId="47"/>
        <pc:sldMkLst>
          <pc:docMk/>
          <pc:sldMk cId="2340704191" sldId="300"/>
        </pc:sldMkLst>
      </pc:sldChg>
      <pc:sldChg chg="add modNotesTx">
        <pc:chgData name="Andersen, Erik" userId="c59919e9-cc05-4148-b636-3e46033753f3" providerId="ADAL" clId="{21D184EC-5C4E-46F5-9FE5-40D401657615}" dt="2020-09-16T13:24:34.876" v="936" actId="6549"/>
        <pc:sldMkLst>
          <pc:docMk/>
          <pc:sldMk cId="436672403" sldId="301"/>
        </pc:sldMkLst>
      </pc:sldChg>
      <pc:sldChg chg="del">
        <pc:chgData name="Andersen, Erik" userId="c59919e9-cc05-4148-b636-3e46033753f3" providerId="ADAL" clId="{21D184EC-5C4E-46F5-9FE5-40D401657615}" dt="2020-09-16T11:21:00.574" v="15" actId="47"/>
        <pc:sldMkLst>
          <pc:docMk/>
          <pc:sldMk cId="1327134426" sldId="301"/>
        </pc:sldMkLst>
      </pc:sldChg>
      <pc:sldChg chg="del">
        <pc:chgData name="Andersen, Erik" userId="c59919e9-cc05-4148-b636-3e46033753f3" providerId="ADAL" clId="{21D184EC-5C4E-46F5-9FE5-40D401657615}" dt="2020-09-16T11:21:00.853" v="16" actId="47"/>
        <pc:sldMkLst>
          <pc:docMk/>
          <pc:sldMk cId="1620588608" sldId="302"/>
        </pc:sldMkLst>
      </pc:sldChg>
      <pc:sldChg chg="addSp delSp modSp add mod modClrScheme chgLayout modNotesTx">
        <pc:chgData name="Andersen, Erik" userId="c59919e9-cc05-4148-b636-3e46033753f3" providerId="ADAL" clId="{21D184EC-5C4E-46F5-9FE5-40D401657615}" dt="2020-09-16T13:26:24.720" v="1204" actId="6549"/>
        <pc:sldMkLst>
          <pc:docMk/>
          <pc:sldMk cId="2230446471" sldId="302"/>
        </pc:sldMkLst>
        <pc:spChg chg="mod">
          <ac:chgData name="Andersen, Erik" userId="c59919e9-cc05-4148-b636-3e46033753f3" providerId="ADAL" clId="{21D184EC-5C4E-46F5-9FE5-40D401657615}" dt="2020-09-16T13:13:21.889" v="72" actId="26606"/>
          <ac:spMkLst>
            <pc:docMk/>
            <pc:sldMk cId="2230446471" sldId="302"/>
            <ac:spMk id="2" creationId="{00000000-0000-0000-0000-000000000000}"/>
          </ac:spMkLst>
        </pc:spChg>
        <pc:picChg chg="del">
          <ac:chgData name="Andersen, Erik" userId="c59919e9-cc05-4148-b636-3e46033753f3" providerId="ADAL" clId="{21D184EC-5C4E-46F5-9FE5-40D401657615}" dt="2020-09-16T13:13:03.682" v="67" actId="478"/>
          <ac:picMkLst>
            <pc:docMk/>
            <pc:sldMk cId="2230446471" sldId="302"/>
            <ac:picMk id="3" creationId="{00000000-0000-0000-0000-000000000000}"/>
          </ac:picMkLst>
        </pc:picChg>
        <pc:picChg chg="add del">
          <ac:chgData name="Andersen, Erik" userId="c59919e9-cc05-4148-b636-3e46033753f3" providerId="ADAL" clId="{21D184EC-5C4E-46F5-9FE5-40D401657615}" dt="2020-09-16T13:13:13.266" v="69"/>
          <ac:picMkLst>
            <pc:docMk/>
            <pc:sldMk cId="2230446471" sldId="302"/>
            <ac:picMk id="4" creationId="{B59C7C51-C959-448D-B3E2-E0EE985A7B57}"/>
          </ac:picMkLst>
        </pc:picChg>
        <pc:picChg chg="add mod">
          <ac:chgData name="Andersen, Erik" userId="c59919e9-cc05-4148-b636-3e46033753f3" providerId="ADAL" clId="{21D184EC-5C4E-46F5-9FE5-40D401657615}" dt="2020-09-16T13:13:21.889" v="72" actId="26606"/>
          <ac:picMkLst>
            <pc:docMk/>
            <pc:sldMk cId="2230446471" sldId="302"/>
            <ac:picMk id="5" creationId="{456CBB6F-B536-4C8A-A538-90898295BBDD}"/>
          </ac:picMkLst>
        </pc:picChg>
      </pc:sldChg>
      <pc:sldChg chg="del">
        <pc:chgData name="Andersen, Erik" userId="c59919e9-cc05-4148-b636-3e46033753f3" providerId="ADAL" clId="{21D184EC-5C4E-46F5-9FE5-40D401657615}" dt="2020-09-16T11:21:01.192" v="17" actId="47"/>
        <pc:sldMkLst>
          <pc:docMk/>
          <pc:sldMk cId="1566667304" sldId="303"/>
        </pc:sldMkLst>
      </pc:sldChg>
      <pc:sldChg chg="addSp delSp modSp add mod modClrScheme chgLayout modNotesTx">
        <pc:chgData name="Andersen, Erik" userId="c59919e9-cc05-4148-b636-3e46033753f3" providerId="ADAL" clId="{21D184EC-5C4E-46F5-9FE5-40D401657615}" dt="2020-09-16T13:28:12.224" v="1520" actId="20577"/>
        <pc:sldMkLst>
          <pc:docMk/>
          <pc:sldMk cId="1690104854" sldId="303"/>
        </pc:sldMkLst>
        <pc:spChg chg="mod">
          <ac:chgData name="Andersen, Erik" userId="c59919e9-cc05-4148-b636-3e46033753f3" providerId="ADAL" clId="{21D184EC-5C4E-46F5-9FE5-40D401657615}" dt="2020-09-16T13:13:53.049" v="75" actId="26606"/>
          <ac:spMkLst>
            <pc:docMk/>
            <pc:sldMk cId="1690104854" sldId="303"/>
            <ac:spMk id="2" creationId="{00000000-0000-0000-0000-000000000000}"/>
          </ac:spMkLst>
        </pc:spChg>
        <pc:picChg chg="del">
          <ac:chgData name="Andersen, Erik" userId="c59919e9-cc05-4148-b636-3e46033753f3" providerId="ADAL" clId="{21D184EC-5C4E-46F5-9FE5-40D401657615}" dt="2020-09-16T13:13:35.054" v="73" actId="478"/>
          <ac:picMkLst>
            <pc:docMk/>
            <pc:sldMk cId="1690104854" sldId="303"/>
            <ac:picMk id="3" creationId="{00000000-0000-0000-0000-000000000000}"/>
          </ac:picMkLst>
        </pc:picChg>
        <pc:picChg chg="add mod">
          <ac:chgData name="Andersen, Erik" userId="c59919e9-cc05-4148-b636-3e46033753f3" providerId="ADAL" clId="{21D184EC-5C4E-46F5-9FE5-40D401657615}" dt="2020-09-16T13:13:53.049" v="75" actId="26606"/>
          <ac:picMkLst>
            <pc:docMk/>
            <pc:sldMk cId="1690104854" sldId="303"/>
            <ac:picMk id="4" creationId="{7806ECA3-1E71-4A0D-A28C-2D8DEDC0EA95}"/>
          </ac:picMkLst>
        </pc:picChg>
      </pc:sldChg>
      <pc:sldChg chg="del">
        <pc:chgData name="Andersen, Erik" userId="c59919e9-cc05-4148-b636-3e46033753f3" providerId="ADAL" clId="{21D184EC-5C4E-46F5-9FE5-40D401657615}" dt="2020-09-16T11:20:59.130" v="9" actId="47"/>
        <pc:sldMkLst>
          <pc:docMk/>
          <pc:sldMk cId="2919457547" sldId="304"/>
        </pc:sldMkLst>
      </pc:sldChg>
      <pc:sldChg chg="addSp delSp modSp add mod modClrScheme chgLayout modNotesTx">
        <pc:chgData name="Andersen, Erik" userId="c59919e9-cc05-4148-b636-3e46033753f3" providerId="ADAL" clId="{21D184EC-5C4E-46F5-9FE5-40D401657615}" dt="2020-09-16T13:28:41.730" v="1547" actId="6549"/>
        <pc:sldMkLst>
          <pc:docMk/>
          <pc:sldMk cId="3634123038" sldId="304"/>
        </pc:sldMkLst>
        <pc:spChg chg="mod">
          <ac:chgData name="Andersen, Erik" userId="c59919e9-cc05-4148-b636-3e46033753f3" providerId="ADAL" clId="{21D184EC-5C4E-46F5-9FE5-40D401657615}" dt="2020-09-16T13:14:31.130" v="78" actId="26606"/>
          <ac:spMkLst>
            <pc:docMk/>
            <pc:sldMk cId="3634123038" sldId="304"/>
            <ac:spMk id="2" creationId="{00000000-0000-0000-0000-000000000000}"/>
          </ac:spMkLst>
        </pc:spChg>
        <pc:picChg chg="del">
          <ac:chgData name="Andersen, Erik" userId="c59919e9-cc05-4148-b636-3e46033753f3" providerId="ADAL" clId="{21D184EC-5C4E-46F5-9FE5-40D401657615}" dt="2020-09-16T13:14:07.655" v="76" actId="478"/>
          <ac:picMkLst>
            <pc:docMk/>
            <pc:sldMk cId="3634123038" sldId="304"/>
            <ac:picMk id="3" creationId="{00000000-0000-0000-0000-000000000000}"/>
          </ac:picMkLst>
        </pc:picChg>
        <pc:picChg chg="add mod">
          <ac:chgData name="Andersen, Erik" userId="c59919e9-cc05-4148-b636-3e46033753f3" providerId="ADAL" clId="{21D184EC-5C4E-46F5-9FE5-40D401657615}" dt="2020-09-16T13:14:31.130" v="78" actId="26606"/>
          <ac:picMkLst>
            <pc:docMk/>
            <pc:sldMk cId="3634123038" sldId="304"/>
            <ac:picMk id="4" creationId="{E9B9F0B6-2788-4DD8-8692-B1571EEFBA4E}"/>
          </ac:picMkLst>
        </pc:picChg>
      </pc:sldChg>
      <pc:sldChg chg="modSp add mod">
        <pc:chgData name="Andersen, Erik" userId="c59919e9-cc05-4148-b636-3e46033753f3" providerId="ADAL" clId="{21D184EC-5C4E-46F5-9FE5-40D401657615}" dt="2020-09-16T13:33:16.845" v="1723" actId="6549"/>
        <pc:sldMkLst>
          <pc:docMk/>
          <pc:sldMk cId="968843915" sldId="305"/>
        </pc:sldMkLst>
        <pc:spChg chg="mod">
          <ac:chgData name="Andersen, Erik" userId="c59919e9-cc05-4148-b636-3e46033753f3" providerId="ADAL" clId="{21D184EC-5C4E-46F5-9FE5-40D401657615}" dt="2020-09-16T13:14:49.162" v="86" actId="6549"/>
          <ac:spMkLst>
            <pc:docMk/>
            <pc:sldMk cId="968843915" sldId="305"/>
            <ac:spMk id="2" creationId="{00000000-0000-0000-0000-000000000000}"/>
          </ac:spMkLst>
        </pc:spChg>
        <pc:spChg chg="mod">
          <ac:chgData name="Andersen, Erik" userId="c59919e9-cc05-4148-b636-3e46033753f3" providerId="ADAL" clId="{21D184EC-5C4E-46F5-9FE5-40D401657615}" dt="2020-09-16T13:33:16.845" v="1723" actId="6549"/>
          <ac:spMkLst>
            <pc:docMk/>
            <pc:sldMk cId="968843915" sldId="305"/>
            <ac:spMk id="5" creationId="{00000000-0000-0000-0000-000000000000}"/>
          </ac:spMkLst>
        </pc:spChg>
      </pc:sldChg>
      <pc:sldChg chg="del">
        <pc:chgData name="Andersen, Erik" userId="c59919e9-cc05-4148-b636-3e46033753f3" providerId="ADAL" clId="{21D184EC-5C4E-46F5-9FE5-40D401657615}" dt="2020-09-16T11:20:56.647" v="1" actId="47"/>
        <pc:sldMkLst>
          <pc:docMk/>
          <pc:sldMk cId="1133778699" sldId="305"/>
        </pc:sldMkLst>
      </pc:sldChg>
      <pc:sldChg chg="del">
        <pc:chgData name="Andersen, Erik" userId="c59919e9-cc05-4148-b636-3e46033753f3" providerId="ADAL" clId="{21D184EC-5C4E-46F5-9FE5-40D401657615}" dt="2020-09-16T11:20:58.135" v="6" actId="47"/>
        <pc:sldMkLst>
          <pc:docMk/>
          <pc:sldMk cId="2746424781" sldId="306"/>
        </pc:sldMkLst>
      </pc:sldChg>
      <pc:sldChg chg="del">
        <pc:chgData name="Andersen, Erik" userId="c59919e9-cc05-4148-b636-3e46033753f3" providerId="ADAL" clId="{21D184EC-5C4E-46F5-9FE5-40D401657615}" dt="2020-09-16T11:21:00.269" v="14" actId="47"/>
        <pc:sldMkLst>
          <pc:docMk/>
          <pc:sldMk cId="3846896910" sldId="307"/>
        </pc:sldMkLst>
      </pc:sldChg>
      <pc:sldChg chg="del">
        <pc:chgData name="Andersen, Erik" userId="c59919e9-cc05-4148-b636-3e46033753f3" providerId="ADAL" clId="{21D184EC-5C4E-46F5-9FE5-40D401657615}" dt="2020-09-16T11:20:55.328" v="0" actId="47"/>
        <pc:sldMkLst>
          <pc:docMk/>
          <pc:sldMk cId="2976097857" sldId="308"/>
        </pc:sldMkLst>
      </pc:sldChg>
      <pc:sldChg chg="del">
        <pc:chgData name="Andersen, Erik" userId="c59919e9-cc05-4148-b636-3e46033753f3" providerId="ADAL" clId="{21D184EC-5C4E-46F5-9FE5-40D401657615}" dt="2020-09-16T11:20:58.621" v="8" actId="47"/>
        <pc:sldMkLst>
          <pc:docMk/>
          <pc:sldMk cId="2792738497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Lav svarprosent, spesialt i Hordaland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73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Digitale plattformer og telefon er de mest brukte kontaktformene.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36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Vestland</a:t>
            </a:r>
            <a:r>
              <a:rPr lang="nb-NO" dirty="0"/>
              <a:t> ligger langt nede på listen, men det er forholdsvis små forskjeller mellom fylkene.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86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Viser utviklingen på hovedspørsmålet. </a:t>
            </a:r>
            <a:r>
              <a:rPr lang="nb-NO" dirty="0" err="1"/>
              <a:t>Vestland</a:t>
            </a:r>
            <a:r>
              <a:rPr lang="nb-NO" dirty="0"/>
              <a:t> har hatt en stigende tendens, men de siste årene har det vært stabilt, Vi ligger nå litt under landet. 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788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foilen viser utviklingen for noen spørsmål der vi har tidsserie.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NAVs</a:t>
            </a:r>
            <a:r>
              <a:rPr lang="nb-NO" dirty="0"/>
              <a:t> veiledning/info på telefon viser en negativ utvikling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Informasjonen på nav.no har gått litt opp de siste par årene.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Når det gjelder oppfølging av sykmeldte og dialogmøter, har </a:t>
            </a:r>
            <a:r>
              <a:rPr lang="nb-NO" dirty="0" err="1"/>
              <a:t>Vestland</a:t>
            </a:r>
            <a:r>
              <a:rPr lang="nb-NO" dirty="0"/>
              <a:t> hatt en nedadgående trend og ligger nå under </a:t>
            </a:r>
            <a:r>
              <a:rPr lang="nb-NO" dirty="0" err="1"/>
              <a:t>landesgjennomsnittet</a:t>
            </a:r>
            <a:r>
              <a:rPr lang="nb-NO" dirty="0"/>
              <a:t>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87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Andel fornøyde i årets undersøkelse: </a:t>
            </a:r>
          </a:p>
          <a:p>
            <a:r>
              <a:rPr lang="nb-NO" dirty="0"/>
              <a:t>Tillit og forventninger til NAV:</a:t>
            </a:r>
          </a:p>
          <a:p>
            <a:r>
              <a:rPr lang="nb-NO" dirty="0"/>
              <a:t>Små forskjeller her, men </a:t>
            </a:r>
            <a:r>
              <a:rPr lang="nb-NO" dirty="0" err="1"/>
              <a:t>Vestland</a:t>
            </a:r>
            <a:r>
              <a:rPr lang="nb-NO" dirty="0"/>
              <a:t> ligger litt under landet når det gjelder  spørsmålet om kunnskap om kontaktmuligheter.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190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Andel fornøyde i årets undersøkelse:</a:t>
            </a:r>
          </a:p>
          <a:p>
            <a:r>
              <a:rPr lang="nb-NO" dirty="0"/>
              <a:t>Forholdsvis små forskjeller på disse spørsmålene, men </a:t>
            </a:r>
            <a:r>
              <a:rPr lang="nb-NO" dirty="0" err="1"/>
              <a:t>Vestland</a:t>
            </a:r>
            <a:r>
              <a:rPr lang="nb-NO" dirty="0"/>
              <a:t> ligger litt under landet, bortsett fra spørsmålet om </a:t>
            </a:r>
            <a:r>
              <a:rPr lang="nb-NO" dirty="0" err="1"/>
              <a:t>NAVs</a:t>
            </a:r>
            <a:r>
              <a:rPr lang="nb-NO" dirty="0"/>
              <a:t> rutiner og regler er lette å forstå. </a:t>
            </a:r>
          </a:p>
          <a:p>
            <a:r>
              <a:rPr lang="nb-NO" dirty="0"/>
              <a:t>Generelt lav andel fornøyde på de to siste spørsmålene.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762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Andel fornøyde i årets undersøkelse</a:t>
            </a:r>
          </a:p>
          <a:p>
            <a:r>
              <a:rPr lang="nb-NO" dirty="0"/>
              <a:t>Bedriftene er ikke veldig fornøyde med </a:t>
            </a:r>
            <a:r>
              <a:rPr lang="nb-NO" dirty="0" err="1"/>
              <a:t>NAVs</a:t>
            </a:r>
            <a:r>
              <a:rPr lang="nb-NO" dirty="0"/>
              <a:t> tilgjengelighet på telefon og e-post. De er mer fornøyd med de digitale tjenestene.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80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9652-8B23-4303-8DD9-125F2182BB0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665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Arbeidsgiverundersøkelsen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Vestland</a:t>
            </a:r>
            <a:r>
              <a:rPr lang="nb-NO" dirty="0"/>
              <a:t> 2020</a:t>
            </a:r>
          </a:p>
        </p:txBody>
      </p:sp>
      <p:pic>
        <p:nvPicPr>
          <p:cNvPr id="3" name="Plassholder for bilde 2" descr="Ingeniører med digitalt nettbrett og plantegninger i en fabrikk">
            <a:extLst>
              <a:ext uri="{FF2B5EF4-FFF2-40B4-BE49-F238E27FC236}">
                <a16:creationId xmlns:a16="http://schemas.microsoft.com/office/drawing/2014/main" id="{5959B2F5-1868-4164-8C4F-6DD3837F73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6160021" y="1418537"/>
            <a:ext cx="6031979" cy="4020926"/>
          </a:xfrm>
        </p:spPr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Hovedkonklusjoner for </a:t>
            </a:r>
            <a:r>
              <a:rPr lang="nb-NO" dirty="0" err="1"/>
              <a:t>Vestland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1991544" y="1412777"/>
            <a:ext cx="829783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  <a:t>Andel fornøyde på hovedspørsmålet har vist en stigende tendens, men de siste par årene ar det vært stabilt.</a:t>
            </a:r>
            <a:b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  <a:t>På noen områder, som veiledning på telefon og bistand til oppfølging av sykmeldte, har utviklingen gått feil vei de siste par årene. </a:t>
            </a:r>
          </a:p>
          <a:p>
            <a:endParaRPr lang="nb-NO" sz="22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  <a:t>Bedriftene er minst fornøyd med </a:t>
            </a:r>
            <a:r>
              <a:rPr lang="nb-NO" sz="2200" dirty="0" err="1">
                <a:solidFill>
                  <a:srgbClr val="000000"/>
                </a:solidFill>
                <a:ea typeface="SimSun" panose="02010600030101010101" pitchFamily="2" charset="-122"/>
              </a:rPr>
              <a:t>NAVs</a:t>
            </a:r>
            <a: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  <a:t> tilgjengelighet og koordinering, samt hvor lett det er å forstå regelverket.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b-NO" sz="22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2200" dirty="0">
                <a:solidFill>
                  <a:srgbClr val="000000"/>
                </a:solidFill>
                <a:ea typeface="SimSun" panose="02010600030101010101" pitchFamily="2" charset="-122"/>
              </a:rPr>
              <a:t>Bedriftene er godt fornøyde med de digitale løsningene. </a:t>
            </a:r>
          </a:p>
          <a:p>
            <a:endParaRPr lang="nb-NO" sz="11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endParaRPr lang="nb-NO" sz="11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endParaRPr lang="nb-NO" sz="11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84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2620" y="190501"/>
            <a:ext cx="5729552" cy="108359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nb-NO" sz="2800" dirty="0"/>
              <a:t>Om arbeidsgiverundersøkelsen 2020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1" y="1916833"/>
            <a:ext cx="8075240" cy="4355381"/>
          </a:xfrm>
        </p:spPr>
        <p:txBody>
          <a:bodyPr>
            <a:normAutofit/>
          </a:bodyPr>
          <a:lstStyle/>
          <a:p>
            <a:r>
              <a:rPr lang="nb-NO" sz="2200" dirty="0"/>
              <a:t>Gjennomført av Opinion AS i </a:t>
            </a:r>
            <a:r>
              <a:rPr lang="nb-NO" sz="2200" dirty="0">
                <a:solidFill>
                  <a:srgbClr val="0070C0"/>
                </a:solidFill>
              </a:rPr>
              <a:t>mai-juli 2020.</a:t>
            </a:r>
          </a:p>
          <a:p>
            <a:r>
              <a:rPr lang="nb-NO" sz="2200" dirty="0"/>
              <a:t>3286 virksomheter svarte. 7452 fikk brev. </a:t>
            </a:r>
            <a:r>
              <a:rPr lang="nb-NO" sz="2200" dirty="0">
                <a:solidFill>
                  <a:srgbClr val="0070C0"/>
                </a:solidFill>
              </a:rPr>
              <a:t>Svarprosent: 44. </a:t>
            </a:r>
          </a:p>
          <a:p>
            <a:r>
              <a:rPr lang="nb-NO" sz="2200" dirty="0">
                <a:solidFill>
                  <a:srgbClr val="0070C0"/>
                </a:solidFill>
              </a:rPr>
              <a:t>I </a:t>
            </a:r>
            <a:r>
              <a:rPr lang="nb-NO" sz="2200" dirty="0" err="1">
                <a:solidFill>
                  <a:srgbClr val="0070C0"/>
                </a:solidFill>
              </a:rPr>
              <a:t>Vestland</a:t>
            </a:r>
            <a:r>
              <a:rPr lang="nb-NO" sz="2200" dirty="0">
                <a:solidFill>
                  <a:srgbClr val="0070C0"/>
                </a:solidFill>
              </a:rPr>
              <a:t> var det 316 bedrifter som svarte.</a:t>
            </a:r>
          </a:p>
          <a:p>
            <a:pPr eaLnBrk="1" hangingPunct="1"/>
            <a:r>
              <a:rPr lang="nb-NO" sz="2200" dirty="0"/>
              <a:t>Utvalget er trukket i mars blant virksomheter som siste 3 måneder fikk enten:</a:t>
            </a:r>
          </a:p>
          <a:p>
            <a:pPr marL="0" indent="0">
              <a:buNone/>
            </a:pPr>
            <a:r>
              <a:rPr lang="nb-NO" sz="1900" dirty="0"/>
              <a:t>	• oppfølging fra et arbeidslivssenter (IA-virksomhet)</a:t>
            </a:r>
          </a:p>
          <a:p>
            <a:pPr marL="0" indent="0">
              <a:buNone/>
            </a:pPr>
            <a:r>
              <a:rPr lang="nb-NO" sz="1900" dirty="0"/>
              <a:t>	• oppfølging av sykmeldte (har gjennomført dialogmøte 2)</a:t>
            </a:r>
          </a:p>
          <a:p>
            <a:pPr marL="0" indent="0">
              <a:buNone/>
            </a:pPr>
            <a:r>
              <a:rPr lang="nb-NO" sz="1900" dirty="0"/>
              <a:t>	• arbeidsrettede tiltak</a:t>
            </a:r>
          </a:p>
          <a:p>
            <a:pPr marL="0" indent="0">
              <a:buNone/>
            </a:pPr>
            <a:r>
              <a:rPr lang="nb-NO" sz="1900" dirty="0"/>
              <a:t>	• rekrutteringsbistand (meldt en ledig stilling til et lokalkontor eller 	    registrert en ledig stilling på nav. </a:t>
            </a:r>
            <a:r>
              <a:rPr lang="nb-NO" sz="1900" dirty="0" err="1"/>
              <a:t>no</a:t>
            </a:r>
            <a:r>
              <a:rPr lang="nb-NO" sz="1900" dirty="0"/>
              <a:t>)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2" y="0"/>
            <a:ext cx="3035829" cy="227687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7" y="2045097"/>
            <a:ext cx="12557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1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3302" y="190501"/>
            <a:ext cx="9051130" cy="718220"/>
          </a:xfrm>
        </p:spPr>
        <p:txBody>
          <a:bodyPr>
            <a:normAutofit fontScale="90000"/>
          </a:bodyPr>
          <a:lstStyle/>
          <a:p>
            <a:r>
              <a:rPr lang="nb-NO" sz="2400" dirty="0"/>
              <a:t>Hvordan har dere hatt kontakt med NAV i løpet av de siste 6 måneder?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F1782F-06F3-4BE7-963B-6A5D0347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908721"/>
            <a:ext cx="4672234" cy="280831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63A89E6-20B9-4F49-BECA-8F1F25A4E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3837178"/>
            <a:ext cx="4257760" cy="28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4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6352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nb-NO" sz="2400" dirty="0"/>
              <a:t>Hvor fornøyd eller misfornøyd er dere med NAV, helhetlig sett?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7D4FE27-67DD-4E7B-9343-30C373F8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1412776"/>
            <a:ext cx="7906860" cy="475252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5332822-2EC8-4319-8D71-61365B31594B}"/>
              </a:ext>
            </a:extLst>
          </p:cNvPr>
          <p:cNvSpPr txBox="1"/>
          <p:nvPr/>
        </p:nvSpPr>
        <p:spPr>
          <a:xfrm>
            <a:off x="3359696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Prosentdel som har svart 4-6 på en skala fra 1-6</a:t>
            </a:r>
          </a:p>
        </p:txBody>
      </p:sp>
    </p:spTree>
    <p:extLst>
      <p:ext uri="{BB962C8B-B14F-4D97-AF65-F5344CB8AC3E}">
        <p14:creationId xmlns:p14="http://schemas.microsoft.com/office/powerpoint/2010/main" val="6250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Service totalt sett: Stabilt både for </a:t>
            </a:r>
            <a:r>
              <a:rPr lang="nb-NO" sz="2400" dirty="0" err="1"/>
              <a:t>Vestland</a:t>
            </a:r>
            <a:r>
              <a:rPr lang="nb-NO" sz="2400" dirty="0"/>
              <a:t> og  landet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0C924D3-CB54-4CD7-8336-8DC86DC178BA}"/>
              </a:ext>
            </a:extLst>
          </p:cNvPr>
          <p:cNvSpPr txBox="1"/>
          <p:nvPr/>
        </p:nvSpPr>
        <p:spPr>
          <a:xfrm>
            <a:off x="3359696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Prosentdel som har svart 4-6 på en skala fra 1-6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BE98E5D-5F35-4247-91D9-E557B778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412776"/>
            <a:ext cx="77043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2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2620" y="190501"/>
            <a:ext cx="8386763" cy="646212"/>
          </a:xfrm>
        </p:spPr>
        <p:txBody>
          <a:bodyPr>
            <a:normAutofit/>
          </a:bodyPr>
          <a:lstStyle/>
          <a:p>
            <a:r>
              <a:rPr lang="nb-NO" sz="2800" dirty="0"/>
              <a:t>Utvikling de siste årene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09A5D46-7D23-4C3E-BE8C-A59D49A0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980729"/>
            <a:ext cx="4248472" cy="255360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2182844-48F4-4FD0-A47D-E0BD62D8A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12" y="976749"/>
            <a:ext cx="4261060" cy="256116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2804AE11-907D-4C8A-9BEE-788B3FD42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30" y="3541898"/>
            <a:ext cx="4235883" cy="254603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96E54F5-F758-410A-8011-64C5D5C6E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046" y="3541899"/>
            <a:ext cx="4244426" cy="25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Tillit og forventninger til NAV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6CBB6F-B536-4C8A-A538-90898295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04" y="1825625"/>
            <a:ext cx="724099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44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Ulike dimensjoner ved NAV sitt tjenestetilbud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806ECA3-1E71-4A0D-A28C-2D8DEDC0E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04" y="1825625"/>
            <a:ext cx="724099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010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 dirty="0"/>
              <a:t>Tilgjengelighet og digitale tjenester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9B9F0B6-2788-4DD8-8692-B1571EEF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04" y="1825625"/>
            <a:ext cx="724099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12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jell hugvik 03 06 2020 xx  -  Skrivebeskyttet" id="{F70C051E-A423-4647-B030-B77099EF4C57}" vid="{B2E37229-24DE-4E96-858E-ECE11403D5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2_00302 xmlns="68c4de70-9ef8-41f6-b55a-cb31502b85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97804595055E4A9A75176CC2DD4B36" ma:contentTypeVersion="13" ma:contentTypeDescription="Opprett et nytt dokument." ma:contentTypeScope="" ma:versionID="110bedf3d51f63c537452679fac3fe99">
  <xsd:schema xmlns:xsd="http://www.w3.org/2001/XMLSchema" xmlns:xs="http://www.w3.org/2001/XMLSchema" xmlns:p="http://schemas.microsoft.com/office/2006/metadata/properties" xmlns:ns2="68c4de70-9ef8-41f6-b55a-cb31502b8579" xmlns:ns3="3857a243-f117-4a89-b891-031d231d7987" targetNamespace="http://schemas.microsoft.com/office/2006/metadata/properties" ma:root="true" ma:fieldsID="6bd64a33a7aaef53bbf31e3d0f92a46f" ns2:_="" ns3:_="">
    <xsd:import namespace="68c4de70-9ef8-41f6-b55a-cb31502b8579"/>
    <xsd:import namespace="3857a243-f117-4a89-b891-031d231d7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x0032_0030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4de70-9ef8-41f6-b55a-cb31502b8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x0032_00302" ma:index="20" nillable="true" ma:displayName="200302" ma:format="Dropdown" ma:internalName="_x0032_0030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7a243-f117-4a89-b891-031d231d7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91905-A811-45D1-A44B-D4999240A5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149E3-6BCB-47BB-88D8-32054ABBB17B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477</Words>
  <Application>Microsoft Office PowerPoint</Application>
  <PresentationFormat>Widescreen</PresentationFormat>
  <Paragraphs>53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Wingdings</vt:lpstr>
      <vt:lpstr>Office-tema</vt:lpstr>
      <vt:lpstr>Arbeidsgiverundersøkelsen</vt:lpstr>
      <vt:lpstr>Om arbeidsgiverundersøkelsen 2020</vt:lpstr>
      <vt:lpstr>Hvordan har dere hatt kontakt med NAV i løpet av de siste 6 måneder? </vt:lpstr>
      <vt:lpstr>Hvor fornøyd eller misfornøyd er dere med NAV, helhetlig sett?</vt:lpstr>
      <vt:lpstr>Service totalt sett: Stabilt både for Vestland og  landet</vt:lpstr>
      <vt:lpstr>Utvikling de siste årene</vt:lpstr>
      <vt:lpstr>Tillit og forventninger til NAV</vt:lpstr>
      <vt:lpstr>Ulike dimensjoner ved NAV sitt tjenestetilbud</vt:lpstr>
      <vt:lpstr>Tilgjengelighet og digitale tjenester</vt:lpstr>
      <vt:lpstr>Hovedkonklusjoner for Vestland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Arbeidsgiverundersøkelsen</dc:title>
  <dc:creator>Andersen, Erik</dc:creator>
  <cp:lastModifiedBy>Andersen, Erik</cp:lastModifiedBy>
  <cp:revision>2</cp:revision>
  <dcterms:created xsi:type="dcterms:W3CDTF">2020-09-16T13:13:21Z</dcterms:created>
  <dcterms:modified xsi:type="dcterms:W3CDTF">2020-09-16T13:33:25Z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2020-09-16T13:14:37Z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4448a65a-5c71-4df1-99d6-2ffde69010b8</vt:lpwstr>
  </property>
  <property fmtid="{D5CDD505-2E9C-101B-9397-08002B2CF9AE}" pid="8" name="MSIP_Label_d3491420-1ae2-4120-89e6-e6f668f067e2_ContentBits">
    <vt:lpwstr>0</vt:lpwstr>
  </property>
  <property fmtid="{D5CDD505-2E9C-101B-9397-08002B2CF9AE}" pid="9" name="ContentTypeId">
    <vt:lpwstr>0x0101009D97804595055E4A9A75176CC2DD4B36</vt:lpwstr>
  </property>
</Properties>
</file>