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293" r:id="rId6"/>
    <p:sldId id="308" r:id="rId7"/>
    <p:sldId id="305" r:id="rId8"/>
    <p:sldId id="262" r:id="rId9"/>
    <p:sldId id="263" r:id="rId10"/>
    <p:sldId id="294" r:id="rId11"/>
    <p:sldId id="295" r:id="rId12"/>
    <p:sldId id="306" r:id="rId13"/>
    <p:sldId id="296" r:id="rId14"/>
    <p:sldId id="309" r:id="rId15"/>
    <p:sldId id="304" r:id="rId16"/>
    <p:sldId id="297" r:id="rId17"/>
    <p:sldId id="298" r:id="rId18"/>
    <p:sldId id="300" r:id="rId19"/>
    <p:sldId id="299" r:id="rId20"/>
    <p:sldId id="307" r:id="rId21"/>
    <p:sldId id="301" r:id="rId22"/>
    <p:sldId id="302" r:id="rId23"/>
    <p:sldId id="303" r:id="rId24"/>
  </p:sldIdLst>
  <p:sldSz cx="12192000" cy="6858000"/>
  <p:notesSz cx="6858000" cy="987266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3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3476F5-F0FE-4249-A74F-B1D1F5E3E114}" v="15" dt="2020-09-07T08:21:33.646"/>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ys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27"/>
  </p:normalViewPr>
  <p:slideViewPr>
    <p:cSldViewPr snapToGrid="0" snapToObjects="1">
      <p:cViewPr varScale="1">
        <p:scale>
          <a:sx n="120" d="100"/>
          <a:sy n="120" d="100"/>
        </p:scale>
        <p:origin x="2347" y="8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en, Erik" userId="c59919e9-cc05-4148-b636-3e46033753f3" providerId="ADAL" clId="{E38A5D60-624A-4833-8AB7-60E026333C40}"/>
    <pc:docChg chg="undo redo custSel modSld">
      <pc:chgData name="Andersen, Erik" userId="c59919e9-cc05-4148-b636-3e46033753f3" providerId="ADAL" clId="{E38A5D60-624A-4833-8AB7-60E026333C40}" dt="2020-06-15T13:53:38.988" v="257" actId="6549"/>
      <pc:docMkLst>
        <pc:docMk/>
      </pc:docMkLst>
      <pc:sldChg chg="modSp mod">
        <pc:chgData name="Andersen, Erik" userId="c59919e9-cc05-4148-b636-3e46033753f3" providerId="ADAL" clId="{E38A5D60-624A-4833-8AB7-60E026333C40}" dt="2020-06-15T13:48:54.073" v="233" actId="6549"/>
        <pc:sldMkLst>
          <pc:docMk/>
          <pc:sldMk cId="500582401" sldId="256"/>
        </pc:sldMkLst>
        <pc:spChg chg="mod">
          <ac:chgData name="Andersen, Erik" userId="c59919e9-cc05-4148-b636-3e46033753f3" providerId="ADAL" clId="{E38A5D60-624A-4833-8AB7-60E026333C40}" dt="2020-06-15T13:48:54.073" v="233" actId="6549"/>
          <ac:spMkLst>
            <pc:docMk/>
            <pc:sldMk cId="500582401" sldId="256"/>
            <ac:spMk id="5" creationId="{972C9742-7508-1E46-970C-66D5DB19D6F4}"/>
          </ac:spMkLst>
        </pc:spChg>
      </pc:sldChg>
      <pc:sldChg chg="modSp mod">
        <pc:chgData name="Andersen, Erik" userId="c59919e9-cc05-4148-b636-3e46033753f3" providerId="ADAL" clId="{E38A5D60-624A-4833-8AB7-60E026333C40}" dt="2020-06-15T13:53:38.988" v="257" actId="6549"/>
        <pc:sldMkLst>
          <pc:docMk/>
          <pc:sldMk cId="1388624284" sldId="261"/>
        </pc:sldMkLst>
        <pc:spChg chg="mod">
          <ac:chgData name="Andersen, Erik" userId="c59919e9-cc05-4148-b636-3e46033753f3" providerId="ADAL" clId="{E38A5D60-624A-4833-8AB7-60E026333C40}" dt="2020-06-15T13:24:08.120" v="199" actId="207"/>
          <ac:spMkLst>
            <pc:docMk/>
            <pc:sldMk cId="1388624284" sldId="261"/>
            <ac:spMk id="107" creationId="{00000000-0000-0000-0000-000000000000}"/>
          </ac:spMkLst>
        </pc:spChg>
        <pc:spChg chg="mod">
          <ac:chgData name="Andersen, Erik" userId="c59919e9-cc05-4148-b636-3e46033753f3" providerId="ADAL" clId="{E38A5D60-624A-4833-8AB7-60E026333C40}" dt="2020-06-15T13:34:37.153" v="213" actId="207"/>
          <ac:spMkLst>
            <pc:docMk/>
            <pc:sldMk cId="1388624284" sldId="261"/>
            <ac:spMk id="109" creationId="{00000000-0000-0000-0000-000000000000}"/>
          </ac:spMkLst>
        </pc:spChg>
        <pc:spChg chg="mod">
          <ac:chgData name="Andersen, Erik" userId="c59919e9-cc05-4148-b636-3e46033753f3" providerId="ADAL" clId="{E38A5D60-624A-4833-8AB7-60E026333C40}" dt="2020-06-15T13:48:06.660" v="231" actId="207"/>
          <ac:spMkLst>
            <pc:docMk/>
            <pc:sldMk cId="1388624284" sldId="261"/>
            <ac:spMk id="111" creationId="{00000000-0000-0000-0000-000000000000}"/>
          </ac:spMkLst>
        </pc:spChg>
        <pc:spChg chg="mod">
          <ac:chgData name="Andersen, Erik" userId="c59919e9-cc05-4148-b636-3e46033753f3" providerId="ADAL" clId="{E38A5D60-624A-4833-8AB7-60E026333C40}" dt="2020-06-15T08:57:22.091" v="133" actId="20577"/>
          <ac:spMkLst>
            <pc:docMk/>
            <pc:sldMk cId="1388624284" sldId="261"/>
            <ac:spMk id="115" creationId="{00000000-0000-0000-0000-000000000000}"/>
          </ac:spMkLst>
        </pc:spChg>
        <pc:spChg chg="mod">
          <ac:chgData name="Andersen, Erik" userId="c59919e9-cc05-4148-b636-3e46033753f3" providerId="ADAL" clId="{E38A5D60-624A-4833-8AB7-60E026333C40}" dt="2020-06-15T13:53:38.988" v="257" actId="6549"/>
          <ac:spMkLst>
            <pc:docMk/>
            <pc:sldMk cId="1388624284" sldId="261"/>
            <ac:spMk id="117" creationId="{00000000-0000-0000-0000-000000000000}"/>
          </ac:spMkLst>
        </pc:spChg>
        <pc:graphicFrameChg chg="modGraphic">
          <ac:chgData name="Andersen, Erik" userId="c59919e9-cc05-4148-b636-3e46033753f3" providerId="ADAL" clId="{E38A5D60-624A-4833-8AB7-60E026333C40}" dt="2020-06-15T09:10:08.747" v="168" actId="6549"/>
          <ac:graphicFrameMkLst>
            <pc:docMk/>
            <pc:sldMk cId="1388624284" sldId="261"/>
            <ac:graphicFrameMk id="2" creationId="{EB3EFBF1-E7DF-4E3C-9F0A-EA340D03B8FC}"/>
          </ac:graphicFrameMkLst>
        </pc:graphicFrameChg>
        <pc:graphicFrameChg chg="modGraphic">
          <ac:chgData name="Andersen, Erik" userId="c59919e9-cc05-4148-b636-3e46033753f3" providerId="ADAL" clId="{E38A5D60-624A-4833-8AB7-60E026333C40}" dt="2020-06-15T09:24:54.105" v="189" actId="207"/>
          <ac:graphicFrameMkLst>
            <pc:docMk/>
            <pc:sldMk cId="1388624284" sldId="261"/>
            <ac:graphicFrameMk id="31" creationId="{81B0D27A-425A-4383-B286-B44BAF49734E}"/>
          </ac:graphicFrameMkLst>
        </pc:graphicFrameChg>
      </pc:sldChg>
    </pc:docChg>
  </pc:docChgLst>
  <pc:docChgLst>
    <pc:chgData name="Andersen, Erik" userId="c59919e9-cc05-4148-b636-3e46033753f3" providerId="ADAL" clId="{713476F5-F0FE-4249-A74F-B1D1F5E3E114}"/>
    <pc:docChg chg="undo custSel mod addSld delSld modSld sldOrd">
      <pc:chgData name="Andersen, Erik" userId="c59919e9-cc05-4148-b636-3e46033753f3" providerId="ADAL" clId="{713476F5-F0FE-4249-A74F-B1D1F5E3E114}" dt="2020-09-11T13:58:40.674" v="2169"/>
      <pc:docMkLst>
        <pc:docMk/>
      </pc:docMkLst>
      <pc:sldChg chg="addSp delSp modSp mod ord">
        <pc:chgData name="Andersen, Erik" userId="c59919e9-cc05-4148-b636-3e46033753f3" providerId="ADAL" clId="{713476F5-F0FE-4249-A74F-B1D1F5E3E114}" dt="2020-09-07T08:19:39.051" v="270" actId="1076"/>
        <pc:sldMkLst>
          <pc:docMk/>
          <pc:sldMk cId="4142753523" sldId="262"/>
        </pc:sldMkLst>
        <pc:spChg chg="mod">
          <ac:chgData name="Andersen, Erik" userId="c59919e9-cc05-4148-b636-3e46033753f3" providerId="ADAL" clId="{713476F5-F0FE-4249-A74F-B1D1F5E3E114}" dt="2020-09-07T08:19:12.511" v="266" actId="14100"/>
          <ac:spMkLst>
            <pc:docMk/>
            <pc:sldMk cId="4142753523" sldId="262"/>
            <ac:spMk id="2" creationId="{450F8C7B-58AE-40FB-906E-91A5DCD9F1B6}"/>
          </ac:spMkLst>
        </pc:spChg>
        <pc:spChg chg="del">
          <ac:chgData name="Andersen, Erik" userId="c59919e9-cc05-4148-b636-3e46033753f3" providerId="ADAL" clId="{713476F5-F0FE-4249-A74F-B1D1F5E3E114}" dt="2020-09-07T08:16:25.761" v="234" actId="478"/>
          <ac:spMkLst>
            <pc:docMk/>
            <pc:sldMk cId="4142753523" sldId="262"/>
            <ac:spMk id="3" creationId="{E3F90F86-0A45-448E-827A-6998C664F273}"/>
          </ac:spMkLst>
        </pc:spChg>
        <pc:picChg chg="add del">
          <ac:chgData name="Andersen, Erik" userId="c59919e9-cc05-4148-b636-3e46033753f3" providerId="ADAL" clId="{713476F5-F0FE-4249-A74F-B1D1F5E3E114}" dt="2020-09-07T08:16:20.083" v="233"/>
          <ac:picMkLst>
            <pc:docMk/>
            <pc:sldMk cId="4142753523" sldId="262"/>
            <ac:picMk id="4" creationId="{74A62C77-073F-4066-B779-7AD23C7DB119}"/>
          </ac:picMkLst>
        </pc:picChg>
        <pc:picChg chg="add mod">
          <ac:chgData name="Andersen, Erik" userId="c59919e9-cc05-4148-b636-3e46033753f3" providerId="ADAL" clId="{713476F5-F0FE-4249-A74F-B1D1F5E3E114}" dt="2020-09-07T08:19:18.463" v="267" actId="1076"/>
          <ac:picMkLst>
            <pc:docMk/>
            <pc:sldMk cId="4142753523" sldId="262"/>
            <ac:picMk id="5" creationId="{A8737C09-142F-4A1C-8BD3-450966010E5C}"/>
          </ac:picMkLst>
        </pc:picChg>
        <pc:picChg chg="add mod">
          <ac:chgData name="Andersen, Erik" userId="c59919e9-cc05-4148-b636-3e46033753f3" providerId="ADAL" clId="{713476F5-F0FE-4249-A74F-B1D1F5E3E114}" dt="2020-09-07T08:19:23.156" v="268" actId="1076"/>
          <ac:picMkLst>
            <pc:docMk/>
            <pc:sldMk cId="4142753523" sldId="262"/>
            <ac:picMk id="6" creationId="{03A745E2-AA34-4335-9881-86A1DA71C74F}"/>
          </ac:picMkLst>
        </pc:picChg>
        <pc:picChg chg="add mod">
          <ac:chgData name="Andersen, Erik" userId="c59919e9-cc05-4148-b636-3e46033753f3" providerId="ADAL" clId="{713476F5-F0FE-4249-A74F-B1D1F5E3E114}" dt="2020-09-07T08:19:39.051" v="270" actId="1076"/>
          <ac:picMkLst>
            <pc:docMk/>
            <pc:sldMk cId="4142753523" sldId="262"/>
            <ac:picMk id="7" creationId="{5A13FAE4-C783-4679-8A40-2F254AC2A46E}"/>
          </ac:picMkLst>
        </pc:picChg>
      </pc:sldChg>
      <pc:sldChg chg="addSp delSp modSp mod">
        <pc:chgData name="Andersen, Erik" userId="c59919e9-cc05-4148-b636-3e46033753f3" providerId="ADAL" clId="{713476F5-F0FE-4249-A74F-B1D1F5E3E114}" dt="2020-09-07T08:24:57.956" v="315" actId="1076"/>
        <pc:sldMkLst>
          <pc:docMk/>
          <pc:sldMk cId="627033034" sldId="263"/>
        </pc:sldMkLst>
        <pc:spChg chg="mod">
          <ac:chgData name="Andersen, Erik" userId="c59919e9-cc05-4148-b636-3e46033753f3" providerId="ADAL" clId="{713476F5-F0FE-4249-A74F-B1D1F5E3E114}" dt="2020-09-07T08:22:33.414" v="306" actId="14100"/>
          <ac:spMkLst>
            <pc:docMk/>
            <pc:sldMk cId="627033034" sldId="263"/>
            <ac:spMk id="2" creationId="{9BF76AAC-CAD7-41A7-BE42-F9641747756E}"/>
          </ac:spMkLst>
        </pc:spChg>
        <pc:spChg chg="del">
          <ac:chgData name="Andersen, Erik" userId="c59919e9-cc05-4148-b636-3e46033753f3" providerId="ADAL" clId="{713476F5-F0FE-4249-A74F-B1D1F5E3E114}" dt="2020-09-07T08:19:58.061" v="271" actId="478"/>
          <ac:spMkLst>
            <pc:docMk/>
            <pc:sldMk cId="627033034" sldId="263"/>
            <ac:spMk id="3" creationId="{FAA5E6CD-65EE-4296-A550-D7EB7676D257}"/>
          </ac:spMkLst>
        </pc:spChg>
        <pc:picChg chg="add del">
          <ac:chgData name="Andersen, Erik" userId="c59919e9-cc05-4148-b636-3e46033753f3" providerId="ADAL" clId="{713476F5-F0FE-4249-A74F-B1D1F5E3E114}" dt="2020-09-07T08:20:34.073" v="273"/>
          <ac:picMkLst>
            <pc:docMk/>
            <pc:sldMk cId="627033034" sldId="263"/>
            <ac:picMk id="4" creationId="{A079223A-F2EF-403B-BAD3-AAF728EE07BD}"/>
          </ac:picMkLst>
        </pc:picChg>
        <pc:picChg chg="add del">
          <ac:chgData name="Andersen, Erik" userId="c59919e9-cc05-4148-b636-3e46033753f3" providerId="ADAL" clId="{713476F5-F0FE-4249-A74F-B1D1F5E3E114}" dt="2020-09-07T08:20:40.304" v="275"/>
          <ac:picMkLst>
            <pc:docMk/>
            <pc:sldMk cId="627033034" sldId="263"/>
            <ac:picMk id="5" creationId="{2A82CC17-E685-45C8-9657-57267F89EF3E}"/>
          </ac:picMkLst>
        </pc:picChg>
        <pc:picChg chg="add mod">
          <ac:chgData name="Andersen, Erik" userId="c59919e9-cc05-4148-b636-3e46033753f3" providerId="ADAL" clId="{713476F5-F0FE-4249-A74F-B1D1F5E3E114}" dt="2020-09-07T08:24:37.182" v="311" actId="14100"/>
          <ac:picMkLst>
            <pc:docMk/>
            <pc:sldMk cId="627033034" sldId="263"/>
            <ac:picMk id="6" creationId="{739C592F-E953-41D7-AFAC-C9D6A57522AB}"/>
          </ac:picMkLst>
        </pc:picChg>
        <pc:picChg chg="add mod">
          <ac:chgData name="Andersen, Erik" userId="c59919e9-cc05-4148-b636-3e46033753f3" providerId="ADAL" clId="{713476F5-F0FE-4249-A74F-B1D1F5E3E114}" dt="2020-09-07T08:24:40.903" v="312" actId="14100"/>
          <ac:picMkLst>
            <pc:docMk/>
            <pc:sldMk cId="627033034" sldId="263"/>
            <ac:picMk id="7" creationId="{6D9DF135-A644-47DD-98EE-3A9B072B7EB9}"/>
          </ac:picMkLst>
        </pc:picChg>
        <pc:picChg chg="add del">
          <ac:chgData name="Andersen, Erik" userId="c59919e9-cc05-4148-b636-3e46033753f3" providerId="ADAL" clId="{713476F5-F0FE-4249-A74F-B1D1F5E3E114}" dt="2020-09-07T08:21:31.126" v="281"/>
          <ac:picMkLst>
            <pc:docMk/>
            <pc:sldMk cId="627033034" sldId="263"/>
            <ac:picMk id="8" creationId="{E1B664D5-07D1-4628-9913-12F19E06E7FD}"/>
          </ac:picMkLst>
        </pc:picChg>
        <pc:picChg chg="add mod">
          <ac:chgData name="Andersen, Erik" userId="c59919e9-cc05-4148-b636-3e46033753f3" providerId="ADAL" clId="{713476F5-F0FE-4249-A74F-B1D1F5E3E114}" dt="2020-09-07T08:24:57.956" v="315" actId="1076"/>
          <ac:picMkLst>
            <pc:docMk/>
            <pc:sldMk cId="627033034" sldId="263"/>
            <ac:picMk id="9" creationId="{1C386D59-3028-4308-AA48-A0371D7DBE5E}"/>
          </ac:picMkLst>
        </pc:picChg>
      </pc:sldChg>
      <pc:sldChg chg="modSp add mod">
        <pc:chgData name="Andersen, Erik" userId="c59919e9-cc05-4148-b636-3e46033753f3" providerId="ADAL" clId="{713476F5-F0FE-4249-A74F-B1D1F5E3E114}" dt="2020-09-07T08:14:46.525" v="231" actId="20577"/>
        <pc:sldMkLst>
          <pc:docMk/>
          <pc:sldMk cId="1209990393" sldId="293"/>
        </pc:sldMkLst>
        <pc:spChg chg="mod">
          <ac:chgData name="Andersen, Erik" userId="c59919e9-cc05-4148-b636-3e46033753f3" providerId="ADAL" clId="{713476F5-F0FE-4249-A74F-B1D1F5E3E114}" dt="2020-09-07T08:14:46.525" v="231" actId="20577"/>
          <ac:spMkLst>
            <pc:docMk/>
            <pc:sldMk cId="1209990393" sldId="293"/>
            <ac:spMk id="2" creationId="{39AD7889-53C9-439E-B135-D8860F58E6D1}"/>
          </ac:spMkLst>
        </pc:spChg>
        <pc:spChg chg="mod">
          <ac:chgData name="Andersen, Erik" userId="c59919e9-cc05-4148-b636-3e46033753f3" providerId="ADAL" clId="{713476F5-F0FE-4249-A74F-B1D1F5E3E114}" dt="2020-09-07T08:10:17.552" v="7" actId="6549"/>
          <ac:spMkLst>
            <pc:docMk/>
            <pc:sldMk cId="1209990393" sldId="293"/>
            <ac:spMk id="3" creationId="{8DBA0339-A5EC-443B-A471-4452C42D6BD1}"/>
          </ac:spMkLst>
        </pc:spChg>
      </pc:sldChg>
      <pc:sldChg chg="addSp delSp modSp new mod">
        <pc:chgData name="Andersen, Erik" userId="c59919e9-cc05-4148-b636-3e46033753f3" providerId="ADAL" clId="{713476F5-F0FE-4249-A74F-B1D1F5E3E114}" dt="2020-09-07T08:30:51.050" v="348" actId="20577"/>
        <pc:sldMkLst>
          <pc:docMk/>
          <pc:sldMk cId="1797474881" sldId="294"/>
        </pc:sldMkLst>
        <pc:spChg chg="mod">
          <ac:chgData name="Andersen, Erik" userId="c59919e9-cc05-4148-b636-3e46033753f3" providerId="ADAL" clId="{713476F5-F0FE-4249-A74F-B1D1F5E3E114}" dt="2020-09-07T08:30:51.050" v="348" actId="20577"/>
          <ac:spMkLst>
            <pc:docMk/>
            <pc:sldMk cId="1797474881" sldId="294"/>
            <ac:spMk id="2" creationId="{377D9A15-7B0C-4946-88F5-83D5C3BBA2F4}"/>
          </ac:spMkLst>
        </pc:spChg>
        <pc:spChg chg="del">
          <ac:chgData name="Andersen, Erik" userId="c59919e9-cc05-4148-b636-3e46033753f3" providerId="ADAL" clId="{713476F5-F0FE-4249-A74F-B1D1F5E3E114}" dt="2020-09-07T08:25:41.658" v="317" actId="478"/>
          <ac:spMkLst>
            <pc:docMk/>
            <pc:sldMk cId="1797474881" sldId="294"/>
            <ac:spMk id="3" creationId="{1788C020-0172-41C2-9BAE-5695550F080E}"/>
          </ac:spMkLst>
        </pc:spChg>
        <pc:picChg chg="add mod">
          <ac:chgData name="Andersen, Erik" userId="c59919e9-cc05-4148-b636-3e46033753f3" providerId="ADAL" clId="{713476F5-F0FE-4249-A74F-B1D1F5E3E114}" dt="2020-09-07T08:29:24.401" v="325" actId="14100"/>
          <ac:picMkLst>
            <pc:docMk/>
            <pc:sldMk cId="1797474881" sldId="294"/>
            <ac:picMk id="4" creationId="{E1FA1791-EC41-4505-AA11-05AA234F1B51}"/>
          </ac:picMkLst>
        </pc:picChg>
        <pc:picChg chg="add mod">
          <ac:chgData name="Andersen, Erik" userId="c59919e9-cc05-4148-b636-3e46033753f3" providerId="ADAL" clId="{713476F5-F0FE-4249-A74F-B1D1F5E3E114}" dt="2020-09-07T08:29:30.225" v="326" actId="14100"/>
          <ac:picMkLst>
            <pc:docMk/>
            <pc:sldMk cId="1797474881" sldId="294"/>
            <ac:picMk id="5" creationId="{DC4D5879-994E-4114-BA98-A158190DB477}"/>
          </ac:picMkLst>
        </pc:picChg>
        <pc:picChg chg="add mod">
          <ac:chgData name="Andersen, Erik" userId="c59919e9-cc05-4148-b636-3e46033753f3" providerId="ADAL" clId="{713476F5-F0FE-4249-A74F-B1D1F5E3E114}" dt="2020-09-07T08:29:59.095" v="329" actId="1076"/>
          <ac:picMkLst>
            <pc:docMk/>
            <pc:sldMk cId="1797474881" sldId="294"/>
            <ac:picMk id="6" creationId="{1A0BEA8B-C7C6-4387-B1DC-D21A4C0FBC69}"/>
          </ac:picMkLst>
        </pc:picChg>
      </pc:sldChg>
      <pc:sldChg chg="addSp delSp modSp new mod">
        <pc:chgData name="Andersen, Erik" userId="c59919e9-cc05-4148-b636-3e46033753f3" providerId="ADAL" clId="{713476F5-F0FE-4249-A74F-B1D1F5E3E114}" dt="2020-09-07T08:54:40.550" v="467" actId="1076"/>
        <pc:sldMkLst>
          <pc:docMk/>
          <pc:sldMk cId="229145165" sldId="295"/>
        </pc:sldMkLst>
        <pc:spChg chg="mod">
          <ac:chgData name="Andersen, Erik" userId="c59919e9-cc05-4148-b636-3e46033753f3" providerId="ADAL" clId="{713476F5-F0FE-4249-A74F-B1D1F5E3E114}" dt="2020-09-07T08:52:10.686" v="423" actId="14100"/>
          <ac:spMkLst>
            <pc:docMk/>
            <pc:sldMk cId="229145165" sldId="295"/>
            <ac:spMk id="2" creationId="{663A5EC9-EB3F-45FE-B8E1-0549986D530D}"/>
          </ac:spMkLst>
        </pc:spChg>
        <pc:spChg chg="del">
          <ac:chgData name="Andersen, Erik" userId="c59919e9-cc05-4148-b636-3e46033753f3" providerId="ADAL" clId="{713476F5-F0FE-4249-A74F-B1D1F5E3E114}" dt="2020-09-07T08:47:28.822" v="350" actId="478"/>
          <ac:spMkLst>
            <pc:docMk/>
            <pc:sldMk cId="229145165" sldId="295"/>
            <ac:spMk id="3" creationId="{C64EE929-AFB2-48DD-9CDC-F09C84D2C908}"/>
          </ac:spMkLst>
        </pc:spChg>
        <pc:spChg chg="add mod">
          <ac:chgData name="Andersen, Erik" userId="c59919e9-cc05-4148-b636-3e46033753f3" providerId="ADAL" clId="{713476F5-F0FE-4249-A74F-B1D1F5E3E114}" dt="2020-09-07T08:54:40.550" v="467" actId="1076"/>
          <ac:spMkLst>
            <pc:docMk/>
            <pc:sldMk cId="229145165" sldId="295"/>
            <ac:spMk id="7" creationId="{2DAED479-12C2-4294-854B-2E083503F05B}"/>
          </ac:spMkLst>
        </pc:spChg>
        <pc:picChg chg="add mod">
          <ac:chgData name="Andersen, Erik" userId="c59919e9-cc05-4148-b636-3e46033753f3" providerId="ADAL" clId="{713476F5-F0FE-4249-A74F-B1D1F5E3E114}" dt="2020-09-07T08:52:51.077" v="429" actId="14100"/>
          <ac:picMkLst>
            <pc:docMk/>
            <pc:sldMk cId="229145165" sldId="295"/>
            <ac:picMk id="4" creationId="{84C62025-F718-4C8A-A3F6-CBFF7FB79C31}"/>
          </ac:picMkLst>
        </pc:picChg>
        <pc:picChg chg="add mod">
          <ac:chgData name="Andersen, Erik" userId="c59919e9-cc05-4148-b636-3e46033753f3" providerId="ADAL" clId="{713476F5-F0FE-4249-A74F-B1D1F5E3E114}" dt="2020-09-07T08:52:19.450" v="424" actId="1076"/>
          <ac:picMkLst>
            <pc:docMk/>
            <pc:sldMk cId="229145165" sldId="295"/>
            <ac:picMk id="5" creationId="{30C792E4-9975-4B57-9B07-B4BC8ADF0D74}"/>
          </ac:picMkLst>
        </pc:picChg>
        <pc:picChg chg="add mod">
          <ac:chgData name="Andersen, Erik" userId="c59919e9-cc05-4148-b636-3e46033753f3" providerId="ADAL" clId="{713476F5-F0FE-4249-A74F-B1D1F5E3E114}" dt="2020-09-07T08:52:37.953" v="426" actId="1076"/>
          <ac:picMkLst>
            <pc:docMk/>
            <pc:sldMk cId="229145165" sldId="295"/>
            <ac:picMk id="6" creationId="{29349B87-8164-4F5C-A9EA-30F46B79E2CA}"/>
          </ac:picMkLst>
        </pc:picChg>
      </pc:sldChg>
      <pc:sldChg chg="addSp delSp modSp new mod modClrScheme chgLayout">
        <pc:chgData name="Andersen, Erik" userId="c59919e9-cc05-4148-b636-3e46033753f3" providerId="ADAL" clId="{713476F5-F0FE-4249-A74F-B1D1F5E3E114}" dt="2020-09-07T08:59:18.699" v="518" actId="26606"/>
        <pc:sldMkLst>
          <pc:docMk/>
          <pc:sldMk cId="2881637480" sldId="296"/>
        </pc:sldMkLst>
        <pc:spChg chg="mod ord">
          <ac:chgData name="Andersen, Erik" userId="c59919e9-cc05-4148-b636-3e46033753f3" providerId="ADAL" clId="{713476F5-F0FE-4249-A74F-B1D1F5E3E114}" dt="2020-09-07T08:59:18.699" v="518" actId="26606"/>
          <ac:spMkLst>
            <pc:docMk/>
            <pc:sldMk cId="2881637480" sldId="296"/>
            <ac:spMk id="2" creationId="{362858C9-F25D-47D5-A489-1AA499DED3A3}"/>
          </ac:spMkLst>
        </pc:spChg>
        <pc:spChg chg="del">
          <ac:chgData name="Andersen, Erik" userId="c59919e9-cc05-4148-b636-3e46033753f3" providerId="ADAL" clId="{713476F5-F0FE-4249-A74F-B1D1F5E3E114}" dt="2020-09-07T08:55:22.834" v="468" actId="478"/>
          <ac:spMkLst>
            <pc:docMk/>
            <pc:sldMk cId="2881637480" sldId="296"/>
            <ac:spMk id="3" creationId="{167D6770-C31D-4BE5-971C-F44A882BA594}"/>
          </ac:spMkLst>
        </pc:spChg>
        <pc:spChg chg="add del mod">
          <ac:chgData name="Andersen, Erik" userId="c59919e9-cc05-4148-b636-3e46033753f3" providerId="ADAL" clId="{713476F5-F0FE-4249-A74F-B1D1F5E3E114}" dt="2020-09-07T08:59:14.861" v="515" actId="26606"/>
          <ac:spMkLst>
            <pc:docMk/>
            <pc:sldMk cId="2881637480" sldId="296"/>
            <ac:spMk id="11" creationId="{CC6904B9-23A9-4F7B-913D-0948B4FCBE99}"/>
          </ac:spMkLst>
        </pc:spChg>
        <pc:spChg chg="add del mod">
          <ac:chgData name="Andersen, Erik" userId="c59919e9-cc05-4148-b636-3e46033753f3" providerId="ADAL" clId="{713476F5-F0FE-4249-A74F-B1D1F5E3E114}" dt="2020-09-07T08:59:14.861" v="515" actId="26606"/>
          <ac:spMkLst>
            <pc:docMk/>
            <pc:sldMk cId="2881637480" sldId="296"/>
            <ac:spMk id="13" creationId="{755A568E-0AEA-4F85-845C-9E64485CC7DA}"/>
          </ac:spMkLst>
        </pc:spChg>
        <pc:spChg chg="add del mod">
          <ac:chgData name="Andersen, Erik" userId="c59919e9-cc05-4148-b636-3e46033753f3" providerId="ADAL" clId="{713476F5-F0FE-4249-A74F-B1D1F5E3E114}" dt="2020-09-07T08:59:14.861" v="515" actId="26606"/>
          <ac:spMkLst>
            <pc:docMk/>
            <pc:sldMk cId="2881637480" sldId="296"/>
            <ac:spMk id="15" creationId="{BB9644B9-2C05-48D3-90EC-30690043EB58}"/>
          </ac:spMkLst>
        </pc:spChg>
        <pc:spChg chg="add del mod">
          <ac:chgData name="Andersen, Erik" userId="c59919e9-cc05-4148-b636-3e46033753f3" providerId="ADAL" clId="{713476F5-F0FE-4249-A74F-B1D1F5E3E114}" dt="2020-09-07T08:59:14.861" v="515" actId="26606"/>
          <ac:spMkLst>
            <pc:docMk/>
            <pc:sldMk cId="2881637480" sldId="296"/>
            <ac:spMk id="17" creationId="{ED85127C-0E9B-44DE-A86D-5F9FCFBD7116}"/>
          </ac:spMkLst>
        </pc:spChg>
        <pc:picChg chg="add mod ord">
          <ac:chgData name="Andersen, Erik" userId="c59919e9-cc05-4148-b636-3e46033753f3" providerId="ADAL" clId="{713476F5-F0FE-4249-A74F-B1D1F5E3E114}" dt="2020-09-07T08:59:18.699" v="518" actId="26606"/>
          <ac:picMkLst>
            <pc:docMk/>
            <pc:sldMk cId="2881637480" sldId="296"/>
            <ac:picMk id="4" creationId="{35B3056A-FD91-4A81-991B-AF3358C18545}"/>
          </ac:picMkLst>
        </pc:picChg>
        <pc:picChg chg="add del mod">
          <ac:chgData name="Andersen, Erik" userId="c59919e9-cc05-4148-b636-3e46033753f3" providerId="ADAL" clId="{713476F5-F0FE-4249-A74F-B1D1F5E3E114}" dt="2020-09-07T08:58:03.926" v="506" actId="478"/>
          <ac:picMkLst>
            <pc:docMk/>
            <pc:sldMk cId="2881637480" sldId="296"/>
            <ac:picMk id="5" creationId="{5BB4EE05-1651-4BE1-90D1-0EDBF067685B}"/>
          </ac:picMkLst>
        </pc:picChg>
        <pc:picChg chg="add mod">
          <ac:chgData name="Andersen, Erik" userId="c59919e9-cc05-4148-b636-3e46033753f3" providerId="ADAL" clId="{713476F5-F0FE-4249-A74F-B1D1F5E3E114}" dt="2020-09-07T08:59:18.699" v="518" actId="26606"/>
          <ac:picMkLst>
            <pc:docMk/>
            <pc:sldMk cId="2881637480" sldId="296"/>
            <ac:picMk id="6" creationId="{50B0A36E-555C-43CD-A2FB-3DBE856401D7}"/>
          </ac:picMkLst>
        </pc:picChg>
      </pc:sldChg>
      <pc:sldChg chg="addSp delSp modSp new mod">
        <pc:chgData name="Andersen, Erik" userId="c59919e9-cc05-4148-b636-3e46033753f3" providerId="ADAL" clId="{713476F5-F0FE-4249-A74F-B1D1F5E3E114}" dt="2020-09-07T09:18:32.740" v="558" actId="1076"/>
        <pc:sldMkLst>
          <pc:docMk/>
          <pc:sldMk cId="2250270838" sldId="297"/>
        </pc:sldMkLst>
        <pc:spChg chg="mod">
          <ac:chgData name="Andersen, Erik" userId="c59919e9-cc05-4148-b636-3e46033753f3" providerId="ADAL" clId="{713476F5-F0FE-4249-A74F-B1D1F5E3E114}" dt="2020-09-07T09:01:27.982" v="551" actId="20577"/>
          <ac:spMkLst>
            <pc:docMk/>
            <pc:sldMk cId="2250270838" sldId="297"/>
            <ac:spMk id="2" creationId="{E52DF325-22BC-451D-917B-6A58B2DA139D}"/>
          </ac:spMkLst>
        </pc:spChg>
        <pc:spChg chg="del">
          <ac:chgData name="Andersen, Erik" userId="c59919e9-cc05-4148-b636-3e46033753f3" providerId="ADAL" clId="{713476F5-F0FE-4249-A74F-B1D1F5E3E114}" dt="2020-09-07T08:59:44.360" v="520" actId="478"/>
          <ac:spMkLst>
            <pc:docMk/>
            <pc:sldMk cId="2250270838" sldId="297"/>
            <ac:spMk id="3" creationId="{427CC1B6-65DA-4A56-A2F0-3727872AA7D7}"/>
          </ac:spMkLst>
        </pc:spChg>
        <pc:picChg chg="add mod">
          <ac:chgData name="Andersen, Erik" userId="c59919e9-cc05-4148-b636-3e46033753f3" providerId="ADAL" clId="{713476F5-F0FE-4249-A74F-B1D1F5E3E114}" dt="2020-09-07T09:18:32.740" v="558" actId="1076"/>
          <ac:picMkLst>
            <pc:docMk/>
            <pc:sldMk cId="2250270838" sldId="297"/>
            <ac:picMk id="4" creationId="{3FA81A99-01FB-495B-8296-9C52BBF31D40}"/>
          </ac:picMkLst>
        </pc:picChg>
        <pc:picChg chg="add del mod">
          <ac:chgData name="Andersen, Erik" userId="c59919e9-cc05-4148-b636-3e46033753f3" providerId="ADAL" clId="{713476F5-F0FE-4249-A74F-B1D1F5E3E114}" dt="2020-09-07T09:17:50.923" v="553" actId="21"/>
          <ac:picMkLst>
            <pc:docMk/>
            <pc:sldMk cId="2250270838" sldId="297"/>
            <ac:picMk id="5" creationId="{FA4993D4-B538-44FB-8AFE-C056987E1AA7}"/>
          </ac:picMkLst>
        </pc:picChg>
      </pc:sldChg>
      <pc:sldChg chg="addSp delSp modSp new mod">
        <pc:chgData name="Andersen, Erik" userId="c59919e9-cc05-4148-b636-3e46033753f3" providerId="ADAL" clId="{713476F5-F0FE-4249-A74F-B1D1F5E3E114}" dt="2020-09-07T09:19:43.608" v="578" actId="1076"/>
        <pc:sldMkLst>
          <pc:docMk/>
          <pc:sldMk cId="3662077474" sldId="298"/>
        </pc:sldMkLst>
        <pc:spChg chg="mod">
          <ac:chgData name="Andersen, Erik" userId="c59919e9-cc05-4148-b636-3e46033753f3" providerId="ADAL" clId="{713476F5-F0FE-4249-A74F-B1D1F5E3E114}" dt="2020-09-07T09:18:48.363" v="574" actId="20577"/>
          <ac:spMkLst>
            <pc:docMk/>
            <pc:sldMk cId="3662077474" sldId="298"/>
            <ac:spMk id="2" creationId="{78AB464B-9E5A-4427-A791-B340F4DA1A44}"/>
          </ac:spMkLst>
        </pc:spChg>
        <pc:spChg chg="del">
          <ac:chgData name="Andersen, Erik" userId="c59919e9-cc05-4148-b636-3e46033753f3" providerId="ADAL" clId="{713476F5-F0FE-4249-A74F-B1D1F5E3E114}" dt="2020-09-07T09:17:57.978" v="554" actId="478"/>
          <ac:spMkLst>
            <pc:docMk/>
            <pc:sldMk cId="3662077474" sldId="298"/>
            <ac:spMk id="3" creationId="{B84D5EF4-0268-4530-BB08-A07536CD2796}"/>
          </ac:spMkLst>
        </pc:spChg>
        <pc:spChg chg="add mod">
          <ac:chgData name="Andersen, Erik" userId="c59919e9-cc05-4148-b636-3e46033753f3" providerId="ADAL" clId="{713476F5-F0FE-4249-A74F-B1D1F5E3E114}" dt="2020-09-07T09:19:43.608" v="578" actId="1076"/>
          <ac:spMkLst>
            <pc:docMk/>
            <pc:sldMk cId="3662077474" sldId="298"/>
            <ac:spMk id="8" creationId="{B279F900-A01A-43E6-9040-1DCED9DA4036}"/>
          </ac:spMkLst>
        </pc:spChg>
        <pc:picChg chg="add mod">
          <ac:chgData name="Andersen, Erik" userId="c59919e9-cc05-4148-b636-3e46033753f3" providerId="ADAL" clId="{713476F5-F0FE-4249-A74F-B1D1F5E3E114}" dt="2020-09-07T09:18:04.775" v="556" actId="1076"/>
          <ac:picMkLst>
            <pc:docMk/>
            <pc:sldMk cId="3662077474" sldId="298"/>
            <ac:picMk id="5" creationId="{BF1035F5-A16D-450B-A8A0-17648D8CF387}"/>
          </ac:picMkLst>
        </pc:picChg>
        <pc:picChg chg="add mod">
          <ac:chgData name="Andersen, Erik" userId="c59919e9-cc05-4148-b636-3e46033753f3" providerId="ADAL" clId="{713476F5-F0FE-4249-A74F-B1D1F5E3E114}" dt="2020-09-07T09:19:09.767" v="576" actId="1076"/>
          <ac:picMkLst>
            <pc:docMk/>
            <pc:sldMk cId="3662077474" sldId="298"/>
            <ac:picMk id="6" creationId="{DA93AB78-243F-447F-AD46-3ACFFDC6E8B2}"/>
          </ac:picMkLst>
        </pc:picChg>
      </pc:sldChg>
      <pc:sldChg chg="addSp delSp modSp new mod ord">
        <pc:chgData name="Andersen, Erik" userId="c59919e9-cc05-4148-b636-3e46033753f3" providerId="ADAL" clId="{713476F5-F0FE-4249-A74F-B1D1F5E3E114}" dt="2020-09-11T13:39:01.164" v="2082" actId="20577"/>
        <pc:sldMkLst>
          <pc:docMk/>
          <pc:sldMk cId="2209434077" sldId="299"/>
        </pc:sldMkLst>
        <pc:spChg chg="mod">
          <ac:chgData name="Andersen, Erik" userId="c59919e9-cc05-4148-b636-3e46033753f3" providerId="ADAL" clId="{713476F5-F0FE-4249-A74F-B1D1F5E3E114}" dt="2020-09-11T13:39:01.164" v="2082" actId="20577"/>
          <ac:spMkLst>
            <pc:docMk/>
            <pc:sldMk cId="2209434077" sldId="299"/>
            <ac:spMk id="2" creationId="{08260282-5611-4D0F-B988-920AC6FA6975}"/>
          </ac:spMkLst>
        </pc:spChg>
        <pc:spChg chg="del">
          <ac:chgData name="Andersen, Erik" userId="c59919e9-cc05-4148-b636-3e46033753f3" providerId="ADAL" clId="{713476F5-F0FE-4249-A74F-B1D1F5E3E114}" dt="2020-09-07T10:54:44.381" v="580" actId="478"/>
          <ac:spMkLst>
            <pc:docMk/>
            <pc:sldMk cId="2209434077" sldId="299"/>
            <ac:spMk id="3" creationId="{ECAEAA77-A905-4774-8143-93C9734C80E4}"/>
          </ac:spMkLst>
        </pc:spChg>
        <pc:picChg chg="add mod">
          <ac:chgData name="Andersen, Erik" userId="c59919e9-cc05-4148-b636-3e46033753f3" providerId="ADAL" clId="{713476F5-F0FE-4249-A74F-B1D1F5E3E114}" dt="2020-09-11T13:38:08.056" v="2066" actId="26606"/>
          <ac:picMkLst>
            <pc:docMk/>
            <pc:sldMk cId="2209434077" sldId="299"/>
            <ac:picMk id="3" creationId="{C8328F87-CBE0-44F9-87CB-B40A58166DAA}"/>
          </ac:picMkLst>
        </pc:picChg>
        <pc:picChg chg="add del mod">
          <ac:chgData name="Andersen, Erik" userId="c59919e9-cc05-4148-b636-3e46033753f3" providerId="ADAL" clId="{713476F5-F0FE-4249-A74F-B1D1F5E3E114}" dt="2020-09-07T10:58:36.354" v="593" actId="21"/>
          <ac:picMkLst>
            <pc:docMk/>
            <pc:sldMk cId="2209434077" sldId="299"/>
            <ac:picMk id="4" creationId="{A60C0A7F-6429-4A9C-B93F-0106F224DC90}"/>
          </ac:picMkLst>
        </pc:picChg>
        <pc:picChg chg="add del mod">
          <ac:chgData name="Andersen, Erik" userId="c59919e9-cc05-4148-b636-3e46033753f3" providerId="ADAL" clId="{713476F5-F0FE-4249-A74F-B1D1F5E3E114}" dt="2020-09-11T13:37:29.446" v="2063" actId="478"/>
          <ac:picMkLst>
            <pc:docMk/>
            <pc:sldMk cId="2209434077" sldId="299"/>
            <ac:picMk id="5" creationId="{B763EBD6-FF42-4D0F-98FA-27D9684A9188}"/>
          </ac:picMkLst>
        </pc:picChg>
      </pc:sldChg>
      <pc:sldChg chg="addSp delSp modSp new mod">
        <pc:chgData name="Andersen, Erik" userId="c59919e9-cc05-4148-b636-3e46033753f3" providerId="ADAL" clId="{713476F5-F0FE-4249-A74F-B1D1F5E3E114}" dt="2020-09-07T11:00:35.826" v="628" actId="27636"/>
        <pc:sldMkLst>
          <pc:docMk/>
          <pc:sldMk cId="2340704191" sldId="300"/>
        </pc:sldMkLst>
        <pc:spChg chg="mod">
          <ac:chgData name="Andersen, Erik" userId="c59919e9-cc05-4148-b636-3e46033753f3" providerId="ADAL" clId="{713476F5-F0FE-4249-A74F-B1D1F5E3E114}" dt="2020-09-07T11:00:35.826" v="628" actId="27636"/>
          <ac:spMkLst>
            <pc:docMk/>
            <pc:sldMk cId="2340704191" sldId="300"/>
            <ac:spMk id="2" creationId="{4C0D6C58-ABA5-474C-94CD-18E78B4DF3F5}"/>
          </ac:spMkLst>
        </pc:spChg>
        <pc:spChg chg="del">
          <ac:chgData name="Andersen, Erik" userId="c59919e9-cc05-4148-b636-3e46033753f3" providerId="ADAL" clId="{713476F5-F0FE-4249-A74F-B1D1F5E3E114}" dt="2020-09-07T10:57:00.848" v="586" actId="478"/>
          <ac:spMkLst>
            <pc:docMk/>
            <pc:sldMk cId="2340704191" sldId="300"/>
            <ac:spMk id="3" creationId="{0ABD4B85-7B77-4AC1-8FEF-A0A17F958342}"/>
          </ac:spMkLst>
        </pc:spChg>
        <pc:picChg chg="add mod">
          <ac:chgData name="Andersen, Erik" userId="c59919e9-cc05-4148-b636-3e46033753f3" providerId="ADAL" clId="{713476F5-F0FE-4249-A74F-B1D1F5E3E114}" dt="2020-09-07T10:59:07.890" v="599" actId="1076"/>
          <ac:picMkLst>
            <pc:docMk/>
            <pc:sldMk cId="2340704191" sldId="300"/>
            <ac:picMk id="4" creationId="{04E2B3B4-688C-4FE4-8959-313EFE0CF48E}"/>
          </ac:picMkLst>
        </pc:picChg>
        <pc:picChg chg="add mod">
          <ac:chgData name="Andersen, Erik" userId="c59919e9-cc05-4148-b636-3e46033753f3" providerId="ADAL" clId="{713476F5-F0FE-4249-A74F-B1D1F5E3E114}" dt="2020-09-07T10:59:21.309" v="601" actId="14100"/>
          <ac:picMkLst>
            <pc:docMk/>
            <pc:sldMk cId="2340704191" sldId="300"/>
            <ac:picMk id="5" creationId="{2897EBAF-94B5-41B8-9063-6E5C64FE6ACC}"/>
          </ac:picMkLst>
        </pc:picChg>
        <pc:picChg chg="add mod">
          <ac:chgData name="Andersen, Erik" userId="c59919e9-cc05-4148-b636-3e46033753f3" providerId="ADAL" clId="{713476F5-F0FE-4249-A74F-B1D1F5E3E114}" dt="2020-09-07T11:00:02.699" v="602" actId="1076"/>
          <ac:picMkLst>
            <pc:docMk/>
            <pc:sldMk cId="2340704191" sldId="300"/>
            <ac:picMk id="7" creationId="{703E672D-D07E-4552-802D-B0318C2C4C25}"/>
          </ac:picMkLst>
        </pc:picChg>
      </pc:sldChg>
      <pc:sldChg chg="addSp delSp modSp new mod">
        <pc:chgData name="Andersen, Erik" userId="c59919e9-cc05-4148-b636-3e46033753f3" providerId="ADAL" clId="{713476F5-F0FE-4249-A74F-B1D1F5E3E114}" dt="2020-09-07T11:04:34.597" v="712" actId="26606"/>
        <pc:sldMkLst>
          <pc:docMk/>
          <pc:sldMk cId="1327134426" sldId="301"/>
        </pc:sldMkLst>
        <pc:spChg chg="mod ord">
          <ac:chgData name="Andersen, Erik" userId="c59919e9-cc05-4148-b636-3e46033753f3" providerId="ADAL" clId="{713476F5-F0FE-4249-A74F-B1D1F5E3E114}" dt="2020-09-07T11:04:34.597" v="712" actId="26606"/>
          <ac:spMkLst>
            <pc:docMk/>
            <pc:sldMk cId="1327134426" sldId="301"/>
            <ac:spMk id="2" creationId="{37787067-9389-494A-B3AA-DE9F9292773E}"/>
          </ac:spMkLst>
        </pc:spChg>
        <pc:spChg chg="del">
          <ac:chgData name="Andersen, Erik" userId="c59919e9-cc05-4148-b636-3e46033753f3" providerId="ADAL" clId="{713476F5-F0FE-4249-A74F-B1D1F5E3E114}" dt="2020-09-07T11:03:23.778" v="690" actId="478"/>
          <ac:spMkLst>
            <pc:docMk/>
            <pc:sldMk cId="1327134426" sldId="301"/>
            <ac:spMk id="3" creationId="{7AE3823B-CCE2-4BDD-B55F-48889361F282}"/>
          </ac:spMkLst>
        </pc:spChg>
        <pc:picChg chg="add mod">
          <ac:chgData name="Andersen, Erik" userId="c59919e9-cc05-4148-b636-3e46033753f3" providerId="ADAL" clId="{713476F5-F0FE-4249-A74F-B1D1F5E3E114}" dt="2020-09-07T11:04:34.597" v="712" actId="26606"/>
          <ac:picMkLst>
            <pc:docMk/>
            <pc:sldMk cId="1327134426" sldId="301"/>
            <ac:picMk id="4" creationId="{B2C2E0B3-C3D0-44A9-BA76-B3D1F5E94795}"/>
          </ac:picMkLst>
        </pc:picChg>
        <pc:picChg chg="add mod">
          <ac:chgData name="Andersen, Erik" userId="c59919e9-cc05-4148-b636-3e46033753f3" providerId="ADAL" clId="{713476F5-F0FE-4249-A74F-B1D1F5E3E114}" dt="2020-09-07T11:04:34.597" v="712" actId="26606"/>
          <ac:picMkLst>
            <pc:docMk/>
            <pc:sldMk cId="1327134426" sldId="301"/>
            <ac:picMk id="5" creationId="{348210E4-5FBB-46E0-9D96-2369F70921DA}"/>
          </ac:picMkLst>
        </pc:picChg>
      </pc:sldChg>
      <pc:sldChg chg="addSp delSp modSp new mod">
        <pc:chgData name="Andersen, Erik" userId="c59919e9-cc05-4148-b636-3e46033753f3" providerId="ADAL" clId="{713476F5-F0FE-4249-A74F-B1D1F5E3E114}" dt="2020-09-07T11:06:26.950" v="728" actId="26606"/>
        <pc:sldMkLst>
          <pc:docMk/>
          <pc:sldMk cId="1620588608" sldId="302"/>
        </pc:sldMkLst>
        <pc:spChg chg="mod">
          <ac:chgData name="Andersen, Erik" userId="c59919e9-cc05-4148-b636-3e46033753f3" providerId="ADAL" clId="{713476F5-F0FE-4249-A74F-B1D1F5E3E114}" dt="2020-09-07T11:06:26.950" v="728" actId="26606"/>
          <ac:spMkLst>
            <pc:docMk/>
            <pc:sldMk cId="1620588608" sldId="302"/>
            <ac:spMk id="2" creationId="{1085F3F0-E930-4669-9AE3-B87A84FF75FD}"/>
          </ac:spMkLst>
        </pc:spChg>
        <pc:spChg chg="del">
          <ac:chgData name="Andersen, Erik" userId="c59919e9-cc05-4148-b636-3e46033753f3" providerId="ADAL" clId="{713476F5-F0FE-4249-A74F-B1D1F5E3E114}" dt="2020-09-07T11:04:53.740" v="714" actId="478"/>
          <ac:spMkLst>
            <pc:docMk/>
            <pc:sldMk cId="1620588608" sldId="302"/>
            <ac:spMk id="3" creationId="{CE91CAC0-4975-4AA6-B480-F49065C8A588}"/>
          </ac:spMkLst>
        </pc:spChg>
        <pc:picChg chg="add mod">
          <ac:chgData name="Andersen, Erik" userId="c59919e9-cc05-4148-b636-3e46033753f3" providerId="ADAL" clId="{713476F5-F0FE-4249-A74F-B1D1F5E3E114}" dt="2020-09-07T11:06:26.950" v="728" actId="26606"/>
          <ac:picMkLst>
            <pc:docMk/>
            <pc:sldMk cId="1620588608" sldId="302"/>
            <ac:picMk id="4" creationId="{4EAFB649-97E0-4D53-9729-00CE73EFB904}"/>
          </ac:picMkLst>
        </pc:picChg>
      </pc:sldChg>
      <pc:sldChg chg="addSp delSp modSp new mod modClrScheme chgLayout">
        <pc:chgData name="Andersen, Erik" userId="c59919e9-cc05-4148-b636-3e46033753f3" providerId="ADAL" clId="{713476F5-F0FE-4249-A74F-B1D1F5E3E114}" dt="2020-09-07T11:22:16.585" v="814" actId="1076"/>
        <pc:sldMkLst>
          <pc:docMk/>
          <pc:sldMk cId="1566667304" sldId="303"/>
        </pc:sldMkLst>
        <pc:spChg chg="mod ord">
          <ac:chgData name="Andersen, Erik" userId="c59919e9-cc05-4148-b636-3e46033753f3" providerId="ADAL" clId="{713476F5-F0FE-4249-A74F-B1D1F5E3E114}" dt="2020-09-07T11:20:51.406" v="801" actId="27636"/>
          <ac:spMkLst>
            <pc:docMk/>
            <pc:sldMk cId="1566667304" sldId="303"/>
            <ac:spMk id="2" creationId="{21BAF24D-4736-4C82-97C0-46CE1B1D217B}"/>
          </ac:spMkLst>
        </pc:spChg>
        <pc:spChg chg="del">
          <ac:chgData name="Andersen, Erik" userId="c59919e9-cc05-4148-b636-3e46033753f3" providerId="ADAL" clId="{713476F5-F0FE-4249-A74F-B1D1F5E3E114}" dt="2020-09-07T11:07:06.236" v="730" actId="478"/>
          <ac:spMkLst>
            <pc:docMk/>
            <pc:sldMk cId="1566667304" sldId="303"/>
            <ac:spMk id="3" creationId="{82DA2420-8E33-4946-85C7-9B0189FF0692}"/>
          </ac:spMkLst>
        </pc:spChg>
        <pc:spChg chg="add del mod">
          <ac:chgData name="Andersen, Erik" userId="c59919e9-cc05-4148-b636-3e46033753f3" providerId="ADAL" clId="{713476F5-F0FE-4249-A74F-B1D1F5E3E114}" dt="2020-09-07T11:14:47.672" v="788" actId="26606"/>
          <ac:spMkLst>
            <pc:docMk/>
            <pc:sldMk cId="1566667304" sldId="303"/>
            <ac:spMk id="12" creationId="{26F3DD86-B932-449A-A44A-77FC18AAF890}"/>
          </ac:spMkLst>
        </pc:spChg>
        <pc:spChg chg="add del mod">
          <ac:chgData name="Andersen, Erik" userId="c59919e9-cc05-4148-b636-3e46033753f3" providerId="ADAL" clId="{713476F5-F0FE-4249-A74F-B1D1F5E3E114}" dt="2020-09-07T11:14:47.672" v="788" actId="26606"/>
          <ac:spMkLst>
            <pc:docMk/>
            <pc:sldMk cId="1566667304" sldId="303"/>
            <ac:spMk id="14" creationId="{0B9683A0-2666-402C-9990-F6615CAE2070}"/>
          </ac:spMkLst>
        </pc:spChg>
        <pc:spChg chg="add del mod">
          <ac:chgData name="Andersen, Erik" userId="c59919e9-cc05-4148-b636-3e46033753f3" providerId="ADAL" clId="{713476F5-F0FE-4249-A74F-B1D1F5E3E114}" dt="2020-09-07T11:14:47.672" v="788" actId="26606"/>
          <ac:spMkLst>
            <pc:docMk/>
            <pc:sldMk cId="1566667304" sldId="303"/>
            <ac:spMk id="16" creationId="{11E8C387-3A15-4F52-BB14-11B025E58934}"/>
          </ac:spMkLst>
        </pc:spChg>
        <pc:picChg chg="add mod ord">
          <ac:chgData name="Andersen, Erik" userId="c59919e9-cc05-4148-b636-3e46033753f3" providerId="ADAL" clId="{713476F5-F0FE-4249-A74F-B1D1F5E3E114}" dt="2020-09-07T11:22:16.585" v="814" actId="1076"/>
          <ac:picMkLst>
            <pc:docMk/>
            <pc:sldMk cId="1566667304" sldId="303"/>
            <ac:picMk id="4" creationId="{352FAA98-B00E-412E-94E0-FBE3460EC6F7}"/>
          </ac:picMkLst>
        </pc:picChg>
        <pc:picChg chg="add mod">
          <ac:chgData name="Andersen, Erik" userId="c59919e9-cc05-4148-b636-3e46033753f3" providerId="ADAL" clId="{713476F5-F0FE-4249-A74F-B1D1F5E3E114}" dt="2020-09-07T11:21:44.830" v="807" actId="14100"/>
          <ac:picMkLst>
            <pc:docMk/>
            <pc:sldMk cId="1566667304" sldId="303"/>
            <ac:picMk id="5" creationId="{23767A7C-87C0-44DB-B701-87970FE802B5}"/>
          </ac:picMkLst>
        </pc:picChg>
        <pc:picChg chg="add del mod">
          <ac:chgData name="Andersen, Erik" userId="c59919e9-cc05-4148-b636-3e46033753f3" providerId="ADAL" clId="{713476F5-F0FE-4249-A74F-B1D1F5E3E114}" dt="2020-09-07T11:14:09.060" v="780" actId="478"/>
          <ac:picMkLst>
            <pc:docMk/>
            <pc:sldMk cId="1566667304" sldId="303"/>
            <ac:picMk id="6" creationId="{A39D6251-725A-4A8F-8EC9-157B9C4E34A8}"/>
          </ac:picMkLst>
        </pc:picChg>
        <pc:picChg chg="add mod">
          <ac:chgData name="Andersen, Erik" userId="c59919e9-cc05-4148-b636-3e46033753f3" providerId="ADAL" clId="{713476F5-F0FE-4249-A74F-B1D1F5E3E114}" dt="2020-09-07T11:21:49.056" v="808" actId="14100"/>
          <ac:picMkLst>
            <pc:docMk/>
            <pc:sldMk cId="1566667304" sldId="303"/>
            <ac:picMk id="7" creationId="{2E2EBE71-025F-4447-A052-BFA0FB4F3BF4}"/>
          </ac:picMkLst>
        </pc:picChg>
      </pc:sldChg>
      <pc:sldChg chg="addSp delSp add mod ord modNotesTx">
        <pc:chgData name="Andersen, Erik" userId="c59919e9-cc05-4148-b636-3e46033753f3" providerId="ADAL" clId="{713476F5-F0FE-4249-A74F-B1D1F5E3E114}" dt="2020-09-11T13:58:40.674" v="2169"/>
        <pc:sldMkLst>
          <pc:docMk/>
          <pc:sldMk cId="2919457547" sldId="304"/>
        </pc:sldMkLst>
        <pc:picChg chg="add del">
          <ac:chgData name="Andersen, Erik" userId="c59919e9-cc05-4148-b636-3e46033753f3" providerId="ADAL" clId="{713476F5-F0FE-4249-A74F-B1D1F5E3E114}" dt="2020-09-11T13:27:56.926" v="1836" actId="478"/>
          <ac:picMkLst>
            <pc:docMk/>
            <pc:sldMk cId="2919457547" sldId="304"/>
            <ac:picMk id="4" creationId="{84DB42B1-4D11-4A8C-A786-2EEFCA8A8E85}"/>
          </ac:picMkLst>
        </pc:picChg>
        <pc:picChg chg="add del">
          <ac:chgData name="Andersen, Erik" userId="c59919e9-cc05-4148-b636-3e46033753f3" providerId="ADAL" clId="{713476F5-F0FE-4249-A74F-B1D1F5E3E114}" dt="2020-09-11T13:27:56.210" v="1835" actId="478"/>
          <ac:picMkLst>
            <pc:docMk/>
            <pc:sldMk cId="2919457547" sldId="304"/>
            <ac:picMk id="5" creationId="{764194FA-B9CC-4666-AB52-C0AF6DA1681B}"/>
          </ac:picMkLst>
        </pc:picChg>
        <pc:picChg chg="add del">
          <ac:chgData name="Andersen, Erik" userId="c59919e9-cc05-4148-b636-3e46033753f3" providerId="ADAL" clId="{713476F5-F0FE-4249-A74F-B1D1F5E3E114}" dt="2020-09-11T13:27:55.441" v="1834" actId="478"/>
          <ac:picMkLst>
            <pc:docMk/>
            <pc:sldMk cId="2919457547" sldId="304"/>
            <ac:picMk id="6" creationId="{BB7B7B80-4079-4E87-9D9A-A9DFC66FE223}"/>
          </ac:picMkLst>
        </pc:picChg>
      </pc:sldChg>
      <pc:sldChg chg="addSp delSp modSp new del mod">
        <pc:chgData name="Andersen, Erik" userId="c59919e9-cc05-4148-b636-3e46033753f3" providerId="ADAL" clId="{713476F5-F0FE-4249-A74F-B1D1F5E3E114}" dt="2020-09-07T14:06:07.702" v="935" actId="2696"/>
        <pc:sldMkLst>
          <pc:docMk/>
          <pc:sldMk cId="4218890775" sldId="304"/>
        </pc:sldMkLst>
        <pc:spChg chg="mod">
          <ac:chgData name="Andersen, Erik" userId="c59919e9-cc05-4148-b636-3e46033753f3" providerId="ADAL" clId="{713476F5-F0FE-4249-A74F-B1D1F5E3E114}" dt="2020-09-07T11:28:50.856" v="934" actId="20577"/>
          <ac:spMkLst>
            <pc:docMk/>
            <pc:sldMk cId="4218890775" sldId="304"/>
            <ac:spMk id="2" creationId="{AB7CF5DE-8632-4FE5-9571-3E7AED79EAF5}"/>
          </ac:spMkLst>
        </pc:spChg>
        <pc:spChg chg="del">
          <ac:chgData name="Andersen, Erik" userId="c59919e9-cc05-4148-b636-3e46033753f3" providerId="ADAL" clId="{713476F5-F0FE-4249-A74F-B1D1F5E3E114}" dt="2020-09-07T11:23:12.488" v="816" actId="478"/>
          <ac:spMkLst>
            <pc:docMk/>
            <pc:sldMk cId="4218890775" sldId="304"/>
            <ac:spMk id="3" creationId="{ED2E5FD6-BB61-4EB2-8DC8-5BCB76343E99}"/>
          </ac:spMkLst>
        </pc:spChg>
        <pc:picChg chg="add mod">
          <ac:chgData name="Andersen, Erik" userId="c59919e9-cc05-4148-b636-3e46033753f3" providerId="ADAL" clId="{713476F5-F0FE-4249-A74F-B1D1F5E3E114}" dt="2020-09-07T11:27:43.363" v="910" actId="14100"/>
          <ac:picMkLst>
            <pc:docMk/>
            <pc:sldMk cId="4218890775" sldId="304"/>
            <ac:picMk id="4" creationId="{84DB42B1-4D11-4A8C-A786-2EEFCA8A8E85}"/>
          </ac:picMkLst>
        </pc:picChg>
        <pc:picChg chg="add mod">
          <ac:chgData name="Andersen, Erik" userId="c59919e9-cc05-4148-b636-3e46033753f3" providerId="ADAL" clId="{713476F5-F0FE-4249-A74F-B1D1F5E3E114}" dt="2020-09-07T11:27:50.069" v="911" actId="14100"/>
          <ac:picMkLst>
            <pc:docMk/>
            <pc:sldMk cId="4218890775" sldId="304"/>
            <ac:picMk id="5" creationId="{764194FA-B9CC-4666-AB52-C0AF6DA1681B}"/>
          </ac:picMkLst>
        </pc:picChg>
        <pc:picChg chg="add mod">
          <ac:chgData name="Andersen, Erik" userId="c59919e9-cc05-4148-b636-3e46033753f3" providerId="ADAL" clId="{713476F5-F0FE-4249-A74F-B1D1F5E3E114}" dt="2020-09-07T11:28:13.022" v="913" actId="1076"/>
          <ac:picMkLst>
            <pc:docMk/>
            <pc:sldMk cId="4218890775" sldId="304"/>
            <ac:picMk id="6" creationId="{BB7B7B80-4079-4E87-9D9A-A9DFC66FE223}"/>
          </ac:picMkLst>
        </pc:picChg>
      </pc:sldChg>
      <pc:sldChg chg="modSp new mod">
        <pc:chgData name="Andersen, Erik" userId="c59919e9-cc05-4148-b636-3e46033753f3" providerId="ADAL" clId="{713476F5-F0FE-4249-A74F-B1D1F5E3E114}" dt="2020-09-08T14:11:28.836" v="1830" actId="6549"/>
        <pc:sldMkLst>
          <pc:docMk/>
          <pc:sldMk cId="1133778699" sldId="305"/>
        </pc:sldMkLst>
        <pc:spChg chg="mod">
          <ac:chgData name="Andersen, Erik" userId="c59919e9-cc05-4148-b636-3e46033753f3" providerId="ADAL" clId="{713476F5-F0FE-4249-A74F-B1D1F5E3E114}" dt="2020-09-08T13:48:04.215" v="985" actId="20577"/>
          <ac:spMkLst>
            <pc:docMk/>
            <pc:sldMk cId="1133778699" sldId="305"/>
            <ac:spMk id="2" creationId="{9A3BF6F0-2DE0-4E71-9F5B-418EA1C645F8}"/>
          </ac:spMkLst>
        </pc:spChg>
        <pc:spChg chg="mod">
          <ac:chgData name="Andersen, Erik" userId="c59919e9-cc05-4148-b636-3e46033753f3" providerId="ADAL" clId="{713476F5-F0FE-4249-A74F-B1D1F5E3E114}" dt="2020-09-08T14:11:28.836" v="1830" actId="6549"/>
          <ac:spMkLst>
            <pc:docMk/>
            <pc:sldMk cId="1133778699" sldId="305"/>
            <ac:spMk id="3" creationId="{206F05A5-4C12-46E2-BC97-60C5C8E97D5D}"/>
          </ac:spMkLst>
        </pc:spChg>
      </pc:sldChg>
      <pc:sldChg chg="addSp delSp modSp new mod ord modClrScheme chgLayout">
        <pc:chgData name="Andersen, Erik" userId="c59919e9-cc05-4148-b636-3e46033753f3" providerId="ADAL" clId="{713476F5-F0FE-4249-A74F-B1D1F5E3E114}" dt="2020-09-11T13:52:27.172" v="2140"/>
        <pc:sldMkLst>
          <pc:docMk/>
          <pc:sldMk cId="2746424781" sldId="306"/>
        </pc:sldMkLst>
        <pc:spChg chg="add del">
          <ac:chgData name="Andersen, Erik" userId="c59919e9-cc05-4148-b636-3e46033753f3" providerId="ADAL" clId="{713476F5-F0FE-4249-A74F-B1D1F5E3E114}" dt="2020-09-11T13:33:50.923" v="1998" actId="26606"/>
          <ac:spMkLst>
            <pc:docMk/>
            <pc:sldMk cId="2746424781" sldId="306"/>
            <ac:spMk id="2" creationId="{37C40185-B169-45B7-937C-A38C5A0F453B}"/>
          </ac:spMkLst>
        </pc:spChg>
        <pc:spChg chg="del">
          <ac:chgData name="Andersen, Erik" userId="c59919e9-cc05-4148-b636-3e46033753f3" providerId="ADAL" clId="{713476F5-F0FE-4249-A74F-B1D1F5E3E114}" dt="2020-09-11T13:33:14.855" v="1986" actId="478"/>
          <ac:spMkLst>
            <pc:docMk/>
            <pc:sldMk cId="2746424781" sldId="306"/>
            <ac:spMk id="3" creationId="{5D0AD657-98E8-4422-9270-7F67B11C7167}"/>
          </ac:spMkLst>
        </pc:spChg>
        <pc:spChg chg="add mod">
          <ac:chgData name="Andersen, Erik" userId="c59919e9-cc05-4148-b636-3e46033753f3" providerId="ADAL" clId="{713476F5-F0FE-4249-A74F-B1D1F5E3E114}" dt="2020-09-11T13:35:13.153" v="2061" actId="255"/>
          <ac:spMkLst>
            <pc:docMk/>
            <pc:sldMk cId="2746424781" sldId="306"/>
            <ac:spMk id="10" creationId="{B15F9F1E-A718-4446-93C4-B59E2A9DF701}"/>
          </ac:spMkLst>
        </pc:spChg>
        <pc:picChg chg="add del">
          <ac:chgData name="Andersen, Erik" userId="c59919e9-cc05-4148-b636-3e46033753f3" providerId="ADAL" clId="{713476F5-F0FE-4249-A74F-B1D1F5E3E114}" dt="2020-09-11T13:33:20.802" v="1988"/>
          <ac:picMkLst>
            <pc:docMk/>
            <pc:sldMk cId="2746424781" sldId="306"/>
            <ac:picMk id="4" creationId="{D039F20A-14D6-47B5-B0BC-50419BA44731}"/>
          </ac:picMkLst>
        </pc:picChg>
        <pc:picChg chg="add mod">
          <ac:chgData name="Andersen, Erik" userId="c59919e9-cc05-4148-b636-3e46033753f3" providerId="ADAL" clId="{713476F5-F0FE-4249-A74F-B1D1F5E3E114}" dt="2020-09-11T13:33:50.923" v="1998" actId="26606"/>
          <ac:picMkLst>
            <pc:docMk/>
            <pc:sldMk cId="2746424781" sldId="306"/>
            <ac:picMk id="5" creationId="{F5080F65-C40F-4D34-ABD2-0A985856109A}"/>
          </ac:picMkLst>
        </pc:picChg>
      </pc:sldChg>
      <pc:sldChg chg="addSp delSp modSp add mod">
        <pc:chgData name="Andersen, Erik" userId="c59919e9-cc05-4148-b636-3e46033753f3" providerId="ADAL" clId="{713476F5-F0FE-4249-A74F-B1D1F5E3E114}" dt="2020-09-11T13:39:18.620" v="2096" actId="6549"/>
        <pc:sldMkLst>
          <pc:docMk/>
          <pc:sldMk cId="3846896910" sldId="307"/>
        </pc:sldMkLst>
        <pc:spChg chg="mod">
          <ac:chgData name="Andersen, Erik" userId="c59919e9-cc05-4148-b636-3e46033753f3" providerId="ADAL" clId="{713476F5-F0FE-4249-A74F-B1D1F5E3E114}" dt="2020-09-11T13:39:18.620" v="2096" actId="6549"/>
          <ac:spMkLst>
            <pc:docMk/>
            <pc:sldMk cId="3846896910" sldId="307"/>
            <ac:spMk id="2" creationId="{08260282-5611-4D0F-B988-920AC6FA6975}"/>
          </ac:spMkLst>
        </pc:spChg>
        <pc:picChg chg="add mod">
          <ac:chgData name="Andersen, Erik" userId="c59919e9-cc05-4148-b636-3e46033753f3" providerId="ADAL" clId="{713476F5-F0FE-4249-A74F-B1D1F5E3E114}" dt="2020-09-11T13:38:34" v="2068" actId="26606"/>
          <ac:picMkLst>
            <pc:docMk/>
            <pc:sldMk cId="3846896910" sldId="307"/>
            <ac:picMk id="3" creationId="{2A00D611-6B73-437A-B4D7-8950BD02A975}"/>
          </ac:picMkLst>
        </pc:picChg>
        <pc:picChg chg="del">
          <ac:chgData name="Andersen, Erik" userId="c59919e9-cc05-4148-b636-3e46033753f3" providerId="ADAL" clId="{713476F5-F0FE-4249-A74F-B1D1F5E3E114}" dt="2020-09-11T13:37:33.551" v="2064" actId="478"/>
          <ac:picMkLst>
            <pc:docMk/>
            <pc:sldMk cId="3846896910" sldId="307"/>
            <ac:picMk id="5" creationId="{B763EBD6-FF42-4D0F-98FA-27D9684A9188}"/>
          </ac:picMkLst>
        </pc:picChg>
      </pc:sldChg>
      <pc:sldChg chg="addSp delSp modSp add mod ord">
        <pc:chgData name="Andersen, Erik" userId="c59919e9-cc05-4148-b636-3e46033753f3" providerId="ADAL" clId="{713476F5-F0FE-4249-A74F-B1D1F5E3E114}" dt="2020-09-11T13:51:24.704" v="2138" actId="478"/>
        <pc:sldMkLst>
          <pc:docMk/>
          <pc:sldMk cId="2976097857" sldId="308"/>
        </pc:sldMkLst>
        <pc:spChg chg="mod">
          <ac:chgData name="Andersen, Erik" userId="c59919e9-cc05-4148-b636-3e46033753f3" providerId="ADAL" clId="{713476F5-F0FE-4249-A74F-B1D1F5E3E114}" dt="2020-09-11T13:51:07.275" v="2136" actId="6549"/>
          <ac:spMkLst>
            <pc:docMk/>
            <pc:sldMk cId="2976097857" sldId="308"/>
            <ac:spMk id="4" creationId="{D8B3E3D1-A64F-6C49-A65E-78234E99BA50}"/>
          </ac:spMkLst>
        </pc:spChg>
        <pc:spChg chg="del">
          <ac:chgData name="Andersen, Erik" userId="c59919e9-cc05-4148-b636-3e46033753f3" providerId="ADAL" clId="{713476F5-F0FE-4249-A74F-B1D1F5E3E114}" dt="2020-09-11T13:51:20.770" v="2137" actId="478"/>
          <ac:spMkLst>
            <pc:docMk/>
            <pc:sldMk cId="2976097857" sldId="308"/>
            <ac:spMk id="5" creationId="{972C9742-7508-1E46-970C-66D5DB19D6F4}"/>
          </ac:spMkLst>
        </pc:spChg>
        <pc:spChg chg="add del mod">
          <ac:chgData name="Andersen, Erik" userId="c59919e9-cc05-4148-b636-3e46033753f3" providerId="ADAL" clId="{713476F5-F0FE-4249-A74F-B1D1F5E3E114}" dt="2020-09-11T13:51:24.704" v="2138" actId="478"/>
          <ac:spMkLst>
            <pc:docMk/>
            <pc:sldMk cId="2976097857" sldId="308"/>
            <ac:spMk id="6" creationId="{465A4991-D2B6-4345-98BC-75F44E7D7419}"/>
          </ac:spMkLst>
        </pc:spChg>
      </pc:sldChg>
      <pc:sldChg chg="delSp new del mod modClrScheme chgLayout">
        <pc:chgData name="Andersen, Erik" userId="c59919e9-cc05-4148-b636-3e46033753f3" providerId="ADAL" clId="{713476F5-F0FE-4249-A74F-B1D1F5E3E114}" dt="2020-09-11T13:50:19.913" v="2099" actId="2696"/>
        <pc:sldMkLst>
          <pc:docMk/>
          <pc:sldMk cId="3375804560" sldId="308"/>
        </pc:sldMkLst>
        <pc:spChg chg="del">
          <ac:chgData name="Andersen, Erik" userId="c59919e9-cc05-4148-b636-3e46033753f3" providerId="ADAL" clId="{713476F5-F0FE-4249-A74F-B1D1F5E3E114}" dt="2020-09-11T13:50:01.657" v="2098" actId="26606"/>
          <ac:spMkLst>
            <pc:docMk/>
            <pc:sldMk cId="3375804560" sldId="308"/>
            <ac:spMk id="2" creationId="{F534372D-B958-4C3A-9326-B90913723C4E}"/>
          </ac:spMkLst>
        </pc:spChg>
        <pc:spChg chg="del">
          <ac:chgData name="Andersen, Erik" userId="c59919e9-cc05-4148-b636-3e46033753f3" providerId="ADAL" clId="{713476F5-F0FE-4249-A74F-B1D1F5E3E114}" dt="2020-09-11T13:50:01.657" v="2098" actId="26606"/>
          <ac:spMkLst>
            <pc:docMk/>
            <pc:sldMk cId="3375804560" sldId="308"/>
            <ac:spMk id="3" creationId="{0DBF7BA4-BA39-4624-8EED-2A95068267F9}"/>
          </ac:spMkLst>
        </pc:spChg>
      </pc:sldChg>
      <pc:sldChg chg="modSp mod">
        <pc:chgData name="Andersen, Erik" userId="c59919e9-cc05-4148-b636-3e46033753f3" providerId="ADAL" clId="{713476F5-F0FE-4249-A74F-B1D1F5E3E114}" dt="2020-09-11T13:55:51.613" v="2165" actId="6549"/>
        <pc:sldMkLst>
          <pc:docMk/>
          <pc:sldMk cId="2792738497" sldId="309"/>
        </pc:sldMkLst>
        <pc:spChg chg="mod">
          <ac:chgData name="Andersen, Erik" userId="c59919e9-cc05-4148-b636-3e46033753f3" providerId="ADAL" clId="{713476F5-F0FE-4249-A74F-B1D1F5E3E114}" dt="2020-09-11T13:55:51.613" v="2165" actId="6549"/>
          <ac:spMkLst>
            <pc:docMk/>
            <pc:sldMk cId="2792738497" sldId="309"/>
            <ac:spMk id="4" creationId="{D8B3E3D1-A64F-6C49-A65E-78234E99BA50}"/>
          </ac:spMkLst>
        </pc:spChg>
      </pc:sldChg>
    </pc:docChg>
  </pc:docChgLst>
  <pc:docChgLst>
    <pc:chgData name="Andersen, Erik" userId="c59919e9-cc05-4148-b636-3e46033753f3" providerId="ADAL" clId="{A0EEEAA2-A4B9-49CE-8F77-027F9FB416EF}"/>
    <pc:docChg chg="undo custSel addSld delSld modSld">
      <pc:chgData name="Andersen, Erik" userId="c59919e9-cc05-4148-b636-3e46033753f3" providerId="ADAL" clId="{A0EEEAA2-A4B9-49CE-8F77-027F9FB416EF}" dt="2020-09-07T07:38:23.566" v="77" actId="14826"/>
      <pc:docMkLst>
        <pc:docMk/>
      </pc:docMkLst>
      <pc:sldChg chg="addSp delSp modSp mod">
        <pc:chgData name="Andersen, Erik" userId="c59919e9-cc05-4148-b636-3e46033753f3" providerId="ADAL" clId="{A0EEEAA2-A4B9-49CE-8F77-027F9FB416EF}" dt="2020-09-07T07:38:23.566" v="77" actId="14826"/>
        <pc:sldMkLst>
          <pc:docMk/>
          <pc:sldMk cId="500582401" sldId="256"/>
        </pc:sldMkLst>
        <pc:spChg chg="mod">
          <ac:chgData name="Andersen, Erik" userId="c59919e9-cc05-4148-b636-3e46033753f3" providerId="ADAL" clId="{A0EEEAA2-A4B9-49CE-8F77-027F9FB416EF}" dt="2020-09-07T07:31:11.732" v="38" actId="27636"/>
          <ac:spMkLst>
            <pc:docMk/>
            <pc:sldMk cId="500582401" sldId="256"/>
            <ac:spMk id="4" creationId="{D8B3E3D1-A64F-6C49-A65E-78234E99BA50}"/>
          </ac:spMkLst>
        </pc:spChg>
        <pc:spChg chg="mod">
          <ac:chgData name="Andersen, Erik" userId="c59919e9-cc05-4148-b636-3e46033753f3" providerId="ADAL" clId="{A0EEEAA2-A4B9-49CE-8F77-027F9FB416EF}" dt="2020-09-07T07:31:21.964" v="74" actId="6549"/>
          <ac:spMkLst>
            <pc:docMk/>
            <pc:sldMk cId="500582401" sldId="256"/>
            <ac:spMk id="5" creationId="{972C9742-7508-1E46-970C-66D5DB19D6F4}"/>
          </ac:spMkLst>
        </pc:spChg>
        <pc:spChg chg="add del mod">
          <ac:chgData name="Andersen, Erik" userId="c59919e9-cc05-4148-b636-3e46033753f3" providerId="ADAL" clId="{A0EEEAA2-A4B9-49CE-8F77-027F9FB416EF}" dt="2020-09-07T07:37:13.058" v="76" actId="478"/>
          <ac:spMkLst>
            <pc:docMk/>
            <pc:sldMk cId="500582401" sldId="256"/>
            <ac:spMk id="6" creationId="{CF3D150E-31AA-4DC7-908E-9E515B8BDCEB}"/>
          </ac:spMkLst>
        </pc:spChg>
        <pc:picChg chg="add del mod">
          <ac:chgData name="Andersen, Erik" userId="c59919e9-cc05-4148-b636-3e46033753f3" providerId="ADAL" clId="{A0EEEAA2-A4B9-49CE-8F77-027F9FB416EF}" dt="2020-09-07T07:38:23.566" v="77" actId="14826"/>
          <ac:picMkLst>
            <pc:docMk/>
            <pc:sldMk cId="500582401" sldId="256"/>
            <ac:picMk id="3" creationId="{5959B2F5-1868-4164-8C4F-6DD3837F73AA}"/>
          </ac:picMkLst>
        </pc:picChg>
      </pc:sldChg>
      <pc:sldChg chg="delSp modSp del mod">
        <pc:chgData name="Andersen, Erik" userId="c59919e9-cc05-4148-b636-3e46033753f3" providerId="ADAL" clId="{A0EEEAA2-A4B9-49CE-8F77-027F9FB416EF}" dt="2020-09-07T07:30:22.487" v="4" actId="47"/>
        <pc:sldMkLst>
          <pc:docMk/>
          <pc:sldMk cId="1388624284" sldId="261"/>
        </pc:sldMkLst>
        <pc:spChg chg="del">
          <ac:chgData name="Andersen, Erik" userId="c59919e9-cc05-4148-b636-3e46033753f3" providerId="ADAL" clId="{A0EEEAA2-A4B9-49CE-8F77-027F9FB416EF}" dt="2020-09-07T07:29:40.164" v="0" actId="478"/>
          <ac:spMkLst>
            <pc:docMk/>
            <pc:sldMk cId="1388624284" sldId="261"/>
            <ac:spMk id="117" creationId="{00000000-0000-0000-0000-000000000000}"/>
          </ac:spMkLst>
        </pc:spChg>
        <pc:graphicFrameChg chg="del modGraphic">
          <ac:chgData name="Andersen, Erik" userId="c59919e9-cc05-4148-b636-3e46033753f3" providerId="ADAL" clId="{A0EEEAA2-A4B9-49CE-8F77-027F9FB416EF}" dt="2020-09-07T07:29:44.975" v="2" actId="478"/>
          <ac:graphicFrameMkLst>
            <pc:docMk/>
            <pc:sldMk cId="1388624284" sldId="261"/>
            <ac:graphicFrameMk id="2" creationId="{EB3EFBF1-E7DF-4E3C-9F0A-EA340D03B8FC}"/>
          </ac:graphicFrameMkLst>
        </pc:graphicFrameChg>
      </pc:sldChg>
      <pc:sldChg chg="new">
        <pc:chgData name="Andersen, Erik" userId="c59919e9-cc05-4148-b636-3e46033753f3" providerId="ADAL" clId="{A0EEEAA2-A4B9-49CE-8F77-027F9FB416EF}" dt="2020-09-07T07:30:09.500" v="3" actId="680"/>
        <pc:sldMkLst>
          <pc:docMk/>
          <pc:sldMk cId="4142753523" sldId="262"/>
        </pc:sldMkLst>
      </pc:sldChg>
      <pc:sldChg chg="new">
        <pc:chgData name="Andersen, Erik" userId="c59919e9-cc05-4148-b636-3e46033753f3" providerId="ADAL" clId="{A0EEEAA2-A4B9-49CE-8F77-027F9FB416EF}" dt="2020-09-07T07:30:30.635" v="5" actId="680"/>
        <pc:sldMkLst>
          <pc:docMk/>
          <pc:sldMk cId="627033034" sldId="2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9534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95348"/>
          </a:xfrm>
          <a:prstGeom prst="rect">
            <a:avLst/>
          </a:prstGeom>
        </p:spPr>
        <p:txBody>
          <a:bodyPr vert="horz" lIns="91440" tIns="45720" rIns="91440" bIns="45720" rtlCol="0"/>
          <a:lstStyle>
            <a:lvl1pPr algn="r">
              <a:defRPr sz="1200"/>
            </a:lvl1pPr>
          </a:lstStyle>
          <a:p>
            <a:fld id="{3E1B06FD-D711-124E-A3E3-0FBE1F8F0CE4}" type="datetimeFigureOut">
              <a:rPr lang="nb-NO" smtClean="0"/>
              <a:t>11.09.2020</a:t>
            </a:fld>
            <a:endParaRPr lang="nb-NO"/>
          </a:p>
        </p:txBody>
      </p:sp>
      <p:sp>
        <p:nvSpPr>
          <p:cNvPr id="4" name="Plassholder for lysbilde 3"/>
          <p:cNvSpPr>
            <a:spLocks noGrp="1" noRot="1" noChangeAspect="1"/>
          </p:cNvSpPr>
          <p:nvPr>
            <p:ph type="sldImg" idx="2"/>
          </p:nvPr>
        </p:nvSpPr>
        <p:spPr>
          <a:xfrm>
            <a:off x="468313" y="1233488"/>
            <a:ext cx="5921375" cy="3332162"/>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751219"/>
            <a:ext cx="5486400" cy="388736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7317"/>
            <a:ext cx="2971800" cy="49534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9377317"/>
            <a:ext cx="2971800" cy="495347"/>
          </a:xfrm>
          <a:prstGeom prst="rect">
            <a:avLst/>
          </a:prstGeom>
        </p:spPr>
        <p:txBody>
          <a:bodyPr vert="horz" lIns="91440" tIns="45720" rIns="91440" bIns="45720" rtlCol="0" anchor="b"/>
          <a:lstStyle>
            <a:lvl1pPr algn="r">
              <a:defRPr sz="1200"/>
            </a:lvl1pPr>
          </a:lstStyle>
          <a:p>
            <a:fld id="{071B4BBF-70B9-8047-B02F-2484F1EA6A40}" type="slidenum">
              <a:rPr lang="nb-NO" smtClean="0"/>
              <a:t>‹#›</a:t>
            </a:fld>
            <a:endParaRPr lang="nb-NO"/>
          </a:p>
        </p:txBody>
      </p:sp>
    </p:spTree>
    <p:extLst>
      <p:ext uri="{BB962C8B-B14F-4D97-AF65-F5344CB8AC3E}">
        <p14:creationId xmlns:p14="http://schemas.microsoft.com/office/powerpoint/2010/main" val="126386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6DA9652-8B23-4303-8DD9-125F2182BB03}" type="slidenum">
              <a:rPr lang="nb-NO" smtClean="0"/>
              <a:t>2</a:t>
            </a:fld>
            <a:endParaRPr lang="nb-NO"/>
          </a:p>
        </p:txBody>
      </p:sp>
    </p:spTree>
    <p:extLst>
      <p:ext uri="{BB962C8B-B14F-4D97-AF65-F5344CB8AC3E}">
        <p14:creationId xmlns:p14="http://schemas.microsoft.com/office/powerpoint/2010/main" val="1496185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Flere av disse gruppene er lite i kontakt med NAV-kontoret og trenger ingen oppfølging. Det gjelder for eksempel barnetrygd og kontantstøtte. </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12</a:t>
            </a:fld>
            <a:endParaRPr lang="nb-NO"/>
          </a:p>
        </p:txBody>
      </p:sp>
    </p:spTree>
    <p:extLst>
      <p:ext uri="{BB962C8B-B14F-4D97-AF65-F5344CB8AC3E}">
        <p14:creationId xmlns:p14="http://schemas.microsoft.com/office/powerpoint/2010/main" val="1403144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CD74E5-8D3F-5F45-AF55-379CE17407B8}"/>
              </a:ext>
            </a:extLst>
          </p:cNvPr>
          <p:cNvSpPr>
            <a:spLocks noGrp="1"/>
          </p:cNvSpPr>
          <p:nvPr>
            <p:ph type="ctrTitle" hasCustomPrompt="1"/>
          </p:nvPr>
        </p:nvSpPr>
        <p:spPr>
          <a:xfrm>
            <a:off x="525314" y="2684746"/>
            <a:ext cx="6551347" cy="1396431"/>
          </a:xfrm>
        </p:spPr>
        <p:txBody>
          <a:bodyPr anchor="ctr">
            <a:normAutofit/>
          </a:bodyPr>
          <a:lstStyle>
            <a:lvl1pPr algn="l">
              <a:defRPr sz="3600" b="1">
                <a:solidFill>
                  <a:schemeClr val="bg1"/>
                </a:solidFill>
              </a:defRPr>
            </a:lvl1pPr>
          </a:lstStyle>
          <a:p>
            <a:r>
              <a:rPr lang="nb-NO" dirty="0"/>
              <a:t>Klikk for å redigere tittelen</a:t>
            </a:r>
          </a:p>
        </p:txBody>
      </p:sp>
      <p:sp>
        <p:nvSpPr>
          <p:cNvPr id="3" name="Undertittel 2">
            <a:extLst>
              <a:ext uri="{FF2B5EF4-FFF2-40B4-BE49-F238E27FC236}">
                <a16:creationId xmlns:a16="http://schemas.microsoft.com/office/drawing/2014/main" id="{5C570008-A996-2D4B-88A3-9861CBD4FED0}"/>
              </a:ext>
            </a:extLst>
          </p:cNvPr>
          <p:cNvSpPr>
            <a:spLocks noGrp="1"/>
          </p:cNvSpPr>
          <p:nvPr>
            <p:ph type="subTitle" idx="1"/>
          </p:nvPr>
        </p:nvSpPr>
        <p:spPr>
          <a:xfrm>
            <a:off x="525315" y="4173253"/>
            <a:ext cx="588873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8" name="Plassholder for bilde 3">
            <a:extLst>
              <a:ext uri="{FF2B5EF4-FFF2-40B4-BE49-F238E27FC236}">
                <a16:creationId xmlns:a16="http://schemas.microsoft.com/office/drawing/2014/main" id="{195ACC3E-6C58-8E40-A78D-5639EBDF9C43}"/>
              </a:ext>
            </a:extLst>
          </p:cNvPr>
          <p:cNvSpPr>
            <a:spLocks noGrp="1" noChangeAspect="1"/>
          </p:cNvSpPr>
          <p:nvPr>
            <p:ph type="pic" sz="quarter" idx="11"/>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1"/>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endParaRPr lang="nb-NO" dirty="0"/>
          </a:p>
        </p:txBody>
      </p:sp>
      <p:sp>
        <p:nvSpPr>
          <p:cNvPr id="9" name="Text Placeholder 8">
            <a:extLst>
              <a:ext uri="{FF2B5EF4-FFF2-40B4-BE49-F238E27FC236}">
                <a16:creationId xmlns:a16="http://schemas.microsoft.com/office/drawing/2014/main" id="{A5AB20B5-22F5-7F42-98FA-915865BDDA6B}"/>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dirty="0"/>
              <a:t>Dato  //  </a:t>
            </a:r>
            <a:r>
              <a:rPr lang="en-GB" dirty="0" err="1"/>
              <a:t>Ansvarlig</a:t>
            </a:r>
            <a:endParaRPr lang="en-GB" dirty="0"/>
          </a:p>
        </p:txBody>
      </p:sp>
      <p:pic>
        <p:nvPicPr>
          <p:cNvPr id="7" name="Grafikk 6">
            <a:extLst>
              <a:ext uri="{FF2B5EF4-FFF2-40B4-BE49-F238E27FC236}">
                <a16:creationId xmlns:a16="http://schemas.microsoft.com/office/drawing/2014/main" id="{9731FE1C-E2F8-7042-8566-1A6CE70B9A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52942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d sirk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9630795E-AD26-E64A-9C79-FA3F9BB4963A}"/>
              </a:ext>
            </a:extLst>
          </p:cNvPr>
          <p:cNvSpPr>
            <a:spLocks noGrp="1"/>
          </p:cNvSpPr>
          <p:nvPr>
            <p:ph type="ftr" sz="quarter" idx="11"/>
          </p:nvPr>
        </p:nvSpPr>
        <p:spPr>
          <a:xfrm>
            <a:off x="1765788" y="6356350"/>
            <a:ext cx="3466263"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B1F69FF2-4FB1-3544-9B7F-A00D9E4C1A74}"/>
              </a:ext>
            </a:extLst>
          </p:cNvPr>
          <p:cNvSpPr>
            <a:spLocks noGrp="1"/>
          </p:cNvSpPr>
          <p:nvPr>
            <p:ph type="sldNum" sz="quarter" idx="12"/>
          </p:nvPr>
        </p:nvSpPr>
        <p:spPr>
          <a:xfrm>
            <a:off x="5418421" y="6356350"/>
            <a:ext cx="741600" cy="365125"/>
          </a:xfrm>
        </p:spPr>
        <p:txBody>
          <a:bodyPr/>
          <a:lstStyle/>
          <a:p>
            <a:fld id="{95102788-B3AA-6746-B4E5-C52EBB4D0CEE}" type="slidenum">
              <a:rPr lang="nb-NO" smtClean="0"/>
              <a:t>‹#›</a:t>
            </a:fld>
            <a:endParaRPr lang="nb-NO"/>
          </a:p>
        </p:txBody>
      </p:sp>
      <p:sp>
        <p:nvSpPr>
          <p:cNvPr id="9" name="Plassholder for bilde 5">
            <a:extLst>
              <a:ext uri="{FF2B5EF4-FFF2-40B4-BE49-F238E27FC236}">
                <a16:creationId xmlns:a16="http://schemas.microsoft.com/office/drawing/2014/main" id="{701CE543-F5B4-D84C-A6FC-FAFF3D0AAFC3}"/>
              </a:ext>
            </a:extLst>
          </p:cNvPr>
          <p:cNvSpPr>
            <a:spLocks noGrp="1" noChangeAspect="1"/>
          </p:cNvSpPr>
          <p:nvPr>
            <p:ph type="pic" sz="quarter" idx="13"/>
          </p:nvPr>
        </p:nvSpPr>
        <p:spPr>
          <a:xfrm>
            <a:off x="5973237" y="602647"/>
            <a:ext cx="5652706" cy="5652706"/>
          </a:xfrm>
          <a:prstGeom prst="ellipse">
            <a:avLst/>
          </a:prstGeom>
          <a:solidFill>
            <a:schemeClr val="bg2"/>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8" name="Plassholder for innhold 2">
            <a:extLst>
              <a:ext uri="{FF2B5EF4-FFF2-40B4-BE49-F238E27FC236}">
                <a16:creationId xmlns:a16="http://schemas.microsoft.com/office/drawing/2014/main" id="{6300D294-78C3-134A-B8DB-F895410ECD2E}"/>
              </a:ext>
            </a:extLst>
          </p:cNvPr>
          <p:cNvSpPr>
            <a:spLocks noGrp="1"/>
          </p:cNvSpPr>
          <p:nvPr>
            <p:ph idx="1" hasCustomPrompt="1"/>
          </p:nvPr>
        </p:nvSpPr>
        <p:spPr>
          <a:xfrm>
            <a:off x="838200" y="1825625"/>
            <a:ext cx="495102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Tittel 1">
            <a:extLst>
              <a:ext uri="{FF2B5EF4-FFF2-40B4-BE49-F238E27FC236}">
                <a16:creationId xmlns:a16="http://schemas.microsoft.com/office/drawing/2014/main" id="{FE2CAD38-4FD8-5D47-94F7-E677546BBB25}"/>
              </a:ext>
            </a:extLst>
          </p:cNvPr>
          <p:cNvSpPr>
            <a:spLocks noGrp="1"/>
          </p:cNvSpPr>
          <p:nvPr>
            <p:ph type="title" hasCustomPrompt="1"/>
          </p:nvPr>
        </p:nvSpPr>
        <p:spPr>
          <a:xfrm>
            <a:off x="838200" y="482400"/>
            <a:ext cx="5533571" cy="1072080"/>
          </a:xfrm>
        </p:spPr>
        <p:txBody>
          <a:bodyPr/>
          <a:lstStyle/>
          <a:p>
            <a:r>
              <a:rPr lang="nb-NO" dirty="0"/>
              <a:t>Klikk for å redigere tittelen</a:t>
            </a:r>
          </a:p>
        </p:txBody>
      </p:sp>
    </p:spTree>
    <p:extLst>
      <p:ext uri="{BB962C8B-B14F-4D97-AF65-F5344CB8AC3E}">
        <p14:creationId xmlns:p14="http://schemas.microsoft.com/office/powerpoint/2010/main" val="76149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rkl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69CFF4-987B-5A43-8582-31F67145E3E1}"/>
              </a:ext>
            </a:extLst>
          </p:cNvPr>
          <p:cNvSpPr>
            <a:spLocks noGrp="1"/>
          </p:cNvSpPr>
          <p:nvPr>
            <p:ph type="title"/>
          </p:nvPr>
        </p:nvSpPr>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E9603651-05EC-6948-B335-00924944B6CC}"/>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CDCE326E-B227-394D-A659-399CE735CEE6}"/>
              </a:ext>
            </a:extLst>
          </p:cNvPr>
          <p:cNvSpPr>
            <a:spLocks noGrp="1"/>
          </p:cNvSpPr>
          <p:nvPr>
            <p:ph type="ftr" sz="quarter" idx="11"/>
          </p:nvPr>
        </p:nvSpPr>
        <p:spPr/>
        <p:txBody>
          <a:bodyPr/>
          <a:lstStyle/>
          <a:p>
            <a:endParaRPr lang="nb-NO"/>
          </a:p>
        </p:txBody>
      </p:sp>
      <p:sp>
        <p:nvSpPr>
          <p:cNvPr id="5" name="Plassholder for bilde 5">
            <a:extLst>
              <a:ext uri="{FF2B5EF4-FFF2-40B4-BE49-F238E27FC236}">
                <a16:creationId xmlns:a16="http://schemas.microsoft.com/office/drawing/2014/main" id="{643807C2-292F-894E-874A-C85D7E9D69AA}"/>
              </a:ext>
            </a:extLst>
          </p:cNvPr>
          <p:cNvSpPr>
            <a:spLocks noGrp="1" noChangeAspect="1"/>
          </p:cNvSpPr>
          <p:nvPr>
            <p:ph type="pic" sz="quarter" idx="12"/>
          </p:nvPr>
        </p:nvSpPr>
        <p:spPr>
          <a:xfrm>
            <a:off x="838200"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6" name="Plassholder for bilde 5">
            <a:extLst>
              <a:ext uri="{FF2B5EF4-FFF2-40B4-BE49-F238E27FC236}">
                <a16:creationId xmlns:a16="http://schemas.microsoft.com/office/drawing/2014/main" id="{5324C5C5-907C-D34E-836F-29B532757AD4}"/>
              </a:ext>
            </a:extLst>
          </p:cNvPr>
          <p:cNvSpPr>
            <a:spLocks noGrp="1" noChangeAspect="1"/>
          </p:cNvSpPr>
          <p:nvPr>
            <p:ph type="pic" sz="quarter" idx="27"/>
          </p:nvPr>
        </p:nvSpPr>
        <p:spPr>
          <a:xfrm>
            <a:off x="4518119"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7" name="Plassholder for bilde 5">
            <a:extLst>
              <a:ext uri="{FF2B5EF4-FFF2-40B4-BE49-F238E27FC236}">
                <a16:creationId xmlns:a16="http://schemas.microsoft.com/office/drawing/2014/main" id="{BA339474-4310-4E4C-8300-B9375051CA40}"/>
              </a:ext>
            </a:extLst>
          </p:cNvPr>
          <p:cNvSpPr>
            <a:spLocks noGrp="1" noChangeAspect="1"/>
          </p:cNvSpPr>
          <p:nvPr>
            <p:ph type="pic" sz="quarter" idx="28"/>
          </p:nvPr>
        </p:nvSpPr>
        <p:spPr>
          <a:xfrm>
            <a:off x="8206218"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10" name="Plassholder for tekst 2">
            <a:extLst>
              <a:ext uri="{FF2B5EF4-FFF2-40B4-BE49-F238E27FC236}">
                <a16:creationId xmlns:a16="http://schemas.microsoft.com/office/drawing/2014/main" id="{3420036C-1838-DE4A-BADD-245630D31E50}"/>
              </a:ext>
            </a:extLst>
          </p:cNvPr>
          <p:cNvSpPr>
            <a:spLocks noGrp="1"/>
          </p:cNvSpPr>
          <p:nvPr>
            <p:ph type="body" sz="quarter" idx="33"/>
          </p:nvPr>
        </p:nvSpPr>
        <p:spPr>
          <a:xfrm>
            <a:off x="8080585" y="5161212"/>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1" name="Plassholder for tekst 2">
            <a:extLst>
              <a:ext uri="{FF2B5EF4-FFF2-40B4-BE49-F238E27FC236}">
                <a16:creationId xmlns:a16="http://schemas.microsoft.com/office/drawing/2014/main" id="{94BB1344-2B8D-6C4F-AF3C-799F28132DC6}"/>
              </a:ext>
            </a:extLst>
          </p:cNvPr>
          <p:cNvSpPr>
            <a:spLocks noGrp="1"/>
          </p:cNvSpPr>
          <p:nvPr>
            <p:ph type="body" sz="quarter" idx="34"/>
          </p:nvPr>
        </p:nvSpPr>
        <p:spPr>
          <a:xfrm>
            <a:off x="4392484"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2" name="Plassholder for tekst 2">
            <a:extLst>
              <a:ext uri="{FF2B5EF4-FFF2-40B4-BE49-F238E27FC236}">
                <a16:creationId xmlns:a16="http://schemas.microsoft.com/office/drawing/2014/main" id="{82C78190-F0C7-F94A-8B39-D2876F768B7D}"/>
              </a:ext>
            </a:extLst>
          </p:cNvPr>
          <p:cNvSpPr>
            <a:spLocks noGrp="1"/>
          </p:cNvSpPr>
          <p:nvPr>
            <p:ph type="body" sz="quarter" idx="35"/>
          </p:nvPr>
        </p:nvSpPr>
        <p:spPr>
          <a:xfrm>
            <a:off x="712565"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Tree>
    <p:extLst>
      <p:ext uri="{BB962C8B-B14F-4D97-AF65-F5344CB8AC3E}">
        <p14:creationId xmlns:p14="http://schemas.microsoft.com/office/powerpoint/2010/main" val="397666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C med bild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187046D5-FCF3-DD40-B896-2E3520046E70}"/>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52DA0986-BEFB-4A44-98B6-D10264B4EA5C}"/>
              </a:ext>
            </a:extLst>
          </p:cNvPr>
          <p:cNvSpPr>
            <a:spLocks noGrp="1"/>
          </p:cNvSpPr>
          <p:nvPr>
            <p:ph type="ftr" sz="quarter" idx="11"/>
          </p:nvPr>
        </p:nvSpPr>
        <p:spPr/>
        <p:txBody>
          <a:bodyPr/>
          <a:lstStyle/>
          <a:p>
            <a:endParaRPr lang="nb-NO"/>
          </a:p>
        </p:txBody>
      </p:sp>
      <p:pic>
        <p:nvPicPr>
          <p:cNvPr id="5" name="Plassholder for innhold 3">
            <a:extLst>
              <a:ext uri="{FF2B5EF4-FFF2-40B4-BE49-F238E27FC236}">
                <a16:creationId xmlns:a16="http://schemas.microsoft.com/office/drawing/2014/main" id="{92C05EAD-0F07-3B45-8747-833BB1F2A5F7}"/>
              </a:ext>
            </a:extLst>
          </p:cNvPr>
          <p:cNvPicPr>
            <a:picLocks noChangeAspect="1"/>
          </p:cNvPicPr>
          <p:nvPr userDrawn="1"/>
        </p:nvPicPr>
        <p:blipFill rotWithShape="1">
          <a:blip r:embed="rId2"/>
          <a:srcRect l="-723" r="1"/>
          <a:stretch/>
        </p:blipFill>
        <p:spPr bwMode="auto">
          <a:xfrm>
            <a:off x="1482417" y="660910"/>
            <a:ext cx="8995930" cy="510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pic>
      <p:sp>
        <p:nvSpPr>
          <p:cNvPr id="6" name="Plassholder for bilde 5">
            <a:extLst>
              <a:ext uri="{FF2B5EF4-FFF2-40B4-BE49-F238E27FC236}">
                <a16:creationId xmlns:a16="http://schemas.microsoft.com/office/drawing/2014/main" id="{CADDA05B-7DC7-D845-8F78-41EFC4912172}"/>
              </a:ext>
            </a:extLst>
          </p:cNvPr>
          <p:cNvSpPr>
            <a:spLocks noGrp="1"/>
          </p:cNvSpPr>
          <p:nvPr>
            <p:ph type="pic" sz="quarter" idx="12"/>
          </p:nvPr>
        </p:nvSpPr>
        <p:spPr>
          <a:xfrm>
            <a:off x="2337218" y="907450"/>
            <a:ext cx="7311543" cy="4363809"/>
          </a:xfrm>
          <a:prstGeom prst="rect">
            <a:avLst/>
          </a:prstGeom>
          <a:solidFill>
            <a:schemeClr val="bg1"/>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Tree>
    <p:extLst>
      <p:ext uri="{BB962C8B-B14F-4D97-AF65-F5344CB8AC3E}">
        <p14:creationId xmlns:p14="http://schemas.microsoft.com/office/powerpoint/2010/main" val="31999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4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endParaRPr lang="nb-NO" dirty="0"/>
          </a:p>
        </p:txBody>
      </p:sp>
    </p:spTree>
    <p:extLst>
      <p:ext uri="{BB962C8B-B14F-4D97-AF65-F5344CB8AC3E}">
        <p14:creationId xmlns:p14="http://schemas.microsoft.com/office/powerpoint/2010/main" val="1227004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dekkende bilde med tekst">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normAutofit/>
          </a:bodyPr>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6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endParaRPr lang="nb-NO" dirty="0"/>
          </a:p>
        </p:txBody>
      </p:sp>
      <p:sp>
        <p:nvSpPr>
          <p:cNvPr id="3" name="Text Placeholder 7">
            <a:extLst>
              <a:ext uri="{FF2B5EF4-FFF2-40B4-BE49-F238E27FC236}">
                <a16:creationId xmlns:a16="http://schemas.microsoft.com/office/drawing/2014/main" id="{17FB01FB-60B2-5E41-A15B-1235CEC30B73}"/>
              </a:ext>
            </a:extLst>
          </p:cNvPr>
          <p:cNvSpPr>
            <a:spLocks noGrp="1"/>
          </p:cNvSpPr>
          <p:nvPr>
            <p:ph type="body" sz="quarter" idx="14" hasCustomPrompt="1"/>
          </p:nvPr>
        </p:nvSpPr>
        <p:spPr>
          <a:xfrm>
            <a:off x="0" y="4978400"/>
            <a:ext cx="12192000" cy="1294006"/>
          </a:xfrm>
          <a:solidFill>
            <a:srgbClr val="3E3832">
              <a:alpha val="69804"/>
            </a:srgbClr>
          </a:solidFill>
        </p:spPr>
        <p:txBody>
          <a:bodyPr wrap="square" lIns="1440000" tIns="180000" rIns="1475999" bIns="216000" anchor="ctr" anchorCtr="0">
            <a:noAutofit/>
          </a:bodyPr>
          <a:lstStyle>
            <a:lvl1pPr marL="36000" indent="0" algn="ctr">
              <a:lnSpc>
                <a:spcPct val="100000"/>
              </a:lnSpc>
              <a:spcBef>
                <a:spcPts val="600"/>
              </a:spcBef>
              <a:buClr>
                <a:schemeClr val="accent3"/>
              </a:buClr>
              <a:buSzPct val="110000"/>
              <a:buFont typeface="Arial" panose="020B0604020202020204" pitchFamily="34" charset="0"/>
              <a:buNone/>
              <a:defRPr sz="3200" baseline="0">
                <a:solidFill>
                  <a:schemeClr val="bg1"/>
                </a:solidFill>
                <a:latin typeface="Arial" panose="020B0604020202020204" pitchFamily="34" charset="0"/>
                <a:cs typeface="Arial" panose="020B0604020202020204" pitchFamily="34" charset="0"/>
              </a:defRPr>
            </a:lvl1pPr>
            <a:lvl2pPr marL="216000" indent="0" algn="ctr">
              <a:spcBef>
                <a:spcPts val="600"/>
              </a:spcBef>
              <a:buClr>
                <a:schemeClr val="accent3"/>
              </a:buClr>
              <a:buSzPct val="11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2pPr>
            <a:lvl3pPr marL="432000" indent="0" algn="ctr">
              <a:spcBef>
                <a:spcPts val="600"/>
              </a:spcBef>
              <a:buClr>
                <a:schemeClr val="accent3"/>
              </a:buClr>
              <a:buSzPct val="110000"/>
              <a:buFont typeface="Arial" panose="020B0604020202020204" pitchFamily="34" charset="0"/>
              <a:buNone/>
              <a:defRPr sz="1000" baseline="0">
                <a:solidFill>
                  <a:schemeClr val="tx1"/>
                </a:solidFill>
                <a:latin typeface="Arial" panose="020B0604020202020204" pitchFamily="34" charset="0"/>
                <a:cs typeface="Arial" panose="020B0604020202020204" pitchFamily="34" charset="0"/>
              </a:defRPr>
            </a:lvl3pPr>
            <a:lvl4pPr indent="-216000">
              <a:spcBef>
                <a:spcPts val="700"/>
              </a:spcBef>
              <a:buClr>
                <a:schemeClr val="accent6"/>
              </a:buClr>
              <a:buSzPct val="110000"/>
              <a:defRPr sz="1600" baseline="0">
                <a:solidFill>
                  <a:srgbClr val="007272"/>
                </a:solidFill>
                <a:latin typeface="Segoe UI"/>
              </a:defRPr>
            </a:lvl4pPr>
            <a:lvl5pPr indent="-216000">
              <a:spcBef>
                <a:spcPts val="700"/>
              </a:spcBef>
              <a:buClr>
                <a:schemeClr val="accent6"/>
              </a:buClr>
              <a:buSzPct val="110000"/>
              <a:defRPr sz="1600" baseline="0">
                <a:solidFill>
                  <a:srgbClr val="007272"/>
                </a:solidFill>
                <a:latin typeface="Segoe UI"/>
              </a:defRPr>
            </a:lvl5pPr>
          </a:lstStyle>
          <a:p>
            <a:pPr lvl="0"/>
            <a:r>
              <a:rPr lang="nb-NO" dirty="0"/>
              <a:t>Klikk for å redigere teksten</a:t>
            </a:r>
          </a:p>
        </p:txBody>
      </p:sp>
    </p:spTree>
    <p:extLst>
      <p:ext uri="{BB962C8B-B14F-4D97-AF65-F5344CB8AC3E}">
        <p14:creationId xmlns:p14="http://schemas.microsoft.com/office/powerpoint/2010/main" val="2066016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Plassholder for media 2">
            <a:extLst>
              <a:ext uri="{FF2B5EF4-FFF2-40B4-BE49-F238E27FC236}">
                <a16:creationId xmlns:a16="http://schemas.microsoft.com/office/drawing/2014/main" id="{873143D7-64FC-5342-9DED-8AE8E11EED5E}"/>
              </a:ext>
            </a:extLst>
          </p:cNvPr>
          <p:cNvSpPr>
            <a:spLocks noGrp="1"/>
          </p:cNvSpPr>
          <p:nvPr>
            <p:ph type="media" sz="quarter" idx="10"/>
          </p:nvPr>
        </p:nvSpPr>
        <p:spPr>
          <a:xfrm>
            <a:off x="0" y="0"/>
            <a:ext cx="12192000" cy="6858000"/>
          </a:xfrm>
        </p:spPr>
        <p:txBody>
          <a:bodyPr anchor="ctr"/>
          <a:lstStyle>
            <a:lvl1pPr marL="0" indent="0" algn="ctr">
              <a:buNone/>
              <a:defRPr sz="1800"/>
            </a:lvl1pPr>
          </a:lstStyle>
          <a:p>
            <a:r>
              <a:rPr lang="nb-NO"/>
              <a:t>Klikk ikonet for å legge til media</a:t>
            </a:r>
            <a:endParaRPr lang="nb-NO" dirty="0"/>
          </a:p>
        </p:txBody>
      </p:sp>
    </p:spTree>
    <p:extLst>
      <p:ext uri="{BB962C8B-B14F-4D97-AF65-F5344CB8AC3E}">
        <p14:creationId xmlns:p14="http://schemas.microsoft.com/office/powerpoint/2010/main" val="1501340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accent1"/>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141D8BD7-34C7-FB4E-8EE0-45670F6F41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948384"/>
            <a:ext cx="1528110" cy="961231"/>
          </a:xfrm>
          <a:prstGeom prst="rect">
            <a:avLst/>
          </a:prstGeom>
        </p:spPr>
      </p:pic>
    </p:spTree>
    <p:extLst>
      <p:ext uri="{BB962C8B-B14F-4D97-AF65-F5344CB8AC3E}">
        <p14:creationId xmlns:p14="http://schemas.microsoft.com/office/powerpoint/2010/main" val="986378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lutning med tekst">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AC4ED5FE-FAC3-BD40-BDD1-8009A2F54019}"/>
              </a:ext>
            </a:extLst>
          </p:cNvPr>
          <p:cNvSpPr>
            <a:spLocks noGrp="1"/>
          </p:cNvSpPr>
          <p:nvPr>
            <p:ph type="body" sz="quarter" idx="10" hasCustomPrompt="1"/>
          </p:nvPr>
        </p:nvSpPr>
        <p:spPr>
          <a:xfrm>
            <a:off x="1733550" y="3429000"/>
            <a:ext cx="8724900" cy="1222375"/>
          </a:xfrm>
        </p:spPr>
        <p:txBody>
          <a:bodyPr anchor="ctr">
            <a:normAutofit/>
          </a:bodyPr>
          <a:lstStyle>
            <a:lvl1pPr marL="0" indent="0" algn="ctr">
              <a:buNone/>
              <a:defRPr sz="2800">
                <a:solidFill>
                  <a:schemeClr val="bg1"/>
                </a:solidFill>
              </a:defRPr>
            </a:lvl1pPr>
          </a:lstStyle>
          <a:p>
            <a:pPr lvl="0"/>
            <a:r>
              <a:rPr lang="nb-NO" dirty="0"/>
              <a:t>Klikk for å redigere teksten</a:t>
            </a:r>
          </a:p>
        </p:txBody>
      </p:sp>
      <p:pic>
        <p:nvPicPr>
          <p:cNvPr id="4" name="Grafikk 3">
            <a:extLst>
              <a:ext uri="{FF2B5EF4-FFF2-40B4-BE49-F238E27FC236}">
                <a16:creationId xmlns:a16="http://schemas.microsoft.com/office/drawing/2014/main" id="{672B9334-46BF-204E-85D9-3EDF82BC6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013664"/>
            <a:ext cx="1528110" cy="961231"/>
          </a:xfrm>
          <a:prstGeom prst="rect">
            <a:avLst/>
          </a:prstGeom>
        </p:spPr>
      </p:pic>
    </p:spTree>
    <p:extLst>
      <p:ext uri="{BB962C8B-B14F-4D97-AF65-F5344CB8AC3E}">
        <p14:creationId xmlns:p14="http://schemas.microsoft.com/office/powerpoint/2010/main" val="62414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D6D5E-F187-4E4B-8B35-180A183982F7}"/>
              </a:ext>
            </a:extLst>
          </p:cNvPr>
          <p:cNvSpPr>
            <a:spLocks noGrp="1"/>
          </p:cNvSpPr>
          <p:nvPr>
            <p:ph type="title" hasCustomPrompt="1"/>
          </p:nvPr>
        </p:nvSpPr>
        <p:spPr/>
        <p:txBody>
          <a:bodyPr>
            <a:normAutofit/>
          </a:bodyPr>
          <a:lstStyle>
            <a:lvl1pPr>
              <a:defRPr sz="3200"/>
            </a:lvl1pPr>
          </a:lstStyle>
          <a:p>
            <a:r>
              <a:rPr lang="nb-NO" dirty="0"/>
              <a:t>Klikk for å redigere tittelen</a:t>
            </a:r>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943551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uten bilde">
    <p:bg>
      <p:bgPr>
        <a:solidFill>
          <a:schemeClr val="accent1"/>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29CA91F-E19A-D84E-BDCE-60610D23E645}"/>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dirty="0"/>
              <a:t>Dato  //  </a:t>
            </a:r>
            <a:r>
              <a:rPr lang="en-GB" dirty="0" err="1"/>
              <a:t>Ansvarlig</a:t>
            </a:r>
            <a:endParaRPr lang="en-GB" dirty="0"/>
          </a:p>
        </p:txBody>
      </p:sp>
      <p:sp>
        <p:nvSpPr>
          <p:cNvPr id="9" name="Tittel 1">
            <a:extLst>
              <a:ext uri="{FF2B5EF4-FFF2-40B4-BE49-F238E27FC236}">
                <a16:creationId xmlns:a16="http://schemas.microsoft.com/office/drawing/2014/main" id="{604AED8B-6DCE-AD46-8907-CB80A3E9C60F}"/>
              </a:ext>
            </a:extLst>
          </p:cNvPr>
          <p:cNvSpPr>
            <a:spLocks noGrp="1"/>
          </p:cNvSpPr>
          <p:nvPr>
            <p:ph type="ctrTitle" hasCustomPrompt="1"/>
          </p:nvPr>
        </p:nvSpPr>
        <p:spPr>
          <a:xfrm>
            <a:off x="525314" y="2684746"/>
            <a:ext cx="9271829" cy="1396431"/>
          </a:xfrm>
        </p:spPr>
        <p:txBody>
          <a:bodyPr anchor="ctr">
            <a:normAutofit/>
          </a:bodyPr>
          <a:lstStyle>
            <a:lvl1pPr algn="l">
              <a:defRPr sz="3600" b="1">
                <a:solidFill>
                  <a:schemeClr val="bg1"/>
                </a:solidFill>
              </a:defRPr>
            </a:lvl1pPr>
          </a:lstStyle>
          <a:p>
            <a:r>
              <a:rPr lang="nb-NO" dirty="0"/>
              <a:t>Klikk for å redigere tittelen</a:t>
            </a:r>
          </a:p>
        </p:txBody>
      </p:sp>
      <p:sp>
        <p:nvSpPr>
          <p:cNvPr id="10" name="Undertittel 2">
            <a:extLst>
              <a:ext uri="{FF2B5EF4-FFF2-40B4-BE49-F238E27FC236}">
                <a16:creationId xmlns:a16="http://schemas.microsoft.com/office/drawing/2014/main" id="{FF74A066-A61E-B34F-8F56-C94B8EDF62C9}"/>
              </a:ext>
            </a:extLst>
          </p:cNvPr>
          <p:cNvSpPr>
            <a:spLocks noGrp="1"/>
          </p:cNvSpPr>
          <p:nvPr>
            <p:ph type="subTitle" idx="1"/>
          </p:nvPr>
        </p:nvSpPr>
        <p:spPr>
          <a:xfrm>
            <a:off x="525315" y="4173253"/>
            <a:ext cx="833406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6" name="Grafikk 5">
            <a:extLst>
              <a:ext uri="{FF2B5EF4-FFF2-40B4-BE49-F238E27FC236}">
                <a16:creationId xmlns:a16="http://schemas.microsoft.com/office/drawing/2014/main" id="{92599F80-A1FF-3942-A0DE-0C139B7950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603299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ellomside">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48BD439-F083-3D4E-862D-4EA46D9E3B41}"/>
              </a:ext>
            </a:extLst>
          </p:cNvPr>
          <p:cNvSpPr>
            <a:spLocks noGrp="1"/>
          </p:cNvSpPr>
          <p:nvPr>
            <p:ph type="body" idx="1"/>
          </p:nvPr>
        </p:nvSpPr>
        <p:spPr>
          <a:xfrm>
            <a:off x="844550" y="354020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9" name="Tittel 1">
            <a:extLst>
              <a:ext uri="{FF2B5EF4-FFF2-40B4-BE49-F238E27FC236}">
                <a16:creationId xmlns:a16="http://schemas.microsoft.com/office/drawing/2014/main" id="{02D6C30B-4FDA-544A-9662-F2B6261EBCDA}"/>
              </a:ext>
            </a:extLst>
          </p:cNvPr>
          <p:cNvSpPr>
            <a:spLocks noGrp="1"/>
          </p:cNvSpPr>
          <p:nvPr>
            <p:ph type="ctrTitle" hasCustomPrompt="1"/>
          </p:nvPr>
        </p:nvSpPr>
        <p:spPr>
          <a:xfrm>
            <a:off x="844550" y="2032569"/>
            <a:ext cx="9271829" cy="1396431"/>
          </a:xfrm>
        </p:spPr>
        <p:txBody>
          <a:bodyPr anchor="ctr">
            <a:normAutofit/>
          </a:bodyPr>
          <a:lstStyle>
            <a:lvl1pPr algn="l">
              <a:defRPr sz="3600" b="1">
                <a:solidFill>
                  <a:schemeClr val="bg1"/>
                </a:solidFill>
              </a:defRPr>
            </a:lvl1pPr>
          </a:lstStyle>
          <a:p>
            <a:r>
              <a:rPr lang="nb-NO" dirty="0"/>
              <a:t>Klikk for å redigere tittelen</a:t>
            </a:r>
          </a:p>
        </p:txBody>
      </p:sp>
    </p:spTree>
    <p:extLst>
      <p:ext uri="{BB962C8B-B14F-4D97-AF65-F5344CB8AC3E}">
        <p14:creationId xmlns:p14="http://schemas.microsoft.com/office/powerpoint/2010/main" val="2839488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E6AA11-9D10-4845-953E-FC6659DEA9CB}"/>
              </a:ext>
            </a:extLst>
          </p:cNvPr>
          <p:cNvSpPr>
            <a:spLocks noGrp="1"/>
          </p:cNvSpPr>
          <p:nvPr>
            <p:ph type="title" hasCustomPrompt="1"/>
          </p:nvPr>
        </p:nvSpPr>
        <p:spPr/>
        <p:txBody>
          <a:bodyPr/>
          <a:lstStyle/>
          <a:p>
            <a:r>
              <a:rPr lang="nb-NO" dirty="0"/>
              <a:t>Klikk for å redigere tittelen</a:t>
            </a:r>
          </a:p>
        </p:txBody>
      </p:sp>
      <p:sp>
        <p:nvSpPr>
          <p:cNvPr id="3" name="Plassholder for innhold 2">
            <a:extLst>
              <a:ext uri="{FF2B5EF4-FFF2-40B4-BE49-F238E27FC236}">
                <a16:creationId xmlns:a16="http://schemas.microsoft.com/office/drawing/2014/main" id="{0093FA9A-B386-3D4A-A17E-105BC9010CBC}"/>
              </a:ext>
            </a:extLst>
          </p:cNvPr>
          <p:cNvSpPr>
            <a:spLocks noGrp="1"/>
          </p:cNvSpPr>
          <p:nvPr>
            <p:ph sz="half" idx="1" hasCustomPrompt="1"/>
          </p:nvPr>
        </p:nvSpPr>
        <p:spPr>
          <a:xfrm>
            <a:off x="838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349DD5D4-E4CC-F541-A385-23400791B312}"/>
              </a:ext>
            </a:extLst>
          </p:cNvPr>
          <p:cNvSpPr>
            <a:spLocks noGrp="1"/>
          </p:cNvSpPr>
          <p:nvPr>
            <p:ph sz="half" idx="2" hasCustomPrompt="1"/>
          </p:nvPr>
        </p:nvSpPr>
        <p:spPr>
          <a:xfrm>
            <a:off x="6172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a:extLst>
              <a:ext uri="{FF2B5EF4-FFF2-40B4-BE49-F238E27FC236}">
                <a16:creationId xmlns:a16="http://schemas.microsoft.com/office/drawing/2014/main" id="{E0092E29-1063-5549-A785-73E8C6A77833}"/>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D71D6EC1-D552-3849-8EEF-1601B9CE5A70}"/>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62356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p>
            <a:r>
              <a:rPr lang="nb-NO" dirty="0"/>
              <a:t>Klikk for å redigere tittelen</a:t>
            </a:r>
          </a:p>
        </p:txBody>
      </p:sp>
      <p:sp>
        <p:nvSpPr>
          <p:cNvPr id="4" name="Plassholder for bunntekst 3">
            <a:extLst>
              <a:ext uri="{FF2B5EF4-FFF2-40B4-BE49-F238E27FC236}">
                <a16:creationId xmlns:a16="http://schemas.microsoft.com/office/drawing/2014/main" id="{D90BA1EA-559A-0742-9DF6-378DCB049FD9}"/>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5" name="Plassholder for lysbildenummer 4">
            <a:extLst>
              <a:ext uri="{FF2B5EF4-FFF2-40B4-BE49-F238E27FC236}">
                <a16:creationId xmlns:a16="http://schemas.microsoft.com/office/drawing/2014/main" id="{D5178BF1-065F-C64F-A4E1-62B222547C2C}"/>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392003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8F0C2D0C-F750-2644-95F9-0C952AE3AF8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4" name="Plassholder for lysbildenummer 3">
            <a:extLst>
              <a:ext uri="{FF2B5EF4-FFF2-40B4-BE49-F238E27FC236}">
                <a16:creationId xmlns:a16="http://schemas.microsoft.com/office/drawing/2014/main" id="{D912E190-170D-CB48-ABA2-AC1FB7840FD3}"/>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442212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med bilde til høy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838200" y="1825625"/>
            <a:ext cx="5469835"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1811115"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5648739" y="6356350"/>
            <a:ext cx="447261" cy="365125"/>
          </a:xfrm>
        </p:spPr>
        <p:txBody>
          <a:bodyPr/>
          <a:lstStyle/>
          <a:p>
            <a:fld id="{95102788-B3AA-6746-B4E5-C52EBB4D0CEE}" type="slidenum">
              <a:rPr lang="nb-NO" smtClean="0"/>
              <a:t>‹#›</a:t>
            </a:fld>
            <a:endParaRPr lang="nb-NO"/>
          </a:p>
        </p:txBody>
      </p:sp>
      <p:sp>
        <p:nvSpPr>
          <p:cNvPr id="7" name="Plassholder for bilde 3">
            <a:extLst>
              <a:ext uri="{FF2B5EF4-FFF2-40B4-BE49-F238E27FC236}">
                <a16:creationId xmlns:a16="http://schemas.microsoft.com/office/drawing/2014/main" id="{9CCA7799-B00E-2A41-ADCA-ABD6B94D7671}"/>
              </a:ext>
            </a:extLst>
          </p:cNvPr>
          <p:cNvSpPr>
            <a:spLocks noGrp="1" noChangeAspect="1"/>
          </p:cNvSpPr>
          <p:nvPr>
            <p:ph type="pic" sz="quarter" idx="13"/>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2"/>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endParaRPr lang="nb-NO" dirty="0"/>
          </a:p>
        </p:txBody>
      </p:sp>
      <p:sp>
        <p:nvSpPr>
          <p:cNvPr id="8" name="Tittel 1">
            <a:extLst>
              <a:ext uri="{FF2B5EF4-FFF2-40B4-BE49-F238E27FC236}">
                <a16:creationId xmlns:a16="http://schemas.microsoft.com/office/drawing/2014/main" id="{A99C80A0-322A-9A4B-843D-7015610E02A9}"/>
              </a:ext>
            </a:extLst>
          </p:cNvPr>
          <p:cNvSpPr>
            <a:spLocks noGrp="1"/>
          </p:cNvSpPr>
          <p:nvPr>
            <p:ph type="title" hasCustomPrompt="1"/>
          </p:nvPr>
        </p:nvSpPr>
        <p:spPr>
          <a:xfrm>
            <a:off x="838200" y="482400"/>
            <a:ext cx="7362371" cy="1072080"/>
          </a:xfrm>
        </p:spPr>
        <p:txBody>
          <a:bodyPr/>
          <a:lstStyle/>
          <a:p>
            <a:r>
              <a:rPr lang="nb-NO" dirty="0"/>
              <a:t>Klikk for å redigere tittelen</a:t>
            </a:r>
          </a:p>
        </p:txBody>
      </p:sp>
    </p:spTree>
    <p:extLst>
      <p:ext uri="{BB962C8B-B14F-4D97-AF65-F5344CB8AC3E}">
        <p14:creationId xmlns:p14="http://schemas.microsoft.com/office/powerpoint/2010/main" val="3369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kst med bilde til venst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6096000" y="1825625"/>
            <a:ext cx="524786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F3116F34-6CB9-F244-9082-6C3BCA92C2A8}"/>
              </a:ext>
            </a:extLst>
          </p:cNvPr>
          <p:cNvSpPr>
            <a:spLocks noGrp="1"/>
          </p:cNvSpPr>
          <p:nvPr>
            <p:ph type="dt" sz="half" idx="10"/>
          </p:nvPr>
        </p:nvSpPr>
        <p:spPr>
          <a:xfrm>
            <a:off x="6086061" y="6356350"/>
            <a:ext cx="738809" cy="365125"/>
          </a:xfrm>
          <a:prstGeom prst="rect">
            <a:avLst/>
          </a:prstGeom>
        </p:spPr>
        <p:txBody>
          <a:bodyPr/>
          <a:lstStyle/>
          <a:p>
            <a:endParaRPr lang="nb-NO"/>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7058976"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10896600" y="6356350"/>
            <a:ext cx="447261" cy="365125"/>
          </a:xfrm>
        </p:spPr>
        <p:txBody>
          <a:bodyPr/>
          <a:lstStyle/>
          <a:p>
            <a:fld id="{95102788-B3AA-6746-B4E5-C52EBB4D0CEE}" type="slidenum">
              <a:rPr lang="nb-NO" smtClean="0"/>
              <a:t>‹#›</a:t>
            </a:fld>
            <a:endParaRPr lang="nb-NO"/>
          </a:p>
        </p:txBody>
      </p:sp>
      <p:sp>
        <p:nvSpPr>
          <p:cNvPr id="8" name="Plassholder for bilde 3">
            <a:extLst>
              <a:ext uri="{FF2B5EF4-FFF2-40B4-BE49-F238E27FC236}">
                <a16:creationId xmlns:a16="http://schemas.microsoft.com/office/drawing/2014/main" id="{CBA52608-8CEA-2B45-8142-21F944ADC0E0}"/>
              </a:ext>
            </a:extLst>
          </p:cNvPr>
          <p:cNvSpPr>
            <a:spLocks noGrp="1" noChangeAspect="1"/>
          </p:cNvSpPr>
          <p:nvPr>
            <p:ph type="pic" sz="quarter" idx="18"/>
          </p:nvPr>
        </p:nvSpPr>
        <p:spPr bwMode="auto">
          <a:xfrm>
            <a:off x="0" y="1"/>
            <a:ext cx="6052900" cy="6857999"/>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304706"/>
              <a:gd name="connsiteY0" fmla="*/ 3910014 h 3910014"/>
              <a:gd name="connsiteX1" fmla="*/ 1042924 w 2304706"/>
              <a:gd name="connsiteY1" fmla="*/ 0 h 3910014"/>
              <a:gd name="connsiteX2" fmla="*/ 2304706 w 2304706"/>
              <a:gd name="connsiteY2" fmla="*/ 6914 h 3910014"/>
              <a:gd name="connsiteX3" fmla="*/ 1267586 w 2304706"/>
              <a:gd name="connsiteY3" fmla="*/ 3907005 h 3910014"/>
              <a:gd name="connsiteX4" fmla="*/ 0 w 2304706"/>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4906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706" h="3910014">
                <a:moveTo>
                  <a:pt x="0" y="3910014"/>
                </a:moveTo>
                <a:cubicBezTo>
                  <a:pt x="1635" y="2606676"/>
                  <a:pt x="3271" y="1303338"/>
                  <a:pt x="4906" y="0"/>
                </a:cubicBezTo>
                <a:lnTo>
                  <a:pt x="2304706" y="795"/>
                </a:lnTo>
                <a:cubicBezTo>
                  <a:pt x="1891771" y="1578443"/>
                  <a:pt x="1696868" y="2311001"/>
                  <a:pt x="1267586" y="3907005"/>
                </a:cubicBezTo>
                <a:lnTo>
                  <a:pt x="0" y="3910014"/>
                </a:lnTo>
                <a:close/>
              </a:path>
            </a:pathLst>
          </a:custGeom>
          <a:solidFill>
            <a:srgbClr val="E9E7E7"/>
          </a:solidFill>
          <a:ln>
            <a:noFill/>
          </a:ln>
          <a:effectLst/>
        </p:spPr>
        <p:txBody>
          <a:bodyPr lIns="1152000" tIns="540000" anchor="ctr" anchorCtr="0">
            <a:normAutofit/>
          </a:bodyPr>
          <a:lstStyle>
            <a:lvl1pPr marL="14288" indent="0">
              <a:buNone/>
              <a:tabLst/>
              <a:defRPr sz="1400" baseline="0">
                <a:solidFill>
                  <a:schemeClr val="tx1"/>
                </a:solidFill>
              </a:defRPr>
            </a:lvl1pPr>
          </a:lstStyle>
          <a:p>
            <a:r>
              <a:rPr lang="nb-NO"/>
              <a:t>Klikk på ikonet for å legge til et bilde</a:t>
            </a:r>
            <a:endParaRPr lang="nb-NO" dirty="0"/>
          </a:p>
        </p:txBody>
      </p:sp>
      <p:sp>
        <p:nvSpPr>
          <p:cNvPr id="9" name="Tittel 1">
            <a:extLst>
              <a:ext uri="{FF2B5EF4-FFF2-40B4-BE49-F238E27FC236}">
                <a16:creationId xmlns:a16="http://schemas.microsoft.com/office/drawing/2014/main" id="{BF999D76-8998-AC4E-B96D-EC3AF1C002F5}"/>
              </a:ext>
            </a:extLst>
          </p:cNvPr>
          <p:cNvSpPr>
            <a:spLocks noGrp="1"/>
          </p:cNvSpPr>
          <p:nvPr>
            <p:ph type="title" hasCustomPrompt="1"/>
          </p:nvPr>
        </p:nvSpPr>
        <p:spPr>
          <a:xfrm>
            <a:off x="6096000" y="482400"/>
            <a:ext cx="5247861" cy="1072080"/>
          </a:xfrm>
        </p:spPr>
        <p:txBody>
          <a:bodyPr/>
          <a:lstStyle/>
          <a:p>
            <a:r>
              <a:rPr lang="nb-NO" dirty="0"/>
              <a:t>Klikk for å redigere tittelen</a:t>
            </a:r>
          </a:p>
        </p:txBody>
      </p:sp>
    </p:spTree>
    <p:extLst>
      <p:ext uri="{BB962C8B-B14F-4D97-AF65-F5344CB8AC3E}">
        <p14:creationId xmlns:p14="http://schemas.microsoft.com/office/powerpoint/2010/main" val="109859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FAD10EF-47D4-0240-947C-844B6DB7DA1B}"/>
              </a:ext>
            </a:extLst>
          </p:cNvPr>
          <p:cNvSpPr>
            <a:spLocks noGrp="1"/>
          </p:cNvSpPr>
          <p:nvPr>
            <p:ph type="title"/>
          </p:nvPr>
        </p:nvSpPr>
        <p:spPr>
          <a:xfrm>
            <a:off x="838200" y="482400"/>
            <a:ext cx="10515600" cy="1072080"/>
          </a:xfrm>
          <a:prstGeom prst="rect">
            <a:avLst/>
          </a:prstGeom>
        </p:spPr>
        <p:txBody>
          <a:bodyPr vert="horz" lIns="91440" tIns="45720" rIns="91440" bIns="45720" rtlCol="0" anchor="ctr">
            <a:normAutofit/>
          </a:bodyPr>
          <a:lstStyle/>
          <a:p>
            <a:r>
              <a:rPr lang="nb-NO" dirty="0"/>
              <a:t>Klikk for å redigere tittelen</a:t>
            </a:r>
          </a:p>
        </p:txBody>
      </p:sp>
      <p:sp>
        <p:nvSpPr>
          <p:cNvPr id="3" name="Plassholder for tekst 2">
            <a:extLst>
              <a:ext uri="{FF2B5EF4-FFF2-40B4-BE49-F238E27FC236}">
                <a16:creationId xmlns:a16="http://schemas.microsoft.com/office/drawing/2014/main" id="{CF3E8312-F0C7-3C46-BEEB-87BD7EA7DE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lysbildenummer 5">
            <a:extLst>
              <a:ext uri="{FF2B5EF4-FFF2-40B4-BE49-F238E27FC236}">
                <a16:creationId xmlns:a16="http://schemas.microsoft.com/office/drawing/2014/main" id="{D8D59EA7-F2B2-7C49-89A4-3A578F1C8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2"/>
                </a:solidFill>
                <a:latin typeface="Arial" panose="020B0604020202020204" pitchFamily="34" charset="0"/>
                <a:cs typeface="Arial" panose="020B0604020202020204" pitchFamily="34" charset="0"/>
              </a:defRPr>
            </a:lvl1pPr>
          </a:lstStyle>
          <a:p>
            <a:fld id="{95102788-B3AA-6746-B4E5-C52EBB4D0CEE}" type="slidenum">
              <a:rPr lang="nb-NO" smtClean="0"/>
              <a:pPr/>
              <a:t>‹#›</a:t>
            </a:fld>
            <a:endParaRPr lang="nb-NO" dirty="0"/>
          </a:p>
        </p:txBody>
      </p:sp>
      <p:sp>
        <p:nvSpPr>
          <p:cNvPr id="7" name="TekstSylinder 6">
            <a:extLst>
              <a:ext uri="{FF2B5EF4-FFF2-40B4-BE49-F238E27FC236}">
                <a16:creationId xmlns:a16="http://schemas.microsoft.com/office/drawing/2014/main" id="{555FED8A-16C9-8F42-B8B3-8C18FF9D4244}"/>
              </a:ext>
            </a:extLst>
          </p:cNvPr>
          <p:cNvSpPr txBox="1"/>
          <p:nvPr userDrawn="1"/>
        </p:nvSpPr>
        <p:spPr>
          <a:xfrm>
            <a:off x="249560" y="6477356"/>
            <a:ext cx="360040" cy="123111"/>
          </a:xfrm>
          <a:prstGeom prst="rect">
            <a:avLst/>
          </a:prstGeom>
          <a:noFill/>
        </p:spPr>
        <p:txBody>
          <a:bodyPr wrap="square" lIns="0" tIns="0" rIns="0" bIns="0" rtlCol="0">
            <a:spAutoFit/>
          </a:bodyPr>
          <a:lstStyle/>
          <a:p>
            <a:pPr marL="36000" indent="0" algn="l">
              <a:spcBef>
                <a:spcPts val="600"/>
              </a:spcBef>
              <a:buClr>
                <a:schemeClr val="accent2"/>
              </a:buClr>
              <a:buSzPct val="80000"/>
              <a:buNone/>
            </a:pPr>
            <a:r>
              <a:rPr lang="nb-NO" sz="800" dirty="0">
                <a:solidFill>
                  <a:schemeClr val="accent1"/>
                </a:solidFill>
                <a:latin typeface="Arial" panose="020B0604020202020204" pitchFamily="34" charset="0"/>
                <a:ea typeface="Segoe UI" charset="0"/>
                <a:cs typeface="Arial" panose="020B0604020202020204" pitchFamily="34" charset="0"/>
              </a:rPr>
              <a:t>//</a:t>
            </a:r>
            <a:r>
              <a:rPr lang="nb-NO" sz="800" dirty="0">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800" dirty="0">
                <a:solidFill>
                  <a:schemeClr val="tx2"/>
                </a:solidFill>
                <a:latin typeface="Arial" panose="020B0604020202020204" pitchFamily="34" charset="0"/>
                <a:ea typeface="Segoe UI" charset="0"/>
                <a:cs typeface="Arial" panose="020B0604020202020204" pitchFamily="34" charset="0"/>
              </a:rPr>
              <a:t>NAV</a:t>
            </a:r>
          </a:p>
        </p:txBody>
      </p:sp>
      <p:sp>
        <p:nvSpPr>
          <p:cNvPr id="8" name="Plassholder for bunntekst 7">
            <a:extLst>
              <a:ext uri="{FF2B5EF4-FFF2-40B4-BE49-F238E27FC236}">
                <a16:creationId xmlns:a16="http://schemas.microsoft.com/office/drawing/2014/main" id="{7122E58E-2832-4244-8616-203251C291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b-NO"/>
          </a:p>
        </p:txBody>
      </p:sp>
    </p:spTree>
    <p:extLst>
      <p:ext uri="{BB962C8B-B14F-4D97-AF65-F5344CB8AC3E}">
        <p14:creationId xmlns:p14="http://schemas.microsoft.com/office/powerpoint/2010/main" val="282752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4" r:id="rId6"/>
    <p:sldLayoutId id="2147483655" r:id="rId7"/>
    <p:sldLayoutId id="2147483661" r:id="rId8"/>
    <p:sldLayoutId id="2147483662" r:id="rId9"/>
    <p:sldLayoutId id="2147483667" r:id="rId10"/>
    <p:sldLayoutId id="2147483670" r:id="rId11"/>
    <p:sldLayoutId id="2147483671" r:id="rId12"/>
    <p:sldLayoutId id="2147483663" r:id="rId13"/>
    <p:sldLayoutId id="2147483669" r:id="rId14"/>
    <p:sldLayoutId id="2147483672" r:id="rId15"/>
    <p:sldLayoutId id="2147483673" r:id="rId16"/>
    <p:sldLayoutId id="2147483674" r:id="rId17"/>
  </p:sldLayoutIdLst>
  <p:hf sldNum="0" hdr="0" ftr="0" dt="0"/>
  <p:txStyles>
    <p:titleStyle>
      <a:lvl1pPr algn="l" defTabSz="914400" rtl="0" eaLnBrk="1" latinLnBrk="0" hangingPunct="1">
        <a:lnSpc>
          <a:spcPct val="90000"/>
        </a:lnSpc>
        <a:spcBef>
          <a:spcPct val="0"/>
        </a:spcBef>
        <a:buNone/>
        <a:defRPr sz="3200" b="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a:t>Personbrukerundersøkelsen</a:t>
            </a:r>
          </a:p>
        </p:txBody>
      </p:sp>
      <p:sp>
        <p:nvSpPr>
          <p:cNvPr id="5" name="Undertittel 4">
            <a:extLst>
              <a:ext uri="{FF2B5EF4-FFF2-40B4-BE49-F238E27FC236}">
                <a16:creationId xmlns:a16="http://schemas.microsoft.com/office/drawing/2014/main" id="{972C9742-7508-1E46-970C-66D5DB19D6F4}"/>
              </a:ext>
            </a:extLst>
          </p:cNvPr>
          <p:cNvSpPr>
            <a:spLocks noGrp="1"/>
          </p:cNvSpPr>
          <p:nvPr>
            <p:ph type="subTitle" idx="1"/>
          </p:nvPr>
        </p:nvSpPr>
        <p:spPr/>
        <p:txBody>
          <a:bodyPr/>
          <a:lstStyle/>
          <a:p>
            <a:r>
              <a:rPr lang="nb-NO" dirty="0"/>
              <a:t>2020</a:t>
            </a:r>
          </a:p>
        </p:txBody>
      </p:sp>
      <p:pic>
        <p:nvPicPr>
          <p:cNvPr id="3" name="Plassholder for bilde 2" descr="Pendlere som går">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160021" y="1415886"/>
            <a:ext cx="6031979" cy="4026228"/>
          </a:xfrm>
        </p:spPr>
      </p:pic>
    </p:spTree>
    <p:extLst>
      <p:ext uri="{BB962C8B-B14F-4D97-AF65-F5344CB8AC3E}">
        <p14:creationId xmlns:p14="http://schemas.microsoft.com/office/powerpoint/2010/main" val="50058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35B3056A-FD91-4A81-991B-AF3358C18545}"/>
              </a:ext>
            </a:extLst>
          </p:cNvPr>
          <p:cNvPicPr>
            <a:picLocks noChangeAspect="1"/>
          </p:cNvPicPr>
          <p:nvPr/>
        </p:nvPicPr>
        <p:blipFill>
          <a:blip r:embed="rId2"/>
          <a:stretch>
            <a:fillRect/>
          </a:stretch>
        </p:blipFill>
        <p:spPr>
          <a:xfrm>
            <a:off x="838200" y="2324100"/>
            <a:ext cx="5207000" cy="3314700"/>
          </a:xfrm>
          <a:prstGeom prst="rect">
            <a:avLst/>
          </a:prstGeom>
        </p:spPr>
      </p:pic>
      <p:pic>
        <p:nvPicPr>
          <p:cNvPr id="6" name="Bilde 5">
            <a:extLst>
              <a:ext uri="{FF2B5EF4-FFF2-40B4-BE49-F238E27FC236}">
                <a16:creationId xmlns:a16="http://schemas.microsoft.com/office/drawing/2014/main" id="{50B0A36E-555C-43CD-A2FB-3DBE856401D7}"/>
              </a:ext>
            </a:extLst>
          </p:cNvPr>
          <p:cNvPicPr>
            <a:picLocks noChangeAspect="1"/>
          </p:cNvPicPr>
          <p:nvPr/>
        </p:nvPicPr>
        <p:blipFill>
          <a:blip r:embed="rId3"/>
          <a:stretch>
            <a:fillRect/>
          </a:stretch>
        </p:blipFill>
        <p:spPr>
          <a:xfrm>
            <a:off x="6108700" y="2324100"/>
            <a:ext cx="5232400" cy="3314700"/>
          </a:xfrm>
          <a:prstGeom prst="rect">
            <a:avLst/>
          </a:prstGeom>
        </p:spPr>
      </p:pic>
      <p:sp>
        <p:nvSpPr>
          <p:cNvPr id="2" name="Tittel 1">
            <a:extLst>
              <a:ext uri="{FF2B5EF4-FFF2-40B4-BE49-F238E27FC236}">
                <a16:creationId xmlns:a16="http://schemas.microsoft.com/office/drawing/2014/main" id="{362858C9-F25D-47D5-A489-1AA499DED3A3}"/>
              </a:ext>
            </a:extLst>
          </p:cNvPr>
          <p:cNvSpPr>
            <a:spLocks noGrp="1"/>
          </p:cNvSpPr>
          <p:nvPr>
            <p:ph type="title"/>
          </p:nvPr>
        </p:nvSpPr>
        <p:spPr>
          <a:xfrm>
            <a:off x="838200" y="482400"/>
            <a:ext cx="10515600" cy="1072080"/>
          </a:xfrm>
        </p:spPr>
        <p:txBody>
          <a:bodyPr anchor="ctr">
            <a:normAutofit/>
          </a:bodyPr>
          <a:lstStyle/>
          <a:p>
            <a:r>
              <a:rPr lang="nb-NO" dirty="0"/>
              <a:t>Prosentdel som er fornøyd med:</a:t>
            </a:r>
          </a:p>
        </p:txBody>
      </p:sp>
    </p:spTree>
    <p:extLst>
      <p:ext uri="{BB962C8B-B14F-4D97-AF65-F5344CB8AC3E}">
        <p14:creationId xmlns:p14="http://schemas.microsoft.com/office/powerpoint/2010/main" val="2881637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a:t>Flere resultater</a:t>
            </a:r>
          </a:p>
        </p:txBody>
      </p:sp>
      <p:pic>
        <p:nvPicPr>
          <p:cNvPr id="3" name="Plassholder for bilde 2" descr="Pendlere som går">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160021" y="1415886"/>
            <a:ext cx="6031979" cy="4026228"/>
          </a:xfrm>
        </p:spPr>
      </p:pic>
    </p:spTree>
    <p:extLst>
      <p:ext uri="{BB962C8B-B14F-4D97-AF65-F5344CB8AC3E}">
        <p14:creationId xmlns:p14="http://schemas.microsoft.com/office/powerpoint/2010/main" val="2792738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7CF5DE-8632-4FE5-9571-3E7AED79EAF5}"/>
              </a:ext>
            </a:extLst>
          </p:cNvPr>
          <p:cNvSpPr>
            <a:spLocks noGrp="1"/>
          </p:cNvSpPr>
          <p:nvPr>
            <p:ph type="title"/>
          </p:nvPr>
        </p:nvSpPr>
        <p:spPr>
          <a:xfrm>
            <a:off x="838200" y="482400"/>
            <a:ext cx="10515600" cy="395424"/>
          </a:xfrm>
        </p:spPr>
        <p:txBody>
          <a:bodyPr>
            <a:normAutofit fontScale="90000"/>
          </a:bodyPr>
          <a:lstStyle/>
          <a:p>
            <a:r>
              <a:rPr lang="nb-NO" dirty="0"/>
              <a:t>Fornøydhet fordelt på brukergrupper (prosentdel fornøyd) </a:t>
            </a:r>
          </a:p>
        </p:txBody>
      </p:sp>
      <p:pic>
        <p:nvPicPr>
          <p:cNvPr id="4" name="Bilde 3">
            <a:extLst>
              <a:ext uri="{FF2B5EF4-FFF2-40B4-BE49-F238E27FC236}">
                <a16:creationId xmlns:a16="http://schemas.microsoft.com/office/drawing/2014/main" id="{84DB42B1-4D11-4A8C-A786-2EEFCA8A8E85}"/>
              </a:ext>
            </a:extLst>
          </p:cNvPr>
          <p:cNvPicPr>
            <a:picLocks noChangeAspect="1"/>
          </p:cNvPicPr>
          <p:nvPr/>
        </p:nvPicPr>
        <p:blipFill>
          <a:blip r:embed="rId3"/>
          <a:stretch>
            <a:fillRect/>
          </a:stretch>
        </p:blipFill>
        <p:spPr>
          <a:xfrm>
            <a:off x="432816" y="958596"/>
            <a:ext cx="5583936" cy="2935797"/>
          </a:xfrm>
          <a:prstGeom prst="rect">
            <a:avLst/>
          </a:prstGeom>
        </p:spPr>
      </p:pic>
      <p:pic>
        <p:nvPicPr>
          <p:cNvPr id="5" name="Bilde 4">
            <a:extLst>
              <a:ext uri="{FF2B5EF4-FFF2-40B4-BE49-F238E27FC236}">
                <a16:creationId xmlns:a16="http://schemas.microsoft.com/office/drawing/2014/main" id="{764194FA-B9CC-4666-AB52-C0AF6DA1681B}"/>
              </a:ext>
            </a:extLst>
          </p:cNvPr>
          <p:cNvPicPr>
            <a:picLocks noChangeAspect="1"/>
          </p:cNvPicPr>
          <p:nvPr/>
        </p:nvPicPr>
        <p:blipFill>
          <a:blip r:embed="rId4"/>
          <a:stretch>
            <a:fillRect/>
          </a:stretch>
        </p:blipFill>
        <p:spPr>
          <a:xfrm>
            <a:off x="6096000" y="964523"/>
            <a:ext cx="5583936" cy="2933574"/>
          </a:xfrm>
          <a:prstGeom prst="rect">
            <a:avLst/>
          </a:prstGeom>
        </p:spPr>
      </p:pic>
      <p:pic>
        <p:nvPicPr>
          <p:cNvPr id="6" name="Bilde 5">
            <a:extLst>
              <a:ext uri="{FF2B5EF4-FFF2-40B4-BE49-F238E27FC236}">
                <a16:creationId xmlns:a16="http://schemas.microsoft.com/office/drawing/2014/main" id="{BB7B7B80-4079-4E87-9D9A-A9DFC66FE223}"/>
              </a:ext>
            </a:extLst>
          </p:cNvPr>
          <p:cNvPicPr>
            <a:picLocks noChangeAspect="1"/>
          </p:cNvPicPr>
          <p:nvPr/>
        </p:nvPicPr>
        <p:blipFill>
          <a:blip r:embed="rId5"/>
          <a:stretch>
            <a:fillRect/>
          </a:stretch>
        </p:blipFill>
        <p:spPr>
          <a:xfrm>
            <a:off x="3285744" y="3894393"/>
            <a:ext cx="5541264" cy="2881346"/>
          </a:xfrm>
          <a:prstGeom prst="rect">
            <a:avLst/>
          </a:prstGeom>
        </p:spPr>
      </p:pic>
    </p:spTree>
    <p:extLst>
      <p:ext uri="{BB962C8B-B14F-4D97-AF65-F5344CB8AC3E}">
        <p14:creationId xmlns:p14="http://schemas.microsoft.com/office/powerpoint/2010/main" val="2919457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2DF325-22BC-451D-917B-6A58B2DA139D}"/>
              </a:ext>
            </a:extLst>
          </p:cNvPr>
          <p:cNvSpPr>
            <a:spLocks noGrp="1"/>
          </p:cNvSpPr>
          <p:nvPr>
            <p:ph type="title"/>
          </p:nvPr>
        </p:nvSpPr>
        <p:spPr/>
        <p:txBody>
          <a:bodyPr/>
          <a:lstStyle/>
          <a:p>
            <a:r>
              <a:rPr lang="nb-NO" dirty="0"/>
              <a:t>Foretrukket kontakt med NAV</a:t>
            </a:r>
          </a:p>
        </p:txBody>
      </p:sp>
      <p:pic>
        <p:nvPicPr>
          <p:cNvPr id="4" name="Bilde 3">
            <a:extLst>
              <a:ext uri="{FF2B5EF4-FFF2-40B4-BE49-F238E27FC236}">
                <a16:creationId xmlns:a16="http://schemas.microsoft.com/office/drawing/2014/main" id="{3FA81A99-01FB-495B-8296-9C52BBF31D40}"/>
              </a:ext>
            </a:extLst>
          </p:cNvPr>
          <p:cNvPicPr>
            <a:picLocks noChangeAspect="1"/>
          </p:cNvPicPr>
          <p:nvPr/>
        </p:nvPicPr>
        <p:blipFill>
          <a:blip r:embed="rId2"/>
          <a:stretch>
            <a:fillRect/>
          </a:stretch>
        </p:blipFill>
        <p:spPr>
          <a:xfrm>
            <a:off x="3451860" y="1554480"/>
            <a:ext cx="5288280" cy="4259580"/>
          </a:xfrm>
          <a:prstGeom prst="rect">
            <a:avLst/>
          </a:prstGeom>
        </p:spPr>
      </p:pic>
    </p:spTree>
    <p:extLst>
      <p:ext uri="{BB962C8B-B14F-4D97-AF65-F5344CB8AC3E}">
        <p14:creationId xmlns:p14="http://schemas.microsoft.com/office/powerpoint/2010/main" val="2250270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AB464B-9E5A-4427-A791-B340F4DA1A44}"/>
              </a:ext>
            </a:extLst>
          </p:cNvPr>
          <p:cNvSpPr>
            <a:spLocks noGrp="1"/>
          </p:cNvSpPr>
          <p:nvPr>
            <p:ph type="title"/>
          </p:nvPr>
        </p:nvSpPr>
        <p:spPr/>
        <p:txBody>
          <a:bodyPr/>
          <a:lstStyle/>
          <a:p>
            <a:r>
              <a:rPr lang="nb-NO" dirty="0"/>
              <a:t>Søknadsprosessen</a:t>
            </a:r>
          </a:p>
        </p:txBody>
      </p:sp>
      <p:pic>
        <p:nvPicPr>
          <p:cNvPr id="5" name="Bilde 4">
            <a:extLst>
              <a:ext uri="{FF2B5EF4-FFF2-40B4-BE49-F238E27FC236}">
                <a16:creationId xmlns:a16="http://schemas.microsoft.com/office/drawing/2014/main" id="{BF1035F5-A16D-450B-A8A0-17648D8CF387}"/>
              </a:ext>
            </a:extLst>
          </p:cNvPr>
          <p:cNvPicPr>
            <a:picLocks noChangeAspect="1"/>
          </p:cNvPicPr>
          <p:nvPr/>
        </p:nvPicPr>
        <p:blipFill>
          <a:blip r:embed="rId2"/>
          <a:stretch>
            <a:fillRect/>
          </a:stretch>
        </p:blipFill>
        <p:spPr>
          <a:xfrm>
            <a:off x="792020" y="1703712"/>
            <a:ext cx="5303980" cy="2755631"/>
          </a:xfrm>
          <a:prstGeom prst="rect">
            <a:avLst/>
          </a:prstGeom>
        </p:spPr>
      </p:pic>
      <p:pic>
        <p:nvPicPr>
          <p:cNvPr id="6" name="Bilde 5">
            <a:extLst>
              <a:ext uri="{FF2B5EF4-FFF2-40B4-BE49-F238E27FC236}">
                <a16:creationId xmlns:a16="http://schemas.microsoft.com/office/drawing/2014/main" id="{DA93AB78-243F-447F-AD46-3ACFFDC6E8B2}"/>
              </a:ext>
            </a:extLst>
          </p:cNvPr>
          <p:cNvPicPr>
            <a:picLocks noChangeAspect="1"/>
          </p:cNvPicPr>
          <p:nvPr/>
        </p:nvPicPr>
        <p:blipFill>
          <a:blip r:embed="rId3"/>
          <a:stretch>
            <a:fillRect/>
          </a:stretch>
        </p:blipFill>
        <p:spPr>
          <a:xfrm>
            <a:off x="6117796" y="1703712"/>
            <a:ext cx="5282184" cy="4172712"/>
          </a:xfrm>
          <a:prstGeom prst="rect">
            <a:avLst/>
          </a:prstGeom>
        </p:spPr>
      </p:pic>
      <p:sp>
        <p:nvSpPr>
          <p:cNvPr id="8" name="TekstSylinder 7">
            <a:extLst>
              <a:ext uri="{FF2B5EF4-FFF2-40B4-BE49-F238E27FC236}">
                <a16:creationId xmlns:a16="http://schemas.microsoft.com/office/drawing/2014/main" id="{B279F900-A01A-43E6-9040-1DCED9DA4036}"/>
              </a:ext>
            </a:extLst>
          </p:cNvPr>
          <p:cNvSpPr txBox="1"/>
          <p:nvPr/>
        </p:nvSpPr>
        <p:spPr>
          <a:xfrm>
            <a:off x="6096000" y="5876424"/>
            <a:ext cx="2560320" cy="307777"/>
          </a:xfrm>
          <a:prstGeom prst="rect">
            <a:avLst/>
          </a:prstGeom>
          <a:noFill/>
        </p:spPr>
        <p:txBody>
          <a:bodyPr wrap="square" rtlCol="0">
            <a:spAutoFit/>
          </a:bodyPr>
          <a:lstStyle/>
          <a:p>
            <a:r>
              <a:rPr lang="nb-NO" sz="1400" dirty="0">
                <a:solidFill>
                  <a:schemeClr val="accent1"/>
                </a:solidFill>
              </a:rPr>
              <a:t>Har svart 4-6 på en skala fra 1-6</a:t>
            </a:r>
          </a:p>
        </p:txBody>
      </p:sp>
    </p:spTree>
    <p:extLst>
      <p:ext uri="{BB962C8B-B14F-4D97-AF65-F5344CB8AC3E}">
        <p14:creationId xmlns:p14="http://schemas.microsoft.com/office/powerpoint/2010/main" val="3662077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0D6C58-ABA5-474C-94CD-18E78B4DF3F5}"/>
              </a:ext>
            </a:extLst>
          </p:cNvPr>
          <p:cNvSpPr>
            <a:spLocks noGrp="1"/>
          </p:cNvSpPr>
          <p:nvPr>
            <p:ph type="title"/>
          </p:nvPr>
        </p:nvSpPr>
        <p:spPr>
          <a:xfrm>
            <a:off x="838200" y="482400"/>
            <a:ext cx="10515600" cy="486864"/>
          </a:xfrm>
        </p:spPr>
        <p:txBody>
          <a:bodyPr>
            <a:normAutofit fontScale="90000"/>
          </a:bodyPr>
          <a:lstStyle/>
          <a:p>
            <a:r>
              <a:rPr lang="nb-NO" dirty="0"/>
              <a:t>Veiledere og aktiviteter</a:t>
            </a:r>
          </a:p>
        </p:txBody>
      </p:sp>
      <p:pic>
        <p:nvPicPr>
          <p:cNvPr id="4" name="Bilde 3">
            <a:extLst>
              <a:ext uri="{FF2B5EF4-FFF2-40B4-BE49-F238E27FC236}">
                <a16:creationId xmlns:a16="http://schemas.microsoft.com/office/drawing/2014/main" id="{04E2B3B4-688C-4FE4-8959-313EFE0CF48E}"/>
              </a:ext>
            </a:extLst>
          </p:cNvPr>
          <p:cNvPicPr>
            <a:picLocks noChangeAspect="1"/>
          </p:cNvPicPr>
          <p:nvPr/>
        </p:nvPicPr>
        <p:blipFill>
          <a:blip r:embed="rId2"/>
          <a:stretch>
            <a:fillRect/>
          </a:stretch>
        </p:blipFill>
        <p:spPr>
          <a:xfrm>
            <a:off x="838200" y="1103376"/>
            <a:ext cx="5283708" cy="2752344"/>
          </a:xfrm>
          <a:prstGeom prst="rect">
            <a:avLst/>
          </a:prstGeom>
        </p:spPr>
      </p:pic>
      <p:pic>
        <p:nvPicPr>
          <p:cNvPr id="5" name="Bilde 4">
            <a:extLst>
              <a:ext uri="{FF2B5EF4-FFF2-40B4-BE49-F238E27FC236}">
                <a16:creationId xmlns:a16="http://schemas.microsoft.com/office/drawing/2014/main" id="{2897EBAF-94B5-41B8-9063-6E5C64FE6ACC}"/>
              </a:ext>
            </a:extLst>
          </p:cNvPr>
          <p:cNvPicPr>
            <a:picLocks noChangeAspect="1"/>
          </p:cNvPicPr>
          <p:nvPr/>
        </p:nvPicPr>
        <p:blipFill>
          <a:blip r:embed="rId3"/>
          <a:stretch>
            <a:fillRect/>
          </a:stretch>
        </p:blipFill>
        <p:spPr>
          <a:xfrm>
            <a:off x="6121908" y="1103376"/>
            <a:ext cx="5263896" cy="2752344"/>
          </a:xfrm>
          <a:prstGeom prst="rect">
            <a:avLst/>
          </a:prstGeom>
        </p:spPr>
      </p:pic>
      <p:pic>
        <p:nvPicPr>
          <p:cNvPr id="7" name="Bilde 6">
            <a:extLst>
              <a:ext uri="{FF2B5EF4-FFF2-40B4-BE49-F238E27FC236}">
                <a16:creationId xmlns:a16="http://schemas.microsoft.com/office/drawing/2014/main" id="{703E672D-D07E-4552-802D-B0318C2C4C25}"/>
              </a:ext>
            </a:extLst>
          </p:cNvPr>
          <p:cNvPicPr>
            <a:picLocks noChangeAspect="1"/>
          </p:cNvPicPr>
          <p:nvPr/>
        </p:nvPicPr>
        <p:blipFill>
          <a:blip r:embed="rId4"/>
          <a:stretch>
            <a:fillRect/>
          </a:stretch>
        </p:blipFill>
        <p:spPr>
          <a:xfrm>
            <a:off x="3450106" y="3925586"/>
            <a:ext cx="5291787" cy="2749534"/>
          </a:xfrm>
          <a:prstGeom prst="rect">
            <a:avLst/>
          </a:prstGeom>
        </p:spPr>
      </p:pic>
    </p:spTree>
    <p:extLst>
      <p:ext uri="{BB962C8B-B14F-4D97-AF65-F5344CB8AC3E}">
        <p14:creationId xmlns:p14="http://schemas.microsoft.com/office/powerpoint/2010/main" val="2340704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260282-5611-4D0F-B988-920AC6FA6975}"/>
              </a:ext>
            </a:extLst>
          </p:cNvPr>
          <p:cNvSpPr>
            <a:spLocks noGrp="1"/>
          </p:cNvSpPr>
          <p:nvPr>
            <p:ph type="title"/>
          </p:nvPr>
        </p:nvSpPr>
        <p:spPr>
          <a:xfrm>
            <a:off x="838200" y="482400"/>
            <a:ext cx="10515600" cy="1072080"/>
          </a:xfrm>
        </p:spPr>
        <p:txBody>
          <a:bodyPr anchor="ctr">
            <a:normAutofit/>
          </a:bodyPr>
          <a:lstStyle/>
          <a:p>
            <a:r>
              <a:rPr lang="nb-NO" dirty="0"/>
              <a:t>Fornøyd med oppfølging?</a:t>
            </a:r>
          </a:p>
        </p:txBody>
      </p:sp>
      <p:pic>
        <p:nvPicPr>
          <p:cNvPr id="3" name="Bilde 2">
            <a:extLst>
              <a:ext uri="{FF2B5EF4-FFF2-40B4-BE49-F238E27FC236}">
                <a16:creationId xmlns:a16="http://schemas.microsoft.com/office/drawing/2014/main" id="{C8328F87-CBE0-44F9-87CB-B40A58166DAA}"/>
              </a:ext>
            </a:extLst>
          </p:cNvPr>
          <p:cNvPicPr>
            <a:picLocks noChangeAspect="1"/>
          </p:cNvPicPr>
          <p:nvPr/>
        </p:nvPicPr>
        <p:blipFill>
          <a:blip r:embed="rId2"/>
          <a:stretch>
            <a:fillRect/>
          </a:stretch>
        </p:blipFill>
        <p:spPr>
          <a:xfrm>
            <a:off x="2836452" y="1825625"/>
            <a:ext cx="6519095" cy="4351338"/>
          </a:xfrm>
          <a:prstGeom prst="rect">
            <a:avLst/>
          </a:prstGeom>
          <a:noFill/>
        </p:spPr>
      </p:pic>
    </p:spTree>
    <p:extLst>
      <p:ext uri="{BB962C8B-B14F-4D97-AF65-F5344CB8AC3E}">
        <p14:creationId xmlns:p14="http://schemas.microsoft.com/office/powerpoint/2010/main" val="2209434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260282-5611-4D0F-B988-920AC6FA6975}"/>
              </a:ext>
            </a:extLst>
          </p:cNvPr>
          <p:cNvSpPr>
            <a:spLocks noGrp="1"/>
          </p:cNvSpPr>
          <p:nvPr>
            <p:ph type="title"/>
          </p:nvPr>
        </p:nvSpPr>
        <p:spPr>
          <a:xfrm>
            <a:off x="838200" y="482400"/>
            <a:ext cx="10515600" cy="1072080"/>
          </a:xfrm>
        </p:spPr>
        <p:txBody>
          <a:bodyPr anchor="ctr">
            <a:normAutofit/>
          </a:bodyPr>
          <a:lstStyle/>
          <a:p>
            <a:r>
              <a:rPr lang="nb-NO" dirty="0"/>
              <a:t>Fornøyd med veileder?</a:t>
            </a:r>
          </a:p>
        </p:txBody>
      </p:sp>
      <p:pic>
        <p:nvPicPr>
          <p:cNvPr id="3" name="Bilde 2">
            <a:extLst>
              <a:ext uri="{FF2B5EF4-FFF2-40B4-BE49-F238E27FC236}">
                <a16:creationId xmlns:a16="http://schemas.microsoft.com/office/drawing/2014/main" id="{2A00D611-6B73-437A-B4D7-8950BD02A975}"/>
              </a:ext>
            </a:extLst>
          </p:cNvPr>
          <p:cNvPicPr>
            <a:picLocks noChangeAspect="1"/>
          </p:cNvPicPr>
          <p:nvPr/>
        </p:nvPicPr>
        <p:blipFill>
          <a:blip r:embed="rId2"/>
          <a:stretch>
            <a:fillRect/>
          </a:stretch>
        </p:blipFill>
        <p:spPr>
          <a:xfrm>
            <a:off x="2845349" y="1825625"/>
            <a:ext cx="6501302" cy="4351338"/>
          </a:xfrm>
          <a:prstGeom prst="rect">
            <a:avLst/>
          </a:prstGeom>
          <a:noFill/>
        </p:spPr>
      </p:pic>
    </p:spTree>
    <p:extLst>
      <p:ext uri="{BB962C8B-B14F-4D97-AF65-F5344CB8AC3E}">
        <p14:creationId xmlns:p14="http://schemas.microsoft.com/office/powerpoint/2010/main" val="3846896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B2C2E0B3-C3D0-44A9-BA76-B3D1F5E94795}"/>
              </a:ext>
            </a:extLst>
          </p:cNvPr>
          <p:cNvPicPr>
            <a:picLocks noChangeAspect="1"/>
          </p:cNvPicPr>
          <p:nvPr/>
        </p:nvPicPr>
        <p:blipFill>
          <a:blip r:embed="rId2"/>
          <a:stretch>
            <a:fillRect/>
          </a:stretch>
        </p:blipFill>
        <p:spPr>
          <a:xfrm>
            <a:off x="838200" y="2336800"/>
            <a:ext cx="5219700" cy="3276600"/>
          </a:xfrm>
          <a:prstGeom prst="rect">
            <a:avLst/>
          </a:prstGeom>
        </p:spPr>
      </p:pic>
      <p:pic>
        <p:nvPicPr>
          <p:cNvPr id="5" name="Bilde 4">
            <a:extLst>
              <a:ext uri="{FF2B5EF4-FFF2-40B4-BE49-F238E27FC236}">
                <a16:creationId xmlns:a16="http://schemas.microsoft.com/office/drawing/2014/main" id="{348210E4-5FBB-46E0-9D96-2369F70921DA}"/>
              </a:ext>
            </a:extLst>
          </p:cNvPr>
          <p:cNvPicPr>
            <a:picLocks noChangeAspect="1"/>
          </p:cNvPicPr>
          <p:nvPr/>
        </p:nvPicPr>
        <p:blipFill>
          <a:blip r:embed="rId3"/>
          <a:stretch>
            <a:fillRect/>
          </a:stretch>
        </p:blipFill>
        <p:spPr>
          <a:xfrm>
            <a:off x="6134100" y="2336800"/>
            <a:ext cx="5207000" cy="3276600"/>
          </a:xfrm>
          <a:prstGeom prst="rect">
            <a:avLst/>
          </a:prstGeom>
        </p:spPr>
      </p:pic>
      <p:sp>
        <p:nvSpPr>
          <p:cNvPr id="2" name="Tittel 1">
            <a:extLst>
              <a:ext uri="{FF2B5EF4-FFF2-40B4-BE49-F238E27FC236}">
                <a16:creationId xmlns:a16="http://schemas.microsoft.com/office/drawing/2014/main" id="{37787067-9389-494A-B3AA-DE9F9292773E}"/>
              </a:ext>
            </a:extLst>
          </p:cNvPr>
          <p:cNvSpPr>
            <a:spLocks noGrp="1"/>
          </p:cNvSpPr>
          <p:nvPr>
            <p:ph type="title"/>
          </p:nvPr>
        </p:nvSpPr>
        <p:spPr>
          <a:xfrm>
            <a:off x="838200" y="482400"/>
            <a:ext cx="10515600" cy="1072080"/>
          </a:xfrm>
        </p:spPr>
        <p:txBody>
          <a:bodyPr anchor="ctr">
            <a:normAutofit/>
          </a:bodyPr>
          <a:lstStyle/>
          <a:p>
            <a:r>
              <a:rPr lang="nb-NO" dirty="0"/>
              <a:t>Aktivitetsplan</a:t>
            </a:r>
          </a:p>
        </p:txBody>
      </p:sp>
    </p:spTree>
    <p:extLst>
      <p:ext uri="{BB962C8B-B14F-4D97-AF65-F5344CB8AC3E}">
        <p14:creationId xmlns:p14="http://schemas.microsoft.com/office/powerpoint/2010/main" val="1327134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85F3F0-E930-4669-9AE3-B87A84FF75FD}"/>
              </a:ext>
            </a:extLst>
          </p:cNvPr>
          <p:cNvSpPr>
            <a:spLocks noGrp="1"/>
          </p:cNvSpPr>
          <p:nvPr>
            <p:ph type="title"/>
          </p:nvPr>
        </p:nvSpPr>
        <p:spPr>
          <a:xfrm>
            <a:off x="838200" y="482400"/>
            <a:ext cx="10515600" cy="1072080"/>
          </a:xfrm>
        </p:spPr>
        <p:txBody>
          <a:bodyPr anchor="ctr">
            <a:normAutofit/>
          </a:bodyPr>
          <a:lstStyle/>
          <a:p>
            <a:r>
              <a:rPr lang="nb-NO" dirty="0" err="1"/>
              <a:t>NAVs</a:t>
            </a:r>
            <a:r>
              <a:rPr lang="nb-NO" dirty="0"/>
              <a:t> arbeid</a:t>
            </a:r>
          </a:p>
        </p:txBody>
      </p:sp>
      <p:pic>
        <p:nvPicPr>
          <p:cNvPr id="4" name="Bilde 3">
            <a:extLst>
              <a:ext uri="{FF2B5EF4-FFF2-40B4-BE49-F238E27FC236}">
                <a16:creationId xmlns:a16="http://schemas.microsoft.com/office/drawing/2014/main" id="{4EAFB649-97E0-4D53-9729-00CE73EFB904}"/>
              </a:ext>
            </a:extLst>
          </p:cNvPr>
          <p:cNvPicPr>
            <a:picLocks noChangeAspect="1"/>
          </p:cNvPicPr>
          <p:nvPr/>
        </p:nvPicPr>
        <p:blipFill>
          <a:blip r:embed="rId2"/>
          <a:stretch>
            <a:fillRect/>
          </a:stretch>
        </p:blipFill>
        <p:spPr>
          <a:xfrm>
            <a:off x="1910817" y="1825625"/>
            <a:ext cx="8370365" cy="4351338"/>
          </a:xfrm>
          <a:prstGeom prst="rect">
            <a:avLst/>
          </a:prstGeom>
          <a:noFill/>
        </p:spPr>
      </p:pic>
    </p:spTree>
    <p:extLst>
      <p:ext uri="{BB962C8B-B14F-4D97-AF65-F5344CB8AC3E}">
        <p14:creationId xmlns:p14="http://schemas.microsoft.com/office/powerpoint/2010/main" val="1620588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39AD7889-53C9-439E-B135-D8860F58E6D1}"/>
              </a:ext>
            </a:extLst>
          </p:cNvPr>
          <p:cNvSpPr>
            <a:spLocks noGrp="1"/>
          </p:cNvSpPr>
          <p:nvPr>
            <p:ph idx="1"/>
          </p:nvPr>
        </p:nvSpPr>
        <p:spPr/>
        <p:txBody>
          <a:bodyPr>
            <a:normAutofit fontScale="92500" lnSpcReduction="10000"/>
          </a:bodyPr>
          <a:lstStyle/>
          <a:p>
            <a:r>
              <a:rPr lang="nb-NO" dirty="0"/>
              <a:t>Spørreundersøkelsen gjennomføres blant registrerte brukere av NAV</a:t>
            </a:r>
          </a:p>
          <a:p>
            <a:r>
              <a:rPr lang="nb-NO" dirty="0"/>
              <a:t>Eksternt byrå tar seg av datainnsamling.</a:t>
            </a:r>
          </a:p>
          <a:p>
            <a:r>
              <a:rPr lang="nb-NO" dirty="0"/>
              <a:t>Temaer:</a:t>
            </a:r>
          </a:p>
          <a:p>
            <a:pPr lvl="4"/>
            <a:r>
              <a:rPr lang="nb-NO" dirty="0"/>
              <a:t>Kontakt med NAV: NAV-kontor, telefon, nav.no</a:t>
            </a:r>
          </a:p>
          <a:p>
            <a:pPr lvl="4"/>
            <a:r>
              <a:rPr lang="nb-NO" dirty="0"/>
              <a:t>Arbeidssøkernes erfaringer med NAV</a:t>
            </a:r>
          </a:p>
          <a:p>
            <a:pPr lvl="4"/>
            <a:r>
              <a:rPr lang="nb-NO" dirty="0"/>
              <a:t>Tilfredshet med service, opplevelse av respekt, informasjon fra NAV</a:t>
            </a:r>
          </a:p>
          <a:p>
            <a:endParaRPr lang="nb-NO" dirty="0"/>
          </a:p>
          <a:p>
            <a:r>
              <a:rPr lang="nb-NO" dirty="0"/>
              <a:t>Antall respondenter:</a:t>
            </a:r>
          </a:p>
          <a:p>
            <a:pPr lvl="1"/>
            <a:r>
              <a:rPr lang="nb-NO" dirty="0"/>
              <a:t>I år har vi fått større utvalg, slik at vi kan splitte resultatene opp på regioner.</a:t>
            </a:r>
          </a:p>
          <a:p>
            <a:pPr lvl="1"/>
            <a:r>
              <a:rPr lang="nb-NO" dirty="0"/>
              <a:t>2019: 931 (Hordaland og Sogn og Fjordane)</a:t>
            </a:r>
          </a:p>
          <a:p>
            <a:pPr lvl="1"/>
            <a:r>
              <a:rPr lang="nb-NO" dirty="0"/>
              <a:t>2020: 2 133</a:t>
            </a:r>
          </a:p>
        </p:txBody>
      </p:sp>
      <p:sp>
        <p:nvSpPr>
          <p:cNvPr id="3" name="Tittel 2">
            <a:extLst>
              <a:ext uri="{FF2B5EF4-FFF2-40B4-BE49-F238E27FC236}">
                <a16:creationId xmlns:a16="http://schemas.microsoft.com/office/drawing/2014/main" id="{8DBA0339-A5EC-443B-A471-4452C42D6BD1}"/>
              </a:ext>
            </a:extLst>
          </p:cNvPr>
          <p:cNvSpPr>
            <a:spLocks noGrp="1"/>
          </p:cNvSpPr>
          <p:nvPr>
            <p:ph type="title"/>
          </p:nvPr>
        </p:nvSpPr>
        <p:spPr/>
        <p:txBody>
          <a:bodyPr anchor="ctr"/>
          <a:lstStyle/>
          <a:p>
            <a:r>
              <a:rPr lang="nb-NO" dirty="0"/>
              <a:t>Om personbrukerundersøkelsen 2020</a:t>
            </a:r>
          </a:p>
        </p:txBody>
      </p:sp>
    </p:spTree>
    <p:extLst>
      <p:ext uri="{BB962C8B-B14F-4D97-AF65-F5344CB8AC3E}">
        <p14:creationId xmlns:p14="http://schemas.microsoft.com/office/powerpoint/2010/main" val="1209990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23767A7C-87C0-44DB-B701-87970FE802B5}"/>
              </a:ext>
            </a:extLst>
          </p:cNvPr>
          <p:cNvPicPr>
            <a:picLocks noChangeAspect="1"/>
          </p:cNvPicPr>
          <p:nvPr/>
        </p:nvPicPr>
        <p:blipFill>
          <a:blip r:embed="rId2"/>
          <a:stretch>
            <a:fillRect/>
          </a:stretch>
        </p:blipFill>
        <p:spPr>
          <a:xfrm>
            <a:off x="838200" y="920495"/>
            <a:ext cx="5665724" cy="3395473"/>
          </a:xfrm>
          <a:prstGeom prst="rect">
            <a:avLst/>
          </a:prstGeom>
        </p:spPr>
      </p:pic>
      <p:pic>
        <p:nvPicPr>
          <p:cNvPr id="4" name="Bilde 3">
            <a:extLst>
              <a:ext uri="{FF2B5EF4-FFF2-40B4-BE49-F238E27FC236}">
                <a16:creationId xmlns:a16="http://schemas.microsoft.com/office/drawing/2014/main" id="{352FAA98-B00E-412E-94E0-FBE3460EC6F7}"/>
              </a:ext>
            </a:extLst>
          </p:cNvPr>
          <p:cNvPicPr>
            <a:picLocks noChangeAspect="1"/>
          </p:cNvPicPr>
          <p:nvPr/>
        </p:nvPicPr>
        <p:blipFill>
          <a:blip r:embed="rId3"/>
          <a:stretch>
            <a:fillRect/>
          </a:stretch>
        </p:blipFill>
        <p:spPr>
          <a:xfrm>
            <a:off x="4382758" y="4328159"/>
            <a:ext cx="4242331" cy="2236030"/>
          </a:xfrm>
          <a:prstGeom prst="rect">
            <a:avLst/>
          </a:prstGeom>
        </p:spPr>
      </p:pic>
      <p:pic>
        <p:nvPicPr>
          <p:cNvPr id="7" name="Bilde 6">
            <a:extLst>
              <a:ext uri="{FF2B5EF4-FFF2-40B4-BE49-F238E27FC236}">
                <a16:creationId xmlns:a16="http://schemas.microsoft.com/office/drawing/2014/main" id="{2E2EBE71-025F-4447-A052-BFA0FB4F3BF4}"/>
              </a:ext>
            </a:extLst>
          </p:cNvPr>
          <p:cNvPicPr>
            <a:picLocks noChangeAspect="1"/>
          </p:cNvPicPr>
          <p:nvPr/>
        </p:nvPicPr>
        <p:blipFill>
          <a:blip r:embed="rId4"/>
          <a:stretch>
            <a:fillRect/>
          </a:stretch>
        </p:blipFill>
        <p:spPr>
          <a:xfrm>
            <a:off x="6503924" y="920497"/>
            <a:ext cx="5242518" cy="3395472"/>
          </a:xfrm>
          <a:prstGeom prst="rect">
            <a:avLst/>
          </a:prstGeom>
        </p:spPr>
      </p:pic>
      <p:sp>
        <p:nvSpPr>
          <p:cNvPr id="2" name="Tittel 1">
            <a:extLst>
              <a:ext uri="{FF2B5EF4-FFF2-40B4-BE49-F238E27FC236}">
                <a16:creationId xmlns:a16="http://schemas.microsoft.com/office/drawing/2014/main" id="{21BAF24D-4736-4C82-97C0-46CE1B1D217B}"/>
              </a:ext>
            </a:extLst>
          </p:cNvPr>
          <p:cNvSpPr>
            <a:spLocks noGrp="1"/>
          </p:cNvSpPr>
          <p:nvPr>
            <p:ph type="title"/>
          </p:nvPr>
        </p:nvSpPr>
        <p:spPr>
          <a:xfrm>
            <a:off x="838200" y="482400"/>
            <a:ext cx="10515600" cy="425904"/>
          </a:xfrm>
        </p:spPr>
        <p:txBody>
          <a:bodyPr anchor="ctr">
            <a:normAutofit fontScale="90000"/>
          </a:bodyPr>
          <a:lstStyle/>
          <a:p>
            <a:r>
              <a:rPr lang="nb-NO" dirty="0"/>
              <a:t>Aktiviteter for å skaffe ny jobb</a:t>
            </a:r>
          </a:p>
        </p:txBody>
      </p:sp>
    </p:spTree>
    <p:extLst>
      <p:ext uri="{BB962C8B-B14F-4D97-AF65-F5344CB8AC3E}">
        <p14:creationId xmlns:p14="http://schemas.microsoft.com/office/powerpoint/2010/main" val="1566667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a:t>Hovedfunn</a:t>
            </a:r>
          </a:p>
        </p:txBody>
      </p:sp>
      <p:pic>
        <p:nvPicPr>
          <p:cNvPr id="3" name="Plassholder for bilde 2" descr="Pendlere som går">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160021" y="1415886"/>
            <a:ext cx="6031979" cy="4026228"/>
          </a:xfrm>
        </p:spPr>
      </p:pic>
    </p:spTree>
    <p:extLst>
      <p:ext uri="{BB962C8B-B14F-4D97-AF65-F5344CB8AC3E}">
        <p14:creationId xmlns:p14="http://schemas.microsoft.com/office/powerpoint/2010/main" val="2976097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3BF6F0-2DE0-4E71-9F5B-418EA1C645F8}"/>
              </a:ext>
            </a:extLst>
          </p:cNvPr>
          <p:cNvSpPr>
            <a:spLocks noGrp="1"/>
          </p:cNvSpPr>
          <p:nvPr>
            <p:ph type="title"/>
          </p:nvPr>
        </p:nvSpPr>
        <p:spPr/>
        <p:txBody>
          <a:bodyPr/>
          <a:lstStyle/>
          <a:p>
            <a:r>
              <a:rPr lang="nb-NO" dirty="0"/>
              <a:t>Brukergruppe har størst betydning for resultatet</a:t>
            </a:r>
          </a:p>
        </p:txBody>
      </p:sp>
      <p:sp>
        <p:nvSpPr>
          <p:cNvPr id="3" name="Plassholder for innhold 2">
            <a:extLst>
              <a:ext uri="{FF2B5EF4-FFF2-40B4-BE49-F238E27FC236}">
                <a16:creationId xmlns:a16="http://schemas.microsoft.com/office/drawing/2014/main" id="{206F05A5-4C12-46E2-BC97-60C5C8E97D5D}"/>
              </a:ext>
            </a:extLst>
          </p:cNvPr>
          <p:cNvSpPr>
            <a:spLocks noGrp="1"/>
          </p:cNvSpPr>
          <p:nvPr>
            <p:ph idx="1"/>
          </p:nvPr>
        </p:nvSpPr>
        <p:spPr/>
        <p:txBody>
          <a:bodyPr>
            <a:normAutofit fontScale="92500" lnSpcReduction="20000"/>
          </a:bodyPr>
          <a:lstStyle/>
          <a:p>
            <a:r>
              <a:rPr lang="nb-NO" dirty="0"/>
              <a:t>Statistiske analyser (regresjon) viser at det er respondentens brukergruppe (arbeidssøker, ufør, mottaker av foreldrepenger osv.), som har størst betydning for hvor fornøyd man er. Her er det slik at grupper med automatiserte ytelser, som alderspensjon og foreldrepenger er mer fornøyde enn arbeidssøkere og AAP-mottakere, som krever mer kontakt og oppfølging fra NAV.</a:t>
            </a:r>
          </a:p>
          <a:p>
            <a:r>
              <a:rPr lang="nb-NO" dirty="0"/>
              <a:t>Også alder og inntekt har ganske stor betydning. Hvor ofte bruker har vært i kontakt med NAV har en negativ påvirkning. Det vil si at lite kontakt gir mer fornøyde brukere (typisk brukere med ukompliserte saker).</a:t>
            </a:r>
          </a:p>
          <a:p>
            <a:r>
              <a:rPr lang="nb-NO" dirty="0"/>
              <a:t>Kjønn, utdanning og NAV-enhet ser ut til å forholdsvis liten direkte påvirkning på resultatet, men særlig kjønn og utdanning har en ganske sterk sammenheng med variabler som alder og inntekt.</a:t>
            </a:r>
          </a:p>
        </p:txBody>
      </p:sp>
    </p:spTree>
    <p:extLst>
      <p:ext uri="{BB962C8B-B14F-4D97-AF65-F5344CB8AC3E}">
        <p14:creationId xmlns:p14="http://schemas.microsoft.com/office/powerpoint/2010/main" val="1133778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0F8C7B-58AE-40FB-906E-91A5DCD9F1B6}"/>
              </a:ext>
            </a:extLst>
          </p:cNvPr>
          <p:cNvSpPr>
            <a:spLocks noGrp="1"/>
          </p:cNvSpPr>
          <p:nvPr>
            <p:ph type="title"/>
          </p:nvPr>
        </p:nvSpPr>
        <p:spPr>
          <a:xfrm>
            <a:off x="880872" y="294948"/>
            <a:ext cx="10515600" cy="820620"/>
          </a:xfrm>
        </p:spPr>
        <p:txBody>
          <a:bodyPr/>
          <a:lstStyle/>
          <a:p>
            <a:r>
              <a:rPr lang="nb-NO" dirty="0"/>
              <a:t>Fylkesresultater</a:t>
            </a:r>
          </a:p>
        </p:txBody>
      </p:sp>
      <p:pic>
        <p:nvPicPr>
          <p:cNvPr id="5" name="Bilde 4">
            <a:extLst>
              <a:ext uri="{FF2B5EF4-FFF2-40B4-BE49-F238E27FC236}">
                <a16:creationId xmlns:a16="http://schemas.microsoft.com/office/drawing/2014/main" id="{A8737C09-142F-4A1C-8BD3-450966010E5C}"/>
              </a:ext>
            </a:extLst>
          </p:cNvPr>
          <p:cNvPicPr>
            <a:picLocks noChangeAspect="1"/>
          </p:cNvPicPr>
          <p:nvPr/>
        </p:nvPicPr>
        <p:blipFill>
          <a:blip r:embed="rId2"/>
          <a:stretch>
            <a:fillRect/>
          </a:stretch>
        </p:blipFill>
        <p:spPr>
          <a:xfrm>
            <a:off x="890016" y="1241298"/>
            <a:ext cx="4468368" cy="2753868"/>
          </a:xfrm>
          <a:prstGeom prst="rect">
            <a:avLst/>
          </a:prstGeom>
        </p:spPr>
      </p:pic>
      <p:pic>
        <p:nvPicPr>
          <p:cNvPr id="6" name="Bilde 5">
            <a:extLst>
              <a:ext uri="{FF2B5EF4-FFF2-40B4-BE49-F238E27FC236}">
                <a16:creationId xmlns:a16="http://schemas.microsoft.com/office/drawing/2014/main" id="{03A745E2-AA34-4335-9881-86A1DA71C74F}"/>
              </a:ext>
            </a:extLst>
          </p:cNvPr>
          <p:cNvPicPr>
            <a:picLocks noChangeAspect="1"/>
          </p:cNvPicPr>
          <p:nvPr/>
        </p:nvPicPr>
        <p:blipFill>
          <a:blip r:embed="rId3"/>
          <a:stretch>
            <a:fillRect/>
          </a:stretch>
        </p:blipFill>
        <p:spPr>
          <a:xfrm>
            <a:off x="5395722" y="1241298"/>
            <a:ext cx="4497324" cy="2753868"/>
          </a:xfrm>
          <a:prstGeom prst="rect">
            <a:avLst/>
          </a:prstGeom>
        </p:spPr>
      </p:pic>
      <p:pic>
        <p:nvPicPr>
          <p:cNvPr id="7" name="Bilde 6">
            <a:extLst>
              <a:ext uri="{FF2B5EF4-FFF2-40B4-BE49-F238E27FC236}">
                <a16:creationId xmlns:a16="http://schemas.microsoft.com/office/drawing/2014/main" id="{5A13FAE4-C783-4679-8A40-2F254AC2A46E}"/>
              </a:ext>
            </a:extLst>
          </p:cNvPr>
          <p:cNvPicPr>
            <a:picLocks noChangeAspect="1"/>
          </p:cNvPicPr>
          <p:nvPr/>
        </p:nvPicPr>
        <p:blipFill>
          <a:blip r:embed="rId4"/>
          <a:stretch>
            <a:fillRect/>
          </a:stretch>
        </p:blipFill>
        <p:spPr>
          <a:xfrm>
            <a:off x="3124200" y="4120896"/>
            <a:ext cx="4486656" cy="2548128"/>
          </a:xfrm>
          <a:prstGeom prst="rect">
            <a:avLst/>
          </a:prstGeom>
        </p:spPr>
      </p:pic>
    </p:spTree>
    <p:extLst>
      <p:ext uri="{BB962C8B-B14F-4D97-AF65-F5344CB8AC3E}">
        <p14:creationId xmlns:p14="http://schemas.microsoft.com/office/powerpoint/2010/main" val="4142753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BF76AAC-CAD7-41A7-BE42-F9641747756E}"/>
              </a:ext>
            </a:extLst>
          </p:cNvPr>
          <p:cNvSpPr>
            <a:spLocks noGrp="1"/>
          </p:cNvSpPr>
          <p:nvPr>
            <p:ph type="title"/>
          </p:nvPr>
        </p:nvSpPr>
        <p:spPr>
          <a:xfrm>
            <a:off x="838200" y="482400"/>
            <a:ext cx="10515600" cy="535632"/>
          </a:xfrm>
        </p:spPr>
        <p:txBody>
          <a:bodyPr/>
          <a:lstStyle/>
          <a:p>
            <a:r>
              <a:rPr lang="nb-NO" dirty="0"/>
              <a:t>Utvikling over tid</a:t>
            </a:r>
          </a:p>
        </p:txBody>
      </p:sp>
      <p:pic>
        <p:nvPicPr>
          <p:cNvPr id="6" name="Bilde 5">
            <a:extLst>
              <a:ext uri="{FF2B5EF4-FFF2-40B4-BE49-F238E27FC236}">
                <a16:creationId xmlns:a16="http://schemas.microsoft.com/office/drawing/2014/main" id="{739C592F-E953-41D7-AFAC-C9D6A57522AB}"/>
              </a:ext>
            </a:extLst>
          </p:cNvPr>
          <p:cNvPicPr>
            <a:picLocks noChangeAspect="1"/>
          </p:cNvPicPr>
          <p:nvPr/>
        </p:nvPicPr>
        <p:blipFill>
          <a:blip r:embed="rId2"/>
          <a:stretch>
            <a:fillRect/>
          </a:stretch>
        </p:blipFill>
        <p:spPr>
          <a:xfrm>
            <a:off x="838200" y="1018032"/>
            <a:ext cx="4430268" cy="2511552"/>
          </a:xfrm>
          <a:prstGeom prst="rect">
            <a:avLst/>
          </a:prstGeom>
        </p:spPr>
      </p:pic>
      <p:pic>
        <p:nvPicPr>
          <p:cNvPr id="7" name="Bilde 6">
            <a:extLst>
              <a:ext uri="{FF2B5EF4-FFF2-40B4-BE49-F238E27FC236}">
                <a16:creationId xmlns:a16="http://schemas.microsoft.com/office/drawing/2014/main" id="{6D9DF135-A644-47DD-98EE-3A9B072B7EB9}"/>
              </a:ext>
            </a:extLst>
          </p:cNvPr>
          <p:cNvPicPr>
            <a:picLocks noChangeAspect="1"/>
          </p:cNvPicPr>
          <p:nvPr/>
        </p:nvPicPr>
        <p:blipFill>
          <a:blip r:embed="rId3"/>
          <a:stretch>
            <a:fillRect/>
          </a:stretch>
        </p:blipFill>
        <p:spPr>
          <a:xfrm>
            <a:off x="5355336" y="1018032"/>
            <a:ext cx="4407408" cy="2511552"/>
          </a:xfrm>
          <a:prstGeom prst="rect">
            <a:avLst/>
          </a:prstGeom>
        </p:spPr>
      </p:pic>
      <p:pic>
        <p:nvPicPr>
          <p:cNvPr id="9" name="Bilde 8">
            <a:extLst>
              <a:ext uri="{FF2B5EF4-FFF2-40B4-BE49-F238E27FC236}">
                <a16:creationId xmlns:a16="http://schemas.microsoft.com/office/drawing/2014/main" id="{1C386D59-3028-4308-AA48-A0371D7DBE5E}"/>
              </a:ext>
            </a:extLst>
          </p:cNvPr>
          <p:cNvPicPr>
            <a:picLocks noChangeAspect="1"/>
          </p:cNvPicPr>
          <p:nvPr/>
        </p:nvPicPr>
        <p:blipFill>
          <a:blip r:embed="rId4"/>
          <a:stretch>
            <a:fillRect/>
          </a:stretch>
        </p:blipFill>
        <p:spPr>
          <a:xfrm>
            <a:off x="3128772" y="3602736"/>
            <a:ext cx="4430268" cy="2511552"/>
          </a:xfrm>
          <a:prstGeom prst="rect">
            <a:avLst/>
          </a:prstGeom>
        </p:spPr>
      </p:pic>
    </p:spTree>
    <p:extLst>
      <p:ext uri="{BB962C8B-B14F-4D97-AF65-F5344CB8AC3E}">
        <p14:creationId xmlns:p14="http://schemas.microsoft.com/office/powerpoint/2010/main" val="627033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7D9A15-7B0C-4946-88F5-83D5C3BBA2F4}"/>
              </a:ext>
            </a:extLst>
          </p:cNvPr>
          <p:cNvSpPr>
            <a:spLocks noGrp="1"/>
          </p:cNvSpPr>
          <p:nvPr>
            <p:ph type="title"/>
          </p:nvPr>
        </p:nvSpPr>
        <p:spPr>
          <a:xfrm>
            <a:off x="838200" y="482400"/>
            <a:ext cx="10515600" cy="614880"/>
          </a:xfrm>
        </p:spPr>
        <p:txBody>
          <a:bodyPr/>
          <a:lstStyle/>
          <a:p>
            <a:r>
              <a:rPr lang="nb-NO" dirty="0"/>
              <a:t>Flere hovedspørsmål</a:t>
            </a:r>
          </a:p>
        </p:txBody>
      </p:sp>
      <p:pic>
        <p:nvPicPr>
          <p:cNvPr id="4" name="Bilde 3">
            <a:extLst>
              <a:ext uri="{FF2B5EF4-FFF2-40B4-BE49-F238E27FC236}">
                <a16:creationId xmlns:a16="http://schemas.microsoft.com/office/drawing/2014/main" id="{E1FA1791-EC41-4505-AA11-05AA234F1B51}"/>
              </a:ext>
            </a:extLst>
          </p:cNvPr>
          <p:cNvPicPr>
            <a:picLocks noChangeAspect="1"/>
          </p:cNvPicPr>
          <p:nvPr/>
        </p:nvPicPr>
        <p:blipFill>
          <a:blip r:embed="rId2"/>
          <a:stretch>
            <a:fillRect/>
          </a:stretch>
        </p:blipFill>
        <p:spPr>
          <a:xfrm>
            <a:off x="838200" y="1149858"/>
            <a:ext cx="4486656" cy="2611374"/>
          </a:xfrm>
          <a:prstGeom prst="rect">
            <a:avLst/>
          </a:prstGeom>
        </p:spPr>
      </p:pic>
      <p:pic>
        <p:nvPicPr>
          <p:cNvPr id="5" name="Bilde 4">
            <a:extLst>
              <a:ext uri="{FF2B5EF4-FFF2-40B4-BE49-F238E27FC236}">
                <a16:creationId xmlns:a16="http://schemas.microsoft.com/office/drawing/2014/main" id="{DC4D5879-994E-4114-BA98-A158190DB477}"/>
              </a:ext>
            </a:extLst>
          </p:cNvPr>
          <p:cNvPicPr>
            <a:picLocks noChangeAspect="1"/>
          </p:cNvPicPr>
          <p:nvPr/>
        </p:nvPicPr>
        <p:blipFill>
          <a:blip r:embed="rId3"/>
          <a:stretch>
            <a:fillRect/>
          </a:stretch>
        </p:blipFill>
        <p:spPr>
          <a:xfrm>
            <a:off x="5401056" y="1149858"/>
            <a:ext cx="4486656" cy="2611374"/>
          </a:xfrm>
          <a:prstGeom prst="rect">
            <a:avLst/>
          </a:prstGeom>
        </p:spPr>
      </p:pic>
      <p:pic>
        <p:nvPicPr>
          <p:cNvPr id="6" name="Bilde 5">
            <a:extLst>
              <a:ext uri="{FF2B5EF4-FFF2-40B4-BE49-F238E27FC236}">
                <a16:creationId xmlns:a16="http://schemas.microsoft.com/office/drawing/2014/main" id="{1A0BEA8B-C7C6-4387-B1DC-D21A4C0FBC69}"/>
              </a:ext>
            </a:extLst>
          </p:cNvPr>
          <p:cNvPicPr>
            <a:picLocks noChangeAspect="1"/>
          </p:cNvPicPr>
          <p:nvPr/>
        </p:nvPicPr>
        <p:blipFill>
          <a:blip r:embed="rId4"/>
          <a:stretch>
            <a:fillRect/>
          </a:stretch>
        </p:blipFill>
        <p:spPr>
          <a:xfrm>
            <a:off x="3081528" y="3813810"/>
            <a:ext cx="4486656" cy="2611374"/>
          </a:xfrm>
          <a:prstGeom prst="rect">
            <a:avLst/>
          </a:prstGeom>
        </p:spPr>
      </p:pic>
    </p:spTree>
    <p:extLst>
      <p:ext uri="{BB962C8B-B14F-4D97-AF65-F5344CB8AC3E}">
        <p14:creationId xmlns:p14="http://schemas.microsoft.com/office/powerpoint/2010/main" val="1797474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3A5EC9-EB3F-45FE-B8E1-0549986D530D}"/>
              </a:ext>
            </a:extLst>
          </p:cNvPr>
          <p:cNvSpPr>
            <a:spLocks noGrp="1"/>
          </p:cNvSpPr>
          <p:nvPr>
            <p:ph type="title"/>
          </p:nvPr>
        </p:nvSpPr>
        <p:spPr>
          <a:xfrm>
            <a:off x="838200" y="482400"/>
            <a:ext cx="10515600" cy="572208"/>
          </a:xfrm>
        </p:spPr>
        <p:txBody>
          <a:bodyPr/>
          <a:lstStyle/>
          <a:p>
            <a:r>
              <a:rPr lang="nb-NO" dirty="0"/>
              <a:t>Kontakt med NAV </a:t>
            </a:r>
            <a:r>
              <a:rPr lang="nb-NO" sz="2800" dirty="0"/>
              <a:t>(prosent som har svart ulike alternativer)</a:t>
            </a:r>
          </a:p>
        </p:txBody>
      </p:sp>
      <p:pic>
        <p:nvPicPr>
          <p:cNvPr id="4" name="Bilde 3">
            <a:extLst>
              <a:ext uri="{FF2B5EF4-FFF2-40B4-BE49-F238E27FC236}">
                <a16:creationId xmlns:a16="http://schemas.microsoft.com/office/drawing/2014/main" id="{84C62025-F718-4C8A-A3F6-CBFF7FB79C31}"/>
              </a:ext>
            </a:extLst>
          </p:cNvPr>
          <p:cNvPicPr>
            <a:picLocks noChangeAspect="1"/>
          </p:cNvPicPr>
          <p:nvPr/>
        </p:nvPicPr>
        <p:blipFill>
          <a:blip r:embed="rId2"/>
          <a:stretch>
            <a:fillRect/>
          </a:stretch>
        </p:blipFill>
        <p:spPr>
          <a:xfrm>
            <a:off x="6233922" y="1078992"/>
            <a:ext cx="5283708" cy="3877056"/>
          </a:xfrm>
          <a:prstGeom prst="rect">
            <a:avLst/>
          </a:prstGeom>
        </p:spPr>
      </p:pic>
      <p:pic>
        <p:nvPicPr>
          <p:cNvPr id="5" name="Bilde 4">
            <a:extLst>
              <a:ext uri="{FF2B5EF4-FFF2-40B4-BE49-F238E27FC236}">
                <a16:creationId xmlns:a16="http://schemas.microsoft.com/office/drawing/2014/main" id="{30C792E4-9975-4B57-9B07-B4BC8ADF0D74}"/>
              </a:ext>
            </a:extLst>
          </p:cNvPr>
          <p:cNvPicPr>
            <a:picLocks noChangeAspect="1"/>
          </p:cNvPicPr>
          <p:nvPr/>
        </p:nvPicPr>
        <p:blipFill>
          <a:blip r:embed="rId3"/>
          <a:stretch>
            <a:fillRect/>
          </a:stretch>
        </p:blipFill>
        <p:spPr>
          <a:xfrm>
            <a:off x="893826" y="1054608"/>
            <a:ext cx="5273040" cy="2752344"/>
          </a:xfrm>
          <a:prstGeom prst="rect">
            <a:avLst/>
          </a:prstGeom>
        </p:spPr>
      </p:pic>
      <p:pic>
        <p:nvPicPr>
          <p:cNvPr id="6" name="Bilde 5">
            <a:extLst>
              <a:ext uri="{FF2B5EF4-FFF2-40B4-BE49-F238E27FC236}">
                <a16:creationId xmlns:a16="http://schemas.microsoft.com/office/drawing/2014/main" id="{29349B87-8164-4F5C-A9EA-30F46B79E2CA}"/>
              </a:ext>
            </a:extLst>
          </p:cNvPr>
          <p:cNvPicPr>
            <a:picLocks noChangeAspect="1"/>
          </p:cNvPicPr>
          <p:nvPr/>
        </p:nvPicPr>
        <p:blipFill>
          <a:blip r:embed="rId4"/>
          <a:stretch>
            <a:fillRect/>
          </a:stretch>
        </p:blipFill>
        <p:spPr>
          <a:xfrm>
            <a:off x="893826" y="3869436"/>
            <a:ext cx="5273040" cy="2752344"/>
          </a:xfrm>
          <a:prstGeom prst="rect">
            <a:avLst/>
          </a:prstGeom>
        </p:spPr>
      </p:pic>
      <p:sp>
        <p:nvSpPr>
          <p:cNvPr id="7" name="TekstSylinder 6">
            <a:extLst>
              <a:ext uri="{FF2B5EF4-FFF2-40B4-BE49-F238E27FC236}">
                <a16:creationId xmlns:a16="http://schemas.microsoft.com/office/drawing/2014/main" id="{2DAED479-12C2-4294-854B-2E083503F05B}"/>
              </a:ext>
            </a:extLst>
          </p:cNvPr>
          <p:cNvSpPr txBox="1"/>
          <p:nvPr/>
        </p:nvSpPr>
        <p:spPr>
          <a:xfrm>
            <a:off x="6233922" y="6314003"/>
            <a:ext cx="2560320" cy="307777"/>
          </a:xfrm>
          <a:prstGeom prst="rect">
            <a:avLst/>
          </a:prstGeom>
          <a:noFill/>
        </p:spPr>
        <p:txBody>
          <a:bodyPr wrap="square" rtlCol="0">
            <a:spAutoFit/>
          </a:bodyPr>
          <a:lstStyle/>
          <a:p>
            <a:r>
              <a:rPr lang="nb-NO" sz="1400" dirty="0">
                <a:solidFill>
                  <a:schemeClr val="accent1"/>
                </a:solidFill>
              </a:rPr>
              <a:t>Har svart 4-6 på en skala fra 1-6</a:t>
            </a:r>
          </a:p>
        </p:txBody>
      </p:sp>
    </p:spTree>
    <p:extLst>
      <p:ext uri="{BB962C8B-B14F-4D97-AF65-F5344CB8AC3E}">
        <p14:creationId xmlns:p14="http://schemas.microsoft.com/office/powerpoint/2010/main" val="229145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15F9F1E-A718-4446-93C4-B59E2A9DF701}"/>
              </a:ext>
            </a:extLst>
          </p:cNvPr>
          <p:cNvSpPr>
            <a:spLocks noGrp="1"/>
          </p:cNvSpPr>
          <p:nvPr>
            <p:ph type="title"/>
          </p:nvPr>
        </p:nvSpPr>
        <p:spPr>
          <a:xfrm>
            <a:off x="838200" y="482400"/>
            <a:ext cx="10515600" cy="832050"/>
          </a:xfrm>
        </p:spPr>
        <p:txBody>
          <a:bodyPr>
            <a:normAutofit/>
          </a:bodyPr>
          <a:lstStyle/>
          <a:p>
            <a:r>
              <a:rPr lang="en-US" sz="2900" dirty="0" err="1"/>
              <a:t>Prosentdel</a:t>
            </a:r>
            <a:r>
              <a:rPr lang="en-US" sz="2900" dirty="0"/>
              <a:t> </a:t>
            </a:r>
            <a:r>
              <a:rPr lang="en-US" sz="2900" dirty="0" err="1"/>
              <a:t>fornøyd</a:t>
            </a:r>
            <a:r>
              <a:rPr lang="en-US" sz="2900" dirty="0"/>
              <a:t> </a:t>
            </a:r>
            <a:r>
              <a:rPr lang="en-US" sz="2900" dirty="0" err="1"/>
              <a:t>etter</a:t>
            </a:r>
            <a:r>
              <a:rPr lang="en-US" sz="2900" dirty="0"/>
              <a:t> </a:t>
            </a:r>
            <a:r>
              <a:rPr lang="en-US" sz="2900" dirty="0" err="1"/>
              <a:t>antall</a:t>
            </a:r>
            <a:r>
              <a:rPr lang="en-US" sz="2900" dirty="0"/>
              <a:t> ganger i </a:t>
            </a:r>
            <a:r>
              <a:rPr lang="en-US" sz="2900" dirty="0" err="1"/>
              <a:t>kontakt</a:t>
            </a:r>
            <a:r>
              <a:rPr lang="en-US" sz="2900" dirty="0"/>
              <a:t> med NAV</a:t>
            </a:r>
          </a:p>
        </p:txBody>
      </p:sp>
      <p:pic>
        <p:nvPicPr>
          <p:cNvPr id="5" name="Bilde 4">
            <a:extLst>
              <a:ext uri="{FF2B5EF4-FFF2-40B4-BE49-F238E27FC236}">
                <a16:creationId xmlns:a16="http://schemas.microsoft.com/office/drawing/2014/main" id="{F5080F65-C40F-4D34-ABD2-0A985856109A}"/>
              </a:ext>
            </a:extLst>
          </p:cNvPr>
          <p:cNvPicPr>
            <a:picLocks noChangeAspect="1"/>
          </p:cNvPicPr>
          <p:nvPr/>
        </p:nvPicPr>
        <p:blipFill>
          <a:blip r:embed="rId2"/>
          <a:stretch>
            <a:fillRect/>
          </a:stretch>
        </p:blipFill>
        <p:spPr>
          <a:xfrm>
            <a:off x="2652110" y="1825625"/>
            <a:ext cx="6887779" cy="4351338"/>
          </a:xfrm>
          <a:prstGeom prst="rect">
            <a:avLst/>
          </a:prstGeom>
          <a:noFill/>
        </p:spPr>
      </p:pic>
    </p:spTree>
    <p:extLst>
      <p:ext uri="{BB962C8B-B14F-4D97-AF65-F5344CB8AC3E}">
        <p14:creationId xmlns:p14="http://schemas.microsoft.com/office/powerpoint/2010/main" val="2746424781"/>
      </p:ext>
    </p:extLst>
  </p:cSld>
  <p:clrMapOvr>
    <a:masterClrMapping/>
  </p:clrMapOvr>
</p:sld>
</file>

<file path=ppt/theme/theme1.xml><?xml version="1.0" encoding="utf-8"?>
<a:theme xmlns:a="http://schemas.openxmlformats.org/drawingml/2006/main" name="Office-tema">
  <a:themeElements>
    <a:clrScheme name="NAV">
      <a:dk1>
        <a:srgbClr val="000000"/>
      </a:dk1>
      <a:lt1>
        <a:srgbClr val="FFFFFF"/>
      </a:lt1>
      <a:dk2>
        <a:srgbClr val="3E3832"/>
      </a:dk2>
      <a:lt2>
        <a:srgbClr val="E9E7E7"/>
      </a:lt2>
      <a:accent1>
        <a:srgbClr val="C30000"/>
      </a:accent1>
      <a:accent2>
        <a:srgbClr val="0067C5"/>
      </a:accent2>
      <a:accent3>
        <a:srgbClr val="A2AD00"/>
      </a:accent3>
      <a:accent4>
        <a:srgbClr val="FF9100"/>
      </a:accent4>
      <a:accent5>
        <a:srgbClr val="06893A"/>
      </a:accent5>
      <a:accent6>
        <a:srgbClr val="634689"/>
      </a:accent6>
      <a:hlink>
        <a:srgbClr val="0067C5"/>
      </a:hlink>
      <a:folHlink>
        <a:srgbClr val="63468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jell hugvik 03 06 2020 xx  -  Skrivebeskyttet" id="{F70C051E-A423-4647-B030-B77099EF4C57}" vid="{B2E37229-24DE-4E96-858E-ECE11403D53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x0032_00302 xmlns="68c4de70-9ef8-41f6-b55a-cb31502b857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D97804595055E4A9A75176CC2DD4B36" ma:contentTypeVersion="13" ma:contentTypeDescription="Opprett et nytt dokument." ma:contentTypeScope="" ma:versionID="110bedf3d51f63c537452679fac3fe99">
  <xsd:schema xmlns:xsd="http://www.w3.org/2001/XMLSchema" xmlns:xs="http://www.w3.org/2001/XMLSchema" xmlns:p="http://schemas.microsoft.com/office/2006/metadata/properties" xmlns:ns2="68c4de70-9ef8-41f6-b55a-cb31502b8579" xmlns:ns3="3857a243-f117-4a89-b891-031d231d7987" targetNamespace="http://schemas.microsoft.com/office/2006/metadata/properties" ma:root="true" ma:fieldsID="6bd64a33a7aaef53bbf31e3d0f92a46f" ns2:_="" ns3:_="">
    <xsd:import namespace="68c4de70-9ef8-41f6-b55a-cb31502b8579"/>
    <xsd:import namespace="3857a243-f117-4a89-b891-031d231d79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_x0032_0030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c4de70-9ef8-41f6-b55a-cb31502b85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x0032_00302" ma:index="20" nillable="true" ma:displayName="200302" ma:format="Dropdown" ma:internalName="_x0032_00302">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57a243-f117-4a89-b891-031d231d7987"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BA16CF-69EA-4443-BEE0-73385E2EEDD0}">
  <ds:schemaRefs>
    <ds:schemaRef ds:uri="http://schemas.microsoft.com/sharepoint/v3/contenttype/forms"/>
  </ds:schemaRefs>
</ds:datastoreItem>
</file>

<file path=customXml/itemProps2.xml><?xml version="1.0" encoding="utf-8"?>
<ds:datastoreItem xmlns:ds="http://schemas.openxmlformats.org/officeDocument/2006/customXml" ds:itemID="{AC591905-A811-45D1-A44B-D4999240A5F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082AE52-13E6-4C97-BEA8-AE59774E6C16}"/>
</file>

<file path=docProps/app.xml><?xml version="1.0" encoding="utf-8"?>
<Properties xmlns="http://schemas.openxmlformats.org/officeDocument/2006/extended-properties" xmlns:vt="http://schemas.openxmlformats.org/officeDocument/2006/docPropsVTypes">
  <Template>200603 kjell hugvik 03 06 2020 xx</Template>
  <TotalTime>1009</TotalTime>
  <Words>332</Words>
  <Application>Microsoft Office PowerPoint</Application>
  <PresentationFormat>Widescreen</PresentationFormat>
  <Paragraphs>40</Paragraphs>
  <Slides>20</Slides>
  <Notes>2</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20</vt:i4>
      </vt:variant>
    </vt:vector>
  </HeadingPairs>
  <TitlesOfParts>
    <vt:vector size="24" baseType="lpstr">
      <vt:lpstr>Arial</vt:lpstr>
      <vt:lpstr>Calibri</vt:lpstr>
      <vt:lpstr>Segoe UI</vt:lpstr>
      <vt:lpstr>Office-tema</vt:lpstr>
      <vt:lpstr>Personbrukerundersøkelsen</vt:lpstr>
      <vt:lpstr>Om personbrukerundersøkelsen 2020</vt:lpstr>
      <vt:lpstr>Hovedfunn</vt:lpstr>
      <vt:lpstr>Brukergruppe har størst betydning for resultatet</vt:lpstr>
      <vt:lpstr>Fylkesresultater</vt:lpstr>
      <vt:lpstr>Utvikling over tid</vt:lpstr>
      <vt:lpstr>Flere hovedspørsmål</vt:lpstr>
      <vt:lpstr>Kontakt med NAV (prosent som har svart ulike alternativer)</vt:lpstr>
      <vt:lpstr>Prosentdel fornøyd etter antall ganger i kontakt med NAV</vt:lpstr>
      <vt:lpstr>Prosentdel som er fornøyd med:</vt:lpstr>
      <vt:lpstr>Flere resultater</vt:lpstr>
      <vt:lpstr>Fornøydhet fordelt på brukergrupper (prosentdel fornøyd) </vt:lpstr>
      <vt:lpstr>Foretrukket kontakt med NAV</vt:lpstr>
      <vt:lpstr>Søknadsprosessen</vt:lpstr>
      <vt:lpstr>Veiledere og aktiviteter</vt:lpstr>
      <vt:lpstr>Fornøyd med oppfølging?</vt:lpstr>
      <vt:lpstr>Fornøyd med veileder?</vt:lpstr>
      <vt:lpstr>Aktivitetsplan</vt:lpstr>
      <vt:lpstr>NAVs arbeid</vt:lpstr>
      <vt:lpstr>Aktiviteter for å skaffe ny jobb</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Informasjon og retningslinjer til tjenestedirektørene Dato: 2 juni 2020</dc:title>
  <dc:subject/>
  <dc:creator>Bogsnes, Anne Kverneland</dc:creator>
  <cp:keywords/>
  <dc:description/>
  <cp:lastModifiedBy>Andersen, Erik</cp:lastModifiedBy>
  <cp:revision>14</cp:revision>
  <cp:lastPrinted>2020-06-04T17:47:18Z</cp:lastPrinted>
  <dcterms:created xsi:type="dcterms:W3CDTF">2020-06-04T12:05:18Z</dcterms:created>
  <dcterms:modified xsi:type="dcterms:W3CDTF">2020-09-11T13:59:17Z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0x0101009D97804595055E4A9A75176CC2DD4B36</vt:lpwstr>
  </property>
  <property fmtid="{D5CDD505-2E9C-101B-9397-08002B2CF9AE}" pid="3" name="MSIP_Label_d3491420-1ae2-4120-89e6-e6f668f067e2_Enabled">
    <vt:lpwstr>true</vt:lpwstr>
  </property>
  <property fmtid="{D5CDD505-2E9C-101B-9397-08002B2CF9AE}" pid="4" name="MSIP_Label_d3491420-1ae2-4120-89e6-e6f668f067e2_SetDate">
    <vt:lpwstr>2020-09-07T07:38:33Z</vt:lpwstr>
  </property>
  <property fmtid="{D5CDD505-2E9C-101B-9397-08002B2CF9AE}" pid="5" name="MSIP_Label_d3491420-1ae2-4120-89e6-e6f668f067e2_Method">
    <vt:lpwstr>Standard</vt:lpwstr>
  </property>
  <property fmtid="{D5CDD505-2E9C-101B-9397-08002B2CF9AE}" pid="6" name="MSIP_Label_d3491420-1ae2-4120-89e6-e6f668f067e2_Name">
    <vt:lpwstr>d3491420-1ae2-4120-89e6-e6f668f067e2</vt:lpwstr>
  </property>
  <property fmtid="{D5CDD505-2E9C-101B-9397-08002B2CF9AE}" pid="7" name="MSIP_Label_d3491420-1ae2-4120-89e6-e6f668f067e2_SiteId">
    <vt:lpwstr>62366534-1ec3-4962-8869-9b5535279d0b</vt:lpwstr>
  </property>
  <property fmtid="{D5CDD505-2E9C-101B-9397-08002B2CF9AE}" pid="8" name="MSIP_Label_d3491420-1ae2-4120-89e6-e6f668f067e2_ActionId">
    <vt:lpwstr>8fbacf96-f22a-4559-baa8-09bb42da5ee1</vt:lpwstr>
  </property>
  <property fmtid="{D5CDD505-2E9C-101B-9397-08002B2CF9AE}" pid="9" name="MSIP_Label_d3491420-1ae2-4120-89e6-e6f668f067e2_ContentBits">
    <vt:lpwstr>0</vt:lpwstr>
  </property>
</Properties>
</file>