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88" r:id="rId5"/>
  </p:sldIdLst>
  <p:sldSz cx="12192000" cy="9144000"/>
  <p:notesSz cx="6858000" cy="9872663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9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Oda By" initials="OB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689B"/>
    <a:srgbClr val="70CEEC"/>
    <a:srgbClr val="1D869B"/>
    <a:srgbClr val="7ACAEE"/>
    <a:srgbClr val="7ED3EE"/>
    <a:srgbClr val="4FC9FF"/>
    <a:srgbClr val="85E2FF"/>
    <a:srgbClr val="8ADAFA"/>
    <a:srgbClr val="B5E6F5"/>
    <a:srgbClr val="2DBE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6AE7369-77EB-439F-A055-D5EC40FD4B6A}" v="2" dt="2022-01-27T10:08:21.21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3222" autoAdjust="0"/>
  </p:normalViewPr>
  <p:slideViewPr>
    <p:cSldViewPr>
      <p:cViewPr varScale="1">
        <p:scale>
          <a:sx n="81" d="100"/>
          <a:sy n="81" d="100"/>
        </p:scale>
        <p:origin x="1716" y="96"/>
      </p:cViewPr>
      <p:guideLst>
        <p:guide orient="horz" pos="288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78" d="100"/>
          <a:sy n="78" d="100"/>
        </p:scale>
        <p:origin x="-3354" y="-108"/>
      </p:cViewPr>
      <p:guideLst>
        <p:guide orient="horz" pos="3109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rstad, Linn" userId="f2534aff-8aaf-4c69-bb77-746caaf3f096" providerId="ADAL" clId="{B6AE7369-77EB-439F-A055-D5EC40FD4B6A}"/>
    <pc:docChg chg="modSld">
      <pc:chgData name="Farstad, Linn" userId="f2534aff-8aaf-4c69-bb77-746caaf3f096" providerId="ADAL" clId="{B6AE7369-77EB-439F-A055-D5EC40FD4B6A}" dt="2022-01-27T10:08:21.212" v="55" actId="14100"/>
      <pc:docMkLst>
        <pc:docMk/>
      </pc:docMkLst>
      <pc:sldChg chg="modSp mod">
        <pc:chgData name="Farstad, Linn" userId="f2534aff-8aaf-4c69-bb77-746caaf3f096" providerId="ADAL" clId="{B6AE7369-77EB-439F-A055-D5EC40FD4B6A}" dt="2022-01-27T10:08:21.212" v="55" actId="14100"/>
        <pc:sldMkLst>
          <pc:docMk/>
          <pc:sldMk cId="1636703895" sldId="288"/>
        </pc:sldMkLst>
        <pc:spChg chg="mod">
          <ac:chgData name="Farstad, Linn" userId="f2534aff-8aaf-4c69-bb77-746caaf3f096" providerId="ADAL" clId="{B6AE7369-77EB-439F-A055-D5EC40FD4B6A}" dt="2022-01-27T10:07:38.251" v="15" actId="20577"/>
          <ac:spMkLst>
            <pc:docMk/>
            <pc:sldMk cId="1636703895" sldId="288"/>
            <ac:spMk id="2" creationId="{00000000-0000-0000-0000-000000000000}"/>
          </ac:spMkLst>
        </pc:spChg>
        <pc:spChg chg="mod">
          <ac:chgData name="Farstad, Linn" userId="f2534aff-8aaf-4c69-bb77-746caaf3f096" providerId="ADAL" clId="{B6AE7369-77EB-439F-A055-D5EC40FD4B6A}" dt="2022-01-27T10:08:04.691" v="47" actId="20577"/>
          <ac:spMkLst>
            <pc:docMk/>
            <pc:sldMk cId="1636703895" sldId="288"/>
            <ac:spMk id="4" creationId="{00000000-0000-0000-0000-000000000000}"/>
          </ac:spMkLst>
        </pc:spChg>
        <pc:spChg chg="mod">
          <ac:chgData name="Farstad, Linn" userId="f2534aff-8aaf-4c69-bb77-746caaf3f096" providerId="ADAL" clId="{B6AE7369-77EB-439F-A055-D5EC40FD4B6A}" dt="2022-01-27T10:08:10.791" v="50" actId="20577"/>
          <ac:spMkLst>
            <pc:docMk/>
            <pc:sldMk cId="1636703895" sldId="288"/>
            <ac:spMk id="7" creationId="{00000000-0000-0000-0000-000000000000}"/>
          </ac:spMkLst>
        </pc:spChg>
        <pc:spChg chg="mod">
          <ac:chgData name="Farstad, Linn" userId="f2534aff-8aaf-4c69-bb77-746caaf3f096" providerId="ADAL" clId="{B6AE7369-77EB-439F-A055-D5EC40FD4B6A}" dt="2022-01-27T10:08:13.074" v="53" actId="20577"/>
          <ac:spMkLst>
            <pc:docMk/>
            <pc:sldMk cId="1636703895" sldId="288"/>
            <ac:spMk id="12" creationId="{00000000-0000-0000-0000-000000000000}"/>
          </ac:spMkLst>
        </pc:spChg>
        <pc:spChg chg="mod">
          <ac:chgData name="Farstad, Linn" userId="f2534aff-8aaf-4c69-bb77-746caaf3f096" providerId="ADAL" clId="{B6AE7369-77EB-439F-A055-D5EC40FD4B6A}" dt="2022-01-27T10:08:18.003" v="54" actId="14100"/>
          <ac:spMkLst>
            <pc:docMk/>
            <pc:sldMk cId="1636703895" sldId="288"/>
            <ac:spMk id="198" creationId="{00000000-0008-0000-0700-000003000000}"/>
          </ac:spMkLst>
        </pc:spChg>
        <pc:spChg chg="mod">
          <ac:chgData name="Farstad, Linn" userId="f2534aff-8aaf-4c69-bb77-746caaf3f096" providerId="ADAL" clId="{B6AE7369-77EB-439F-A055-D5EC40FD4B6A}" dt="2022-01-27T10:08:18.003" v="54" actId="14100"/>
          <ac:spMkLst>
            <pc:docMk/>
            <pc:sldMk cId="1636703895" sldId="288"/>
            <ac:spMk id="199" creationId="{00000000-0008-0000-0700-000004000000}"/>
          </ac:spMkLst>
        </pc:spChg>
        <pc:spChg chg="mod">
          <ac:chgData name="Farstad, Linn" userId="f2534aff-8aaf-4c69-bb77-746caaf3f096" providerId="ADAL" clId="{B6AE7369-77EB-439F-A055-D5EC40FD4B6A}" dt="2022-01-27T10:08:18.003" v="54" actId="14100"/>
          <ac:spMkLst>
            <pc:docMk/>
            <pc:sldMk cId="1636703895" sldId="288"/>
            <ac:spMk id="200" creationId="{00000000-0008-0000-0700-000005000000}"/>
          </ac:spMkLst>
        </pc:spChg>
        <pc:spChg chg="mod">
          <ac:chgData name="Farstad, Linn" userId="f2534aff-8aaf-4c69-bb77-746caaf3f096" providerId="ADAL" clId="{B6AE7369-77EB-439F-A055-D5EC40FD4B6A}" dt="2022-01-27T10:08:18.003" v="54" actId="14100"/>
          <ac:spMkLst>
            <pc:docMk/>
            <pc:sldMk cId="1636703895" sldId="288"/>
            <ac:spMk id="201" creationId="{00000000-0008-0000-0700-000006000000}"/>
          </ac:spMkLst>
        </pc:spChg>
        <pc:spChg chg="mod">
          <ac:chgData name="Farstad, Linn" userId="f2534aff-8aaf-4c69-bb77-746caaf3f096" providerId="ADAL" clId="{B6AE7369-77EB-439F-A055-D5EC40FD4B6A}" dt="2022-01-27T10:08:18.003" v="54" actId="14100"/>
          <ac:spMkLst>
            <pc:docMk/>
            <pc:sldMk cId="1636703895" sldId="288"/>
            <ac:spMk id="203" creationId="{00000000-0008-0000-0700-000007000000}"/>
          </ac:spMkLst>
        </pc:spChg>
        <pc:spChg chg="mod">
          <ac:chgData name="Farstad, Linn" userId="f2534aff-8aaf-4c69-bb77-746caaf3f096" providerId="ADAL" clId="{B6AE7369-77EB-439F-A055-D5EC40FD4B6A}" dt="2022-01-27T10:08:18.003" v="54" actId="14100"/>
          <ac:spMkLst>
            <pc:docMk/>
            <pc:sldMk cId="1636703895" sldId="288"/>
            <ac:spMk id="204" creationId="{00000000-0008-0000-0700-000008000000}"/>
          </ac:spMkLst>
        </pc:spChg>
        <pc:spChg chg="mod">
          <ac:chgData name="Farstad, Linn" userId="f2534aff-8aaf-4c69-bb77-746caaf3f096" providerId="ADAL" clId="{B6AE7369-77EB-439F-A055-D5EC40FD4B6A}" dt="2022-01-27T10:08:18.003" v="54" actId="14100"/>
          <ac:spMkLst>
            <pc:docMk/>
            <pc:sldMk cId="1636703895" sldId="288"/>
            <ac:spMk id="205" creationId="{00000000-0008-0000-0700-000009000000}"/>
          </ac:spMkLst>
        </pc:spChg>
        <pc:spChg chg="mod">
          <ac:chgData name="Farstad, Linn" userId="f2534aff-8aaf-4c69-bb77-746caaf3f096" providerId="ADAL" clId="{B6AE7369-77EB-439F-A055-D5EC40FD4B6A}" dt="2022-01-27T10:08:18.003" v="54" actId="14100"/>
          <ac:spMkLst>
            <pc:docMk/>
            <pc:sldMk cId="1636703895" sldId="288"/>
            <ac:spMk id="206" creationId="{00000000-0008-0000-0700-00000A000000}"/>
          </ac:spMkLst>
        </pc:spChg>
        <pc:spChg chg="mod">
          <ac:chgData name="Farstad, Linn" userId="f2534aff-8aaf-4c69-bb77-746caaf3f096" providerId="ADAL" clId="{B6AE7369-77EB-439F-A055-D5EC40FD4B6A}" dt="2022-01-27T10:08:18.003" v="54" actId="14100"/>
          <ac:spMkLst>
            <pc:docMk/>
            <pc:sldMk cId="1636703895" sldId="288"/>
            <ac:spMk id="207" creationId="{00000000-0008-0000-0700-00000B000000}"/>
          </ac:spMkLst>
        </pc:spChg>
        <pc:spChg chg="mod">
          <ac:chgData name="Farstad, Linn" userId="f2534aff-8aaf-4c69-bb77-746caaf3f096" providerId="ADAL" clId="{B6AE7369-77EB-439F-A055-D5EC40FD4B6A}" dt="2022-01-27T10:08:18.003" v="54" actId="14100"/>
          <ac:spMkLst>
            <pc:docMk/>
            <pc:sldMk cId="1636703895" sldId="288"/>
            <ac:spMk id="208" creationId="{00000000-0008-0000-0700-00000C000000}"/>
          </ac:spMkLst>
        </pc:spChg>
        <pc:spChg chg="mod">
          <ac:chgData name="Farstad, Linn" userId="f2534aff-8aaf-4c69-bb77-746caaf3f096" providerId="ADAL" clId="{B6AE7369-77EB-439F-A055-D5EC40FD4B6A}" dt="2022-01-27T10:08:18.003" v="54" actId="14100"/>
          <ac:spMkLst>
            <pc:docMk/>
            <pc:sldMk cId="1636703895" sldId="288"/>
            <ac:spMk id="211" creationId="{00000000-0008-0000-0700-00000D000000}"/>
          </ac:spMkLst>
        </pc:spChg>
        <pc:spChg chg="mod">
          <ac:chgData name="Farstad, Linn" userId="f2534aff-8aaf-4c69-bb77-746caaf3f096" providerId="ADAL" clId="{B6AE7369-77EB-439F-A055-D5EC40FD4B6A}" dt="2022-01-27T10:08:18.003" v="54" actId="14100"/>
          <ac:spMkLst>
            <pc:docMk/>
            <pc:sldMk cId="1636703895" sldId="288"/>
            <ac:spMk id="212" creationId="{00000000-0008-0000-0700-00000E000000}"/>
          </ac:spMkLst>
        </pc:spChg>
        <pc:spChg chg="mod">
          <ac:chgData name="Farstad, Linn" userId="f2534aff-8aaf-4c69-bb77-746caaf3f096" providerId="ADAL" clId="{B6AE7369-77EB-439F-A055-D5EC40FD4B6A}" dt="2022-01-27T10:08:18.003" v="54" actId="14100"/>
          <ac:spMkLst>
            <pc:docMk/>
            <pc:sldMk cId="1636703895" sldId="288"/>
            <ac:spMk id="213" creationId="{00000000-0008-0000-0700-00000F000000}"/>
          </ac:spMkLst>
        </pc:spChg>
        <pc:spChg chg="mod">
          <ac:chgData name="Farstad, Linn" userId="f2534aff-8aaf-4c69-bb77-746caaf3f096" providerId="ADAL" clId="{B6AE7369-77EB-439F-A055-D5EC40FD4B6A}" dt="2022-01-27T10:08:18.003" v="54" actId="14100"/>
          <ac:spMkLst>
            <pc:docMk/>
            <pc:sldMk cId="1636703895" sldId="288"/>
            <ac:spMk id="214" creationId="{00000000-0008-0000-0700-000010000000}"/>
          </ac:spMkLst>
        </pc:spChg>
        <pc:spChg chg="mod">
          <ac:chgData name="Farstad, Linn" userId="f2534aff-8aaf-4c69-bb77-746caaf3f096" providerId="ADAL" clId="{B6AE7369-77EB-439F-A055-D5EC40FD4B6A}" dt="2022-01-27T10:08:18.003" v="54" actId="14100"/>
          <ac:spMkLst>
            <pc:docMk/>
            <pc:sldMk cId="1636703895" sldId="288"/>
            <ac:spMk id="216" creationId="{00000000-0008-0000-0700-000011000000}"/>
          </ac:spMkLst>
        </pc:spChg>
        <pc:spChg chg="mod">
          <ac:chgData name="Farstad, Linn" userId="f2534aff-8aaf-4c69-bb77-746caaf3f096" providerId="ADAL" clId="{B6AE7369-77EB-439F-A055-D5EC40FD4B6A}" dt="2022-01-27T10:08:18.003" v="54" actId="14100"/>
          <ac:spMkLst>
            <pc:docMk/>
            <pc:sldMk cId="1636703895" sldId="288"/>
            <ac:spMk id="217" creationId="{00000000-0008-0000-0700-000012000000}"/>
          </ac:spMkLst>
        </pc:spChg>
        <pc:spChg chg="mod">
          <ac:chgData name="Farstad, Linn" userId="f2534aff-8aaf-4c69-bb77-746caaf3f096" providerId="ADAL" clId="{B6AE7369-77EB-439F-A055-D5EC40FD4B6A}" dt="2022-01-27T10:08:18.003" v="54" actId="14100"/>
          <ac:spMkLst>
            <pc:docMk/>
            <pc:sldMk cId="1636703895" sldId="288"/>
            <ac:spMk id="292" creationId="{00000000-0008-0000-0700-000013000000}"/>
          </ac:spMkLst>
        </pc:spChg>
        <pc:spChg chg="mod">
          <ac:chgData name="Farstad, Linn" userId="f2534aff-8aaf-4c69-bb77-746caaf3f096" providerId="ADAL" clId="{B6AE7369-77EB-439F-A055-D5EC40FD4B6A}" dt="2022-01-27T10:08:18.003" v="54" actId="14100"/>
          <ac:spMkLst>
            <pc:docMk/>
            <pc:sldMk cId="1636703895" sldId="288"/>
            <ac:spMk id="293" creationId="{00000000-0008-0000-0700-000014000000}"/>
          </ac:spMkLst>
        </pc:spChg>
        <pc:spChg chg="mod">
          <ac:chgData name="Farstad, Linn" userId="f2534aff-8aaf-4c69-bb77-746caaf3f096" providerId="ADAL" clId="{B6AE7369-77EB-439F-A055-D5EC40FD4B6A}" dt="2022-01-27T10:08:18.003" v="54" actId="14100"/>
          <ac:spMkLst>
            <pc:docMk/>
            <pc:sldMk cId="1636703895" sldId="288"/>
            <ac:spMk id="294" creationId="{00000000-0008-0000-0700-000015000000}"/>
          </ac:spMkLst>
        </pc:spChg>
        <pc:spChg chg="mod">
          <ac:chgData name="Farstad, Linn" userId="f2534aff-8aaf-4c69-bb77-746caaf3f096" providerId="ADAL" clId="{B6AE7369-77EB-439F-A055-D5EC40FD4B6A}" dt="2022-01-27T10:08:18.003" v="54" actId="14100"/>
          <ac:spMkLst>
            <pc:docMk/>
            <pc:sldMk cId="1636703895" sldId="288"/>
            <ac:spMk id="295" creationId="{00000000-0008-0000-0700-000017000000}"/>
          </ac:spMkLst>
        </pc:spChg>
        <pc:spChg chg="mod">
          <ac:chgData name="Farstad, Linn" userId="f2534aff-8aaf-4c69-bb77-746caaf3f096" providerId="ADAL" clId="{B6AE7369-77EB-439F-A055-D5EC40FD4B6A}" dt="2022-01-27T10:08:18.003" v="54" actId="14100"/>
          <ac:spMkLst>
            <pc:docMk/>
            <pc:sldMk cId="1636703895" sldId="288"/>
            <ac:spMk id="296" creationId="{00000000-0008-0000-0700-000018000000}"/>
          </ac:spMkLst>
        </pc:spChg>
        <pc:spChg chg="mod">
          <ac:chgData name="Farstad, Linn" userId="f2534aff-8aaf-4c69-bb77-746caaf3f096" providerId="ADAL" clId="{B6AE7369-77EB-439F-A055-D5EC40FD4B6A}" dt="2022-01-27T10:08:18.003" v="54" actId="14100"/>
          <ac:spMkLst>
            <pc:docMk/>
            <pc:sldMk cId="1636703895" sldId="288"/>
            <ac:spMk id="297" creationId="{00000000-0008-0000-0700-000019000000}"/>
          </ac:spMkLst>
        </pc:spChg>
        <pc:spChg chg="mod">
          <ac:chgData name="Farstad, Linn" userId="f2534aff-8aaf-4c69-bb77-746caaf3f096" providerId="ADAL" clId="{B6AE7369-77EB-439F-A055-D5EC40FD4B6A}" dt="2022-01-27T10:08:18.003" v="54" actId="14100"/>
          <ac:spMkLst>
            <pc:docMk/>
            <pc:sldMk cId="1636703895" sldId="288"/>
            <ac:spMk id="298" creationId="{00000000-0008-0000-0700-00001A000000}"/>
          </ac:spMkLst>
        </pc:spChg>
        <pc:spChg chg="mod">
          <ac:chgData name="Farstad, Linn" userId="f2534aff-8aaf-4c69-bb77-746caaf3f096" providerId="ADAL" clId="{B6AE7369-77EB-439F-A055-D5EC40FD4B6A}" dt="2022-01-27T10:08:18.003" v="54" actId="14100"/>
          <ac:spMkLst>
            <pc:docMk/>
            <pc:sldMk cId="1636703895" sldId="288"/>
            <ac:spMk id="299" creationId="{00000000-0008-0000-0700-00001B000000}"/>
          </ac:spMkLst>
        </pc:spChg>
        <pc:spChg chg="mod">
          <ac:chgData name="Farstad, Linn" userId="f2534aff-8aaf-4c69-bb77-746caaf3f096" providerId="ADAL" clId="{B6AE7369-77EB-439F-A055-D5EC40FD4B6A}" dt="2022-01-27T10:08:18.003" v="54" actId="14100"/>
          <ac:spMkLst>
            <pc:docMk/>
            <pc:sldMk cId="1636703895" sldId="288"/>
            <ac:spMk id="300" creationId="{00000000-0008-0000-0700-00001C000000}"/>
          </ac:spMkLst>
        </pc:spChg>
        <pc:spChg chg="mod">
          <ac:chgData name="Farstad, Linn" userId="f2534aff-8aaf-4c69-bb77-746caaf3f096" providerId="ADAL" clId="{B6AE7369-77EB-439F-A055-D5EC40FD4B6A}" dt="2022-01-27T10:08:18.003" v="54" actId="14100"/>
          <ac:spMkLst>
            <pc:docMk/>
            <pc:sldMk cId="1636703895" sldId="288"/>
            <ac:spMk id="301" creationId="{00000000-0008-0000-0700-00001D000000}"/>
          </ac:spMkLst>
        </pc:spChg>
        <pc:spChg chg="mod">
          <ac:chgData name="Farstad, Linn" userId="f2534aff-8aaf-4c69-bb77-746caaf3f096" providerId="ADAL" clId="{B6AE7369-77EB-439F-A055-D5EC40FD4B6A}" dt="2022-01-27T10:08:18.003" v="54" actId="14100"/>
          <ac:spMkLst>
            <pc:docMk/>
            <pc:sldMk cId="1636703895" sldId="288"/>
            <ac:spMk id="303" creationId="{00000000-0008-0000-0700-00001F000000}"/>
          </ac:spMkLst>
        </pc:spChg>
        <pc:spChg chg="mod">
          <ac:chgData name="Farstad, Linn" userId="f2534aff-8aaf-4c69-bb77-746caaf3f096" providerId="ADAL" clId="{B6AE7369-77EB-439F-A055-D5EC40FD4B6A}" dt="2022-01-27T10:08:18.003" v="54" actId="14100"/>
          <ac:spMkLst>
            <pc:docMk/>
            <pc:sldMk cId="1636703895" sldId="288"/>
            <ac:spMk id="304" creationId="{00000000-0008-0000-0700-000020000000}"/>
          </ac:spMkLst>
        </pc:spChg>
        <pc:spChg chg="mod">
          <ac:chgData name="Farstad, Linn" userId="f2534aff-8aaf-4c69-bb77-746caaf3f096" providerId="ADAL" clId="{B6AE7369-77EB-439F-A055-D5EC40FD4B6A}" dt="2022-01-27T10:08:18.003" v="54" actId="14100"/>
          <ac:spMkLst>
            <pc:docMk/>
            <pc:sldMk cId="1636703895" sldId="288"/>
            <ac:spMk id="305" creationId="{00000000-0008-0000-0700-000021000000}"/>
          </ac:spMkLst>
        </pc:spChg>
        <pc:spChg chg="mod">
          <ac:chgData name="Farstad, Linn" userId="f2534aff-8aaf-4c69-bb77-746caaf3f096" providerId="ADAL" clId="{B6AE7369-77EB-439F-A055-D5EC40FD4B6A}" dt="2022-01-27T10:08:18.003" v="54" actId="14100"/>
          <ac:spMkLst>
            <pc:docMk/>
            <pc:sldMk cId="1636703895" sldId="288"/>
            <ac:spMk id="306" creationId="{00000000-0008-0000-0700-000022000000}"/>
          </ac:spMkLst>
        </pc:spChg>
        <pc:spChg chg="mod">
          <ac:chgData name="Farstad, Linn" userId="f2534aff-8aaf-4c69-bb77-746caaf3f096" providerId="ADAL" clId="{B6AE7369-77EB-439F-A055-D5EC40FD4B6A}" dt="2022-01-27T10:08:18.003" v="54" actId="14100"/>
          <ac:spMkLst>
            <pc:docMk/>
            <pc:sldMk cId="1636703895" sldId="288"/>
            <ac:spMk id="307" creationId="{00000000-0008-0000-0700-000023000000}"/>
          </ac:spMkLst>
        </pc:spChg>
        <pc:spChg chg="mod">
          <ac:chgData name="Farstad, Linn" userId="f2534aff-8aaf-4c69-bb77-746caaf3f096" providerId="ADAL" clId="{B6AE7369-77EB-439F-A055-D5EC40FD4B6A}" dt="2022-01-27T10:08:18.003" v="54" actId="14100"/>
          <ac:spMkLst>
            <pc:docMk/>
            <pc:sldMk cId="1636703895" sldId="288"/>
            <ac:spMk id="308" creationId="{00000000-0008-0000-0700-000024000000}"/>
          </ac:spMkLst>
        </pc:spChg>
        <pc:spChg chg="mod">
          <ac:chgData name="Farstad, Linn" userId="f2534aff-8aaf-4c69-bb77-746caaf3f096" providerId="ADAL" clId="{B6AE7369-77EB-439F-A055-D5EC40FD4B6A}" dt="2022-01-27T10:08:18.003" v="54" actId="14100"/>
          <ac:spMkLst>
            <pc:docMk/>
            <pc:sldMk cId="1636703895" sldId="288"/>
            <ac:spMk id="309" creationId="{00000000-0008-0000-0700-000025000000}"/>
          </ac:spMkLst>
        </pc:spChg>
        <pc:spChg chg="mod">
          <ac:chgData name="Farstad, Linn" userId="f2534aff-8aaf-4c69-bb77-746caaf3f096" providerId="ADAL" clId="{B6AE7369-77EB-439F-A055-D5EC40FD4B6A}" dt="2022-01-27T10:08:18.003" v="54" actId="14100"/>
          <ac:spMkLst>
            <pc:docMk/>
            <pc:sldMk cId="1636703895" sldId="288"/>
            <ac:spMk id="310" creationId="{00000000-0008-0000-0700-000026000000}"/>
          </ac:spMkLst>
        </pc:spChg>
        <pc:spChg chg="mod">
          <ac:chgData name="Farstad, Linn" userId="f2534aff-8aaf-4c69-bb77-746caaf3f096" providerId="ADAL" clId="{B6AE7369-77EB-439F-A055-D5EC40FD4B6A}" dt="2022-01-27T10:08:18.003" v="54" actId="14100"/>
          <ac:spMkLst>
            <pc:docMk/>
            <pc:sldMk cId="1636703895" sldId="288"/>
            <ac:spMk id="311" creationId="{00000000-0008-0000-0700-000027000000}"/>
          </ac:spMkLst>
        </pc:spChg>
        <pc:spChg chg="mod">
          <ac:chgData name="Farstad, Linn" userId="f2534aff-8aaf-4c69-bb77-746caaf3f096" providerId="ADAL" clId="{B6AE7369-77EB-439F-A055-D5EC40FD4B6A}" dt="2022-01-27T10:08:18.003" v="54" actId="14100"/>
          <ac:spMkLst>
            <pc:docMk/>
            <pc:sldMk cId="1636703895" sldId="288"/>
            <ac:spMk id="312" creationId="{00000000-0008-0000-0700-000028000000}"/>
          </ac:spMkLst>
        </pc:spChg>
        <pc:spChg chg="mod">
          <ac:chgData name="Farstad, Linn" userId="f2534aff-8aaf-4c69-bb77-746caaf3f096" providerId="ADAL" clId="{B6AE7369-77EB-439F-A055-D5EC40FD4B6A}" dt="2022-01-27T10:08:18.003" v="54" actId="14100"/>
          <ac:spMkLst>
            <pc:docMk/>
            <pc:sldMk cId="1636703895" sldId="288"/>
            <ac:spMk id="313" creationId="{00000000-0008-0000-0700-000029000000}"/>
          </ac:spMkLst>
        </pc:spChg>
        <pc:spChg chg="mod">
          <ac:chgData name="Farstad, Linn" userId="f2534aff-8aaf-4c69-bb77-746caaf3f096" providerId="ADAL" clId="{B6AE7369-77EB-439F-A055-D5EC40FD4B6A}" dt="2022-01-27T10:08:18.003" v="54" actId="14100"/>
          <ac:spMkLst>
            <pc:docMk/>
            <pc:sldMk cId="1636703895" sldId="288"/>
            <ac:spMk id="314" creationId="{00000000-0008-0000-0700-00002A000000}"/>
          </ac:spMkLst>
        </pc:spChg>
        <pc:spChg chg="mod">
          <ac:chgData name="Farstad, Linn" userId="f2534aff-8aaf-4c69-bb77-746caaf3f096" providerId="ADAL" clId="{B6AE7369-77EB-439F-A055-D5EC40FD4B6A}" dt="2022-01-27T10:08:18.003" v="54" actId="14100"/>
          <ac:spMkLst>
            <pc:docMk/>
            <pc:sldMk cId="1636703895" sldId="288"/>
            <ac:spMk id="315" creationId="{00000000-0008-0000-0700-00002B000000}"/>
          </ac:spMkLst>
        </pc:spChg>
        <pc:spChg chg="mod">
          <ac:chgData name="Farstad, Linn" userId="f2534aff-8aaf-4c69-bb77-746caaf3f096" providerId="ADAL" clId="{B6AE7369-77EB-439F-A055-D5EC40FD4B6A}" dt="2022-01-27T10:08:18.003" v="54" actId="14100"/>
          <ac:spMkLst>
            <pc:docMk/>
            <pc:sldMk cId="1636703895" sldId="288"/>
            <ac:spMk id="316" creationId="{00000000-0008-0000-0700-00002C000000}"/>
          </ac:spMkLst>
        </pc:spChg>
        <pc:spChg chg="mod">
          <ac:chgData name="Farstad, Linn" userId="f2534aff-8aaf-4c69-bb77-746caaf3f096" providerId="ADAL" clId="{B6AE7369-77EB-439F-A055-D5EC40FD4B6A}" dt="2022-01-27T10:08:18.003" v="54" actId="14100"/>
          <ac:spMkLst>
            <pc:docMk/>
            <pc:sldMk cId="1636703895" sldId="288"/>
            <ac:spMk id="317" creationId="{00000000-0008-0000-0700-00002D000000}"/>
          </ac:spMkLst>
        </pc:spChg>
        <pc:spChg chg="mod">
          <ac:chgData name="Farstad, Linn" userId="f2534aff-8aaf-4c69-bb77-746caaf3f096" providerId="ADAL" clId="{B6AE7369-77EB-439F-A055-D5EC40FD4B6A}" dt="2022-01-27T10:08:18.003" v="54" actId="14100"/>
          <ac:spMkLst>
            <pc:docMk/>
            <pc:sldMk cId="1636703895" sldId="288"/>
            <ac:spMk id="318" creationId="{00000000-0008-0000-0700-00002E000000}"/>
          </ac:spMkLst>
        </pc:spChg>
        <pc:spChg chg="mod">
          <ac:chgData name="Farstad, Linn" userId="f2534aff-8aaf-4c69-bb77-746caaf3f096" providerId="ADAL" clId="{B6AE7369-77EB-439F-A055-D5EC40FD4B6A}" dt="2022-01-27T10:08:18.003" v="54" actId="14100"/>
          <ac:spMkLst>
            <pc:docMk/>
            <pc:sldMk cId="1636703895" sldId="288"/>
            <ac:spMk id="319" creationId="{00000000-0008-0000-0700-00002F000000}"/>
          </ac:spMkLst>
        </pc:spChg>
        <pc:spChg chg="mod">
          <ac:chgData name="Farstad, Linn" userId="f2534aff-8aaf-4c69-bb77-746caaf3f096" providerId="ADAL" clId="{B6AE7369-77EB-439F-A055-D5EC40FD4B6A}" dt="2022-01-27T10:08:18.003" v="54" actId="14100"/>
          <ac:spMkLst>
            <pc:docMk/>
            <pc:sldMk cId="1636703895" sldId="288"/>
            <ac:spMk id="320" creationId="{00000000-0008-0000-0700-000030000000}"/>
          </ac:spMkLst>
        </pc:spChg>
        <pc:spChg chg="mod">
          <ac:chgData name="Farstad, Linn" userId="f2534aff-8aaf-4c69-bb77-746caaf3f096" providerId="ADAL" clId="{B6AE7369-77EB-439F-A055-D5EC40FD4B6A}" dt="2022-01-27T10:08:18.003" v="54" actId="14100"/>
          <ac:spMkLst>
            <pc:docMk/>
            <pc:sldMk cId="1636703895" sldId="288"/>
            <ac:spMk id="321" creationId="{00000000-0008-0000-0700-000031000000}"/>
          </ac:spMkLst>
        </pc:spChg>
        <pc:spChg chg="mod">
          <ac:chgData name="Farstad, Linn" userId="f2534aff-8aaf-4c69-bb77-746caaf3f096" providerId="ADAL" clId="{B6AE7369-77EB-439F-A055-D5EC40FD4B6A}" dt="2022-01-27T10:08:18.003" v="54" actId="14100"/>
          <ac:spMkLst>
            <pc:docMk/>
            <pc:sldMk cId="1636703895" sldId="288"/>
            <ac:spMk id="322" creationId="{00000000-0008-0000-0700-000032000000}"/>
          </ac:spMkLst>
        </pc:spChg>
        <pc:spChg chg="mod">
          <ac:chgData name="Farstad, Linn" userId="f2534aff-8aaf-4c69-bb77-746caaf3f096" providerId="ADAL" clId="{B6AE7369-77EB-439F-A055-D5EC40FD4B6A}" dt="2022-01-27T10:07:50.514" v="31" actId="20577"/>
          <ac:spMkLst>
            <pc:docMk/>
            <pc:sldMk cId="1636703895" sldId="288"/>
            <ac:spMk id="349" creationId="{00000000-0000-0000-0000-000000000000}"/>
          </ac:spMkLst>
        </pc:spChg>
        <pc:spChg chg="mod">
          <ac:chgData name="Farstad, Linn" userId="f2534aff-8aaf-4c69-bb77-746caaf3f096" providerId="ADAL" clId="{B6AE7369-77EB-439F-A055-D5EC40FD4B6A}" dt="2022-01-27T10:07:46.948" v="23" actId="20577"/>
          <ac:spMkLst>
            <pc:docMk/>
            <pc:sldMk cId="1636703895" sldId="288"/>
            <ac:spMk id="350" creationId="{00000000-0000-0000-0000-000000000000}"/>
          </ac:spMkLst>
        </pc:spChg>
        <pc:spChg chg="mod">
          <ac:chgData name="Farstad, Linn" userId="f2534aff-8aaf-4c69-bb77-746caaf3f096" providerId="ADAL" clId="{B6AE7369-77EB-439F-A055-D5EC40FD4B6A}" dt="2022-01-27T10:08:18.003" v="54" actId="14100"/>
          <ac:spMkLst>
            <pc:docMk/>
            <pc:sldMk cId="1636703895" sldId="288"/>
            <ac:spMk id="351" creationId="{00000000-0008-0000-0700-00004A000000}"/>
          </ac:spMkLst>
        </pc:spChg>
        <pc:spChg chg="mod">
          <ac:chgData name="Farstad, Linn" userId="f2534aff-8aaf-4c69-bb77-746caaf3f096" providerId="ADAL" clId="{B6AE7369-77EB-439F-A055-D5EC40FD4B6A}" dt="2022-01-27T10:08:18.003" v="54" actId="14100"/>
          <ac:spMkLst>
            <pc:docMk/>
            <pc:sldMk cId="1636703895" sldId="288"/>
            <ac:spMk id="352" creationId="{00000000-0008-0000-0700-00004B000000}"/>
          </ac:spMkLst>
        </pc:spChg>
        <pc:spChg chg="mod">
          <ac:chgData name="Farstad, Linn" userId="f2534aff-8aaf-4c69-bb77-746caaf3f096" providerId="ADAL" clId="{B6AE7369-77EB-439F-A055-D5EC40FD4B6A}" dt="2022-01-27T10:08:18.003" v="54" actId="14100"/>
          <ac:spMkLst>
            <pc:docMk/>
            <pc:sldMk cId="1636703895" sldId="288"/>
            <ac:spMk id="353" creationId="{00000000-0008-0000-0700-00004C000000}"/>
          </ac:spMkLst>
        </pc:spChg>
        <pc:spChg chg="mod">
          <ac:chgData name="Farstad, Linn" userId="f2534aff-8aaf-4c69-bb77-746caaf3f096" providerId="ADAL" clId="{B6AE7369-77EB-439F-A055-D5EC40FD4B6A}" dt="2022-01-27T10:08:18.003" v="54" actId="14100"/>
          <ac:spMkLst>
            <pc:docMk/>
            <pc:sldMk cId="1636703895" sldId="288"/>
            <ac:spMk id="354" creationId="{00000000-0008-0000-0700-00004D000000}"/>
          </ac:spMkLst>
        </pc:spChg>
        <pc:spChg chg="mod">
          <ac:chgData name="Farstad, Linn" userId="f2534aff-8aaf-4c69-bb77-746caaf3f096" providerId="ADAL" clId="{B6AE7369-77EB-439F-A055-D5EC40FD4B6A}" dt="2022-01-27T10:08:18.003" v="54" actId="14100"/>
          <ac:spMkLst>
            <pc:docMk/>
            <pc:sldMk cId="1636703895" sldId="288"/>
            <ac:spMk id="355" creationId="{00000000-0008-0000-0700-00004E000000}"/>
          </ac:spMkLst>
        </pc:spChg>
        <pc:spChg chg="mod">
          <ac:chgData name="Farstad, Linn" userId="f2534aff-8aaf-4c69-bb77-746caaf3f096" providerId="ADAL" clId="{B6AE7369-77EB-439F-A055-D5EC40FD4B6A}" dt="2022-01-27T10:08:18.003" v="54" actId="14100"/>
          <ac:spMkLst>
            <pc:docMk/>
            <pc:sldMk cId="1636703895" sldId="288"/>
            <ac:spMk id="356" creationId="{00000000-0008-0000-0700-00004F000000}"/>
          </ac:spMkLst>
        </pc:spChg>
        <pc:spChg chg="mod">
          <ac:chgData name="Farstad, Linn" userId="f2534aff-8aaf-4c69-bb77-746caaf3f096" providerId="ADAL" clId="{B6AE7369-77EB-439F-A055-D5EC40FD4B6A}" dt="2022-01-27T10:08:18.003" v="54" actId="14100"/>
          <ac:spMkLst>
            <pc:docMk/>
            <pc:sldMk cId="1636703895" sldId="288"/>
            <ac:spMk id="357" creationId="{00000000-0008-0000-0700-000050000000}"/>
          </ac:spMkLst>
        </pc:spChg>
        <pc:spChg chg="mod">
          <ac:chgData name="Farstad, Linn" userId="f2534aff-8aaf-4c69-bb77-746caaf3f096" providerId="ADAL" clId="{B6AE7369-77EB-439F-A055-D5EC40FD4B6A}" dt="2022-01-27T10:08:18.003" v="54" actId="14100"/>
          <ac:spMkLst>
            <pc:docMk/>
            <pc:sldMk cId="1636703895" sldId="288"/>
            <ac:spMk id="358" creationId="{00000000-0008-0000-0700-000051000000}"/>
          </ac:spMkLst>
        </pc:spChg>
        <pc:spChg chg="mod">
          <ac:chgData name="Farstad, Linn" userId="f2534aff-8aaf-4c69-bb77-746caaf3f096" providerId="ADAL" clId="{B6AE7369-77EB-439F-A055-D5EC40FD4B6A}" dt="2022-01-27T10:08:18.003" v="54" actId="14100"/>
          <ac:spMkLst>
            <pc:docMk/>
            <pc:sldMk cId="1636703895" sldId="288"/>
            <ac:spMk id="359" creationId="{00000000-0008-0000-0700-000052000000}"/>
          </ac:spMkLst>
        </pc:spChg>
        <pc:spChg chg="mod">
          <ac:chgData name="Farstad, Linn" userId="f2534aff-8aaf-4c69-bb77-746caaf3f096" providerId="ADAL" clId="{B6AE7369-77EB-439F-A055-D5EC40FD4B6A}" dt="2022-01-27T10:08:18.003" v="54" actId="14100"/>
          <ac:spMkLst>
            <pc:docMk/>
            <pc:sldMk cId="1636703895" sldId="288"/>
            <ac:spMk id="360" creationId="{00000000-0008-0000-0700-000053000000}"/>
          </ac:spMkLst>
        </pc:spChg>
        <pc:spChg chg="mod">
          <ac:chgData name="Farstad, Linn" userId="f2534aff-8aaf-4c69-bb77-746caaf3f096" providerId="ADAL" clId="{B6AE7369-77EB-439F-A055-D5EC40FD4B6A}" dt="2022-01-27T10:08:18.003" v="54" actId="14100"/>
          <ac:spMkLst>
            <pc:docMk/>
            <pc:sldMk cId="1636703895" sldId="288"/>
            <ac:spMk id="361" creationId="{00000000-0008-0000-0700-000054000000}"/>
          </ac:spMkLst>
        </pc:spChg>
        <pc:spChg chg="mod">
          <ac:chgData name="Farstad, Linn" userId="f2534aff-8aaf-4c69-bb77-746caaf3f096" providerId="ADAL" clId="{B6AE7369-77EB-439F-A055-D5EC40FD4B6A}" dt="2022-01-27T10:08:18.003" v="54" actId="14100"/>
          <ac:spMkLst>
            <pc:docMk/>
            <pc:sldMk cId="1636703895" sldId="288"/>
            <ac:spMk id="362" creationId="{00000000-0008-0000-0700-000055000000}"/>
          </ac:spMkLst>
        </pc:spChg>
        <pc:spChg chg="mod">
          <ac:chgData name="Farstad, Linn" userId="f2534aff-8aaf-4c69-bb77-746caaf3f096" providerId="ADAL" clId="{B6AE7369-77EB-439F-A055-D5EC40FD4B6A}" dt="2022-01-27T10:08:18.003" v="54" actId="14100"/>
          <ac:spMkLst>
            <pc:docMk/>
            <pc:sldMk cId="1636703895" sldId="288"/>
            <ac:spMk id="363" creationId="{00000000-0008-0000-0700-000056000000}"/>
          </ac:spMkLst>
        </pc:spChg>
        <pc:spChg chg="mod">
          <ac:chgData name="Farstad, Linn" userId="f2534aff-8aaf-4c69-bb77-746caaf3f096" providerId="ADAL" clId="{B6AE7369-77EB-439F-A055-D5EC40FD4B6A}" dt="2022-01-27T10:08:18.003" v="54" actId="14100"/>
          <ac:spMkLst>
            <pc:docMk/>
            <pc:sldMk cId="1636703895" sldId="288"/>
            <ac:spMk id="364" creationId="{00000000-0008-0000-0700-000057000000}"/>
          </ac:spMkLst>
        </pc:spChg>
        <pc:spChg chg="mod">
          <ac:chgData name="Farstad, Linn" userId="f2534aff-8aaf-4c69-bb77-746caaf3f096" providerId="ADAL" clId="{B6AE7369-77EB-439F-A055-D5EC40FD4B6A}" dt="2022-01-27T10:08:18.003" v="54" actId="14100"/>
          <ac:spMkLst>
            <pc:docMk/>
            <pc:sldMk cId="1636703895" sldId="288"/>
            <ac:spMk id="365" creationId="{00000000-0008-0000-0700-000058000000}"/>
          </ac:spMkLst>
        </pc:spChg>
        <pc:spChg chg="mod">
          <ac:chgData name="Farstad, Linn" userId="f2534aff-8aaf-4c69-bb77-746caaf3f096" providerId="ADAL" clId="{B6AE7369-77EB-439F-A055-D5EC40FD4B6A}" dt="2022-01-27T10:08:18.003" v="54" actId="14100"/>
          <ac:spMkLst>
            <pc:docMk/>
            <pc:sldMk cId="1636703895" sldId="288"/>
            <ac:spMk id="366" creationId="{00000000-0008-0000-0700-000059000000}"/>
          </ac:spMkLst>
        </pc:spChg>
        <pc:spChg chg="mod">
          <ac:chgData name="Farstad, Linn" userId="f2534aff-8aaf-4c69-bb77-746caaf3f096" providerId="ADAL" clId="{B6AE7369-77EB-439F-A055-D5EC40FD4B6A}" dt="2022-01-27T10:08:18.003" v="54" actId="14100"/>
          <ac:spMkLst>
            <pc:docMk/>
            <pc:sldMk cId="1636703895" sldId="288"/>
            <ac:spMk id="367" creationId="{00000000-0008-0000-0700-00005A000000}"/>
          </ac:spMkLst>
        </pc:spChg>
        <pc:spChg chg="mod">
          <ac:chgData name="Farstad, Linn" userId="f2534aff-8aaf-4c69-bb77-746caaf3f096" providerId="ADAL" clId="{B6AE7369-77EB-439F-A055-D5EC40FD4B6A}" dt="2022-01-27T10:08:18.003" v="54" actId="14100"/>
          <ac:spMkLst>
            <pc:docMk/>
            <pc:sldMk cId="1636703895" sldId="288"/>
            <ac:spMk id="368" creationId="{00000000-0008-0000-0700-00005B000000}"/>
          </ac:spMkLst>
        </pc:spChg>
        <pc:spChg chg="mod">
          <ac:chgData name="Farstad, Linn" userId="f2534aff-8aaf-4c69-bb77-746caaf3f096" providerId="ADAL" clId="{B6AE7369-77EB-439F-A055-D5EC40FD4B6A}" dt="2022-01-27T10:08:18.003" v="54" actId="14100"/>
          <ac:spMkLst>
            <pc:docMk/>
            <pc:sldMk cId="1636703895" sldId="288"/>
            <ac:spMk id="369" creationId="{00000000-0008-0000-0700-00005C000000}"/>
          </ac:spMkLst>
        </pc:spChg>
        <pc:spChg chg="mod">
          <ac:chgData name="Farstad, Linn" userId="f2534aff-8aaf-4c69-bb77-746caaf3f096" providerId="ADAL" clId="{B6AE7369-77EB-439F-A055-D5EC40FD4B6A}" dt="2022-01-27T10:08:18.003" v="54" actId="14100"/>
          <ac:spMkLst>
            <pc:docMk/>
            <pc:sldMk cId="1636703895" sldId="288"/>
            <ac:spMk id="372" creationId="{00000000-0008-0000-0700-00005D000000}"/>
          </ac:spMkLst>
        </pc:spChg>
        <pc:spChg chg="mod">
          <ac:chgData name="Farstad, Linn" userId="f2534aff-8aaf-4c69-bb77-746caaf3f096" providerId="ADAL" clId="{B6AE7369-77EB-439F-A055-D5EC40FD4B6A}" dt="2022-01-27T10:08:18.003" v="54" actId="14100"/>
          <ac:spMkLst>
            <pc:docMk/>
            <pc:sldMk cId="1636703895" sldId="288"/>
            <ac:spMk id="373" creationId="{00000000-0008-0000-0700-00005E000000}"/>
          </ac:spMkLst>
        </pc:spChg>
        <pc:spChg chg="mod">
          <ac:chgData name="Farstad, Linn" userId="f2534aff-8aaf-4c69-bb77-746caaf3f096" providerId="ADAL" clId="{B6AE7369-77EB-439F-A055-D5EC40FD4B6A}" dt="2022-01-27T10:08:18.003" v="54" actId="14100"/>
          <ac:spMkLst>
            <pc:docMk/>
            <pc:sldMk cId="1636703895" sldId="288"/>
            <ac:spMk id="374" creationId="{00000000-0008-0000-0700-00005F000000}"/>
          </ac:spMkLst>
        </pc:spChg>
        <pc:spChg chg="mod">
          <ac:chgData name="Farstad, Linn" userId="f2534aff-8aaf-4c69-bb77-746caaf3f096" providerId="ADAL" clId="{B6AE7369-77EB-439F-A055-D5EC40FD4B6A}" dt="2022-01-27T10:08:18.003" v="54" actId="14100"/>
          <ac:spMkLst>
            <pc:docMk/>
            <pc:sldMk cId="1636703895" sldId="288"/>
            <ac:spMk id="375" creationId="{00000000-0008-0000-0700-000060000000}"/>
          </ac:spMkLst>
        </pc:spChg>
        <pc:spChg chg="mod">
          <ac:chgData name="Farstad, Linn" userId="f2534aff-8aaf-4c69-bb77-746caaf3f096" providerId="ADAL" clId="{B6AE7369-77EB-439F-A055-D5EC40FD4B6A}" dt="2022-01-27T10:08:18.003" v="54" actId="14100"/>
          <ac:spMkLst>
            <pc:docMk/>
            <pc:sldMk cId="1636703895" sldId="288"/>
            <ac:spMk id="376" creationId="{00000000-0008-0000-0700-000061000000}"/>
          </ac:spMkLst>
        </pc:spChg>
        <pc:spChg chg="mod">
          <ac:chgData name="Farstad, Linn" userId="f2534aff-8aaf-4c69-bb77-746caaf3f096" providerId="ADAL" clId="{B6AE7369-77EB-439F-A055-D5EC40FD4B6A}" dt="2022-01-27T10:08:18.003" v="54" actId="14100"/>
          <ac:spMkLst>
            <pc:docMk/>
            <pc:sldMk cId="1636703895" sldId="288"/>
            <ac:spMk id="377" creationId="{00000000-0008-0000-0700-000062000000}"/>
          </ac:spMkLst>
        </pc:spChg>
        <pc:spChg chg="mod">
          <ac:chgData name="Farstad, Linn" userId="f2534aff-8aaf-4c69-bb77-746caaf3f096" providerId="ADAL" clId="{B6AE7369-77EB-439F-A055-D5EC40FD4B6A}" dt="2022-01-27T10:08:18.003" v="54" actId="14100"/>
          <ac:spMkLst>
            <pc:docMk/>
            <pc:sldMk cId="1636703895" sldId="288"/>
            <ac:spMk id="378" creationId="{00000000-0008-0000-0700-000063000000}"/>
          </ac:spMkLst>
        </pc:spChg>
        <pc:spChg chg="mod">
          <ac:chgData name="Farstad, Linn" userId="f2534aff-8aaf-4c69-bb77-746caaf3f096" providerId="ADAL" clId="{B6AE7369-77EB-439F-A055-D5EC40FD4B6A}" dt="2022-01-27T10:08:18.003" v="54" actId="14100"/>
          <ac:spMkLst>
            <pc:docMk/>
            <pc:sldMk cId="1636703895" sldId="288"/>
            <ac:spMk id="379" creationId="{00000000-0008-0000-0700-000064000000}"/>
          </ac:spMkLst>
        </pc:spChg>
        <pc:spChg chg="mod">
          <ac:chgData name="Farstad, Linn" userId="f2534aff-8aaf-4c69-bb77-746caaf3f096" providerId="ADAL" clId="{B6AE7369-77EB-439F-A055-D5EC40FD4B6A}" dt="2022-01-27T10:08:18.003" v="54" actId="14100"/>
          <ac:spMkLst>
            <pc:docMk/>
            <pc:sldMk cId="1636703895" sldId="288"/>
            <ac:spMk id="380" creationId="{00000000-0008-0000-0700-000065000000}"/>
          </ac:spMkLst>
        </pc:spChg>
        <pc:spChg chg="mod">
          <ac:chgData name="Farstad, Linn" userId="f2534aff-8aaf-4c69-bb77-746caaf3f096" providerId="ADAL" clId="{B6AE7369-77EB-439F-A055-D5EC40FD4B6A}" dt="2022-01-27T10:08:18.003" v="54" actId="14100"/>
          <ac:spMkLst>
            <pc:docMk/>
            <pc:sldMk cId="1636703895" sldId="288"/>
            <ac:spMk id="381" creationId="{00000000-0008-0000-0700-000066000000}"/>
          </ac:spMkLst>
        </pc:spChg>
        <pc:spChg chg="mod">
          <ac:chgData name="Farstad, Linn" userId="f2534aff-8aaf-4c69-bb77-746caaf3f096" providerId="ADAL" clId="{B6AE7369-77EB-439F-A055-D5EC40FD4B6A}" dt="2022-01-27T10:08:18.003" v="54" actId="14100"/>
          <ac:spMkLst>
            <pc:docMk/>
            <pc:sldMk cId="1636703895" sldId="288"/>
            <ac:spMk id="382" creationId="{00000000-0008-0000-0700-000067000000}"/>
          </ac:spMkLst>
        </pc:spChg>
        <pc:spChg chg="mod">
          <ac:chgData name="Farstad, Linn" userId="f2534aff-8aaf-4c69-bb77-746caaf3f096" providerId="ADAL" clId="{B6AE7369-77EB-439F-A055-D5EC40FD4B6A}" dt="2022-01-27T10:08:18.003" v="54" actId="14100"/>
          <ac:spMkLst>
            <pc:docMk/>
            <pc:sldMk cId="1636703895" sldId="288"/>
            <ac:spMk id="383" creationId="{00000000-0008-0000-0700-000068000000}"/>
          </ac:spMkLst>
        </pc:spChg>
        <pc:spChg chg="mod">
          <ac:chgData name="Farstad, Linn" userId="f2534aff-8aaf-4c69-bb77-746caaf3f096" providerId="ADAL" clId="{B6AE7369-77EB-439F-A055-D5EC40FD4B6A}" dt="2022-01-27T10:08:18.003" v="54" actId="14100"/>
          <ac:spMkLst>
            <pc:docMk/>
            <pc:sldMk cId="1636703895" sldId="288"/>
            <ac:spMk id="384" creationId="{00000000-0008-0000-0700-000069000000}"/>
          </ac:spMkLst>
        </pc:spChg>
        <pc:spChg chg="mod">
          <ac:chgData name="Farstad, Linn" userId="f2534aff-8aaf-4c69-bb77-746caaf3f096" providerId="ADAL" clId="{B6AE7369-77EB-439F-A055-D5EC40FD4B6A}" dt="2022-01-27T10:08:18.003" v="54" actId="14100"/>
          <ac:spMkLst>
            <pc:docMk/>
            <pc:sldMk cId="1636703895" sldId="288"/>
            <ac:spMk id="385" creationId="{00000000-0008-0000-0700-00006A000000}"/>
          </ac:spMkLst>
        </pc:spChg>
        <pc:spChg chg="mod">
          <ac:chgData name="Farstad, Linn" userId="f2534aff-8aaf-4c69-bb77-746caaf3f096" providerId="ADAL" clId="{B6AE7369-77EB-439F-A055-D5EC40FD4B6A}" dt="2022-01-27T10:08:18.003" v="54" actId="14100"/>
          <ac:spMkLst>
            <pc:docMk/>
            <pc:sldMk cId="1636703895" sldId="288"/>
            <ac:spMk id="386" creationId="{00000000-0008-0000-0700-00006B000000}"/>
          </ac:spMkLst>
        </pc:spChg>
        <pc:spChg chg="mod">
          <ac:chgData name="Farstad, Linn" userId="f2534aff-8aaf-4c69-bb77-746caaf3f096" providerId="ADAL" clId="{B6AE7369-77EB-439F-A055-D5EC40FD4B6A}" dt="2022-01-27T10:08:18.003" v="54" actId="14100"/>
          <ac:spMkLst>
            <pc:docMk/>
            <pc:sldMk cId="1636703895" sldId="288"/>
            <ac:spMk id="387" creationId="{00000000-0008-0000-0700-00006C000000}"/>
          </ac:spMkLst>
        </pc:spChg>
        <pc:spChg chg="mod">
          <ac:chgData name="Farstad, Linn" userId="f2534aff-8aaf-4c69-bb77-746caaf3f096" providerId="ADAL" clId="{B6AE7369-77EB-439F-A055-D5EC40FD4B6A}" dt="2022-01-27T10:08:18.003" v="54" actId="14100"/>
          <ac:spMkLst>
            <pc:docMk/>
            <pc:sldMk cId="1636703895" sldId="288"/>
            <ac:spMk id="388" creationId="{00000000-0008-0000-0700-00006D000000}"/>
          </ac:spMkLst>
        </pc:spChg>
        <pc:spChg chg="mod">
          <ac:chgData name="Farstad, Linn" userId="f2534aff-8aaf-4c69-bb77-746caaf3f096" providerId="ADAL" clId="{B6AE7369-77EB-439F-A055-D5EC40FD4B6A}" dt="2022-01-27T10:08:18.003" v="54" actId="14100"/>
          <ac:spMkLst>
            <pc:docMk/>
            <pc:sldMk cId="1636703895" sldId="288"/>
            <ac:spMk id="389" creationId="{00000000-0008-0000-0700-00006E000000}"/>
          </ac:spMkLst>
        </pc:spChg>
        <pc:spChg chg="mod">
          <ac:chgData name="Farstad, Linn" userId="f2534aff-8aaf-4c69-bb77-746caaf3f096" providerId="ADAL" clId="{B6AE7369-77EB-439F-A055-D5EC40FD4B6A}" dt="2022-01-27T10:08:18.003" v="54" actId="14100"/>
          <ac:spMkLst>
            <pc:docMk/>
            <pc:sldMk cId="1636703895" sldId="288"/>
            <ac:spMk id="390" creationId="{00000000-0008-0000-0700-00006F000000}"/>
          </ac:spMkLst>
        </pc:spChg>
        <pc:spChg chg="mod">
          <ac:chgData name="Farstad, Linn" userId="f2534aff-8aaf-4c69-bb77-746caaf3f096" providerId="ADAL" clId="{B6AE7369-77EB-439F-A055-D5EC40FD4B6A}" dt="2022-01-27T10:08:18.003" v="54" actId="14100"/>
          <ac:spMkLst>
            <pc:docMk/>
            <pc:sldMk cId="1636703895" sldId="288"/>
            <ac:spMk id="391" creationId="{00000000-0008-0000-0700-000070000000}"/>
          </ac:spMkLst>
        </pc:spChg>
        <pc:spChg chg="mod">
          <ac:chgData name="Farstad, Linn" userId="f2534aff-8aaf-4c69-bb77-746caaf3f096" providerId="ADAL" clId="{B6AE7369-77EB-439F-A055-D5EC40FD4B6A}" dt="2022-01-27T10:08:18.003" v="54" actId="14100"/>
          <ac:spMkLst>
            <pc:docMk/>
            <pc:sldMk cId="1636703895" sldId="288"/>
            <ac:spMk id="392" creationId="{00000000-0008-0000-0700-000071000000}"/>
          </ac:spMkLst>
        </pc:spChg>
        <pc:spChg chg="mod">
          <ac:chgData name="Farstad, Linn" userId="f2534aff-8aaf-4c69-bb77-746caaf3f096" providerId="ADAL" clId="{B6AE7369-77EB-439F-A055-D5EC40FD4B6A}" dt="2022-01-27T10:08:18.003" v="54" actId="14100"/>
          <ac:spMkLst>
            <pc:docMk/>
            <pc:sldMk cId="1636703895" sldId="288"/>
            <ac:spMk id="393" creationId="{00000000-0008-0000-0700-000072000000}"/>
          </ac:spMkLst>
        </pc:spChg>
        <pc:spChg chg="mod">
          <ac:chgData name="Farstad, Linn" userId="f2534aff-8aaf-4c69-bb77-746caaf3f096" providerId="ADAL" clId="{B6AE7369-77EB-439F-A055-D5EC40FD4B6A}" dt="2022-01-27T10:08:18.003" v="54" actId="14100"/>
          <ac:spMkLst>
            <pc:docMk/>
            <pc:sldMk cId="1636703895" sldId="288"/>
            <ac:spMk id="394" creationId="{00000000-0008-0000-0700-000073000000}"/>
          </ac:spMkLst>
        </pc:spChg>
        <pc:spChg chg="mod">
          <ac:chgData name="Farstad, Linn" userId="f2534aff-8aaf-4c69-bb77-746caaf3f096" providerId="ADAL" clId="{B6AE7369-77EB-439F-A055-D5EC40FD4B6A}" dt="2022-01-27T10:08:18.003" v="54" actId="14100"/>
          <ac:spMkLst>
            <pc:docMk/>
            <pc:sldMk cId="1636703895" sldId="288"/>
            <ac:spMk id="395" creationId="{00000000-0008-0000-0700-000074000000}"/>
          </ac:spMkLst>
        </pc:spChg>
        <pc:spChg chg="mod">
          <ac:chgData name="Farstad, Linn" userId="f2534aff-8aaf-4c69-bb77-746caaf3f096" providerId="ADAL" clId="{B6AE7369-77EB-439F-A055-D5EC40FD4B6A}" dt="2022-01-27T10:08:18.003" v="54" actId="14100"/>
          <ac:spMkLst>
            <pc:docMk/>
            <pc:sldMk cId="1636703895" sldId="288"/>
            <ac:spMk id="396" creationId="{00000000-0008-0000-0700-000075000000}"/>
          </ac:spMkLst>
        </pc:spChg>
        <pc:spChg chg="mod">
          <ac:chgData name="Farstad, Linn" userId="f2534aff-8aaf-4c69-bb77-746caaf3f096" providerId="ADAL" clId="{B6AE7369-77EB-439F-A055-D5EC40FD4B6A}" dt="2022-01-27T10:08:18.003" v="54" actId="14100"/>
          <ac:spMkLst>
            <pc:docMk/>
            <pc:sldMk cId="1636703895" sldId="288"/>
            <ac:spMk id="397" creationId="{00000000-0008-0000-0700-000076000000}"/>
          </ac:spMkLst>
        </pc:spChg>
        <pc:spChg chg="mod">
          <ac:chgData name="Farstad, Linn" userId="f2534aff-8aaf-4c69-bb77-746caaf3f096" providerId="ADAL" clId="{B6AE7369-77EB-439F-A055-D5EC40FD4B6A}" dt="2022-01-27T10:08:18.003" v="54" actId="14100"/>
          <ac:spMkLst>
            <pc:docMk/>
            <pc:sldMk cId="1636703895" sldId="288"/>
            <ac:spMk id="398" creationId="{00000000-0008-0000-0700-000077000000}"/>
          </ac:spMkLst>
        </pc:spChg>
        <pc:spChg chg="mod">
          <ac:chgData name="Farstad, Linn" userId="f2534aff-8aaf-4c69-bb77-746caaf3f096" providerId="ADAL" clId="{B6AE7369-77EB-439F-A055-D5EC40FD4B6A}" dt="2022-01-27T10:08:18.003" v="54" actId="14100"/>
          <ac:spMkLst>
            <pc:docMk/>
            <pc:sldMk cId="1636703895" sldId="288"/>
            <ac:spMk id="399" creationId="{00000000-0008-0000-0700-000078000000}"/>
          </ac:spMkLst>
        </pc:spChg>
        <pc:spChg chg="mod">
          <ac:chgData name="Farstad, Linn" userId="f2534aff-8aaf-4c69-bb77-746caaf3f096" providerId="ADAL" clId="{B6AE7369-77EB-439F-A055-D5EC40FD4B6A}" dt="2022-01-27T10:08:18.003" v="54" actId="14100"/>
          <ac:spMkLst>
            <pc:docMk/>
            <pc:sldMk cId="1636703895" sldId="288"/>
            <ac:spMk id="400" creationId="{00000000-0008-0000-0700-000079000000}"/>
          </ac:spMkLst>
        </pc:spChg>
        <pc:spChg chg="mod">
          <ac:chgData name="Farstad, Linn" userId="f2534aff-8aaf-4c69-bb77-746caaf3f096" providerId="ADAL" clId="{B6AE7369-77EB-439F-A055-D5EC40FD4B6A}" dt="2022-01-27T10:08:18.003" v="54" actId="14100"/>
          <ac:spMkLst>
            <pc:docMk/>
            <pc:sldMk cId="1636703895" sldId="288"/>
            <ac:spMk id="401" creationId="{00000000-0008-0000-0700-00007A000000}"/>
          </ac:spMkLst>
        </pc:spChg>
        <pc:spChg chg="mod">
          <ac:chgData name="Farstad, Linn" userId="f2534aff-8aaf-4c69-bb77-746caaf3f096" providerId="ADAL" clId="{B6AE7369-77EB-439F-A055-D5EC40FD4B6A}" dt="2022-01-27T10:08:18.003" v="54" actId="14100"/>
          <ac:spMkLst>
            <pc:docMk/>
            <pc:sldMk cId="1636703895" sldId="288"/>
            <ac:spMk id="402" creationId="{00000000-0008-0000-0700-00007B000000}"/>
          </ac:spMkLst>
        </pc:spChg>
        <pc:spChg chg="mod">
          <ac:chgData name="Farstad, Linn" userId="f2534aff-8aaf-4c69-bb77-746caaf3f096" providerId="ADAL" clId="{B6AE7369-77EB-439F-A055-D5EC40FD4B6A}" dt="2022-01-27T10:08:18.003" v="54" actId="14100"/>
          <ac:spMkLst>
            <pc:docMk/>
            <pc:sldMk cId="1636703895" sldId="288"/>
            <ac:spMk id="403" creationId="{00000000-0008-0000-0700-00007C000000}"/>
          </ac:spMkLst>
        </pc:spChg>
        <pc:spChg chg="mod">
          <ac:chgData name="Farstad, Linn" userId="f2534aff-8aaf-4c69-bb77-746caaf3f096" providerId="ADAL" clId="{B6AE7369-77EB-439F-A055-D5EC40FD4B6A}" dt="2022-01-27T10:08:18.003" v="54" actId="14100"/>
          <ac:spMkLst>
            <pc:docMk/>
            <pc:sldMk cId="1636703895" sldId="288"/>
            <ac:spMk id="404" creationId="{00000000-0008-0000-0700-00007D000000}"/>
          </ac:spMkLst>
        </pc:spChg>
        <pc:spChg chg="mod">
          <ac:chgData name="Farstad, Linn" userId="f2534aff-8aaf-4c69-bb77-746caaf3f096" providerId="ADAL" clId="{B6AE7369-77EB-439F-A055-D5EC40FD4B6A}" dt="2022-01-27T10:08:18.003" v="54" actId="14100"/>
          <ac:spMkLst>
            <pc:docMk/>
            <pc:sldMk cId="1636703895" sldId="288"/>
            <ac:spMk id="405" creationId="{00000000-0008-0000-0700-00007E000000}"/>
          </ac:spMkLst>
        </pc:spChg>
        <pc:spChg chg="mod">
          <ac:chgData name="Farstad, Linn" userId="f2534aff-8aaf-4c69-bb77-746caaf3f096" providerId="ADAL" clId="{B6AE7369-77EB-439F-A055-D5EC40FD4B6A}" dt="2022-01-27T10:08:18.003" v="54" actId="14100"/>
          <ac:spMkLst>
            <pc:docMk/>
            <pc:sldMk cId="1636703895" sldId="288"/>
            <ac:spMk id="406" creationId="{00000000-0008-0000-0700-00007F000000}"/>
          </ac:spMkLst>
        </pc:spChg>
        <pc:spChg chg="mod">
          <ac:chgData name="Farstad, Linn" userId="f2534aff-8aaf-4c69-bb77-746caaf3f096" providerId="ADAL" clId="{B6AE7369-77EB-439F-A055-D5EC40FD4B6A}" dt="2022-01-27T10:08:18.003" v="54" actId="14100"/>
          <ac:spMkLst>
            <pc:docMk/>
            <pc:sldMk cId="1636703895" sldId="288"/>
            <ac:spMk id="407" creationId="{00000000-0008-0000-0700-000080000000}"/>
          </ac:spMkLst>
        </pc:spChg>
        <pc:spChg chg="mod">
          <ac:chgData name="Farstad, Linn" userId="f2534aff-8aaf-4c69-bb77-746caaf3f096" providerId="ADAL" clId="{B6AE7369-77EB-439F-A055-D5EC40FD4B6A}" dt="2022-01-27T10:08:18.003" v="54" actId="14100"/>
          <ac:spMkLst>
            <pc:docMk/>
            <pc:sldMk cId="1636703895" sldId="288"/>
            <ac:spMk id="408" creationId="{00000000-0008-0000-0700-000081000000}"/>
          </ac:spMkLst>
        </pc:spChg>
        <pc:spChg chg="mod">
          <ac:chgData name="Farstad, Linn" userId="f2534aff-8aaf-4c69-bb77-746caaf3f096" providerId="ADAL" clId="{B6AE7369-77EB-439F-A055-D5EC40FD4B6A}" dt="2022-01-27T10:08:18.003" v="54" actId="14100"/>
          <ac:spMkLst>
            <pc:docMk/>
            <pc:sldMk cId="1636703895" sldId="288"/>
            <ac:spMk id="409" creationId="{00000000-0008-0000-0700-000082000000}"/>
          </ac:spMkLst>
        </pc:spChg>
        <pc:spChg chg="mod">
          <ac:chgData name="Farstad, Linn" userId="f2534aff-8aaf-4c69-bb77-746caaf3f096" providerId="ADAL" clId="{B6AE7369-77EB-439F-A055-D5EC40FD4B6A}" dt="2022-01-27T10:08:18.003" v="54" actId="14100"/>
          <ac:spMkLst>
            <pc:docMk/>
            <pc:sldMk cId="1636703895" sldId="288"/>
            <ac:spMk id="410" creationId="{00000000-0008-0000-0700-000083000000}"/>
          </ac:spMkLst>
        </pc:spChg>
        <pc:spChg chg="mod">
          <ac:chgData name="Farstad, Linn" userId="f2534aff-8aaf-4c69-bb77-746caaf3f096" providerId="ADAL" clId="{B6AE7369-77EB-439F-A055-D5EC40FD4B6A}" dt="2022-01-27T10:08:18.003" v="54" actId="14100"/>
          <ac:spMkLst>
            <pc:docMk/>
            <pc:sldMk cId="1636703895" sldId="288"/>
            <ac:spMk id="411" creationId="{00000000-0008-0000-0700-000084000000}"/>
          </ac:spMkLst>
        </pc:spChg>
        <pc:spChg chg="mod">
          <ac:chgData name="Farstad, Linn" userId="f2534aff-8aaf-4c69-bb77-746caaf3f096" providerId="ADAL" clId="{B6AE7369-77EB-439F-A055-D5EC40FD4B6A}" dt="2022-01-27T10:08:18.003" v="54" actId="14100"/>
          <ac:spMkLst>
            <pc:docMk/>
            <pc:sldMk cId="1636703895" sldId="288"/>
            <ac:spMk id="412" creationId="{00000000-0008-0000-0700-000085000000}"/>
          </ac:spMkLst>
        </pc:spChg>
        <pc:spChg chg="mod">
          <ac:chgData name="Farstad, Linn" userId="f2534aff-8aaf-4c69-bb77-746caaf3f096" providerId="ADAL" clId="{B6AE7369-77EB-439F-A055-D5EC40FD4B6A}" dt="2022-01-27T10:08:18.003" v="54" actId="14100"/>
          <ac:spMkLst>
            <pc:docMk/>
            <pc:sldMk cId="1636703895" sldId="288"/>
            <ac:spMk id="413" creationId="{00000000-0008-0000-0700-000086000000}"/>
          </ac:spMkLst>
        </pc:spChg>
        <pc:spChg chg="mod">
          <ac:chgData name="Farstad, Linn" userId="f2534aff-8aaf-4c69-bb77-746caaf3f096" providerId="ADAL" clId="{B6AE7369-77EB-439F-A055-D5EC40FD4B6A}" dt="2022-01-27T10:08:18.003" v="54" actId="14100"/>
          <ac:spMkLst>
            <pc:docMk/>
            <pc:sldMk cId="1636703895" sldId="288"/>
            <ac:spMk id="414" creationId="{00000000-0008-0000-0700-000087000000}"/>
          </ac:spMkLst>
        </pc:spChg>
        <pc:spChg chg="mod">
          <ac:chgData name="Farstad, Linn" userId="f2534aff-8aaf-4c69-bb77-746caaf3f096" providerId="ADAL" clId="{B6AE7369-77EB-439F-A055-D5EC40FD4B6A}" dt="2022-01-27T10:08:18.003" v="54" actId="14100"/>
          <ac:spMkLst>
            <pc:docMk/>
            <pc:sldMk cId="1636703895" sldId="288"/>
            <ac:spMk id="415" creationId="{00000000-0008-0000-0700-000088000000}"/>
          </ac:spMkLst>
        </pc:spChg>
        <pc:spChg chg="mod">
          <ac:chgData name="Farstad, Linn" userId="f2534aff-8aaf-4c69-bb77-746caaf3f096" providerId="ADAL" clId="{B6AE7369-77EB-439F-A055-D5EC40FD4B6A}" dt="2022-01-27T10:08:18.003" v="54" actId="14100"/>
          <ac:spMkLst>
            <pc:docMk/>
            <pc:sldMk cId="1636703895" sldId="288"/>
            <ac:spMk id="416" creationId="{00000000-0008-0000-0700-000089000000}"/>
          </ac:spMkLst>
        </pc:spChg>
        <pc:spChg chg="mod">
          <ac:chgData name="Farstad, Linn" userId="f2534aff-8aaf-4c69-bb77-746caaf3f096" providerId="ADAL" clId="{B6AE7369-77EB-439F-A055-D5EC40FD4B6A}" dt="2022-01-27T10:08:18.003" v="54" actId="14100"/>
          <ac:spMkLst>
            <pc:docMk/>
            <pc:sldMk cId="1636703895" sldId="288"/>
            <ac:spMk id="417" creationId="{00000000-0008-0000-0700-00008A000000}"/>
          </ac:spMkLst>
        </pc:spChg>
        <pc:spChg chg="mod">
          <ac:chgData name="Farstad, Linn" userId="f2534aff-8aaf-4c69-bb77-746caaf3f096" providerId="ADAL" clId="{B6AE7369-77EB-439F-A055-D5EC40FD4B6A}" dt="2022-01-27T10:08:18.003" v="54" actId="14100"/>
          <ac:spMkLst>
            <pc:docMk/>
            <pc:sldMk cId="1636703895" sldId="288"/>
            <ac:spMk id="418" creationId="{00000000-0008-0000-0700-00008B000000}"/>
          </ac:spMkLst>
        </pc:spChg>
        <pc:spChg chg="mod">
          <ac:chgData name="Farstad, Linn" userId="f2534aff-8aaf-4c69-bb77-746caaf3f096" providerId="ADAL" clId="{B6AE7369-77EB-439F-A055-D5EC40FD4B6A}" dt="2022-01-27T10:08:18.003" v="54" actId="14100"/>
          <ac:spMkLst>
            <pc:docMk/>
            <pc:sldMk cId="1636703895" sldId="288"/>
            <ac:spMk id="419" creationId="{00000000-0008-0000-0700-00008C000000}"/>
          </ac:spMkLst>
        </pc:spChg>
        <pc:spChg chg="mod">
          <ac:chgData name="Farstad, Linn" userId="f2534aff-8aaf-4c69-bb77-746caaf3f096" providerId="ADAL" clId="{B6AE7369-77EB-439F-A055-D5EC40FD4B6A}" dt="2022-01-27T10:08:18.003" v="54" actId="14100"/>
          <ac:spMkLst>
            <pc:docMk/>
            <pc:sldMk cId="1636703895" sldId="288"/>
            <ac:spMk id="420" creationId="{00000000-0008-0000-0700-00008D000000}"/>
          </ac:spMkLst>
        </pc:spChg>
        <pc:spChg chg="mod">
          <ac:chgData name="Farstad, Linn" userId="f2534aff-8aaf-4c69-bb77-746caaf3f096" providerId="ADAL" clId="{B6AE7369-77EB-439F-A055-D5EC40FD4B6A}" dt="2022-01-27T10:08:18.003" v="54" actId="14100"/>
          <ac:spMkLst>
            <pc:docMk/>
            <pc:sldMk cId="1636703895" sldId="288"/>
            <ac:spMk id="421" creationId="{00000000-0008-0000-0700-00008E000000}"/>
          </ac:spMkLst>
        </pc:spChg>
        <pc:spChg chg="mod">
          <ac:chgData name="Farstad, Linn" userId="f2534aff-8aaf-4c69-bb77-746caaf3f096" providerId="ADAL" clId="{B6AE7369-77EB-439F-A055-D5EC40FD4B6A}" dt="2022-01-27T10:08:18.003" v="54" actId="14100"/>
          <ac:spMkLst>
            <pc:docMk/>
            <pc:sldMk cId="1636703895" sldId="288"/>
            <ac:spMk id="422" creationId="{00000000-0008-0000-0700-00008F000000}"/>
          </ac:spMkLst>
        </pc:spChg>
        <pc:spChg chg="mod">
          <ac:chgData name="Farstad, Linn" userId="f2534aff-8aaf-4c69-bb77-746caaf3f096" providerId="ADAL" clId="{B6AE7369-77EB-439F-A055-D5EC40FD4B6A}" dt="2022-01-27T10:08:18.003" v="54" actId="14100"/>
          <ac:spMkLst>
            <pc:docMk/>
            <pc:sldMk cId="1636703895" sldId="288"/>
            <ac:spMk id="423" creationId="{00000000-0008-0000-0700-000090000000}"/>
          </ac:spMkLst>
        </pc:spChg>
        <pc:spChg chg="mod">
          <ac:chgData name="Farstad, Linn" userId="f2534aff-8aaf-4c69-bb77-746caaf3f096" providerId="ADAL" clId="{B6AE7369-77EB-439F-A055-D5EC40FD4B6A}" dt="2022-01-27T10:08:18.003" v="54" actId="14100"/>
          <ac:spMkLst>
            <pc:docMk/>
            <pc:sldMk cId="1636703895" sldId="288"/>
            <ac:spMk id="424" creationId="{00000000-0008-0000-0700-000091000000}"/>
          </ac:spMkLst>
        </pc:spChg>
        <pc:spChg chg="mod">
          <ac:chgData name="Farstad, Linn" userId="f2534aff-8aaf-4c69-bb77-746caaf3f096" providerId="ADAL" clId="{B6AE7369-77EB-439F-A055-D5EC40FD4B6A}" dt="2022-01-27T10:08:18.003" v="54" actId="14100"/>
          <ac:spMkLst>
            <pc:docMk/>
            <pc:sldMk cId="1636703895" sldId="288"/>
            <ac:spMk id="425" creationId="{00000000-0008-0000-0700-000092000000}"/>
          </ac:spMkLst>
        </pc:spChg>
        <pc:spChg chg="mod">
          <ac:chgData name="Farstad, Linn" userId="f2534aff-8aaf-4c69-bb77-746caaf3f096" providerId="ADAL" clId="{B6AE7369-77EB-439F-A055-D5EC40FD4B6A}" dt="2022-01-27T10:08:18.003" v="54" actId="14100"/>
          <ac:spMkLst>
            <pc:docMk/>
            <pc:sldMk cId="1636703895" sldId="288"/>
            <ac:spMk id="426" creationId="{00000000-0008-0000-0700-000093000000}"/>
          </ac:spMkLst>
        </pc:spChg>
        <pc:spChg chg="mod">
          <ac:chgData name="Farstad, Linn" userId="f2534aff-8aaf-4c69-bb77-746caaf3f096" providerId="ADAL" clId="{B6AE7369-77EB-439F-A055-D5EC40FD4B6A}" dt="2022-01-27T10:08:18.003" v="54" actId="14100"/>
          <ac:spMkLst>
            <pc:docMk/>
            <pc:sldMk cId="1636703895" sldId="288"/>
            <ac:spMk id="454" creationId="{00000000-0008-0000-0700-000016000000}"/>
          </ac:spMkLst>
        </pc:spChg>
        <pc:spChg chg="mod">
          <ac:chgData name="Farstad, Linn" userId="f2534aff-8aaf-4c69-bb77-746caaf3f096" providerId="ADAL" clId="{B6AE7369-77EB-439F-A055-D5EC40FD4B6A}" dt="2022-01-27T10:08:18.003" v="54" actId="14100"/>
          <ac:spMkLst>
            <pc:docMk/>
            <pc:sldMk cId="1636703895" sldId="288"/>
            <ac:spMk id="455" creationId="{00000000-0008-0000-0700-00001E000000}"/>
          </ac:spMkLst>
        </pc:spChg>
        <pc:grpChg chg="mod">
          <ac:chgData name="Farstad, Linn" userId="f2534aff-8aaf-4c69-bb77-746caaf3f096" providerId="ADAL" clId="{B6AE7369-77EB-439F-A055-D5EC40FD4B6A}" dt="2022-01-27T10:08:18.003" v="54" actId="14100"/>
          <ac:grpSpMkLst>
            <pc:docMk/>
            <pc:sldMk cId="1636703895" sldId="288"/>
            <ac:grpSpMk id="197" creationId="{00000000-0008-0000-0700-0000B0000000}"/>
          </ac:grpSpMkLst>
        </pc:grpChg>
        <pc:grpChg chg="mod">
          <ac:chgData name="Farstad, Linn" userId="f2534aff-8aaf-4c69-bb77-746caaf3f096" providerId="ADAL" clId="{B6AE7369-77EB-439F-A055-D5EC40FD4B6A}" dt="2022-01-27T10:08:18.003" v="54" actId="14100"/>
          <ac:grpSpMkLst>
            <pc:docMk/>
            <pc:sldMk cId="1636703895" sldId="288"/>
            <ac:grpSpMk id="302" creationId="{00000000-0008-0000-0700-0000AF000000}"/>
          </ac:grpSpMkLst>
        </pc:grpChg>
        <pc:graphicFrameChg chg="mod">
          <ac:chgData name="Farstad, Linn" userId="f2534aff-8aaf-4c69-bb77-746caaf3f096" providerId="ADAL" clId="{B6AE7369-77EB-439F-A055-D5EC40FD4B6A}" dt="2022-01-27T10:08:21.212" v="55" actId="14100"/>
          <ac:graphicFrameMkLst>
            <pc:docMk/>
            <pc:sldMk cId="1636703895" sldId="288"/>
            <ac:graphicFrameMk id="196" creationId="{00000000-0000-0000-0000-000000000000}"/>
          </ac:graphicFrameMkLst>
        </pc:graphicFrameChg>
        <pc:cxnChg chg="mod">
          <ac:chgData name="Farstad, Linn" userId="f2534aff-8aaf-4c69-bb77-746caaf3f096" providerId="ADAL" clId="{B6AE7369-77EB-439F-A055-D5EC40FD4B6A}" dt="2022-01-27T10:08:10.277" v="48" actId="20577"/>
          <ac:cxnSpMkLst>
            <pc:docMk/>
            <pc:sldMk cId="1636703895" sldId="288"/>
            <ac:cxnSpMk id="5" creationId="{00000000-0000-0000-0000-000000000000}"/>
          </ac:cxnSpMkLst>
        </pc:cxn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-regneark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-regneark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nb-NO" b="0">
                <a:solidFill>
                  <a:sysClr val="windowText" lastClr="000000"/>
                </a:solidFill>
              </a:rPr>
              <a:t>Utviklingen</a:t>
            </a:r>
            <a:r>
              <a:rPr lang="nb-NO" b="0" baseline="0">
                <a:solidFill>
                  <a:sysClr val="windowText" lastClr="000000"/>
                </a:solidFill>
              </a:rPr>
              <a:t> i nye sykemeldte per uke fordelt på koronarelaterte diagnoser og andre diagnoser - Vestfold og Telemark</a:t>
            </a:r>
            <a:endParaRPr lang="nb-NO" b="0">
              <a:solidFill>
                <a:sysClr val="windowText" lastClr="000000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nb-NO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Graf!$C$3</c:f>
              <c:strCache>
                <c:ptCount val="1"/>
                <c:pt idx="0">
                  <c:v>Alle diagnoser unntatt koronarelaterte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Graf!$B$57:$B$115</c:f>
              <c:numCache>
                <c:formatCode>General</c:formatCode>
                <c:ptCount val="59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1</c:v>
                </c:pt>
                <c:pt idx="53">
                  <c:v>2</c:v>
                </c:pt>
                <c:pt idx="54">
                  <c:v>3</c:v>
                </c:pt>
                <c:pt idx="55">
                  <c:v>4</c:v>
                </c:pt>
                <c:pt idx="56">
                  <c:v>5</c:v>
                </c:pt>
                <c:pt idx="57">
                  <c:v>6</c:v>
                </c:pt>
                <c:pt idx="58">
                  <c:v>7</c:v>
                </c:pt>
              </c:numCache>
            </c:numRef>
          </c:cat>
          <c:val>
            <c:numRef>
              <c:f>Graf!$C$57:$C$115</c:f>
              <c:numCache>
                <c:formatCode>General</c:formatCode>
                <c:ptCount val="59"/>
                <c:pt idx="0">
                  <c:v>2249</c:v>
                </c:pt>
                <c:pt idx="1">
                  <c:v>1806</c:v>
                </c:pt>
                <c:pt idx="2">
                  <c:v>1861</c:v>
                </c:pt>
                <c:pt idx="3">
                  <c:v>1826</c:v>
                </c:pt>
                <c:pt idx="4">
                  <c:v>1748</c:v>
                </c:pt>
                <c:pt idx="5">
                  <c:v>1706</c:v>
                </c:pt>
                <c:pt idx="6">
                  <c:v>1761</c:v>
                </c:pt>
                <c:pt idx="7">
                  <c:v>1427</c:v>
                </c:pt>
                <c:pt idx="8">
                  <c:v>1829</c:v>
                </c:pt>
                <c:pt idx="9">
                  <c:v>1727</c:v>
                </c:pt>
                <c:pt idx="10">
                  <c:v>1732</c:v>
                </c:pt>
                <c:pt idx="11">
                  <c:v>1391</c:v>
                </c:pt>
                <c:pt idx="12">
                  <c:v>510</c:v>
                </c:pt>
                <c:pt idx="13">
                  <c:v>1525</c:v>
                </c:pt>
                <c:pt idx="14">
                  <c:v>1647</c:v>
                </c:pt>
                <c:pt idx="15">
                  <c:v>1554</c:v>
                </c:pt>
                <c:pt idx="16">
                  <c:v>1528</c:v>
                </c:pt>
                <c:pt idx="17">
                  <c:v>1638</c:v>
                </c:pt>
                <c:pt idx="18">
                  <c:v>1193</c:v>
                </c:pt>
                <c:pt idx="19">
                  <c:v>1472</c:v>
                </c:pt>
                <c:pt idx="20">
                  <c:v>1351</c:v>
                </c:pt>
                <c:pt idx="21">
                  <c:v>1657</c:v>
                </c:pt>
                <c:pt idx="22">
                  <c:v>1581</c:v>
                </c:pt>
                <c:pt idx="23">
                  <c:v>1606</c:v>
                </c:pt>
                <c:pt idx="24">
                  <c:v>1504</c:v>
                </c:pt>
                <c:pt idx="25">
                  <c:v>1504</c:v>
                </c:pt>
                <c:pt idx="26">
                  <c:v>1269</c:v>
                </c:pt>
                <c:pt idx="27">
                  <c:v>1067</c:v>
                </c:pt>
                <c:pt idx="28">
                  <c:v>1189</c:v>
                </c:pt>
                <c:pt idx="29">
                  <c:v>1141</c:v>
                </c:pt>
                <c:pt idx="30">
                  <c:v>1452</c:v>
                </c:pt>
                <c:pt idx="31">
                  <c:v>1844</c:v>
                </c:pt>
                <c:pt idx="32">
                  <c:v>1951</c:v>
                </c:pt>
                <c:pt idx="33">
                  <c:v>2064</c:v>
                </c:pt>
                <c:pt idx="34">
                  <c:v>2246</c:v>
                </c:pt>
                <c:pt idx="35">
                  <c:v>2230</c:v>
                </c:pt>
                <c:pt idx="36">
                  <c:v>2146</c:v>
                </c:pt>
                <c:pt idx="37">
                  <c:v>2178</c:v>
                </c:pt>
                <c:pt idx="38">
                  <c:v>2314</c:v>
                </c:pt>
                <c:pt idx="39">
                  <c:v>2215</c:v>
                </c:pt>
                <c:pt idx="40">
                  <c:v>2071</c:v>
                </c:pt>
                <c:pt idx="41">
                  <c:v>2556</c:v>
                </c:pt>
                <c:pt idx="42">
                  <c:v>2433</c:v>
                </c:pt>
                <c:pt idx="43">
                  <c:v>2627</c:v>
                </c:pt>
                <c:pt idx="44">
                  <c:v>2672</c:v>
                </c:pt>
                <c:pt idx="45">
                  <c:v>2584</c:v>
                </c:pt>
                <c:pt idx="46">
                  <c:v>2701</c:v>
                </c:pt>
                <c:pt idx="47">
                  <c:v>2595</c:v>
                </c:pt>
                <c:pt idx="48">
                  <c:v>2632</c:v>
                </c:pt>
                <c:pt idx="49">
                  <c:v>2227</c:v>
                </c:pt>
                <c:pt idx="50">
                  <c:v>1260</c:v>
                </c:pt>
                <c:pt idx="51">
                  <c:v>934</c:v>
                </c:pt>
                <c:pt idx="52">
                  <c:v>2345</c:v>
                </c:pt>
                <c:pt idx="53">
                  <c:v>1975</c:v>
                </c:pt>
                <c:pt idx="54">
                  <c:v>1896</c:v>
                </c:pt>
                <c:pt idx="55">
                  <c:v>1983</c:v>
                </c:pt>
                <c:pt idx="56">
                  <c:v>1950</c:v>
                </c:pt>
                <c:pt idx="57">
                  <c:v>1871</c:v>
                </c:pt>
                <c:pt idx="58">
                  <c:v>1880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24B-4950-99E6-2305776E0C44}"/>
            </c:ext>
          </c:extLst>
        </c:ser>
        <c:ser>
          <c:idx val="1"/>
          <c:order val="1"/>
          <c:tx>
            <c:strRef>
              <c:f>Graf!$D$3</c:f>
              <c:strCache>
                <c:ptCount val="1"/>
                <c:pt idx="0">
                  <c:v>Koronarelaterte diagnoser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Graf!$B$57:$B$115</c:f>
              <c:numCache>
                <c:formatCode>General</c:formatCode>
                <c:ptCount val="59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1</c:v>
                </c:pt>
                <c:pt idx="53">
                  <c:v>2</c:v>
                </c:pt>
                <c:pt idx="54">
                  <c:v>3</c:v>
                </c:pt>
                <c:pt idx="55">
                  <c:v>4</c:v>
                </c:pt>
                <c:pt idx="56">
                  <c:v>5</c:v>
                </c:pt>
                <c:pt idx="57">
                  <c:v>6</c:v>
                </c:pt>
                <c:pt idx="58">
                  <c:v>7</c:v>
                </c:pt>
              </c:numCache>
            </c:numRef>
          </c:cat>
          <c:val>
            <c:numRef>
              <c:f>Graf!$D$57:$D$115</c:f>
              <c:numCache>
                <c:formatCode>General</c:formatCode>
                <c:ptCount val="59"/>
                <c:pt idx="0">
                  <c:v>327</c:v>
                </c:pt>
                <c:pt idx="1">
                  <c:v>200</c:v>
                </c:pt>
                <c:pt idx="2">
                  <c:v>182</c:v>
                </c:pt>
                <c:pt idx="3">
                  <c:v>161</c:v>
                </c:pt>
                <c:pt idx="4">
                  <c:v>168</c:v>
                </c:pt>
                <c:pt idx="5">
                  <c:v>151</c:v>
                </c:pt>
                <c:pt idx="6">
                  <c:v>186</c:v>
                </c:pt>
                <c:pt idx="7">
                  <c:v>148</c:v>
                </c:pt>
                <c:pt idx="8">
                  <c:v>339</c:v>
                </c:pt>
                <c:pt idx="9">
                  <c:v>403</c:v>
                </c:pt>
                <c:pt idx="10">
                  <c:v>350</c:v>
                </c:pt>
                <c:pt idx="11">
                  <c:v>249</c:v>
                </c:pt>
                <c:pt idx="12">
                  <c:v>106</c:v>
                </c:pt>
                <c:pt idx="13">
                  <c:v>191</c:v>
                </c:pt>
                <c:pt idx="14">
                  <c:v>167</c:v>
                </c:pt>
                <c:pt idx="15">
                  <c:v>140</c:v>
                </c:pt>
                <c:pt idx="16">
                  <c:v>253</c:v>
                </c:pt>
                <c:pt idx="17">
                  <c:v>467</c:v>
                </c:pt>
                <c:pt idx="18">
                  <c:v>301</c:v>
                </c:pt>
                <c:pt idx="19">
                  <c:v>311</c:v>
                </c:pt>
                <c:pt idx="20">
                  <c:v>199</c:v>
                </c:pt>
                <c:pt idx="21">
                  <c:v>175</c:v>
                </c:pt>
                <c:pt idx="22">
                  <c:v>156</c:v>
                </c:pt>
                <c:pt idx="23">
                  <c:v>140</c:v>
                </c:pt>
                <c:pt idx="24">
                  <c:v>106</c:v>
                </c:pt>
                <c:pt idx="25">
                  <c:v>103</c:v>
                </c:pt>
                <c:pt idx="26">
                  <c:v>87</c:v>
                </c:pt>
                <c:pt idx="27">
                  <c:v>71</c:v>
                </c:pt>
                <c:pt idx="28">
                  <c:v>68</c:v>
                </c:pt>
                <c:pt idx="29">
                  <c:v>78</c:v>
                </c:pt>
                <c:pt idx="30">
                  <c:v>104</c:v>
                </c:pt>
                <c:pt idx="31">
                  <c:v>114</c:v>
                </c:pt>
                <c:pt idx="32">
                  <c:v>136</c:v>
                </c:pt>
                <c:pt idx="33">
                  <c:v>153</c:v>
                </c:pt>
                <c:pt idx="34">
                  <c:v>187</c:v>
                </c:pt>
                <c:pt idx="35">
                  <c:v>185</c:v>
                </c:pt>
                <c:pt idx="36">
                  <c:v>157</c:v>
                </c:pt>
                <c:pt idx="37">
                  <c:v>121</c:v>
                </c:pt>
                <c:pt idx="38">
                  <c:v>85</c:v>
                </c:pt>
                <c:pt idx="39">
                  <c:v>79</c:v>
                </c:pt>
                <c:pt idx="40">
                  <c:v>56</c:v>
                </c:pt>
                <c:pt idx="41">
                  <c:v>69</c:v>
                </c:pt>
                <c:pt idx="42">
                  <c:v>126</c:v>
                </c:pt>
                <c:pt idx="43">
                  <c:v>123</c:v>
                </c:pt>
                <c:pt idx="44">
                  <c:v>168</c:v>
                </c:pt>
                <c:pt idx="45">
                  <c:v>263</c:v>
                </c:pt>
                <c:pt idx="46">
                  <c:v>320</c:v>
                </c:pt>
                <c:pt idx="47">
                  <c:v>468</c:v>
                </c:pt>
                <c:pt idx="48">
                  <c:v>675</c:v>
                </c:pt>
                <c:pt idx="49">
                  <c:v>705</c:v>
                </c:pt>
                <c:pt idx="50">
                  <c:v>403</c:v>
                </c:pt>
                <c:pt idx="51">
                  <c:v>383</c:v>
                </c:pt>
                <c:pt idx="52">
                  <c:v>845</c:v>
                </c:pt>
                <c:pt idx="53">
                  <c:v>1317</c:v>
                </c:pt>
                <c:pt idx="54">
                  <c:v>1616</c:v>
                </c:pt>
                <c:pt idx="55">
                  <c:v>1812</c:v>
                </c:pt>
                <c:pt idx="56">
                  <c:v>1770</c:v>
                </c:pt>
                <c:pt idx="57">
                  <c:v>1980</c:v>
                </c:pt>
                <c:pt idx="58">
                  <c:v>1969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24B-4950-99E6-2305776E0C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44450904"/>
        <c:axId val="544452216"/>
      </c:barChart>
      <c:catAx>
        <c:axId val="5444509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544452216"/>
        <c:crosses val="autoZero"/>
        <c:auto val="1"/>
        <c:lblAlgn val="ctr"/>
        <c:lblOffset val="100"/>
        <c:noMultiLvlLbl val="0"/>
      </c:catAx>
      <c:valAx>
        <c:axId val="5444522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5444509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nb-NO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nb-NO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'Graf bransjer'!$D$29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'Graf bransjer'!$C$30:$C$34</c:f>
              <c:strCache>
                <c:ptCount val="5"/>
                <c:pt idx="0">
                  <c:v>Helse- og sosialtjenester</c:v>
                </c:pt>
                <c:pt idx="1">
                  <c:v>Varehandel</c:v>
                </c:pt>
                <c:pt idx="2">
                  <c:v>Bygge- og anleggsvirksomhet</c:v>
                </c:pt>
                <c:pt idx="3">
                  <c:v>Industri</c:v>
                </c:pt>
                <c:pt idx="4">
                  <c:v>Undervisning</c:v>
                </c:pt>
              </c:strCache>
            </c:strRef>
          </c:cat>
          <c:val>
            <c:numRef>
              <c:f>'Graf bransjer'!$D$30:$D$34</c:f>
              <c:numCache>
                <c:formatCode>#,##0</c:formatCode>
                <c:ptCount val="5"/>
                <c:pt idx="0">
                  <c:v>685</c:v>
                </c:pt>
                <c:pt idx="1">
                  <c:v>278</c:v>
                </c:pt>
                <c:pt idx="2">
                  <c:v>174</c:v>
                </c:pt>
                <c:pt idx="3">
                  <c:v>205</c:v>
                </c:pt>
                <c:pt idx="4">
                  <c:v>160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82B-4593-B2CB-BADDDC1230BF}"/>
            </c:ext>
          </c:extLst>
        </c:ser>
        <c:ser>
          <c:idx val="1"/>
          <c:order val="1"/>
          <c:tx>
            <c:strRef>
              <c:f>'Graf bransjer'!$E$29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'Graf bransjer'!$C$30:$C$34</c:f>
              <c:strCache>
                <c:ptCount val="5"/>
                <c:pt idx="0">
                  <c:v>Helse- og sosialtjenester</c:v>
                </c:pt>
                <c:pt idx="1">
                  <c:v>Varehandel</c:v>
                </c:pt>
                <c:pt idx="2">
                  <c:v>Bygge- og anleggsvirksomhet</c:v>
                </c:pt>
                <c:pt idx="3">
                  <c:v>Industri</c:v>
                </c:pt>
                <c:pt idx="4">
                  <c:v>Undervisning</c:v>
                </c:pt>
              </c:strCache>
            </c:strRef>
          </c:cat>
          <c:val>
            <c:numRef>
              <c:f>'Graf bransjer'!$E$30:$E$34</c:f>
              <c:numCache>
                <c:formatCode>#,##0</c:formatCode>
                <c:ptCount val="5"/>
                <c:pt idx="0">
                  <c:v>593</c:v>
                </c:pt>
                <c:pt idx="1">
                  <c:v>266</c:v>
                </c:pt>
                <c:pt idx="2">
                  <c:v>196</c:v>
                </c:pt>
                <c:pt idx="3">
                  <c:v>181</c:v>
                </c:pt>
                <c:pt idx="4">
                  <c:v>128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82B-4593-B2CB-BADDDC1230BF}"/>
            </c:ext>
          </c:extLst>
        </c:ser>
        <c:ser>
          <c:idx val="2"/>
          <c:order val="2"/>
          <c:tx>
            <c:strRef>
              <c:f>'Graf bransjer'!$F$29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bg2">
                  <a:lumMod val="50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'Graf bransjer'!$C$30:$C$34</c:f>
              <c:strCache>
                <c:ptCount val="5"/>
                <c:pt idx="0">
                  <c:v>Helse- og sosialtjenester</c:v>
                </c:pt>
                <c:pt idx="1">
                  <c:v>Varehandel</c:v>
                </c:pt>
                <c:pt idx="2">
                  <c:v>Bygge- og anleggsvirksomhet</c:v>
                </c:pt>
                <c:pt idx="3">
                  <c:v>Industri</c:v>
                </c:pt>
                <c:pt idx="4">
                  <c:v>Undervisning</c:v>
                </c:pt>
              </c:strCache>
            </c:strRef>
          </c:cat>
          <c:val>
            <c:numRef>
              <c:f>'Graf bransjer'!$F$30:$F$34</c:f>
              <c:numCache>
                <c:formatCode>#,##0</c:formatCode>
                <c:ptCount val="5"/>
                <c:pt idx="0">
                  <c:v>1119</c:v>
                </c:pt>
                <c:pt idx="1">
                  <c:v>590</c:v>
                </c:pt>
                <c:pt idx="2">
                  <c:v>335</c:v>
                </c:pt>
                <c:pt idx="3">
                  <c:v>321</c:v>
                </c:pt>
                <c:pt idx="4">
                  <c:v>267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82B-4593-B2CB-BADDDC1230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61521736"/>
        <c:axId val="561518128"/>
      </c:barChart>
      <c:catAx>
        <c:axId val="5615217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b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561518128"/>
        <c:crosses val="autoZero"/>
        <c:auto val="1"/>
        <c:lblAlgn val="ctr"/>
        <c:lblOffset val="100"/>
        <c:noMultiLvlLbl val="0"/>
      </c:catAx>
      <c:valAx>
        <c:axId val="561518128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5615217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2871719782655254"/>
          <c:y val="0.24984879182059275"/>
          <c:w val="0.25618092804813059"/>
          <c:h val="8.272119913586505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nb-NO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BE333A-2CA9-41E4-AA26-F892907B89B6}" type="datetimeFigureOut">
              <a:rPr lang="nb-NO" smtClean="0"/>
              <a:t>21.02.2022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689475"/>
            <a:ext cx="548640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377363"/>
            <a:ext cx="29718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9377363"/>
            <a:ext cx="29718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FEEFBC-E1EB-4706-9A8A-807C8CB5C0B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338826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ssholder for tekst 9"/>
          <p:cNvSpPr>
            <a:spLocks noGrp="1"/>
          </p:cNvSpPr>
          <p:nvPr>
            <p:ph type="body" sz="quarter" idx="13" hasCustomPrompt="1"/>
          </p:nvPr>
        </p:nvSpPr>
        <p:spPr>
          <a:xfrm>
            <a:off x="609600" y="5247386"/>
            <a:ext cx="6710536" cy="332726"/>
          </a:xfrm>
        </p:spPr>
        <p:txBody>
          <a:bodyPr/>
          <a:lstStyle>
            <a:lvl1pPr>
              <a:defRPr sz="1600" baseline="0"/>
            </a:lvl1pPr>
          </a:lstStyle>
          <a:p>
            <a:pPr lvl="0"/>
            <a:r>
              <a:rPr lang="nb-NO" dirty="0"/>
              <a:t>Klikk for å legge til tekst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12" name="Plassholder for tekst 11"/>
          <p:cNvSpPr>
            <a:spLocks noGrp="1"/>
          </p:cNvSpPr>
          <p:nvPr>
            <p:ph type="body" sz="quarter" idx="14" hasCustomPrompt="1"/>
          </p:nvPr>
        </p:nvSpPr>
        <p:spPr>
          <a:xfrm>
            <a:off x="1230489" y="179388"/>
            <a:ext cx="9731022" cy="647700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Klikk for å legge til tittel</a:t>
            </a:r>
          </a:p>
        </p:txBody>
      </p:sp>
      <p:sp>
        <p:nvSpPr>
          <p:cNvPr id="16" name="Plassholder for tekst 15"/>
          <p:cNvSpPr>
            <a:spLocks noGrp="1"/>
          </p:cNvSpPr>
          <p:nvPr>
            <p:ph type="body" sz="quarter" idx="16" hasCustomPrompt="1"/>
          </p:nvPr>
        </p:nvSpPr>
        <p:spPr>
          <a:xfrm>
            <a:off x="587468" y="1337965"/>
            <a:ext cx="3310468" cy="936625"/>
          </a:xfrm>
        </p:spPr>
        <p:txBody>
          <a:bodyPr>
            <a:normAutofit/>
          </a:bodyPr>
          <a:lstStyle>
            <a:lvl1pPr>
              <a:defRPr sz="1600" baseline="0"/>
            </a:lvl1pPr>
          </a:lstStyle>
          <a:p>
            <a:pPr lvl="0"/>
            <a:r>
              <a:rPr lang="nb-NO" dirty="0"/>
              <a:t>Klikk for å legge til tekst</a:t>
            </a:r>
          </a:p>
        </p:txBody>
      </p:sp>
      <p:sp>
        <p:nvSpPr>
          <p:cNvPr id="18" name="Plassholder for tekst 17"/>
          <p:cNvSpPr>
            <a:spLocks noGrp="1"/>
          </p:cNvSpPr>
          <p:nvPr>
            <p:ph type="body" sz="quarter" idx="17" hasCustomPrompt="1"/>
          </p:nvPr>
        </p:nvSpPr>
        <p:spPr>
          <a:xfrm>
            <a:off x="2768602" y="2555876"/>
            <a:ext cx="3183382" cy="1584325"/>
          </a:xfrm>
        </p:spPr>
        <p:txBody>
          <a:bodyPr/>
          <a:lstStyle>
            <a:lvl1pPr>
              <a:defRPr baseline="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pPr lvl="0"/>
            <a:r>
              <a:rPr lang="nb-NO" dirty="0"/>
              <a:t>Forslag: </a:t>
            </a:r>
            <a:br>
              <a:rPr lang="nb-NO" dirty="0"/>
            </a:br>
            <a:r>
              <a:rPr lang="nb-NO" dirty="0"/>
              <a:t>Plasser kart med fylkesoversikt her.</a:t>
            </a:r>
          </a:p>
        </p:txBody>
      </p:sp>
      <p:sp>
        <p:nvSpPr>
          <p:cNvPr id="21" name="Plassholder for diagram 20"/>
          <p:cNvSpPr>
            <a:spLocks noGrp="1"/>
          </p:cNvSpPr>
          <p:nvPr>
            <p:ph type="chart" sz="quarter" idx="18"/>
          </p:nvPr>
        </p:nvSpPr>
        <p:spPr>
          <a:xfrm>
            <a:off x="609600" y="5724128"/>
            <a:ext cx="6710536" cy="2592288"/>
          </a:xfrm>
        </p:spPr>
        <p:txBody>
          <a:bodyPr/>
          <a:lstStyle/>
          <a:p>
            <a:endParaRPr lang="nb-NO"/>
          </a:p>
        </p:txBody>
      </p:sp>
      <p:sp>
        <p:nvSpPr>
          <p:cNvPr id="23" name="Plassholder for tekst 22"/>
          <p:cNvSpPr>
            <a:spLocks noGrp="1"/>
          </p:cNvSpPr>
          <p:nvPr>
            <p:ph type="body" sz="quarter" idx="19" hasCustomPrompt="1"/>
          </p:nvPr>
        </p:nvSpPr>
        <p:spPr>
          <a:xfrm>
            <a:off x="609600" y="8652195"/>
            <a:ext cx="9806880" cy="384301"/>
          </a:xfrm>
        </p:spPr>
        <p:txBody>
          <a:bodyPr>
            <a:noAutofit/>
          </a:bodyPr>
          <a:lstStyle>
            <a:lvl1pPr>
              <a:defRPr sz="900"/>
            </a:lvl1pPr>
          </a:lstStyle>
          <a:p>
            <a:pPr lvl="0"/>
            <a:r>
              <a:rPr lang="nb-NO" dirty="0"/>
              <a:t>Klikk for å legge til tekst</a:t>
            </a:r>
          </a:p>
        </p:txBody>
      </p:sp>
      <p:sp>
        <p:nvSpPr>
          <p:cNvPr id="26" name="Plassholder for tekst 25"/>
          <p:cNvSpPr>
            <a:spLocks noGrp="1"/>
          </p:cNvSpPr>
          <p:nvPr>
            <p:ph type="body" sz="quarter" idx="20" hasCustomPrompt="1"/>
          </p:nvPr>
        </p:nvSpPr>
        <p:spPr>
          <a:xfrm>
            <a:off x="7579088" y="1337965"/>
            <a:ext cx="3035036" cy="936327"/>
          </a:xfrm>
        </p:spPr>
        <p:txBody>
          <a:bodyPr>
            <a:normAutofit/>
          </a:bodyPr>
          <a:lstStyle>
            <a:lvl1pPr>
              <a:defRPr sz="1600" baseline="0"/>
            </a:lvl1pPr>
          </a:lstStyle>
          <a:p>
            <a:pPr lvl="0"/>
            <a:r>
              <a:rPr lang="nb-NO" dirty="0"/>
              <a:t>Klikk for å legge til tekst</a:t>
            </a:r>
          </a:p>
        </p:txBody>
      </p:sp>
      <p:sp>
        <p:nvSpPr>
          <p:cNvPr id="28" name="Plassholder for tekst 27"/>
          <p:cNvSpPr>
            <a:spLocks noGrp="1"/>
          </p:cNvSpPr>
          <p:nvPr>
            <p:ph type="body" sz="quarter" idx="21" hasCustomPrompt="1"/>
          </p:nvPr>
        </p:nvSpPr>
        <p:spPr>
          <a:xfrm>
            <a:off x="7583863" y="3636358"/>
            <a:ext cx="3372940" cy="1007686"/>
          </a:xfrm>
        </p:spPr>
        <p:txBody>
          <a:bodyPr>
            <a:noAutofit/>
          </a:bodyPr>
          <a:lstStyle>
            <a:lvl1pPr>
              <a:defRPr sz="1400" baseline="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pPr lvl="0"/>
            <a:r>
              <a:rPr lang="nb-NO" dirty="0"/>
              <a:t>Forslag: </a:t>
            </a:r>
            <a:br>
              <a:rPr lang="nb-NO" dirty="0"/>
            </a:br>
            <a:r>
              <a:rPr lang="nb-NO" dirty="0"/>
              <a:t>Plasser ikoner som illustrerer tekstbudskapet her.</a:t>
            </a:r>
          </a:p>
        </p:txBody>
      </p:sp>
    </p:spTree>
    <p:extLst>
      <p:ext uri="{BB962C8B-B14F-4D97-AF65-F5344CB8AC3E}">
        <p14:creationId xmlns:p14="http://schemas.microsoft.com/office/powerpoint/2010/main" val="181392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609600" y="8475135"/>
            <a:ext cx="2844800" cy="486833"/>
          </a:xfrm>
          <a:prstGeom prst="rect">
            <a:avLst/>
          </a:prstGeom>
        </p:spPr>
        <p:txBody>
          <a:bodyPr/>
          <a:lstStyle/>
          <a:p>
            <a:fld id="{233C96E4-69C3-44EF-9815-59DE57EAD13A}" type="datetimeFigureOut">
              <a:rPr lang="nb-NO" smtClean="0"/>
              <a:t>21.02.2022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4165600" y="8475135"/>
            <a:ext cx="3860800" cy="486833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737600" y="8475135"/>
            <a:ext cx="2844800" cy="486833"/>
          </a:xfrm>
          <a:prstGeom prst="rect">
            <a:avLst/>
          </a:prstGeom>
        </p:spPr>
        <p:txBody>
          <a:bodyPr/>
          <a:lstStyle/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78758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839200" y="366186"/>
            <a:ext cx="2743200" cy="7802033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609600" y="366186"/>
            <a:ext cx="8026400" cy="7802033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609600" y="8475135"/>
            <a:ext cx="2844800" cy="486833"/>
          </a:xfrm>
          <a:prstGeom prst="rect">
            <a:avLst/>
          </a:prstGeom>
        </p:spPr>
        <p:txBody>
          <a:bodyPr/>
          <a:lstStyle/>
          <a:p>
            <a:fld id="{233C96E4-69C3-44EF-9815-59DE57EAD13A}" type="datetimeFigureOut">
              <a:rPr lang="nb-NO" smtClean="0"/>
              <a:t>21.02.2022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4165600" y="8475135"/>
            <a:ext cx="3860800" cy="486833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737600" y="8475135"/>
            <a:ext cx="2844800" cy="486833"/>
          </a:xfrm>
          <a:prstGeom prst="rect">
            <a:avLst/>
          </a:prstGeom>
        </p:spPr>
        <p:txBody>
          <a:bodyPr/>
          <a:lstStyle/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60958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609600" y="8475135"/>
            <a:ext cx="2844800" cy="486833"/>
          </a:xfrm>
          <a:prstGeom prst="rect">
            <a:avLst/>
          </a:prstGeom>
        </p:spPr>
        <p:txBody>
          <a:bodyPr/>
          <a:lstStyle/>
          <a:p>
            <a:fld id="{233C96E4-69C3-44EF-9815-59DE57EAD13A}" type="datetimeFigureOut">
              <a:rPr lang="nb-NO" smtClean="0"/>
              <a:t>21.02.2022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4165600" y="8475135"/>
            <a:ext cx="3860800" cy="486833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737600" y="8475135"/>
            <a:ext cx="2844800" cy="486833"/>
          </a:xfrm>
          <a:prstGeom prst="rect">
            <a:avLst/>
          </a:prstGeom>
        </p:spPr>
        <p:txBody>
          <a:bodyPr/>
          <a:lstStyle/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31756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963084" y="5875867"/>
            <a:ext cx="10363200" cy="1816100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963084" y="3875619"/>
            <a:ext cx="10363200" cy="2000249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609600" y="8475135"/>
            <a:ext cx="2844800" cy="486833"/>
          </a:xfrm>
          <a:prstGeom prst="rect">
            <a:avLst/>
          </a:prstGeom>
        </p:spPr>
        <p:txBody>
          <a:bodyPr/>
          <a:lstStyle/>
          <a:p>
            <a:fld id="{233C96E4-69C3-44EF-9815-59DE57EAD13A}" type="datetimeFigureOut">
              <a:rPr lang="nb-NO" smtClean="0"/>
              <a:t>21.02.2022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4165600" y="8475135"/>
            <a:ext cx="3860800" cy="486833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737600" y="8475135"/>
            <a:ext cx="2844800" cy="486833"/>
          </a:xfrm>
          <a:prstGeom prst="rect">
            <a:avLst/>
          </a:prstGeom>
        </p:spPr>
        <p:txBody>
          <a:bodyPr/>
          <a:lstStyle/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28055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609600" y="2133602"/>
            <a:ext cx="5384800" cy="6034617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97600" y="2133602"/>
            <a:ext cx="5384800" cy="6034617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>
          <a:xfrm>
            <a:off x="609600" y="8475135"/>
            <a:ext cx="2844800" cy="486833"/>
          </a:xfrm>
          <a:prstGeom prst="rect">
            <a:avLst/>
          </a:prstGeom>
        </p:spPr>
        <p:txBody>
          <a:bodyPr/>
          <a:lstStyle/>
          <a:p>
            <a:fld id="{233C96E4-69C3-44EF-9815-59DE57EAD13A}" type="datetimeFigureOut">
              <a:rPr lang="nb-NO" smtClean="0"/>
              <a:t>21.02.2022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>
          <a:xfrm>
            <a:off x="4165600" y="8475135"/>
            <a:ext cx="3860800" cy="486833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>
          <a:xfrm>
            <a:off x="8737600" y="8475135"/>
            <a:ext cx="2844800" cy="486833"/>
          </a:xfrm>
          <a:prstGeom prst="rect">
            <a:avLst/>
          </a:prstGeom>
        </p:spPr>
        <p:txBody>
          <a:bodyPr/>
          <a:lstStyle/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03548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09601" y="2046817"/>
            <a:ext cx="5386917" cy="853016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09601" y="2899833"/>
            <a:ext cx="5386917" cy="5268384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93368" y="2046817"/>
            <a:ext cx="5389033" cy="853016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93368" y="2899833"/>
            <a:ext cx="5389033" cy="5268384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>
          <a:xfrm>
            <a:off x="609600" y="8475135"/>
            <a:ext cx="2844800" cy="486833"/>
          </a:xfrm>
          <a:prstGeom prst="rect">
            <a:avLst/>
          </a:prstGeom>
        </p:spPr>
        <p:txBody>
          <a:bodyPr/>
          <a:lstStyle/>
          <a:p>
            <a:fld id="{233C96E4-69C3-44EF-9815-59DE57EAD13A}" type="datetimeFigureOut">
              <a:rPr lang="nb-NO" smtClean="0"/>
              <a:t>21.02.2022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>
          <a:xfrm>
            <a:off x="4165600" y="8475135"/>
            <a:ext cx="3860800" cy="486833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>
          <a:xfrm>
            <a:off x="8737600" y="8475135"/>
            <a:ext cx="2844800" cy="486833"/>
          </a:xfrm>
          <a:prstGeom prst="rect">
            <a:avLst/>
          </a:prstGeom>
        </p:spPr>
        <p:txBody>
          <a:bodyPr/>
          <a:lstStyle/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64377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>
          <a:xfrm>
            <a:off x="609600" y="8475135"/>
            <a:ext cx="2844800" cy="486833"/>
          </a:xfrm>
          <a:prstGeom prst="rect">
            <a:avLst/>
          </a:prstGeom>
        </p:spPr>
        <p:txBody>
          <a:bodyPr/>
          <a:lstStyle/>
          <a:p>
            <a:fld id="{233C96E4-69C3-44EF-9815-59DE57EAD13A}" type="datetimeFigureOut">
              <a:rPr lang="nb-NO" smtClean="0"/>
              <a:t>21.02.2022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>
          <a:xfrm>
            <a:off x="4165600" y="8475135"/>
            <a:ext cx="3860800" cy="486833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>
          <a:xfrm>
            <a:off x="8737600" y="8475135"/>
            <a:ext cx="2844800" cy="486833"/>
          </a:xfrm>
          <a:prstGeom prst="rect">
            <a:avLst/>
          </a:prstGeom>
        </p:spPr>
        <p:txBody>
          <a:bodyPr/>
          <a:lstStyle/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99698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>
          <a:xfrm>
            <a:off x="609600" y="8475135"/>
            <a:ext cx="2844800" cy="486833"/>
          </a:xfrm>
          <a:prstGeom prst="rect">
            <a:avLst/>
          </a:prstGeom>
        </p:spPr>
        <p:txBody>
          <a:bodyPr/>
          <a:lstStyle/>
          <a:p>
            <a:fld id="{233C96E4-69C3-44EF-9815-59DE57EAD13A}" type="datetimeFigureOut">
              <a:rPr lang="nb-NO" smtClean="0"/>
              <a:t>21.02.2022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>
          <a:xfrm>
            <a:off x="4165600" y="8475135"/>
            <a:ext cx="3860800" cy="486833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>
          <a:xfrm>
            <a:off x="8737600" y="8475135"/>
            <a:ext cx="2844800" cy="486833"/>
          </a:xfrm>
          <a:prstGeom prst="rect">
            <a:avLst/>
          </a:prstGeom>
        </p:spPr>
        <p:txBody>
          <a:bodyPr/>
          <a:lstStyle/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22915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09601" y="364067"/>
            <a:ext cx="4011084" cy="154940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766733" y="364068"/>
            <a:ext cx="6815668" cy="780415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609601" y="1913468"/>
            <a:ext cx="4011084" cy="6254751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>
          <a:xfrm>
            <a:off x="609600" y="8475135"/>
            <a:ext cx="2844800" cy="486833"/>
          </a:xfrm>
          <a:prstGeom prst="rect">
            <a:avLst/>
          </a:prstGeom>
        </p:spPr>
        <p:txBody>
          <a:bodyPr/>
          <a:lstStyle/>
          <a:p>
            <a:fld id="{233C96E4-69C3-44EF-9815-59DE57EAD13A}" type="datetimeFigureOut">
              <a:rPr lang="nb-NO" smtClean="0"/>
              <a:t>21.02.2022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>
          <a:xfrm>
            <a:off x="4165600" y="8475135"/>
            <a:ext cx="3860800" cy="486833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>
          <a:xfrm>
            <a:off x="8737600" y="8475135"/>
            <a:ext cx="2844800" cy="486833"/>
          </a:xfrm>
          <a:prstGeom prst="rect">
            <a:avLst/>
          </a:prstGeom>
        </p:spPr>
        <p:txBody>
          <a:bodyPr/>
          <a:lstStyle/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91737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389717" y="6400801"/>
            <a:ext cx="7315200" cy="755651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2389717" y="817033"/>
            <a:ext cx="7315200" cy="54864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2389717" y="7156452"/>
            <a:ext cx="7315200" cy="1073149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>
          <a:xfrm>
            <a:off x="609600" y="8475135"/>
            <a:ext cx="2844800" cy="486833"/>
          </a:xfrm>
          <a:prstGeom prst="rect">
            <a:avLst/>
          </a:prstGeom>
        </p:spPr>
        <p:txBody>
          <a:bodyPr/>
          <a:lstStyle/>
          <a:p>
            <a:fld id="{233C96E4-69C3-44EF-9815-59DE57EAD13A}" type="datetimeFigureOut">
              <a:rPr lang="nb-NO" smtClean="0"/>
              <a:t>21.02.2022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>
          <a:xfrm>
            <a:off x="4165600" y="8475135"/>
            <a:ext cx="3860800" cy="486833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>
          <a:xfrm>
            <a:off x="8737600" y="8475135"/>
            <a:ext cx="2844800" cy="486833"/>
          </a:xfrm>
          <a:prstGeom prst="rect">
            <a:avLst/>
          </a:prstGeom>
        </p:spPr>
        <p:txBody>
          <a:bodyPr/>
          <a:lstStyle/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14420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DED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09600" y="4860032"/>
            <a:ext cx="10606969" cy="4320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Mellomtittel</a:t>
            </a:r>
          </a:p>
        </p:txBody>
      </p:sp>
      <p:sp>
        <p:nvSpPr>
          <p:cNvPr id="7" name="Rektangel 6"/>
          <p:cNvSpPr/>
          <p:nvPr userDrawn="1"/>
        </p:nvSpPr>
        <p:spPr>
          <a:xfrm>
            <a:off x="-30275" y="-4125"/>
            <a:ext cx="12222274" cy="841151"/>
          </a:xfrm>
          <a:prstGeom prst="rect">
            <a:avLst/>
          </a:prstGeom>
          <a:solidFill>
            <a:srgbClr val="8787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350"/>
          </a:p>
        </p:txBody>
      </p:sp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594460" y="15586"/>
            <a:ext cx="10972800" cy="82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/>
              <a:t>Overskrift</a:t>
            </a:r>
          </a:p>
        </p:txBody>
      </p:sp>
      <p:sp>
        <p:nvSpPr>
          <p:cNvPr id="9" name="TekstSylinder 8"/>
          <p:cNvSpPr txBox="1"/>
          <p:nvPr userDrawn="1"/>
        </p:nvSpPr>
        <p:spPr>
          <a:xfrm>
            <a:off x="594460" y="8460432"/>
            <a:ext cx="24827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900" b="1" dirty="0"/>
              <a:t>Fakta om statistikken:</a:t>
            </a:r>
            <a:br>
              <a:rPr lang="nb-NO" sz="900" b="1" dirty="0"/>
            </a:br>
            <a:endParaRPr lang="nb-NO" sz="900" b="1" dirty="0"/>
          </a:p>
        </p:txBody>
      </p:sp>
      <p:pic>
        <p:nvPicPr>
          <p:cNvPr id="5" name="Bilde 4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0536" y="8280000"/>
            <a:ext cx="912395" cy="574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6492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685800" rtl="0" eaLnBrk="1" latinLnBrk="0" hangingPunct="1">
        <a:spcBef>
          <a:spcPct val="0"/>
        </a:spcBef>
        <a:buNone/>
        <a:defRPr sz="3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685800" rtl="0" eaLnBrk="1" latinLnBrk="0" hangingPunct="1">
        <a:spcBef>
          <a:spcPct val="20000"/>
        </a:spcBef>
        <a:buFont typeface="Arial" panose="020B0604020202020204" pitchFamily="34" charset="0"/>
        <a:buNone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73104" y="25108"/>
            <a:ext cx="10972800" cy="821440"/>
          </a:xfrm>
        </p:spPr>
        <p:txBody>
          <a:bodyPr/>
          <a:lstStyle/>
          <a:p>
            <a:r>
              <a:rPr lang="nb-NO" dirty="0" smtClean="0"/>
              <a:t>Nye sykemeldte </a:t>
            </a:r>
            <a:r>
              <a:rPr lang="nb-NO" dirty="0"/>
              <a:t>i Vestfold og Telemark </a:t>
            </a:r>
            <a:r>
              <a:rPr lang="nb-NO" dirty="0" smtClean="0"/>
              <a:t>uke 7 2022</a:t>
            </a:r>
            <a:endParaRPr lang="nb-NO" dirty="0"/>
          </a:p>
        </p:txBody>
      </p:sp>
      <p:sp>
        <p:nvSpPr>
          <p:cNvPr id="4" name="Rektangel 3"/>
          <p:cNvSpPr/>
          <p:nvPr/>
        </p:nvSpPr>
        <p:spPr>
          <a:xfrm>
            <a:off x="575671" y="8748464"/>
            <a:ext cx="2627642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9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Tall fra </a:t>
            </a:r>
            <a:r>
              <a:rPr lang="nb-NO" sz="900" noProof="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/>
              </a:rPr>
              <a:t>februar</a:t>
            </a:r>
            <a:r>
              <a:rPr kumimoji="0" lang="nb-NO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nb-NO" sz="9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2022. Statistikk finnes på nav.no</a:t>
            </a:r>
          </a:p>
        </p:txBody>
      </p:sp>
      <p:sp>
        <p:nvSpPr>
          <p:cNvPr id="3" name="TekstSylinder 2"/>
          <p:cNvSpPr txBox="1"/>
          <p:nvPr/>
        </p:nvSpPr>
        <p:spPr>
          <a:xfrm>
            <a:off x="353397" y="1614636"/>
            <a:ext cx="4536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b="1" dirty="0" smtClean="0">
                <a:solidFill>
                  <a:srgbClr val="1D689B"/>
                </a:solidFill>
              </a:rPr>
              <a:t>3 </a:t>
            </a:r>
            <a:r>
              <a:rPr lang="nb-NO" b="1" dirty="0" smtClean="0">
                <a:solidFill>
                  <a:srgbClr val="1D689B"/>
                </a:solidFill>
              </a:rPr>
              <a:t>849</a:t>
            </a:r>
            <a:endParaRPr lang="nb-NO" b="1" dirty="0" smtClean="0">
              <a:solidFill>
                <a:srgbClr val="1D689B"/>
              </a:solidFill>
            </a:endParaRPr>
          </a:p>
          <a:p>
            <a:pPr algn="ctr"/>
            <a:r>
              <a:rPr lang="nb-NO" sz="1400" dirty="0"/>
              <a:t>n</a:t>
            </a:r>
            <a:r>
              <a:rPr lang="nb-NO" sz="1400" dirty="0" smtClean="0"/>
              <a:t>ye sykemeldte i Vestfold og Telemark</a:t>
            </a:r>
            <a:endParaRPr lang="nb-NO" sz="1400" dirty="0"/>
          </a:p>
        </p:txBody>
      </p:sp>
      <p:sp>
        <p:nvSpPr>
          <p:cNvPr id="5" name="TekstSylinder 4"/>
          <p:cNvSpPr txBox="1"/>
          <p:nvPr/>
        </p:nvSpPr>
        <p:spPr>
          <a:xfrm>
            <a:off x="173377" y="3057625"/>
            <a:ext cx="489654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b="1" dirty="0" smtClean="0">
                <a:solidFill>
                  <a:srgbClr val="1D689B"/>
                </a:solidFill>
              </a:rPr>
              <a:t>1 </a:t>
            </a:r>
            <a:r>
              <a:rPr lang="nb-NO" b="1" dirty="0" smtClean="0">
                <a:solidFill>
                  <a:srgbClr val="1D689B"/>
                </a:solidFill>
              </a:rPr>
              <a:t>969 </a:t>
            </a:r>
            <a:endParaRPr lang="nb-NO" b="1" dirty="0" smtClean="0">
              <a:solidFill>
                <a:srgbClr val="1D689B"/>
              </a:solidFill>
            </a:endParaRPr>
          </a:p>
          <a:p>
            <a:pPr algn="ctr"/>
            <a:r>
              <a:rPr lang="nb-NO" sz="1400" dirty="0"/>
              <a:t>p</a:t>
            </a:r>
            <a:r>
              <a:rPr lang="nb-NO" sz="1400" dirty="0" smtClean="0"/>
              <a:t>ersoner i Vestfold og Telemark ble sykemeldt med koronarelatert diagnose </a:t>
            </a:r>
            <a:endParaRPr lang="nb-NO" sz="1400" dirty="0"/>
          </a:p>
        </p:txBody>
      </p:sp>
      <p:graphicFrame>
        <p:nvGraphicFramePr>
          <p:cNvPr id="9" name="Diagram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05887448"/>
              </p:ext>
            </p:extLst>
          </p:nvPr>
        </p:nvGraphicFramePr>
        <p:xfrm>
          <a:off x="2639616" y="4690401"/>
          <a:ext cx="7344816" cy="40580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Diagram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62903126"/>
              </p:ext>
            </p:extLst>
          </p:nvPr>
        </p:nvGraphicFramePr>
        <p:xfrm>
          <a:off x="6312024" y="1436326"/>
          <a:ext cx="5377896" cy="27036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367038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NAV-farger">
      <a:dk1>
        <a:sysClr val="windowText" lastClr="000000"/>
      </a:dk1>
      <a:lt1>
        <a:sysClr val="window" lastClr="FFFFFF"/>
      </a:lt1>
      <a:dk2>
        <a:srgbClr val="066185"/>
      </a:dk2>
      <a:lt2>
        <a:srgbClr val="206CB6"/>
      </a:lt2>
      <a:accent1>
        <a:srgbClr val="68CBEB"/>
      </a:accent1>
      <a:accent2>
        <a:srgbClr val="F7941D"/>
      </a:accent2>
      <a:accent3>
        <a:srgbClr val="8FB73E"/>
      </a:accent3>
      <a:accent4>
        <a:srgbClr val="1A9146"/>
      </a:accent4>
      <a:accent5>
        <a:srgbClr val="644688"/>
      </a:accent5>
      <a:accent6>
        <a:srgbClr val="C30000"/>
      </a:accent6>
      <a:hlink>
        <a:srgbClr val="DDDDDD"/>
      </a:hlink>
      <a:folHlink>
        <a:srgbClr val="808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NAV-farger">
      <a:dk1>
        <a:sysClr val="windowText" lastClr="000000"/>
      </a:dk1>
      <a:lt1>
        <a:sysClr val="window" lastClr="FFFFFF"/>
      </a:lt1>
      <a:dk2>
        <a:srgbClr val="066185"/>
      </a:dk2>
      <a:lt2>
        <a:srgbClr val="206CB6"/>
      </a:lt2>
      <a:accent1>
        <a:srgbClr val="68CBEB"/>
      </a:accent1>
      <a:accent2>
        <a:srgbClr val="F7941D"/>
      </a:accent2>
      <a:accent3>
        <a:srgbClr val="8FB73E"/>
      </a:accent3>
      <a:accent4>
        <a:srgbClr val="1A9146"/>
      </a:accent4>
      <a:accent5>
        <a:srgbClr val="644688"/>
      </a:accent5>
      <a:accent6>
        <a:srgbClr val="C30000"/>
      </a:accent6>
      <a:hlink>
        <a:srgbClr val="DDDDDD"/>
      </a:hlink>
      <a:folHlink>
        <a:srgbClr val="808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9B71CE1A711614B8C26D1175861B12C" ma:contentTypeVersion="12" ma:contentTypeDescription="Create a new document." ma:contentTypeScope="" ma:versionID="3a78dc175bd1c9632487d19f6d35cd2f">
  <xsd:schema xmlns:xsd="http://www.w3.org/2001/XMLSchema" xmlns:xs="http://www.w3.org/2001/XMLSchema" xmlns:p="http://schemas.microsoft.com/office/2006/metadata/properties" xmlns:ns3="5871b178-9306-4eaa-8687-f213a9affc2c" xmlns:ns4="728cfb65-8c41-4c51-8740-39774af1788e" targetNamespace="http://schemas.microsoft.com/office/2006/metadata/properties" ma:root="true" ma:fieldsID="421f3adb60b50cebc60fab82be486c1f" ns3:_="" ns4:_="">
    <xsd:import namespace="5871b178-9306-4eaa-8687-f213a9affc2c"/>
    <xsd:import namespace="728cfb65-8c41-4c51-8740-39774af1788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871b178-9306-4eaa-8687-f213a9affc2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28cfb65-8c41-4c51-8740-39774af1788e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3210410-6C9D-4575-A82C-DCD2258FE1D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5C29330-1AFF-4EA1-BB7A-C418BA70667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871b178-9306-4eaa-8687-f213a9affc2c"/>
    <ds:schemaRef ds:uri="728cfb65-8c41-4c51-8740-39774af1788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99EFEBD-9743-4578-9165-0D6B92B4E790}">
  <ds:schemaRefs>
    <ds:schemaRef ds:uri="5871b178-9306-4eaa-8687-f213a9affc2c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728cfb65-8c41-4c51-8740-39774af1788e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7330</TotalTime>
  <Words>55</Words>
  <Application>Microsoft Office PowerPoint</Application>
  <PresentationFormat>Egendefinert</PresentationFormat>
  <Paragraphs>7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Office-tema</vt:lpstr>
      <vt:lpstr>Nye sykemeldte i Vestfold og Telemark uke 7 2022</vt:lpstr>
    </vt:vector>
  </TitlesOfParts>
  <Company>NAV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Andersen, Ulf</dc:creator>
  <cp:lastModifiedBy>Farstad, Linn</cp:lastModifiedBy>
  <cp:revision>274</cp:revision>
  <cp:lastPrinted>2017-02-21T07:32:06Z</cp:lastPrinted>
  <dcterms:created xsi:type="dcterms:W3CDTF">2017-01-30T13:53:40Z</dcterms:created>
  <dcterms:modified xsi:type="dcterms:W3CDTF">2022-02-21T10:08:46Z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0x01010059B71CE1A711614B8C26D1175861B12C</vt:lpwstr>
  </property>
</Properties>
</file>