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88" r:id="rId5"/>
  </p:sldIdLst>
  <p:sldSz cx="12192000" cy="9144000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da By" initials="O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689B"/>
    <a:srgbClr val="70CEEC"/>
    <a:srgbClr val="1D869B"/>
    <a:srgbClr val="7ACAEE"/>
    <a:srgbClr val="7ED3EE"/>
    <a:srgbClr val="4FC9FF"/>
    <a:srgbClr val="85E2FF"/>
    <a:srgbClr val="8ADAFA"/>
    <a:srgbClr val="B5E6F5"/>
    <a:srgbClr val="2DB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AE7369-77EB-439F-A055-D5EC40FD4B6A}" v="2" dt="2022-01-27T10:08:21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222" autoAdjust="0"/>
  </p:normalViewPr>
  <p:slideViewPr>
    <p:cSldViewPr>
      <p:cViewPr varScale="1">
        <p:scale>
          <a:sx n="109" d="100"/>
          <a:sy n="109" d="100"/>
        </p:scale>
        <p:origin x="126" y="288"/>
      </p:cViewPr>
      <p:guideLst>
        <p:guide orient="horz"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3354" y="-108"/>
      </p:cViewPr>
      <p:guideLst>
        <p:guide orient="horz" pos="310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rstad, Linn" userId="f2534aff-8aaf-4c69-bb77-746caaf3f096" providerId="ADAL" clId="{B6AE7369-77EB-439F-A055-D5EC40FD4B6A}"/>
    <pc:docChg chg="modSld">
      <pc:chgData name="Farstad, Linn" userId="f2534aff-8aaf-4c69-bb77-746caaf3f096" providerId="ADAL" clId="{B6AE7369-77EB-439F-A055-D5EC40FD4B6A}" dt="2022-01-27T10:08:21.212" v="55" actId="14100"/>
      <pc:docMkLst>
        <pc:docMk/>
      </pc:docMkLst>
      <pc:sldChg chg="modSp mod">
        <pc:chgData name="Farstad, Linn" userId="f2534aff-8aaf-4c69-bb77-746caaf3f096" providerId="ADAL" clId="{B6AE7369-77EB-439F-A055-D5EC40FD4B6A}" dt="2022-01-27T10:08:21.212" v="55" actId="14100"/>
        <pc:sldMkLst>
          <pc:docMk/>
          <pc:sldMk cId="1636703895" sldId="288"/>
        </pc:sldMkLst>
        <pc:spChg chg="mod">
          <ac:chgData name="Farstad, Linn" userId="f2534aff-8aaf-4c69-bb77-746caaf3f096" providerId="ADAL" clId="{B6AE7369-77EB-439F-A055-D5EC40FD4B6A}" dt="2022-01-27T10:07:38.251" v="15" actId="20577"/>
          <ac:spMkLst>
            <pc:docMk/>
            <pc:sldMk cId="1636703895" sldId="288"/>
            <ac:spMk id="2" creationId="{00000000-0000-0000-0000-000000000000}"/>
          </ac:spMkLst>
        </pc:spChg>
        <pc:spChg chg="mod">
          <ac:chgData name="Farstad, Linn" userId="f2534aff-8aaf-4c69-bb77-746caaf3f096" providerId="ADAL" clId="{B6AE7369-77EB-439F-A055-D5EC40FD4B6A}" dt="2022-01-27T10:08:04.691" v="47" actId="20577"/>
          <ac:spMkLst>
            <pc:docMk/>
            <pc:sldMk cId="1636703895" sldId="288"/>
            <ac:spMk id="4" creationId="{00000000-0000-0000-0000-000000000000}"/>
          </ac:spMkLst>
        </pc:spChg>
        <pc:spChg chg="mod">
          <ac:chgData name="Farstad, Linn" userId="f2534aff-8aaf-4c69-bb77-746caaf3f096" providerId="ADAL" clId="{B6AE7369-77EB-439F-A055-D5EC40FD4B6A}" dt="2022-01-27T10:08:10.791" v="50" actId="20577"/>
          <ac:spMkLst>
            <pc:docMk/>
            <pc:sldMk cId="1636703895" sldId="288"/>
            <ac:spMk id="7" creationId="{00000000-0000-0000-0000-000000000000}"/>
          </ac:spMkLst>
        </pc:spChg>
        <pc:spChg chg="mod">
          <ac:chgData name="Farstad, Linn" userId="f2534aff-8aaf-4c69-bb77-746caaf3f096" providerId="ADAL" clId="{B6AE7369-77EB-439F-A055-D5EC40FD4B6A}" dt="2022-01-27T10:08:13.074" v="53" actId="20577"/>
          <ac:spMkLst>
            <pc:docMk/>
            <pc:sldMk cId="1636703895" sldId="288"/>
            <ac:spMk id="12" creationId="{00000000-0000-0000-0000-000000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198" creationId="{00000000-0008-0000-0700-000003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199" creationId="{00000000-0008-0000-0700-000004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00" creationId="{00000000-0008-0000-0700-000005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01" creationId="{00000000-0008-0000-0700-000006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03" creationId="{00000000-0008-0000-0700-000007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04" creationId="{00000000-0008-0000-0700-000008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05" creationId="{00000000-0008-0000-0700-000009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06" creationId="{00000000-0008-0000-0700-00000A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07" creationId="{00000000-0008-0000-0700-00000B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08" creationId="{00000000-0008-0000-0700-00000C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11" creationId="{00000000-0008-0000-0700-00000D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12" creationId="{00000000-0008-0000-0700-00000E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13" creationId="{00000000-0008-0000-0700-00000F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14" creationId="{00000000-0008-0000-0700-000010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16" creationId="{00000000-0008-0000-0700-000011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17" creationId="{00000000-0008-0000-0700-000012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92" creationId="{00000000-0008-0000-0700-000013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93" creationId="{00000000-0008-0000-0700-000014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94" creationId="{00000000-0008-0000-0700-000015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95" creationId="{00000000-0008-0000-0700-000017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96" creationId="{00000000-0008-0000-0700-000018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97" creationId="{00000000-0008-0000-0700-000019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98" creationId="{00000000-0008-0000-0700-00001A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99" creationId="{00000000-0008-0000-0700-00001B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00" creationId="{00000000-0008-0000-0700-00001C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01" creationId="{00000000-0008-0000-0700-00001D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03" creationId="{00000000-0008-0000-0700-00001F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04" creationId="{00000000-0008-0000-0700-000020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05" creationId="{00000000-0008-0000-0700-000021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06" creationId="{00000000-0008-0000-0700-000022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07" creationId="{00000000-0008-0000-0700-000023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08" creationId="{00000000-0008-0000-0700-000024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09" creationId="{00000000-0008-0000-0700-000025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10" creationId="{00000000-0008-0000-0700-000026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11" creationId="{00000000-0008-0000-0700-000027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12" creationId="{00000000-0008-0000-0700-000028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13" creationId="{00000000-0008-0000-0700-000029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14" creationId="{00000000-0008-0000-0700-00002A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15" creationId="{00000000-0008-0000-0700-00002B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16" creationId="{00000000-0008-0000-0700-00002C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17" creationId="{00000000-0008-0000-0700-00002D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18" creationId="{00000000-0008-0000-0700-00002E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19" creationId="{00000000-0008-0000-0700-00002F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20" creationId="{00000000-0008-0000-0700-000030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21" creationId="{00000000-0008-0000-0700-000031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22" creationId="{00000000-0008-0000-0700-000032000000}"/>
          </ac:spMkLst>
        </pc:spChg>
        <pc:spChg chg="mod">
          <ac:chgData name="Farstad, Linn" userId="f2534aff-8aaf-4c69-bb77-746caaf3f096" providerId="ADAL" clId="{B6AE7369-77EB-439F-A055-D5EC40FD4B6A}" dt="2022-01-27T10:07:50.514" v="31" actId="20577"/>
          <ac:spMkLst>
            <pc:docMk/>
            <pc:sldMk cId="1636703895" sldId="288"/>
            <ac:spMk id="349" creationId="{00000000-0000-0000-0000-000000000000}"/>
          </ac:spMkLst>
        </pc:spChg>
        <pc:spChg chg="mod">
          <ac:chgData name="Farstad, Linn" userId="f2534aff-8aaf-4c69-bb77-746caaf3f096" providerId="ADAL" clId="{B6AE7369-77EB-439F-A055-D5EC40FD4B6A}" dt="2022-01-27T10:07:46.948" v="23" actId="20577"/>
          <ac:spMkLst>
            <pc:docMk/>
            <pc:sldMk cId="1636703895" sldId="288"/>
            <ac:spMk id="350" creationId="{00000000-0000-0000-0000-000000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51" creationId="{00000000-0008-0000-0700-00004A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52" creationId="{00000000-0008-0000-0700-00004B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53" creationId="{00000000-0008-0000-0700-00004C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54" creationId="{00000000-0008-0000-0700-00004D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55" creationId="{00000000-0008-0000-0700-00004E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56" creationId="{00000000-0008-0000-0700-00004F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57" creationId="{00000000-0008-0000-0700-000050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58" creationId="{00000000-0008-0000-0700-000051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59" creationId="{00000000-0008-0000-0700-000052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60" creationId="{00000000-0008-0000-0700-000053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61" creationId="{00000000-0008-0000-0700-000054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62" creationId="{00000000-0008-0000-0700-000055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63" creationId="{00000000-0008-0000-0700-000056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64" creationId="{00000000-0008-0000-0700-000057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65" creationId="{00000000-0008-0000-0700-000058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66" creationId="{00000000-0008-0000-0700-000059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67" creationId="{00000000-0008-0000-0700-00005A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68" creationId="{00000000-0008-0000-0700-00005B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69" creationId="{00000000-0008-0000-0700-00005C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72" creationId="{00000000-0008-0000-0700-00005D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73" creationId="{00000000-0008-0000-0700-00005E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74" creationId="{00000000-0008-0000-0700-00005F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75" creationId="{00000000-0008-0000-0700-000060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76" creationId="{00000000-0008-0000-0700-000061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77" creationId="{00000000-0008-0000-0700-000062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78" creationId="{00000000-0008-0000-0700-000063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79" creationId="{00000000-0008-0000-0700-000064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80" creationId="{00000000-0008-0000-0700-000065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81" creationId="{00000000-0008-0000-0700-000066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82" creationId="{00000000-0008-0000-0700-000067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83" creationId="{00000000-0008-0000-0700-000068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84" creationId="{00000000-0008-0000-0700-000069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85" creationId="{00000000-0008-0000-0700-00006A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86" creationId="{00000000-0008-0000-0700-00006B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87" creationId="{00000000-0008-0000-0700-00006C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88" creationId="{00000000-0008-0000-0700-00006D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89" creationId="{00000000-0008-0000-0700-00006E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90" creationId="{00000000-0008-0000-0700-00006F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91" creationId="{00000000-0008-0000-0700-000070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92" creationId="{00000000-0008-0000-0700-000071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93" creationId="{00000000-0008-0000-0700-000072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94" creationId="{00000000-0008-0000-0700-000073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95" creationId="{00000000-0008-0000-0700-000074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96" creationId="{00000000-0008-0000-0700-000075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97" creationId="{00000000-0008-0000-0700-000076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98" creationId="{00000000-0008-0000-0700-000077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99" creationId="{00000000-0008-0000-0700-000078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00" creationId="{00000000-0008-0000-0700-000079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01" creationId="{00000000-0008-0000-0700-00007A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02" creationId="{00000000-0008-0000-0700-00007B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03" creationId="{00000000-0008-0000-0700-00007C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04" creationId="{00000000-0008-0000-0700-00007D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05" creationId="{00000000-0008-0000-0700-00007E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06" creationId="{00000000-0008-0000-0700-00007F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07" creationId="{00000000-0008-0000-0700-000080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08" creationId="{00000000-0008-0000-0700-000081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09" creationId="{00000000-0008-0000-0700-000082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10" creationId="{00000000-0008-0000-0700-000083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11" creationId="{00000000-0008-0000-0700-000084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12" creationId="{00000000-0008-0000-0700-000085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13" creationId="{00000000-0008-0000-0700-000086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14" creationId="{00000000-0008-0000-0700-000087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15" creationId="{00000000-0008-0000-0700-000088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16" creationId="{00000000-0008-0000-0700-000089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17" creationId="{00000000-0008-0000-0700-00008A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18" creationId="{00000000-0008-0000-0700-00008B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19" creationId="{00000000-0008-0000-0700-00008C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20" creationId="{00000000-0008-0000-0700-00008D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21" creationId="{00000000-0008-0000-0700-00008E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22" creationId="{00000000-0008-0000-0700-00008F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23" creationId="{00000000-0008-0000-0700-000090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24" creationId="{00000000-0008-0000-0700-000091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25" creationId="{00000000-0008-0000-0700-000092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26" creationId="{00000000-0008-0000-0700-000093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54" creationId="{00000000-0008-0000-0700-000016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55" creationId="{00000000-0008-0000-0700-00001E000000}"/>
          </ac:spMkLst>
        </pc:spChg>
        <pc:grpChg chg="mod">
          <ac:chgData name="Farstad, Linn" userId="f2534aff-8aaf-4c69-bb77-746caaf3f096" providerId="ADAL" clId="{B6AE7369-77EB-439F-A055-D5EC40FD4B6A}" dt="2022-01-27T10:08:18.003" v="54" actId="14100"/>
          <ac:grpSpMkLst>
            <pc:docMk/>
            <pc:sldMk cId="1636703895" sldId="288"/>
            <ac:grpSpMk id="197" creationId="{00000000-0008-0000-0700-0000B0000000}"/>
          </ac:grpSpMkLst>
        </pc:grpChg>
        <pc:grpChg chg="mod">
          <ac:chgData name="Farstad, Linn" userId="f2534aff-8aaf-4c69-bb77-746caaf3f096" providerId="ADAL" clId="{B6AE7369-77EB-439F-A055-D5EC40FD4B6A}" dt="2022-01-27T10:08:18.003" v="54" actId="14100"/>
          <ac:grpSpMkLst>
            <pc:docMk/>
            <pc:sldMk cId="1636703895" sldId="288"/>
            <ac:grpSpMk id="302" creationId="{00000000-0008-0000-0700-0000AF000000}"/>
          </ac:grpSpMkLst>
        </pc:grpChg>
        <pc:graphicFrameChg chg="mod">
          <ac:chgData name="Farstad, Linn" userId="f2534aff-8aaf-4c69-bb77-746caaf3f096" providerId="ADAL" clId="{B6AE7369-77EB-439F-A055-D5EC40FD4B6A}" dt="2022-01-27T10:08:21.212" v="55" actId="14100"/>
          <ac:graphicFrameMkLst>
            <pc:docMk/>
            <pc:sldMk cId="1636703895" sldId="288"/>
            <ac:graphicFrameMk id="196" creationId="{00000000-0000-0000-0000-000000000000}"/>
          </ac:graphicFrameMkLst>
        </pc:graphicFrameChg>
        <pc:cxnChg chg="mod">
          <ac:chgData name="Farstad, Linn" userId="f2534aff-8aaf-4c69-bb77-746caaf3f096" providerId="ADAL" clId="{B6AE7369-77EB-439F-A055-D5EC40FD4B6A}" dt="2022-01-27T10:08:10.277" v="48" actId="20577"/>
          <ac:cxnSpMkLst>
            <pc:docMk/>
            <pc:sldMk cId="1636703895" sldId="288"/>
            <ac:cxnSpMk id="5" creationId="{00000000-0000-0000-0000-000000000000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-regneark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Prosent!$A$23</c:f>
              <c:strCache>
                <c:ptCount val="1"/>
                <c:pt idx="0">
                  <c:v>Vestfold og Telemark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Prosent!$B$22:$AA$22</c:f>
              <c:numCache>
                <c:formatCode>mmm\-yy</c:formatCode>
                <c:ptCount val="26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</c:numCache>
            </c:numRef>
          </c:cat>
          <c:val>
            <c:numRef>
              <c:f>Prosent!$B$23:$AA$23</c:f>
              <c:numCache>
                <c:formatCode>0.0\ %</c:formatCode>
                <c:ptCount val="26"/>
                <c:pt idx="0">
                  <c:v>2.9000000000000001E-2</c:v>
                </c:pt>
                <c:pt idx="1">
                  <c:v>2.8000000000000001E-2</c:v>
                </c:pt>
                <c:pt idx="2">
                  <c:v>0.107</c:v>
                </c:pt>
                <c:pt idx="3">
                  <c:v>9.5000000000000001E-2</c:v>
                </c:pt>
                <c:pt idx="4">
                  <c:v>6.4000000000000001E-2</c:v>
                </c:pt>
                <c:pt idx="5">
                  <c:v>4.8000000000000001E-2</c:v>
                </c:pt>
                <c:pt idx="6">
                  <c:v>0.05</c:v>
                </c:pt>
                <c:pt idx="7">
                  <c:v>4.3999999999999997E-2</c:v>
                </c:pt>
                <c:pt idx="8">
                  <c:v>3.9E-2</c:v>
                </c:pt>
                <c:pt idx="9">
                  <c:v>3.5999999999999997E-2</c:v>
                </c:pt>
                <c:pt idx="10">
                  <c:v>3.7999999999999999E-2</c:v>
                </c:pt>
                <c:pt idx="11">
                  <c:v>3.6999999999999998E-2</c:v>
                </c:pt>
                <c:pt idx="12">
                  <c:v>4.4999999999999998E-2</c:v>
                </c:pt>
                <c:pt idx="13">
                  <c:v>4.2999999999999997E-2</c:v>
                </c:pt>
                <c:pt idx="14">
                  <c:v>4.9000000000000002E-2</c:v>
                </c:pt>
                <c:pt idx="15">
                  <c:v>4.2000000000000003E-2</c:v>
                </c:pt>
                <c:pt idx="16">
                  <c:v>3.5000000000000003E-2</c:v>
                </c:pt>
                <c:pt idx="17">
                  <c:v>3.1E-2</c:v>
                </c:pt>
                <c:pt idx="18">
                  <c:v>3.2000000000000001E-2</c:v>
                </c:pt>
                <c:pt idx="19">
                  <c:v>2.9000000000000001E-2</c:v>
                </c:pt>
                <c:pt idx="20">
                  <c:v>2.7E-2</c:v>
                </c:pt>
                <c:pt idx="21">
                  <c:v>2.5000000000000001E-2</c:v>
                </c:pt>
                <c:pt idx="22">
                  <c:v>2.4E-2</c:v>
                </c:pt>
                <c:pt idx="23">
                  <c:v>2.4E-2</c:v>
                </c:pt>
                <c:pt idx="24">
                  <c:v>3.1E-2</c:v>
                </c:pt>
                <c:pt idx="25">
                  <c:v>2.8000000000000001E-2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A4-4538-9145-8E585F8B3F38}"/>
            </c:ext>
          </c:extLst>
        </c:ser>
        <c:ser>
          <c:idx val="1"/>
          <c:order val="1"/>
          <c:tx>
            <c:strRef>
              <c:f>Prosent!$A$24</c:f>
              <c:strCache>
                <c:ptCount val="1"/>
                <c:pt idx="0">
                  <c:v>Landet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Prosent!$B$22:$AA$22</c:f>
              <c:numCache>
                <c:formatCode>mmm\-yy</c:formatCode>
                <c:ptCount val="26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</c:numCache>
            </c:numRef>
          </c:cat>
          <c:val>
            <c:numRef>
              <c:f>Prosent!$B$24:$AA$24</c:f>
              <c:numCache>
                <c:formatCode>0.0\ %</c:formatCode>
                <c:ptCount val="26"/>
                <c:pt idx="0">
                  <c:v>2.4E-2</c:v>
                </c:pt>
                <c:pt idx="1">
                  <c:v>2.3E-2</c:v>
                </c:pt>
                <c:pt idx="2">
                  <c:v>0.106</c:v>
                </c:pt>
                <c:pt idx="3">
                  <c:v>9.6000000000000002E-2</c:v>
                </c:pt>
                <c:pt idx="4">
                  <c:v>6.4000000000000001E-2</c:v>
                </c:pt>
                <c:pt idx="5">
                  <c:v>4.8000000000000001E-2</c:v>
                </c:pt>
                <c:pt idx="6">
                  <c:v>4.9000000000000002E-2</c:v>
                </c:pt>
                <c:pt idx="7">
                  <c:v>4.2999999999999997E-2</c:v>
                </c:pt>
                <c:pt idx="8">
                  <c:v>3.6999999999999998E-2</c:v>
                </c:pt>
                <c:pt idx="9">
                  <c:v>3.5000000000000003E-2</c:v>
                </c:pt>
                <c:pt idx="10">
                  <c:v>3.9E-2</c:v>
                </c:pt>
                <c:pt idx="11">
                  <c:v>3.7999999999999999E-2</c:v>
                </c:pt>
                <c:pt idx="12">
                  <c:v>4.3999999999999997E-2</c:v>
                </c:pt>
                <c:pt idx="13">
                  <c:v>4.2999999999999997E-2</c:v>
                </c:pt>
                <c:pt idx="14">
                  <c:v>4.2000000000000003E-2</c:v>
                </c:pt>
                <c:pt idx="15">
                  <c:v>0.04</c:v>
                </c:pt>
                <c:pt idx="16">
                  <c:v>3.3000000000000002E-2</c:v>
                </c:pt>
                <c:pt idx="17">
                  <c:v>2.9000000000000001E-2</c:v>
                </c:pt>
                <c:pt idx="18">
                  <c:v>3.1E-2</c:v>
                </c:pt>
                <c:pt idx="19">
                  <c:v>2.7E-2</c:v>
                </c:pt>
                <c:pt idx="20">
                  <c:v>2.4E-2</c:v>
                </c:pt>
                <c:pt idx="21">
                  <c:v>2.1999999999999999E-2</c:v>
                </c:pt>
                <c:pt idx="22">
                  <c:v>2.1000000000000001E-2</c:v>
                </c:pt>
                <c:pt idx="23">
                  <c:v>2.1999999999999999E-2</c:v>
                </c:pt>
                <c:pt idx="24">
                  <c:v>2.6000000000000002E-2</c:v>
                </c:pt>
                <c:pt idx="25">
                  <c:v>2.3E-2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A4-4538-9145-8E585F8B3F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8296992"/>
        <c:axId val="528291088"/>
      </c:lineChart>
      <c:dateAx>
        <c:axId val="52829699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28291088"/>
        <c:crosses val="autoZero"/>
        <c:auto val="1"/>
        <c:lblOffset val="100"/>
        <c:baseTimeUnit val="months"/>
      </c:dateAx>
      <c:valAx>
        <c:axId val="528291088"/>
        <c:scaling>
          <c:orientation val="minMax"/>
          <c:max val="0.12000000000000001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28296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24.02.2022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5247386"/>
            <a:ext cx="6710536" cy="332726"/>
          </a:xfrm>
        </p:spPr>
        <p:txBody>
          <a:bodyPr/>
          <a:lstStyle>
            <a:lvl1pPr>
              <a:defRPr sz="1600" baseline="0"/>
            </a:lvl1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1230489" y="179388"/>
            <a:ext cx="9731022" cy="6477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legge til tittel</a:t>
            </a:r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16" hasCustomPrompt="1"/>
          </p:nvPr>
        </p:nvSpPr>
        <p:spPr>
          <a:xfrm>
            <a:off x="587468" y="1337965"/>
            <a:ext cx="3310468" cy="936625"/>
          </a:xfrm>
        </p:spPr>
        <p:txBody>
          <a:bodyPr>
            <a:normAutofit/>
          </a:bodyPr>
          <a:lstStyle>
            <a:lvl1pPr>
              <a:defRPr sz="1600" baseline="0"/>
            </a:lvl1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17" hasCustomPrompt="1"/>
          </p:nvPr>
        </p:nvSpPr>
        <p:spPr>
          <a:xfrm>
            <a:off x="2768602" y="2555876"/>
            <a:ext cx="3183382" cy="1584325"/>
          </a:xfrm>
        </p:spPr>
        <p:txBody>
          <a:bodyPr/>
          <a:lstStyle>
            <a:lvl1pPr>
              <a:defRPr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Forslag: </a:t>
            </a:r>
            <a:br>
              <a:rPr lang="nb-NO" dirty="0"/>
            </a:br>
            <a:r>
              <a:rPr lang="nb-NO" dirty="0"/>
              <a:t>Plasser kart med fylkesoversikt her.</a:t>
            </a:r>
          </a:p>
        </p:txBody>
      </p:sp>
      <p:sp>
        <p:nvSpPr>
          <p:cNvPr id="21" name="Plassholder for diagram 20"/>
          <p:cNvSpPr>
            <a:spLocks noGrp="1"/>
          </p:cNvSpPr>
          <p:nvPr>
            <p:ph type="chart" sz="quarter" idx="18"/>
          </p:nvPr>
        </p:nvSpPr>
        <p:spPr>
          <a:xfrm>
            <a:off x="609600" y="5724128"/>
            <a:ext cx="6710536" cy="2592288"/>
          </a:xfrm>
        </p:spPr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19" hasCustomPrompt="1"/>
          </p:nvPr>
        </p:nvSpPr>
        <p:spPr>
          <a:xfrm>
            <a:off x="609600" y="8652195"/>
            <a:ext cx="9806880" cy="384301"/>
          </a:xfrm>
        </p:spPr>
        <p:txBody>
          <a:bodyPr>
            <a:noAutofit/>
          </a:bodyPr>
          <a:lstStyle>
            <a:lvl1pPr>
              <a:defRPr sz="900"/>
            </a:lvl1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20" hasCustomPrompt="1"/>
          </p:nvPr>
        </p:nvSpPr>
        <p:spPr>
          <a:xfrm>
            <a:off x="7579088" y="1337965"/>
            <a:ext cx="3035036" cy="936327"/>
          </a:xfrm>
        </p:spPr>
        <p:txBody>
          <a:bodyPr>
            <a:normAutofit/>
          </a:bodyPr>
          <a:lstStyle>
            <a:lvl1pPr>
              <a:defRPr sz="1600" baseline="0"/>
            </a:lvl1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21" hasCustomPrompt="1"/>
          </p:nvPr>
        </p:nvSpPr>
        <p:spPr>
          <a:xfrm>
            <a:off x="7583863" y="3636358"/>
            <a:ext cx="3372940" cy="1007686"/>
          </a:xfrm>
        </p:spPr>
        <p:txBody>
          <a:bodyPr>
            <a:noAutofit/>
          </a:bodyPr>
          <a:lstStyle>
            <a:lvl1pPr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Forslag: </a:t>
            </a:r>
            <a:br>
              <a:rPr lang="nb-NO" dirty="0"/>
            </a:br>
            <a:r>
              <a:rPr lang="nb-NO" dirty="0"/>
              <a:t>Plasser ikoner som illustrerer tekstbudskapet her.</a:t>
            </a:r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24.02.2022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366186"/>
            <a:ext cx="2743200" cy="7802033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366186"/>
            <a:ext cx="8026400" cy="780203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24.02.2022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24.02.2022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5875867"/>
            <a:ext cx="103632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3875619"/>
            <a:ext cx="103632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24.02.2022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2133602"/>
            <a:ext cx="538480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2133602"/>
            <a:ext cx="538480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24.02.2022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1" y="2046817"/>
            <a:ext cx="5386917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1" y="2899833"/>
            <a:ext cx="5386917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2046817"/>
            <a:ext cx="5389033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899833"/>
            <a:ext cx="5389033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24.02.2022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24.02.2022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24.02.2022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364067"/>
            <a:ext cx="4011084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364068"/>
            <a:ext cx="6815668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913468"/>
            <a:ext cx="4011084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24.02.2022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6400801"/>
            <a:ext cx="73152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817033"/>
            <a:ext cx="73152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7156452"/>
            <a:ext cx="73152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24.02.2022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4860032"/>
            <a:ext cx="1060696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Mellomtittel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-30275" y="-4125"/>
            <a:ext cx="12222274" cy="841151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94460" y="15586"/>
            <a:ext cx="10972800" cy="82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Overskrift</a:t>
            </a:r>
          </a:p>
        </p:txBody>
      </p:sp>
      <p:sp>
        <p:nvSpPr>
          <p:cNvPr id="9" name="TekstSylinder 8"/>
          <p:cNvSpPr txBox="1"/>
          <p:nvPr userDrawn="1"/>
        </p:nvSpPr>
        <p:spPr>
          <a:xfrm>
            <a:off x="594460" y="8460432"/>
            <a:ext cx="248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b="1" dirty="0"/>
              <a:t>Fakta om statistikken:</a:t>
            </a:r>
            <a:br>
              <a:rPr lang="nb-NO" sz="900" b="1" dirty="0"/>
            </a:br>
            <a:endParaRPr lang="nb-NO" sz="900" b="1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8280000"/>
            <a:ext cx="912395" cy="57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spcBef>
          <a:spcPct val="20000"/>
        </a:spcBef>
        <a:buFont typeface="Arial" panose="020B0604020202020204" pitchFamily="34" charset="0"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3104" y="25108"/>
            <a:ext cx="10972800" cy="821440"/>
          </a:xfrm>
        </p:spPr>
        <p:txBody>
          <a:bodyPr/>
          <a:lstStyle/>
          <a:p>
            <a:r>
              <a:rPr lang="nb-NO" dirty="0"/>
              <a:t>Arbeidsledighet i Vestfold og </a:t>
            </a:r>
            <a:r>
              <a:rPr lang="nb-NO"/>
              <a:t>Telemark </a:t>
            </a:r>
            <a:r>
              <a:rPr lang="nb-NO" smtClean="0"/>
              <a:t>februar </a:t>
            </a:r>
            <a:r>
              <a:rPr lang="nb-NO" dirty="0"/>
              <a:t>2022</a:t>
            </a:r>
          </a:p>
        </p:txBody>
      </p:sp>
      <p:sp>
        <p:nvSpPr>
          <p:cNvPr id="4" name="Rektangel 3"/>
          <p:cNvSpPr/>
          <p:nvPr/>
        </p:nvSpPr>
        <p:spPr>
          <a:xfrm>
            <a:off x="575671" y="8748464"/>
            <a:ext cx="26276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Tall fra </a:t>
            </a:r>
            <a:r>
              <a:rPr lang="nb-NO" sz="900" noProof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/>
              </a:rPr>
              <a:t>februar</a:t>
            </a:r>
            <a:r>
              <a:rPr kumimoji="0" lang="nb-NO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nb-NO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2022. Statistikk finnes på nav.no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10713574" y="2917632"/>
            <a:ext cx="14285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1" u="none" strike="noStrike" kern="1200" cap="none" spc="0" normalizeH="0" baseline="0" noProof="0" dirty="0">
                <a:ln>
                  <a:noFill/>
                </a:ln>
                <a:solidFill>
                  <a:srgbClr val="06618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Høyest ledighet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Horten: </a:t>
            </a:r>
            <a:r>
              <a:rPr kumimoji="0" lang="nb-NO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3,6 </a:t>
            </a: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2600733" y="4137612"/>
            <a:ext cx="14302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1" u="none" strike="noStrike" kern="1200" cap="none" spc="0" normalizeH="0" baseline="0" noProof="0" dirty="0">
                <a:ln>
                  <a:noFill/>
                </a:ln>
                <a:solidFill>
                  <a:srgbClr val="06618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Lavest ledighet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400" dirty="0" smtClean="0">
                <a:solidFill>
                  <a:prstClr val="black"/>
                </a:solidFill>
                <a:latin typeface="Arial" panose="020B0604020202020204"/>
              </a:rPr>
              <a:t>Vinje</a:t>
            </a:r>
            <a:r>
              <a:rPr kumimoji="0" lang="nb-NO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0,6 %</a:t>
            </a: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14" name="Gruppe 13"/>
          <p:cNvGrpSpPr/>
          <p:nvPr/>
        </p:nvGrpSpPr>
        <p:grpSpPr>
          <a:xfrm>
            <a:off x="8960998" y="1119683"/>
            <a:ext cx="1754347" cy="1253608"/>
            <a:chOff x="4219246" y="3451766"/>
            <a:chExt cx="899070" cy="578276"/>
          </a:xfrm>
        </p:grpSpPr>
        <p:sp>
          <p:nvSpPr>
            <p:cNvPr id="15" name="Ellipse 14"/>
            <p:cNvSpPr/>
            <p:nvPr/>
          </p:nvSpPr>
          <p:spPr>
            <a:xfrm>
              <a:off x="4219246" y="3451766"/>
              <a:ext cx="170394" cy="143076"/>
            </a:xfrm>
            <a:prstGeom prst="ellipse">
              <a:avLst/>
            </a:prstGeom>
            <a:solidFill>
              <a:srgbClr val="B5E6F5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4222012" y="3675992"/>
              <a:ext cx="170393" cy="143076"/>
            </a:xfrm>
            <a:prstGeom prst="ellipse">
              <a:avLst/>
            </a:prstGeom>
            <a:solidFill>
              <a:srgbClr val="70CEEC"/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4226205" y="3889200"/>
              <a:ext cx="164520" cy="14084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8" name="TekstSylinder 17"/>
            <p:cNvSpPr txBox="1"/>
            <p:nvPr/>
          </p:nvSpPr>
          <p:spPr>
            <a:xfrm>
              <a:off x="4337718" y="3452037"/>
              <a:ext cx="780598" cy="1348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 Under 2 prosent</a:t>
              </a:r>
            </a:p>
          </p:txBody>
        </p:sp>
        <p:sp>
          <p:nvSpPr>
            <p:cNvPr id="19" name="TekstSylinder 18"/>
            <p:cNvSpPr txBox="1"/>
            <p:nvPr/>
          </p:nvSpPr>
          <p:spPr>
            <a:xfrm>
              <a:off x="4337718" y="3679142"/>
              <a:ext cx="647513" cy="1348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  2 - </a:t>
              </a:r>
              <a:r>
                <a:rPr lang="nb-NO" sz="1300" dirty="0">
                  <a:solidFill>
                    <a:prstClr val="black"/>
                  </a:solidFill>
                  <a:latin typeface="Arial" panose="020B0604020202020204"/>
                </a:rPr>
                <a:t>3</a:t>
              </a:r>
              <a:r>
                <a:rPr kumimoji="0" lang="nb-NO" sz="13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</a:t>
              </a:r>
              <a:r>
                <a:rPr kumimoji="0" lang="nb-NO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prosent</a:t>
              </a:r>
            </a:p>
          </p:txBody>
        </p:sp>
        <p:sp>
          <p:nvSpPr>
            <p:cNvPr id="20" name="TekstSylinder 19"/>
            <p:cNvSpPr txBox="1"/>
            <p:nvPr/>
          </p:nvSpPr>
          <p:spPr>
            <a:xfrm>
              <a:off x="4337717" y="3895167"/>
              <a:ext cx="732951" cy="1348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 </a:t>
              </a:r>
              <a:r>
                <a:rPr kumimoji="0" lang="nb-NO" sz="13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Over 3 prosent </a:t>
              </a:r>
              <a:endParaRPr kumimoji="0" lang="nb-NO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344" name="Rektangel 343"/>
          <p:cNvSpPr/>
          <p:nvPr/>
        </p:nvSpPr>
        <p:spPr>
          <a:xfrm>
            <a:off x="107385" y="1023959"/>
            <a:ext cx="2358190" cy="2556099"/>
          </a:xfrm>
          <a:prstGeom prst="rect">
            <a:avLst/>
          </a:prstGeom>
          <a:solidFill>
            <a:srgbClr val="7ED3EE"/>
          </a:solidFill>
          <a:ln w="127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Rett pilkobling 4"/>
          <p:cNvCxnSpPr>
            <a:stCxn id="7" idx="2"/>
          </p:cNvCxnSpPr>
          <p:nvPr/>
        </p:nvCxnSpPr>
        <p:spPr>
          <a:xfrm flipH="1">
            <a:off x="10969266" y="3656296"/>
            <a:ext cx="458606" cy="1320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47" name="Bilde 3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06" y="1179494"/>
            <a:ext cx="680287" cy="987924"/>
          </a:xfrm>
          <a:prstGeom prst="rect">
            <a:avLst/>
          </a:prstGeom>
        </p:spPr>
      </p:pic>
      <p:pic>
        <p:nvPicPr>
          <p:cNvPr id="348" name="Bilde 3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48" y="2373291"/>
            <a:ext cx="692135" cy="1005129"/>
          </a:xfrm>
          <a:prstGeom prst="rect">
            <a:avLst/>
          </a:prstGeom>
        </p:spPr>
      </p:pic>
      <p:sp>
        <p:nvSpPr>
          <p:cNvPr id="349" name="TekstSylinder 348"/>
          <p:cNvSpPr txBox="1"/>
          <p:nvPr/>
        </p:nvSpPr>
        <p:spPr>
          <a:xfrm>
            <a:off x="872894" y="1497180"/>
            <a:ext cx="1507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2 369 (2,5 %) </a:t>
            </a:r>
            <a:r>
              <a:rPr lang="nb-NO" sz="1400" dirty="0"/>
              <a:t>kvinner</a:t>
            </a:r>
          </a:p>
        </p:txBody>
      </p:sp>
      <p:sp>
        <p:nvSpPr>
          <p:cNvPr id="350" name="TekstSylinder 349"/>
          <p:cNvSpPr txBox="1"/>
          <p:nvPr/>
        </p:nvSpPr>
        <p:spPr>
          <a:xfrm>
            <a:off x="872893" y="2732732"/>
            <a:ext cx="15828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3 349 (3,1 %) </a:t>
            </a:r>
            <a:r>
              <a:rPr lang="nb-NO" sz="1400" dirty="0"/>
              <a:t>menn</a:t>
            </a:r>
          </a:p>
          <a:p>
            <a:endParaRPr lang="nb-NO" sz="1400" dirty="0"/>
          </a:p>
        </p:txBody>
      </p:sp>
      <p:graphicFrame>
        <p:nvGraphicFramePr>
          <p:cNvPr id="196" name="Diagram 195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621206"/>
              </p:ext>
            </p:extLst>
          </p:nvPr>
        </p:nvGraphicFramePr>
        <p:xfrm>
          <a:off x="107385" y="5287859"/>
          <a:ext cx="5012572" cy="2959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97" name="Group k">
            <a:extLst>
              <a:ext uri="{FF2B5EF4-FFF2-40B4-BE49-F238E27FC236}">
                <a16:creationId xmlns:a16="http://schemas.microsoft.com/office/drawing/2014/main" id="{00000000-0008-0000-0700-0000B0000000}"/>
              </a:ext>
            </a:extLst>
          </p:cNvPr>
          <p:cNvGrpSpPr/>
          <p:nvPr/>
        </p:nvGrpSpPr>
        <p:grpSpPr>
          <a:xfrm>
            <a:off x="3885674" y="1501381"/>
            <a:ext cx="7284974" cy="6950387"/>
            <a:chOff x="0" y="0"/>
            <a:chExt cx="6877050" cy="6657975"/>
          </a:xfrm>
        </p:grpSpPr>
        <p:sp>
          <p:nvSpPr>
            <p:cNvPr id="198" name="AutoShape 2">
              <a:extLst>
                <a:ext uri="{FF2B5EF4-FFF2-40B4-BE49-F238E27FC236}">
                  <a16:creationId xmlns:a16="http://schemas.microsoft.com/office/drawing/2014/main" id="{00000000-0008-0000-0700-00000300000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6848475" cy="665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9" name="Freeform 3822">
              <a:extLst>
                <a:ext uri="{FF2B5EF4-FFF2-40B4-BE49-F238E27FC236}">
                  <a16:creationId xmlns:a16="http://schemas.microsoft.com/office/drawing/2014/main" id="{00000000-0008-0000-0700-000004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5500" y="3733800"/>
              <a:ext cx="1114425" cy="1790700"/>
            </a:xfrm>
            <a:custGeom>
              <a:avLst/>
              <a:gdLst>
                <a:gd name="T0" fmla="*/ 75 w 117"/>
                <a:gd name="T1" fmla="*/ 13 h 188"/>
                <a:gd name="T2" fmla="*/ 94 w 117"/>
                <a:gd name="T3" fmla="*/ 42 h 188"/>
                <a:gd name="T4" fmla="*/ 94 w 117"/>
                <a:gd name="T5" fmla="*/ 56 h 188"/>
                <a:gd name="T6" fmla="*/ 101 w 117"/>
                <a:gd name="T7" fmla="*/ 68 h 188"/>
                <a:gd name="T8" fmla="*/ 91 w 117"/>
                <a:gd name="T9" fmla="*/ 72 h 188"/>
                <a:gd name="T10" fmla="*/ 84 w 117"/>
                <a:gd name="T11" fmla="*/ 74 h 188"/>
                <a:gd name="T12" fmla="*/ 85 w 117"/>
                <a:gd name="T13" fmla="*/ 92 h 188"/>
                <a:gd name="T14" fmla="*/ 102 w 117"/>
                <a:gd name="T15" fmla="*/ 110 h 188"/>
                <a:gd name="T16" fmla="*/ 117 w 117"/>
                <a:gd name="T17" fmla="*/ 124 h 188"/>
                <a:gd name="T18" fmla="*/ 98 w 117"/>
                <a:gd name="T19" fmla="*/ 142 h 188"/>
                <a:gd name="T20" fmla="*/ 113 w 117"/>
                <a:gd name="T21" fmla="*/ 156 h 188"/>
                <a:gd name="T22" fmla="*/ 103 w 117"/>
                <a:gd name="T23" fmla="*/ 175 h 188"/>
                <a:gd name="T24" fmla="*/ 101 w 117"/>
                <a:gd name="T25" fmla="*/ 184 h 188"/>
                <a:gd name="T26" fmla="*/ 91 w 117"/>
                <a:gd name="T27" fmla="*/ 188 h 188"/>
                <a:gd name="T28" fmla="*/ 73 w 117"/>
                <a:gd name="T29" fmla="*/ 170 h 188"/>
                <a:gd name="T30" fmla="*/ 59 w 117"/>
                <a:gd name="T31" fmla="*/ 143 h 188"/>
                <a:gd name="T32" fmla="*/ 52 w 117"/>
                <a:gd name="T33" fmla="*/ 148 h 188"/>
                <a:gd name="T34" fmla="*/ 48 w 117"/>
                <a:gd name="T35" fmla="*/ 151 h 188"/>
                <a:gd name="T36" fmla="*/ 36 w 117"/>
                <a:gd name="T37" fmla="*/ 159 h 188"/>
                <a:gd name="T38" fmla="*/ 0 w 117"/>
                <a:gd name="T39" fmla="*/ 138 h 188"/>
                <a:gd name="T40" fmla="*/ 9 w 117"/>
                <a:gd name="T41" fmla="*/ 131 h 188"/>
                <a:gd name="T42" fmla="*/ 11 w 117"/>
                <a:gd name="T43" fmla="*/ 130 h 188"/>
                <a:gd name="T44" fmla="*/ 4 w 117"/>
                <a:gd name="T45" fmla="*/ 117 h 188"/>
                <a:gd name="T46" fmla="*/ 26 w 117"/>
                <a:gd name="T47" fmla="*/ 100 h 188"/>
                <a:gd name="T48" fmla="*/ 18 w 117"/>
                <a:gd name="T49" fmla="*/ 98 h 188"/>
                <a:gd name="T50" fmla="*/ 21 w 117"/>
                <a:gd name="T51" fmla="*/ 82 h 188"/>
                <a:gd name="T52" fmla="*/ 22 w 117"/>
                <a:gd name="T53" fmla="*/ 77 h 188"/>
                <a:gd name="T54" fmla="*/ 15 w 117"/>
                <a:gd name="T55" fmla="*/ 68 h 188"/>
                <a:gd name="T56" fmla="*/ 8 w 117"/>
                <a:gd name="T57" fmla="*/ 59 h 188"/>
                <a:gd name="T58" fmla="*/ 16 w 117"/>
                <a:gd name="T59" fmla="*/ 50 h 188"/>
                <a:gd name="T60" fmla="*/ 9 w 117"/>
                <a:gd name="T61" fmla="*/ 36 h 188"/>
                <a:gd name="T62" fmla="*/ 9 w 117"/>
                <a:gd name="T63" fmla="*/ 24 h 188"/>
                <a:gd name="T64" fmla="*/ 9 w 117"/>
                <a:gd name="T65" fmla="*/ 14 h 188"/>
                <a:gd name="T66" fmla="*/ 9 w 117"/>
                <a:gd name="T67" fmla="*/ 11 h 188"/>
                <a:gd name="T68" fmla="*/ 25 w 117"/>
                <a:gd name="T69" fmla="*/ 0 h 188"/>
                <a:gd name="T70" fmla="*/ 47 w 117"/>
                <a:gd name="T71" fmla="*/ 1 h 188"/>
                <a:gd name="T72" fmla="*/ 54 w 117"/>
                <a:gd name="T73" fmla="*/ 1 h 188"/>
                <a:gd name="T74" fmla="*/ 58 w 117"/>
                <a:gd name="T75" fmla="*/ 7 h 188"/>
                <a:gd name="T76" fmla="*/ 59 w 117"/>
                <a:gd name="T77" fmla="*/ 8 h 188"/>
                <a:gd name="T78" fmla="*/ 60 w 117"/>
                <a:gd name="T79" fmla="*/ 9 h 188"/>
                <a:gd name="T80" fmla="*/ 75 w 117"/>
                <a:gd name="T81" fmla="*/ 13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7" h="188">
                  <a:moveTo>
                    <a:pt x="75" y="13"/>
                  </a:moveTo>
                  <a:lnTo>
                    <a:pt x="94" y="42"/>
                  </a:lnTo>
                  <a:lnTo>
                    <a:pt x="94" y="56"/>
                  </a:lnTo>
                  <a:lnTo>
                    <a:pt x="101" y="68"/>
                  </a:lnTo>
                  <a:lnTo>
                    <a:pt x="91" y="72"/>
                  </a:lnTo>
                  <a:lnTo>
                    <a:pt x="84" y="74"/>
                  </a:lnTo>
                  <a:lnTo>
                    <a:pt x="85" y="92"/>
                  </a:lnTo>
                  <a:lnTo>
                    <a:pt x="102" y="110"/>
                  </a:lnTo>
                  <a:lnTo>
                    <a:pt x="117" y="124"/>
                  </a:lnTo>
                  <a:lnTo>
                    <a:pt x="98" y="142"/>
                  </a:lnTo>
                  <a:lnTo>
                    <a:pt x="113" y="156"/>
                  </a:lnTo>
                  <a:lnTo>
                    <a:pt x="103" y="175"/>
                  </a:lnTo>
                  <a:lnTo>
                    <a:pt x="101" y="184"/>
                  </a:lnTo>
                  <a:lnTo>
                    <a:pt x="91" y="188"/>
                  </a:lnTo>
                  <a:lnTo>
                    <a:pt x="73" y="170"/>
                  </a:lnTo>
                  <a:lnTo>
                    <a:pt x="59" y="143"/>
                  </a:lnTo>
                  <a:lnTo>
                    <a:pt x="52" y="148"/>
                  </a:lnTo>
                  <a:lnTo>
                    <a:pt x="48" y="151"/>
                  </a:lnTo>
                  <a:lnTo>
                    <a:pt x="36" y="159"/>
                  </a:lnTo>
                  <a:lnTo>
                    <a:pt x="0" y="138"/>
                  </a:lnTo>
                  <a:lnTo>
                    <a:pt x="9" y="131"/>
                  </a:lnTo>
                  <a:lnTo>
                    <a:pt x="11" y="130"/>
                  </a:lnTo>
                  <a:lnTo>
                    <a:pt x="4" y="117"/>
                  </a:lnTo>
                  <a:lnTo>
                    <a:pt x="26" y="100"/>
                  </a:lnTo>
                  <a:lnTo>
                    <a:pt x="18" y="98"/>
                  </a:lnTo>
                  <a:lnTo>
                    <a:pt x="21" y="82"/>
                  </a:lnTo>
                  <a:lnTo>
                    <a:pt x="22" y="77"/>
                  </a:lnTo>
                  <a:lnTo>
                    <a:pt x="15" y="68"/>
                  </a:lnTo>
                  <a:lnTo>
                    <a:pt x="8" y="59"/>
                  </a:lnTo>
                  <a:lnTo>
                    <a:pt x="16" y="50"/>
                  </a:lnTo>
                  <a:lnTo>
                    <a:pt x="9" y="36"/>
                  </a:lnTo>
                  <a:lnTo>
                    <a:pt x="9" y="24"/>
                  </a:lnTo>
                  <a:lnTo>
                    <a:pt x="9" y="14"/>
                  </a:lnTo>
                  <a:lnTo>
                    <a:pt x="9" y="11"/>
                  </a:lnTo>
                  <a:lnTo>
                    <a:pt x="25" y="0"/>
                  </a:lnTo>
                  <a:lnTo>
                    <a:pt x="47" y="1"/>
                  </a:lnTo>
                  <a:lnTo>
                    <a:pt x="54" y="1"/>
                  </a:lnTo>
                  <a:lnTo>
                    <a:pt x="58" y="7"/>
                  </a:lnTo>
                  <a:lnTo>
                    <a:pt x="59" y="8"/>
                  </a:lnTo>
                  <a:lnTo>
                    <a:pt x="60" y="9"/>
                  </a:lnTo>
                  <a:lnTo>
                    <a:pt x="75" y="13"/>
                  </a:lnTo>
                  <a:close/>
                </a:path>
              </a:pathLst>
            </a:custGeom>
            <a:solidFill>
              <a:srgbClr val="CC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0" name="Freeform 3820">
              <a:extLst>
                <a:ext uri="{FF2B5EF4-FFF2-40B4-BE49-F238E27FC236}">
                  <a16:creationId xmlns:a16="http://schemas.microsoft.com/office/drawing/2014/main" id="{00000000-0008-0000-0700-000005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9325" y="1609725"/>
              <a:ext cx="1343025" cy="1866900"/>
            </a:xfrm>
            <a:custGeom>
              <a:avLst/>
              <a:gdLst>
                <a:gd name="T0" fmla="*/ 114 w 141"/>
                <a:gd name="T1" fmla="*/ 120 h 196"/>
                <a:gd name="T2" fmla="*/ 120 w 141"/>
                <a:gd name="T3" fmla="*/ 136 h 196"/>
                <a:gd name="T4" fmla="*/ 135 w 141"/>
                <a:gd name="T5" fmla="*/ 139 h 196"/>
                <a:gd name="T6" fmla="*/ 141 w 141"/>
                <a:gd name="T7" fmla="*/ 145 h 196"/>
                <a:gd name="T8" fmla="*/ 140 w 141"/>
                <a:gd name="T9" fmla="*/ 147 h 196"/>
                <a:gd name="T10" fmla="*/ 138 w 141"/>
                <a:gd name="T11" fmla="*/ 157 h 196"/>
                <a:gd name="T12" fmla="*/ 129 w 141"/>
                <a:gd name="T13" fmla="*/ 161 h 196"/>
                <a:gd name="T14" fmla="*/ 128 w 141"/>
                <a:gd name="T15" fmla="*/ 162 h 196"/>
                <a:gd name="T16" fmla="*/ 125 w 141"/>
                <a:gd name="T17" fmla="*/ 162 h 196"/>
                <a:gd name="T18" fmla="*/ 123 w 141"/>
                <a:gd name="T19" fmla="*/ 162 h 196"/>
                <a:gd name="T20" fmla="*/ 120 w 141"/>
                <a:gd name="T21" fmla="*/ 163 h 196"/>
                <a:gd name="T22" fmla="*/ 120 w 141"/>
                <a:gd name="T23" fmla="*/ 164 h 196"/>
                <a:gd name="T24" fmla="*/ 117 w 141"/>
                <a:gd name="T25" fmla="*/ 177 h 196"/>
                <a:gd name="T26" fmla="*/ 120 w 141"/>
                <a:gd name="T27" fmla="*/ 178 h 196"/>
                <a:gd name="T28" fmla="*/ 128 w 141"/>
                <a:gd name="T29" fmla="*/ 182 h 196"/>
                <a:gd name="T30" fmla="*/ 124 w 141"/>
                <a:gd name="T31" fmla="*/ 190 h 196"/>
                <a:gd name="T32" fmla="*/ 129 w 141"/>
                <a:gd name="T33" fmla="*/ 196 h 196"/>
                <a:gd name="T34" fmla="*/ 114 w 141"/>
                <a:gd name="T35" fmla="*/ 192 h 196"/>
                <a:gd name="T36" fmla="*/ 108 w 141"/>
                <a:gd name="T37" fmla="*/ 182 h 196"/>
                <a:gd name="T38" fmla="*/ 105 w 141"/>
                <a:gd name="T39" fmla="*/ 178 h 196"/>
                <a:gd name="T40" fmla="*/ 102 w 141"/>
                <a:gd name="T41" fmla="*/ 175 h 196"/>
                <a:gd name="T42" fmla="*/ 100 w 141"/>
                <a:gd name="T43" fmla="*/ 178 h 196"/>
                <a:gd name="T44" fmla="*/ 98 w 141"/>
                <a:gd name="T45" fmla="*/ 182 h 196"/>
                <a:gd name="T46" fmla="*/ 77 w 141"/>
                <a:gd name="T47" fmla="*/ 182 h 196"/>
                <a:gd name="T48" fmla="*/ 77 w 141"/>
                <a:gd name="T49" fmla="*/ 178 h 196"/>
                <a:gd name="T50" fmla="*/ 75 w 141"/>
                <a:gd name="T51" fmla="*/ 148 h 196"/>
                <a:gd name="T52" fmla="*/ 64 w 141"/>
                <a:gd name="T53" fmla="*/ 149 h 196"/>
                <a:gd name="T54" fmla="*/ 62 w 141"/>
                <a:gd name="T55" fmla="*/ 149 h 196"/>
                <a:gd name="T56" fmla="*/ 48 w 141"/>
                <a:gd name="T57" fmla="*/ 117 h 196"/>
                <a:gd name="T58" fmla="*/ 28 w 141"/>
                <a:gd name="T59" fmla="*/ 109 h 196"/>
                <a:gd name="T60" fmla="*/ 26 w 141"/>
                <a:gd name="T61" fmla="*/ 98 h 196"/>
                <a:gd name="T62" fmla="*/ 13 w 141"/>
                <a:gd name="T63" fmla="*/ 92 h 196"/>
                <a:gd name="T64" fmla="*/ 5 w 141"/>
                <a:gd name="T65" fmla="*/ 97 h 196"/>
                <a:gd name="T66" fmla="*/ 3 w 141"/>
                <a:gd name="T67" fmla="*/ 90 h 196"/>
                <a:gd name="T68" fmla="*/ 4 w 141"/>
                <a:gd name="T69" fmla="*/ 84 h 196"/>
                <a:gd name="T70" fmla="*/ 10 w 141"/>
                <a:gd name="T71" fmla="*/ 80 h 196"/>
                <a:gd name="T72" fmla="*/ 7 w 141"/>
                <a:gd name="T73" fmla="*/ 76 h 196"/>
                <a:gd name="T74" fmla="*/ 9 w 141"/>
                <a:gd name="T75" fmla="*/ 73 h 196"/>
                <a:gd name="T76" fmla="*/ 5 w 141"/>
                <a:gd name="T77" fmla="*/ 59 h 196"/>
                <a:gd name="T78" fmla="*/ 0 w 141"/>
                <a:gd name="T79" fmla="*/ 47 h 196"/>
                <a:gd name="T80" fmla="*/ 7 w 141"/>
                <a:gd name="T81" fmla="*/ 42 h 196"/>
                <a:gd name="T82" fmla="*/ 7 w 141"/>
                <a:gd name="T83" fmla="*/ 42 h 196"/>
                <a:gd name="T84" fmla="*/ 4 w 141"/>
                <a:gd name="T85" fmla="*/ 39 h 196"/>
                <a:gd name="T86" fmla="*/ 1 w 141"/>
                <a:gd name="T87" fmla="*/ 29 h 196"/>
                <a:gd name="T88" fmla="*/ 3 w 141"/>
                <a:gd name="T89" fmla="*/ 27 h 196"/>
                <a:gd name="T90" fmla="*/ 9 w 141"/>
                <a:gd name="T91" fmla="*/ 21 h 196"/>
                <a:gd name="T92" fmla="*/ 14 w 141"/>
                <a:gd name="T93" fmla="*/ 21 h 196"/>
                <a:gd name="T94" fmla="*/ 19 w 141"/>
                <a:gd name="T95" fmla="*/ 21 h 196"/>
                <a:gd name="T96" fmla="*/ 22 w 141"/>
                <a:gd name="T97" fmla="*/ 5 h 196"/>
                <a:gd name="T98" fmla="*/ 38 w 141"/>
                <a:gd name="T99" fmla="*/ 0 h 196"/>
                <a:gd name="T100" fmla="*/ 54 w 141"/>
                <a:gd name="T101" fmla="*/ 17 h 196"/>
                <a:gd name="T102" fmla="*/ 50 w 141"/>
                <a:gd name="T103" fmla="*/ 30 h 196"/>
                <a:gd name="T104" fmla="*/ 52 w 141"/>
                <a:gd name="T105" fmla="*/ 35 h 196"/>
                <a:gd name="T106" fmla="*/ 65 w 141"/>
                <a:gd name="T107" fmla="*/ 79 h 196"/>
                <a:gd name="T108" fmla="*/ 73 w 141"/>
                <a:gd name="T109" fmla="*/ 85 h 196"/>
                <a:gd name="T110" fmla="*/ 74 w 141"/>
                <a:gd name="T111" fmla="*/ 91 h 196"/>
                <a:gd name="T112" fmla="*/ 74 w 141"/>
                <a:gd name="T113" fmla="*/ 93 h 196"/>
                <a:gd name="T114" fmla="*/ 98 w 141"/>
                <a:gd name="T115" fmla="*/ 97 h 196"/>
                <a:gd name="T116" fmla="*/ 100 w 141"/>
                <a:gd name="T117" fmla="*/ 99 h 196"/>
                <a:gd name="T118" fmla="*/ 110 w 141"/>
                <a:gd name="T119" fmla="*/ 114 h 196"/>
                <a:gd name="T120" fmla="*/ 112 w 141"/>
                <a:gd name="T121" fmla="*/ 117 h 196"/>
                <a:gd name="T122" fmla="*/ 114 w 141"/>
                <a:gd name="T123" fmla="*/ 120 h 196"/>
                <a:gd name="T124" fmla="*/ 114 w 141"/>
                <a:gd name="T125" fmla="*/ 12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1" h="196">
                  <a:moveTo>
                    <a:pt x="114" y="120"/>
                  </a:moveTo>
                  <a:lnTo>
                    <a:pt x="120" y="136"/>
                  </a:lnTo>
                  <a:lnTo>
                    <a:pt x="135" y="139"/>
                  </a:lnTo>
                  <a:lnTo>
                    <a:pt x="141" y="145"/>
                  </a:lnTo>
                  <a:lnTo>
                    <a:pt x="140" y="147"/>
                  </a:lnTo>
                  <a:lnTo>
                    <a:pt x="138" y="157"/>
                  </a:lnTo>
                  <a:lnTo>
                    <a:pt x="129" y="161"/>
                  </a:lnTo>
                  <a:lnTo>
                    <a:pt x="128" y="162"/>
                  </a:lnTo>
                  <a:lnTo>
                    <a:pt x="125" y="162"/>
                  </a:lnTo>
                  <a:lnTo>
                    <a:pt x="123" y="162"/>
                  </a:lnTo>
                  <a:lnTo>
                    <a:pt x="120" y="163"/>
                  </a:lnTo>
                  <a:lnTo>
                    <a:pt x="120" y="164"/>
                  </a:lnTo>
                  <a:lnTo>
                    <a:pt x="117" y="177"/>
                  </a:lnTo>
                  <a:lnTo>
                    <a:pt x="120" y="178"/>
                  </a:lnTo>
                  <a:lnTo>
                    <a:pt x="128" y="182"/>
                  </a:lnTo>
                  <a:lnTo>
                    <a:pt x="124" y="190"/>
                  </a:lnTo>
                  <a:lnTo>
                    <a:pt x="129" y="196"/>
                  </a:lnTo>
                  <a:lnTo>
                    <a:pt x="114" y="192"/>
                  </a:lnTo>
                  <a:lnTo>
                    <a:pt x="108" y="182"/>
                  </a:lnTo>
                  <a:lnTo>
                    <a:pt x="105" y="178"/>
                  </a:lnTo>
                  <a:lnTo>
                    <a:pt x="102" y="175"/>
                  </a:lnTo>
                  <a:lnTo>
                    <a:pt x="100" y="178"/>
                  </a:lnTo>
                  <a:lnTo>
                    <a:pt x="98" y="182"/>
                  </a:lnTo>
                  <a:lnTo>
                    <a:pt x="77" y="182"/>
                  </a:lnTo>
                  <a:lnTo>
                    <a:pt x="77" y="178"/>
                  </a:lnTo>
                  <a:lnTo>
                    <a:pt x="75" y="148"/>
                  </a:lnTo>
                  <a:lnTo>
                    <a:pt x="64" y="149"/>
                  </a:lnTo>
                  <a:lnTo>
                    <a:pt x="62" y="149"/>
                  </a:lnTo>
                  <a:lnTo>
                    <a:pt x="48" y="117"/>
                  </a:lnTo>
                  <a:lnTo>
                    <a:pt x="28" y="109"/>
                  </a:lnTo>
                  <a:lnTo>
                    <a:pt x="26" y="98"/>
                  </a:lnTo>
                  <a:lnTo>
                    <a:pt x="13" y="92"/>
                  </a:lnTo>
                  <a:lnTo>
                    <a:pt x="5" y="97"/>
                  </a:lnTo>
                  <a:lnTo>
                    <a:pt x="3" y="90"/>
                  </a:lnTo>
                  <a:lnTo>
                    <a:pt x="4" y="84"/>
                  </a:lnTo>
                  <a:lnTo>
                    <a:pt x="10" y="80"/>
                  </a:lnTo>
                  <a:lnTo>
                    <a:pt x="7" y="76"/>
                  </a:lnTo>
                  <a:lnTo>
                    <a:pt x="9" y="73"/>
                  </a:lnTo>
                  <a:lnTo>
                    <a:pt x="5" y="59"/>
                  </a:lnTo>
                  <a:lnTo>
                    <a:pt x="0" y="47"/>
                  </a:lnTo>
                  <a:lnTo>
                    <a:pt x="7" y="42"/>
                  </a:lnTo>
                  <a:lnTo>
                    <a:pt x="7" y="42"/>
                  </a:lnTo>
                  <a:lnTo>
                    <a:pt x="4" y="39"/>
                  </a:lnTo>
                  <a:lnTo>
                    <a:pt x="1" y="29"/>
                  </a:lnTo>
                  <a:lnTo>
                    <a:pt x="3" y="27"/>
                  </a:lnTo>
                  <a:lnTo>
                    <a:pt x="9" y="21"/>
                  </a:lnTo>
                  <a:lnTo>
                    <a:pt x="14" y="21"/>
                  </a:lnTo>
                  <a:lnTo>
                    <a:pt x="19" y="21"/>
                  </a:lnTo>
                  <a:lnTo>
                    <a:pt x="22" y="5"/>
                  </a:lnTo>
                  <a:lnTo>
                    <a:pt x="38" y="0"/>
                  </a:lnTo>
                  <a:lnTo>
                    <a:pt x="54" y="17"/>
                  </a:lnTo>
                  <a:lnTo>
                    <a:pt x="50" y="30"/>
                  </a:lnTo>
                  <a:lnTo>
                    <a:pt x="52" y="35"/>
                  </a:lnTo>
                  <a:lnTo>
                    <a:pt x="65" y="79"/>
                  </a:lnTo>
                  <a:lnTo>
                    <a:pt x="73" y="85"/>
                  </a:lnTo>
                  <a:lnTo>
                    <a:pt x="74" y="91"/>
                  </a:lnTo>
                  <a:lnTo>
                    <a:pt x="74" y="93"/>
                  </a:lnTo>
                  <a:lnTo>
                    <a:pt x="98" y="97"/>
                  </a:lnTo>
                  <a:lnTo>
                    <a:pt x="100" y="99"/>
                  </a:lnTo>
                  <a:lnTo>
                    <a:pt x="110" y="114"/>
                  </a:lnTo>
                  <a:lnTo>
                    <a:pt x="112" y="117"/>
                  </a:lnTo>
                  <a:lnTo>
                    <a:pt x="114" y="120"/>
                  </a:lnTo>
                  <a:lnTo>
                    <a:pt x="114" y="120"/>
                  </a:lnTo>
                  <a:close/>
                </a:path>
              </a:pathLst>
            </a:custGeom>
            <a:solidFill>
              <a:srgbClr val="CC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1" name="Freeform 3815">
              <a:extLst>
                <a:ext uri="{FF2B5EF4-FFF2-40B4-BE49-F238E27FC236}">
                  <a16:creationId xmlns:a16="http://schemas.microsoft.com/office/drawing/2014/main" id="{00000000-0008-0000-0700-000006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350" y="3657600"/>
              <a:ext cx="1590675" cy="1733550"/>
            </a:xfrm>
            <a:custGeom>
              <a:avLst/>
              <a:gdLst>
                <a:gd name="T0" fmla="*/ 52 w 167"/>
                <a:gd name="T1" fmla="*/ 11 h 182"/>
                <a:gd name="T2" fmla="*/ 61 w 167"/>
                <a:gd name="T3" fmla="*/ 22 h 182"/>
                <a:gd name="T4" fmla="*/ 83 w 167"/>
                <a:gd name="T5" fmla="*/ 19 h 182"/>
                <a:gd name="T6" fmla="*/ 97 w 167"/>
                <a:gd name="T7" fmla="*/ 45 h 182"/>
                <a:gd name="T8" fmla="*/ 105 w 167"/>
                <a:gd name="T9" fmla="*/ 47 h 182"/>
                <a:gd name="T10" fmla="*/ 109 w 167"/>
                <a:gd name="T11" fmla="*/ 44 h 182"/>
                <a:gd name="T12" fmla="*/ 114 w 167"/>
                <a:gd name="T13" fmla="*/ 40 h 182"/>
                <a:gd name="T14" fmla="*/ 126 w 167"/>
                <a:gd name="T15" fmla="*/ 57 h 182"/>
                <a:gd name="T16" fmla="*/ 121 w 167"/>
                <a:gd name="T17" fmla="*/ 74 h 182"/>
                <a:gd name="T18" fmla="*/ 134 w 167"/>
                <a:gd name="T19" fmla="*/ 74 h 182"/>
                <a:gd name="T20" fmla="*/ 139 w 167"/>
                <a:gd name="T21" fmla="*/ 93 h 182"/>
                <a:gd name="T22" fmla="*/ 167 w 167"/>
                <a:gd name="T23" fmla="*/ 117 h 182"/>
                <a:gd name="T24" fmla="*/ 145 w 167"/>
                <a:gd name="T25" fmla="*/ 136 h 182"/>
                <a:gd name="T26" fmla="*/ 133 w 167"/>
                <a:gd name="T27" fmla="*/ 151 h 182"/>
                <a:gd name="T28" fmla="*/ 110 w 167"/>
                <a:gd name="T29" fmla="*/ 182 h 182"/>
                <a:gd name="T30" fmla="*/ 96 w 167"/>
                <a:gd name="T31" fmla="*/ 170 h 182"/>
                <a:gd name="T32" fmla="*/ 84 w 167"/>
                <a:gd name="T33" fmla="*/ 160 h 182"/>
                <a:gd name="T34" fmla="*/ 78 w 167"/>
                <a:gd name="T35" fmla="*/ 133 h 182"/>
                <a:gd name="T36" fmla="*/ 43 w 167"/>
                <a:gd name="T37" fmla="*/ 132 h 182"/>
                <a:gd name="T38" fmla="*/ 28 w 167"/>
                <a:gd name="T39" fmla="*/ 118 h 182"/>
                <a:gd name="T40" fmla="*/ 11 w 167"/>
                <a:gd name="T41" fmla="*/ 100 h 182"/>
                <a:gd name="T42" fmla="*/ 10 w 167"/>
                <a:gd name="T43" fmla="*/ 82 h 182"/>
                <a:gd name="T44" fmla="*/ 17 w 167"/>
                <a:gd name="T45" fmla="*/ 80 h 182"/>
                <a:gd name="T46" fmla="*/ 27 w 167"/>
                <a:gd name="T47" fmla="*/ 76 h 182"/>
                <a:gd name="T48" fmla="*/ 20 w 167"/>
                <a:gd name="T49" fmla="*/ 64 h 182"/>
                <a:gd name="T50" fmla="*/ 20 w 167"/>
                <a:gd name="T51" fmla="*/ 50 h 182"/>
                <a:gd name="T52" fmla="*/ 1 w 167"/>
                <a:gd name="T53" fmla="*/ 21 h 182"/>
                <a:gd name="T54" fmla="*/ 3 w 167"/>
                <a:gd name="T55" fmla="*/ 17 h 182"/>
                <a:gd name="T56" fmla="*/ 6 w 167"/>
                <a:gd name="T57" fmla="*/ 12 h 182"/>
                <a:gd name="T58" fmla="*/ 0 w 167"/>
                <a:gd name="T59" fmla="*/ 5 h 182"/>
                <a:gd name="T60" fmla="*/ 8 w 167"/>
                <a:gd name="T61" fmla="*/ 0 h 182"/>
                <a:gd name="T62" fmla="*/ 21 w 167"/>
                <a:gd name="T63" fmla="*/ 12 h 182"/>
                <a:gd name="T64" fmla="*/ 52 w 167"/>
                <a:gd name="T65" fmla="*/ 1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7" h="182">
                  <a:moveTo>
                    <a:pt x="52" y="11"/>
                  </a:moveTo>
                  <a:lnTo>
                    <a:pt x="61" y="22"/>
                  </a:lnTo>
                  <a:lnTo>
                    <a:pt x="83" y="19"/>
                  </a:lnTo>
                  <a:lnTo>
                    <a:pt x="97" y="45"/>
                  </a:lnTo>
                  <a:lnTo>
                    <a:pt x="105" y="47"/>
                  </a:lnTo>
                  <a:lnTo>
                    <a:pt x="109" y="44"/>
                  </a:lnTo>
                  <a:lnTo>
                    <a:pt x="114" y="40"/>
                  </a:lnTo>
                  <a:lnTo>
                    <a:pt x="126" y="57"/>
                  </a:lnTo>
                  <a:lnTo>
                    <a:pt x="121" y="74"/>
                  </a:lnTo>
                  <a:lnTo>
                    <a:pt x="134" y="74"/>
                  </a:lnTo>
                  <a:lnTo>
                    <a:pt x="139" y="93"/>
                  </a:lnTo>
                  <a:lnTo>
                    <a:pt x="167" y="117"/>
                  </a:lnTo>
                  <a:lnTo>
                    <a:pt x="145" y="136"/>
                  </a:lnTo>
                  <a:lnTo>
                    <a:pt x="133" y="151"/>
                  </a:lnTo>
                  <a:lnTo>
                    <a:pt x="110" y="182"/>
                  </a:lnTo>
                  <a:lnTo>
                    <a:pt x="96" y="170"/>
                  </a:lnTo>
                  <a:lnTo>
                    <a:pt x="84" y="160"/>
                  </a:lnTo>
                  <a:lnTo>
                    <a:pt x="78" y="133"/>
                  </a:lnTo>
                  <a:lnTo>
                    <a:pt x="43" y="132"/>
                  </a:lnTo>
                  <a:lnTo>
                    <a:pt x="28" y="118"/>
                  </a:lnTo>
                  <a:lnTo>
                    <a:pt x="11" y="100"/>
                  </a:lnTo>
                  <a:lnTo>
                    <a:pt x="10" y="82"/>
                  </a:lnTo>
                  <a:lnTo>
                    <a:pt x="17" y="80"/>
                  </a:lnTo>
                  <a:lnTo>
                    <a:pt x="27" y="76"/>
                  </a:lnTo>
                  <a:lnTo>
                    <a:pt x="20" y="64"/>
                  </a:lnTo>
                  <a:lnTo>
                    <a:pt x="20" y="50"/>
                  </a:lnTo>
                  <a:lnTo>
                    <a:pt x="1" y="21"/>
                  </a:lnTo>
                  <a:lnTo>
                    <a:pt x="3" y="17"/>
                  </a:lnTo>
                  <a:lnTo>
                    <a:pt x="6" y="12"/>
                  </a:lnTo>
                  <a:lnTo>
                    <a:pt x="0" y="5"/>
                  </a:lnTo>
                  <a:lnTo>
                    <a:pt x="8" y="0"/>
                  </a:lnTo>
                  <a:lnTo>
                    <a:pt x="21" y="12"/>
                  </a:lnTo>
                  <a:lnTo>
                    <a:pt x="52" y="11"/>
                  </a:lnTo>
                  <a:close/>
                </a:path>
              </a:pathLst>
            </a:custGeom>
            <a:solidFill>
              <a:srgbClr val="68C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3" name="Freeform 3818">
              <a:extLst>
                <a:ext uri="{FF2B5EF4-FFF2-40B4-BE49-F238E27FC236}">
                  <a16:creationId xmlns:a16="http://schemas.microsoft.com/office/drawing/2014/main" id="{00000000-0008-0000-0700-000007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6400" y="9525"/>
              <a:ext cx="2571750" cy="1857375"/>
            </a:xfrm>
            <a:custGeom>
              <a:avLst/>
              <a:gdLst>
                <a:gd name="T0" fmla="*/ 268 w 270"/>
                <a:gd name="T1" fmla="*/ 171 h 195"/>
                <a:gd name="T2" fmla="*/ 256 w 270"/>
                <a:gd name="T3" fmla="*/ 187 h 195"/>
                <a:gd name="T4" fmla="*/ 254 w 270"/>
                <a:gd name="T5" fmla="*/ 190 h 195"/>
                <a:gd name="T6" fmla="*/ 235 w 270"/>
                <a:gd name="T7" fmla="*/ 195 h 195"/>
                <a:gd name="T8" fmla="*/ 234 w 270"/>
                <a:gd name="T9" fmla="*/ 195 h 195"/>
                <a:gd name="T10" fmla="*/ 230 w 270"/>
                <a:gd name="T11" fmla="*/ 184 h 195"/>
                <a:gd name="T12" fmla="*/ 232 w 270"/>
                <a:gd name="T13" fmla="*/ 168 h 195"/>
                <a:gd name="T14" fmla="*/ 222 w 270"/>
                <a:gd name="T15" fmla="*/ 158 h 195"/>
                <a:gd name="T16" fmla="*/ 213 w 270"/>
                <a:gd name="T17" fmla="*/ 136 h 195"/>
                <a:gd name="T18" fmla="*/ 208 w 270"/>
                <a:gd name="T19" fmla="*/ 140 h 195"/>
                <a:gd name="T20" fmla="*/ 206 w 270"/>
                <a:gd name="T21" fmla="*/ 141 h 195"/>
                <a:gd name="T22" fmla="*/ 202 w 270"/>
                <a:gd name="T23" fmla="*/ 144 h 195"/>
                <a:gd name="T24" fmla="*/ 189 w 270"/>
                <a:gd name="T25" fmla="*/ 155 h 195"/>
                <a:gd name="T26" fmla="*/ 178 w 270"/>
                <a:gd name="T27" fmla="*/ 153 h 195"/>
                <a:gd name="T28" fmla="*/ 179 w 270"/>
                <a:gd name="T29" fmla="*/ 158 h 195"/>
                <a:gd name="T30" fmla="*/ 156 w 270"/>
                <a:gd name="T31" fmla="*/ 161 h 195"/>
                <a:gd name="T32" fmla="*/ 155 w 270"/>
                <a:gd name="T33" fmla="*/ 161 h 195"/>
                <a:gd name="T34" fmla="*/ 146 w 270"/>
                <a:gd name="T35" fmla="*/ 156 h 195"/>
                <a:gd name="T36" fmla="*/ 132 w 270"/>
                <a:gd name="T37" fmla="*/ 147 h 195"/>
                <a:gd name="T38" fmla="*/ 98 w 270"/>
                <a:gd name="T39" fmla="*/ 165 h 195"/>
                <a:gd name="T40" fmla="*/ 96 w 270"/>
                <a:gd name="T41" fmla="*/ 167 h 195"/>
                <a:gd name="T42" fmla="*/ 95 w 270"/>
                <a:gd name="T43" fmla="*/ 168 h 195"/>
                <a:gd name="T44" fmla="*/ 79 w 270"/>
                <a:gd name="T45" fmla="*/ 173 h 195"/>
                <a:gd name="T46" fmla="*/ 79 w 270"/>
                <a:gd name="T47" fmla="*/ 173 h 195"/>
                <a:gd name="T48" fmla="*/ 79 w 270"/>
                <a:gd name="T49" fmla="*/ 169 h 195"/>
                <a:gd name="T50" fmla="*/ 77 w 270"/>
                <a:gd name="T51" fmla="*/ 160 h 195"/>
                <a:gd name="T52" fmla="*/ 77 w 270"/>
                <a:gd name="T53" fmla="*/ 159 h 195"/>
                <a:gd name="T54" fmla="*/ 77 w 270"/>
                <a:gd name="T55" fmla="*/ 156 h 195"/>
                <a:gd name="T56" fmla="*/ 82 w 270"/>
                <a:gd name="T57" fmla="*/ 155 h 195"/>
                <a:gd name="T58" fmla="*/ 86 w 270"/>
                <a:gd name="T59" fmla="*/ 153 h 195"/>
                <a:gd name="T60" fmla="*/ 74 w 270"/>
                <a:gd name="T61" fmla="*/ 148 h 195"/>
                <a:gd name="T62" fmla="*/ 74 w 270"/>
                <a:gd name="T63" fmla="*/ 151 h 195"/>
                <a:gd name="T64" fmla="*/ 74 w 270"/>
                <a:gd name="T65" fmla="*/ 155 h 195"/>
                <a:gd name="T66" fmla="*/ 53 w 270"/>
                <a:gd name="T67" fmla="*/ 139 h 195"/>
                <a:gd name="T68" fmla="*/ 54 w 270"/>
                <a:gd name="T69" fmla="*/ 136 h 195"/>
                <a:gd name="T70" fmla="*/ 55 w 270"/>
                <a:gd name="T71" fmla="*/ 132 h 195"/>
                <a:gd name="T72" fmla="*/ 62 w 270"/>
                <a:gd name="T73" fmla="*/ 107 h 195"/>
                <a:gd name="T74" fmla="*/ 46 w 270"/>
                <a:gd name="T75" fmla="*/ 76 h 195"/>
                <a:gd name="T76" fmla="*/ 52 w 270"/>
                <a:gd name="T77" fmla="*/ 71 h 195"/>
                <a:gd name="T78" fmla="*/ 48 w 270"/>
                <a:gd name="T79" fmla="*/ 60 h 195"/>
                <a:gd name="T80" fmla="*/ 32 w 270"/>
                <a:gd name="T81" fmla="*/ 55 h 195"/>
                <a:gd name="T82" fmla="*/ 33 w 270"/>
                <a:gd name="T83" fmla="*/ 48 h 195"/>
                <a:gd name="T84" fmla="*/ 32 w 270"/>
                <a:gd name="T85" fmla="*/ 47 h 195"/>
                <a:gd name="T86" fmla="*/ 19 w 270"/>
                <a:gd name="T87" fmla="*/ 31 h 195"/>
                <a:gd name="T88" fmla="*/ 0 w 270"/>
                <a:gd name="T89" fmla="*/ 23 h 195"/>
                <a:gd name="T90" fmla="*/ 48 w 270"/>
                <a:gd name="T91" fmla="*/ 3 h 195"/>
                <a:gd name="T92" fmla="*/ 56 w 270"/>
                <a:gd name="T93" fmla="*/ 0 h 195"/>
                <a:gd name="T94" fmla="*/ 72 w 270"/>
                <a:gd name="T95" fmla="*/ 6 h 195"/>
                <a:gd name="T96" fmla="*/ 69 w 270"/>
                <a:gd name="T97" fmla="*/ 0 h 195"/>
                <a:gd name="T98" fmla="*/ 135 w 270"/>
                <a:gd name="T99" fmla="*/ 14 h 195"/>
                <a:gd name="T100" fmla="*/ 184 w 270"/>
                <a:gd name="T101" fmla="*/ 13 h 195"/>
                <a:gd name="T102" fmla="*/ 230 w 270"/>
                <a:gd name="T103" fmla="*/ 53 h 195"/>
                <a:gd name="T104" fmla="*/ 232 w 270"/>
                <a:gd name="T105" fmla="*/ 62 h 195"/>
                <a:gd name="T106" fmla="*/ 233 w 270"/>
                <a:gd name="T107" fmla="*/ 77 h 195"/>
                <a:gd name="T108" fmla="*/ 235 w 270"/>
                <a:gd name="T109" fmla="*/ 95 h 195"/>
                <a:gd name="T110" fmla="*/ 233 w 270"/>
                <a:gd name="T111" fmla="*/ 103 h 195"/>
                <a:gd name="T112" fmla="*/ 239 w 270"/>
                <a:gd name="T113" fmla="*/ 103 h 195"/>
                <a:gd name="T114" fmla="*/ 265 w 270"/>
                <a:gd name="T115" fmla="*/ 124 h 195"/>
                <a:gd name="T116" fmla="*/ 270 w 270"/>
                <a:gd name="T117" fmla="*/ 128 h 195"/>
                <a:gd name="T118" fmla="*/ 270 w 270"/>
                <a:gd name="T119" fmla="*/ 135 h 195"/>
                <a:gd name="T120" fmla="*/ 270 w 270"/>
                <a:gd name="T121" fmla="*/ 144 h 195"/>
                <a:gd name="T122" fmla="*/ 269 w 270"/>
                <a:gd name="T123" fmla="*/ 149 h 195"/>
                <a:gd name="T124" fmla="*/ 268 w 270"/>
                <a:gd name="T125" fmla="*/ 17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0" h="195">
                  <a:moveTo>
                    <a:pt x="268" y="171"/>
                  </a:moveTo>
                  <a:lnTo>
                    <a:pt x="256" y="187"/>
                  </a:lnTo>
                  <a:lnTo>
                    <a:pt x="254" y="190"/>
                  </a:lnTo>
                  <a:lnTo>
                    <a:pt x="235" y="195"/>
                  </a:lnTo>
                  <a:lnTo>
                    <a:pt x="234" y="195"/>
                  </a:lnTo>
                  <a:lnTo>
                    <a:pt x="230" y="184"/>
                  </a:lnTo>
                  <a:lnTo>
                    <a:pt x="232" y="168"/>
                  </a:lnTo>
                  <a:lnTo>
                    <a:pt x="222" y="158"/>
                  </a:lnTo>
                  <a:lnTo>
                    <a:pt x="213" y="136"/>
                  </a:lnTo>
                  <a:lnTo>
                    <a:pt x="208" y="140"/>
                  </a:lnTo>
                  <a:lnTo>
                    <a:pt x="206" y="141"/>
                  </a:lnTo>
                  <a:lnTo>
                    <a:pt x="202" y="144"/>
                  </a:lnTo>
                  <a:lnTo>
                    <a:pt x="189" y="155"/>
                  </a:lnTo>
                  <a:lnTo>
                    <a:pt x="178" y="153"/>
                  </a:lnTo>
                  <a:lnTo>
                    <a:pt x="179" y="158"/>
                  </a:lnTo>
                  <a:lnTo>
                    <a:pt x="156" y="161"/>
                  </a:lnTo>
                  <a:lnTo>
                    <a:pt x="155" y="161"/>
                  </a:lnTo>
                  <a:lnTo>
                    <a:pt x="146" y="156"/>
                  </a:lnTo>
                  <a:lnTo>
                    <a:pt x="132" y="147"/>
                  </a:lnTo>
                  <a:lnTo>
                    <a:pt x="98" y="165"/>
                  </a:lnTo>
                  <a:lnTo>
                    <a:pt x="96" y="167"/>
                  </a:lnTo>
                  <a:lnTo>
                    <a:pt x="95" y="168"/>
                  </a:lnTo>
                  <a:lnTo>
                    <a:pt x="79" y="173"/>
                  </a:lnTo>
                  <a:lnTo>
                    <a:pt x="79" y="173"/>
                  </a:lnTo>
                  <a:lnTo>
                    <a:pt x="79" y="169"/>
                  </a:lnTo>
                  <a:lnTo>
                    <a:pt x="77" y="160"/>
                  </a:lnTo>
                  <a:lnTo>
                    <a:pt x="77" y="159"/>
                  </a:lnTo>
                  <a:lnTo>
                    <a:pt x="77" y="156"/>
                  </a:lnTo>
                  <a:lnTo>
                    <a:pt x="82" y="155"/>
                  </a:lnTo>
                  <a:lnTo>
                    <a:pt x="86" y="153"/>
                  </a:lnTo>
                  <a:lnTo>
                    <a:pt x="74" y="148"/>
                  </a:lnTo>
                  <a:lnTo>
                    <a:pt x="74" y="151"/>
                  </a:lnTo>
                  <a:lnTo>
                    <a:pt x="74" y="155"/>
                  </a:lnTo>
                  <a:lnTo>
                    <a:pt x="53" y="139"/>
                  </a:lnTo>
                  <a:lnTo>
                    <a:pt x="54" y="136"/>
                  </a:lnTo>
                  <a:lnTo>
                    <a:pt x="55" y="132"/>
                  </a:lnTo>
                  <a:lnTo>
                    <a:pt x="62" y="107"/>
                  </a:lnTo>
                  <a:lnTo>
                    <a:pt x="46" y="76"/>
                  </a:lnTo>
                  <a:lnTo>
                    <a:pt x="52" y="71"/>
                  </a:lnTo>
                  <a:lnTo>
                    <a:pt x="48" y="60"/>
                  </a:lnTo>
                  <a:lnTo>
                    <a:pt x="32" y="55"/>
                  </a:lnTo>
                  <a:lnTo>
                    <a:pt x="33" y="48"/>
                  </a:lnTo>
                  <a:lnTo>
                    <a:pt x="32" y="47"/>
                  </a:lnTo>
                  <a:lnTo>
                    <a:pt x="19" y="31"/>
                  </a:lnTo>
                  <a:lnTo>
                    <a:pt x="0" y="23"/>
                  </a:lnTo>
                  <a:lnTo>
                    <a:pt x="48" y="3"/>
                  </a:lnTo>
                  <a:lnTo>
                    <a:pt x="56" y="0"/>
                  </a:lnTo>
                  <a:lnTo>
                    <a:pt x="72" y="6"/>
                  </a:lnTo>
                  <a:lnTo>
                    <a:pt x="69" y="0"/>
                  </a:lnTo>
                  <a:lnTo>
                    <a:pt x="135" y="14"/>
                  </a:lnTo>
                  <a:lnTo>
                    <a:pt x="184" y="13"/>
                  </a:lnTo>
                  <a:lnTo>
                    <a:pt x="230" y="53"/>
                  </a:lnTo>
                  <a:lnTo>
                    <a:pt x="232" y="62"/>
                  </a:lnTo>
                  <a:lnTo>
                    <a:pt x="233" y="77"/>
                  </a:lnTo>
                  <a:lnTo>
                    <a:pt x="235" y="95"/>
                  </a:lnTo>
                  <a:lnTo>
                    <a:pt x="233" y="103"/>
                  </a:lnTo>
                  <a:lnTo>
                    <a:pt x="239" y="103"/>
                  </a:lnTo>
                  <a:lnTo>
                    <a:pt x="265" y="124"/>
                  </a:lnTo>
                  <a:lnTo>
                    <a:pt x="270" y="128"/>
                  </a:lnTo>
                  <a:lnTo>
                    <a:pt x="270" y="135"/>
                  </a:lnTo>
                  <a:lnTo>
                    <a:pt x="270" y="144"/>
                  </a:lnTo>
                  <a:lnTo>
                    <a:pt x="269" y="149"/>
                  </a:lnTo>
                  <a:lnTo>
                    <a:pt x="268" y="171"/>
                  </a:lnTo>
                  <a:close/>
                </a:path>
              </a:pathLst>
            </a:custGeom>
            <a:solidFill>
              <a:srgbClr val="CC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4" name="Freeform 3823">
              <a:extLst>
                <a:ext uri="{FF2B5EF4-FFF2-40B4-BE49-F238E27FC236}">
                  <a16:creationId xmlns:a16="http://schemas.microsoft.com/office/drawing/2014/main" id="{00000000-0008-0000-0700-000008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9175" y="3238500"/>
              <a:ext cx="1323975" cy="1809750"/>
            </a:xfrm>
            <a:custGeom>
              <a:avLst/>
              <a:gdLst>
                <a:gd name="T0" fmla="*/ 96 w 139"/>
                <a:gd name="T1" fmla="*/ 9 h 190"/>
                <a:gd name="T2" fmla="*/ 120 w 139"/>
                <a:gd name="T3" fmla="*/ 34 h 190"/>
                <a:gd name="T4" fmla="*/ 134 w 139"/>
                <a:gd name="T5" fmla="*/ 49 h 190"/>
                <a:gd name="T6" fmla="*/ 138 w 139"/>
                <a:gd name="T7" fmla="*/ 52 h 190"/>
                <a:gd name="T8" fmla="*/ 122 w 139"/>
                <a:gd name="T9" fmla="*/ 63 h 190"/>
                <a:gd name="T10" fmla="*/ 122 w 139"/>
                <a:gd name="T11" fmla="*/ 66 h 190"/>
                <a:gd name="T12" fmla="*/ 122 w 139"/>
                <a:gd name="T13" fmla="*/ 76 h 190"/>
                <a:gd name="T14" fmla="*/ 122 w 139"/>
                <a:gd name="T15" fmla="*/ 88 h 190"/>
                <a:gd name="T16" fmla="*/ 129 w 139"/>
                <a:gd name="T17" fmla="*/ 102 h 190"/>
                <a:gd name="T18" fmla="*/ 121 w 139"/>
                <a:gd name="T19" fmla="*/ 111 h 190"/>
                <a:gd name="T20" fmla="*/ 128 w 139"/>
                <a:gd name="T21" fmla="*/ 120 h 190"/>
                <a:gd name="T22" fmla="*/ 135 w 139"/>
                <a:gd name="T23" fmla="*/ 129 h 190"/>
                <a:gd name="T24" fmla="*/ 134 w 139"/>
                <a:gd name="T25" fmla="*/ 134 h 190"/>
                <a:gd name="T26" fmla="*/ 131 w 139"/>
                <a:gd name="T27" fmla="*/ 150 h 190"/>
                <a:gd name="T28" fmla="*/ 139 w 139"/>
                <a:gd name="T29" fmla="*/ 152 h 190"/>
                <a:gd name="T30" fmla="*/ 117 w 139"/>
                <a:gd name="T31" fmla="*/ 169 h 190"/>
                <a:gd name="T32" fmla="*/ 124 w 139"/>
                <a:gd name="T33" fmla="*/ 182 h 190"/>
                <a:gd name="T34" fmla="*/ 122 w 139"/>
                <a:gd name="T35" fmla="*/ 183 h 190"/>
                <a:gd name="T36" fmla="*/ 113 w 139"/>
                <a:gd name="T37" fmla="*/ 190 h 190"/>
                <a:gd name="T38" fmla="*/ 99 w 139"/>
                <a:gd name="T39" fmla="*/ 176 h 190"/>
                <a:gd name="T40" fmla="*/ 87 w 139"/>
                <a:gd name="T41" fmla="*/ 165 h 190"/>
                <a:gd name="T42" fmla="*/ 71 w 139"/>
                <a:gd name="T43" fmla="*/ 166 h 190"/>
                <a:gd name="T44" fmla="*/ 67 w 139"/>
                <a:gd name="T45" fmla="*/ 167 h 190"/>
                <a:gd name="T46" fmla="*/ 78 w 139"/>
                <a:gd name="T47" fmla="*/ 173 h 190"/>
                <a:gd name="T48" fmla="*/ 68 w 139"/>
                <a:gd name="T49" fmla="*/ 177 h 190"/>
                <a:gd name="T50" fmla="*/ 51 w 139"/>
                <a:gd name="T51" fmla="*/ 168 h 190"/>
                <a:gd name="T52" fmla="*/ 42 w 139"/>
                <a:gd name="T53" fmla="*/ 166 h 190"/>
                <a:gd name="T54" fmla="*/ 29 w 139"/>
                <a:gd name="T55" fmla="*/ 135 h 190"/>
                <a:gd name="T56" fmla="*/ 17 w 139"/>
                <a:gd name="T57" fmla="*/ 108 h 190"/>
                <a:gd name="T58" fmla="*/ 1 w 139"/>
                <a:gd name="T59" fmla="*/ 81 h 190"/>
                <a:gd name="T60" fmla="*/ 0 w 139"/>
                <a:gd name="T61" fmla="*/ 79 h 190"/>
                <a:gd name="T62" fmla="*/ 6 w 139"/>
                <a:gd name="T63" fmla="*/ 61 h 190"/>
                <a:gd name="T64" fmla="*/ 13 w 139"/>
                <a:gd name="T65" fmla="*/ 56 h 190"/>
                <a:gd name="T66" fmla="*/ 5 w 139"/>
                <a:gd name="T67" fmla="*/ 41 h 190"/>
                <a:gd name="T68" fmla="*/ 3 w 139"/>
                <a:gd name="T69" fmla="*/ 38 h 190"/>
                <a:gd name="T70" fmla="*/ 0 w 139"/>
                <a:gd name="T71" fmla="*/ 10 h 190"/>
                <a:gd name="T72" fmla="*/ 4 w 139"/>
                <a:gd name="T73" fmla="*/ 11 h 190"/>
                <a:gd name="T74" fmla="*/ 13 w 139"/>
                <a:gd name="T75" fmla="*/ 11 h 190"/>
                <a:gd name="T76" fmla="*/ 18 w 139"/>
                <a:gd name="T77" fmla="*/ 7 h 190"/>
                <a:gd name="T78" fmla="*/ 23 w 139"/>
                <a:gd name="T79" fmla="*/ 3 h 190"/>
                <a:gd name="T80" fmla="*/ 36 w 139"/>
                <a:gd name="T81" fmla="*/ 0 h 190"/>
                <a:gd name="T82" fmla="*/ 60 w 139"/>
                <a:gd name="T83" fmla="*/ 7 h 190"/>
                <a:gd name="T84" fmla="*/ 60 w 139"/>
                <a:gd name="T85" fmla="*/ 7 h 190"/>
                <a:gd name="T86" fmla="*/ 65 w 139"/>
                <a:gd name="T87" fmla="*/ 14 h 190"/>
                <a:gd name="T88" fmla="*/ 77 w 139"/>
                <a:gd name="T89" fmla="*/ 7 h 190"/>
                <a:gd name="T90" fmla="*/ 79 w 139"/>
                <a:gd name="T91" fmla="*/ 6 h 190"/>
                <a:gd name="T92" fmla="*/ 81 w 139"/>
                <a:gd name="T93" fmla="*/ 7 h 190"/>
                <a:gd name="T94" fmla="*/ 91 w 139"/>
                <a:gd name="T95" fmla="*/ 15 h 190"/>
                <a:gd name="T96" fmla="*/ 96 w 139"/>
                <a:gd name="T97" fmla="*/ 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9" h="190">
                  <a:moveTo>
                    <a:pt x="96" y="9"/>
                  </a:moveTo>
                  <a:lnTo>
                    <a:pt x="120" y="34"/>
                  </a:lnTo>
                  <a:lnTo>
                    <a:pt x="134" y="49"/>
                  </a:lnTo>
                  <a:lnTo>
                    <a:pt x="138" y="52"/>
                  </a:lnTo>
                  <a:lnTo>
                    <a:pt x="122" y="63"/>
                  </a:lnTo>
                  <a:lnTo>
                    <a:pt x="122" y="66"/>
                  </a:lnTo>
                  <a:lnTo>
                    <a:pt x="122" y="76"/>
                  </a:lnTo>
                  <a:lnTo>
                    <a:pt x="122" y="88"/>
                  </a:lnTo>
                  <a:lnTo>
                    <a:pt x="129" y="102"/>
                  </a:lnTo>
                  <a:lnTo>
                    <a:pt x="121" y="111"/>
                  </a:lnTo>
                  <a:lnTo>
                    <a:pt x="128" y="120"/>
                  </a:lnTo>
                  <a:lnTo>
                    <a:pt x="135" y="129"/>
                  </a:lnTo>
                  <a:lnTo>
                    <a:pt x="134" y="134"/>
                  </a:lnTo>
                  <a:lnTo>
                    <a:pt x="131" y="150"/>
                  </a:lnTo>
                  <a:lnTo>
                    <a:pt x="139" y="152"/>
                  </a:lnTo>
                  <a:lnTo>
                    <a:pt x="117" y="169"/>
                  </a:lnTo>
                  <a:lnTo>
                    <a:pt x="124" y="182"/>
                  </a:lnTo>
                  <a:lnTo>
                    <a:pt x="122" y="183"/>
                  </a:lnTo>
                  <a:lnTo>
                    <a:pt x="113" y="190"/>
                  </a:lnTo>
                  <a:lnTo>
                    <a:pt x="99" y="176"/>
                  </a:lnTo>
                  <a:lnTo>
                    <a:pt x="87" y="165"/>
                  </a:lnTo>
                  <a:lnTo>
                    <a:pt x="71" y="166"/>
                  </a:lnTo>
                  <a:lnTo>
                    <a:pt x="67" y="167"/>
                  </a:lnTo>
                  <a:lnTo>
                    <a:pt x="78" y="173"/>
                  </a:lnTo>
                  <a:lnTo>
                    <a:pt x="68" y="177"/>
                  </a:lnTo>
                  <a:lnTo>
                    <a:pt x="51" y="168"/>
                  </a:lnTo>
                  <a:lnTo>
                    <a:pt x="42" y="166"/>
                  </a:lnTo>
                  <a:lnTo>
                    <a:pt x="29" y="135"/>
                  </a:lnTo>
                  <a:lnTo>
                    <a:pt x="17" y="108"/>
                  </a:lnTo>
                  <a:lnTo>
                    <a:pt x="1" y="81"/>
                  </a:lnTo>
                  <a:lnTo>
                    <a:pt x="0" y="79"/>
                  </a:lnTo>
                  <a:lnTo>
                    <a:pt x="6" y="61"/>
                  </a:lnTo>
                  <a:lnTo>
                    <a:pt x="13" y="56"/>
                  </a:lnTo>
                  <a:lnTo>
                    <a:pt x="5" y="41"/>
                  </a:lnTo>
                  <a:lnTo>
                    <a:pt x="3" y="38"/>
                  </a:lnTo>
                  <a:lnTo>
                    <a:pt x="0" y="10"/>
                  </a:lnTo>
                  <a:lnTo>
                    <a:pt x="4" y="11"/>
                  </a:lnTo>
                  <a:lnTo>
                    <a:pt x="13" y="11"/>
                  </a:lnTo>
                  <a:lnTo>
                    <a:pt x="18" y="7"/>
                  </a:lnTo>
                  <a:lnTo>
                    <a:pt x="23" y="3"/>
                  </a:lnTo>
                  <a:lnTo>
                    <a:pt x="36" y="0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65" y="14"/>
                  </a:lnTo>
                  <a:lnTo>
                    <a:pt x="77" y="7"/>
                  </a:lnTo>
                  <a:lnTo>
                    <a:pt x="79" y="6"/>
                  </a:lnTo>
                  <a:lnTo>
                    <a:pt x="81" y="7"/>
                  </a:lnTo>
                  <a:lnTo>
                    <a:pt x="91" y="15"/>
                  </a:lnTo>
                  <a:lnTo>
                    <a:pt x="96" y="9"/>
                  </a:lnTo>
                  <a:close/>
                </a:path>
              </a:pathLst>
            </a:custGeom>
            <a:solidFill>
              <a:srgbClr val="CC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5" name="Freeform 3824">
              <a:extLst>
                <a:ext uri="{FF2B5EF4-FFF2-40B4-BE49-F238E27FC236}">
                  <a16:creationId xmlns:a16="http://schemas.microsoft.com/office/drawing/2014/main" id="{00000000-0008-0000-0700-000009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425" y="2238375"/>
              <a:ext cx="1685925" cy="1143000"/>
            </a:xfrm>
            <a:custGeom>
              <a:avLst/>
              <a:gdLst>
                <a:gd name="T0" fmla="*/ 161 w 177"/>
                <a:gd name="T1" fmla="*/ 31 h 120"/>
                <a:gd name="T2" fmla="*/ 177 w 177"/>
                <a:gd name="T3" fmla="*/ 36 h 120"/>
                <a:gd name="T4" fmla="*/ 171 w 177"/>
                <a:gd name="T5" fmla="*/ 62 h 120"/>
                <a:gd name="T6" fmla="*/ 158 w 177"/>
                <a:gd name="T7" fmla="*/ 67 h 120"/>
                <a:gd name="T8" fmla="*/ 170 w 177"/>
                <a:gd name="T9" fmla="*/ 87 h 120"/>
                <a:gd name="T10" fmla="*/ 158 w 177"/>
                <a:gd name="T11" fmla="*/ 95 h 120"/>
                <a:gd name="T12" fmla="*/ 150 w 177"/>
                <a:gd name="T13" fmla="*/ 99 h 120"/>
                <a:gd name="T14" fmla="*/ 135 w 177"/>
                <a:gd name="T15" fmla="*/ 109 h 120"/>
                <a:gd name="T16" fmla="*/ 130 w 177"/>
                <a:gd name="T17" fmla="*/ 112 h 120"/>
                <a:gd name="T18" fmla="*/ 121 w 177"/>
                <a:gd name="T19" fmla="*/ 120 h 120"/>
                <a:gd name="T20" fmla="*/ 109 w 177"/>
                <a:gd name="T21" fmla="*/ 111 h 120"/>
                <a:gd name="T22" fmla="*/ 95 w 177"/>
                <a:gd name="T23" fmla="*/ 119 h 120"/>
                <a:gd name="T24" fmla="*/ 90 w 177"/>
                <a:gd name="T25" fmla="*/ 112 h 120"/>
                <a:gd name="T26" fmla="*/ 53 w 177"/>
                <a:gd name="T27" fmla="*/ 108 h 120"/>
                <a:gd name="T28" fmla="*/ 43 w 177"/>
                <a:gd name="T29" fmla="*/ 116 h 120"/>
                <a:gd name="T30" fmla="*/ 30 w 177"/>
                <a:gd name="T31" fmla="*/ 115 h 120"/>
                <a:gd name="T32" fmla="*/ 13 w 177"/>
                <a:gd name="T33" fmla="*/ 110 h 120"/>
                <a:gd name="T34" fmla="*/ 12 w 177"/>
                <a:gd name="T35" fmla="*/ 105 h 120"/>
                <a:gd name="T36" fmla="*/ 11 w 177"/>
                <a:gd name="T37" fmla="*/ 92 h 120"/>
                <a:gd name="T38" fmla="*/ 11 w 177"/>
                <a:gd name="T39" fmla="*/ 68 h 120"/>
                <a:gd name="T40" fmla="*/ 22 w 177"/>
                <a:gd name="T41" fmla="*/ 57 h 120"/>
                <a:gd name="T42" fmla="*/ 3 w 177"/>
                <a:gd name="T43" fmla="*/ 13 h 120"/>
                <a:gd name="T44" fmla="*/ 33 w 177"/>
                <a:gd name="T45" fmla="*/ 0 h 120"/>
                <a:gd name="T46" fmla="*/ 59 w 177"/>
                <a:gd name="T47" fmla="*/ 6 h 120"/>
                <a:gd name="T48" fmla="*/ 74 w 177"/>
                <a:gd name="T49" fmla="*/ 6 h 120"/>
                <a:gd name="T50" fmla="*/ 71 w 177"/>
                <a:gd name="T51" fmla="*/ 27 h 120"/>
                <a:gd name="T52" fmla="*/ 95 w 177"/>
                <a:gd name="T53" fmla="*/ 54 h 120"/>
                <a:gd name="T54" fmla="*/ 105 w 177"/>
                <a:gd name="T55" fmla="*/ 40 h 120"/>
                <a:gd name="T56" fmla="*/ 103 w 177"/>
                <a:gd name="T57" fmla="*/ 26 h 120"/>
                <a:gd name="T58" fmla="*/ 108 w 177"/>
                <a:gd name="T59" fmla="*/ 26 h 120"/>
                <a:gd name="T60" fmla="*/ 126 w 177"/>
                <a:gd name="T61" fmla="*/ 22 h 120"/>
                <a:gd name="T62" fmla="*/ 142 w 177"/>
                <a:gd name="T63" fmla="*/ 33 h 120"/>
                <a:gd name="T64" fmla="*/ 159 w 177"/>
                <a:gd name="T65" fmla="*/ 2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7" h="120">
                  <a:moveTo>
                    <a:pt x="159" y="24"/>
                  </a:moveTo>
                  <a:lnTo>
                    <a:pt x="161" y="31"/>
                  </a:lnTo>
                  <a:lnTo>
                    <a:pt x="169" y="26"/>
                  </a:lnTo>
                  <a:lnTo>
                    <a:pt x="177" y="36"/>
                  </a:lnTo>
                  <a:lnTo>
                    <a:pt x="172" y="43"/>
                  </a:lnTo>
                  <a:lnTo>
                    <a:pt x="171" y="62"/>
                  </a:lnTo>
                  <a:lnTo>
                    <a:pt x="171" y="62"/>
                  </a:lnTo>
                  <a:lnTo>
                    <a:pt x="158" y="67"/>
                  </a:lnTo>
                  <a:lnTo>
                    <a:pt x="160" y="84"/>
                  </a:lnTo>
                  <a:lnTo>
                    <a:pt x="170" y="87"/>
                  </a:lnTo>
                  <a:lnTo>
                    <a:pt x="168" y="96"/>
                  </a:lnTo>
                  <a:lnTo>
                    <a:pt x="158" y="95"/>
                  </a:lnTo>
                  <a:lnTo>
                    <a:pt x="150" y="95"/>
                  </a:lnTo>
                  <a:lnTo>
                    <a:pt x="150" y="99"/>
                  </a:lnTo>
                  <a:lnTo>
                    <a:pt x="150" y="101"/>
                  </a:lnTo>
                  <a:lnTo>
                    <a:pt x="135" y="109"/>
                  </a:lnTo>
                  <a:lnTo>
                    <a:pt x="133" y="111"/>
                  </a:lnTo>
                  <a:lnTo>
                    <a:pt x="130" y="112"/>
                  </a:lnTo>
                  <a:lnTo>
                    <a:pt x="126" y="114"/>
                  </a:lnTo>
                  <a:lnTo>
                    <a:pt x="121" y="120"/>
                  </a:lnTo>
                  <a:lnTo>
                    <a:pt x="111" y="112"/>
                  </a:lnTo>
                  <a:lnTo>
                    <a:pt x="109" y="111"/>
                  </a:lnTo>
                  <a:lnTo>
                    <a:pt x="107" y="112"/>
                  </a:lnTo>
                  <a:lnTo>
                    <a:pt x="95" y="119"/>
                  </a:lnTo>
                  <a:lnTo>
                    <a:pt x="90" y="112"/>
                  </a:lnTo>
                  <a:lnTo>
                    <a:pt x="90" y="112"/>
                  </a:lnTo>
                  <a:lnTo>
                    <a:pt x="66" y="105"/>
                  </a:lnTo>
                  <a:lnTo>
                    <a:pt x="53" y="108"/>
                  </a:lnTo>
                  <a:lnTo>
                    <a:pt x="48" y="112"/>
                  </a:lnTo>
                  <a:lnTo>
                    <a:pt x="43" y="116"/>
                  </a:lnTo>
                  <a:lnTo>
                    <a:pt x="34" y="116"/>
                  </a:lnTo>
                  <a:lnTo>
                    <a:pt x="30" y="115"/>
                  </a:lnTo>
                  <a:lnTo>
                    <a:pt x="21" y="112"/>
                  </a:lnTo>
                  <a:lnTo>
                    <a:pt x="13" y="110"/>
                  </a:lnTo>
                  <a:lnTo>
                    <a:pt x="12" y="107"/>
                  </a:lnTo>
                  <a:lnTo>
                    <a:pt x="12" y="105"/>
                  </a:lnTo>
                  <a:lnTo>
                    <a:pt x="12" y="102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11" y="68"/>
                  </a:lnTo>
                  <a:lnTo>
                    <a:pt x="8" y="66"/>
                  </a:lnTo>
                  <a:lnTo>
                    <a:pt x="22" y="57"/>
                  </a:lnTo>
                  <a:lnTo>
                    <a:pt x="5" y="29"/>
                  </a:lnTo>
                  <a:lnTo>
                    <a:pt x="3" y="13"/>
                  </a:lnTo>
                  <a:lnTo>
                    <a:pt x="12" y="3"/>
                  </a:lnTo>
                  <a:lnTo>
                    <a:pt x="33" y="0"/>
                  </a:lnTo>
                  <a:lnTo>
                    <a:pt x="49" y="8"/>
                  </a:lnTo>
                  <a:lnTo>
                    <a:pt x="59" y="6"/>
                  </a:lnTo>
                  <a:lnTo>
                    <a:pt x="69" y="4"/>
                  </a:lnTo>
                  <a:lnTo>
                    <a:pt x="74" y="6"/>
                  </a:lnTo>
                  <a:lnTo>
                    <a:pt x="70" y="10"/>
                  </a:lnTo>
                  <a:lnTo>
                    <a:pt x="71" y="27"/>
                  </a:lnTo>
                  <a:lnTo>
                    <a:pt x="93" y="52"/>
                  </a:lnTo>
                  <a:lnTo>
                    <a:pt x="95" y="54"/>
                  </a:lnTo>
                  <a:lnTo>
                    <a:pt x="101" y="45"/>
                  </a:lnTo>
                  <a:lnTo>
                    <a:pt x="105" y="40"/>
                  </a:lnTo>
                  <a:lnTo>
                    <a:pt x="103" y="27"/>
                  </a:lnTo>
                  <a:lnTo>
                    <a:pt x="103" y="26"/>
                  </a:lnTo>
                  <a:lnTo>
                    <a:pt x="103" y="26"/>
                  </a:lnTo>
                  <a:lnTo>
                    <a:pt x="108" y="26"/>
                  </a:lnTo>
                  <a:lnTo>
                    <a:pt x="113" y="27"/>
                  </a:lnTo>
                  <a:lnTo>
                    <a:pt x="126" y="22"/>
                  </a:lnTo>
                  <a:lnTo>
                    <a:pt x="127" y="31"/>
                  </a:lnTo>
                  <a:lnTo>
                    <a:pt x="142" y="33"/>
                  </a:lnTo>
                  <a:lnTo>
                    <a:pt x="143" y="25"/>
                  </a:lnTo>
                  <a:lnTo>
                    <a:pt x="159" y="24"/>
                  </a:lnTo>
                  <a:close/>
                </a:path>
              </a:pathLst>
            </a:custGeom>
            <a:solidFill>
              <a:srgbClr val="CC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6" name="Freeform 3821">
              <a:extLst>
                <a:ext uri="{FF2B5EF4-FFF2-40B4-BE49-F238E27FC236}">
                  <a16:creationId xmlns:a16="http://schemas.microsoft.com/office/drawing/2014/main" id="{00000000-0008-0000-0700-00000A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3575" y="2486025"/>
              <a:ext cx="1514475" cy="1371600"/>
            </a:xfrm>
            <a:custGeom>
              <a:avLst/>
              <a:gdLst>
                <a:gd name="T0" fmla="*/ 159 w 159"/>
                <a:gd name="T1" fmla="*/ 104 h 144"/>
                <a:gd name="T2" fmla="*/ 157 w 159"/>
                <a:gd name="T3" fmla="*/ 121 h 144"/>
                <a:gd name="T4" fmla="*/ 157 w 159"/>
                <a:gd name="T5" fmla="*/ 125 h 144"/>
                <a:gd name="T6" fmla="*/ 145 w 159"/>
                <a:gd name="T7" fmla="*/ 124 h 144"/>
                <a:gd name="T8" fmla="*/ 144 w 159"/>
                <a:gd name="T9" fmla="*/ 128 h 144"/>
                <a:gd name="T10" fmla="*/ 143 w 159"/>
                <a:gd name="T11" fmla="*/ 134 h 144"/>
                <a:gd name="T12" fmla="*/ 112 w 159"/>
                <a:gd name="T13" fmla="*/ 135 h 144"/>
                <a:gd name="T14" fmla="*/ 99 w 159"/>
                <a:gd name="T15" fmla="*/ 123 h 144"/>
                <a:gd name="T16" fmla="*/ 91 w 159"/>
                <a:gd name="T17" fmla="*/ 128 h 144"/>
                <a:gd name="T18" fmla="*/ 97 w 159"/>
                <a:gd name="T19" fmla="*/ 135 h 144"/>
                <a:gd name="T20" fmla="*/ 94 w 159"/>
                <a:gd name="T21" fmla="*/ 140 h 144"/>
                <a:gd name="T22" fmla="*/ 92 w 159"/>
                <a:gd name="T23" fmla="*/ 144 h 144"/>
                <a:gd name="T24" fmla="*/ 77 w 159"/>
                <a:gd name="T25" fmla="*/ 140 h 144"/>
                <a:gd name="T26" fmla="*/ 76 w 159"/>
                <a:gd name="T27" fmla="*/ 139 h 144"/>
                <a:gd name="T28" fmla="*/ 75 w 159"/>
                <a:gd name="T29" fmla="*/ 138 h 144"/>
                <a:gd name="T30" fmla="*/ 71 w 159"/>
                <a:gd name="T31" fmla="*/ 132 h 144"/>
                <a:gd name="T32" fmla="*/ 64 w 159"/>
                <a:gd name="T33" fmla="*/ 132 h 144"/>
                <a:gd name="T34" fmla="*/ 42 w 159"/>
                <a:gd name="T35" fmla="*/ 131 h 144"/>
                <a:gd name="T36" fmla="*/ 38 w 159"/>
                <a:gd name="T37" fmla="*/ 128 h 144"/>
                <a:gd name="T38" fmla="*/ 24 w 159"/>
                <a:gd name="T39" fmla="*/ 113 h 144"/>
                <a:gd name="T40" fmla="*/ 0 w 159"/>
                <a:gd name="T41" fmla="*/ 88 h 144"/>
                <a:gd name="T42" fmla="*/ 4 w 159"/>
                <a:gd name="T43" fmla="*/ 86 h 144"/>
                <a:gd name="T44" fmla="*/ 7 w 159"/>
                <a:gd name="T45" fmla="*/ 85 h 144"/>
                <a:gd name="T46" fmla="*/ 9 w 159"/>
                <a:gd name="T47" fmla="*/ 83 h 144"/>
                <a:gd name="T48" fmla="*/ 24 w 159"/>
                <a:gd name="T49" fmla="*/ 75 h 144"/>
                <a:gd name="T50" fmla="*/ 24 w 159"/>
                <a:gd name="T51" fmla="*/ 73 h 144"/>
                <a:gd name="T52" fmla="*/ 24 w 159"/>
                <a:gd name="T53" fmla="*/ 69 h 144"/>
                <a:gd name="T54" fmla="*/ 32 w 159"/>
                <a:gd name="T55" fmla="*/ 69 h 144"/>
                <a:gd name="T56" fmla="*/ 42 w 159"/>
                <a:gd name="T57" fmla="*/ 70 h 144"/>
                <a:gd name="T58" fmla="*/ 44 w 159"/>
                <a:gd name="T59" fmla="*/ 61 h 144"/>
                <a:gd name="T60" fmla="*/ 34 w 159"/>
                <a:gd name="T61" fmla="*/ 58 h 144"/>
                <a:gd name="T62" fmla="*/ 32 w 159"/>
                <a:gd name="T63" fmla="*/ 41 h 144"/>
                <a:gd name="T64" fmla="*/ 45 w 159"/>
                <a:gd name="T65" fmla="*/ 36 h 144"/>
                <a:gd name="T66" fmla="*/ 45 w 159"/>
                <a:gd name="T67" fmla="*/ 36 h 144"/>
                <a:gd name="T68" fmla="*/ 46 w 159"/>
                <a:gd name="T69" fmla="*/ 17 h 144"/>
                <a:gd name="T70" fmla="*/ 51 w 159"/>
                <a:gd name="T71" fmla="*/ 10 h 144"/>
                <a:gd name="T72" fmla="*/ 43 w 159"/>
                <a:gd name="T73" fmla="*/ 0 h 144"/>
                <a:gd name="T74" fmla="*/ 56 w 159"/>
                <a:gd name="T75" fmla="*/ 6 h 144"/>
                <a:gd name="T76" fmla="*/ 58 w 159"/>
                <a:gd name="T77" fmla="*/ 17 h 144"/>
                <a:gd name="T78" fmla="*/ 78 w 159"/>
                <a:gd name="T79" fmla="*/ 25 h 144"/>
                <a:gd name="T80" fmla="*/ 92 w 159"/>
                <a:gd name="T81" fmla="*/ 57 h 144"/>
                <a:gd name="T82" fmla="*/ 94 w 159"/>
                <a:gd name="T83" fmla="*/ 57 h 144"/>
                <a:gd name="T84" fmla="*/ 105 w 159"/>
                <a:gd name="T85" fmla="*/ 56 h 144"/>
                <a:gd name="T86" fmla="*/ 107 w 159"/>
                <a:gd name="T87" fmla="*/ 86 h 144"/>
                <a:gd name="T88" fmla="*/ 107 w 159"/>
                <a:gd name="T89" fmla="*/ 90 h 144"/>
                <a:gd name="T90" fmla="*/ 128 w 159"/>
                <a:gd name="T91" fmla="*/ 90 h 144"/>
                <a:gd name="T92" fmla="*/ 130 w 159"/>
                <a:gd name="T93" fmla="*/ 86 h 144"/>
                <a:gd name="T94" fmla="*/ 132 w 159"/>
                <a:gd name="T95" fmla="*/ 83 h 144"/>
                <a:gd name="T96" fmla="*/ 135 w 159"/>
                <a:gd name="T97" fmla="*/ 86 h 144"/>
                <a:gd name="T98" fmla="*/ 138 w 159"/>
                <a:gd name="T99" fmla="*/ 90 h 144"/>
                <a:gd name="T100" fmla="*/ 144 w 159"/>
                <a:gd name="T101" fmla="*/ 100 h 144"/>
                <a:gd name="T102" fmla="*/ 159 w 159"/>
                <a:gd name="T103" fmla="*/ 10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9" h="144">
                  <a:moveTo>
                    <a:pt x="159" y="104"/>
                  </a:moveTo>
                  <a:lnTo>
                    <a:pt x="157" y="121"/>
                  </a:lnTo>
                  <a:lnTo>
                    <a:pt x="157" y="125"/>
                  </a:lnTo>
                  <a:lnTo>
                    <a:pt x="145" y="124"/>
                  </a:lnTo>
                  <a:lnTo>
                    <a:pt x="144" y="128"/>
                  </a:lnTo>
                  <a:lnTo>
                    <a:pt x="143" y="134"/>
                  </a:lnTo>
                  <a:lnTo>
                    <a:pt x="112" y="135"/>
                  </a:lnTo>
                  <a:lnTo>
                    <a:pt x="99" y="123"/>
                  </a:lnTo>
                  <a:lnTo>
                    <a:pt x="91" y="128"/>
                  </a:lnTo>
                  <a:lnTo>
                    <a:pt x="97" y="135"/>
                  </a:lnTo>
                  <a:lnTo>
                    <a:pt x="94" y="140"/>
                  </a:lnTo>
                  <a:lnTo>
                    <a:pt x="92" y="144"/>
                  </a:lnTo>
                  <a:lnTo>
                    <a:pt x="77" y="140"/>
                  </a:lnTo>
                  <a:lnTo>
                    <a:pt x="76" y="139"/>
                  </a:lnTo>
                  <a:lnTo>
                    <a:pt x="75" y="138"/>
                  </a:lnTo>
                  <a:lnTo>
                    <a:pt x="71" y="132"/>
                  </a:lnTo>
                  <a:lnTo>
                    <a:pt x="64" y="132"/>
                  </a:lnTo>
                  <a:lnTo>
                    <a:pt x="42" y="131"/>
                  </a:lnTo>
                  <a:lnTo>
                    <a:pt x="38" y="128"/>
                  </a:lnTo>
                  <a:lnTo>
                    <a:pt x="24" y="113"/>
                  </a:lnTo>
                  <a:lnTo>
                    <a:pt x="0" y="88"/>
                  </a:lnTo>
                  <a:lnTo>
                    <a:pt x="4" y="86"/>
                  </a:lnTo>
                  <a:lnTo>
                    <a:pt x="7" y="85"/>
                  </a:lnTo>
                  <a:lnTo>
                    <a:pt x="9" y="83"/>
                  </a:lnTo>
                  <a:lnTo>
                    <a:pt x="24" y="75"/>
                  </a:lnTo>
                  <a:lnTo>
                    <a:pt x="24" y="73"/>
                  </a:lnTo>
                  <a:lnTo>
                    <a:pt x="24" y="69"/>
                  </a:lnTo>
                  <a:lnTo>
                    <a:pt x="32" y="69"/>
                  </a:lnTo>
                  <a:lnTo>
                    <a:pt x="42" y="70"/>
                  </a:lnTo>
                  <a:lnTo>
                    <a:pt x="44" y="61"/>
                  </a:lnTo>
                  <a:lnTo>
                    <a:pt x="34" y="58"/>
                  </a:lnTo>
                  <a:lnTo>
                    <a:pt x="32" y="41"/>
                  </a:lnTo>
                  <a:lnTo>
                    <a:pt x="45" y="36"/>
                  </a:lnTo>
                  <a:lnTo>
                    <a:pt x="45" y="36"/>
                  </a:lnTo>
                  <a:lnTo>
                    <a:pt x="46" y="17"/>
                  </a:lnTo>
                  <a:lnTo>
                    <a:pt x="51" y="10"/>
                  </a:lnTo>
                  <a:lnTo>
                    <a:pt x="43" y="0"/>
                  </a:lnTo>
                  <a:lnTo>
                    <a:pt x="56" y="6"/>
                  </a:lnTo>
                  <a:lnTo>
                    <a:pt x="58" y="17"/>
                  </a:lnTo>
                  <a:lnTo>
                    <a:pt x="78" y="25"/>
                  </a:lnTo>
                  <a:lnTo>
                    <a:pt x="92" y="57"/>
                  </a:lnTo>
                  <a:lnTo>
                    <a:pt x="94" y="57"/>
                  </a:lnTo>
                  <a:lnTo>
                    <a:pt x="105" y="56"/>
                  </a:lnTo>
                  <a:lnTo>
                    <a:pt x="107" y="86"/>
                  </a:lnTo>
                  <a:lnTo>
                    <a:pt x="107" y="90"/>
                  </a:lnTo>
                  <a:lnTo>
                    <a:pt x="128" y="90"/>
                  </a:lnTo>
                  <a:lnTo>
                    <a:pt x="130" y="86"/>
                  </a:lnTo>
                  <a:lnTo>
                    <a:pt x="132" y="83"/>
                  </a:lnTo>
                  <a:lnTo>
                    <a:pt x="135" y="86"/>
                  </a:lnTo>
                  <a:lnTo>
                    <a:pt x="138" y="90"/>
                  </a:lnTo>
                  <a:lnTo>
                    <a:pt x="144" y="100"/>
                  </a:lnTo>
                  <a:lnTo>
                    <a:pt x="159" y="104"/>
                  </a:lnTo>
                  <a:close/>
                </a:path>
              </a:pathLst>
            </a:custGeom>
            <a:solidFill>
              <a:srgbClr val="CC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7" name="Freeform 3816">
              <a:extLst>
                <a:ext uri="{FF2B5EF4-FFF2-40B4-BE49-F238E27FC236}">
                  <a16:creationId xmlns:a16="http://schemas.microsoft.com/office/drawing/2014/main" id="{00000000-0008-0000-0700-00000B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5650" y="3381375"/>
              <a:ext cx="1238250" cy="981075"/>
            </a:xfrm>
            <a:custGeom>
              <a:avLst/>
              <a:gdLst>
                <a:gd name="T0" fmla="*/ 64 w 130"/>
                <a:gd name="T1" fmla="*/ 1 h 103"/>
                <a:gd name="T2" fmla="*/ 70 w 130"/>
                <a:gd name="T3" fmla="*/ 20 h 103"/>
                <a:gd name="T4" fmla="*/ 85 w 130"/>
                <a:gd name="T5" fmla="*/ 29 h 103"/>
                <a:gd name="T6" fmla="*/ 85 w 130"/>
                <a:gd name="T7" fmla="*/ 29 h 103"/>
                <a:gd name="T8" fmla="*/ 88 w 130"/>
                <a:gd name="T9" fmla="*/ 28 h 103"/>
                <a:gd name="T10" fmla="*/ 89 w 130"/>
                <a:gd name="T11" fmla="*/ 27 h 103"/>
                <a:gd name="T12" fmla="*/ 96 w 130"/>
                <a:gd name="T13" fmla="*/ 25 h 103"/>
                <a:gd name="T14" fmla="*/ 105 w 130"/>
                <a:gd name="T15" fmla="*/ 46 h 103"/>
                <a:gd name="T16" fmla="*/ 115 w 130"/>
                <a:gd name="T17" fmla="*/ 47 h 103"/>
                <a:gd name="T18" fmla="*/ 130 w 130"/>
                <a:gd name="T19" fmla="*/ 67 h 103"/>
                <a:gd name="T20" fmla="*/ 123 w 130"/>
                <a:gd name="T21" fmla="*/ 71 h 103"/>
                <a:gd name="T22" fmla="*/ 121 w 130"/>
                <a:gd name="T23" fmla="*/ 72 h 103"/>
                <a:gd name="T24" fmla="*/ 121 w 130"/>
                <a:gd name="T25" fmla="*/ 72 h 103"/>
                <a:gd name="T26" fmla="*/ 120 w 130"/>
                <a:gd name="T27" fmla="*/ 72 h 103"/>
                <a:gd name="T28" fmla="*/ 106 w 130"/>
                <a:gd name="T29" fmla="*/ 74 h 103"/>
                <a:gd name="T30" fmla="*/ 92 w 130"/>
                <a:gd name="T31" fmla="*/ 74 h 103"/>
                <a:gd name="T32" fmla="*/ 100 w 130"/>
                <a:gd name="T33" fmla="*/ 83 h 103"/>
                <a:gd name="T34" fmla="*/ 88 w 130"/>
                <a:gd name="T35" fmla="*/ 91 h 103"/>
                <a:gd name="T36" fmla="*/ 87 w 130"/>
                <a:gd name="T37" fmla="*/ 100 h 103"/>
                <a:gd name="T38" fmla="*/ 82 w 130"/>
                <a:gd name="T39" fmla="*/ 103 h 103"/>
                <a:gd name="T40" fmla="*/ 69 w 130"/>
                <a:gd name="T41" fmla="*/ 103 h 103"/>
                <a:gd name="T42" fmla="*/ 74 w 130"/>
                <a:gd name="T43" fmla="*/ 86 h 103"/>
                <a:gd name="T44" fmla="*/ 62 w 130"/>
                <a:gd name="T45" fmla="*/ 69 h 103"/>
                <a:gd name="T46" fmla="*/ 57 w 130"/>
                <a:gd name="T47" fmla="*/ 73 h 103"/>
                <a:gd name="T48" fmla="*/ 53 w 130"/>
                <a:gd name="T49" fmla="*/ 76 h 103"/>
                <a:gd name="T50" fmla="*/ 45 w 130"/>
                <a:gd name="T51" fmla="*/ 74 h 103"/>
                <a:gd name="T52" fmla="*/ 31 w 130"/>
                <a:gd name="T53" fmla="*/ 48 h 103"/>
                <a:gd name="T54" fmla="*/ 9 w 130"/>
                <a:gd name="T55" fmla="*/ 51 h 103"/>
                <a:gd name="T56" fmla="*/ 0 w 130"/>
                <a:gd name="T57" fmla="*/ 40 h 103"/>
                <a:gd name="T58" fmla="*/ 1 w 130"/>
                <a:gd name="T59" fmla="*/ 34 h 103"/>
                <a:gd name="T60" fmla="*/ 2 w 130"/>
                <a:gd name="T61" fmla="*/ 30 h 103"/>
                <a:gd name="T62" fmla="*/ 14 w 130"/>
                <a:gd name="T63" fmla="*/ 31 h 103"/>
                <a:gd name="T64" fmla="*/ 14 w 130"/>
                <a:gd name="T65" fmla="*/ 27 h 103"/>
                <a:gd name="T66" fmla="*/ 16 w 130"/>
                <a:gd name="T67" fmla="*/ 10 h 103"/>
                <a:gd name="T68" fmla="*/ 20 w 130"/>
                <a:gd name="T69" fmla="*/ 14 h 103"/>
                <a:gd name="T70" fmla="*/ 37 w 130"/>
                <a:gd name="T71" fmla="*/ 6 h 103"/>
                <a:gd name="T72" fmla="*/ 43 w 130"/>
                <a:gd name="T73" fmla="*/ 11 h 103"/>
                <a:gd name="T74" fmla="*/ 54 w 130"/>
                <a:gd name="T75" fmla="*/ 1 h 103"/>
                <a:gd name="T76" fmla="*/ 54 w 130"/>
                <a:gd name="T77" fmla="*/ 0 h 103"/>
                <a:gd name="T78" fmla="*/ 64 w 130"/>
                <a:gd name="T79" fmla="*/ 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0" h="103">
                  <a:moveTo>
                    <a:pt x="64" y="1"/>
                  </a:moveTo>
                  <a:lnTo>
                    <a:pt x="70" y="20"/>
                  </a:lnTo>
                  <a:lnTo>
                    <a:pt x="85" y="29"/>
                  </a:lnTo>
                  <a:lnTo>
                    <a:pt x="85" y="29"/>
                  </a:lnTo>
                  <a:lnTo>
                    <a:pt x="88" y="28"/>
                  </a:lnTo>
                  <a:lnTo>
                    <a:pt x="89" y="27"/>
                  </a:lnTo>
                  <a:lnTo>
                    <a:pt x="96" y="25"/>
                  </a:lnTo>
                  <a:lnTo>
                    <a:pt x="105" y="46"/>
                  </a:lnTo>
                  <a:lnTo>
                    <a:pt x="115" y="47"/>
                  </a:lnTo>
                  <a:lnTo>
                    <a:pt x="130" y="67"/>
                  </a:lnTo>
                  <a:lnTo>
                    <a:pt x="123" y="71"/>
                  </a:lnTo>
                  <a:lnTo>
                    <a:pt x="121" y="72"/>
                  </a:lnTo>
                  <a:lnTo>
                    <a:pt x="121" y="72"/>
                  </a:lnTo>
                  <a:lnTo>
                    <a:pt x="120" y="72"/>
                  </a:lnTo>
                  <a:lnTo>
                    <a:pt x="106" y="74"/>
                  </a:lnTo>
                  <a:lnTo>
                    <a:pt x="92" y="74"/>
                  </a:lnTo>
                  <a:lnTo>
                    <a:pt x="100" y="83"/>
                  </a:lnTo>
                  <a:lnTo>
                    <a:pt x="88" y="91"/>
                  </a:lnTo>
                  <a:lnTo>
                    <a:pt x="87" y="100"/>
                  </a:lnTo>
                  <a:lnTo>
                    <a:pt x="82" y="103"/>
                  </a:lnTo>
                  <a:lnTo>
                    <a:pt x="69" y="103"/>
                  </a:lnTo>
                  <a:lnTo>
                    <a:pt x="74" y="86"/>
                  </a:lnTo>
                  <a:lnTo>
                    <a:pt x="62" y="69"/>
                  </a:lnTo>
                  <a:lnTo>
                    <a:pt x="57" y="73"/>
                  </a:lnTo>
                  <a:lnTo>
                    <a:pt x="53" y="76"/>
                  </a:lnTo>
                  <a:lnTo>
                    <a:pt x="45" y="74"/>
                  </a:lnTo>
                  <a:lnTo>
                    <a:pt x="31" y="48"/>
                  </a:lnTo>
                  <a:lnTo>
                    <a:pt x="9" y="51"/>
                  </a:lnTo>
                  <a:lnTo>
                    <a:pt x="0" y="40"/>
                  </a:lnTo>
                  <a:lnTo>
                    <a:pt x="1" y="34"/>
                  </a:lnTo>
                  <a:lnTo>
                    <a:pt x="2" y="30"/>
                  </a:lnTo>
                  <a:lnTo>
                    <a:pt x="14" y="31"/>
                  </a:lnTo>
                  <a:lnTo>
                    <a:pt x="14" y="27"/>
                  </a:lnTo>
                  <a:lnTo>
                    <a:pt x="16" y="10"/>
                  </a:lnTo>
                  <a:lnTo>
                    <a:pt x="20" y="14"/>
                  </a:lnTo>
                  <a:lnTo>
                    <a:pt x="37" y="6"/>
                  </a:lnTo>
                  <a:lnTo>
                    <a:pt x="43" y="11"/>
                  </a:lnTo>
                  <a:lnTo>
                    <a:pt x="54" y="1"/>
                  </a:lnTo>
                  <a:lnTo>
                    <a:pt x="54" y="0"/>
                  </a:lnTo>
                  <a:lnTo>
                    <a:pt x="64" y="1"/>
                  </a:lnTo>
                  <a:close/>
                </a:path>
              </a:pathLst>
            </a:custGeom>
            <a:solidFill>
              <a:srgbClr val="68C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8" name="Freeform 3807">
              <a:extLst>
                <a:ext uri="{FF2B5EF4-FFF2-40B4-BE49-F238E27FC236}">
                  <a16:creationId xmlns:a16="http://schemas.microsoft.com/office/drawing/2014/main" id="{00000000-0008-0000-0700-00000C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6700" y="3057525"/>
              <a:ext cx="1143000" cy="1733550"/>
            </a:xfrm>
            <a:custGeom>
              <a:avLst/>
              <a:gdLst>
                <a:gd name="T0" fmla="*/ 94 w 120"/>
                <a:gd name="T1" fmla="*/ 27 h 182"/>
                <a:gd name="T2" fmla="*/ 90 w 120"/>
                <a:gd name="T3" fmla="*/ 33 h 182"/>
                <a:gd name="T4" fmla="*/ 97 w 120"/>
                <a:gd name="T5" fmla="*/ 47 h 182"/>
                <a:gd name="T6" fmla="*/ 94 w 120"/>
                <a:gd name="T7" fmla="*/ 57 h 182"/>
                <a:gd name="T8" fmla="*/ 83 w 120"/>
                <a:gd name="T9" fmla="*/ 58 h 182"/>
                <a:gd name="T10" fmla="*/ 82 w 120"/>
                <a:gd name="T11" fmla="*/ 66 h 182"/>
                <a:gd name="T12" fmla="*/ 93 w 120"/>
                <a:gd name="T13" fmla="*/ 89 h 182"/>
                <a:gd name="T14" fmla="*/ 97 w 120"/>
                <a:gd name="T15" fmla="*/ 94 h 182"/>
                <a:gd name="T16" fmla="*/ 102 w 120"/>
                <a:gd name="T17" fmla="*/ 97 h 182"/>
                <a:gd name="T18" fmla="*/ 108 w 120"/>
                <a:gd name="T19" fmla="*/ 101 h 182"/>
                <a:gd name="T20" fmla="*/ 112 w 120"/>
                <a:gd name="T21" fmla="*/ 109 h 182"/>
                <a:gd name="T22" fmla="*/ 120 w 120"/>
                <a:gd name="T23" fmla="*/ 123 h 182"/>
                <a:gd name="T24" fmla="*/ 112 w 120"/>
                <a:gd name="T25" fmla="*/ 133 h 182"/>
                <a:gd name="T26" fmla="*/ 104 w 120"/>
                <a:gd name="T27" fmla="*/ 144 h 182"/>
                <a:gd name="T28" fmla="*/ 104 w 120"/>
                <a:gd name="T29" fmla="*/ 144 h 182"/>
                <a:gd name="T30" fmla="*/ 94 w 120"/>
                <a:gd name="T31" fmla="*/ 139 h 182"/>
                <a:gd name="T32" fmla="*/ 94 w 120"/>
                <a:gd name="T33" fmla="*/ 139 h 182"/>
                <a:gd name="T34" fmla="*/ 91 w 120"/>
                <a:gd name="T35" fmla="*/ 141 h 182"/>
                <a:gd name="T36" fmla="*/ 88 w 120"/>
                <a:gd name="T37" fmla="*/ 143 h 182"/>
                <a:gd name="T38" fmla="*/ 83 w 120"/>
                <a:gd name="T39" fmla="*/ 146 h 182"/>
                <a:gd name="T40" fmla="*/ 82 w 120"/>
                <a:gd name="T41" fmla="*/ 152 h 182"/>
                <a:gd name="T42" fmla="*/ 81 w 120"/>
                <a:gd name="T43" fmla="*/ 151 h 182"/>
                <a:gd name="T44" fmla="*/ 77 w 120"/>
                <a:gd name="T45" fmla="*/ 151 h 182"/>
                <a:gd name="T46" fmla="*/ 63 w 120"/>
                <a:gd name="T47" fmla="*/ 151 h 182"/>
                <a:gd name="T48" fmla="*/ 63 w 120"/>
                <a:gd name="T49" fmla="*/ 151 h 182"/>
                <a:gd name="T50" fmla="*/ 63 w 120"/>
                <a:gd name="T51" fmla="*/ 151 h 182"/>
                <a:gd name="T52" fmla="*/ 63 w 120"/>
                <a:gd name="T53" fmla="*/ 151 h 182"/>
                <a:gd name="T54" fmla="*/ 63 w 120"/>
                <a:gd name="T55" fmla="*/ 151 h 182"/>
                <a:gd name="T56" fmla="*/ 52 w 120"/>
                <a:gd name="T57" fmla="*/ 161 h 182"/>
                <a:gd name="T58" fmla="*/ 53 w 120"/>
                <a:gd name="T59" fmla="*/ 170 h 182"/>
                <a:gd name="T60" fmla="*/ 36 w 120"/>
                <a:gd name="T61" fmla="*/ 182 h 182"/>
                <a:gd name="T62" fmla="*/ 33 w 120"/>
                <a:gd name="T63" fmla="*/ 180 h 182"/>
                <a:gd name="T64" fmla="*/ 5 w 120"/>
                <a:gd name="T65" fmla="*/ 156 h 182"/>
                <a:gd name="T66" fmla="*/ 0 w 120"/>
                <a:gd name="T67" fmla="*/ 137 h 182"/>
                <a:gd name="T68" fmla="*/ 5 w 120"/>
                <a:gd name="T69" fmla="*/ 134 h 182"/>
                <a:gd name="T70" fmla="*/ 6 w 120"/>
                <a:gd name="T71" fmla="*/ 125 h 182"/>
                <a:gd name="T72" fmla="*/ 18 w 120"/>
                <a:gd name="T73" fmla="*/ 117 h 182"/>
                <a:gd name="T74" fmla="*/ 10 w 120"/>
                <a:gd name="T75" fmla="*/ 108 h 182"/>
                <a:gd name="T76" fmla="*/ 24 w 120"/>
                <a:gd name="T77" fmla="*/ 108 h 182"/>
                <a:gd name="T78" fmla="*/ 38 w 120"/>
                <a:gd name="T79" fmla="*/ 106 h 182"/>
                <a:gd name="T80" fmla="*/ 39 w 120"/>
                <a:gd name="T81" fmla="*/ 106 h 182"/>
                <a:gd name="T82" fmla="*/ 39 w 120"/>
                <a:gd name="T83" fmla="*/ 106 h 182"/>
                <a:gd name="T84" fmla="*/ 41 w 120"/>
                <a:gd name="T85" fmla="*/ 105 h 182"/>
                <a:gd name="T86" fmla="*/ 48 w 120"/>
                <a:gd name="T87" fmla="*/ 101 h 182"/>
                <a:gd name="T88" fmla="*/ 33 w 120"/>
                <a:gd name="T89" fmla="*/ 81 h 182"/>
                <a:gd name="T90" fmla="*/ 23 w 120"/>
                <a:gd name="T91" fmla="*/ 80 h 182"/>
                <a:gd name="T92" fmla="*/ 14 w 120"/>
                <a:gd name="T93" fmla="*/ 59 h 182"/>
                <a:gd name="T94" fmla="*/ 16 w 120"/>
                <a:gd name="T95" fmla="*/ 58 h 182"/>
                <a:gd name="T96" fmla="*/ 29 w 120"/>
                <a:gd name="T97" fmla="*/ 51 h 182"/>
                <a:gd name="T98" fmla="*/ 33 w 120"/>
                <a:gd name="T99" fmla="*/ 52 h 182"/>
                <a:gd name="T100" fmla="*/ 45 w 120"/>
                <a:gd name="T101" fmla="*/ 53 h 182"/>
                <a:gd name="T102" fmla="*/ 39 w 120"/>
                <a:gd name="T103" fmla="*/ 48 h 182"/>
                <a:gd name="T104" fmla="*/ 44 w 120"/>
                <a:gd name="T105" fmla="*/ 28 h 182"/>
                <a:gd name="T106" fmla="*/ 44 w 120"/>
                <a:gd name="T107" fmla="*/ 26 h 182"/>
                <a:gd name="T108" fmla="*/ 49 w 120"/>
                <a:gd name="T109" fmla="*/ 9 h 182"/>
                <a:gd name="T110" fmla="*/ 49 w 120"/>
                <a:gd name="T111" fmla="*/ 9 h 182"/>
                <a:gd name="T112" fmla="*/ 49 w 120"/>
                <a:gd name="T113" fmla="*/ 9 h 182"/>
                <a:gd name="T114" fmla="*/ 58 w 120"/>
                <a:gd name="T115" fmla="*/ 8 h 182"/>
                <a:gd name="T116" fmla="*/ 64 w 120"/>
                <a:gd name="T117" fmla="*/ 1 h 182"/>
                <a:gd name="T118" fmla="*/ 70 w 120"/>
                <a:gd name="T119" fmla="*/ 1 h 182"/>
                <a:gd name="T120" fmla="*/ 81 w 120"/>
                <a:gd name="T121" fmla="*/ 0 h 182"/>
                <a:gd name="T122" fmla="*/ 94 w 120"/>
                <a:gd name="T123" fmla="*/ 26 h 182"/>
                <a:gd name="T124" fmla="*/ 94 w 120"/>
                <a:gd name="T125" fmla="*/ 2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0" h="182">
                  <a:moveTo>
                    <a:pt x="94" y="27"/>
                  </a:moveTo>
                  <a:lnTo>
                    <a:pt x="90" y="33"/>
                  </a:lnTo>
                  <a:lnTo>
                    <a:pt x="97" y="47"/>
                  </a:lnTo>
                  <a:lnTo>
                    <a:pt x="94" y="57"/>
                  </a:lnTo>
                  <a:lnTo>
                    <a:pt x="83" y="58"/>
                  </a:lnTo>
                  <a:lnTo>
                    <a:pt x="82" y="66"/>
                  </a:lnTo>
                  <a:lnTo>
                    <a:pt x="93" y="89"/>
                  </a:lnTo>
                  <a:lnTo>
                    <a:pt x="97" y="94"/>
                  </a:lnTo>
                  <a:lnTo>
                    <a:pt x="102" y="97"/>
                  </a:lnTo>
                  <a:lnTo>
                    <a:pt x="108" y="101"/>
                  </a:lnTo>
                  <a:lnTo>
                    <a:pt x="112" y="109"/>
                  </a:lnTo>
                  <a:lnTo>
                    <a:pt x="120" y="123"/>
                  </a:lnTo>
                  <a:lnTo>
                    <a:pt x="112" y="133"/>
                  </a:lnTo>
                  <a:lnTo>
                    <a:pt x="104" y="144"/>
                  </a:lnTo>
                  <a:lnTo>
                    <a:pt x="104" y="144"/>
                  </a:lnTo>
                  <a:lnTo>
                    <a:pt x="94" y="139"/>
                  </a:lnTo>
                  <a:lnTo>
                    <a:pt x="94" y="139"/>
                  </a:lnTo>
                  <a:lnTo>
                    <a:pt x="91" y="141"/>
                  </a:lnTo>
                  <a:lnTo>
                    <a:pt x="88" y="143"/>
                  </a:lnTo>
                  <a:lnTo>
                    <a:pt x="83" y="146"/>
                  </a:lnTo>
                  <a:lnTo>
                    <a:pt x="82" y="152"/>
                  </a:lnTo>
                  <a:lnTo>
                    <a:pt x="81" y="151"/>
                  </a:lnTo>
                  <a:lnTo>
                    <a:pt x="77" y="151"/>
                  </a:lnTo>
                  <a:lnTo>
                    <a:pt x="63" y="151"/>
                  </a:lnTo>
                  <a:lnTo>
                    <a:pt x="63" y="151"/>
                  </a:lnTo>
                  <a:lnTo>
                    <a:pt x="63" y="151"/>
                  </a:lnTo>
                  <a:lnTo>
                    <a:pt x="63" y="151"/>
                  </a:lnTo>
                  <a:lnTo>
                    <a:pt x="63" y="151"/>
                  </a:lnTo>
                  <a:lnTo>
                    <a:pt x="52" y="161"/>
                  </a:lnTo>
                  <a:lnTo>
                    <a:pt x="53" y="170"/>
                  </a:lnTo>
                  <a:lnTo>
                    <a:pt x="36" y="182"/>
                  </a:lnTo>
                  <a:lnTo>
                    <a:pt x="33" y="180"/>
                  </a:lnTo>
                  <a:lnTo>
                    <a:pt x="5" y="156"/>
                  </a:lnTo>
                  <a:lnTo>
                    <a:pt x="0" y="137"/>
                  </a:lnTo>
                  <a:lnTo>
                    <a:pt x="5" y="134"/>
                  </a:lnTo>
                  <a:lnTo>
                    <a:pt x="6" y="125"/>
                  </a:lnTo>
                  <a:lnTo>
                    <a:pt x="18" y="117"/>
                  </a:lnTo>
                  <a:lnTo>
                    <a:pt x="10" y="108"/>
                  </a:lnTo>
                  <a:lnTo>
                    <a:pt x="24" y="108"/>
                  </a:lnTo>
                  <a:lnTo>
                    <a:pt x="38" y="106"/>
                  </a:lnTo>
                  <a:lnTo>
                    <a:pt x="39" y="106"/>
                  </a:lnTo>
                  <a:lnTo>
                    <a:pt x="39" y="106"/>
                  </a:lnTo>
                  <a:lnTo>
                    <a:pt x="41" y="105"/>
                  </a:lnTo>
                  <a:lnTo>
                    <a:pt x="48" y="101"/>
                  </a:lnTo>
                  <a:lnTo>
                    <a:pt x="33" y="81"/>
                  </a:lnTo>
                  <a:lnTo>
                    <a:pt x="23" y="80"/>
                  </a:lnTo>
                  <a:lnTo>
                    <a:pt x="14" y="59"/>
                  </a:lnTo>
                  <a:lnTo>
                    <a:pt x="16" y="58"/>
                  </a:lnTo>
                  <a:lnTo>
                    <a:pt x="29" y="51"/>
                  </a:lnTo>
                  <a:lnTo>
                    <a:pt x="33" y="52"/>
                  </a:lnTo>
                  <a:lnTo>
                    <a:pt x="45" y="53"/>
                  </a:lnTo>
                  <a:lnTo>
                    <a:pt x="39" y="48"/>
                  </a:lnTo>
                  <a:lnTo>
                    <a:pt x="44" y="28"/>
                  </a:lnTo>
                  <a:lnTo>
                    <a:pt x="44" y="26"/>
                  </a:lnTo>
                  <a:lnTo>
                    <a:pt x="49" y="9"/>
                  </a:lnTo>
                  <a:lnTo>
                    <a:pt x="49" y="9"/>
                  </a:lnTo>
                  <a:lnTo>
                    <a:pt x="49" y="9"/>
                  </a:lnTo>
                  <a:lnTo>
                    <a:pt x="58" y="8"/>
                  </a:lnTo>
                  <a:lnTo>
                    <a:pt x="64" y="1"/>
                  </a:lnTo>
                  <a:lnTo>
                    <a:pt x="70" y="1"/>
                  </a:lnTo>
                  <a:lnTo>
                    <a:pt x="81" y="0"/>
                  </a:lnTo>
                  <a:lnTo>
                    <a:pt x="94" y="26"/>
                  </a:lnTo>
                  <a:lnTo>
                    <a:pt x="94" y="27"/>
                  </a:lnTo>
                  <a:close/>
                </a:path>
              </a:pathLst>
            </a:custGeom>
            <a:solidFill>
              <a:srgbClr val="1789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9" name="Freeform 3825">
              <a:extLst>
                <a:ext uri="{FF2B5EF4-FFF2-40B4-BE49-F238E27FC236}">
                  <a16:creationId xmlns:a16="http://schemas.microsoft.com/office/drawing/2014/main" id="{00000000-0008-0000-0700-00000D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5" y="142875"/>
              <a:ext cx="2486025" cy="2609850"/>
            </a:xfrm>
            <a:custGeom>
              <a:avLst/>
              <a:gdLst>
                <a:gd name="T0" fmla="*/ 194 w 261"/>
                <a:gd name="T1" fmla="*/ 17 h 274"/>
                <a:gd name="T2" fmla="*/ 208 w 261"/>
                <a:gd name="T3" fmla="*/ 34 h 274"/>
                <a:gd name="T4" fmla="*/ 223 w 261"/>
                <a:gd name="T5" fmla="*/ 46 h 274"/>
                <a:gd name="T6" fmla="*/ 221 w 261"/>
                <a:gd name="T7" fmla="*/ 62 h 274"/>
                <a:gd name="T8" fmla="*/ 230 w 261"/>
                <a:gd name="T9" fmla="*/ 118 h 274"/>
                <a:gd name="T10" fmla="*/ 228 w 261"/>
                <a:gd name="T11" fmla="*/ 125 h 274"/>
                <a:gd name="T12" fmla="*/ 249 w 261"/>
                <a:gd name="T13" fmla="*/ 137 h 274"/>
                <a:gd name="T14" fmla="*/ 261 w 261"/>
                <a:gd name="T15" fmla="*/ 139 h 274"/>
                <a:gd name="T16" fmla="*/ 252 w 261"/>
                <a:gd name="T17" fmla="*/ 142 h 274"/>
                <a:gd name="T18" fmla="*/ 252 w 261"/>
                <a:gd name="T19" fmla="*/ 146 h 274"/>
                <a:gd name="T20" fmla="*/ 254 w 261"/>
                <a:gd name="T21" fmla="*/ 159 h 274"/>
                <a:gd name="T22" fmla="*/ 251 w 261"/>
                <a:gd name="T23" fmla="*/ 175 h 274"/>
                <a:gd name="T24" fmla="*/ 241 w 261"/>
                <a:gd name="T25" fmla="*/ 175 h 274"/>
                <a:gd name="T26" fmla="*/ 233 w 261"/>
                <a:gd name="T27" fmla="*/ 183 h 274"/>
                <a:gd name="T28" fmla="*/ 239 w 261"/>
                <a:gd name="T29" fmla="*/ 196 h 274"/>
                <a:gd name="T30" fmla="*/ 232 w 261"/>
                <a:gd name="T31" fmla="*/ 201 h 274"/>
                <a:gd name="T32" fmla="*/ 241 w 261"/>
                <a:gd name="T33" fmla="*/ 227 h 274"/>
                <a:gd name="T34" fmla="*/ 242 w 261"/>
                <a:gd name="T35" fmla="*/ 234 h 274"/>
                <a:gd name="T36" fmla="*/ 235 w 261"/>
                <a:gd name="T37" fmla="*/ 244 h 274"/>
                <a:gd name="T38" fmla="*/ 218 w 261"/>
                <a:gd name="T39" fmla="*/ 253 h 274"/>
                <a:gd name="T40" fmla="*/ 202 w 261"/>
                <a:gd name="T41" fmla="*/ 242 h 274"/>
                <a:gd name="T42" fmla="*/ 184 w 261"/>
                <a:gd name="T43" fmla="*/ 246 h 274"/>
                <a:gd name="T44" fmla="*/ 179 w 261"/>
                <a:gd name="T45" fmla="*/ 246 h 274"/>
                <a:gd name="T46" fmla="*/ 181 w 261"/>
                <a:gd name="T47" fmla="*/ 260 h 274"/>
                <a:gd name="T48" fmla="*/ 171 w 261"/>
                <a:gd name="T49" fmla="*/ 274 h 274"/>
                <a:gd name="T50" fmla="*/ 147 w 261"/>
                <a:gd name="T51" fmla="*/ 247 h 274"/>
                <a:gd name="T52" fmla="*/ 150 w 261"/>
                <a:gd name="T53" fmla="*/ 226 h 274"/>
                <a:gd name="T54" fmla="*/ 135 w 261"/>
                <a:gd name="T55" fmla="*/ 226 h 274"/>
                <a:gd name="T56" fmla="*/ 109 w 261"/>
                <a:gd name="T57" fmla="*/ 220 h 274"/>
                <a:gd name="T58" fmla="*/ 74 w 261"/>
                <a:gd name="T59" fmla="*/ 204 h 274"/>
                <a:gd name="T60" fmla="*/ 68 w 261"/>
                <a:gd name="T61" fmla="*/ 196 h 274"/>
                <a:gd name="T62" fmla="*/ 63 w 261"/>
                <a:gd name="T63" fmla="*/ 190 h 274"/>
                <a:gd name="T64" fmla="*/ 59 w 261"/>
                <a:gd name="T65" fmla="*/ 191 h 274"/>
                <a:gd name="T66" fmla="*/ 52 w 261"/>
                <a:gd name="T67" fmla="*/ 199 h 274"/>
                <a:gd name="T68" fmla="*/ 20 w 261"/>
                <a:gd name="T69" fmla="*/ 179 h 274"/>
                <a:gd name="T70" fmla="*/ 1 w 261"/>
                <a:gd name="T71" fmla="*/ 130 h 274"/>
                <a:gd name="T72" fmla="*/ 16 w 261"/>
                <a:gd name="T73" fmla="*/ 106 h 274"/>
                <a:gd name="T74" fmla="*/ 18 w 261"/>
                <a:gd name="T75" fmla="*/ 89 h 274"/>
                <a:gd name="T76" fmla="*/ 47 w 261"/>
                <a:gd name="T77" fmla="*/ 50 h 274"/>
                <a:gd name="T78" fmla="*/ 84 w 261"/>
                <a:gd name="T79" fmla="*/ 39 h 274"/>
                <a:gd name="T80" fmla="*/ 133 w 261"/>
                <a:gd name="T81" fmla="*/ 0 h 274"/>
                <a:gd name="T82" fmla="*/ 175 w 261"/>
                <a:gd name="T83" fmla="*/ 9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1" h="274">
                  <a:moveTo>
                    <a:pt x="175" y="9"/>
                  </a:moveTo>
                  <a:lnTo>
                    <a:pt x="194" y="17"/>
                  </a:lnTo>
                  <a:lnTo>
                    <a:pt x="207" y="33"/>
                  </a:lnTo>
                  <a:lnTo>
                    <a:pt x="208" y="34"/>
                  </a:lnTo>
                  <a:lnTo>
                    <a:pt x="207" y="41"/>
                  </a:lnTo>
                  <a:lnTo>
                    <a:pt x="223" y="46"/>
                  </a:lnTo>
                  <a:lnTo>
                    <a:pt x="227" y="57"/>
                  </a:lnTo>
                  <a:lnTo>
                    <a:pt x="221" y="62"/>
                  </a:lnTo>
                  <a:lnTo>
                    <a:pt x="237" y="93"/>
                  </a:lnTo>
                  <a:lnTo>
                    <a:pt x="230" y="118"/>
                  </a:lnTo>
                  <a:lnTo>
                    <a:pt x="229" y="122"/>
                  </a:lnTo>
                  <a:lnTo>
                    <a:pt x="228" y="125"/>
                  </a:lnTo>
                  <a:lnTo>
                    <a:pt x="249" y="141"/>
                  </a:lnTo>
                  <a:lnTo>
                    <a:pt x="249" y="137"/>
                  </a:lnTo>
                  <a:lnTo>
                    <a:pt x="249" y="134"/>
                  </a:lnTo>
                  <a:lnTo>
                    <a:pt x="261" y="139"/>
                  </a:lnTo>
                  <a:lnTo>
                    <a:pt x="257" y="141"/>
                  </a:lnTo>
                  <a:lnTo>
                    <a:pt x="252" y="142"/>
                  </a:lnTo>
                  <a:lnTo>
                    <a:pt x="252" y="145"/>
                  </a:lnTo>
                  <a:lnTo>
                    <a:pt x="252" y="146"/>
                  </a:lnTo>
                  <a:lnTo>
                    <a:pt x="254" y="155"/>
                  </a:lnTo>
                  <a:lnTo>
                    <a:pt x="254" y="159"/>
                  </a:lnTo>
                  <a:lnTo>
                    <a:pt x="254" y="159"/>
                  </a:lnTo>
                  <a:lnTo>
                    <a:pt x="251" y="175"/>
                  </a:lnTo>
                  <a:lnTo>
                    <a:pt x="246" y="175"/>
                  </a:lnTo>
                  <a:lnTo>
                    <a:pt x="241" y="175"/>
                  </a:lnTo>
                  <a:lnTo>
                    <a:pt x="235" y="181"/>
                  </a:lnTo>
                  <a:lnTo>
                    <a:pt x="233" y="183"/>
                  </a:lnTo>
                  <a:lnTo>
                    <a:pt x="236" y="193"/>
                  </a:lnTo>
                  <a:lnTo>
                    <a:pt x="239" y="196"/>
                  </a:lnTo>
                  <a:lnTo>
                    <a:pt x="239" y="196"/>
                  </a:lnTo>
                  <a:lnTo>
                    <a:pt x="232" y="201"/>
                  </a:lnTo>
                  <a:lnTo>
                    <a:pt x="237" y="213"/>
                  </a:lnTo>
                  <a:lnTo>
                    <a:pt x="241" y="227"/>
                  </a:lnTo>
                  <a:lnTo>
                    <a:pt x="239" y="230"/>
                  </a:lnTo>
                  <a:lnTo>
                    <a:pt x="242" y="234"/>
                  </a:lnTo>
                  <a:lnTo>
                    <a:pt x="236" y="238"/>
                  </a:lnTo>
                  <a:lnTo>
                    <a:pt x="235" y="244"/>
                  </a:lnTo>
                  <a:lnTo>
                    <a:pt x="219" y="245"/>
                  </a:lnTo>
                  <a:lnTo>
                    <a:pt x="218" y="253"/>
                  </a:lnTo>
                  <a:lnTo>
                    <a:pt x="203" y="251"/>
                  </a:lnTo>
                  <a:lnTo>
                    <a:pt x="202" y="242"/>
                  </a:lnTo>
                  <a:lnTo>
                    <a:pt x="189" y="247"/>
                  </a:lnTo>
                  <a:lnTo>
                    <a:pt x="184" y="246"/>
                  </a:lnTo>
                  <a:lnTo>
                    <a:pt x="179" y="246"/>
                  </a:lnTo>
                  <a:lnTo>
                    <a:pt x="179" y="246"/>
                  </a:lnTo>
                  <a:lnTo>
                    <a:pt x="179" y="247"/>
                  </a:lnTo>
                  <a:lnTo>
                    <a:pt x="181" y="260"/>
                  </a:lnTo>
                  <a:lnTo>
                    <a:pt x="177" y="265"/>
                  </a:lnTo>
                  <a:lnTo>
                    <a:pt x="171" y="274"/>
                  </a:lnTo>
                  <a:lnTo>
                    <a:pt x="169" y="272"/>
                  </a:lnTo>
                  <a:lnTo>
                    <a:pt x="147" y="247"/>
                  </a:lnTo>
                  <a:lnTo>
                    <a:pt x="146" y="230"/>
                  </a:lnTo>
                  <a:lnTo>
                    <a:pt x="150" y="226"/>
                  </a:lnTo>
                  <a:lnTo>
                    <a:pt x="145" y="224"/>
                  </a:lnTo>
                  <a:lnTo>
                    <a:pt x="135" y="226"/>
                  </a:lnTo>
                  <a:lnTo>
                    <a:pt x="125" y="228"/>
                  </a:lnTo>
                  <a:lnTo>
                    <a:pt x="109" y="220"/>
                  </a:lnTo>
                  <a:lnTo>
                    <a:pt x="88" y="223"/>
                  </a:lnTo>
                  <a:lnTo>
                    <a:pt x="74" y="204"/>
                  </a:lnTo>
                  <a:lnTo>
                    <a:pt x="70" y="199"/>
                  </a:lnTo>
                  <a:lnTo>
                    <a:pt x="68" y="196"/>
                  </a:lnTo>
                  <a:lnTo>
                    <a:pt x="67" y="191"/>
                  </a:lnTo>
                  <a:lnTo>
                    <a:pt x="63" y="190"/>
                  </a:lnTo>
                  <a:lnTo>
                    <a:pt x="59" y="189"/>
                  </a:lnTo>
                  <a:lnTo>
                    <a:pt x="59" y="191"/>
                  </a:lnTo>
                  <a:lnTo>
                    <a:pt x="56" y="200"/>
                  </a:lnTo>
                  <a:lnTo>
                    <a:pt x="52" y="199"/>
                  </a:lnTo>
                  <a:lnTo>
                    <a:pt x="45" y="194"/>
                  </a:lnTo>
                  <a:lnTo>
                    <a:pt x="20" y="179"/>
                  </a:lnTo>
                  <a:lnTo>
                    <a:pt x="0" y="165"/>
                  </a:lnTo>
                  <a:lnTo>
                    <a:pt x="1" y="130"/>
                  </a:lnTo>
                  <a:lnTo>
                    <a:pt x="16" y="112"/>
                  </a:lnTo>
                  <a:lnTo>
                    <a:pt x="16" y="106"/>
                  </a:lnTo>
                  <a:lnTo>
                    <a:pt x="16" y="90"/>
                  </a:lnTo>
                  <a:lnTo>
                    <a:pt x="18" y="89"/>
                  </a:lnTo>
                  <a:lnTo>
                    <a:pt x="39" y="58"/>
                  </a:lnTo>
                  <a:lnTo>
                    <a:pt x="47" y="50"/>
                  </a:lnTo>
                  <a:lnTo>
                    <a:pt x="70" y="46"/>
                  </a:lnTo>
                  <a:lnTo>
                    <a:pt x="84" y="39"/>
                  </a:lnTo>
                  <a:lnTo>
                    <a:pt x="99" y="7"/>
                  </a:lnTo>
                  <a:lnTo>
                    <a:pt x="133" y="0"/>
                  </a:lnTo>
                  <a:lnTo>
                    <a:pt x="166" y="14"/>
                  </a:lnTo>
                  <a:lnTo>
                    <a:pt x="175" y="9"/>
                  </a:lnTo>
                  <a:close/>
                </a:path>
              </a:pathLst>
            </a:custGeom>
            <a:solidFill>
              <a:srgbClr val="CC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0" name="Freeform 3813">
              <a:extLst>
                <a:ext uri="{FF2B5EF4-FFF2-40B4-BE49-F238E27FC236}">
                  <a16:creationId xmlns:a16="http://schemas.microsoft.com/office/drawing/2014/main" id="{00000000-0008-0000-0700-00000E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81475" y="4495800"/>
              <a:ext cx="914400" cy="790575"/>
            </a:xfrm>
            <a:custGeom>
              <a:avLst/>
              <a:gdLst>
                <a:gd name="T0" fmla="*/ 68 w 96"/>
                <a:gd name="T1" fmla="*/ 26 h 83"/>
                <a:gd name="T2" fmla="*/ 76 w 96"/>
                <a:gd name="T3" fmla="*/ 36 h 83"/>
                <a:gd name="T4" fmla="*/ 81 w 96"/>
                <a:gd name="T5" fmla="*/ 37 h 83"/>
                <a:gd name="T6" fmla="*/ 85 w 96"/>
                <a:gd name="T7" fmla="*/ 38 h 83"/>
                <a:gd name="T8" fmla="*/ 92 w 96"/>
                <a:gd name="T9" fmla="*/ 48 h 83"/>
                <a:gd name="T10" fmla="*/ 96 w 96"/>
                <a:gd name="T11" fmla="*/ 58 h 83"/>
                <a:gd name="T12" fmla="*/ 84 w 96"/>
                <a:gd name="T13" fmla="*/ 58 h 83"/>
                <a:gd name="T14" fmla="*/ 79 w 96"/>
                <a:gd name="T15" fmla="*/ 62 h 83"/>
                <a:gd name="T16" fmla="*/ 76 w 96"/>
                <a:gd name="T17" fmla="*/ 69 h 83"/>
                <a:gd name="T18" fmla="*/ 68 w 96"/>
                <a:gd name="T19" fmla="*/ 75 h 83"/>
                <a:gd name="T20" fmla="*/ 61 w 96"/>
                <a:gd name="T21" fmla="*/ 80 h 83"/>
                <a:gd name="T22" fmla="*/ 50 w 96"/>
                <a:gd name="T23" fmla="*/ 83 h 83"/>
                <a:gd name="T24" fmla="*/ 40 w 96"/>
                <a:gd name="T25" fmla="*/ 78 h 83"/>
                <a:gd name="T26" fmla="*/ 39 w 96"/>
                <a:gd name="T27" fmla="*/ 79 h 83"/>
                <a:gd name="T28" fmla="*/ 32 w 96"/>
                <a:gd name="T29" fmla="*/ 74 h 83"/>
                <a:gd name="T30" fmla="*/ 22 w 96"/>
                <a:gd name="T31" fmla="*/ 78 h 83"/>
                <a:gd name="T32" fmla="*/ 20 w 96"/>
                <a:gd name="T33" fmla="*/ 73 h 83"/>
                <a:gd name="T34" fmla="*/ 12 w 96"/>
                <a:gd name="T35" fmla="*/ 58 h 83"/>
                <a:gd name="T36" fmla="*/ 0 w 96"/>
                <a:gd name="T37" fmla="*/ 48 h 83"/>
                <a:gd name="T38" fmla="*/ 22 w 96"/>
                <a:gd name="T39" fmla="*/ 29 h 83"/>
                <a:gd name="T40" fmla="*/ 25 w 96"/>
                <a:gd name="T41" fmla="*/ 31 h 83"/>
                <a:gd name="T42" fmla="*/ 42 w 96"/>
                <a:gd name="T43" fmla="*/ 19 h 83"/>
                <a:gd name="T44" fmla="*/ 41 w 96"/>
                <a:gd name="T45" fmla="*/ 10 h 83"/>
                <a:gd name="T46" fmla="*/ 52 w 96"/>
                <a:gd name="T47" fmla="*/ 0 h 83"/>
                <a:gd name="T48" fmla="*/ 61 w 96"/>
                <a:gd name="T49" fmla="*/ 10 h 83"/>
                <a:gd name="T50" fmla="*/ 68 w 96"/>
                <a:gd name="T51" fmla="*/ 18 h 83"/>
                <a:gd name="T52" fmla="*/ 68 w 96"/>
                <a:gd name="T53" fmla="*/ 26 h 83"/>
                <a:gd name="T54" fmla="*/ 52 w 96"/>
                <a:gd name="T55" fmla="*/ 0 h 83"/>
                <a:gd name="T56" fmla="*/ 52 w 96"/>
                <a:gd name="T57" fmla="*/ 0 h 83"/>
                <a:gd name="T58" fmla="*/ 52 w 96"/>
                <a:gd name="T59" fmla="*/ 0 h 83"/>
                <a:gd name="T60" fmla="*/ 52 w 96"/>
                <a:gd name="T6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6" h="83">
                  <a:moveTo>
                    <a:pt x="68" y="26"/>
                  </a:moveTo>
                  <a:lnTo>
                    <a:pt x="76" y="36"/>
                  </a:lnTo>
                  <a:lnTo>
                    <a:pt x="81" y="37"/>
                  </a:lnTo>
                  <a:lnTo>
                    <a:pt x="85" y="38"/>
                  </a:lnTo>
                  <a:lnTo>
                    <a:pt x="92" y="48"/>
                  </a:lnTo>
                  <a:lnTo>
                    <a:pt x="96" y="58"/>
                  </a:lnTo>
                  <a:lnTo>
                    <a:pt x="84" y="58"/>
                  </a:lnTo>
                  <a:lnTo>
                    <a:pt x="79" y="62"/>
                  </a:lnTo>
                  <a:lnTo>
                    <a:pt x="76" y="69"/>
                  </a:lnTo>
                  <a:lnTo>
                    <a:pt x="68" y="75"/>
                  </a:lnTo>
                  <a:lnTo>
                    <a:pt x="61" y="80"/>
                  </a:lnTo>
                  <a:lnTo>
                    <a:pt x="50" y="83"/>
                  </a:lnTo>
                  <a:lnTo>
                    <a:pt x="40" y="78"/>
                  </a:lnTo>
                  <a:lnTo>
                    <a:pt x="39" y="79"/>
                  </a:lnTo>
                  <a:lnTo>
                    <a:pt x="32" y="74"/>
                  </a:lnTo>
                  <a:lnTo>
                    <a:pt x="22" y="78"/>
                  </a:lnTo>
                  <a:lnTo>
                    <a:pt x="20" y="73"/>
                  </a:lnTo>
                  <a:lnTo>
                    <a:pt x="12" y="58"/>
                  </a:lnTo>
                  <a:lnTo>
                    <a:pt x="0" y="48"/>
                  </a:lnTo>
                  <a:lnTo>
                    <a:pt x="22" y="29"/>
                  </a:lnTo>
                  <a:lnTo>
                    <a:pt x="25" y="31"/>
                  </a:lnTo>
                  <a:lnTo>
                    <a:pt x="42" y="19"/>
                  </a:lnTo>
                  <a:lnTo>
                    <a:pt x="41" y="10"/>
                  </a:lnTo>
                  <a:lnTo>
                    <a:pt x="52" y="0"/>
                  </a:lnTo>
                  <a:lnTo>
                    <a:pt x="61" y="10"/>
                  </a:lnTo>
                  <a:lnTo>
                    <a:pt x="68" y="18"/>
                  </a:lnTo>
                  <a:lnTo>
                    <a:pt x="68" y="26"/>
                  </a:lnTo>
                  <a:close/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8C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1" name="Freeform 3812">
              <a:extLst>
                <a:ext uri="{FF2B5EF4-FFF2-40B4-BE49-F238E27FC236}">
                  <a16:creationId xmlns:a16="http://schemas.microsoft.com/office/drawing/2014/main" id="{00000000-0008-0000-0700-00000F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7750" y="3314700"/>
              <a:ext cx="561975" cy="942975"/>
            </a:xfrm>
            <a:custGeom>
              <a:avLst/>
              <a:gdLst>
                <a:gd name="T0" fmla="*/ 59 w 59"/>
                <a:gd name="T1" fmla="*/ 99 h 99"/>
                <a:gd name="T2" fmla="*/ 38 w 59"/>
                <a:gd name="T3" fmla="*/ 96 h 99"/>
                <a:gd name="T4" fmla="*/ 30 w 59"/>
                <a:gd name="T5" fmla="*/ 82 h 99"/>
                <a:gd name="T6" fmla="*/ 26 w 59"/>
                <a:gd name="T7" fmla="*/ 74 h 99"/>
                <a:gd name="T8" fmla="*/ 20 w 59"/>
                <a:gd name="T9" fmla="*/ 70 h 99"/>
                <a:gd name="T10" fmla="*/ 15 w 59"/>
                <a:gd name="T11" fmla="*/ 67 h 99"/>
                <a:gd name="T12" fmla="*/ 11 w 59"/>
                <a:gd name="T13" fmla="*/ 62 h 99"/>
                <a:gd name="T14" fmla="*/ 0 w 59"/>
                <a:gd name="T15" fmla="*/ 39 h 99"/>
                <a:gd name="T16" fmla="*/ 1 w 59"/>
                <a:gd name="T17" fmla="*/ 31 h 99"/>
                <a:gd name="T18" fmla="*/ 12 w 59"/>
                <a:gd name="T19" fmla="*/ 30 h 99"/>
                <a:gd name="T20" fmla="*/ 15 w 59"/>
                <a:gd name="T21" fmla="*/ 20 h 99"/>
                <a:gd name="T22" fmla="*/ 8 w 59"/>
                <a:gd name="T23" fmla="*/ 6 h 99"/>
                <a:gd name="T24" fmla="*/ 12 w 59"/>
                <a:gd name="T25" fmla="*/ 0 h 99"/>
                <a:gd name="T26" fmla="*/ 19 w 59"/>
                <a:gd name="T27" fmla="*/ 8 h 99"/>
                <a:gd name="T28" fmla="*/ 30 w 59"/>
                <a:gd name="T29" fmla="*/ 8 h 99"/>
                <a:gd name="T30" fmla="*/ 45 w 59"/>
                <a:gd name="T31" fmla="*/ 8 h 99"/>
                <a:gd name="T32" fmla="*/ 44 w 59"/>
                <a:gd name="T33" fmla="*/ 34 h 99"/>
                <a:gd name="T34" fmla="*/ 37 w 59"/>
                <a:gd name="T35" fmla="*/ 45 h 99"/>
                <a:gd name="T36" fmla="*/ 46 w 59"/>
                <a:gd name="T37" fmla="*/ 58 h 99"/>
                <a:gd name="T38" fmla="*/ 57 w 59"/>
                <a:gd name="T39" fmla="*/ 75 h 99"/>
                <a:gd name="T40" fmla="*/ 59 w 59"/>
                <a:gd name="T41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9" h="99">
                  <a:moveTo>
                    <a:pt x="59" y="99"/>
                  </a:moveTo>
                  <a:lnTo>
                    <a:pt x="38" y="96"/>
                  </a:lnTo>
                  <a:lnTo>
                    <a:pt x="30" y="82"/>
                  </a:lnTo>
                  <a:lnTo>
                    <a:pt x="26" y="74"/>
                  </a:lnTo>
                  <a:lnTo>
                    <a:pt x="20" y="70"/>
                  </a:lnTo>
                  <a:lnTo>
                    <a:pt x="15" y="67"/>
                  </a:lnTo>
                  <a:lnTo>
                    <a:pt x="11" y="62"/>
                  </a:lnTo>
                  <a:lnTo>
                    <a:pt x="0" y="39"/>
                  </a:lnTo>
                  <a:lnTo>
                    <a:pt x="1" y="31"/>
                  </a:lnTo>
                  <a:lnTo>
                    <a:pt x="12" y="30"/>
                  </a:lnTo>
                  <a:lnTo>
                    <a:pt x="15" y="20"/>
                  </a:lnTo>
                  <a:lnTo>
                    <a:pt x="8" y="6"/>
                  </a:lnTo>
                  <a:lnTo>
                    <a:pt x="12" y="0"/>
                  </a:lnTo>
                  <a:lnTo>
                    <a:pt x="19" y="8"/>
                  </a:lnTo>
                  <a:lnTo>
                    <a:pt x="30" y="8"/>
                  </a:lnTo>
                  <a:lnTo>
                    <a:pt x="45" y="8"/>
                  </a:lnTo>
                  <a:lnTo>
                    <a:pt x="44" y="34"/>
                  </a:lnTo>
                  <a:lnTo>
                    <a:pt x="37" y="45"/>
                  </a:lnTo>
                  <a:lnTo>
                    <a:pt x="46" y="58"/>
                  </a:lnTo>
                  <a:lnTo>
                    <a:pt x="57" y="75"/>
                  </a:lnTo>
                  <a:lnTo>
                    <a:pt x="59" y="99"/>
                  </a:lnTo>
                  <a:close/>
                </a:path>
              </a:pathLst>
            </a:custGeom>
            <a:solidFill>
              <a:srgbClr val="CC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2" name="Freeform 3806">
              <a:extLst>
                <a:ext uri="{FF2B5EF4-FFF2-40B4-BE49-F238E27FC236}">
                  <a16:creationId xmlns:a16="http://schemas.microsoft.com/office/drawing/2014/main" id="{00000000-0008-0000-0700-000010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7749" y="4238625"/>
              <a:ext cx="600075" cy="666750"/>
            </a:xfrm>
            <a:custGeom>
              <a:avLst/>
              <a:gdLst>
                <a:gd name="T0" fmla="*/ 59 w 63"/>
                <a:gd name="T1" fmla="*/ 2 h 70"/>
                <a:gd name="T2" fmla="*/ 63 w 63"/>
                <a:gd name="T3" fmla="*/ 12 h 70"/>
                <a:gd name="T4" fmla="*/ 53 w 63"/>
                <a:gd name="T5" fmla="*/ 16 h 70"/>
                <a:gd name="T6" fmla="*/ 47 w 63"/>
                <a:gd name="T7" fmla="*/ 19 h 70"/>
                <a:gd name="T8" fmla="*/ 45 w 63"/>
                <a:gd name="T9" fmla="*/ 31 h 70"/>
                <a:gd name="T10" fmla="*/ 51 w 63"/>
                <a:gd name="T11" fmla="*/ 44 h 70"/>
                <a:gd name="T12" fmla="*/ 49 w 63"/>
                <a:gd name="T13" fmla="*/ 52 h 70"/>
                <a:gd name="T14" fmla="*/ 45 w 63"/>
                <a:gd name="T15" fmla="*/ 69 h 70"/>
                <a:gd name="T16" fmla="*/ 42 w 63"/>
                <a:gd name="T17" fmla="*/ 70 h 70"/>
                <a:gd name="T18" fmla="*/ 41 w 63"/>
                <a:gd name="T19" fmla="*/ 66 h 70"/>
                <a:gd name="T20" fmla="*/ 39 w 63"/>
                <a:gd name="T21" fmla="*/ 56 h 70"/>
                <a:gd name="T22" fmla="*/ 33 w 63"/>
                <a:gd name="T23" fmla="*/ 56 h 70"/>
                <a:gd name="T24" fmla="*/ 30 w 63"/>
                <a:gd name="T25" fmla="*/ 57 h 70"/>
                <a:gd name="T26" fmla="*/ 28 w 63"/>
                <a:gd name="T27" fmla="*/ 57 h 70"/>
                <a:gd name="T28" fmla="*/ 23 w 63"/>
                <a:gd name="T29" fmla="*/ 47 h 70"/>
                <a:gd name="T30" fmla="*/ 24 w 63"/>
                <a:gd name="T31" fmla="*/ 37 h 70"/>
                <a:gd name="T32" fmla="*/ 15 w 63"/>
                <a:gd name="T33" fmla="*/ 39 h 70"/>
                <a:gd name="T34" fmla="*/ 16 w 63"/>
                <a:gd name="T35" fmla="*/ 60 h 70"/>
                <a:gd name="T36" fmla="*/ 9 w 63"/>
                <a:gd name="T37" fmla="*/ 58 h 70"/>
                <a:gd name="T38" fmla="*/ 7 w 63"/>
                <a:gd name="T39" fmla="*/ 57 h 70"/>
                <a:gd name="T40" fmla="*/ 7 w 63"/>
                <a:gd name="T41" fmla="*/ 55 h 70"/>
                <a:gd name="T42" fmla="*/ 6 w 63"/>
                <a:gd name="T43" fmla="*/ 39 h 70"/>
                <a:gd name="T44" fmla="*/ 6 w 63"/>
                <a:gd name="T45" fmla="*/ 37 h 70"/>
                <a:gd name="T46" fmla="*/ 0 w 63"/>
                <a:gd name="T47" fmla="*/ 28 h 70"/>
                <a:gd name="T48" fmla="*/ 0 w 63"/>
                <a:gd name="T49" fmla="*/ 28 h 70"/>
                <a:gd name="T50" fmla="*/ 1 w 63"/>
                <a:gd name="T51" fmla="*/ 23 h 70"/>
                <a:gd name="T52" fmla="*/ 6 w 63"/>
                <a:gd name="T53" fmla="*/ 19 h 70"/>
                <a:gd name="T54" fmla="*/ 9 w 63"/>
                <a:gd name="T55" fmla="*/ 17 h 70"/>
                <a:gd name="T56" fmla="*/ 12 w 63"/>
                <a:gd name="T57" fmla="*/ 15 h 70"/>
                <a:gd name="T58" fmla="*/ 12 w 63"/>
                <a:gd name="T59" fmla="*/ 15 h 70"/>
                <a:gd name="T60" fmla="*/ 22 w 63"/>
                <a:gd name="T61" fmla="*/ 21 h 70"/>
                <a:gd name="T62" fmla="*/ 22 w 63"/>
                <a:gd name="T63" fmla="*/ 21 h 70"/>
                <a:gd name="T64" fmla="*/ 30 w 63"/>
                <a:gd name="T65" fmla="*/ 10 h 70"/>
                <a:gd name="T66" fmla="*/ 38 w 63"/>
                <a:gd name="T67" fmla="*/ 0 h 70"/>
                <a:gd name="T68" fmla="*/ 59 w 63"/>
                <a:gd name="T69" fmla="*/ 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3" h="70">
                  <a:moveTo>
                    <a:pt x="59" y="2"/>
                  </a:moveTo>
                  <a:lnTo>
                    <a:pt x="63" y="12"/>
                  </a:lnTo>
                  <a:lnTo>
                    <a:pt x="53" y="16"/>
                  </a:lnTo>
                  <a:lnTo>
                    <a:pt x="47" y="19"/>
                  </a:lnTo>
                  <a:lnTo>
                    <a:pt x="45" y="31"/>
                  </a:lnTo>
                  <a:lnTo>
                    <a:pt x="51" y="44"/>
                  </a:lnTo>
                  <a:lnTo>
                    <a:pt x="49" y="52"/>
                  </a:lnTo>
                  <a:lnTo>
                    <a:pt x="45" y="69"/>
                  </a:lnTo>
                  <a:lnTo>
                    <a:pt x="42" y="70"/>
                  </a:lnTo>
                  <a:lnTo>
                    <a:pt x="41" y="66"/>
                  </a:lnTo>
                  <a:lnTo>
                    <a:pt x="39" y="56"/>
                  </a:lnTo>
                  <a:lnTo>
                    <a:pt x="33" y="56"/>
                  </a:lnTo>
                  <a:lnTo>
                    <a:pt x="30" y="57"/>
                  </a:lnTo>
                  <a:lnTo>
                    <a:pt x="28" y="57"/>
                  </a:lnTo>
                  <a:lnTo>
                    <a:pt x="23" y="47"/>
                  </a:lnTo>
                  <a:lnTo>
                    <a:pt x="24" y="37"/>
                  </a:lnTo>
                  <a:lnTo>
                    <a:pt x="15" y="39"/>
                  </a:lnTo>
                  <a:lnTo>
                    <a:pt x="16" y="60"/>
                  </a:lnTo>
                  <a:lnTo>
                    <a:pt x="9" y="58"/>
                  </a:lnTo>
                  <a:lnTo>
                    <a:pt x="7" y="57"/>
                  </a:lnTo>
                  <a:lnTo>
                    <a:pt x="7" y="55"/>
                  </a:lnTo>
                  <a:lnTo>
                    <a:pt x="6" y="39"/>
                  </a:lnTo>
                  <a:lnTo>
                    <a:pt x="6" y="37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" y="23"/>
                  </a:lnTo>
                  <a:lnTo>
                    <a:pt x="6" y="19"/>
                  </a:lnTo>
                  <a:lnTo>
                    <a:pt x="9" y="17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22" y="21"/>
                  </a:lnTo>
                  <a:lnTo>
                    <a:pt x="22" y="21"/>
                  </a:lnTo>
                  <a:lnTo>
                    <a:pt x="30" y="10"/>
                  </a:lnTo>
                  <a:lnTo>
                    <a:pt x="38" y="0"/>
                  </a:lnTo>
                  <a:lnTo>
                    <a:pt x="59" y="2"/>
                  </a:lnTo>
                  <a:close/>
                </a:path>
              </a:pathLst>
            </a:custGeom>
            <a:solidFill>
              <a:srgbClr val="68C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3" name="Freeform 3817">
              <a:extLst>
                <a:ext uri="{FF2B5EF4-FFF2-40B4-BE49-F238E27FC236}">
                  <a16:creationId xmlns:a16="http://schemas.microsoft.com/office/drawing/2014/main" id="{00000000-0008-0000-0700-000011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3750" y="2771775"/>
              <a:ext cx="1381125" cy="885825"/>
            </a:xfrm>
            <a:custGeom>
              <a:avLst/>
              <a:gdLst>
                <a:gd name="T0" fmla="*/ 133 w 145"/>
                <a:gd name="T1" fmla="*/ 23 h 93"/>
                <a:gd name="T2" fmla="*/ 124 w 145"/>
                <a:gd name="T3" fmla="*/ 27 h 93"/>
                <a:gd name="T4" fmla="*/ 112 w 145"/>
                <a:gd name="T5" fmla="*/ 30 h 93"/>
                <a:gd name="T6" fmla="*/ 111 w 145"/>
                <a:gd name="T7" fmla="*/ 13 h 93"/>
                <a:gd name="T8" fmla="*/ 109 w 145"/>
                <a:gd name="T9" fmla="*/ 15 h 93"/>
                <a:gd name="T10" fmla="*/ 105 w 145"/>
                <a:gd name="T11" fmla="*/ 15 h 93"/>
                <a:gd name="T12" fmla="*/ 96 w 145"/>
                <a:gd name="T13" fmla="*/ 16 h 93"/>
                <a:gd name="T14" fmla="*/ 89 w 145"/>
                <a:gd name="T15" fmla="*/ 17 h 93"/>
                <a:gd name="T16" fmla="*/ 80 w 145"/>
                <a:gd name="T17" fmla="*/ 24 h 93"/>
                <a:gd name="T18" fmla="*/ 70 w 145"/>
                <a:gd name="T19" fmla="*/ 3 h 93"/>
                <a:gd name="T20" fmla="*/ 59 w 145"/>
                <a:gd name="T21" fmla="*/ 6 h 93"/>
                <a:gd name="T22" fmla="*/ 49 w 145"/>
                <a:gd name="T23" fmla="*/ 0 h 93"/>
                <a:gd name="T24" fmla="*/ 41 w 145"/>
                <a:gd name="T25" fmla="*/ 10 h 93"/>
                <a:gd name="T26" fmla="*/ 34 w 145"/>
                <a:gd name="T27" fmla="*/ 12 h 93"/>
                <a:gd name="T28" fmla="*/ 18 w 145"/>
                <a:gd name="T29" fmla="*/ 17 h 93"/>
                <a:gd name="T30" fmla="*/ 24 w 145"/>
                <a:gd name="T31" fmla="*/ 23 h 93"/>
                <a:gd name="T32" fmla="*/ 23 w 145"/>
                <a:gd name="T33" fmla="*/ 25 h 93"/>
                <a:gd name="T34" fmla="*/ 21 w 145"/>
                <a:gd name="T35" fmla="*/ 35 h 93"/>
                <a:gd name="T36" fmla="*/ 12 w 145"/>
                <a:gd name="T37" fmla="*/ 39 h 93"/>
                <a:gd name="T38" fmla="*/ 11 w 145"/>
                <a:gd name="T39" fmla="*/ 40 h 93"/>
                <a:gd name="T40" fmla="*/ 8 w 145"/>
                <a:gd name="T41" fmla="*/ 40 h 93"/>
                <a:gd name="T42" fmla="*/ 6 w 145"/>
                <a:gd name="T43" fmla="*/ 40 h 93"/>
                <a:gd name="T44" fmla="*/ 3 w 145"/>
                <a:gd name="T45" fmla="*/ 41 h 93"/>
                <a:gd name="T46" fmla="*/ 3 w 145"/>
                <a:gd name="T47" fmla="*/ 42 h 93"/>
                <a:gd name="T48" fmla="*/ 0 w 145"/>
                <a:gd name="T49" fmla="*/ 55 h 93"/>
                <a:gd name="T50" fmla="*/ 3 w 145"/>
                <a:gd name="T51" fmla="*/ 56 h 93"/>
                <a:gd name="T52" fmla="*/ 11 w 145"/>
                <a:gd name="T53" fmla="*/ 60 h 93"/>
                <a:gd name="T54" fmla="*/ 7 w 145"/>
                <a:gd name="T55" fmla="*/ 68 h 93"/>
                <a:gd name="T56" fmla="*/ 12 w 145"/>
                <a:gd name="T57" fmla="*/ 74 h 93"/>
                <a:gd name="T58" fmla="*/ 16 w 145"/>
                <a:gd name="T59" fmla="*/ 78 h 93"/>
                <a:gd name="T60" fmla="*/ 33 w 145"/>
                <a:gd name="T61" fmla="*/ 70 h 93"/>
                <a:gd name="T62" fmla="*/ 39 w 145"/>
                <a:gd name="T63" fmla="*/ 75 h 93"/>
                <a:gd name="T64" fmla="*/ 50 w 145"/>
                <a:gd name="T65" fmla="*/ 65 h 93"/>
                <a:gd name="T66" fmla="*/ 50 w 145"/>
                <a:gd name="T67" fmla="*/ 64 h 93"/>
                <a:gd name="T68" fmla="*/ 60 w 145"/>
                <a:gd name="T69" fmla="*/ 65 h 93"/>
                <a:gd name="T70" fmla="*/ 66 w 145"/>
                <a:gd name="T71" fmla="*/ 84 h 93"/>
                <a:gd name="T72" fmla="*/ 81 w 145"/>
                <a:gd name="T73" fmla="*/ 93 h 93"/>
                <a:gd name="T74" fmla="*/ 81 w 145"/>
                <a:gd name="T75" fmla="*/ 93 h 93"/>
                <a:gd name="T76" fmla="*/ 84 w 145"/>
                <a:gd name="T77" fmla="*/ 92 h 93"/>
                <a:gd name="T78" fmla="*/ 85 w 145"/>
                <a:gd name="T79" fmla="*/ 91 h 93"/>
                <a:gd name="T80" fmla="*/ 92 w 145"/>
                <a:gd name="T81" fmla="*/ 89 h 93"/>
                <a:gd name="T82" fmla="*/ 94 w 145"/>
                <a:gd name="T83" fmla="*/ 88 h 93"/>
                <a:gd name="T84" fmla="*/ 107 w 145"/>
                <a:gd name="T85" fmla="*/ 81 h 93"/>
                <a:gd name="T86" fmla="*/ 111 w 145"/>
                <a:gd name="T87" fmla="*/ 82 h 93"/>
                <a:gd name="T88" fmla="*/ 123 w 145"/>
                <a:gd name="T89" fmla="*/ 83 h 93"/>
                <a:gd name="T90" fmla="*/ 117 w 145"/>
                <a:gd name="T91" fmla="*/ 78 h 93"/>
                <a:gd name="T92" fmla="*/ 122 w 145"/>
                <a:gd name="T93" fmla="*/ 58 h 93"/>
                <a:gd name="T94" fmla="*/ 122 w 145"/>
                <a:gd name="T95" fmla="*/ 56 h 93"/>
                <a:gd name="T96" fmla="*/ 127 w 145"/>
                <a:gd name="T97" fmla="*/ 39 h 93"/>
                <a:gd name="T98" fmla="*/ 127 w 145"/>
                <a:gd name="T99" fmla="*/ 39 h 93"/>
                <a:gd name="T100" fmla="*/ 127 w 145"/>
                <a:gd name="T101" fmla="*/ 39 h 93"/>
                <a:gd name="T102" fmla="*/ 136 w 145"/>
                <a:gd name="T103" fmla="*/ 38 h 93"/>
                <a:gd name="T104" fmla="*/ 142 w 145"/>
                <a:gd name="T105" fmla="*/ 31 h 93"/>
                <a:gd name="T106" fmla="*/ 142 w 145"/>
                <a:gd name="T107" fmla="*/ 30 h 93"/>
                <a:gd name="T108" fmla="*/ 145 w 145"/>
                <a:gd name="T109" fmla="*/ 23 h 93"/>
                <a:gd name="T110" fmla="*/ 133 w 145"/>
                <a:gd name="T111" fmla="*/ 2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5" h="93">
                  <a:moveTo>
                    <a:pt x="133" y="23"/>
                  </a:moveTo>
                  <a:lnTo>
                    <a:pt x="124" y="27"/>
                  </a:lnTo>
                  <a:lnTo>
                    <a:pt x="112" y="30"/>
                  </a:lnTo>
                  <a:lnTo>
                    <a:pt x="111" y="13"/>
                  </a:lnTo>
                  <a:lnTo>
                    <a:pt x="109" y="15"/>
                  </a:lnTo>
                  <a:lnTo>
                    <a:pt x="105" y="15"/>
                  </a:lnTo>
                  <a:lnTo>
                    <a:pt x="96" y="16"/>
                  </a:lnTo>
                  <a:lnTo>
                    <a:pt x="89" y="17"/>
                  </a:lnTo>
                  <a:lnTo>
                    <a:pt x="80" y="24"/>
                  </a:lnTo>
                  <a:lnTo>
                    <a:pt x="70" y="3"/>
                  </a:lnTo>
                  <a:lnTo>
                    <a:pt x="59" y="6"/>
                  </a:lnTo>
                  <a:lnTo>
                    <a:pt x="49" y="0"/>
                  </a:lnTo>
                  <a:lnTo>
                    <a:pt x="41" y="10"/>
                  </a:lnTo>
                  <a:lnTo>
                    <a:pt x="34" y="12"/>
                  </a:lnTo>
                  <a:lnTo>
                    <a:pt x="18" y="17"/>
                  </a:lnTo>
                  <a:lnTo>
                    <a:pt x="24" y="23"/>
                  </a:lnTo>
                  <a:lnTo>
                    <a:pt x="23" y="25"/>
                  </a:lnTo>
                  <a:lnTo>
                    <a:pt x="21" y="35"/>
                  </a:lnTo>
                  <a:lnTo>
                    <a:pt x="12" y="39"/>
                  </a:lnTo>
                  <a:lnTo>
                    <a:pt x="11" y="40"/>
                  </a:lnTo>
                  <a:lnTo>
                    <a:pt x="8" y="40"/>
                  </a:lnTo>
                  <a:lnTo>
                    <a:pt x="6" y="40"/>
                  </a:lnTo>
                  <a:lnTo>
                    <a:pt x="3" y="41"/>
                  </a:lnTo>
                  <a:lnTo>
                    <a:pt x="3" y="42"/>
                  </a:lnTo>
                  <a:lnTo>
                    <a:pt x="0" y="55"/>
                  </a:lnTo>
                  <a:lnTo>
                    <a:pt x="3" y="56"/>
                  </a:lnTo>
                  <a:lnTo>
                    <a:pt x="11" y="60"/>
                  </a:lnTo>
                  <a:lnTo>
                    <a:pt x="7" y="68"/>
                  </a:lnTo>
                  <a:lnTo>
                    <a:pt x="12" y="74"/>
                  </a:lnTo>
                  <a:lnTo>
                    <a:pt x="16" y="78"/>
                  </a:lnTo>
                  <a:lnTo>
                    <a:pt x="33" y="70"/>
                  </a:lnTo>
                  <a:lnTo>
                    <a:pt x="39" y="75"/>
                  </a:lnTo>
                  <a:lnTo>
                    <a:pt x="50" y="65"/>
                  </a:lnTo>
                  <a:lnTo>
                    <a:pt x="50" y="64"/>
                  </a:lnTo>
                  <a:lnTo>
                    <a:pt x="60" y="65"/>
                  </a:lnTo>
                  <a:lnTo>
                    <a:pt x="66" y="84"/>
                  </a:lnTo>
                  <a:lnTo>
                    <a:pt x="81" y="93"/>
                  </a:lnTo>
                  <a:lnTo>
                    <a:pt x="81" y="93"/>
                  </a:lnTo>
                  <a:lnTo>
                    <a:pt x="84" y="92"/>
                  </a:lnTo>
                  <a:lnTo>
                    <a:pt x="85" y="91"/>
                  </a:lnTo>
                  <a:lnTo>
                    <a:pt x="92" y="89"/>
                  </a:lnTo>
                  <a:lnTo>
                    <a:pt x="94" y="88"/>
                  </a:lnTo>
                  <a:lnTo>
                    <a:pt x="107" y="81"/>
                  </a:lnTo>
                  <a:lnTo>
                    <a:pt x="111" y="82"/>
                  </a:lnTo>
                  <a:lnTo>
                    <a:pt x="123" y="83"/>
                  </a:lnTo>
                  <a:lnTo>
                    <a:pt x="117" y="78"/>
                  </a:lnTo>
                  <a:lnTo>
                    <a:pt x="122" y="58"/>
                  </a:lnTo>
                  <a:lnTo>
                    <a:pt x="122" y="56"/>
                  </a:lnTo>
                  <a:lnTo>
                    <a:pt x="127" y="39"/>
                  </a:lnTo>
                  <a:lnTo>
                    <a:pt x="127" y="39"/>
                  </a:lnTo>
                  <a:lnTo>
                    <a:pt x="127" y="39"/>
                  </a:lnTo>
                  <a:lnTo>
                    <a:pt x="136" y="38"/>
                  </a:lnTo>
                  <a:lnTo>
                    <a:pt x="142" y="31"/>
                  </a:lnTo>
                  <a:lnTo>
                    <a:pt x="142" y="30"/>
                  </a:lnTo>
                  <a:lnTo>
                    <a:pt x="145" y="23"/>
                  </a:lnTo>
                  <a:lnTo>
                    <a:pt x="133" y="23"/>
                  </a:lnTo>
                  <a:close/>
                </a:path>
              </a:pathLst>
            </a:custGeom>
            <a:solidFill>
              <a:srgbClr val="68C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4" name="Freeform 3808">
              <a:extLst>
                <a:ext uri="{FF2B5EF4-FFF2-40B4-BE49-F238E27FC236}">
                  <a16:creationId xmlns:a16="http://schemas.microsoft.com/office/drawing/2014/main" id="{00000000-0008-0000-0700-000012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5" y="1304925"/>
              <a:ext cx="1485900" cy="1752600"/>
            </a:xfrm>
            <a:custGeom>
              <a:avLst/>
              <a:gdLst>
                <a:gd name="T0" fmla="*/ 97 w 156"/>
                <a:gd name="T1" fmla="*/ 35 h 184"/>
                <a:gd name="T2" fmla="*/ 133 w 156"/>
                <a:gd name="T3" fmla="*/ 58 h 184"/>
                <a:gd name="T4" fmla="*/ 129 w 156"/>
                <a:gd name="T5" fmla="*/ 74 h 184"/>
                <a:gd name="T6" fmla="*/ 127 w 156"/>
                <a:gd name="T7" fmla="*/ 79 h 184"/>
                <a:gd name="T8" fmla="*/ 123 w 156"/>
                <a:gd name="T9" fmla="*/ 94 h 184"/>
                <a:gd name="T10" fmla="*/ 138 w 156"/>
                <a:gd name="T11" fmla="*/ 99 h 184"/>
                <a:gd name="T12" fmla="*/ 143 w 156"/>
                <a:gd name="T13" fmla="*/ 127 h 184"/>
                <a:gd name="T14" fmla="*/ 144 w 156"/>
                <a:gd name="T15" fmla="*/ 133 h 184"/>
                <a:gd name="T16" fmla="*/ 147 w 156"/>
                <a:gd name="T17" fmla="*/ 152 h 184"/>
                <a:gd name="T18" fmla="*/ 156 w 156"/>
                <a:gd name="T19" fmla="*/ 162 h 184"/>
                <a:gd name="T20" fmla="*/ 148 w 156"/>
                <a:gd name="T21" fmla="*/ 177 h 184"/>
                <a:gd name="T22" fmla="*/ 137 w 156"/>
                <a:gd name="T23" fmla="*/ 177 h 184"/>
                <a:gd name="T24" fmla="*/ 126 w 156"/>
                <a:gd name="T25" fmla="*/ 181 h 184"/>
                <a:gd name="T26" fmla="*/ 115 w 156"/>
                <a:gd name="T27" fmla="*/ 184 h 184"/>
                <a:gd name="T28" fmla="*/ 114 w 156"/>
                <a:gd name="T29" fmla="*/ 167 h 184"/>
                <a:gd name="T30" fmla="*/ 112 w 156"/>
                <a:gd name="T31" fmla="*/ 169 h 184"/>
                <a:gd name="T32" fmla="*/ 108 w 156"/>
                <a:gd name="T33" fmla="*/ 169 h 184"/>
                <a:gd name="T34" fmla="*/ 99 w 156"/>
                <a:gd name="T35" fmla="*/ 170 h 184"/>
                <a:gd name="T36" fmla="*/ 92 w 156"/>
                <a:gd name="T37" fmla="*/ 171 h 184"/>
                <a:gd name="T38" fmla="*/ 83 w 156"/>
                <a:gd name="T39" fmla="*/ 178 h 184"/>
                <a:gd name="T40" fmla="*/ 73 w 156"/>
                <a:gd name="T41" fmla="*/ 157 h 184"/>
                <a:gd name="T42" fmla="*/ 62 w 156"/>
                <a:gd name="T43" fmla="*/ 160 h 184"/>
                <a:gd name="T44" fmla="*/ 52 w 156"/>
                <a:gd name="T45" fmla="*/ 154 h 184"/>
                <a:gd name="T46" fmla="*/ 44 w 156"/>
                <a:gd name="T47" fmla="*/ 164 h 184"/>
                <a:gd name="T48" fmla="*/ 37 w 156"/>
                <a:gd name="T49" fmla="*/ 166 h 184"/>
                <a:gd name="T50" fmla="*/ 21 w 156"/>
                <a:gd name="T51" fmla="*/ 171 h 184"/>
                <a:gd name="T52" fmla="*/ 6 w 156"/>
                <a:gd name="T53" fmla="*/ 168 h 184"/>
                <a:gd name="T54" fmla="*/ 0 w 156"/>
                <a:gd name="T55" fmla="*/ 152 h 184"/>
                <a:gd name="T56" fmla="*/ 1 w 156"/>
                <a:gd name="T57" fmla="*/ 152 h 184"/>
                <a:gd name="T58" fmla="*/ 15 w 156"/>
                <a:gd name="T59" fmla="*/ 147 h 184"/>
                <a:gd name="T60" fmla="*/ 25 w 156"/>
                <a:gd name="T61" fmla="*/ 144 h 184"/>
                <a:gd name="T62" fmla="*/ 44 w 156"/>
                <a:gd name="T63" fmla="*/ 137 h 184"/>
                <a:gd name="T64" fmla="*/ 54 w 156"/>
                <a:gd name="T65" fmla="*/ 123 h 184"/>
                <a:gd name="T66" fmla="*/ 54 w 156"/>
                <a:gd name="T67" fmla="*/ 123 h 184"/>
                <a:gd name="T68" fmla="*/ 52 w 156"/>
                <a:gd name="T69" fmla="*/ 107 h 184"/>
                <a:gd name="T70" fmla="*/ 36 w 156"/>
                <a:gd name="T71" fmla="*/ 96 h 184"/>
                <a:gd name="T72" fmla="*/ 26 w 156"/>
                <a:gd name="T73" fmla="*/ 98 h 184"/>
                <a:gd name="T74" fmla="*/ 26 w 156"/>
                <a:gd name="T75" fmla="*/ 91 h 184"/>
                <a:gd name="T76" fmla="*/ 30 w 156"/>
                <a:gd name="T77" fmla="*/ 91 h 184"/>
                <a:gd name="T78" fmla="*/ 34 w 156"/>
                <a:gd name="T79" fmla="*/ 91 h 184"/>
                <a:gd name="T80" fmla="*/ 34 w 156"/>
                <a:gd name="T81" fmla="*/ 73 h 184"/>
                <a:gd name="T82" fmla="*/ 27 w 156"/>
                <a:gd name="T83" fmla="*/ 26 h 184"/>
                <a:gd name="T84" fmla="*/ 22 w 156"/>
                <a:gd name="T85" fmla="*/ 22 h 184"/>
                <a:gd name="T86" fmla="*/ 18 w 156"/>
                <a:gd name="T87" fmla="*/ 19 h 184"/>
                <a:gd name="T88" fmla="*/ 31 w 156"/>
                <a:gd name="T89" fmla="*/ 8 h 184"/>
                <a:gd name="T90" fmla="*/ 35 w 156"/>
                <a:gd name="T91" fmla="*/ 5 h 184"/>
                <a:gd name="T92" fmla="*/ 37 w 156"/>
                <a:gd name="T93" fmla="*/ 4 h 184"/>
                <a:gd name="T94" fmla="*/ 42 w 156"/>
                <a:gd name="T95" fmla="*/ 0 h 184"/>
                <a:gd name="T96" fmla="*/ 51 w 156"/>
                <a:gd name="T97" fmla="*/ 22 h 184"/>
                <a:gd name="T98" fmla="*/ 61 w 156"/>
                <a:gd name="T99" fmla="*/ 32 h 184"/>
                <a:gd name="T100" fmla="*/ 59 w 156"/>
                <a:gd name="T101" fmla="*/ 48 h 184"/>
                <a:gd name="T102" fmla="*/ 63 w 156"/>
                <a:gd name="T103" fmla="*/ 59 h 184"/>
                <a:gd name="T104" fmla="*/ 64 w 156"/>
                <a:gd name="T105" fmla="*/ 59 h 184"/>
                <a:gd name="T106" fmla="*/ 83 w 156"/>
                <a:gd name="T107" fmla="*/ 54 h 184"/>
                <a:gd name="T108" fmla="*/ 85 w 156"/>
                <a:gd name="T109" fmla="*/ 51 h 184"/>
                <a:gd name="T110" fmla="*/ 97 w 156"/>
                <a:gd name="T111" fmla="*/ 35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6" h="184">
                  <a:moveTo>
                    <a:pt x="97" y="35"/>
                  </a:moveTo>
                  <a:lnTo>
                    <a:pt x="133" y="58"/>
                  </a:lnTo>
                  <a:lnTo>
                    <a:pt x="129" y="74"/>
                  </a:lnTo>
                  <a:lnTo>
                    <a:pt x="127" y="79"/>
                  </a:lnTo>
                  <a:lnTo>
                    <a:pt x="123" y="94"/>
                  </a:lnTo>
                  <a:lnTo>
                    <a:pt x="138" y="99"/>
                  </a:lnTo>
                  <a:lnTo>
                    <a:pt x="143" y="127"/>
                  </a:lnTo>
                  <a:lnTo>
                    <a:pt x="144" y="133"/>
                  </a:lnTo>
                  <a:lnTo>
                    <a:pt x="147" y="152"/>
                  </a:lnTo>
                  <a:lnTo>
                    <a:pt x="156" y="162"/>
                  </a:lnTo>
                  <a:lnTo>
                    <a:pt x="148" y="177"/>
                  </a:lnTo>
                  <a:lnTo>
                    <a:pt x="137" y="177"/>
                  </a:lnTo>
                  <a:lnTo>
                    <a:pt x="126" y="181"/>
                  </a:lnTo>
                  <a:lnTo>
                    <a:pt x="115" y="184"/>
                  </a:lnTo>
                  <a:lnTo>
                    <a:pt x="114" y="167"/>
                  </a:lnTo>
                  <a:lnTo>
                    <a:pt x="112" y="169"/>
                  </a:lnTo>
                  <a:lnTo>
                    <a:pt x="108" y="169"/>
                  </a:lnTo>
                  <a:lnTo>
                    <a:pt x="99" y="170"/>
                  </a:lnTo>
                  <a:lnTo>
                    <a:pt x="92" y="171"/>
                  </a:lnTo>
                  <a:lnTo>
                    <a:pt x="83" y="178"/>
                  </a:lnTo>
                  <a:lnTo>
                    <a:pt x="73" y="157"/>
                  </a:lnTo>
                  <a:lnTo>
                    <a:pt x="62" y="160"/>
                  </a:lnTo>
                  <a:lnTo>
                    <a:pt x="52" y="154"/>
                  </a:lnTo>
                  <a:lnTo>
                    <a:pt x="44" y="164"/>
                  </a:lnTo>
                  <a:lnTo>
                    <a:pt x="37" y="166"/>
                  </a:lnTo>
                  <a:lnTo>
                    <a:pt x="21" y="171"/>
                  </a:lnTo>
                  <a:lnTo>
                    <a:pt x="6" y="168"/>
                  </a:lnTo>
                  <a:lnTo>
                    <a:pt x="0" y="152"/>
                  </a:lnTo>
                  <a:lnTo>
                    <a:pt x="1" y="152"/>
                  </a:lnTo>
                  <a:lnTo>
                    <a:pt x="15" y="147"/>
                  </a:lnTo>
                  <a:lnTo>
                    <a:pt x="25" y="144"/>
                  </a:lnTo>
                  <a:lnTo>
                    <a:pt x="44" y="137"/>
                  </a:lnTo>
                  <a:lnTo>
                    <a:pt x="54" y="123"/>
                  </a:lnTo>
                  <a:lnTo>
                    <a:pt x="54" y="123"/>
                  </a:lnTo>
                  <a:lnTo>
                    <a:pt x="52" y="107"/>
                  </a:lnTo>
                  <a:lnTo>
                    <a:pt x="36" y="96"/>
                  </a:lnTo>
                  <a:lnTo>
                    <a:pt x="26" y="98"/>
                  </a:lnTo>
                  <a:lnTo>
                    <a:pt x="26" y="91"/>
                  </a:lnTo>
                  <a:lnTo>
                    <a:pt x="30" y="91"/>
                  </a:lnTo>
                  <a:lnTo>
                    <a:pt x="34" y="91"/>
                  </a:lnTo>
                  <a:lnTo>
                    <a:pt x="34" y="73"/>
                  </a:lnTo>
                  <a:lnTo>
                    <a:pt x="27" y="26"/>
                  </a:lnTo>
                  <a:lnTo>
                    <a:pt x="22" y="22"/>
                  </a:lnTo>
                  <a:lnTo>
                    <a:pt x="18" y="19"/>
                  </a:lnTo>
                  <a:lnTo>
                    <a:pt x="31" y="8"/>
                  </a:lnTo>
                  <a:lnTo>
                    <a:pt x="35" y="5"/>
                  </a:lnTo>
                  <a:lnTo>
                    <a:pt x="37" y="4"/>
                  </a:lnTo>
                  <a:lnTo>
                    <a:pt x="42" y="0"/>
                  </a:lnTo>
                  <a:lnTo>
                    <a:pt x="51" y="22"/>
                  </a:lnTo>
                  <a:lnTo>
                    <a:pt x="61" y="32"/>
                  </a:lnTo>
                  <a:lnTo>
                    <a:pt x="59" y="48"/>
                  </a:lnTo>
                  <a:lnTo>
                    <a:pt x="63" y="59"/>
                  </a:lnTo>
                  <a:lnTo>
                    <a:pt x="64" y="59"/>
                  </a:lnTo>
                  <a:lnTo>
                    <a:pt x="83" y="54"/>
                  </a:lnTo>
                  <a:lnTo>
                    <a:pt x="85" y="51"/>
                  </a:lnTo>
                  <a:lnTo>
                    <a:pt x="97" y="35"/>
                  </a:lnTo>
                  <a:close/>
                </a:path>
              </a:pathLst>
            </a:custGeom>
            <a:solidFill>
              <a:srgbClr val="1789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" name="Freeform 3819">
              <a:extLst>
                <a:ext uri="{FF2B5EF4-FFF2-40B4-BE49-F238E27FC236}">
                  <a16:creationId xmlns:a16="http://schemas.microsoft.com/office/drawing/2014/main" id="{00000000-0008-0000-0700-000013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1275" y="1409700"/>
              <a:ext cx="1238250" cy="1343025"/>
            </a:xfrm>
            <a:custGeom>
              <a:avLst/>
              <a:gdLst>
                <a:gd name="T0" fmla="*/ 94 w 130"/>
                <a:gd name="T1" fmla="*/ 8 h 141"/>
                <a:gd name="T2" fmla="*/ 98 w 130"/>
                <a:gd name="T3" fmla="*/ 11 h 141"/>
                <a:gd name="T4" fmla="*/ 103 w 130"/>
                <a:gd name="T5" fmla="*/ 15 h 141"/>
                <a:gd name="T6" fmla="*/ 110 w 130"/>
                <a:gd name="T7" fmla="*/ 62 h 141"/>
                <a:gd name="T8" fmla="*/ 110 w 130"/>
                <a:gd name="T9" fmla="*/ 80 h 141"/>
                <a:gd name="T10" fmla="*/ 106 w 130"/>
                <a:gd name="T11" fmla="*/ 80 h 141"/>
                <a:gd name="T12" fmla="*/ 102 w 130"/>
                <a:gd name="T13" fmla="*/ 80 h 141"/>
                <a:gd name="T14" fmla="*/ 102 w 130"/>
                <a:gd name="T15" fmla="*/ 87 h 141"/>
                <a:gd name="T16" fmla="*/ 112 w 130"/>
                <a:gd name="T17" fmla="*/ 85 h 141"/>
                <a:gd name="T18" fmla="*/ 128 w 130"/>
                <a:gd name="T19" fmla="*/ 96 h 141"/>
                <a:gd name="T20" fmla="*/ 130 w 130"/>
                <a:gd name="T21" fmla="*/ 112 h 141"/>
                <a:gd name="T22" fmla="*/ 130 w 130"/>
                <a:gd name="T23" fmla="*/ 112 h 141"/>
                <a:gd name="T24" fmla="*/ 120 w 130"/>
                <a:gd name="T25" fmla="*/ 126 h 141"/>
                <a:gd name="T26" fmla="*/ 101 w 130"/>
                <a:gd name="T27" fmla="*/ 133 h 141"/>
                <a:gd name="T28" fmla="*/ 91 w 130"/>
                <a:gd name="T29" fmla="*/ 136 h 141"/>
                <a:gd name="T30" fmla="*/ 77 w 130"/>
                <a:gd name="T31" fmla="*/ 141 h 141"/>
                <a:gd name="T32" fmla="*/ 76 w 130"/>
                <a:gd name="T33" fmla="*/ 141 h 141"/>
                <a:gd name="T34" fmla="*/ 76 w 130"/>
                <a:gd name="T35" fmla="*/ 141 h 141"/>
                <a:gd name="T36" fmla="*/ 74 w 130"/>
                <a:gd name="T37" fmla="*/ 138 h 141"/>
                <a:gd name="T38" fmla="*/ 72 w 130"/>
                <a:gd name="T39" fmla="*/ 135 h 141"/>
                <a:gd name="T40" fmla="*/ 62 w 130"/>
                <a:gd name="T41" fmla="*/ 120 h 141"/>
                <a:gd name="T42" fmla="*/ 60 w 130"/>
                <a:gd name="T43" fmla="*/ 118 h 141"/>
                <a:gd name="T44" fmla="*/ 36 w 130"/>
                <a:gd name="T45" fmla="*/ 114 h 141"/>
                <a:gd name="T46" fmla="*/ 36 w 130"/>
                <a:gd name="T47" fmla="*/ 112 h 141"/>
                <a:gd name="T48" fmla="*/ 35 w 130"/>
                <a:gd name="T49" fmla="*/ 106 h 141"/>
                <a:gd name="T50" fmla="*/ 27 w 130"/>
                <a:gd name="T51" fmla="*/ 100 h 141"/>
                <a:gd name="T52" fmla="*/ 14 w 130"/>
                <a:gd name="T53" fmla="*/ 56 h 141"/>
                <a:gd name="T54" fmla="*/ 12 w 130"/>
                <a:gd name="T55" fmla="*/ 51 h 141"/>
                <a:gd name="T56" fmla="*/ 16 w 130"/>
                <a:gd name="T57" fmla="*/ 38 h 141"/>
                <a:gd name="T58" fmla="*/ 0 w 130"/>
                <a:gd name="T59" fmla="*/ 21 h 141"/>
                <a:gd name="T60" fmla="*/ 1 w 130"/>
                <a:gd name="T61" fmla="*/ 20 h 141"/>
                <a:gd name="T62" fmla="*/ 3 w 130"/>
                <a:gd name="T63" fmla="*/ 18 h 141"/>
                <a:gd name="T64" fmla="*/ 37 w 130"/>
                <a:gd name="T65" fmla="*/ 0 h 141"/>
                <a:gd name="T66" fmla="*/ 51 w 130"/>
                <a:gd name="T67" fmla="*/ 9 h 141"/>
                <a:gd name="T68" fmla="*/ 60 w 130"/>
                <a:gd name="T69" fmla="*/ 14 h 141"/>
                <a:gd name="T70" fmla="*/ 61 w 130"/>
                <a:gd name="T71" fmla="*/ 14 h 141"/>
                <a:gd name="T72" fmla="*/ 84 w 130"/>
                <a:gd name="T73" fmla="*/ 11 h 141"/>
                <a:gd name="T74" fmla="*/ 83 w 130"/>
                <a:gd name="T75" fmla="*/ 6 h 141"/>
                <a:gd name="T76" fmla="*/ 94 w 130"/>
                <a:gd name="T77" fmla="*/ 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0" h="141">
                  <a:moveTo>
                    <a:pt x="94" y="8"/>
                  </a:moveTo>
                  <a:lnTo>
                    <a:pt x="98" y="11"/>
                  </a:lnTo>
                  <a:lnTo>
                    <a:pt x="103" y="15"/>
                  </a:lnTo>
                  <a:lnTo>
                    <a:pt x="110" y="62"/>
                  </a:lnTo>
                  <a:lnTo>
                    <a:pt x="110" y="80"/>
                  </a:lnTo>
                  <a:lnTo>
                    <a:pt x="106" y="80"/>
                  </a:lnTo>
                  <a:lnTo>
                    <a:pt x="102" y="80"/>
                  </a:lnTo>
                  <a:lnTo>
                    <a:pt x="102" y="87"/>
                  </a:lnTo>
                  <a:lnTo>
                    <a:pt x="112" y="85"/>
                  </a:lnTo>
                  <a:lnTo>
                    <a:pt x="128" y="96"/>
                  </a:lnTo>
                  <a:lnTo>
                    <a:pt x="130" y="112"/>
                  </a:lnTo>
                  <a:lnTo>
                    <a:pt x="130" y="112"/>
                  </a:lnTo>
                  <a:lnTo>
                    <a:pt x="120" y="126"/>
                  </a:lnTo>
                  <a:lnTo>
                    <a:pt x="101" y="133"/>
                  </a:lnTo>
                  <a:lnTo>
                    <a:pt x="91" y="136"/>
                  </a:lnTo>
                  <a:lnTo>
                    <a:pt x="77" y="141"/>
                  </a:lnTo>
                  <a:lnTo>
                    <a:pt x="76" y="141"/>
                  </a:lnTo>
                  <a:lnTo>
                    <a:pt x="76" y="141"/>
                  </a:lnTo>
                  <a:lnTo>
                    <a:pt x="74" y="138"/>
                  </a:lnTo>
                  <a:lnTo>
                    <a:pt x="72" y="135"/>
                  </a:lnTo>
                  <a:lnTo>
                    <a:pt x="62" y="120"/>
                  </a:lnTo>
                  <a:lnTo>
                    <a:pt x="60" y="118"/>
                  </a:lnTo>
                  <a:lnTo>
                    <a:pt x="36" y="114"/>
                  </a:lnTo>
                  <a:lnTo>
                    <a:pt x="36" y="112"/>
                  </a:lnTo>
                  <a:lnTo>
                    <a:pt x="35" y="106"/>
                  </a:lnTo>
                  <a:lnTo>
                    <a:pt x="27" y="100"/>
                  </a:lnTo>
                  <a:lnTo>
                    <a:pt x="14" y="56"/>
                  </a:lnTo>
                  <a:lnTo>
                    <a:pt x="12" y="51"/>
                  </a:lnTo>
                  <a:lnTo>
                    <a:pt x="16" y="38"/>
                  </a:lnTo>
                  <a:lnTo>
                    <a:pt x="0" y="21"/>
                  </a:lnTo>
                  <a:lnTo>
                    <a:pt x="1" y="20"/>
                  </a:lnTo>
                  <a:lnTo>
                    <a:pt x="3" y="18"/>
                  </a:lnTo>
                  <a:lnTo>
                    <a:pt x="37" y="0"/>
                  </a:lnTo>
                  <a:lnTo>
                    <a:pt x="51" y="9"/>
                  </a:lnTo>
                  <a:lnTo>
                    <a:pt x="60" y="14"/>
                  </a:lnTo>
                  <a:lnTo>
                    <a:pt x="61" y="14"/>
                  </a:lnTo>
                  <a:lnTo>
                    <a:pt x="84" y="11"/>
                  </a:lnTo>
                  <a:lnTo>
                    <a:pt x="83" y="6"/>
                  </a:lnTo>
                  <a:lnTo>
                    <a:pt x="94" y="8"/>
                  </a:lnTo>
                  <a:close/>
                </a:path>
              </a:pathLst>
            </a:custGeom>
            <a:solidFill>
              <a:srgbClr val="68C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6" name="Freeform 3814">
              <a:extLst>
                <a:ext uri="{FF2B5EF4-FFF2-40B4-BE49-F238E27FC236}">
                  <a16:creationId xmlns:a16="http://schemas.microsoft.com/office/drawing/2014/main" id="{00000000-0008-0000-0700-000014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8100" y="4953000"/>
              <a:ext cx="704850" cy="923925"/>
            </a:xfrm>
            <a:custGeom>
              <a:avLst/>
              <a:gdLst>
                <a:gd name="T0" fmla="*/ 74 w 74"/>
                <a:gd name="T1" fmla="*/ 31 h 97"/>
                <a:gd name="T2" fmla="*/ 71 w 74"/>
                <a:gd name="T3" fmla="*/ 36 h 97"/>
                <a:gd name="T4" fmla="*/ 64 w 74"/>
                <a:gd name="T5" fmla="*/ 46 h 97"/>
                <a:gd name="T6" fmla="*/ 57 w 74"/>
                <a:gd name="T7" fmla="*/ 42 h 97"/>
                <a:gd name="T8" fmla="*/ 56 w 74"/>
                <a:gd name="T9" fmla="*/ 47 h 97"/>
                <a:gd name="T10" fmla="*/ 56 w 74"/>
                <a:gd name="T11" fmla="*/ 57 h 97"/>
                <a:gd name="T12" fmla="*/ 53 w 74"/>
                <a:gd name="T13" fmla="*/ 60 h 97"/>
                <a:gd name="T14" fmla="*/ 43 w 74"/>
                <a:gd name="T15" fmla="*/ 60 h 97"/>
                <a:gd name="T16" fmla="*/ 39 w 74"/>
                <a:gd name="T17" fmla="*/ 57 h 97"/>
                <a:gd name="T18" fmla="*/ 30 w 74"/>
                <a:gd name="T19" fmla="*/ 51 h 97"/>
                <a:gd name="T20" fmla="*/ 24 w 74"/>
                <a:gd name="T21" fmla="*/ 69 h 97"/>
                <a:gd name="T22" fmla="*/ 41 w 74"/>
                <a:gd name="T23" fmla="*/ 68 h 97"/>
                <a:gd name="T24" fmla="*/ 54 w 74"/>
                <a:gd name="T25" fmla="*/ 67 h 97"/>
                <a:gd name="T26" fmla="*/ 57 w 74"/>
                <a:gd name="T27" fmla="*/ 66 h 97"/>
                <a:gd name="T28" fmla="*/ 57 w 74"/>
                <a:gd name="T29" fmla="*/ 69 h 97"/>
                <a:gd name="T30" fmla="*/ 58 w 74"/>
                <a:gd name="T31" fmla="*/ 77 h 97"/>
                <a:gd name="T32" fmla="*/ 41 w 74"/>
                <a:gd name="T33" fmla="*/ 94 h 97"/>
                <a:gd name="T34" fmla="*/ 38 w 74"/>
                <a:gd name="T35" fmla="*/ 97 h 97"/>
                <a:gd name="T36" fmla="*/ 33 w 74"/>
                <a:gd name="T37" fmla="*/ 91 h 97"/>
                <a:gd name="T38" fmla="*/ 27 w 74"/>
                <a:gd name="T39" fmla="*/ 96 h 97"/>
                <a:gd name="T40" fmla="*/ 21 w 74"/>
                <a:gd name="T41" fmla="*/ 85 h 97"/>
                <a:gd name="T42" fmla="*/ 4 w 74"/>
                <a:gd name="T43" fmla="*/ 81 h 97"/>
                <a:gd name="T44" fmla="*/ 4 w 74"/>
                <a:gd name="T45" fmla="*/ 70 h 97"/>
                <a:gd name="T46" fmla="*/ 1 w 74"/>
                <a:gd name="T47" fmla="*/ 50 h 97"/>
                <a:gd name="T48" fmla="*/ 0 w 74"/>
                <a:gd name="T49" fmla="*/ 46 h 97"/>
                <a:gd name="T50" fmla="*/ 23 w 74"/>
                <a:gd name="T51" fmla="*/ 15 h 97"/>
                <a:gd name="T52" fmla="*/ 35 w 74"/>
                <a:gd name="T53" fmla="*/ 0 h 97"/>
                <a:gd name="T54" fmla="*/ 47 w 74"/>
                <a:gd name="T55" fmla="*/ 10 h 97"/>
                <a:gd name="T56" fmla="*/ 55 w 74"/>
                <a:gd name="T57" fmla="*/ 25 h 97"/>
                <a:gd name="T58" fmla="*/ 57 w 74"/>
                <a:gd name="T59" fmla="*/ 30 h 97"/>
                <a:gd name="T60" fmla="*/ 67 w 74"/>
                <a:gd name="T61" fmla="*/ 26 h 97"/>
                <a:gd name="T62" fmla="*/ 74 w 74"/>
                <a:gd name="T63" fmla="*/ 3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" h="97">
                  <a:moveTo>
                    <a:pt x="74" y="31"/>
                  </a:moveTo>
                  <a:lnTo>
                    <a:pt x="71" y="36"/>
                  </a:lnTo>
                  <a:lnTo>
                    <a:pt x="64" y="46"/>
                  </a:lnTo>
                  <a:lnTo>
                    <a:pt x="57" y="42"/>
                  </a:lnTo>
                  <a:lnTo>
                    <a:pt x="56" y="47"/>
                  </a:lnTo>
                  <a:lnTo>
                    <a:pt x="56" y="57"/>
                  </a:lnTo>
                  <a:lnTo>
                    <a:pt x="53" y="60"/>
                  </a:lnTo>
                  <a:lnTo>
                    <a:pt x="43" y="60"/>
                  </a:lnTo>
                  <a:lnTo>
                    <a:pt x="39" y="57"/>
                  </a:lnTo>
                  <a:lnTo>
                    <a:pt x="30" y="51"/>
                  </a:lnTo>
                  <a:lnTo>
                    <a:pt x="24" y="69"/>
                  </a:lnTo>
                  <a:lnTo>
                    <a:pt x="41" y="68"/>
                  </a:lnTo>
                  <a:lnTo>
                    <a:pt x="54" y="67"/>
                  </a:lnTo>
                  <a:lnTo>
                    <a:pt x="57" y="66"/>
                  </a:lnTo>
                  <a:lnTo>
                    <a:pt x="57" y="69"/>
                  </a:lnTo>
                  <a:lnTo>
                    <a:pt x="58" y="77"/>
                  </a:lnTo>
                  <a:lnTo>
                    <a:pt x="41" y="94"/>
                  </a:lnTo>
                  <a:lnTo>
                    <a:pt x="38" y="97"/>
                  </a:lnTo>
                  <a:lnTo>
                    <a:pt x="33" y="91"/>
                  </a:lnTo>
                  <a:lnTo>
                    <a:pt x="27" y="96"/>
                  </a:lnTo>
                  <a:lnTo>
                    <a:pt x="21" y="85"/>
                  </a:lnTo>
                  <a:lnTo>
                    <a:pt x="4" y="81"/>
                  </a:lnTo>
                  <a:lnTo>
                    <a:pt x="4" y="70"/>
                  </a:lnTo>
                  <a:lnTo>
                    <a:pt x="1" y="50"/>
                  </a:lnTo>
                  <a:lnTo>
                    <a:pt x="0" y="46"/>
                  </a:lnTo>
                  <a:lnTo>
                    <a:pt x="23" y="15"/>
                  </a:lnTo>
                  <a:lnTo>
                    <a:pt x="35" y="0"/>
                  </a:lnTo>
                  <a:lnTo>
                    <a:pt x="47" y="10"/>
                  </a:lnTo>
                  <a:lnTo>
                    <a:pt x="55" y="25"/>
                  </a:lnTo>
                  <a:lnTo>
                    <a:pt x="57" y="30"/>
                  </a:lnTo>
                  <a:lnTo>
                    <a:pt x="67" y="26"/>
                  </a:lnTo>
                  <a:lnTo>
                    <a:pt x="74" y="31"/>
                  </a:lnTo>
                  <a:close/>
                </a:path>
              </a:pathLst>
            </a:custGeom>
            <a:solidFill>
              <a:srgbClr val="68C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7" name="Freeform 3801">
              <a:extLst>
                <a:ext uri="{FF2B5EF4-FFF2-40B4-BE49-F238E27FC236}">
                  <a16:creationId xmlns:a16="http://schemas.microsoft.com/office/drawing/2014/main" id="{00000000-0008-0000-0700-000015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9850" y="3343275"/>
              <a:ext cx="314325" cy="438150"/>
            </a:xfrm>
            <a:custGeom>
              <a:avLst/>
              <a:gdLst>
                <a:gd name="T0" fmla="*/ 28 w 33"/>
                <a:gd name="T1" fmla="*/ 44 h 46"/>
                <a:gd name="T2" fmla="*/ 24 w 33"/>
                <a:gd name="T3" fmla="*/ 46 h 46"/>
                <a:gd name="T4" fmla="*/ 20 w 33"/>
                <a:gd name="T5" fmla="*/ 42 h 46"/>
                <a:gd name="T6" fmla="*/ 17 w 33"/>
                <a:gd name="T7" fmla="*/ 39 h 46"/>
                <a:gd name="T8" fmla="*/ 14 w 33"/>
                <a:gd name="T9" fmla="*/ 40 h 46"/>
                <a:gd name="T10" fmla="*/ 14 w 33"/>
                <a:gd name="T11" fmla="*/ 40 h 46"/>
                <a:gd name="T12" fmla="*/ 10 w 33"/>
                <a:gd name="T13" fmla="*/ 41 h 46"/>
                <a:gd name="T14" fmla="*/ 12 w 33"/>
                <a:gd name="T15" fmla="*/ 31 h 46"/>
                <a:gd name="T16" fmla="*/ 8 w 33"/>
                <a:gd name="T17" fmla="*/ 29 h 46"/>
                <a:gd name="T18" fmla="*/ 8 w 33"/>
                <a:gd name="T19" fmla="*/ 29 h 46"/>
                <a:gd name="T20" fmla="*/ 10 w 33"/>
                <a:gd name="T21" fmla="*/ 19 h 46"/>
                <a:gd name="T22" fmla="*/ 6 w 33"/>
                <a:gd name="T23" fmla="*/ 20 h 46"/>
                <a:gd name="T24" fmla="*/ 4 w 33"/>
                <a:gd name="T25" fmla="*/ 20 h 46"/>
                <a:gd name="T26" fmla="*/ 0 w 33"/>
                <a:gd name="T27" fmla="*/ 15 h 46"/>
                <a:gd name="T28" fmla="*/ 3 w 33"/>
                <a:gd name="T29" fmla="*/ 7 h 46"/>
                <a:gd name="T30" fmla="*/ 3 w 33"/>
                <a:gd name="T31" fmla="*/ 6 h 46"/>
                <a:gd name="T32" fmla="*/ 5 w 33"/>
                <a:gd name="T33" fmla="*/ 2 h 46"/>
                <a:gd name="T34" fmla="*/ 5 w 33"/>
                <a:gd name="T35" fmla="*/ 1 h 46"/>
                <a:gd name="T36" fmla="*/ 7 w 33"/>
                <a:gd name="T37" fmla="*/ 0 h 46"/>
                <a:gd name="T38" fmla="*/ 9 w 33"/>
                <a:gd name="T39" fmla="*/ 2 h 46"/>
                <a:gd name="T40" fmla="*/ 16 w 33"/>
                <a:gd name="T41" fmla="*/ 4 h 46"/>
                <a:gd name="T42" fmla="*/ 23 w 33"/>
                <a:gd name="T43" fmla="*/ 6 h 46"/>
                <a:gd name="T44" fmla="*/ 32 w 33"/>
                <a:gd name="T45" fmla="*/ 9 h 46"/>
                <a:gd name="T46" fmla="*/ 33 w 33"/>
                <a:gd name="T47" fmla="*/ 14 h 46"/>
                <a:gd name="T48" fmla="*/ 33 w 33"/>
                <a:gd name="T49" fmla="*/ 17 h 46"/>
                <a:gd name="T50" fmla="*/ 33 w 33"/>
                <a:gd name="T51" fmla="*/ 17 h 46"/>
                <a:gd name="T52" fmla="*/ 30 w 33"/>
                <a:gd name="T53" fmla="*/ 25 h 46"/>
                <a:gd name="T54" fmla="*/ 28 w 33"/>
                <a:gd name="T55" fmla="*/ 31 h 46"/>
                <a:gd name="T56" fmla="*/ 27 w 33"/>
                <a:gd name="T57" fmla="*/ 35 h 46"/>
                <a:gd name="T58" fmla="*/ 28 w 33"/>
                <a:gd name="T59" fmla="*/ 41 h 46"/>
                <a:gd name="T60" fmla="*/ 28 w 33"/>
                <a:gd name="T61" fmla="*/ 4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3" h="46">
                  <a:moveTo>
                    <a:pt x="28" y="44"/>
                  </a:moveTo>
                  <a:lnTo>
                    <a:pt x="24" y="46"/>
                  </a:lnTo>
                  <a:lnTo>
                    <a:pt x="20" y="42"/>
                  </a:lnTo>
                  <a:lnTo>
                    <a:pt x="17" y="39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10" y="41"/>
                  </a:lnTo>
                  <a:lnTo>
                    <a:pt x="12" y="31"/>
                  </a:lnTo>
                  <a:lnTo>
                    <a:pt x="8" y="29"/>
                  </a:lnTo>
                  <a:lnTo>
                    <a:pt x="8" y="29"/>
                  </a:lnTo>
                  <a:lnTo>
                    <a:pt x="10" y="19"/>
                  </a:lnTo>
                  <a:lnTo>
                    <a:pt x="6" y="20"/>
                  </a:lnTo>
                  <a:lnTo>
                    <a:pt x="4" y="20"/>
                  </a:lnTo>
                  <a:lnTo>
                    <a:pt x="0" y="15"/>
                  </a:lnTo>
                  <a:lnTo>
                    <a:pt x="3" y="7"/>
                  </a:lnTo>
                  <a:lnTo>
                    <a:pt x="3" y="6"/>
                  </a:lnTo>
                  <a:lnTo>
                    <a:pt x="5" y="2"/>
                  </a:lnTo>
                  <a:lnTo>
                    <a:pt x="5" y="1"/>
                  </a:lnTo>
                  <a:lnTo>
                    <a:pt x="7" y="0"/>
                  </a:lnTo>
                  <a:lnTo>
                    <a:pt x="9" y="2"/>
                  </a:lnTo>
                  <a:lnTo>
                    <a:pt x="16" y="4"/>
                  </a:lnTo>
                  <a:lnTo>
                    <a:pt x="23" y="6"/>
                  </a:lnTo>
                  <a:lnTo>
                    <a:pt x="32" y="9"/>
                  </a:lnTo>
                  <a:lnTo>
                    <a:pt x="33" y="14"/>
                  </a:lnTo>
                  <a:lnTo>
                    <a:pt x="33" y="17"/>
                  </a:lnTo>
                  <a:lnTo>
                    <a:pt x="33" y="17"/>
                  </a:lnTo>
                  <a:lnTo>
                    <a:pt x="30" y="25"/>
                  </a:lnTo>
                  <a:lnTo>
                    <a:pt x="28" y="31"/>
                  </a:lnTo>
                  <a:lnTo>
                    <a:pt x="27" y="35"/>
                  </a:lnTo>
                  <a:lnTo>
                    <a:pt x="28" y="41"/>
                  </a:lnTo>
                  <a:lnTo>
                    <a:pt x="28" y="44"/>
                  </a:lnTo>
                  <a:close/>
                </a:path>
              </a:pathLst>
            </a:custGeom>
            <a:solidFill>
              <a:srgbClr val="1789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8" name="Freeform 3805">
              <a:extLst>
                <a:ext uri="{FF2B5EF4-FFF2-40B4-BE49-F238E27FC236}">
                  <a16:creationId xmlns:a16="http://schemas.microsoft.com/office/drawing/2014/main" id="{00000000-0008-0000-0700-000017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0175" y="3181350"/>
              <a:ext cx="876300" cy="2038350"/>
            </a:xfrm>
            <a:custGeom>
              <a:avLst/>
              <a:gdLst>
                <a:gd name="T0" fmla="*/ 91 w 92"/>
                <a:gd name="T1" fmla="*/ 181 h 214"/>
                <a:gd name="T2" fmla="*/ 90 w 92"/>
                <a:gd name="T3" fmla="*/ 177 h 214"/>
                <a:gd name="T4" fmla="*/ 89 w 92"/>
                <a:gd name="T5" fmla="*/ 173 h 214"/>
                <a:gd name="T6" fmla="*/ 89 w 92"/>
                <a:gd name="T7" fmla="*/ 165 h 214"/>
                <a:gd name="T8" fmla="*/ 86 w 92"/>
                <a:gd name="T9" fmla="*/ 161 h 214"/>
                <a:gd name="T10" fmla="*/ 83 w 92"/>
                <a:gd name="T11" fmla="*/ 159 h 214"/>
                <a:gd name="T12" fmla="*/ 75 w 92"/>
                <a:gd name="T13" fmla="*/ 153 h 214"/>
                <a:gd name="T14" fmla="*/ 75 w 92"/>
                <a:gd name="T15" fmla="*/ 151 h 214"/>
                <a:gd name="T16" fmla="*/ 75 w 92"/>
                <a:gd name="T17" fmla="*/ 145 h 214"/>
                <a:gd name="T18" fmla="*/ 76 w 92"/>
                <a:gd name="T19" fmla="*/ 123 h 214"/>
                <a:gd name="T20" fmla="*/ 65 w 92"/>
                <a:gd name="T21" fmla="*/ 114 h 214"/>
                <a:gd name="T22" fmla="*/ 49 w 92"/>
                <a:gd name="T23" fmla="*/ 87 h 214"/>
                <a:gd name="T24" fmla="*/ 55 w 92"/>
                <a:gd name="T25" fmla="*/ 74 h 214"/>
                <a:gd name="T26" fmla="*/ 56 w 92"/>
                <a:gd name="T27" fmla="*/ 63 h 214"/>
                <a:gd name="T28" fmla="*/ 63 w 92"/>
                <a:gd name="T29" fmla="*/ 40 h 214"/>
                <a:gd name="T30" fmla="*/ 69 w 92"/>
                <a:gd name="T31" fmla="*/ 13 h 214"/>
                <a:gd name="T32" fmla="*/ 70 w 92"/>
                <a:gd name="T33" fmla="*/ 9 h 214"/>
                <a:gd name="T34" fmla="*/ 70 w 92"/>
                <a:gd name="T35" fmla="*/ 2 h 214"/>
                <a:gd name="T36" fmla="*/ 61 w 92"/>
                <a:gd name="T37" fmla="*/ 6 h 214"/>
                <a:gd name="T38" fmla="*/ 59 w 92"/>
                <a:gd name="T39" fmla="*/ 7 h 214"/>
                <a:gd name="T40" fmla="*/ 57 w 92"/>
                <a:gd name="T41" fmla="*/ 6 h 214"/>
                <a:gd name="T42" fmla="*/ 45 w 92"/>
                <a:gd name="T43" fmla="*/ 2 h 214"/>
                <a:gd name="T44" fmla="*/ 40 w 92"/>
                <a:gd name="T45" fmla="*/ 7 h 214"/>
                <a:gd name="T46" fmla="*/ 18 w 92"/>
                <a:gd name="T47" fmla="*/ 0 h 214"/>
                <a:gd name="T48" fmla="*/ 5 w 92"/>
                <a:gd name="T49" fmla="*/ 3 h 214"/>
                <a:gd name="T50" fmla="*/ 7 w 92"/>
                <a:gd name="T51" fmla="*/ 13 h 214"/>
                <a:gd name="T52" fmla="*/ 8 w 92"/>
                <a:gd name="T53" fmla="*/ 23 h 214"/>
                <a:gd name="T54" fmla="*/ 7 w 92"/>
                <a:gd name="T55" fmla="*/ 49 h 214"/>
                <a:gd name="T56" fmla="*/ 0 w 92"/>
                <a:gd name="T57" fmla="*/ 59 h 214"/>
                <a:gd name="T58" fmla="*/ 9 w 92"/>
                <a:gd name="T59" fmla="*/ 72 h 214"/>
                <a:gd name="T60" fmla="*/ 20 w 92"/>
                <a:gd name="T61" fmla="*/ 90 h 214"/>
                <a:gd name="T62" fmla="*/ 22 w 92"/>
                <a:gd name="T63" fmla="*/ 113 h 214"/>
                <a:gd name="T64" fmla="*/ 26 w 92"/>
                <a:gd name="T65" fmla="*/ 123 h 214"/>
                <a:gd name="T66" fmla="*/ 16 w 92"/>
                <a:gd name="T67" fmla="*/ 127 h 214"/>
                <a:gd name="T68" fmla="*/ 10 w 92"/>
                <a:gd name="T69" fmla="*/ 130 h 214"/>
                <a:gd name="T70" fmla="*/ 8 w 92"/>
                <a:gd name="T71" fmla="*/ 142 h 214"/>
                <a:gd name="T72" fmla="*/ 14 w 92"/>
                <a:gd name="T73" fmla="*/ 155 h 214"/>
                <a:gd name="T74" fmla="*/ 12 w 92"/>
                <a:gd name="T75" fmla="*/ 163 h 214"/>
                <a:gd name="T76" fmla="*/ 8 w 92"/>
                <a:gd name="T77" fmla="*/ 181 h 214"/>
                <a:gd name="T78" fmla="*/ 5 w 92"/>
                <a:gd name="T79" fmla="*/ 181 h 214"/>
                <a:gd name="T80" fmla="*/ 11 w 92"/>
                <a:gd name="T81" fmla="*/ 195 h 214"/>
                <a:gd name="T82" fmla="*/ 11 w 92"/>
                <a:gd name="T83" fmla="*/ 196 h 214"/>
                <a:gd name="T84" fmla="*/ 3 w 92"/>
                <a:gd name="T85" fmla="*/ 208 h 214"/>
                <a:gd name="T86" fmla="*/ 11 w 92"/>
                <a:gd name="T87" fmla="*/ 214 h 214"/>
                <a:gd name="T88" fmla="*/ 49 w 92"/>
                <a:gd name="T89" fmla="*/ 207 h 214"/>
                <a:gd name="T90" fmla="*/ 53 w 92"/>
                <a:gd name="T91" fmla="*/ 202 h 214"/>
                <a:gd name="T92" fmla="*/ 53 w 92"/>
                <a:gd name="T93" fmla="*/ 198 h 214"/>
                <a:gd name="T94" fmla="*/ 47 w 92"/>
                <a:gd name="T95" fmla="*/ 181 h 214"/>
                <a:gd name="T96" fmla="*/ 56 w 92"/>
                <a:gd name="T97" fmla="*/ 182 h 214"/>
                <a:gd name="T98" fmla="*/ 57 w 92"/>
                <a:gd name="T99" fmla="*/ 183 h 214"/>
                <a:gd name="T100" fmla="*/ 59 w 92"/>
                <a:gd name="T101" fmla="*/ 193 h 214"/>
                <a:gd name="T102" fmla="*/ 67 w 92"/>
                <a:gd name="T103" fmla="*/ 186 h 214"/>
                <a:gd name="T104" fmla="*/ 74 w 92"/>
                <a:gd name="T105" fmla="*/ 186 h 214"/>
                <a:gd name="T106" fmla="*/ 76 w 92"/>
                <a:gd name="T107" fmla="*/ 190 h 214"/>
                <a:gd name="T108" fmla="*/ 74 w 92"/>
                <a:gd name="T109" fmla="*/ 191 h 214"/>
                <a:gd name="T110" fmla="*/ 71 w 92"/>
                <a:gd name="T111" fmla="*/ 193 h 214"/>
                <a:gd name="T112" fmla="*/ 76 w 92"/>
                <a:gd name="T113" fmla="*/ 198 h 214"/>
                <a:gd name="T114" fmla="*/ 86 w 92"/>
                <a:gd name="T115" fmla="*/ 194 h 214"/>
                <a:gd name="T116" fmla="*/ 92 w 92"/>
                <a:gd name="T117" fmla="*/ 188 h 214"/>
                <a:gd name="T118" fmla="*/ 91 w 92"/>
                <a:gd name="T119" fmla="*/ 181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2" h="214">
                  <a:moveTo>
                    <a:pt x="91" y="181"/>
                  </a:moveTo>
                  <a:lnTo>
                    <a:pt x="90" y="177"/>
                  </a:lnTo>
                  <a:lnTo>
                    <a:pt x="89" y="173"/>
                  </a:lnTo>
                  <a:lnTo>
                    <a:pt x="89" y="165"/>
                  </a:lnTo>
                  <a:lnTo>
                    <a:pt x="86" y="161"/>
                  </a:lnTo>
                  <a:lnTo>
                    <a:pt x="83" y="159"/>
                  </a:lnTo>
                  <a:lnTo>
                    <a:pt x="75" y="153"/>
                  </a:lnTo>
                  <a:lnTo>
                    <a:pt x="75" y="151"/>
                  </a:lnTo>
                  <a:lnTo>
                    <a:pt x="75" y="145"/>
                  </a:lnTo>
                  <a:lnTo>
                    <a:pt x="76" y="123"/>
                  </a:lnTo>
                  <a:lnTo>
                    <a:pt x="65" y="114"/>
                  </a:lnTo>
                  <a:lnTo>
                    <a:pt x="49" y="87"/>
                  </a:lnTo>
                  <a:lnTo>
                    <a:pt x="55" y="74"/>
                  </a:lnTo>
                  <a:lnTo>
                    <a:pt x="56" y="63"/>
                  </a:lnTo>
                  <a:lnTo>
                    <a:pt x="63" y="40"/>
                  </a:lnTo>
                  <a:lnTo>
                    <a:pt x="69" y="13"/>
                  </a:lnTo>
                  <a:lnTo>
                    <a:pt x="70" y="9"/>
                  </a:lnTo>
                  <a:lnTo>
                    <a:pt x="70" y="2"/>
                  </a:lnTo>
                  <a:lnTo>
                    <a:pt x="61" y="6"/>
                  </a:lnTo>
                  <a:lnTo>
                    <a:pt x="59" y="7"/>
                  </a:lnTo>
                  <a:lnTo>
                    <a:pt x="57" y="6"/>
                  </a:lnTo>
                  <a:lnTo>
                    <a:pt x="45" y="2"/>
                  </a:lnTo>
                  <a:lnTo>
                    <a:pt x="40" y="7"/>
                  </a:lnTo>
                  <a:lnTo>
                    <a:pt x="18" y="0"/>
                  </a:lnTo>
                  <a:lnTo>
                    <a:pt x="5" y="3"/>
                  </a:lnTo>
                  <a:lnTo>
                    <a:pt x="7" y="13"/>
                  </a:lnTo>
                  <a:lnTo>
                    <a:pt x="8" y="23"/>
                  </a:lnTo>
                  <a:lnTo>
                    <a:pt x="7" y="49"/>
                  </a:lnTo>
                  <a:lnTo>
                    <a:pt x="0" y="59"/>
                  </a:lnTo>
                  <a:lnTo>
                    <a:pt x="9" y="72"/>
                  </a:lnTo>
                  <a:lnTo>
                    <a:pt x="20" y="90"/>
                  </a:lnTo>
                  <a:lnTo>
                    <a:pt x="22" y="113"/>
                  </a:lnTo>
                  <a:lnTo>
                    <a:pt x="26" y="123"/>
                  </a:lnTo>
                  <a:lnTo>
                    <a:pt x="16" y="127"/>
                  </a:lnTo>
                  <a:lnTo>
                    <a:pt x="10" y="130"/>
                  </a:lnTo>
                  <a:lnTo>
                    <a:pt x="8" y="142"/>
                  </a:lnTo>
                  <a:lnTo>
                    <a:pt x="14" y="155"/>
                  </a:lnTo>
                  <a:lnTo>
                    <a:pt x="12" y="163"/>
                  </a:lnTo>
                  <a:lnTo>
                    <a:pt x="8" y="181"/>
                  </a:lnTo>
                  <a:lnTo>
                    <a:pt x="5" y="181"/>
                  </a:lnTo>
                  <a:lnTo>
                    <a:pt x="11" y="195"/>
                  </a:lnTo>
                  <a:lnTo>
                    <a:pt x="11" y="196"/>
                  </a:lnTo>
                  <a:lnTo>
                    <a:pt x="3" y="208"/>
                  </a:lnTo>
                  <a:lnTo>
                    <a:pt x="11" y="214"/>
                  </a:lnTo>
                  <a:lnTo>
                    <a:pt x="49" y="207"/>
                  </a:lnTo>
                  <a:lnTo>
                    <a:pt x="53" y="202"/>
                  </a:lnTo>
                  <a:lnTo>
                    <a:pt x="53" y="198"/>
                  </a:lnTo>
                  <a:lnTo>
                    <a:pt x="47" y="181"/>
                  </a:lnTo>
                  <a:lnTo>
                    <a:pt x="56" y="182"/>
                  </a:lnTo>
                  <a:lnTo>
                    <a:pt x="57" y="183"/>
                  </a:lnTo>
                  <a:lnTo>
                    <a:pt x="59" y="193"/>
                  </a:lnTo>
                  <a:lnTo>
                    <a:pt x="67" y="186"/>
                  </a:lnTo>
                  <a:lnTo>
                    <a:pt x="74" y="186"/>
                  </a:lnTo>
                  <a:lnTo>
                    <a:pt x="76" y="190"/>
                  </a:lnTo>
                  <a:lnTo>
                    <a:pt x="74" y="191"/>
                  </a:lnTo>
                  <a:lnTo>
                    <a:pt x="71" y="193"/>
                  </a:lnTo>
                  <a:lnTo>
                    <a:pt x="76" y="198"/>
                  </a:lnTo>
                  <a:lnTo>
                    <a:pt x="86" y="194"/>
                  </a:lnTo>
                  <a:lnTo>
                    <a:pt x="92" y="188"/>
                  </a:lnTo>
                  <a:lnTo>
                    <a:pt x="91" y="181"/>
                  </a:lnTo>
                  <a:close/>
                </a:path>
              </a:pathLst>
            </a:custGeom>
            <a:solidFill>
              <a:srgbClr val="68C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0" name="Freeform 3803">
              <a:extLst>
                <a:ext uri="{FF2B5EF4-FFF2-40B4-BE49-F238E27FC236}">
                  <a16:creationId xmlns:a16="http://schemas.microsoft.com/office/drawing/2014/main" id="{00000000-0008-0000-0700-000018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0250" y="3181350"/>
              <a:ext cx="942975" cy="981075"/>
            </a:xfrm>
            <a:custGeom>
              <a:avLst/>
              <a:gdLst>
                <a:gd name="T0" fmla="*/ 95 w 99"/>
                <a:gd name="T1" fmla="*/ 69 h 103"/>
                <a:gd name="T2" fmla="*/ 93 w 99"/>
                <a:gd name="T3" fmla="*/ 65 h 103"/>
                <a:gd name="T4" fmla="*/ 88 w 99"/>
                <a:gd name="T5" fmla="*/ 63 h 103"/>
                <a:gd name="T6" fmla="*/ 81 w 99"/>
                <a:gd name="T7" fmla="*/ 56 h 103"/>
                <a:gd name="T8" fmla="*/ 78 w 99"/>
                <a:gd name="T9" fmla="*/ 57 h 103"/>
                <a:gd name="T10" fmla="*/ 76 w 99"/>
                <a:gd name="T11" fmla="*/ 48 h 103"/>
                <a:gd name="T12" fmla="*/ 72 w 99"/>
                <a:gd name="T13" fmla="*/ 46 h 103"/>
                <a:gd name="T14" fmla="*/ 70 w 99"/>
                <a:gd name="T15" fmla="*/ 37 h 103"/>
                <a:gd name="T16" fmla="*/ 64 w 99"/>
                <a:gd name="T17" fmla="*/ 32 h 103"/>
                <a:gd name="T18" fmla="*/ 67 w 99"/>
                <a:gd name="T19" fmla="*/ 23 h 103"/>
                <a:gd name="T20" fmla="*/ 69 w 99"/>
                <a:gd name="T21" fmla="*/ 18 h 103"/>
                <a:gd name="T22" fmla="*/ 70 w 99"/>
                <a:gd name="T23" fmla="*/ 13 h 103"/>
                <a:gd name="T24" fmla="*/ 68 w 99"/>
                <a:gd name="T25" fmla="*/ 10 h 103"/>
                <a:gd name="T26" fmla="*/ 64 w 99"/>
                <a:gd name="T27" fmla="*/ 10 h 103"/>
                <a:gd name="T28" fmla="*/ 63 w 99"/>
                <a:gd name="T29" fmla="*/ 13 h 103"/>
                <a:gd name="T30" fmla="*/ 62 w 99"/>
                <a:gd name="T31" fmla="*/ 15 h 103"/>
                <a:gd name="T32" fmla="*/ 56 w 99"/>
                <a:gd name="T33" fmla="*/ 11 h 103"/>
                <a:gd name="T34" fmla="*/ 47 w 99"/>
                <a:gd name="T35" fmla="*/ 13 h 103"/>
                <a:gd name="T36" fmla="*/ 42 w 99"/>
                <a:gd name="T37" fmla="*/ 14 h 103"/>
                <a:gd name="T38" fmla="*/ 39 w 99"/>
                <a:gd name="T39" fmla="*/ 0 h 103"/>
                <a:gd name="T40" fmla="*/ 28 w 99"/>
                <a:gd name="T41" fmla="*/ 5 h 103"/>
                <a:gd name="T42" fmla="*/ 25 w 99"/>
                <a:gd name="T43" fmla="*/ 13 h 103"/>
                <a:gd name="T44" fmla="*/ 23 w 99"/>
                <a:gd name="T45" fmla="*/ 13 h 103"/>
                <a:gd name="T46" fmla="*/ 6 w 99"/>
                <a:gd name="T47" fmla="*/ 13 h 103"/>
                <a:gd name="T48" fmla="*/ 20 w 99"/>
                <a:gd name="T49" fmla="*/ 41 h 103"/>
                <a:gd name="T50" fmla="*/ 35 w 99"/>
                <a:gd name="T51" fmla="*/ 64 h 103"/>
                <a:gd name="T52" fmla="*/ 45 w 99"/>
                <a:gd name="T53" fmla="*/ 69 h 103"/>
                <a:gd name="T54" fmla="*/ 50 w 99"/>
                <a:gd name="T55" fmla="*/ 79 h 103"/>
                <a:gd name="T56" fmla="*/ 48 w 99"/>
                <a:gd name="T57" fmla="*/ 81 h 103"/>
                <a:gd name="T58" fmla="*/ 54 w 99"/>
                <a:gd name="T59" fmla="*/ 89 h 103"/>
                <a:gd name="T60" fmla="*/ 57 w 99"/>
                <a:gd name="T61" fmla="*/ 94 h 103"/>
                <a:gd name="T62" fmla="*/ 66 w 99"/>
                <a:gd name="T63" fmla="*/ 93 h 103"/>
                <a:gd name="T64" fmla="*/ 70 w 99"/>
                <a:gd name="T65" fmla="*/ 88 h 103"/>
                <a:gd name="T66" fmla="*/ 71 w 99"/>
                <a:gd name="T67" fmla="*/ 88 h 103"/>
                <a:gd name="T68" fmla="*/ 89 w 99"/>
                <a:gd name="T69" fmla="*/ 103 h 103"/>
                <a:gd name="T70" fmla="*/ 94 w 99"/>
                <a:gd name="T71" fmla="*/ 90 h 103"/>
                <a:gd name="T72" fmla="*/ 97 w 99"/>
                <a:gd name="T73" fmla="*/ 7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9" h="103">
                  <a:moveTo>
                    <a:pt x="97" y="75"/>
                  </a:moveTo>
                  <a:lnTo>
                    <a:pt x="95" y="69"/>
                  </a:lnTo>
                  <a:lnTo>
                    <a:pt x="94" y="68"/>
                  </a:lnTo>
                  <a:lnTo>
                    <a:pt x="93" y="65"/>
                  </a:lnTo>
                  <a:lnTo>
                    <a:pt x="92" y="61"/>
                  </a:lnTo>
                  <a:lnTo>
                    <a:pt x="88" y="63"/>
                  </a:lnTo>
                  <a:lnTo>
                    <a:pt x="84" y="59"/>
                  </a:lnTo>
                  <a:lnTo>
                    <a:pt x="81" y="56"/>
                  </a:lnTo>
                  <a:lnTo>
                    <a:pt x="78" y="57"/>
                  </a:lnTo>
                  <a:lnTo>
                    <a:pt x="78" y="57"/>
                  </a:lnTo>
                  <a:lnTo>
                    <a:pt x="74" y="58"/>
                  </a:lnTo>
                  <a:lnTo>
                    <a:pt x="76" y="48"/>
                  </a:lnTo>
                  <a:lnTo>
                    <a:pt x="72" y="46"/>
                  </a:lnTo>
                  <a:lnTo>
                    <a:pt x="72" y="46"/>
                  </a:lnTo>
                  <a:lnTo>
                    <a:pt x="74" y="36"/>
                  </a:lnTo>
                  <a:lnTo>
                    <a:pt x="70" y="37"/>
                  </a:lnTo>
                  <a:lnTo>
                    <a:pt x="68" y="37"/>
                  </a:lnTo>
                  <a:lnTo>
                    <a:pt x="64" y="32"/>
                  </a:lnTo>
                  <a:lnTo>
                    <a:pt x="67" y="24"/>
                  </a:lnTo>
                  <a:lnTo>
                    <a:pt x="67" y="23"/>
                  </a:lnTo>
                  <a:lnTo>
                    <a:pt x="69" y="19"/>
                  </a:lnTo>
                  <a:lnTo>
                    <a:pt x="69" y="18"/>
                  </a:lnTo>
                  <a:lnTo>
                    <a:pt x="71" y="17"/>
                  </a:lnTo>
                  <a:lnTo>
                    <a:pt x="70" y="13"/>
                  </a:lnTo>
                  <a:lnTo>
                    <a:pt x="68" y="11"/>
                  </a:lnTo>
                  <a:lnTo>
                    <a:pt x="68" y="10"/>
                  </a:lnTo>
                  <a:lnTo>
                    <a:pt x="66" y="5"/>
                  </a:lnTo>
                  <a:lnTo>
                    <a:pt x="64" y="10"/>
                  </a:lnTo>
                  <a:lnTo>
                    <a:pt x="63" y="12"/>
                  </a:lnTo>
                  <a:lnTo>
                    <a:pt x="63" y="13"/>
                  </a:lnTo>
                  <a:lnTo>
                    <a:pt x="62" y="14"/>
                  </a:lnTo>
                  <a:lnTo>
                    <a:pt x="62" y="15"/>
                  </a:lnTo>
                  <a:lnTo>
                    <a:pt x="60" y="13"/>
                  </a:lnTo>
                  <a:lnTo>
                    <a:pt x="56" y="11"/>
                  </a:lnTo>
                  <a:lnTo>
                    <a:pt x="52" y="9"/>
                  </a:lnTo>
                  <a:lnTo>
                    <a:pt x="47" y="13"/>
                  </a:lnTo>
                  <a:lnTo>
                    <a:pt x="47" y="13"/>
                  </a:lnTo>
                  <a:lnTo>
                    <a:pt x="42" y="14"/>
                  </a:lnTo>
                  <a:lnTo>
                    <a:pt x="42" y="13"/>
                  </a:lnTo>
                  <a:lnTo>
                    <a:pt x="39" y="0"/>
                  </a:lnTo>
                  <a:lnTo>
                    <a:pt x="34" y="3"/>
                  </a:lnTo>
                  <a:lnTo>
                    <a:pt x="28" y="5"/>
                  </a:lnTo>
                  <a:lnTo>
                    <a:pt x="24" y="7"/>
                  </a:lnTo>
                  <a:lnTo>
                    <a:pt x="25" y="13"/>
                  </a:lnTo>
                  <a:lnTo>
                    <a:pt x="25" y="14"/>
                  </a:lnTo>
                  <a:lnTo>
                    <a:pt x="23" y="13"/>
                  </a:lnTo>
                  <a:lnTo>
                    <a:pt x="7" y="9"/>
                  </a:lnTo>
                  <a:lnTo>
                    <a:pt x="6" y="13"/>
                  </a:lnTo>
                  <a:lnTo>
                    <a:pt x="0" y="40"/>
                  </a:lnTo>
                  <a:lnTo>
                    <a:pt x="20" y="41"/>
                  </a:lnTo>
                  <a:lnTo>
                    <a:pt x="25" y="39"/>
                  </a:lnTo>
                  <a:lnTo>
                    <a:pt x="35" y="64"/>
                  </a:lnTo>
                  <a:lnTo>
                    <a:pt x="39" y="71"/>
                  </a:lnTo>
                  <a:lnTo>
                    <a:pt x="45" y="69"/>
                  </a:lnTo>
                  <a:lnTo>
                    <a:pt x="48" y="76"/>
                  </a:lnTo>
                  <a:lnTo>
                    <a:pt x="50" y="79"/>
                  </a:lnTo>
                  <a:lnTo>
                    <a:pt x="50" y="80"/>
                  </a:lnTo>
                  <a:lnTo>
                    <a:pt x="48" y="81"/>
                  </a:lnTo>
                  <a:lnTo>
                    <a:pt x="52" y="87"/>
                  </a:lnTo>
                  <a:lnTo>
                    <a:pt x="54" y="89"/>
                  </a:lnTo>
                  <a:lnTo>
                    <a:pt x="54" y="89"/>
                  </a:lnTo>
                  <a:lnTo>
                    <a:pt x="57" y="94"/>
                  </a:lnTo>
                  <a:lnTo>
                    <a:pt x="58" y="97"/>
                  </a:lnTo>
                  <a:lnTo>
                    <a:pt x="66" y="93"/>
                  </a:lnTo>
                  <a:lnTo>
                    <a:pt x="67" y="95"/>
                  </a:lnTo>
                  <a:lnTo>
                    <a:pt x="70" y="88"/>
                  </a:lnTo>
                  <a:lnTo>
                    <a:pt x="70" y="87"/>
                  </a:lnTo>
                  <a:lnTo>
                    <a:pt x="71" y="88"/>
                  </a:lnTo>
                  <a:lnTo>
                    <a:pt x="77" y="95"/>
                  </a:lnTo>
                  <a:lnTo>
                    <a:pt x="89" y="103"/>
                  </a:lnTo>
                  <a:lnTo>
                    <a:pt x="93" y="92"/>
                  </a:lnTo>
                  <a:lnTo>
                    <a:pt x="94" y="90"/>
                  </a:lnTo>
                  <a:lnTo>
                    <a:pt x="99" y="79"/>
                  </a:lnTo>
                  <a:lnTo>
                    <a:pt x="97" y="75"/>
                  </a:lnTo>
                  <a:close/>
                </a:path>
              </a:pathLst>
            </a:custGeom>
            <a:solidFill>
              <a:srgbClr val="68C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1" name="Freeform 3804">
              <a:extLst>
                <a:ext uri="{FF2B5EF4-FFF2-40B4-BE49-F238E27FC236}">
                  <a16:creationId xmlns:a16="http://schemas.microsoft.com/office/drawing/2014/main" id="{00000000-0008-0000-0700-000019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900" y="3552825"/>
              <a:ext cx="771525" cy="1381125"/>
            </a:xfrm>
            <a:custGeom>
              <a:avLst/>
              <a:gdLst>
                <a:gd name="T0" fmla="*/ 80 w 81"/>
                <a:gd name="T1" fmla="*/ 54 h 145"/>
                <a:gd name="T2" fmla="*/ 72 w 81"/>
                <a:gd name="T3" fmla="*/ 58 h 145"/>
                <a:gd name="T4" fmla="*/ 71 w 81"/>
                <a:gd name="T5" fmla="*/ 55 h 145"/>
                <a:gd name="T6" fmla="*/ 68 w 81"/>
                <a:gd name="T7" fmla="*/ 50 h 145"/>
                <a:gd name="T8" fmla="*/ 68 w 81"/>
                <a:gd name="T9" fmla="*/ 50 h 145"/>
                <a:gd name="T10" fmla="*/ 66 w 81"/>
                <a:gd name="T11" fmla="*/ 48 h 145"/>
                <a:gd name="T12" fmla="*/ 62 w 81"/>
                <a:gd name="T13" fmla="*/ 42 h 145"/>
                <a:gd name="T14" fmla="*/ 64 w 81"/>
                <a:gd name="T15" fmla="*/ 41 h 145"/>
                <a:gd name="T16" fmla="*/ 64 w 81"/>
                <a:gd name="T17" fmla="*/ 40 h 145"/>
                <a:gd name="T18" fmla="*/ 62 w 81"/>
                <a:gd name="T19" fmla="*/ 37 h 145"/>
                <a:gd name="T20" fmla="*/ 59 w 81"/>
                <a:gd name="T21" fmla="*/ 30 h 145"/>
                <a:gd name="T22" fmla="*/ 53 w 81"/>
                <a:gd name="T23" fmla="*/ 32 h 145"/>
                <a:gd name="T24" fmla="*/ 49 w 81"/>
                <a:gd name="T25" fmla="*/ 25 h 145"/>
                <a:gd name="T26" fmla="*/ 39 w 81"/>
                <a:gd name="T27" fmla="*/ 0 h 145"/>
                <a:gd name="T28" fmla="*/ 34 w 81"/>
                <a:gd name="T29" fmla="*/ 2 h 145"/>
                <a:gd name="T30" fmla="*/ 14 w 81"/>
                <a:gd name="T31" fmla="*/ 1 h 145"/>
                <a:gd name="T32" fmla="*/ 7 w 81"/>
                <a:gd name="T33" fmla="*/ 24 h 145"/>
                <a:gd name="T34" fmla="*/ 6 w 81"/>
                <a:gd name="T35" fmla="*/ 35 h 145"/>
                <a:gd name="T36" fmla="*/ 0 w 81"/>
                <a:gd name="T37" fmla="*/ 48 h 145"/>
                <a:gd name="T38" fmla="*/ 16 w 81"/>
                <a:gd name="T39" fmla="*/ 75 h 145"/>
                <a:gd name="T40" fmla="*/ 27 w 81"/>
                <a:gd name="T41" fmla="*/ 84 h 145"/>
                <a:gd name="T42" fmla="*/ 26 w 81"/>
                <a:gd name="T43" fmla="*/ 106 h 145"/>
                <a:gd name="T44" fmla="*/ 26 w 81"/>
                <a:gd name="T45" fmla="*/ 112 h 145"/>
                <a:gd name="T46" fmla="*/ 26 w 81"/>
                <a:gd name="T47" fmla="*/ 114 h 145"/>
                <a:gd name="T48" fmla="*/ 34 w 81"/>
                <a:gd name="T49" fmla="*/ 120 h 145"/>
                <a:gd name="T50" fmla="*/ 37 w 81"/>
                <a:gd name="T51" fmla="*/ 122 h 145"/>
                <a:gd name="T52" fmla="*/ 40 w 81"/>
                <a:gd name="T53" fmla="*/ 126 h 145"/>
                <a:gd name="T54" fmla="*/ 40 w 81"/>
                <a:gd name="T55" fmla="*/ 125 h 145"/>
                <a:gd name="T56" fmla="*/ 47 w 81"/>
                <a:gd name="T57" fmla="*/ 110 h 145"/>
                <a:gd name="T58" fmla="*/ 48 w 81"/>
                <a:gd name="T59" fmla="*/ 113 h 145"/>
                <a:gd name="T60" fmla="*/ 48 w 81"/>
                <a:gd name="T61" fmla="*/ 117 h 145"/>
                <a:gd name="T62" fmla="*/ 52 w 81"/>
                <a:gd name="T63" fmla="*/ 140 h 145"/>
                <a:gd name="T64" fmla="*/ 53 w 81"/>
                <a:gd name="T65" fmla="*/ 145 h 145"/>
                <a:gd name="T66" fmla="*/ 57 w 81"/>
                <a:gd name="T67" fmla="*/ 143 h 145"/>
                <a:gd name="T68" fmla="*/ 56 w 81"/>
                <a:gd name="T69" fmla="*/ 127 h 145"/>
                <a:gd name="T70" fmla="*/ 56 w 81"/>
                <a:gd name="T71" fmla="*/ 123 h 145"/>
                <a:gd name="T72" fmla="*/ 60 w 81"/>
                <a:gd name="T73" fmla="*/ 135 h 145"/>
                <a:gd name="T74" fmla="*/ 63 w 81"/>
                <a:gd name="T75" fmla="*/ 142 h 145"/>
                <a:gd name="T76" fmla="*/ 64 w 81"/>
                <a:gd name="T77" fmla="*/ 125 h 145"/>
                <a:gd name="T78" fmla="*/ 62 w 81"/>
                <a:gd name="T79" fmla="*/ 112 h 145"/>
                <a:gd name="T80" fmla="*/ 66 w 81"/>
                <a:gd name="T81" fmla="*/ 105 h 145"/>
                <a:gd name="T82" fmla="*/ 69 w 81"/>
                <a:gd name="T83" fmla="*/ 94 h 145"/>
                <a:gd name="T84" fmla="*/ 72 w 81"/>
                <a:gd name="T85" fmla="*/ 78 h 145"/>
                <a:gd name="T86" fmla="*/ 77 w 81"/>
                <a:gd name="T87" fmla="*/ 73 h 145"/>
                <a:gd name="T88" fmla="*/ 79 w 81"/>
                <a:gd name="T89" fmla="*/ 63 h 145"/>
                <a:gd name="T90" fmla="*/ 81 w 81"/>
                <a:gd name="T91" fmla="*/ 56 h 145"/>
                <a:gd name="T92" fmla="*/ 80 w 81"/>
                <a:gd name="T93" fmla="*/ 5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1" h="145">
                  <a:moveTo>
                    <a:pt x="80" y="54"/>
                  </a:moveTo>
                  <a:lnTo>
                    <a:pt x="72" y="58"/>
                  </a:lnTo>
                  <a:lnTo>
                    <a:pt x="71" y="55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66" y="48"/>
                  </a:lnTo>
                  <a:lnTo>
                    <a:pt x="62" y="42"/>
                  </a:lnTo>
                  <a:lnTo>
                    <a:pt x="64" y="41"/>
                  </a:lnTo>
                  <a:lnTo>
                    <a:pt x="64" y="40"/>
                  </a:lnTo>
                  <a:lnTo>
                    <a:pt x="62" y="37"/>
                  </a:lnTo>
                  <a:lnTo>
                    <a:pt x="59" y="30"/>
                  </a:lnTo>
                  <a:lnTo>
                    <a:pt x="53" y="32"/>
                  </a:lnTo>
                  <a:lnTo>
                    <a:pt x="49" y="25"/>
                  </a:lnTo>
                  <a:lnTo>
                    <a:pt x="39" y="0"/>
                  </a:lnTo>
                  <a:lnTo>
                    <a:pt x="34" y="2"/>
                  </a:lnTo>
                  <a:lnTo>
                    <a:pt x="14" y="1"/>
                  </a:lnTo>
                  <a:lnTo>
                    <a:pt x="7" y="24"/>
                  </a:lnTo>
                  <a:lnTo>
                    <a:pt x="6" y="35"/>
                  </a:lnTo>
                  <a:lnTo>
                    <a:pt x="0" y="48"/>
                  </a:lnTo>
                  <a:lnTo>
                    <a:pt x="16" y="75"/>
                  </a:lnTo>
                  <a:lnTo>
                    <a:pt x="27" y="84"/>
                  </a:lnTo>
                  <a:lnTo>
                    <a:pt x="26" y="106"/>
                  </a:lnTo>
                  <a:lnTo>
                    <a:pt x="26" y="112"/>
                  </a:lnTo>
                  <a:lnTo>
                    <a:pt x="26" y="114"/>
                  </a:lnTo>
                  <a:lnTo>
                    <a:pt x="34" y="120"/>
                  </a:lnTo>
                  <a:lnTo>
                    <a:pt x="37" y="122"/>
                  </a:lnTo>
                  <a:lnTo>
                    <a:pt x="40" y="126"/>
                  </a:lnTo>
                  <a:lnTo>
                    <a:pt x="40" y="125"/>
                  </a:lnTo>
                  <a:lnTo>
                    <a:pt x="47" y="110"/>
                  </a:lnTo>
                  <a:lnTo>
                    <a:pt x="48" y="113"/>
                  </a:lnTo>
                  <a:lnTo>
                    <a:pt x="48" y="117"/>
                  </a:lnTo>
                  <a:lnTo>
                    <a:pt x="52" y="140"/>
                  </a:lnTo>
                  <a:lnTo>
                    <a:pt x="53" y="145"/>
                  </a:lnTo>
                  <a:lnTo>
                    <a:pt x="57" y="143"/>
                  </a:lnTo>
                  <a:lnTo>
                    <a:pt x="56" y="127"/>
                  </a:lnTo>
                  <a:lnTo>
                    <a:pt x="56" y="123"/>
                  </a:lnTo>
                  <a:lnTo>
                    <a:pt x="60" y="135"/>
                  </a:lnTo>
                  <a:lnTo>
                    <a:pt x="63" y="142"/>
                  </a:lnTo>
                  <a:lnTo>
                    <a:pt x="64" y="125"/>
                  </a:lnTo>
                  <a:lnTo>
                    <a:pt x="62" y="112"/>
                  </a:lnTo>
                  <a:lnTo>
                    <a:pt x="66" y="105"/>
                  </a:lnTo>
                  <a:lnTo>
                    <a:pt x="69" y="94"/>
                  </a:lnTo>
                  <a:lnTo>
                    <a:pt x="72" y="78"/>
                  </a:lnTo>
                  <a:lnTo>
                    <a:pt x="77" y="73"/>
                  </a:lnTo>
                  <a:lnTo>
                    <a:pt x="79" y="63"/>
                  </a:lnTo>
                  <a:lnTo>
                    <a:pt x="81" y="56"/>
                  </a:lnTo>
                  <a:lnTo>
                    <a:pt x="80" y="54"/>
                  </a:lnTo>
                  <a:close/>
                </a:path>
              </a:pathLst>
            </a:custGeom>
            <a:solidFill>
              <a:srgbClr val="1789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2" name="Freeform 3802">
              <a:extLst>
                <a:ext uri="{FF2B5EF4-FFF2-40B4-BE49-F238E27FC236}">
                  <a16:creationId xmlns:a16="http://schemas.microsoft.com/office/drawing/2014/main" id="{00000000-0008-0000-0700-00001A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9750" y="2409825"/>
              <a:ext cx="933450" cy="914400"/>
            </a:xfrm>
            <a:custGeom>
              <a:avLst/>
              <a:gdLst>
                <a:gd name="T0" fmla="*/ 95 w 98"/>
                <a:gd name="T1" fmla="*/ 57 h 96"/>
                <a:gd name="T2" fmla="*/ 93 w 98"/>
                <a:gd name="T3" fmla="*/ 54 h 96"/>
                <a:gd name="T4" fmla="*/ 89 w 98"/>
                <a:gd name="T5" fmla="*/ 32 h 96"/>
                <a:gd name="T6" fmla="*/ 91 w 98"/>
                <a:gd name="T7" fmla="*/ 20 h 96"/>
                <a:gd name="T8" fmla="*/ 85 w 98"/>
                <a:gd name="T9" fmla="*/ 4 h 96"/>
                <a:gd name="T10" fmla="*/ 79 w 98"/>
                <a:gd name="T11" fmla="*/ 2 h 96"/>
                <a:gd name="T12" fmla="*/ 76 w 98"/>
                <a:gd name="T13" fmla="*/ 1 h 96"/>
                <a:gd name="T14" fmla="*/ 75 w 98"/>
                <a:gd name="T15" fmla="*/ 1 h 96"/>
                <a:gd name="T16" fmla="*/ 68 w 98"/>
                <a:gd name="T17" fmla="*/ 4 h 96"/>
                <a:gd name="T18" fmla="*/ 68 w 98"/>
                <a:gd name="T19" fmla="*/ 4 h 96"/>
                <a:gd name="T20" fmla="*/ 63 w 98"/>
                <a:gd name="T21" fmla="*/ 3 h 96"/>
                <a:gd name="T22" fmla="*/ 54 w 98"/>
                <a:gd name="T23" fmla="*/ 2 h 96"/>
                <a:gd name="T24" fmla="*/ 45 w 98"/>
                <a:gd name="T25" fmla="*/ 0 h 96"/>
                <a:gd name="T26" fmla="*/ 38 w 98"/>
                <a:gd name="T27" fmla="*/ 12 h 96"/>
                <a:gd name="T28" fmla="*/ 28 w 98"/>
                <a:gd name="T29" fmla="*/ 12 h 96"/>
                <a:gd name="T30" fmla="*/ 28 w 98"/>
                <a:gd name="T31" fmla="*/ 12 h 96"/>
                <a:gd name="T32" fmla="*/ 21 w 98"/>
                <a:gd name="T33" fmla="*/ 1 h 96"/>
                <a:gd name="T34" fmla="*/ 20 w 98"/>
                <a:gd name="T35" fmla="*/ 1 h 96"/>
                <a:gd name="T36" fmla="*/ 17 w 98"/>
                <a:gd name="T37" fmla="*/ 10 h 96"/>
                <a:gd name="T38" fmla="*/ 14 w 98"/>
                <a:gd name="T39" fmla="*/ 20 h 96"/>
                <a:gd name="T40" fmla="*/ 0 w 98"/>
                <a:gd name="T41" fmla="*/ 34 h 96"/>
                <a:gd name="T42" fmla="*/ 23 w 98"/>
                <a:gd name="T43" fmla="*/ 75 h 96"/>
                <a:gd name="T44" fmla="*/ 27 w 98"/>
                <a:gd name="T45" fmla="*/ 83 h 96"/>
                <a:gd name="T46" fmla="*/ 27 w 98"/>
                <a:gd name="T47" fmla="*/ 90 h 96"/>
                <a:gd name="T48" fmla="*/ 43 w 98"/>
                <a:gd name="T49" fmla="*/ 94 h 96"/>
                <a:gd name="T50" fmla="*/ 45 w 98"/>
                <a:gd name="T51" fmla="*/ 95 h 96"/>
                <a:gd name="T52" fmla="*/ 45 w 98"/>
                <a:gd name="T53" fmla="*/ 94 h 96"/>
                <a:gd name="T54" fmla="*/ 44 w 98"/>
                <a:gd name="T55" fmla="*/ 88 h 96"/>
                <a:gd name="T56" fmla="*/ 48 w 98"/>
                <a:gd name="T57" fmla="*/ 86 h 96"/>
                <a:gd name="T58" fmla="*/ 54 w 98"/>
                <a:gd name="T59" fmla="*/ 84 h 96"/>
                <a:gd name="T60" fmla="*/ 59 w 98"/>
                <a:gd name="T61" fmla="*/ 81 h 96"/>
                <a:gd name="T62" fmla="*/ 62 w 98"/>
                <a:gd name="T63" fmla="*/ 94 h 96"/>
                <a:gd name="T64" fmla="*/ 62 w 98"/>
                <a:gd name="T65" fmla="*/ 95 h 96"/>
                <a:gd name="T66" fmla="*/ 67 w 98"/>
                <a:gd name="T67" fmla="*/ 94 h 96"/>
                <a:gd name="T68" fmla="*/ 67 w 98"/>
                <a:gd name="T69" fmla="*/ 94 h 96"/>
                <a:gd name="T70" fmla="*/ 72 w 98"/>
                <a:gd name="T71" fmla="*/ 90 h 96"/>
                <a:gd name="T72" fmla="*/ 76 w 98"/>
                <a:gd name="T73" fmla="*/ 92 h 96"/>
                <a:gd name="T74" fmla="*/ 80 w 98"/>
                <a:gd name="T75" fmla="*/ 94 h 96"/>
                <a:gd name="T76" fmla="*/ 82 w 98"/>
                <a:gd name="T77" fmla="*/ 96 h 96"/>
                <a:gd name="T78" fmla="*/ 82 w 98"/>
                <a:gd name="T79" fmla="*/ 95 h 96"/>
                <a:gd name="T80" fmla="*/ 83 w 98"/>
                <a:gd name="T81" fmla="*/ 94 h 96"/>
                <a:gd name="T82" fmla="*/ 83 w 98"/>
                <a:gd name="T83" fmla="*/ 93 h 96"/>
                <a:gd name="T84" fmla="*/ 84 w 98"/>
                <a:gd name="T85" fmla="*/ 91 h 96"/>
                <a:gd name="T86" fmla="*/ 86 w 98"/>
                <a:gd name="T87" fmla="*/ 86 h 96"/>
                <a:gd name="T88" fmla="*/ 82 w 98"/>
                <a:gd name="T89" fmla="*/ 77 h 96"/>
                <a:gd name="T90" fmla="*/ 79 w 98"/>
                <a:gd name="T91" fmla="*/ 70 h 96"/>
                <a:gd name="T92" fmla="*/ 75 w 98"/>
                <a:gd name="T93" fmla="*/ 63 h 96"/>
                <a:gd name="T94" fmla="*/ 71 w 98"/>
                <a:gd name="T95" fmla="*/ 59 h 96"/>
                <a:gd name="T96" fmla="*/ 67 w 98"/>
                <a:gd name="T97" fmla="*/ 60 h 96"/>
                <a:gd name="T98" fmla="*/ 65 w 98"/>
                <a:gd name="T99" fmla="*/ 58 h 96"/>
                <a:gd name="T100" fmla="*/ 67 w 98"/>
                <a:gd name="T101" fmla="*/ 60 h 96"/>
                <a:gd name="T102" fmla="*/ 71 w 98"/>
                <a:gd name="T103" fmla="*/ 59 h 96"/>
                <a:gd name="T104" fmla="*/ 68 w 98"/>
                <a:gd name="T105" fmla="*/ 56 h 96"/>
                <a:gd name="T106" fmla="*/ 64 w 98"/>
                <a:gd name="T107" fmla="*/ 46 h 96"/>
                <a:gd name="T108" fmla="*/ 68 w 98"/>
                <a:gd name="T109" fmla="*/ 43 h 96"/>
                <a:gd name="T110" fmla="*/ 74 w 98"/>
                <a:gd name="T111" fmla="*/ 51 h 96"/>
                <a:gd name="T112" fmla="*/ 89 w 98"/>
                <a:gd name="T113" fmla="*/ 63 h 96"/>
                <a:gd name="T114" fmla="*/ 96 w 98"/>
                <a:gd name="T115" fmla="*/ 64 h 96"/>
                <a:gd name="T116" fmla="*/ 98 w 98"/>
                <a:gd name="T117" fmla="*/ 61 h 96"/>
                <a:gd name="T118" fmla="*/ 95 w 98"/>
                <a:gd name="T119" fmla="*/ 5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8" h="96">
                  <a:moveTo>
                    <a:pt x="95" y="57"/>
                  </a:moveTo>
                  <a:lnTo>
                    <a:pt x="93" y="54"/>
                  </a:lnTo>
                  <a:lnTo>
                    <a:pt x="89" y="32"/>
                  </a:lnTo>
                  <a:lnTo>
                    <a:pt x="91" y="20"/>
                  </a:lnTo>
                  <a:lnTo>
                    <a:pt x="85" y="4"/>
                  </a:lnTo>
                  <a:lnTo>
                    <a:pt x="79" y="2"/>
                  </a:lnTo>
                  <a:lnTo>
                    <a:pt x="76" y="1"/>
                  </a:lnTo>
                  <a:lnTo>
                    <a:pt x="75" y="1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3" y="3"/>
                  </a:lnTo>
                  <a:lnTo>
                    <a:pt x="54" y="2"/>
                  </a:lnTo>
                  <a:lnTo>
                    <a:pt x="45" y="0"/>
                  </a:lnTo>
                  <a:lnTo>
                    <a:pt x="38" y="12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17" y="10"/>
                  </a:lnTo>
                  <a:lnTo>
                    <a:pt x="14" y="20"/>
                  </a:lnTo>
                  <a:lnTo>
                    <a:pt x="0" y="34"/>
                  </a:lnTo>
                  <a:lnTo>
                    <a:pt x="23" y="75"/>
                  </a:lnTo>
                  <a:lnTo>
                    <a:pt x="27" y="83"/>
                  </a:lnTo>
                  <a:lnTo>
                    <a:pt x="27" y="90"/>
                  </a:lnTo>
                  <a:lnTo>
                    <a:pt x="43" y="94"/>
                  </a:lnTo>
                  <a:lnTo>
                    <a:pt x="45" y="95"/>
                  </a:lnTo>
                  <a:lnTo>
                    <a:pt x="45" y="94"/>
                  </a:lnTo>
                  <a:lnTo>
                    <a:pt x="44" y="88"/>
                  </a:lnTo>
                  <a:lnTo>
                    <a:pt x="48" y="86"/>
                  </a:lnTo>
                  <a:lnTo>
                    <a:pt x="54" y="84"/>
                  </a:lnTo>
                  <a:lnTo>
                    <a:pt x="59" y="81"/>
                  </a:lnTo>
                  <a:lnTo>
                    <a:pt x="62" y="94"/>
                  </a:lnTo>
                  <a:lnTo>
                    <a:pt x="62" y="95"/>
                  </a:lnTo>
                  <a:lnTo>
                    <a:pt x="67" y="94"/>
                  </a:lnTo>
                  <a:lnTo>
                    <a:pt x="67" y="94"/>
                  </a:lnTo>
                  <a:lnTo>
                    <a:pt x="72" y="90"/>
                  </a:lnTo>
                  <a:lnTo>
                    <a:pt x="76" y="92"/>
                  </a:lnTo>
                  <a:lnTo>
                    <a:pt x="80" y="94"/>
                  </a:lnTo>
                  <a:lnTo>
                    <a:pt x="82" y="96"/>
                  </a:lnTo>
                  <a:lnTo>
                    <a:pt x="82" y="95"/>
                  </a:lnTo>
                  <a:lnTo>
                    <a:pt x="83" y="94"/>
                  </a:lnTo>
                  <a:lnTo>
                    <a:pt x="83" y="93"/>
                  </a:lnTo>
                  <a:lnTo>
                    <a:pt x="84" y="91"/>
                  </a:lnTo>
                  <a:lnTo>
                    <a:pt x="86" y="86"/>
                  </a:lnTo>
                  <a:lnTo>
                    <a:pt x="82" y="77"/>
                  </a:lnTo>
                  <a:lnTo>
                    <a:pt x="79" y="70"/>
                  </a:lnTo>
                  <a:lnTo>
                    <a:pt x="75" y="63"/>
                  </a:lnTo>
                  <a:lnTo>
                    <a:pt x="71" y="59"/>
                  </a:lnTo>
                  <a:lnTo>
                    <a:pt x="67" y="60"/>
                  </a:lnTo>
                  <a:lnTo>
                    <a:pt x="65" y="58"/>
                  </a:lnTo>
                  <a:lnTo>
                    <a:pt x="67" y="60"/>
                  </a:lnTo>
                  <a:lnTo>
                    <a:pt x="71" y="59"/>
                  </a:lnTo>
                  <a:lnTo>
                    <a:pt x="68" y="56"/>
                  </a:lnTo>
                  <a:lnTo>
                    <a:pt x="64" y="46"/>
                  </a:lnTo>
                  <a:lnTo>
                    <a:pt x="68" y="43"/>
                  </a:lnTo>
                  <a:lnTo>
                    <a:pt x="74" y="51"/>
                  </a:lnTo>
                  <a:lnTo>
                    <a:pt x="89" y="63"/>
                  </a:lnTo>
                  <a:lnTo>
                    <a:pt x="96" y="64"/>
                  </a:lnTo>
                  <a:lnTo>
                    <a:pt x="98" y="61"/>
                  </a:lnTo>
                  <a:lnTo>
                    <a:pt x="95" y="57"/>
                  </a:lnTo>
                  <a:close/>
                </a:path>
              </a:pathLst>
            </a:custGeom>
            <a:solidFill>
              <a:srgbClr val="68C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3" name="Freeform 38112">
              <a:extLst>
                <a:ext uri="{FF2B5EF4-FFF2-40B4-BE49-F238E27FC236}">
                  <a16:creationId xmlns:a16="http://schemas.microsoft.com/office/drawing/2014/main" id="{00000000-0008-0000-0700-00001B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1750" y="4552950"/>
              <a:ext cx="209550" cy="371475"/>
            </a:xfrm>
            <a:custGeom>
              <a:avLst/>
              <a:gdLst>
                <a:gd name="T0" fmla="*/ 15 w 22"/>
                <a:gd name="T1" fmla="*/ 2 h 39"/>
                <a:gd name="T2" fmla="*/ 14 w 22"/>
                <a:gd name="T3" fmla="*/ 13 h 39"/>
                <a:gd name="T4" fmla="*/ 17 w 22"/>
                <a:gd name="T5" fmla="*/ 21 h 39"/>
                <a:gd name="T6" fmla="*/ 22 w 22"/>
                <a:gd name="T7" fmla="*/ 25 h 39"/>
                <a:gd name="T8" fmla="*/ 22 w 22"/>
                <a:gd name="T9" fmla="*/ 31 h 39"/>
                <a:gd name="T10" fmla="*/ 19 w 22"/>
                <a:gd name="T11" fmla="*/ 36 h 39"/>
                <a:gd name="T12" fmla="*/ 16 w 22"/>
                <a:gd name="T13" fmla="*/ 36 h 39"/>
                <a:gd name="T14" fmla="*/ 12 w 22"/>
                <a:gd name="T15" fmla="*/ 30 h 39"/>
                <a:gd name="T16" fmla="*/ 12 w 22"/>
                <a:gd name="T17" fmla="*/ 23 h 39"/>
                <a:gd name="T18" fmla="*/ 10 w 22"/>
                <a:gd name="T19" fmla="*/ 27 h 39"/>
                <a:gd name="T20" fmla="*/ 10 w 22"/>
                <a:gd name="T21" fmla="*/ 34 h 39"/>
                <a:gd name="T22" fmla="*/ 9 w 22"/>
                <a:gd name="T23" fmla="*/ 39 h 39"/>
                <a:gd name="T24" fmla="*/ 4 w 22"/>
                <a:gd name="T25" fmla="*/ 36 h 39"/>
                <a:gd name="T26" fmla="*/ 2 w 22"/>
                <a:gd name="T27" fmla="*/ 25 h 39"/>
                <a:gd name="T28" fmla="*/ 2 w 22"/>
                <a:gd name="T29" fmla="*/ 23 h 39"/>
                <a:gd name="T30" fmla="*/ 0 w 22"/>
                <a:gd name="T31" fmla="*/ 14 h 39"/>
                <a:gd name="T32" fmla="*/ 2 w 22"/>
                <a:gd name="T33" fmla="*/ 9 h 39"/>
                <a:gd name="T34" fmla="*/ 4 w 22"/>
                <a:gd name="T35" fmla="*/ 4 h 39"/>
                <a:gd name="T36" fmla="*/ 4 w 22"/>
                <a:gd name="T37" fmla="*/ 4 h 39"/>
                <a:gd name="T38" fmla="*/ 4 w 22"/>
                <a:gd name="T39" fmla="*/ 4 h 39"/>
                <a:gd name="T40" fmla="*/ 5 w 22"/>
                <a:gd name="T41" fmla="*/ 1 h 39"/>
                <a:gd name="T42" fmla="*/ 5 w 22"/>
                <a:gd name="T43" fmla="*/ 0 h 39"/>
                <a:gd name="T44" fmla="*/ 15 w 22"/>
                <a:gd name="T4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2" h="39">
                  <a:moveTo>
                    <a:pt x="15" y="2"/>
                  </a:moveTo>
                  <a:lnTo>
                    <a:pt x="14" y="13"/>
                  </a:lnTo>
                  <a:lnTo>
                    <a:pt x="17" y="21"/>
                  </a:lnTo>
                  <a:lnTo>
                    <a:pt x="22" y="25"/>
                  </a:lnTo>
                  <a:lnTo>
                    <a:pt x="22" y="31"/>
                  </a:lnTo>
                  <a:lnTo>
                    <a:pt x="19" y="36"/>
                  </a:lnTo>
                  <a:lnTo>
                    <a:pt x="16" y="36"/>
                  </a:lnTo>
                  <a:lnTo>
                    <a:pt x="12" y="30"/>
                  </a:lnTo>
                  <a:lnTo>
                    <a:pt x="12" y="23"/>
                  </a:lnTo>
                  <a:lnTo>
                    <a:pt x="10" y="27"/>
                  </a:lnTo>
                  <a:lnTo>
                    <a:pt x="10" y="34"/>
                  </a:lnTo>
                  <a:lnTo>
                    <a:pt x="9" y="39"/>
                  </a:lnTo>
                  <a:lnTo>
                    <a:pt x="4" y="36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0" y="14"/>
                  </a:lnTo>
                  <a:lnTo>
                    <a:pt x="2" y="9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5" y="1"/>
                  </a:lnTo>
                  <a:lnTo>
                    <a:pt x="5" y="0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rgbClr val="68C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4" name="Freeform 28">
              <a:extLst>
                <a:ext uri="{FF2B5EF4-FFF2-40B4-BE49-F238E27FC236}">
                  <a16:creationId xmlns:a16="http://schemas.microsoft.com/office/drawing/2014/main" id="{00000000-0008-0000-0700-00001C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6700" y="2819400"/>
              <a:ext cx="2676525" cy="3048000"/>
            </a:xfrm>
            <a:custGeom>
              <a:avLst/>
              <a:gdLst>
                <a:gd name="T0" fmla="*/ 99 w 842"/>
                <a:gd name="T1" fmla="*/ 900 h 960"/>
                <a:gd name="T2" fmla="*/ 49 w 842"/>
                <a:gd name="T3" fmla="*/ 875 h 960"/>
                <a:gd name="T4" fmla="*/ 0 w 842"/>
                <a:gd name="T5" fmla="*/ 879 h 960"/>
                <a:gd name="T6" fmla="*/ 18 w 842"/>
                <a:gd name="T7" fmla="*/ 823 h 960"/>
                <a:gd name="T8" fmla="*/ 95 w 842"/>
                <a:gd name="T9" fmla="*/ 840 h 960"/>
                <a:gd name="T10" fmla="*/ 98 w 842"/>
                <a:gd name="T11" fmla="*/ 797 h 960"/>
                <a:gd name="T12" fmla="*/ 141 w 842"/>
                <a:gd name="T13" fmla="*/ 780 h 960"/>
                <a:gd name="T14" fmla="*/ 151 w 842"/>
                <a:gd name="T15" fmla="*/ 761 h 960"/>
                <a:gd name="T16" fmla="*/ 181 w 842"/>
                <a:gd name="T17" fmla="*/ 777 h 960"/>
                <a:gd name="T18" fmla="*/ 259 w 842"/>
                <a:gd name="T19" fmla="*/ 733 h 960"/>
                <a:gd name="T20" fmla="*/ 285 w 842"/>
                <a:gd name="T21" fmla="*/ 699 h 960"/>
                <a:gd name="T22" fmla="*/ 306 w 842"/>
                <a:gd name="T23" fmla="*/ 674 h 960"/>
                <a:gd name="T24" fmla="*/ 260 w 842"/>
                <a:gd name="T25" fmla="*/ 635 h 960"/>
                <a:gd name="T26" fmla="*/ 234 w 842"/>
                <a:gd name="T27" fmla="*/ 607 h 960"/>
                <a:gd name="T28" fmla="*/ 187 w 842"/>
                <a:gd name="T29" fmla="*/ 529 h 960"/>
                <a:gd name="T30" fmla="*/ 186 w 842"/>
                <a:gd name="T31" fmla="*/ 527 h 960"/>
                <a:gd name="T32" fmla="*/ 188 w 842"/>
                <a:gd name="T33" fmla="*/ 526 h 960"/>
                <a:gd name="T34" fmla="*/ 243 w 842"/>
                <a:gd name="T35" fmla="*/ 527 h 960"/>
                <a:gd name="T36" fmla="*/ 246 w 842"/>
                <a:gd name="T37" fmla="*/ 530 h 960"/>
                <a:gd name="T38" fmla="*/ 263 w 842"/>
                <a:gd name="T39" fmla="*/ 563 h 960"/>
                <a:gd name="T40" fmla="*/ 294 w 842"/>
                <a:gd name="T41" fmla="*/ 626 h 960"/>
                <a:gd name="T42" fmla="*/ 316 w 842"/>
                <a:gd name="T43" fmla="*/ 557 h 960"/>
                <a:gd name="T44" fmla="*/ 314 w 842"/>
                <a:gd name="T45" fmla="*/ 586 h 960"/>
                <a:gd name="T46" fmla="*/ 361 w 842"/>
                <a:gd name="T47" fmla="*/ 613 h 960"/>
                <a:gd name="T48" fmla="*/ 370 w 842"/>
                <a:gd name="T49" fmla="*/ 657 h 960"/>
                <a:gd name="T50" fmla="*/ 387 w 842"/>
                <a:gd name="T51" fmla="*/ 700 h 960"/>
                <a:gd name="T52" fmla="*/ 501 w 842"/>
                <a:gd name="T53" fmla="*/ 735 h 960"/>
                <a:gd name="T54" fmla="*/ 497 w 842"/>
                <a:gd name="T55" fmla="*/ 657 h 960"/>
                <a:gd name="T56" fmla="*/ 522 w 842"/>
                <a:gd name="T57" fmla="*/ 661 h 960"/>
                <a:gd name="T58" fmla="*/ 533 w 842"/>
                <a:gd name="T59" fmla="*/ 691 h 960"/>
                <a:gd name="T60" fmla="*/ 576 w 842"/>
                <a:gd name="T61" fmla="*/ 670 h 960"/>
                <a:gd name="T62" fmla="*/ 583 w 842"/>
                <a:gd name="T63" fmla="*/ 683 h 960"/>
                <a:gd name="T64" fmla="*/ 582 w 842"/>
                <a:gd name="T65" fmla="*/ 705 h 960"/>
                <a:gd name="T66" fmla="*/ 627 w 842"/>
                <a:gd name="T67" fmla="*/ 656 h 960"/>
                <a:gd name="T68" fmla="*/ 621 w 842"/>
                <a:gd name="T69" fmla="*/ 609 h 960"/>
                <a:gd name="T70" fmla="*/ 621 w 842"/>
                <a:gd name="T71" fmla="*/ 606 h 960"/>
                <a:gd name="T72" fmla="*/ 643 w 842"/>
                <a:gd name="T73" fmla="*/ 562 h 960"/>
                <a:gd name="T74" fmla="*/ 647 w 842"/>
                <a:gd name="T75" fmla="*/ 581 h 960"/>
                <a:gd name="T76" fmla="*/ 673 w 842"/>
                <a:gd name="T77" fmla="*/ 659 h 960"/>
                <a:gd name="T78" fmla="*/ 669 w 842"/>
                <a:gd name="T79" fmla="*/ 600 h 960"/>
                <a:gd name="T80" fmla="*/ 693 w 842"/>
                <a:gd name="T81" fmla="*/ 606 h 960"/>
                <a:gd name="T82" fmla="*/ 699 w 842"/>
                <a:gd name="T83" fmla="*/ 547 h 960"/>
                <a:gd name="T84" fmla="*/ 718 w 842"/>
                <a:gd name="T85" fmla="*/ 466 h 960"/>
                <a:gd name="T86" fmla="*/ 739 w 842"/>
                <a:gd name="T87" fmla="*/ 421 h 960"/>
                <a:gd name="T88" fmla="*/ 753 w 842"/>
                <a:gd name="T89" fmla="*/ 377 h 960"/>
                <a:gd name="T90" fmla="*/ 754 w 842"/>
                <a:gd name="T91" fmla="*/ 375 h 960"/>
                <a:gd name="T92" fmla="*/ 809 w 842"/>
                <a:gd name="T93" fmla="*/ 423 h 960"/>
                <a:gd name="T94" fmla="*/ 842 w 842"/>
                <a:gd name="T95" fmla="*/ 350 h 960"/>
                <a:gd name="T96" fmla="*/ 826 w 842"/>
                <a:gd name="T97" fmla="*/ 319 h 960"/>
                <a:gd name="T98" fmla="*/ 820 w 842"/>
                <a:gd name="T99" fmla="*/ 297 h 960"/>
                <a:gd name="T100" fmla="*/ 818 w 842"/>
                <a:gd name="T101" fmla="*/ 271 h 960"/>
                <a:gd name="T102" fmla="*/ 835 w 842"/>
                <a:gd name="T103" fmla="*/ 215 h 960"/>
                <a:gd name="T104" fmla="*/ 806 w 842"/>
                <a:gd name="T105" fmla="*/ 185 h 960"/>
                <a:gd name="T106" fmla="*/ 762 w 842"/>
                <a:gd name="T107" fmla="*/ 170 h 960"/>
                <a:gd name="T108" fmla="*/ 752 w 842"/>
                <a:gd name="T109" fmla="*/ 154 h 960"/>
                <a:gd name="T110" fmla="*/ 742 w 842"/>
                <a:gd name="T111" fmla="*/ 131 h 960"/>
                <a:gd name="T112" fmla="*/ 721 w 842"/>
                <a:gd name="T113" fmla="*/ 82 h 960"/>
                <a:gd name="T114" fmla="*/ 695 w 842"/>
                <a:gd name="T115" fmla="*/ 47 h 960"/>
                <a:gd name="T116" fmla="*/ 675 w 842"/>
                <a:gd name="T117" fmla="*/ 10 h 960"/>
                <a:gd name="T118" fmla="*/ 687 w 842"/>
                <a:gd name="T119" fmla="*/ 0 h 960"/>
                <a:gd name="T120" fmla="*/ 771 w 842"/>
                <a:gd name="T121" fmla="*/ 62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42" h="960">
                  <a:moveTo>
                    <a:pt x="41" y="960"/>
                  </a:moveTo>
                  <a:cubicBezTo>
                    <a:pt x="49" y="952"/>
                    <a:pt x="49" y="952"/>
                    <a:pt x="49" y="952"/>
                  </a:cubicBezTo>
                  <a:cubicBezTo>
                    <a:pt x="99" y="900"/>
                    <a:pt x="99" y="900"/>
                    <a:pt x="99" y="900"/>
                  </a:cubicBezTo>
                  <a:cubicBezTo>
                    <a:pt x="96" y="871"/>
                    <a:pt x="96" y="871"/>
                    <a:pt x="96" y="871"/>
                  </a:cubicBezTo>
                  <a:cubicBezTo>
                    <a:pt x="89" y="872"/>
                    <a:pt x="89" y="872"/>
                    <a:pt x="89" y="872"/>
                  </a:cubicBezTo>
                  <a:cubicBezTo>
                    <a:pt x="49" y="875"/>
                    <a:pt x="49" y="875"/>
                    <a:pt x="49" y="875"/>
                  </a:cubicBezTo>
                  <a:cubicBezTo>
                    <a:pt x="0" y="880"/>
                    <a:pt x="0" y="880"/>
                    <a:pt x="0" y="880"/>
                  </a:cubicBezTo>
                  <a:cubicBezTo>
                    <a:pt x="0" y="880"/>
                    <a:pt x="0" y="879"/>
                    <a:pt x="0" y="879"/>
                  </a:cubicBezTo>
                  <a:cubicBezTo>
                    <a:pt x="0" y="879"/>
                    <a:pt x="0" y="879"/>
                    <a:pt x="0" y="879"/>
                  </a:cubicBezTo>
                  <a:cubicBezTo>
                    <a:pt x="17" y="823"/>
                    <a:pt x="17" y="823"/>
                    <a:pt x="17" y="823"/>
                  </a:cubicBezTo>
                  <a:cubicBezTo>
                    <a:pt x="17" y="823"/>
                    <a:pt x="17" y="823"/>
                    <a:pt x="17" y="823"/>
                  </a:cubicBezTo>
                  <a:cubicBezTo>
                    <a:pt x="18" y="823"/>
                    <a:pt x="18" y="823"/>
                    <a:pt x="18" y="823"/>
                  </a:cubicBezTo>
                  <a:cubicBezTo>
                    <a:pt x="57" y="850"/>
                    <a:pt x="57" y="850"/>
                    <a:pt x="57" y="850"/>
                  </a:cubicBezTo>
                  <a:cubicBezTo>
                    <a:pt x="85" y="851"/>
                    <a:pt x="85" y="851"/>
                    <a:pt x="85" y="851"/>
                  </a:cubicBezTo>
                  <a:cubicBezTo>
                    <a:pt x="95" y="840"/>
                    <a:pt x="95" y="840"/>
                    <a:pt x="95" y="840"/>
                  </a:cubicBezTo>
                  <a:cubicBezTo>
                    <a:pt x="95" y="812"/>
                    <a:pt x="95" y="812"/>
                    <a:pt x="95" y="812"/>
                  </a:cubicBezTo>
                  <a:cubicBezTo>
                    <a:pt x="98" y="798"/>
                    <a:pt x="98" y="798"/>
                    <a:pt x="98" y="798"/>
                  </a:cubicBezTo>
                  <a:cubicBezTo>
                    <a:pt x="98" y="798"/>
                    <a:pt x="98" y="797"/>
                    <a:pt x="98" y="797"/>
                  </a:cubicBezTo>
                  <a:cubicBezTo>
                    <a:pt x="98" y="797"/>
                    <a:pt x="99" y="797"/>
                    <a:pt x="99" y="797"/>
                  </a:cubicBezTo>
                  <a:cubicBezTo>
                    <a:pt x="117" y="807"/>
                    <a:pt x="117" y="807"/>
                    <a:pt x="117" y="807"/>
                  </a:cubicBezTo>
                  <a:cubicBezTo>
                    <a:pt x="141" y="780"/>
                    <a:pt x="141" y="780"/>
                    <a:pt x="141" y="780"/>
                  </a:cubicBezTo>
                  <a:cubicBezTo>
                    <a:pt x="149" y="765"/>
                    <a:pt x="149" y="765"/>
                    <a:pt x="149" y="765"/>
                  </a:cubicBezTo>
                  <a:cubicBezTo>
                    <a:pt x="150" y="763"/>
                    <a:pt x="150" y="763"/>
                    <a:pt x="150" y="763"/>
                  </a:cubicBezTo>
                  <a:cubicBezTo>
                    <a:pt x="151" y="761"/>
                    <a:pt x="151" y="761"/>
                    <a:pt x="151" y="761"/>
                  </a:cubicBezTo>
                  <a:cubicBezTo>
                    <a:pt x="151" y="761"/>
                    <a:pt x="152" y="761"/>
                    <a:pt x="152" y="761"/>
                  </a:cubicBezTo>
                  <a:cubicBezTo>
                    <a:pt x="152" y="761"/>
                    <a:pt x="152" y="761"/>
                    <a:pt x="152" y="761"/>
                  </a:cubicBezTo>
                  <a:cubicBezTo>
                    <a:pt x="181" y="777"/>
                    <a:pt x="181" y="777"/>
                    <a:pt x="181" y="777"/>
                  </a:cubicBezTo>
                  <a:cubicBezTo>
                    <a:pt x="214" y="766"/>
                    <a:pt x="214" y="766"/>
                    <a:pt x="214" y="766"/>
                  </a:cubicBezTo>
                  <a:cubicBezTo>
                    <a:pt x="234" y="751"/>
                    <a:pt x="234" y="751"/>
                    <a:pt x="234" y="751"/>
                  </a:cubicBezTo>
                  <a:cubicBezTo>
                    <a:pt x="259" y="733"/>
                    <a:pt x="259" y="733"/>
                    <a:pt x="259" y="733"/>
                  </a:cubicBezTo>
                  <a:cubicBezTo>
                    <a:pt x="269" y="713"/>
                    <a:pt x="269" y="713"/>
                    <a:pt x="269" y="713"/>
                  </a:cubicBezTo>
                  <a:cubicBezTo>
                    <a:pt x="269" y="713"/>
                    <a:pt x="269" y="712"/>
                    <a:pt x="269" y="712"/>
                  </a:cubicBezTo>
                  <a:cubicBezTo>
                    <a:pt x="285" y="699"/>
                    <a:pt x="285" y="699"/>
                    <a:pt x="285" y="699"/>
                  </a:cubicBezTo>
                  <a:cubicBezTo>
                    <a:pt x="285" y="699"/>
                    <a:pt x="285" y="699"/>
                    <a:pt x="286" y="699"/>
                  </a:cubicBezTo>
                  <a:cubicBezTo>
                    <a:pt x="320" y="700"/>
                    <a:pt x="320" y="700"/>
                    <a:pt x="320" y="700"/>
                  </a:cubicBezTo>
                  <a:cubicBezTo>
                    <a:pt x="306" y="674"/>
                    <a:pt x="306" y="674"/>
                    <a:pt x="306" y="674"/>
                  </a:cubicBezTo>
                  <a:cubicBezTo>
                    <a:pt x="286" y="642"/>
                    <a:pt x="286" y="642"/>
                    <a:pt x="286" y="642"/>
                  </a:cubicBezTo>
                  <a:cubicBezTo>
                    <a:pt x="275" y="639"/>
                    <a:pt x="275" y="639"/>
                    <a:pt x="275" y="639"/>
                  </a:cubicBezTo>
                  <a:cubicBezTo>
                    <a:pt x="260" y="635"/>
                    <a:pt x="260" y="635"/>
                    <a:pt x="260" y="635"/>
                  </a:cubicBezTo>
                  <a:cubicBezTo>
                    <a:pt x="260" y="635"/>
                    <a:pt x="259" y="635"/>
                    <a:pt x="259" y="635"/>
                  </a:cubicBezTo>
                  <a:cubicBezTo>
                    <a:pt x="234" y="607"/>
                    <a:pt x="234" y="607"/>
                    <a:pt x="234" y="607"/>
                  </a:cubicBezTo>
                  <a:cubicBezTo>
                    <a:pt x="234" y="607"/>
                    <a:pt x="234" y="607"/>
                    <a:pt x="234" y="607"/>
                  </a:cubicBezTo>
                  <a:cubicBezTo>
                    <a:pt x="235" y="582"/>
                    <a:pt x="235" y="582"/>
                    <a:pt x="235" y="582"/>
                  </a:cubicBezTo>
                  <a:cubicBezTo>
                    <a:pt x="214" y="559"/>
                    <a:pt x="214" y="559"/>
                    <a:pt x="214" y="559"/>
                  </a:cubicBezTo>
                  <a:cubicBezTo>
                    <a:pt x="187" y="529"/>
                    <a:pt x="187" y="529"/>
                    <a:pt x="187" y="529"/>
                  </a:cubicBezTo>
                  <a:cubicBezTo>
                    <a:pt x="186" y="528"/>
                    <a:pt x="186" y="528"/>
                    <a:pt x="186" y="528"/>
                  </a:cubicBezTo>
                  <a:cubicBezTo>
                    <a:pt x="186" y="528"/>
                    <a:pt x="186" y="528"/>
                    <a:pt x="186" y="528"/>
                  </a:cubicBezTo>
                  <a:cubicBezTo>
                    <a:pt x="186" y="528"/>
                    <a:pt x="186" y="527"/>
                    <a:pt x="186" y="527"/>
                  </a:cubicBezTo>
                  <a:cubicBezTo>
                    <a:pt x="186" y="527"/>
                    <a:pt x="186" y="527"/>
                    <a:pt x="187" y="527"/>
                  </a:cubicBezTo>
                  <a:cubicBezTo>
                    <a:pt x="188" y="527"/>
                    <a:pt x="188" y="527"/>
                    <a:pt x="188" y="527"/>
                  </a:cubicBezTo>
                  <a:cubicBezTo>
                    <a:pt x="188" y="526"/>
                    <a:pt x="188" y="526"/>
                    <a:pt x="188" y="526"/>
                  </a:cubicBezTo>
                  <a:cubicBezTo>
                    <a:pt x="189" y="526"/>
                    <a:pt x="189" y="526"/>
                    <a:pt x="189" y="526"/>
                  </a:cubicBezTo>
                  <a:cubicBezTo>
                    <a:pt x="190" y="527"/>
                    <a:pt x="190" y="527"/>
                    <a:pt x="190" y="527"/>
                  </a:cubicBezTo>
                  <a:cubicBezTo>
                    <a:pt x="243" y="527"/>
                    <a:pt x="243" y="527"/>
                    <a:pt x="243" y="527"/>
                  </a:cubicBezTo>
                  <a:cubicBezTo>
                    <a:pt x="243" y="527"/>
                    <a:pt x="243" y="527"/>
                    <a:pt x="243" y="527"/>
                  </a:cubicBezTo>
                  <a:cubicBezTo>
                    <a:pt x="244" y="528"/>
                    <a:pt x="244" y="528"/>
                    <a:pt x="244" y="528"/>
                  </a:cubicBezTo>
                  <a:cubicBezTo>
                    <a:pt x="246" y="530"/>
                    <a:pt x="246" y="530"/>
                    <a:pt x="246" y="530"/>
                  </a:cubicBezTo>
                  <a:cubicBezTo>
                    <a:pt x="262" y="557"/>
                    <a:pt x="262" y="557"/>
                    <a:pt x="262" y="557"/>
                  </a:cubicBezTo>
                  <a:cubicBezTo>
                    <a:pt x="262" y="557"/>
                    <a:pt x="262" y="557"/>
                    <a:pt x="262" y="557"/>
                  </a:cubicBezTo>
                  <a:cubicBezTo>
                    <a:pt x="263" y="563"/>
                    <a:pt x="263" y="563"/>
                    <a:pt x="263" y="563"/>
                  </a:cubicBezTo>
                  <a:cubicBezTo>
                    <a:pt x="267" y="610"/>
                    <a:pt x="267" y="610"/>
                    <a:pt x="267" y="610"/>
                  </a:cubicBezTo>
                  <a:cubicBezTo>
                    <a:pt x="268" y="617"/>
                    <a:pt x="268" y="617"/>
                    <a:pt x="268" y="617"/>
                  </a:cubicBezTo>
                  <a:cubicBezTo>
                    <a:pt x="294" y="626"/>
                    <a:pt x="294" y="626"/>
                    <a:pt x="294" y="626"/>
                  </a:cubicBezTo>
                  <a:cubicBezTo>
                    <a:pt x="291" y="562"/>
                    <a:pt x="291" y="562"/>
                    <a:pt x="291" y="562"/>
                  </a:cubicBezTo>
                  <a:cubicBezTo>
                    <a:pt x="291" y="562"/>
                    <a:pt x="291" y="562"/>
                    <a:pt x="291" y="562"/>
                  </a:cubicBezTo>
                  <a:cubicBezTo>
                    <a:pt x="316" y="557"/>
                    <a:pt x="316" y="557"/>
                    <a:pt x="316" y="557"/>
                  </a:cubicBezTo>
                  <a:cubicBezTo>
                    <a:pt x="317" y="557"/>
                    <a:pt x="317" y="557"/>
                    <a:pt x="317" y="557"/>
                  </a:cubicBezTo>
                  <a:cubicBezTo>
                    <a:pt x="317" y="557"/>
                    <a:pt x="317" y="557"/>
                    <a:pt x="317" y="558"/>
                  </a:cubicBezTo>
                  <a:cubicBezTo>
                    <a:pt x="314" y="586"/>
                    <a:pt x="314" y="586"/>
                    <a:pt x="314" y="586"/>
                  </a:cubicBezTo>
                  <a:cubicBezTo>
                    <a:pt x="330" y="616"/>
                    <a:pt x="330" y="616"/>
                    <a:pt x="330" y="616"/>
                  </a:cubicBezTo>
                  <a:cubicBezTo>
                    <a:pt x="345" y="615"/>
                    <a:pt x="345" y="615"/>
                    <a:pt x="345" y="615"/>
                  </a:cubicBezTo>
                  <a:cubicBezTo>
                    <a:pt x="345" y="615"/>
                    <a:pt x="361" y="613"/>
                    <a:pt x="361" y="613"/>
                  </a:cubicBezTo>
                  <a:cubicBezTo>
                    <a:pt x="361" y="613"/>
                    <a:pt x="362" y="613"/>
                    <a:pt x="362" y="614"/>
                  </a:cubicBezTo>
                  <a:cubicBezTo>
                    <a:pt x="366" y="644"/>
                    <a:pt x="366" y="644"/>
                    <a:pt x="366" y="644"/>
                  </a:cubicBezTo>
                  <a:cubicBezTo>
                    <a:pt x="370" y="657"/>
                    <a:pt x="370" y="657"/>
                    <a:pt x="370" y="657"/>
                  </a:cubicBezTo>
                  <a:cubicBezTo>
                    <a:pt x="387" y="699"/>
                    <a:pt x="387" y="699"/>
                    <a:pt x="387" y="699"/>
                  </a:cubicBezTo>
                  <a:cubicBezTo>
                    <a:pt x="388" y="700"/>
                    <a:pt x="388" y="700"/>
                    <a:pt x="388" y="700"/>
                  </a:cubicBezTo>
                  <a:cubicBezTo>
                    <a:pt x="388" y="700"/>
                    <a:pt x="388" y="700"/>
                    <a:pt x="387" y="700"/>
                  </a:cubicBezTo>
                  <a:cubicBezTo>
                    <a:pt x="364" y="736"/>
                    <a:pt x="364" y="736"/>
                    <a:pt x="364" y="736"/>
                  </a:cubicBezTo>
                  <a:cubicBezTo>
                    <a:pt x="387" y="755"/>
                    <a:pt x="387" y="755"/>
                    <a:pt x="387" y="755"/>
                  </a:cubicBezTo>
                  <a:cubicBezTo>
                    <a:pt x="501" y="735"/>
                    <a:pt x="501" y="735"/>
                    <a:pt x="501" y="735"/>
                  </a:cubicBezTo>
                  <a:cubicBezTo>
                    <a:pt x="513" y="719"/>
                    <a:pt x="513" y="719"/>
                    <a:pt x="513" y="719"/>
                  </a:cubicBezTo>
                  <a:cubicBezTo>
                    <a:pt x="513" y="708"/>
                    <a:pt x="513" y="708"/>
                    <a:pt x="513" y="708"/>
                  </a:cubicBezTo>
                  <a:cubicBezTo>
                    <a:pt x="497" y="657"/>
                    <a:pt x="497" y="657"/>
                    <a:pt x="497" y="657"/>
                  </a:cubicBezTo>
                  <a:cubicBezTo>
                    <a:pt x="497" y="657"/>
                    <a:pt x="497" y="657"/>
                    <a:pt x="497" y="657"/>
                  </a:cubicBezTo>
                  <a:cubicBezTo>
                    <a:pt x="497" y="657"/>
                    <a:pt x="497" y="657"/>
                    <a:pt x="497" y="657"/>
                  </a:cubicBezTo>
                  <a:cubicBezTo>
                    <a:pt x="522" y="661"/>
                    <a:pt x="522" y="661"/>
                    <a:pt x="522" y="661"/>
                  </a:cubicBezTo>
                  <a:cubicBezTo>
                    <a:pt x="528" y="662"/>
                    <a:pt x="528" y="662"/>
                    <a:pt x="528" y="662"/>
                  </a:cubicBezTo>
                  <a:cubicBezTo>
                    <a:pt x="528" y="662"/>
                    <a:pt x="528" y="662"/>
                    <a:pt x="528" y="662"/>
                  </a:cubicBezTo>
                  <a:cubicBezTo>
                    <a:pt x="533" y="691"/>
                    <a:pt x="533" y="691"/>
                    <a:pt x="533" y="691"/>
                  </a:cubicBezTo>
                  <a:cubicBezTo>
                    <a:pt x="554" y="671"/>
                    <a:pt x="554" y="671"/>
                    <a:pt x="554" y="671"/>
                  </a:cubicBezTo>
                  <a:cubicBezTo>
                    <a:pt x="555" y="671"/>
                    <a:pt x="555" y="671"/>
                    <a:pt x="555" y="671"/>
                  </a:cubicBezTo>
                  <a:cubicBezTo>
                    <a:pt x="576" y="670"/>
                    <a:pt x="576" y="670"/>
                    <a:pt x="576" y="670"/>
                  </a:cubicBezTo>
                  <a:cubicBezTo>
                    <a:pt x="576" y="670"/>
                    <a:pt x="576" y="670"/>
                    <a:pt x="576" y="671"/>
                  </a:cubicBezTo>
                  <a:cubicBezTo>
                    <a:pt x="583" y="683"/>
                    <a:pt x="583" y="683"/>
                    <a:pt x="583" y="683"/>
                  </a:cubicBezTo>
                  <a:cubicBezTo>
                    <a:pt x="584" y="683"/>
                    <a:pt x="583" y="683"/>
                    <a:pt x="583" y="683"/>
                  </a:cubicBezTo>
                  <a:cubicBezTo>
                    <a:pt x="578" y="688"/>
                    <a:pt x="578" y="688"/>
                    <a:pt x="578" y="688"/>
                  </a:cubicBezTo>
                  <a:cubicBezTo>
                    <a:pt x="570" y="693"/>
                    <a:pt x="570" y="693"/>
                    <a:pt x="570" y="693"/>
                  </a:cubicBezTo>
                  <a:cubicBezTo>
                    <a:pt x="582" y="705"/>
                    <a:pt x="582" y="705"/>
                    <a:pt x="582" y="705"/>
                  </a:cubicBezTo>
                  <a:cubicBezTo>
                    <a:pt x="614" y="695"/>
                    <a:pt x="614" y="695"/>
                    <a:pt x="614" y="695"/>
                  </a:cubicBezTo>
                  <a:cubicBezTo>
                    <a:pt x="632" y="676"/>
                    <a:pt x="632" y="676"/>
                    <a:pt x="632" y="676"/>
                  </a:cubicBezTo>
                  <a:cubicBezTo>
                    <a:pt x="627" y="656"/>
                    <a:pt x="627" y="656"/>
                    <a:pt x="627" y="656"/>
                  </a:cubicBezTo>
                  <a:cubicBezTo>
                    <a:pt x="624" y="645"/>
                    <a:pt x="624" y="645"/>
                    <a:pt x="624" y="645"/>
                  </a:cubicBezTo>
                  <a:cubicBezTo>
                    <a:pt x="621" y="633"/>
                    <a:pt x="621" y="633"/>
                    <a:pt x="621" y="633"/>
                  </a:cubicBezTo>
                  <a:cubicBezTo>
                    <a:pt x="621" y="609"/>
                    <a:pt x="621" y="609"/>
                    <a:pt x="621" y="609"/>
                  </a:cubicBezTo>
                  <a:cubicBezTo>
                    <a:pt x="621" y="608"/>
                    <a:pt x="621" y="608"/>
                    <a:pt x="621" y="608"/>
                  </a:cubicBezTo>
                  <a:cubicBezTo>
                    <a:pt x="621" y="606"/>
                    <a:pt x="621" y="606"/>
                    <a:pt x="621" y="606"/>
                  </a:cubicBezTo>
                  <a:cubicBezTo>
                    <a:pt x="621" y="606"/>
                    <a:pt x="621" y="606"/>
                    <a:pt x="621" y="606"/>
                  </a:cubicBezTo>
                  <a:cubicBezTo>
                    <a:pt x="642" y="562"/>
                    <a:pt x="642" y="562"/>
                    <a:pt x="642" y="562"/>
                  </a:cubicBezTo>
                  <a:cubicBezTo>
                    <a:pt x="642" y="562"/>
                    <a:pt x="643" y="562"/>
                    <a:pt x="643" y="562"/>
                  </a:cubicBezTo>
                  <a:cubicBezTo>
                    <a:pt x="643" y="562"/>
                    <a:pt x="643" y="562"/>
                    <a:pt x="643" y="562"/>
                  </a:cubicBezTo>
                  <a:cubicBezTo>
                    <a:pt x="647" y="570"/>
                    <a:pt x="647" y="570"/>
                    <a:pt x="647" y="570"/>
                  </a:cubicBezTo>
                  <a:cubicBezTo>
                    <a:pt x="647" y="570"/>
                    <a:pt x="647" y="570"/>
                    <a:pt x="647" y="570"/>
                  </a:cubicBezTo>
                  <a:cubicBezTo>
                    <a:pt x="647" y="581"/>
                    <a:pt x="647" y="581"/>
                    <a:pt x="647" y="581"/>
                  </a:cubicBezTo>
                  <a:cubicBezTo>
                    <a:pt x="659" y="650"/>
                    <a:pt x="659" y="650"/>
                    <a:pt x="659" y="650"/>
                  </a:cubicBezTo>
                  <a:cubicBezTo>
                    <a:pt x="662" y="666"/>
                    <a:pt x="662" y="666"/>
                    <a:pt x="662" y="666"/>
                  </a:cubicBezTo>
                  <a:cubicBezTo>
                    <a:pt x="673" y="659"/>
                    <a:pt x="673" y="659"/>
                    <a:pt x="673" y="659"/>
                  </a:cubicBezTo>
                  <a:cubicBezTo>
                    <a:pt x="669" y="600"/>
                    <a:pt x="669" y="600"/>
                    <a:pt x="669" y="600"/>
                  </a:cubicBezTo>
                  <a:cubicBezTo>
                    <a:pt x="669" y="600"/>
                    <a:pt x="669" y="599"/>
                    <a:pt x="669" y="599"/>
                  </a:cubicBezTo>
                  <a:cubicBezTo>
                    <a:pt x="669" y="599"/>
                    <a:pt x="669" y="599"/>
                    <a:pt x="669" y="600"/>
                  </a:cubicBezTo>
                  <a:cubicBezTo>
                    <a:pt x="682" y="637"/>
                    <a:pt x="682" y="637"/>
                    <a:pt x="682" y="637"/>
                  </a:cubicBezTo>
                  <a:cubicBezTo>
                    <a:pt x="690" y="656"/>
                    <a:pt x="690" y="656"/>
                    <a:pt x="690" y="656"/>
                  </a:cubicBezTo>
                  <a:cubicBezTo>
                    <a:pt x="693" y="606"/>
                    <a:pt x="693" y="606"/>
                    <a:pt x="693" y="606"/>
                  </a:cubicBezTo>
                  <a:cubicBezTo>
                    <a:pt x="688" y="567"/>
                    <a:pt x="688" y="567"/>
                    <a:pt x="688" y="567"/>
                  </a:cubicBezTo>
                  <a:cubicBezTo>
                    <a:pt x="688" y="567"/>
                    <a:pt x="688" y="567"/>
                    <a:pt x="688" y="567"/>
                  </a:cubicBezTo>
                  <a:cubicBezTo>
                    <a:pt x="699" y="547"/>
                    <a:pt x="699" y="547"/>
                    <a:pt x="699" y="547"/>
                  </a:cubicBezTo>
                  <a:cubicBezTo>
                    <a:pt x="707" y="512"/>
                    <a:pt x="707" y="512"/>
                    <a:pt x="707" y="512"/>
                  </a:cubicBezTo>
                  <a:cubicBezTo>
                    <a:pt x="708" y="512"/>
                    <a:pt x="708" y="512"/>
                    <a:pt x="708" y="512"/>
                  </a:cubicBezTo>
                  <a:cubicBezTo>
                    <a:pt x="718" y="466"/>
                    <a:pt x="718" y="466"/>
                    <a:pt x="718" y="466"/>
                  </a:cubicBezTo>
                  <a:cubicBezTo>
                    <a:pt x="718" y="466"/>
                    <a:pt x="718" y="466"/>
                    <a:pt x="718" y="466"/>
                  </a:cubicBezTo>
                  <a:cubicBezTo>
                    <a:pt x="731" y="450"/>
                    <a:pt x="731" y="450"/>
                    <a:pt x="731" y="450"/>
                  </a:cubicBezTo>
                  <a:cubicBezTo>
                    <a:pt x="739" y="421"/>
                    <a:pt x="739" y="421"/>
                    <a:pt x="739" y="421"/>
                  </a:cubicBezTo>
                  <a:cubicBezTo>
                    <a:pt x="746" y="399"/>
                    <a:pt x="746" y="399"/>
                    <a:pt x="746" y="399"/>
                  </a:cubicBezTo>
                  <a:cubicBezTo>
                    <a:pt x="746" y="398"/>
                    <a:pt x="746" y="398"/>
                    <a:pt x="746" y="398"/>
                  </a:cubicBezTo>
                  <a:cubicBezTo>
                    <a:pt x="753" y="377"/>
                    <a:pt x="753" y="377"/>
                    <a:pt x="753" y="377"/>
                  </a:cubicBezTo>
                  <a:cubicBezTo>
                    <a:pt x="754" y="375"/>
                    <a:pt x="754" y="375"/>
                    <a:pt x="754" y="375"/>
                  </a:cubicBezTo>
                  <a:cubicBezTo>
                    <a:pt x="754" y="375"/>
                    <a:pt x="754" y="375"/>
                    <a:pt x="754" y="375"/>
                  </a:cubicBezTo>
                  <a:cubicBezTo>
                    <a:pt x="754" y="375"/>
                    <a:pt x="754" y="375"/>
                    <a:pt x="754" y="375"/>
                  </a:cubicBezTo>
                  <a:cubicBezTo>
                    <a:pt x="756" y="377"/>
                    <a:pt x="756" y="377"/>
                    <a:pt x="756" y="377"/>
                  </a:cubicBezTo>
                  <a:cubicBezTo>
                    <a:pt x="775" y="399"/>
                    <a:pt x="775" y="399"/>
                    <a:pt x="775" y="399"/>
                  </a:cubicBezTo>
                  <a:cubicBezTo>
                    <a:pt x="809" y="423"/>
                    <a:pt x="809" y="423"/>
                    <a:pt x="809" y="423"/>
                  </a:cubicBezTo>
                  <a:cubicBezTo>
                    <a:pt x="823" y="390"/>
                    <a:pt x="823" y="390"/>
                    <a:pt x="823" y="390"/>
                  </a:cubicBezTo>
                  <a:cubicBezTo>
                    <a:pt x="826" y="382"/>
                    <a:pt x="826" y="382"/>
                    <a:pt x="826" y="382"/>
                  </a:cubicBezTo>
                  <a:cubicBezTo>
                    <a:pt x="842" y="350"/>
                    <a:pt x="842" y="350"/>
                    <a:pt x="842" y="350"/>
                  </a:cubicBezTo>
                  <a:cubicBezTo>
                    <a:pt x="836" y="339"/>
                    <a:pt x="836" y="339"/>
                    <a:pt x="836" y="339"/>
                  </a:cubicBezTo>
                  <a:cubicBezTo>
                    <a:pt x="827" y="322"/>
                    <a:pt x="827" y="322"/>
                    <a:pt x="827" y="322"/>
                  </a:cubicBezTo>
                  <a:cubicBezTo>
                    <a:pt x="826" y="319"/>
                    <a:pt x="826" y="319"/>
                    <a:pt x="826" y="319"/>
                  </a:cubicBezTo>
                  <a:cubicBezTo>
                    <a:pt x="822" y="311"/>
                    <a:pt x="822" y="311"/>
                    <a:pt x="822" y="311"/>
                  </a:cubicBezTo>
                  <a:cubicBezTo>
                    <a:pt x="822" y="311"/>
                    <a:pt x="822" y="311"/>
                    <a:pt x="822" y="311"/>
                  </a:cubicBezTo>
                  <a:cubicBezTo>
                    <a:pt x="820" y="297"/>
                    <a:pt x="820" y="297"/>
                    <a:pt x="820" y="297"/>
                  </a:cubicBezTo>
                  <a:cubicBezTo>
                    <a:pt x="820" y="296"/>
                    <a:pt x="820" y="296"/>
                    <a:pt x="820" y="296"/>
                  </a:cubicBezTo>
                  <a:cubicBezTo>
                    <a:pt x="820" y="287"/>
                    <a:pt x="820" y="287"/>
                    <a:pt x="820" y="287"/>
                  </a:cubicBezTo>
                  <a:cubicBezTo>
                    <a:pt x="820" y="287"/>
                    <a:pt x="818" y="271"/>
                    <a:pt x="818" y="271"/>
                  </a:cubicBezTo>
                  <a:cubicBezTo>
                    <a:pt x="818" y="271"/>
                    <a:pt x="819" y="258"/>
                    <a:pt x="819" y="258"/>
                  </a:cubicBezTo>
                  <a:cubicBezTo>
                    <a:pt x="826" y="240"/>
                    <a:pt x="826" y="240"/>
                    <a:pt x="826" y="240"/>
                  </a:cubicBezTo>
                  <a:cubicBezTo>
                    <a:pt x="835" y="215"/>
                    <a:pt x="835" y="215"/>
                    <a:pt x="835" y="215"/>
                  </a:cubicBezTo>
                  <a:cubicBezTo>
                    <a:pt x="836" y="206"/>
                    <a:pt x="836" y="206"/>
                    <a:pt x="836" y="206"/>
                  </a:cubicBezTo>
                  <a:cubicBezTo>
                    <a:pt x="831" y="192"/>
                    <a:pt x="831" y="192"/>
                    <a:pt x="831" y="192"/>
                  </a:cubicBezTo>
                  <a:cubicBezTo>
                    <a:pt x="806" y="185"/>
                    <a:pt x="806" y="185"/>
                    <a:pt x="806" y="185"/>
                  </a:cubicBezTo>
                  <a:cubicBezTo>
                    <a:pt x="784" y="178"/>
                    <a:pt x="784" y="178"/>
                    <a:pt x="784" y="178"/>
                  </a:cubicBezTo>
                  <a:cubicBezTo>
                    <a:pt x="762" y="170"/>
                    <a:pt x="762" y="170"/>
                    <a:pt x="762" y="170"/>
                  </a:cubicBezTo>
                  <a:cubicBezTo>
                    <a:pt x="762" y="170"/>
                    <a:pt x="762" y="170"/>
                    <a:pt x="762" y="170"/>
                  </a:cubicBezTo>
                  <a:cubicBezTo>
                    <a:pt x="758" y="165"/>
                    <a:pt x="758" y="165"/>
                    <a:pt x="758" y="165"/>
                  </a:cubicBezTo>
                  <a:cubicBezTo>
                    <a:pt x="758" y="164"/>
                    <a:pt x="758" y="164"/>
                    <a:pt x="758" y="164"/>
                  </a:cubicBezTo>
                  <a:cubicBezTo>
                    <a:pt x="752" y="154"/>
                    <a:pt x="752" y="154"/>
                    <a:pt x="752" y="154"/>
                  </a:cubicBezTo>
                  <a:cubicBezTo>
                    <a:pt x="748" y="147"/>
                    <a:pt x="748" y="147"/>
                    <a:pt x="748" y="147"/>
                  </a:cubicBezTo>
                  <a:cubicBezTo>
                    <a:pt x="747" y="145"/>
                    <a:pt x="747" y="145"/>
                    <a:pt x="747" y="145"/>
                  </a:cubicBezTo>
                  <a:cubicBezTo>
                    <a:pt x="742" y="131"/>
                    <a:pt x="742" y="131"/>
                    <a:pt x="742" y="131"/>
                  </a:cubicBezTo>
                  <a:cubicBezTo>
                    <a:pt x="741" y="130"/>
                    <a:pt x="741" y="130"/>
                    <a:pt x="741" y="130"/>
                  </a:cubicBezTo>
                  <a:cubicBezTo>
                    <a:pt x="731" y="103"/>
                    <a:pt x="731" y="103"/>
                    <a:pt x="731" y="103"/>
                  </a:cubicBezTo>
                  <a:cubicBezTo>
                    <a:pt x="721" y="82"/>
                    <a:pt x="721" y="82"/>
                    <a:pt x="721" y="82"/>
                  </a:cubicBezTo>
                  <a:cubicBezTo>
                    <a:pt x="708" y="61"/>
                    <a:pt x="708" y="61"/>
                    <a:pt x="708" y="61"/>
                  </a:cubicBezTo>
                  <a:cubicBezTo>
                    <a:pt x="696" y="48"/>
                    <a:pt x="696" y="48"/>
                    <a:pt x="696" y="48"/>
                  </a:cubicBezTo>
                  <a:cubicBezTo>
                    <a:pt x="695" y="47"/>
                    <a:pt x="695" y="47"/>
                    <a:pt x="695" y="47"/>
                  </a:cubicBezTo>
                  <a:cubicBezTo>
                    <a:pt x="695" y="47"/>
                    <a:pt x="689" y="40"/>
                    <a:pt x="689" y="40"/>
                  </a:cubicBezTo>
                  <a:cubicBezTo>
                    <a:pt x="674" y="11"/>
                    <a:pt x="674" y="11"/>
                    <a:pt x="674" y="11"/>
                  </a:cubicBezTo>
                  <a:cubicBezTo>
                    <a:pt x="674" y="10"/>
                    <a:pt x="674" y="10"/>
                    <a:pt x="675" y="10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705" y="25"/>
                    <a:pt x="705" y="25"/>
                    <a:pt x="705" y="25"/>
                  </a:cubicBezTo>
                  <a:cubicBezTo>
                    <a:pt x="750" y="59"/>
                    <a:pt x="750" y="59"/>
                    <a:pt x="750" y="59"/>
                  </a:cubicBezTo>
                  <a:cubicBezTo>
                    <a:pt x="771" y="62"/>
                    <a:pt x="771" y="62"/>
                    <a:pt x="771" y="62"/>
                  </a:cubicBezTo>
                  <a:cubicBezTo>
                    <a:pt x="779" y="53"/>
                    <a:pt x="779" y="53"/>
                    <a:pt x="779" y="53"/>
                  </a:cubicBezTo>
                </a:path>
              </a:pathLst>
            </a:custGeom>
            <a:noFill/>
            <a:ln w="9525" cap="flat">
              <a:solidFill>
                <a:srgbClr val="58B0E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7" name="Freeform 29">
              <a:extLst>
                <a:ext uri="{FF2B5EF4-FFF2-40B4-BE49-F238E27FC236}">
                  <a16:creationId xmlns:a16="http://schemas.microsoft.com/office/drawing/2014/main" id="{00000000-0008-0000-0700-00001D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0325" y="4076700"/>
              <a:ext cx="219075" cy="409575"/>
            </a:xfrm>
            <a:custGeom>
              <a:avLst/>
              <a:gdLst>
                <a:gd name="T0" fmla="*/ 13 w 68"/>
                <a:gd name="T1" fmla="*/ 123 h 129"/>
                <a:gd name="T2" fmla="*/ 23 w 68"/>
                <a:gd name="T3" fmla="*/ 118 h 129"/>
                <a:gd name="T4" fmla="*/ 44 w 68"/>
                <a:gd name="T5" fmla="*/ 129 h 129"/>
                <a:gd name="T6" fmla="*/ 60 w 68"/>
                <a:gd name="T7" fmla="*/ 124 h 129"/>
                <a:gd name="T8" fmla="*/ 68 w 68"/>
                <a:gd name="T9" fmla="*/ 106 h 129"/>
                <a:gd name="T10" fmla="*/ 65 w 68"/>
                <a:gd name="T11" fmla="*/ 93 h 129"/>
                <a:gd name="T12" fmla="*/ 61 w 68"/>
                <a:gd name="T13" fmla="*/ 49 h 129"/>
                <a:gd name="T14" fmla="*/ 51 w 68"/>
                <a:gd name="T15" fmla="*/ 24 h 129"/>
                <a:gd name="T16" fmla="*/ 38 w 68"/>
                <a:gd name="T17" fmla="*/ 12 h 129"/>
                <a:gd name="T18" fmla="*/ 23 w 68"/>
                <a:gd name="T19" fmla="*/ 0 h 129"/>
                <a:gd name="T20" fmla="*/ 22 w 68"/>
                <a:gd name="T21" fmla="*/ 1 h 129"/>
                <a:gd name="T22" fmla="*/ 20 w 68"/>
                <a:gd name="T23" fmla="*/ 24 h 129"/>
                <a:gd name="T24" fmla="*/ 18 w 68"/>
                <a:gd name="T25" fmla="*/ 56 h 129"/>
                <a:gd name="T26" fmla="*/ 17 w 68"/>
                <a:gd name="T27" fmla="*/ 66 h 129"/>
                <a:gd name="T28" fmla="*/ 17 w 68"/>
                <a:gd name="T29" fmla="*/ 67 h 129"/>
                <a:gd name="T30" fmla="*/ 0 w 68"/>
                <a:gd name="T31" fmla="*/ 80 h 129"/>
                <a:gd name="T32" fmla="*/ 3 w 68"/>
                <a:gd name="T33" fmla="*/ 120 h 129"/>
                <a:gd name="T34" fmla="*/ 13 w 68"/>
                <a:gd name="T35" fmla="*/ 12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129">
                  <a:moveTo>
                    <a:pt x="13" y="123"/>
                  </a:moveTo>
                  <a:cubicBezTo>
                    <a:pt x="23" y="118"/>
                    <a:pt x="23" y="118"/>
                    <a:pt x="23" y="118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60" y="124"/>
                    <a:pt x="60" y="124"/>
                    <a:pt x="60" y="124"/>
                  </a:cubicBezTo>
                  <a:cubicBezTo>
                    <a:pt x="68" y="106"/>
                    <a:pt x="68" y="106"/>
                    <a:pt x="68" y="106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17" y="66"/>
                    <a:pt x="17" y="66"/>
                    <a:pt x="17" y="67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3" y="120"/>
                    <a:pt x="3" y="120"/>
                    <a:pt x="3" y="120"/>
                  </a:cubicBezTo>
                  <a:lnTo>
                    <a:pt x="13" y="123"/>
                  </a:lnTo>
                  <a:close/>
                </a:path>
              </a:pathLst>
            </a:custGeom>
            <a:noFill/>
            <a:ln w="9525" cap="flat">
              <a:solidFill>
                <a:srgbClr val="58B0E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28" name="Freeform 3811">
              <a:extLst>
                <a:ext uri="{FF2B5EF4-FFF2-40B4-BE49-F238E27FC236}">
                  <a16:creationId xmlns:a16="http://schemas.microsoft.com/office/drawing/2014/main" id="{00000000-0008-0000-0700-0000AF000000}"/>
                </a:ext>
              </a:extLst>
            </p:cNvPr>
            <p:cNvGrpSpPr/>
            <p:nvPr/>
          </p:nvGrpSpPr>
          <p:grpSpPr>
            <a:xfrm>
              <a:off x="6381750" y="4076700"/>
              <a:ext cx="247650" cy="847725"/>
              <a:chOff x="6381750" y="4076700"/>
              <a:chExt cx="247650" cy="847725"/>
            </a:xfrm>
          </p:grpSpPr>
          <p:sp>
            <p:nvSpPr>
              <p:cNvPr id="454" name="Freeform 38111">
                <a:extLst>
                  <a:ext uri="{FF2B5EF4-FFF2-40B4-BE49-F238E27FC236}">
                    <a16:creationId xmlns:a16="http://schemas.microsoft.com/office/drawing/2014/main" id="{00000000-0008-0000-0700-000016000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0325" y="4076700"/>
                <a:ext cx="219075" cy="409575"/>
              </a:xfrm>
              <a:custGeom>
                <a:avLst/>
                <a:gdLst>
                  <a:gd name="T0" fmla="*/ 23 w 23"/>
                  <a:gd name="T1" fmla="*/ 35 h 43"/>
                  <a:gd name="T2" fmla="*/ 20 w 23"/>
                  <a:gd name="T3" fmla="*/ 41 h 43"/>
                  <a:gd name="T4" fmla="*/ 15 w 23"/>
                  <a:gd name="T5" fmla="*/ 43 h 43"/>
                  <a:gd name="T6" fmla="*/ 8 w 23"/>
                  <a:gd name="T7" fmla="*/ 39 h 43"/>
                  <a:gd name="T8" fmla="*/ 4 w 23"/>
                  <a:gd name="T9" fmla="*/ 41 h 43"/>
                  <a:gd name="T10" fmla="*/ 1 w 23"/>
                  <a:gd name="T11" fmla="*/ 40 h 43"/>
                  <a:gd name="T12" fmla="*/ 0 w 23"/>
                  <a:gd name="T13" fmla="*/ 27 h 43"/>
                  <a:gd name="T14" fmla="*/ 6 w 23"/>
                  <a:gd name="T15" fmla="*/ 22 h 43"/>
                  <a:gd name="T16" fmla="*/ 6 w 23"/>
                  <a:gd name="T17" fmla="*/ 19 h 43"/>
                  <a:gd name="T18" fmla="*/ 7 w 23"/>
                  <a:gd name="T19" fmla="*/ 8 h 43"/>
                  <a:gd name="T20" fmla="*/ 7 w 23"/>
                  <a:gd name="T21" fmla="*/ 0 h 43"/>
                  <a:gd name="T22" fmla="*/ 8 w 23"/>
                  <a:gd name="T23" fmla="*/ 0 h 43"/>
                  <a:gd name="T24" fmla="*/ 13 w 23"/>
                  <a:gd name="T25" fmla="*/ 4 h 43"/>
                  <a:gd name="T26" fmla="*/ 17 w 23"/>
                  <a:gd name="T27" fmla="*/ 8 h 43"/>
                  <a:gd name="T28" fmla="*/ 20 w 23"/>
                  <a:gd name="T29" fmla="*/ 16 h 43"/>
                  <a:gd name="T30" fmla="*/ 22 w 23"/>
                  <a:gd name="T31" fmla="*/ 31 h 43"/>
                  <a:gd name="T32" fmla="*/ 23 w 23"/>
                  <a:gd name="T33" fmla="*/ 35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3" h="43">
                    <a:moveTo>
                      <a:pt x="23" y="35"/>
                    </a:moveTo>
                    <a:lnTo>
                      <a:pt x="20" y="41"/>
                    </a:lnTo>
                    <a:lnTo>
                      <a:pt x="15" y="43"/>
                    </a:lnTo>
                    <a:lnTo>
                      <a:pt x="8" y="39"/>
                    </a:lnTo>
                    <a:lnTo>
                      <a:pt x="4" y="41"/>
                    </a:lnTo>
                    <a:lnTo>
                      <a:pt x="1" y="40"/>
                    </a:lnTo>
                    <a:lnTo>
                      <a:pt x="0" y="27"/>
                    </a:lnTo>
                    <a:lnTo>
                      <a:pt x="6" y="22"/>
                    </a:lnTo>
                    <a:lnTo>
                      <a:pt x="6" y="19"/>
                    </a:lnTo>
                    <a:lnTo>
                      <a:pt x="7" y="8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3" y="4"/>
                    </a:lnTo>
                    <a:lnTo>
                      <a:pt x="17" y="8"/>
                    </a:lnTo>
                    <a:lnTo>
                      <a:pt x="20" y="16"/>
                    </a:lnTo>
                    <a:lnTo>
                      <a:pt x="22" y="31"/>
                    </a:lnTo>
                    <a:lnTo>
                      <a:pt x="23" y="35"/>
                    </a:lnTo>
                    <a:close/>
                  </a:path>
                </a:pathLst>
              </a:custGeom>
              <a:solidFill>
                <a:srgbClr val="68C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5" name="Freeform 381">
                <a:extLst>
                  <a:ext uri="{FF2B5EF4-FFF2-40B4-BE49-F238E27FC236}">
                    <a16:creationId xmlns:a16="http://schemas.microsoft.com/office/drawing/2014/main" id="{00000000-0008-0000-0700-00001E000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1750" y="4552950"/>
                <a:ext cx="209550" cy="371475"/>
              </a:xfrm>
              <a:custGeom>
                <a:avLst/>
                <a:gdLst>
                  <a:gd name="T0" fmla="*/ 15 w 22"/>
                  <a:gd name="T1" fmla="*/ 1 h 39"/>
                  <a:gd name="T2" fmla="*/ 13 w 22"/>
                  <a:gd name="T3" fmla="*/ 12 h 39"/>
                  <a:gd name="T4" fmla="*/ 17 w 22"/>
                  <a:gd name="T5" fmla="*/ 20 h 39"/>
                  <a:gd name="T6" fmla="*/ 21 w 22"/>
                  <a:gd name="T7" fmla="*/ 25 h 39"/>
                  <a:gd name="T8" fmla="*/ 22 w 22"/>
                  <a:gd name="T9" fmla="*/ 30 h 39"/>
                  <a:gd name="T10" fmla="*/ 19 w 22"/>
                  <a:gd name="T11" fmla="*/ 36 h 39"/>
                  <a:gd name="T12" fmla="*/ 16 w 22"/>
                  <a:gd name="T13" fmla="*/ 36 h 39"/>
                  <a:gd name="T14" fmla="*/ 12 w 22"/>
                  <a:gd name="T15" fmla="*/ 30 h 39"/>
                  <a:gd name="T16" fmla="*/ 11 w 22"/>
                  <a:gd name="T17" fmla="*/ 23 h 39"/>
                  <a:gd name="T18" fmla="*/ 10 w 22"/>
                  <a:gd name="T19" fmla="*/ 26 h 39"/>
                  <a:gd name="T20" fmla="*/ 10 w 22"/>
                  <a:gd name="T21" fmla="*/ 34 h 39"/>
                  <a:gd name="T22" fmla="*/ 9 w 22"/>
                  <a:gd name="T23" fmla="*/ 39 h 39"/>
                  <a:gd name="T24" fmla="*/ 4 w 22"/>
                  <a:gd name="T25" fmla="*/ 36 h 39"/>
                  <a:gd name="T26" fmla="*/ 2 w 22"/>
                  <a:gd name="T27" fmla="*/ 24 h 39"/>
                  <a:gd name="T28" fmla="*/ 1 w 22"/>
                  <a:gd name="T29" fmla="*/ 23 h 39"/>
                  <a:gd name="T30" fmla="*/ 0 w 22"/>
                  <a:gd name="T31" fmla="*/ 14 h 39"/>
                  <a:gd name="T32" fmla="*/ 1 w 22"/>
                  <a:gd name="T33" fmla="*/ 9 h 39"/>
                  <a:gd name="T34" fmla="*/ 3 w 22"/>
                  <a:gd name="T35" fmla="*/ 4 h 39"/>
                  <a:gd name="T36" fmla="*/ 4 w 22"/>
                  <a:gd name="T37" fmla="*/ 4 h 39"/>
                  <a:gd name="T38" fmla="*/ 4 w 22"/>
                  <a:gd name="T39" fmla="*/ 4 h 39"/>
                  <a:gd name="T40" fmla="*/ 5 w 22"/>
                  <a:gd name="T41" fmla="*/ 1 h 39"/>
                  <a:gd name="T42" fmla="*/ 5 w 22"/>
                  <a:gd name="T43" fmla="*/ 0 h 39"/>
                  <a:gd name="T44" fmla="*/ 15 w 22"/>
                  <a:gd name="T45" fmla="*/ 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2" h="39">
                    <a:moveTo>
                      <a:pt x="15" y="1"/>
                    </a:moveTo>
                    <a:lnTo>
                      <a:pt x="13" y="12"/>
                    </a:lnTo>
                    <a:lnTo>
                      <a:pt x="17" y="20"/>
                    </a:lnTo>
                    <a:lnTo>
                      <a:pt x="21" y="25"/>
                    </a:lnTo>
                    <a:lnTo>
                      <a:pt x="22" y="30"/>
                    </a:lnTo>
                    <a:lnTo>
                      <a:pt x="19" y="36"/>
                    </a:lnTo>
                    <a:lnTo>
                      <a:pt x="16" y="36"/>
                    </a:lnTo>
                    <a:lnTo>
                      <a:pt x="12" y="30"/>
                    </a:lnTo>
                    <a:lnTo>
                      <a:pt x="11" y="23"/>
                    </a:lnTo>
                    <a:lnTo>
                      <a:pt x="10" y="26"/>
                    </a:lnTo>
                    <a:lnTo>
                      <a:pt x="10" y="34"/>
                    </a:lnTo>
                    <a:lnTo>
                      <a:pt x="9" y="39"/>
                    </a:lnTo>
                    <a:lnTo>
                      <a:pt x="4" y="36"/>
                    </a:lnTo>
                    <a:lnTo>
                      <a:pt x="2" y="24"/>
                    </a:lnTo>
                    <a:lnTo>
                      <a:pt x="1" y="23"/>
                    </a:lnTo>
                    <a:lnTo>
                      <a:pt x="0" y="14"/>
                    </a:lnTo>
                    <a:lnTo>
                      <a:pt x="1" y="9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15" y="1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8B0E3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29" name="Freeform 31">
              <a:extLst>
                <a:ext uri="{FF2B5EF4-FFF2-40B4-BE49-F238E27FC236}">
                  <a16:creationId xmlns:a16="http://schemas.microsoft.com/office/drawing/2014/main" id="{00000000-0008-0000-0700-00001F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33625" y="3743325"/>
              <a:ext cx="876300" cy="1171575"/>
            </a:xfrm>
            <a:custGeom>
              <a:avLst/>
              <a:gdLst>
                <a:gd name="T0" fmla="*/ 150 w 276"/>
                <a:gd name="T1" fmla="*/ 37 h 370"/>
                <a:gd name="T2" fmla="*/ 106 w 276"/>
                <a:gd name="T3" fmla="*/ 25 h 370"/>
                <a:gd name="T4" fmla="*/ 103 w 276"/>
                <a:gd name="T5" fmla="*/ 24 h 370"/>
                <a:gd name="T6" fmla="*/ 103 w 276"/>
                <a:gd name="T7" fmla="*/ 24 h 370"/>
                <a:gd name="T8" fmla="*/ 99 w 276"/>
                <a:gd name="T9" fmla="*/ 18 h 370"/>
                <a:gd name="T10" fmla="*/ 87 w 276"/>
                <a:gd name="T11" fmla="*/ 0 h 370"/>
                <a:gd name="T12" fmla="*/ 67 w 276"/>
                <a:gd name="T13" fmla="*/ 0 h 370"/>
                <a:gd name="T14" fmla="*/ 0 w 276"/>
                <a:gd name="T15" fmla="*/ 0 h 370"/>
                <a:gd name="T16" fmla="*/ 276 w 276"/>
                <a:gd name="T17" fmla="*/ 370 h 370"/>
                <a:gd name="T18" fmla="*/ 232 w 276"/>
                <a:gd name="T19" fmla="*/ 327 h 370"/>
                <a:gd name="T20" fmla="*/ 179 w 276"/>
                <a:gd name="T21" fmla="*/ 275 h 370"/>
                <a:gd name="T22" fmla="*/ 179 w 276"/>
                <a:gd name="T23" fmla="*/ 274 h 370"/>
                <a:gd name="T24" fmla="*/ 178 w 276"/>
                <a:gd name="T25" fmla="*/ 221 h 370"/>
                <a:gd name="T26" fmla="*/ 178 w 276"/>
                <a:gd name="T27" fmla="*/ 220 h 370"/>
                <a:gd name="T28" fmla="*/ 199 w 276"/>
                <a:gd name="T29" fmla="*/ 213 h 370"/>
                <a:gd name="T30" fmla="*/ 228 w 276"/>
                <a:gd name="T31" fmla="*/ 203 h 370"/>
                <a:gd name="T32" fmla="*/ 206 w 276"/>
                <a:gd name="T33" fmla="*/ 166 h 370"/>
                <a:gd name="T34" fmla="*/ 206 w 276"/>
                <a:gd name="T35" fmla="*/ 165 h 370"/>
                <a:gd name="T36" fmla="*/ 207 w 276"/>
                <a:gd name="T37" fmla="*/ 123 h 370"/>
                <a:gd name="T38" fmla="*/ 150 w 276"/>
                <a:gd name="T39" fmla="*/ 37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6" h="370">
                  <a:moveTo>
                    <a:pt x="150" y="37"/>
                  </a:moveTo>
                  <a:cubicBezTo>
                    <a:pt x="106" y="25"/>
                    <a:pt x="106" y="25"/>
                    <a:pt x="106" y="25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99" y="18"/>
                    <a:pt x="99" y="18"/>
                    <a:pt x="99" y="18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276" y="370"/>
                  </a:moveTo>
                  <a:cubicBezTo>
                    <a:pt x="232" y="327"/>
                    <a:pt x="232" y="327"/>
                    <a:pt x="232" y="327"/>
                  </a:cubicBezTo>
                  <a:cubicBezTo>
                    <a:pt x="179" y="275"/>
                    <a:pt x="179" y="275"/>
                    <a:pt x="179" y="275"/>
                  </a:cubicBezTo>
                  <a:cubicBezTo>
                    <a:pt x="179" y="274"/>
                    <a:pt x="179" y="274"/>
                    <a:pt x="179" y="274"/>
                  </a:cubicBezTo>
                  <a:cubicBezTo>
                    <a:pt x="178" y="221"/>
                    <a:pt x="178" y="221"/>
                    <a:pt x="178" y="221"/>
                  </a:cubicBezTo>
                  <a:cubicBezTo>
                    <a:pt x="178" y="221"/>
                    <a:pt x="178" y="220"/>
                    <a:pt x="178" y="220"/>
                  </a:cubicBezTo>
                  <a:cubicBezTo>
                    <a:pt x="199" y="213"/>
                    <a:pt x="199" y="213"/>
                    <a:pt x="199" y="213"/>
                  </a:cubicBezTo>
                  <a:cubicBezTo>
                    <a:pt x="228" y="203"/>
                    <a:pt x="228" y="203"/>
                    <a:pt x="228" y="203"/>
                  </a:cubicBezTo>
                  <a:cubicBezTo>
                    <a:pt x="206" y="166"/>
                    <a:pt x="206" y="166"/>
                    <a:pt x="206" y="166"/>
                  </a:cubicBezTo>
                  <a:cubicBezTo>
                    <a:pt x="206" y="166"/>
                    <a:pt x="206" y="166"/>
                    <a:pt x="206" y="165"/>
                  </a:cubicBezTo>
                  <a:cubicBezTo>
                    <a:pt x="207" y="123"/>
                    <a:pt x="207" y="123"/>
                    <a:pt x="207" y="123"/>
                  </a:cubicBezTo>
                  <a:cubicBezTo>
                    <a:pt x="150" y="37"/>
                    <a:pt x="150" y="37"/>
                    <a:pt x="150" y="37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0" name="Freeform 32">
              <a:extLst>
                <a:ext uri="{FF2B5EF4-FFF2-40B4-BE49-F238E27FC236}">
                  <a16:creationId xmlns:a16="http://schemas.microsoft.com/office/drawing/2014/main" id="{00000000-0008-0000-0700-000020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19325" y="1609725"/>
              <a:ext cx="1343025" cy="1876425"/>
            </a:xfrm>
            <a:custGeom>
              <a:avLst/>
              <a:gdLst>
                <a:gd name="T0" fmla="*/ 8 w 423"/>
                <a:gd name="T1" fmla="*/ 270 h 589"/>
                <a:gd name="T2" fmla="*/ 13 w 423"/>
                <a:gd name="T3" fmla="*/ 252 h 589"/>
                <a:gd name="T4" fmla="*/ 22 w 423"/>
                <a:gd name="T5" fmla="*/ 227 h 589"/>
                <a:gd name="T6" fmla="*/ 27 w 423"/>
                <a:gd name="T7" fmla="*/ 220 h 589"/>
                <a:gd name="T8" fmla="*/ 0 w 423"/>
                <a:gd name="T9" fmla="*/ 141 h 589"/>
                <a:gd name="T10" fmla="*/ 21 w 423"/>
                <a:gd name="T11" fmla="*/ 127 h 589"/>
                <a:gd name="T12" fmla="*/ 12 w 423"/>
                <a:gd name="T13" fmla="*/ 118 h 589"/>
                <a:gd name="T14" fmla="*/ 3 w 423"/>
                <a:gd name="T15" fmla="*/ 87 h 589"/>
                <a:gd name="T16" fmla="*/ 10 w 423"/>
                <a:gd name="T17" fmla="*/ 80 h 589"/>
                <a:gd name="T18" fmla="*/ 27 w 423"/>
                <a:gd name="T19" fmla="*/ 62 h 589"/>
                <a:gd name="T20" fmla="*/ 68 w 423"/>
                <a:gd name="T21" fmla="*/ 16 h 589"/>
                <a:gd name="T22" fmla="*/ 41 w 423"/>
                <a:gd name="T23" fmla="*/ 278 h 589"/>
                <a:gd name="T24" fmla="*/ 15 w 423"/>
                <a:gd name="T25" fmla="*/ 291 h 589"/>
                <a:gd name="T26" fmla="*/ 8 w 423"/>
                <a:gd name="T27" fmla="*/ 271 h 589"/>
                <a:gd name="T28" fmla="*/ 386 w 423"/>
                <a:gd name="T29" fmla="*/ 589 h 589"/>
                <a:gd name="T30" fmla="*/ 341 w 423"/>
                <a:gd name="T31" fmla="*/ 575 h 589"/>
                <a:gd name="T32" fmla="*/ 322 w 423"/>
                <a:gd name="T33" fmla="*/ 545 h 589"/>
                <a:gd name="T34" fmla="*/ 305 w 423"/>
                <a:gd name="T35" fmla="*/ 525 h 589"/>
                <a:gd name="T36" fmla="*/ 296 w 423"/>
                <a:gd name="T37" fmla="*/ 544 h 589"/>
                <a:gd name="T38" fmla="*/ 230 w 423"/>
                <a:gd name="T39" fmla="*/ 547 h 589"/>
                <a:gd name="T40" fmla="*/ 230 w 423"/>
                <a:gd name="T41" fmla="*/ 546 h 589"/>
                <a:gd name="T42" fmla="*/ 226 w 423"/>
                <a:gd name="T43" fmla="*/ 445 h 589"/>
                <a:gd name="T44" fmla="*/ 187 w 423"/>
                <a:gd name="T45" fmla="*/ 446 h 589"/>
                <a:gd name="T46" fmla="*/ 145 w 423"/>
                <a:gd name="T47" fmla="*/ 352 h 589"/>
                <a:gd name="T48" fmla="*/ 83 w 423"/>
                <a:gd name="T49" fmla="*/ 328 h 589"/>
                <a:gd name="T50" fmla="*/ 41 w 423"/>
                <a:gd name="T51" fmla="*/ 278 h 589"/>
                <a:gd name="T52" fmla="*/ 406 w 423"/>
                <a:gd name="T53" fmla="*/ 414 h 589"/>
                <a:gd name="T54" fmla="*/ 423 w 423"/>
                <a:gd name="T55" fmla="*/ 435 h 589"/>
                <a:gd name="T56" fmla="*/ 415 w 423"/>
                <a:gd name="T57" fmla="*/ 471 h 589"/>
                <a:gd name="T58" fmla="*/ 388 w 423"/>
                <a:gd name="T59" fmla="*/ 483 h 589"/>
                <a:gd name="T60" fmla="*/ 374 w 423"/>
                <a:gd name="T61" fmla="*/ 486 h 589"/>
                <a:gd name="T62" fmla="*/ 359 w 423"/>
                <a:gd name="T63" fmla="*/ 488 h 589"/>
                <a:gd name="T64" fmla="*/ 351 w 423"/>
                <a:gd name="T65" fmla="*/ 529 h 589"/>
                <a:gd name="T66" fmla="*/ 385 w 423"/>
                <a:gd name="T67" fmla="*/ 543 h 589"/>
                <a:gd name="T68" fmla="*/ 385 w 423"/>
                <a:gd name="T69" fmla="*/ 544 h 589"/>
                <a:gd name="T70" fmla="*/ 386 w 423"/>
                <a:gd name="T71" fmla="*/ 587 h 589"/>
                <a:gd name="T72" fmla="*/ 386 w 423"/>
                <a:gd name="T73" fmla="*/ 589 h 589"/>
                <a:gd name="T74" fmla="*/ 343 w 423"/>
                <a:gd name="T75" fmla="*/ 361 h 589"/>
                <a:gd name="T76" fmla="*/ 405 w 423"/>
                <a:gd name="T77" fmla="*/ 414 h 589"/>
                <a:gd name="T78" fmla="*/ 115 w 423"/>
                <a:gd name="T79" fmla="*/ 1 h 589"/>
                <a:gd name="T80" fmla="*/ 164 w 423"/>
                <a:gd name="T81" fmla="*/ 50 h 589"/>
                <a:gd name="T82" fmla="*/ 156 w 423"/>
                <a:gd name="T83" fmla="*/ 104 h 589"/>
                <a:gd name="T84" fmla="*/ 221 w 423"/>
                <a:gd name="T85" fmla="*/ 254 h 589"/>
                <a:gd name="T86" fmla="*/ 223 w 423"/>
                <a:gd name="T87" fmla="*/ 274 h 589"/>
                <a:gd name="T88" fmla="*/ 295 w 423"/>
                <a:gd name="T89" fmla="*/ 289 h 589"/>
                <a:gd name="T90" fmla="*/ 300 w 423"/>
                <a:gd name="T91" fmla="*/ 296 h 589"/>
                <a:gd name="T92" fmla="*/ 337 w 423"/>
                <a:gd name="T93" fmla="*/ 352 h 589"/>
                <a:gd name="T94" fmla="*/ 343 w 423"/>
                <a:gd name="T95" fmla="*/ 361 h 589"/>
                <a:gd name="T96" fmla="*/ 114 w 423"/>
                <a:gd name="T97" fmla="*/ 1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23" h="589">
                  <a:moveTo>
                    <a:pt x="8" y="271"/>
                  </a:moveTo>
                  <a:cubicBezTo>
                    <a:pt x="8" y="271"/>
                    <a:pt x="8" y="270"/>
                    <a:pt x="8" y="270"/>
                  </a:cubicBezTo>
                  <a:cubicBezTo>
                    <a:pt x="12" y="252"/>
                    <a:pt x="12" y="252"/>
                    <a:pt x="12" y="252"/>
                  </a:cubicBezTo>
                  <a:cubicBezTo>
                    <a:pt x="12" y="252"/>
                    <a:pt x="12" y="252"/>
                    <a:pt x="13" y="252"/>
                  </a:cubicBezTo>
                  <a:cubicBezTo>
                    <a:pt x="30" y="239"/>
                    <a:pt x="30" y="239"/>
                    <a:pt x="30" y="239"/>
                  </a:cubicBezTo>
                  <a:cubicBezTo>
                    <a:pt x="22" y="227"/>
                    <a:pt x="22" y="227"/>
                    <a:pt x="22" y="227"/>
                  </a:cubicBezTo>
                  <a:cubicBezTo>
                    <a:pt x="22" y="227"/>
                    <a:pt x="22" y="227"/>
                    <a:pt x="22" y="227"/>
                  </a:cubicBezTo>
                  <a:cubicBezTo>
                    <a:pt x="27" y="220"/>
                    <a:pt x="27" y="220"/>
                    <a:pt x="27" y="220"/>
                  </a:cubicBezTo>
                  <a:cubicBezTo>
                    <a:pt x="14" y="177"/>
                    <a:pt x="14" y="177"/>
                    <a:pt x="14" y="177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1"/>
                    <a:pt x="0" y="140"/>
                    <a:pt x="1" y="140"/>
                  </a:cubicBezTo>
                  <a:cubicBezTo>
                    <a:pt x="21" y="127"/>
                    <a:pt x="21" y="127"/>
                    <a:pt x="21" y="127"/>
                  </a:cubicBezTo>
                  <a:cubicBezTo>
                    <a:pt x="21" y="126"/>
                    <a:pt x="21" y="126"/>
                    <a:pt x="21" y="126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2" y="117"/>
                    <a:pt x="12" y="117"/>
                    <a:pt x="12" y="11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3" y="87"/>
                    <a:pt x="3" y="86"/>
                    <a:pt x="3" y="86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27" y="62"/>
                    <a:pt x="27" y="62"/>
                    <a:pt x="27" y="62"/>
                  </a:cubicBezTo>
                  <a:cubicBezTo>
                    <a:pt x="27" y="62"/>
                    <a:pt x="27" y="62"/>
                    <a:pt x="27" y="62"/>
                  </a:cubicBezTo>
                  <a:cubicBezTo>
                    <a:pt x="58" y="62"/>
                    <a:pt x="58" y="62"/>
                    <a:pt x="58" y="62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8" y="16"/>
                    <a:pt x="68" y="16"/>
                    <a:pt x="68" y="16"/>
                  </a:cubicBezTo>
                  <a:moveTo>
                    <a:pt x="41" y="278"/>
                  </a:moveTo>
                  <a:cubicBezTo>
                    <a:pt x="15" y="291"/>
                    <a:pt x="15" y="291"/>
                    <a:pt x="15" y="291"/>
                  </a:cubicBezTo>
                  <a:cubicBezTo>
                    <a:pt x="15" y="291"/>
                    <a:pt x="15" y="291"/>
                    <a:pt x="15" y="291"/>
                  </a:cubicBezTo>
                  <a:cubicBezTo>
                    <a:pt x="14" y="291"/>
                    <a:pt x="14" y="291"/>
                    <a:pt x="14" y="290"/>
                  </a:cubicBezTo>
                  <a:cubicBezTo>
                    <a:pt x="8" y="271"/>
                    <a:pt x="8" y="271"/>
                    <a:pt x="8" y="271"/>
                  </a:cubicBezTo>
                  <a:moveTo>
                    <a:pt x="386" y="589"/>
                  </a:moveTo>
                  <a:cubicBezTo>
                    <a:pt x="386" y="589"/>
                    <a:pt x="386" y="589"/>
                    <a:pt x="386" y="589"/>
                  </a:cubicBezTo>
                  <a:cubicBezTo>
                    <a:pt x="386" y="589"/>
                    <a:pt x="385" y="589"/>
                    <a:pt x="385" y="589"/>
                  </a:cubicBezTo>
                  <a:cubicBezTo>
                    <a:pt x="341" y="575"/>
                    <a:pt x="341" y="575"/>
                    <a:pt x="341" y="575"/>
                  </a:cubicBezTo>
                  <a:cubicBezTo>
                    <a:pt x="341" y="575"/>
                    <a:pt x="341" y="575"/>
                    <a:pt x="341" y="575"/>
                  </a:cubicBezTo>
                  <a:cubicBezTo>
                    <a:pt x="322" y="545"/>
                    <a:pt x="322" y="545"/>
                    <a:pt x="322" y="545"/>
                  </a:cubicBezTo>
                  <a:cubicBezTo>
                    <a:pt x="313" y="534"/>
                    <a:pt x="313" y="534"/>
                    <a:pt x="313" y="534"/>
                  </a:cubicBezTo>
                  <a:cubicBezTo>
                    <a:pt x="305" y="525"/>
                    <a:pt x="305" y="525"/>
                    <a:pt x="305" y="525"/>
                  </a:cubicBezTo>
                  <a:cubicBezTo>
                    <a:pt x="301" y="534"/>
                    <a:pt x="301" y="534"/>
                    <a:pt x="301" y="534"/>
                  </a:cubicBezTo>
                  <a:cubicBezTo>
                    <a:pt x="296" y="544"/>
                    <a:pt x="296" y="544"/>
                    <a:pt x="296" y="544"/>
                  </a:cubicBezTo>
                  <a:cubicBezTo>
                    <a:pt x="296" y="544"/>
                    <a:pt x="296" y="544"/>
                    <a:pt x="295" y="544"/>
                  </a:cubicBezTo>
                  <a:cubicBezTo>
                    <a:pt x="230" y="547"/>
                    <a:pt x="230" y="547"/>
                    <a:pt x="230" y="547"/>
                  </a:cubicBezTo>
                  <a:cubicBezTo>
                    <a:pt x="230" y="547"/>
                    <a:pt x="230" y="547"/>
                    <a:pt x="230" y="547"/>
                  </a:cubicBezTo>
                  <a:cubicBezTo>
                    <a:pt x="230" y="547"/>
                    <a:pt x="230" y="547"/>
                    <a:pt x="230" y="546"/>
                  </a:cubicBezTo>
                  <a:cubicBezTo>
                    <a:pt x="229" y="534"/>
                    <a:pt x="229" y="534"/>
                    <a:pt x="229" y="534"/>
                  </a:cubicBezTo>
                  <a:cubicBezTo>
                    <a:pt x="226" y="445"/>
                    <a:pt x="226" y="445"/>
                    <a:pt x="226" y="445"/>
                  </a:cubicBezTo>
                  <a:cubicBezTo>
                    <a:pt x="193" y="446"/>
                    <a:pt x="193" y="446"/>
                    <a:pt x="193" y="446"/>
                  </a:cubicBezTo>
                  <a:cubicBezTo>
                    <a:pt x="187" y="446"/>
                    <a:pt x="187" y="446"/>
                    <a:pt x="187" y="446"/>
                  </a:cubicBezTo>
                  <a:cubicBezTo>
                    <a:pt x="187" y="446"/>
                    <a:pt x="186" y="446"/>
                    <a:pt x="186" y="446"/>
                  </a:cubicBezTo>
                  <a:cubicBezTo>
                    <a:pt x="145" y="352"/>
                    <a:pt x="145" y="352"/>
                    <a:pt x="145" y="352"/>
                  </a:cubicBezTo>
                  <a:cubicBezTo>
                    <a:pt x="84" y="328"/>
                    <a:pt x="84" y="328"/>
                    <a:pt x="84" y="328"/>
                  </a:cubicBezTo>
                  <a:cubicBezTo>
                    <a:pt x="84" y="328"/>
                    <a:pt x="83" y="328"/>
                    <a:pt x="83" y="328"/>
                  </a:cubicBezTo>
                  <a:cubicBezTo>
                    <a:pt x="79" y="293"/>
                    <a:pt x="79" y="293"/>
                    <a:pt x="79" y="293"/>
                  </a:cubicBezTo>
                  <a:cubicBezTo>
                    <a:pt x="41" y="278"/>
                    <a:pt x="41" y="278"/>
                    <a:pt x="41" y="278"/>
                  </a:cubicBezTo>
                  <a:moveTo>
                    <a:pt x="405" y="414"/>
                  </a:moveTo>
                  <a:cubicBezTo>
                    <a:pt x="406" y="414"/>
                    <a:pt x="406" y="414"/>
                    <a:pt x="406" y="414"/>
                  </a:cubicBezTo>
                  <a:cubicBezTo>
                    <a:pt x="423" y="435"/>
                    <a:pt x="423" y="435"/>
                    <a:pt x="423" y="435"/>
                  </a:cubicBezTo>
                  <a:cubicBezTo>
                    <a:pt x="423" y="435"/>
                    <a:pt x="423" y="435"/>
                    <a:pt x="423" y="435"/>
                  </a:cubicBezTo>
                  <a:cubicBezTo>
                    <a:pt x="422" y="441"/>
                    <a:pt x="422" y="441"/>
                    <a:pt x="422" y="441"/>
                  </a:cubicBezTo>
                  <a:cubicBezTo>
                    <a:pt x="415" y="471"/>
                    <a:pt x="415" y="471"/>
                    <a:pt x="415" y="471"/>
                  </a:cubicBezTo>
                  <a:cubicBezTo>
                    <a:pt x="415" y="472"/>
                    <a:pt x="414" y="472"/>
                    <a:pt x="414" y="472"/>
                  </a:cubicBezTo>
                  <a:cubicBezTo>
                    <a:pt x="388" y="483"/>
                    <a:pt x="388" y="483"/>
                    <a:pt x="388" y="483"/>
                  </a:cubicBezTo>
                  <a:cubicBezTo>
                    <a:pt x="384" y="484"/>
                    <a:pt x="384" y="484"/>
                    <a:pt x="384" y="484"/>
                  </a:cubicBezTo>
                  <a:cubicBezTo>
                    <a:pt x="374" y="486"/>
                    <a:pt x="374" y="486"/>
                    <a:pt x="374" y="486"/>
                  </a:cubicBezTo>
                  <a:cubicBezTo>
                    <a:pt x="369" y="487"/>
                    <a:pt x="369" y="487"/>
                    <a:pt x="369" y="487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59" y="490"/>
                    <a:pt x="359" y="490"/>
                    <a:pt x="359" y="490"/>
                  </a:cubicBezTo>
                  <a:cubicBezTo>
                    <a:pt x="351" y="529"/>
                    <a:pt x="351" y="529"/>
                    <a:pt x="351" y="529"/>
                  </a:cubicBezTo>
                  <a:cubicBezTo>
                    <a:pt x="361" y="533"/>
                    <a:pt x="361" y="533"/>
                    <a:pt x="361" y="533"/>
                  </a:cubicBezTo>
                  <a:cubicBezTo>
                    <a:pt x="385" y="543"/>
                    <a:pt x="385" y="543"/>
                    <a:pt x="385" y="543"/>
                  </a:cubicBezTo>
                  <a:cubicBezTo>
                    <a:pt x="385" y="543"/>
                    <a:pt x="385" y="543"/>
                    <a:pt x="385" y="544"/>
                  </a:cubicBezTo>
                  <a:cubicBezTo>
                    <a:pt x="385" y="544"/>
                    <a:pt x="385" y="544"/>
                    <a:pt x="385" y="544"/>
                  </a:cubicBezTo>
                  <a:cubicBezTo>
                    <a:pt x="373" y="569"/>
                    <a:pt x="373" y="569"/>
                    <a:pt x="373" y="569"/>
                  </a:cubicBezTo>
                  <a:cubicBezTo>
                    <a:pt x="386" y="587"/>
                    <a:pt x="386" y="587"/>
                    <a:pt x="386" y="587"/>
                  </a:cubicBezTo>
                  <a:cubicBezTo>
                    <a:pt x="386" y="587"/>
                    <a:pt x="386" y="588"/>
                    <a:pt x="386" y="588"/>
                  </a:cubicBezTo>
                  <a:cubicBezTo>
                    <a:pt x="386" y="588"/>
                    <a:pt x="386" y="589"/>
                    <a:pt x="386" y="589"/>
                  </a:cubicBezTo>
                  <a:moveTo>
                    <a:pt x="343" y="361"/>
                  </a:moveTo>
                  <a:cubicBezTo>
                    <a:pt x="343" y="361"/>
                    <a:pt x="343" y="361"/>
                    <a:pt x="343" y="361"/>
                  </a:cubicBezTo>
                  <a:cubicBezTo>
                    <a:pt x="359" y="406"/>
                    <a:pt x="359" y="406"/>
                    <a:pt x="359" y="406"/>
                  </a:cubicBezTo>
                  <a:cubicBezTo>
                    <a:pt x="405" y="414"/>
                    <a:pt x="405" y="414"/>
                    <a:pt x="405" y="414"/>
                  </a:cubicBezTo>
                  <a:moveTo>
                    <a:pt x="114" y="1"/>
                  </a:moveTo>
                  <a:cubicBezTo>
                    <a:pt x="114" y="0"/>
                    <a:pt x="115" y="1"/>
                    <a:pt x="115" y="1"/>
                  </a:cubicBezTo>
                  <a:cubicBezTo>
                    <a:pt x="164" y="49"/>
                    <a:pt x="164" y="49"/>
                    <a:pt x="164" y="49"/>
                  </a:cubicBezTo>
                  <a:cubicBezTo>
                    <a:pt x="164" y="50"/>
                    <a:pt x="164" y="50"/>
                    <a:pt x="164" y="50"/>
                  </a:cubicBezTo>
                  <a:cubicBezTo>
                    <a:pt x="152" y="89"/>
                    <a:pt x="152" y="89"/>
                    <a:pt x="152" y="89"/>
                  </a:cubicBezTo>
                  <a:cubicBezTo>
                    <a:pt x="156" y="104"/>
                    <a:pt x="156" y="104"/>
                    <a:pt x="156" y="104"/>
                  </a:cubicBezTo>
                  <a:cubicBezTo>
                    <a:pt x="197" y="237"/>
                    <a:pt x="197" y="237"/>
                    <a:pt x="197" y="237"/>
                  </a:cubicBezTo>
                  <a:cubicBezTo>
                    <a:pt x="221" y="254"/>
                    <a:pt x="221" y="254"/>
                    <a:pt x="221" y="254"/>
                  </a:cubicBezTo>
                  <a:cubicBezTo>
                    <a:pt x="222" y="254"/>
                    <a:pt x="222" y="254"/>
                    <a:pt x="222" y="255"/>
                  </a:cubicBezTo>
                  <a:cubicBezTo>
                    <a:pt x="223" y="274"/>
                    <a:pt x="223" y="274"/>
                    <a:pt x="223" y="274"/>
                  </a:cubicBezTo>
                  <a:cubicBezTo>
                    <a:pt x="224" y="278"/>
                    <a:pt x="224" y="278"/>
                    <a:pt x="224" y="278"/>
                  </a:cubicBezTo>
                  <a:cubicBezTo>
                    <a:pt x="295" y="289"/>
                    <a:pt x="295" y="289"/>
                    <a:pt x="295" y="289"/>
                  </a:cubicBezTo>
                  <a:cubicBezTo>
                    <a:pt x="295" y="289"/>
                    <a:pt x="295" y="289"/>
                    <a:pt x="295" y="289"/>
                  </a:cubicBezTo>
                  <a:cubicBezTo>
                    <a:pt x="300" y="296"/>
                    <a:pt x="300" y="296"/>
                    <a:pt x="300" y="296"/>
                  </a:cubicBezTo>
                  <a:cubicBezTo>
                    <a:pt x="330" y="341"/>
                    <a:pt x="330" y="341"/>
                    <a:pt x="330" y="341"/>
                  </a:cubicBezTo>
                  <a:cubicBezTo>
                    <a:pt x="337" y="352"/>
                    <a:pt x="337" y="352"/>
                    <a:pt x="337" y="352"/>
                  </a:cubicBezTo>
                  <a:cubicBezTo>
                    <a:pt x="341" y="358"/>
                    <a:pt x="341" y="358"/>
                    <a:pt x="341" y="358"/>
                  </a:cubicBezTo>
                  <a:cubicBezTo>
                    <a:pt x="343" y="361"/>
                    <a:pt x="343" y="361"/>
                    <a:pt x="343" y="361"/>
                  </a:cubicBezTo>
                  <a:moveTo>
                    <a:pt x="68" y="16"/>
                  </a:moveTo>
                  <a:cubicBezTo>
                    <a:pt x="114" y="1"/>
                    <a:pt x="114" y="1"/>
                    <a:pt x="114" y="1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1" name="Freeform 33">
              <a:extLst>
                <a:ext uri="{FF2B5EF4-FFF2-40B4-BE49-F238E27FC236}">
                  <a16:creationId xmlns:a16="http://schemas.microsoft.com/office/drawing/2014/main" id="{00000000-0008-0000-0700-000021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00350" y="3657600"/>
              <a:ext cx="1590675" cy="1724025"/>
            </a:xfrm>
            <a:custGeom>
              <a:avLst/>
              <a:gdLst>
                <a:gd name="T0" fmla="*/ 152 w 498"/>
                <a:gd name="T1" fmla="*/ 36 h 544"/>
                <a:gd name="T2" fmla="*/ 62 w 498"/>
                <a:gd name="T3" fmla="*/ 39 h 544"/>
                <a:gd name="T4" fmla="*/ 61 w 498"/>
                <a:gd name="T5" fmla="*/ 39 h 544"/>
                <a:gd name="T6" fmla="*/ 22 w 498"/>
                <a:gd name="T7" fmla="*/ 0 h 544"/>
                <a:gd name="T8" fmla="*/ 0 w 498"/>
                <a:gd name="T9" fmla="*/ 15 h 544"/>
                <a:gd name="T10" fmla="*/ 17 w 498"/>
                <a:gd name="T11" fmla="*/ 37 h 544"/>
                <a:gd name="T12" fmla="*/ 17 w 498"/>
                <a:gd name="T13" fmla="*/ 38 h 544"/>
                <a:gd name="T14" fmla="*/ 10 w 498"/>
                <a:gd name="T15" fmla="*/ 51 h 544"/>
                <a:gd name="T16" fmla="*/ 3 w 498"/>
                <a:gd name="T17" fmla="*/ 63 h 544"/>
                <a:gd name="T18" fmla="*/ 398 w 498"/>
                <a:gd name="T19" fmla="*/ 225 h 544"/>
                <a:gd name="T20" fmla="*/ 361 w 498"/>
                <a:gd name="T21" fmla="*/ 224 h 544"/>
                <a:gd name="T22" fmla="*/ 360 w 498"/>
                <a:gd name="T23" fmla="*/ 224 h 544"/>
                <a:gd name="T24" fmla="*/ 360 w 498"/>
                <a:gd name="T25" fmla="*/ 223 h 544"/>
                <a:gd name="T26" fmla="*/ 375 w 498"/>
                <a:gd name="T27" fmla="*/ 172 h 544"/>
                <a:gd name="T28" fmla="*/ 341 w 498"/>
                <a:gd name="T29" fmla="*/ 121 h 544"/>
                <a:gd name="T30" fmla="*/ 325 w 498"/>
                <a:gd name="T31" fmla="*/ 134 h 544"/>
                <a:gd name="T32" fmla="*/ 314 w 498"/>
                <a:gd name="T33" fmla="*/ 143 h 544"/>
                <a:gd name="T34" fmla="*/ 313 w 498"/>
                <a:gd name="T35" fmla="*/ 143 h 544"/>
                <a:gd name="T36" fmla="*/ 290 w 498"/>
                <a:gd name="T37" fmla="*/ 136 h 544"/>
                <a:gd name="T38" fmla="*/ 290 w 498"/>
                <a:gd name="T39" fmla="*/ 136 h 544"/>
                <a:gd name="T40" fmla="*/ 247 w 498"/>
                <a:gd name="T41" fmla="*/ 60 h 544"/>
                <a:gd name="T42" fmla="*/ 180 w 498"/>
                <a:gd name="T43" fmla="*/ 67 h 544"/>
                <a:gd name="T44" fmla="*/ 180 w 498"/>
                <a:gd name="T45" fmla="*/ 67 h 544"/>
                <a:gd name="T46" fmla="*/ 152 w 498"/>
                <a:gd name="T47" fmla="*/ 36 h 544"/>
                <a:gd name="T48" fmla="*/ 498 w 498"/>
                <a:gd name="T49" fmla="*/ 351 h 544"/>
                <a:gd name="T50" fmla="*/ 414 w 498"/>
                <a:gd name="T51" fmla="*/ 282 h 544"/>
                <a:gd name="T52" fmla="*/ 413 w 498"/>
                <a:gd name="T53" fmla="*/ 282 h 544"/>
                <a:gd name="T54" fmla="*/ 398 w 498"/>
                <a:gd name="T55" fmla="*/ 225 h 544"/>
                <a:gd name="T56" fmla="*/ 431 w 498"/>
                <a:gd name="T57" fmla="*/ 408 h 544"/>
                <a:gd name="T58" fmla="*/ 498 w 498"/>
                <a:gd name="T59" fmla="*/ 351 h 544"/>
                <a:gd name="T60" fmla="*/ 327 w 498"/>
                <a:gd name="T61" fmla="*/ 544 h 544"/>
                <a:gd name="T62" fmla="*/ 431 w 498"/>
                <a:gd name="T63" fmla="*/ 408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98" h="544">
                  <a:moveTo>
                    <a:pt x="152" y="36"/>
                  </a:move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1" y="39"/>
                    <a:pt x="61" y="39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3" y="63"/>
                    <a:pt x="3" y="63"/>
                    <a:pt x="3" y="63"/>
                  </a:cubicBezTo>
                  <a:moveTo>
                    <a:pt x="398" y="225"/>
                  </a:moveTo>
                  <a:cubicBezTo>
                    <a:pt x="361" y="224"/>
                    <a:pt x="361" y="224"/>
                    <a:pt x="361" y="224"/>
                  </a:cubicBezTo>
                  <a:cubicBezTo>
                    <a:pt x="360" y="224"/>
                    <a:pt x="360" y="224"/>
                    <a:pt x="360" y="224"/>
                  </a:cubicBezTo>
                  <a:cubicBezTo>
                    <a:pt x="360" y="224"/>
                    <a:pt x="360" y="223"/>
                    <a:pt x="360" y="223"/>
                  </a:cubicBezTo>
                  <a:cubicBezTo>
                    <a:pt x="375" y="172"/>
                    <a:pt x="375" y="172"/>
                    <a:pt x="375" y="172"/>
                  </a:cubicBezTo>
                  <a:cubicBezTo>
                    <a:pt x="341" y="121"/>
                    <a:pt x="341" y="121"/>
                    <a:pt x="341" y="121"/>
                  </a:cubicBezTo>
                  <a:cubicBezTo>
                    <a:pt x="325" y="134"/>
                    <a:pt x="325" y="134"/>
                    <a:pt x="325" y="134"/>
                  </a:cubicBezTo>
                  <a:cubicBezTo>
                    <a:pt x="314" y="143"/>
                    <a:pt x="314" y="143"/>
                    <a:pt x="314" y="143"/>
                  </a:cubicBezTo>
                  <a:cubicBezTo>
                    <a:pt x="313" y="143"/>
                    <a:pt x="313" y="143"/>
                    <a:pt x="313" y="143"/>
                  </a:cubicBezTo>
                  <a:cubicBezTo>
                    <a:pt x="290" y="136"/>
                    <a:pt x="290" y="136"/>
                    <a:pt x="290" y="136"/>
                  </a:cubicBezTo>
                  <a:cubicBezTo>
                    <a:pt x="290" y="136"/>
                    <a:pt x="290" y="136"/>
                    <a:pt x="290" y="136"/>
                  </a:cubicBezTo>
                  <a:cubicBezTo>
                    <a:pt x="247" y="60"/>
                    <a:pt x="247" y="60"/>
                    <a:pt x="247" y="60"/>
                  </a:cubicBezTo>
                  <a:cubicBezTo>
                    <a:pt x="180" y="67"/>
                    <a:pt x="180" y="67"/>
                    <a:pt x="180" y="67"/>
                  </a:cubicBezTo>
                  <a:cubicBezTo>
                    <a:pt x="180" y="67"/>
                    <a:pt x="180" y="67"/>
                    <a:pt x="180" y="67"/>
                  </a:cubicBezTo>
                  <a:cubicBezTo>
                    <a:pt x="152" y="36"/>
                    <a:pt x="152" y="36"/>
                    <a:pt x="152" y="36"/>
                  </a:cubicBezTo>
                  <a:moveTo>
                    <a:pt x="498" y="351"/>
                  </a:moveTo>
                  <a:cubicBezTo>
                    <a:pt x="414" y="282"/>
                    <a:pt x="414" y="282"/>
                    <a:pt x="414" y="282"/>
                  </a:cubicBezTo>
                  <a:cubicBezTo>
                    <a:pt x="413" y="282"/>
                    <a:pt x="413" y="282"/>
                    <a:pt x="413" y="282"/>
                  </a:cubicBezTo>
                  <a:cubicBezTo>
                    <a:pt x="398" y="225"/>
                    <a:pt x="398" y="225"/>
                    <a:pt x="398" y="225"/>
                  </a:cubicBezTo>
                  <a:moveTo>
                    <a:pt x="431" y="408"/>
                  </a:moveTo>
                  <a:cubicBezTo>
                    <a:pt x="498" y="351"/>
                    <a:pt x="498" y="351"/>
                    <a:pt x="498" y="351"/>
                  </a:cubicBezTo>
                  <a:moveTo>
                    <a:pt x="327" y="544"/>
                  </a:moveTo>
                  <a:cubicBezTo>
                    <a:pt x="431" y="408"/>
                    <a:pt x="431" y="408"/>
                    <a:pt x="431" y="408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2" name="Freeform 34">
              <a:extLst>
                <a:ext uri="{FF2B5EF4-FFF2-40B4-BE49-F238E27FC236}">
                  <a16:creationId xmlns:a16="http://schemas.microsoft.com/office/drawing/2014/main" id="{00000000-0008-0000-0700-000022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85925" y="228600"/>
              <a:ext cx="2543175" cy="1638300"/>
            </a:xfrm>
            <a:custGeom>
              <a:avLst/>
              <a:gdLst>
                <a:gd name="T0" fmla="*/ 562 w 799"/>
                <a:gd name="T1" fmla="*/ 394 h 515"/>
                <a:gd name="T2" fmla="*/ 602 w 799"/>
                <a:gd name="T3" fmla="*/ 363 h 515"/>
                <a:gd name="T4" fmla="*/ 614 w 799"/>
                <a:gd name="T5" fmla="*/ 354 h 515"/>
                <a:gd name="T6" fmla="*/ 619 w 799"/>
                <a:gd name="T7" fmla="*/ 350 h 515"/>
                <a:gd name="T8" fmla="*/ 634 w 799"/>
                <a:gd name="T9" fmla="*/ 339 h 515"/>
                <a:gd name="T10" fmla="*/ 634 w 799"/>
                <a:gd name="T11" fmla="*/ 338 h 515"/>
                <a:gd name="T12" fmla="*/ 635 w 799"/>
                <a:gd name="T13" fmla="*/ 339 h 515"/>
                <a:gd name="T14" fmla="*/ 661 w 799"/>
                <a:gd name="T15" fmla="*/ 403 h 515"/>
                <a:gd name="T16" fmla="*/ 694 w 799"/>
                <a:gd name="T17" fmla="*/ 433 h 515"/>
                <a:gd name="T18" fmla="*/ 694 w 799"/>
                <a:gd name="T19" fmla="*/ 434 h 515"/>
                <a:gd name="T20" fmla="*/ 686 w 799"/>
                <a:gd name="T21" fmla="*/ 481 h 515"/>
                <a:gd name="T22" fmla="*/ 700 w 799"/>
                <a:gd name="T23" fmla="*/ 515 h 515"/>
                <a:gd name="T24" fmla="*/ 756 w 799"/>
                <a:gd name="T25" fmla="*/ 499 h 515"/>
                <a:gd name="T26" fmla="*/ 762 w 799"/>
                <a:gd name="T27" fmla="*/ 491 h 515"/>
                <a:gd name="T28" fmla="*/ 799 w 799"/>
                <a:gd name="T29" fmla="*/ 443 h 515"/>
                <a:gd name="T30" fmla="*/ 281 w 799"/>
                <a:gd name="T31" fmla="*/ 435 h 515"/>
                <a:gd name="T32" fmla="*/ 285 w 799"/>
                <a:gd name="T33" fmla="*/ 430 h 515"/>
                <a:gd name="T34" fmla="*/ 289 w 799"/>
                <a:gd name="T35" fmla="*/ 426 h 515"/>
                <a:gd name="T36" fmla="*/ 290 w 799"/>
                <a:gd name="T37" fmla="*/ 425 h 515"/>
                <a:gd name="T38" fmla="*/ 392 w 799"/>
                <a:gd name="T39" fmla="*/ 371 h 515"/>
                <a:gd name="T40" fmla="*/ 392 w 799"/>
                <a:gd name="T41" fmla="*/ 371 h 515"/>
                <a:gd name="T42" fmla="*/ 434 w 799"/>
                <a:gd name="T43" fmla="*/ 396 h 515"/>
                <a:gd name="T44" fmla="*/ 462 w 799"/>
                <a:gd name="T45" fmla="*/ 413 h 515"/>
                <a:gd name="T46" fmla="*/ 463 w 799"/>
                <a:gd name="T47" fmla="*/ 413 h 515"/>
                <a:gd name="T48" fmla="*/ 531 w 799"/>
                <a:gd name="T49" fmla="*/ 404 h 515"/>
                <a:gd name="T50" fmla="*/ 528 w 799"/>
                <a:gd name="T51" fmla="*/ 389 h 515"/>
                <a:gd name="T52" fmla="*/ 528 w 799"/>
                <a:gd name="T53" fmla="*/ 388 h 515"/>
                <a:gd name="T54" fmla="*/ 529 w 799"/>
                <a:gd name="T55" fmla="*/ 388 h 515"/>
                <a:gd name="T56" fmla="*/ 562 w 799"/>
                <a:gd name="T57" fmla="*/ 394 h 515"/>
                <a:gd name="T58" fmla="*/ 0 w 799"/>
                <a:gd name="T59" fmla="*/ 0 h 515"/>
                <a:gd name="T60" fmla="*/ 54 w 799"/>
                <a:gd name="T61" fmla="*/ 23 h 515"/>
                <a:gd name="T62" fmla="*/ 54 w 799"/>
                <a:gd name="T63" fmla="*/ 23 h 515"/>
                <a:gd name="T64" fmla="*/ 92 w 799"/>
                <a:gd name="T65" fmla="*/ 71 h 515"/>
                <a:gd name="T66" fmla="*/ 96 w 799"/>
                <a:gd name="T67" fmla="*/ 75 h 515"/>
                <a:gd name="T68" fmla="*/ 96 w 799"/>
                <a:gd name="T69" fmla="*/ 76 h 515"/>
                <a:gd name="T70" fmla="*/ 92 w 799"/>
                <a:gd name="T71" fmla="*/ 97 h 515"/>
                <a:gd name="T72" fmla="*/ 142 w 799"/>
                <a:gd name="T73" fmla="*/ 111 h 515"/>
                <a:gd name="T74" fmla="*/ 142 w 799"/>
                <a:gd name="T75" fmla="*/ 111 h 515"/>
                <a:gd name="T76" fmla="*/ 154 w 799"/>
                <a:gd name="T77" fmla="*/ 144 h 515"/>
                <a:gd name="T78" fmla="*/ 154 w 799"/>
                <a:gd name="T79" fmla="*/ 145 h 515"/>
                <a:gd name="T80" fmla="*/ 135 w 799"/>
                <a:gd name="T81" fmla="*/ 158 h 515"/>
                <a:gd name="T82" fmla="*/ 184 w 799"/>
                <a:gd name="T83" fmla="*/ 252 h 515"/>
                <a:gd name="T84" fmla="*/ 185 w 799"/>
                <a:gd name="T85" fmla="*/ 252 h 515"/>
                <a:gd name="T86" fmla="*/ 163 w 799"/>
                <a:gd name="T87" fmla="*/ 327 h 515"/>
                <a:gd name="T88" fmla="*/ 160 w 799"/>
                <a:gd name="T89" fmla="*/ 338 h 515"/>
                <a:gd name="T90" fmla="*/ 157 w 799"/>
                <a:gd name="T91" fmla="*/ 348 h 515"/>
                <a:gd name="T92" fmla="*/ 219 w 799"/>
                <a:gd name="T93" fmla="*/ 394 h 515"/>
                <a:gd name="T94" fmla="*/ 219 w 799"/>
                <a:gd name="T95" fmla="*/ 373 h 515"/>
                <a:gd name="T96" fmla="*/ 219 w 799"/>
                <a:gd name="T97" fmla="*/ 373 h 515"/>
                <a:gd name="T98" fmla="*/ 220 w 799"/>
                <a:gd name="T99" fmla="*/ 373 h 515"/>
                <a:gd name="T100" fmla="*/ 257 w 799"/>
                <a:gd name="T101" fmla="*/ 389 h 515"/>
                <a:gd name="T102" fmla="*/ 257 w 799"/>
                <a:gd name="T103" fmla="*/ 390 h 515"/>
                <a:gd name="T104" fmla="*/ 257 w 799"/>
                <a:gd name="T105" fmla="*/ 390 h 515"/>
                <a:gd name="T106" fmla="*/ 243 w 799"/>
                <a:gd name="T107" fmla="*/ 394 h 515"/>
                <a:gd name="T108" fmla="*/ 228 w 799"/>
                <a:gd name="T109" fmla="*/ 399 h 515"/>
                <a:gd name="T110" fmla="*/ 229 w 799"/>
                <a:gd name="T111" fmla="*/ 408 h 515"/>
                <a:gd name="T112" fmla="*/ 230 w 799"/>
                <a:gd name="T113" fmla="*/ 411 h 515"/>
                <a:gd name="T114" fmla="*/ 234 w 799"/>
                <a:gd name="T115" fmla="*/ 436 h 515"/>
                <a:gd name="T116" fmla="*/ 235 w 799"/>
                <a:gd name="T117" fmla="*/ 448 h 515"/>
                <a:gd name="T118" fmla="*/ 236 w 799"/>
                <a:gd name="T119" fmla="*/ 449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99" h="515">
                  <a:moveTo>
                    <a:pt x="562" y="394"/>
                  </a:moveTo>
                  <a:cubicBezTo>
                    <a:pt x="602" y="363"/>
                    <a:pt x="602" y="363"/>
                    <a:pt x="602" y="363"/>
                  </a:cubicBezTo>
                  <a:cubicBezTo>
                    <a:pt x="614" y="354"/>
                    <a:pt x="614" y="354"/>
                    <a:pt x="614" y="354"/>
                  </a:cubicBezTo>
                  <a:cubicBezTo>
                    <a:pt x="619" y="350"/>
                    <a:pt x="619" y="350"/>
                    <a:pt x="619" y="350"/>
                  </a:cubicBezTo>
                  <a:cubicBezTo>
                    <a:pt x="634" y="339"/>
                    <a:pt x="634" y="339"/>
                    <a:pt x="634" y="339"/>
                  </a:cubicBezTo>
                  <a:cubicBezTo>
                    <a:pt x="634" y="338"/>
                    <a:pt x="634" y="338"/>
                    <a:pt x="634" y="338"/>
                  </a:cubicBezTo>
                  <a:cubicBezTo>
                    <a:pt x="635" y="338"/>
                    <a:pt x="635" y="339"/>
                    <a:pt x="635" y="339"/>
                  </a:cubicBezTo>
                  <a:cubicBezTo>
                    <a:pt x="661" y="403"/>
                    <a:pt x="661" y="403"/>
                    <a:pt x="661" y="403"/>
                  </a:cubicBezTo>
                  <a:cubicBezTo>
                    <a:pt x="694" y="433"/>
                    <a:pt x="694" y="433"/>
                    <a:pt x="694" y="433"/>
                  </a:cubicBezTo>
                  <a:cubicBezTo>
                    <a:pt x="694" y="434"/>
                    <a:pt x="694" y="434"/>
                    <a:pt x="694" y="434"/>
                  </a:cubicBezTo>
                  <a:cubicBezTo>
                    <a:pt x="686" y="481"/>
                    <a:pt x="686" y="481"/>
                    <a:pt x="686" y="481"/>
                  </a:cubicBezTo>
                  <a:cubicBezTo>
                    <a:pt x="700" y="515"/>
                    <a:pt x="700" y="515"/>
                    <a:pt x="700" y="515"/>
                  </a:cubicBezTo>
                  <a:cubicBezTo>
                    <a:pt x="756" y="499"/>
                    <a:pt x="756" y="499"/>
                    <a:pt x="756" y="499"/>
                  </a:cubicBezTo>
                  <a:cubicBezTo>
                    <a:pt x="762" y="491"/>
                    <a:pt x="762" y="491"/>
                    <a:pt x="762" y="491"/>
                  </a:cubicBezTo>
                  <a:cubicBezTo>
                    <a:pt x="799" y="443"/>
                    <a:pt x="799" y="443"/>
                    <a:pt x="799" y="443"/>
                  </a:cubicBezTo>
                  <a:moveTo>
                    <a:pt x="281" y="435"/>
                  </a:moveTo>
                  <a:cubicBezTo>
                    <a:pt x="285" y="430"/>
                    <a:pt x="285" y="430"/>
                    <a:pt x="285" y="430"/>
                  </a:cubicBezTo>
                  <a:cubicBezTo>
                    <a:pt x="289" y="426"/>
                    <a:pt x="289" y="426"/>
                    <a:pt x="289" y="426"/>
                  </a:cubicBezTo>
                  <a:cubicBezTo>
                    <a:pt x="289" y="425"/>
                    <a:pt x="290" y="425"/>
                    <a:pt x="290" y="425"/>
                  </a:cubicBezTo>
                  <a:cubicBezTo>
                    <a:pt x="392" y="371"/>
                    <a:pt x="392" y="371"/>
                    <a:pt x="392" y="371"/>
                  </a:cubicBezTo>
                  <a:cubicBezTo>
                    <a:pt x="392" y="371"/>
                    <a:pt x="392" y="371"/>
                    <a:pt x="392" y="371"/>
                  </a:cubicBezTo>
                  <a:cubicBezTo>
                    <a:pt x="434" y="396"/>
                    <a:pt x="434" y="396"/>
                    <a:pt x="434" y="396"/>
                  </a:cubicBezTo>
                  <a:cubicBezTo>
                    <a:pt x="462" y="413"/>
                    <a:pt x="462" y="413"/>
                    <a:pt x="462" y="413"/>
                  </a:cubicBezTo>
                  <a:cubicBezTo>
                    <a:pt x="463" y="413"/>
                    <a:pt x="463" y="413"/>
                    <a:pt x="463" y="413"/>
                  </a:cubicBezTo>
                  <a:cubicBezTo>
                    <a:pt x="531" y="404"/>
                    <a:pt x="531" y="404"/>
                    <a:pt x="531" y="404"/>
                  </a:cubicBezTo>
                  <a:cubicBezTo>
                    <a:pt x="528" y="389"/>
                    <a:pt x="528" y="389"/>
                    <a:pt x="528" y="389"/>
                  </a:cubicBezTo>
                  <a:cubicBezTo>
                    <a:pt x="528" y="388"/>
                    <a:pt x="528" y="388"/>
                    <a:pt x="528" y="388"/>
                  </a:cubicBezTo>
                  <a:cubicBezTo>
                    <a:pt x="529" y="388"/>
                    <a:pt x="529" y="388"/>
                    <a:pt x="529" y="388"/>
                  </a:cubicBezTo>
                  <a:cubicBezTo>
                    <a:pt x="562" y="394"/>
                    <a:pt x="562" y="394"/>
                    <a:pt x="562" y="394"/>
                  </a:cubicBezTo>
                  <a:moveTo>
                    <a:pt x="0" y="0"/>
                  </a:move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6" y="75"/>
                    <a:pt x="96" y="75"/>
                    <a:pt x="96" y="75"/>
                  </a:cubicBezTo>
                  <a:cubicBezTo>
                    <a:pt x="96" y="75"/>
                    <a:pt x="96" y="76"/>
                    <a:pt x="96" y="76"/>
                  </a:cubicBezTo>
                  <a:cubicBezTo>
                    <a:pt x="92" y="97"/>
                    <a:pt x="92" y="97"/>
                    <a:pt x="92" y="97"/>
                  </a:cubicBezTo>
                  <a:cubicBezTo>
                    <a:pt x="142" y="111"/>
                    <a:pt x="142" y="111"/>
                    <a:pt x="142" y="111"/>
                  </a:cubicBezTo>
                  <a:cubicBezTo>
                    <a:pt x="142" y="111"/>
                    <a:pt x="142" y="111"/>
                    <a:pt x="142" y="111"/>
                  </a:cubicBezTo>
                  <a:cubicBezTo>
                    <a:pt x="154" y="144"/>
                    <a:pt x="154" y="144"/>
                    <a:pt x="154" y="144"/>
                  </a:cubicBezTo>
                  <a:cubicBezTo>
                    <a:pt x="154" y="144"/>
                    <a:pt x="154" y="144"/>
                    <a:pt x="154" y="145"/>
                  </a:cubicBezTo>
                  <a:cubicBezTo>
                    <a:pt x="135" y="158"/>
                    <a:pt x="135" y="158"/>
                    <a:pt x="135" y="158"/>
                  </a:cubicBezTo>
                  <a:cubicBezTo>
                    <a:pt x="184" y="252"/>
                    <a:pt x="184" y="252"/>
                    <a:pt x="184" y="252"/>
                  </a:cubicBezTo>
                  <a:cubicBezTo>
                    <a:pt x="185" y="252"/>
                    <a:pt x="185" y="252"/>
                    <a:pt x="185" y="252"/>
                  </a:cubicBezTo>
                  <a:cubicBezTo>
                    <a:pt x="163" y="327"/>
                    <a:pt x="163" y="327"/>
                    <a:pt x="163" y="327"/>
                  </a:cubicBezTo>
                  <a:cubicBezTo>
                    <a:pt x="160" y="338"/>
                    <a:pt x="160" y="338"/>
                    <a:pt x="160" y="338"/>
                  </a:cubicBezTo>
                  <a:cubicBezTo>
                    <a:pt x="157" y="348"/>
                    <a:pt x="157" y="348"/>
                    <a:pt x="157" y="348"/>
                  </a:cubicBezTo>
                  <a:cubicBezTo>
                    <a:pt x="219" y="394"/>
                    <a:pt x="219" y="394"/>
                    <a:pt x="219" y="394"/>
                  </a:cubicBezTo>
                  <a:cubicBezTo>
                    <a:pt x="219" y="373"/>
                    <a:pt x="219" y="373"/>
                    <a:pt x="219" y="373"/>
                  </a:cubicBezTo>
                  <a:cubicBezTo>
                    <a:pt x="219" y="373"/>
                    <a:pt x="219" y="373"/>
                    <a:pt x="219" y="373"/>
                  </a:cubicBezTo>
                  <a:cubicBezTo>
                    <a:pt x="219" y="373"/>
                    <a:pt x="220" y="373"/>
                    <a:pt x="220" y="373"/>
                  </a:cubicBezTo>
                  <a:cubicBezTo>
                    <a:pt x="257" y="389"/>
                    <a:pt x="257" y="389"/>
                    <a:pt x="257" y="389"/>
                  </a:cubicBezTo>
                  <a:cubicBezTo>
                    <a:pt x="257" y="389"/>
                    <a:pt x="257" y="390"/>
                    <a:pt x="257" y="390"/>
                  </a:cubicBezTo>
                  <a:cubicBezTo>
                    <a:pt x="257" y="390"/>
                    <a:pt x="257" y="390"/>
                    <a:pt x="257" y="390"/>
                  </a:cubicBezTo>
                  <a:cubicBezTo>
                    <a:pt x="243" y="394"/>
                    <a:pt x="243" y="394"/>
                    <a:pt x="243" y="394"/>
                  </a:cubicBezTo>
                  <a:cubicBezTo>
                    <a:pt x="228" y="399"/>
                    <a:pt x="228" y="399"/>
                    <a:pt x="228" y="399"/>
                  </a:cubicBezTo>
                  <a:cubicBezTo>
                    <a:pt x="229" y="408"/>
                    <a:pt x="229" y="408"/>
                    <a:pt x="229" y="408"/>
                  </a:cubicBezTo>
                  <a:cubicBezTo>
                    <a:pt x="230" y="411"/>
                    <a:pt x="230" y="411"/>
                    <a:pt x="230" y="411"/>
                  </a:cubicBezTo>
                  <a:cubicBezTo>
                    <a:pt x="234" y="436"/>
                    <a:pt x="234" y="436"/>
                    <a:pt x="234" y="436"/>
                  </a:cubicBezTo>
                  <a:cubicBezTo>
                    <a:pt x="235" y="448"/>
                    <a:pt x="235" y="448"/>
                    <a:pt x="235" y="448"/>
                  </a:cubicBezTo>
                  <a:cubicBezTo>
                    <a:pt x="236" y="449"/>
                    <a:pt x="236" y="449"/>
                    <a:pt x="236" y="449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3" name="Freeform 35">
              <a:extLst>
                <a:ext uri="{FF2B5EF4-FFF2-40B4-BE49-F238E27FC236}">
                  <a16:creationId xmlns:a16="http://schemas.microsoft.com/office/drawing/2014/main" id="{00000000-0008-0000-0700-000023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8700" y="3238500"/>
              <a:ext cx="1314450" cy="1809750"/>
            </a:xfrm>
            <a:custGeom>
              <a:avLst/>
              <a:gdLst>
                <a:gd name="T0" fmla="*/ 287 w 414"/>
                <a:gd name="T1" fmla="*/ 29 h 569"/>
                <a:gd name="T2" fmla="*/ 272 w 414"/>
                <a:gd name="T3" fmla="*/ 44 h 569"/>
                <a:gd name="T4" fmla="*/ 271 w 414"/>
                <a:gd name="T5" fmla="*/ 44 h 569"/>
                <a:gd name="T6" fmla="*/ 239 w 414"/>
                <a:gd name="T7" fmla="*/ 22 h 569"/>
                <a:gd name="T8" fmla="*/ 235 w 414"/>
                <a:gd name="T9" fmla="*/ 19 h 569"/>
                <a:gd name="T10" fmla="*/ 193 w 414"/>
                <a:gd name="T11" fmla="*/ 42 h 569"/>
                <a:gd name="T12" fmla="*/ 193 w 414"/>
                <a:gd name="T13" fmla="*/ 41 h 569"/>
                <a:gd name="T14" fmla="*/ 178 w 414"/>
                <a:gd name="T15" fmla="*/ 22 h 569"/>
                <a:gd name="T16" fmla="*/ 176 w 414"/>
                <a:gd name="T17" fmla="*/ 21 h 569"/>
                <a:gd name="T18" fmla="*/ 106 w 414"/>
                <a:gd name="T19" fmla="*/ 0 h 569"/>
                <a:gd name="T20" fmla="*/ 66 w 414"/>
                <a:gd name="T21" fmla="*/ 10 h 569"/>
                <a:gd name="T22" fmla="*/ 37 w 414"/>
                <a:gd name="T23" fmla="*/ 35 h 569"/>
                <a:gd name="T24" fmla="*/ 37 w 414"/>
                <a:gd name="T25" fmla="*/ 35 h 569"/>
                <a:gd name="T26" fmla="*/ 10 w 414"/>
                <a:gd name="T27" fmla="*/ 32 h 569"/>
                <a:gd name="T28" fmla="*/ 0 w 414"/>
                <a:gd name="T29" fmla="*/ 31 h 569"/>
                <a:gd name="T30" fmla="*/ 410 w 414"/>
                <a:gd name="T31" fmla="*/ 157 h 569"/>
                <a:gd name="T32" fmla="*/ 400 w 414"/>
                <a:gd name="T33" fmla="*/ 146 h 569"/>
                <a:gd name="T34" fmla="*/ 357 w 414"/>
                <a:gd name="T35" fmla="*/ 102 h 569"/>
                <a:gd name="T36" fmla="*/ 287 w 414"/>
                <a:gd name="T37" fmla="*/ 29 h 569"/>
                <a:gd name="T38" fmla="*/ 338 w 414"/>
                <a:gd name="T39" fmla="*/ 569 h 569"/>
                <a:gd name="T40" fmla="*/ 364 w 414"/>
                <a:gd name="T41" fmla="*/ 549 h 569"/>
                <a:gd name="T42" fmla="*/ 368 w 414"/>
                <a:gd name="T43" fmla="*/ 546 h 569"/>
                <a:gd name="T44" fmla="*/ 349 w 414"/>
                <a:gd name="T45" fmla="*/ 507 h 569"/>
                <a:gd name="T46" fmla="*/ 349 w 414"/>
                <a:gd name="T47" fmla="*/ 507 h 569"/>
                <a:gd name="T48" fmla="*/ 414 w 414"/>
                <a:gd name="T49" fmla="*/ 457 h 569"/>
                <a:gd name="T50" fmla="*/ 392 w 414"/>
                <a:gd name="T51" fmla="*/ 449 h 569"/>
                <a:gd name="T52" fmla="*/ 391 w 414"/>
                <a:gd name="T53" fmla="*/ 448 h 569"/>
                <a:gd name="T54" fmla="*/ 399 w 414"/>
                <a:gd name="T55" fmla="*/ 400 h 569"/>
                <a:gd name="T56" fmla="*/ 402 w 414"/>
                <a:gd name="T57" fmla="*/ 386 h 569"/>
                <a:gd name="T58" fmla="*/ 382 w 414"/>
                <a:gd name="T59" fmla="*/ 361 h 569"/>
                <a:gd name="T60" fmla="*/ 360 w 414"/>
                <a:gd name="T61" fmla="*/ 333 h 569"/>
                <a:gd name="T62" fmla="*/ 360 w 414"/>
                <a:gd name="T63" fmla="*/ 332 h 569"/>
                <a:gd name="T64" fmla="*/ 384 w 414"/>
                <a:gd name="T65" fmla="*/ 306 h 569"/>
                <a:gd name="T66" fmla="*/ 364 w 414"/>
                <a:gd name="T67" fmla="*/ 264 h 569"/>
                <a:gd name="T68" fmla="*/ 364 w 414"/>
                <a:gd name="T69" fmla="*/ 264 h 569"/>
                <a:gd name="T70" fmla="*/ 364 w 414"/>
                <a:gd name="T71" fmla="*/ 188 h 569"/>
                <a:gd name="T72" fmla="*/ 364 w 414"/>
                <a:gd name="T73" fmla="*/ 188 h 569"/>
                <a:gd name="T74" fmla="*/ 410 w 414"/>
                <a:gd name="T75" fmla="*/ 157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14" h="569">
                  <a:moveTo>
                    <a:pt x="287" y="29"/>
                  </a:moveTo>
                  <a:cubicBezTo>
                    <a:pt x="272" y="44"/>
                    <a:pt x="272" y="44"/>
                    <a:pt x="272" y="44"/>
                  </a:cubicBezTo>
                  <a:cubicBezTo>
                    <a:pt x="272" y="44"/>
                    <a:pt x="271" y="44"/>
                    <a:pt x="271" y="44"/>
                  </a:cubicBezTo>
                  <a:cubicBezTo>
                    <a:pt x="239" y="22"/>
                    <a:pt x="239" y="22"/>
                    <a:pt x="239" y="22"/>
                  </a:cubicBezTo>
                  <a:cubicBezTo>
                    <a:pt x="235" y="19"/>
                    <a:pt x="235" y="19"/>
                    <a:pt x="235" y="19"/>
                  </a:cubicBezTo>
                  <a:cubicBezTo>
                    <a:pt x="193" y="42"/>
                    <a:pt x="193" y="42"/>
                    <a:pt x="193" y="42"/>
                  </a:cubicBezTo>
                  <a:cubicBezTo>
                    <a:pt x="193" y="42"/>
                    <a:pt x="193" y="42"/>
                    <a:pt x="193" y="41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76" y="21"/>
                    <a:pt x="176" y="21"/>
                    <a:pt x="176" y="2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66" y="10"/>
                    <a:pt x="66" y="10"/>
                    <a:pt x="66" y="10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410" y="157"/>
                  </a:moveTo>
                  <a:cubicBezTo>
                    <a:pt x="400" y="146"/>
                    <a:pt x="400" y="146"/>
                    <a:pt x="400" y="146"/>
                  </a:cubicBezTo>
                  <a:cubicBezTo>
                    <a:pt x="357" y="102"/>
                    <a:pt x="357" y="102"/>
                    <a:pt x="357" y="102"/>
                  </a:cubicBezTo>
                  <a:cubicBezTo>
                    <a:pt x="287" y="29"/>
                    <a:pt x="287" y="29"/>
                    <a:pt x="287" y="29"/>
                  </a:cubicBezTo>
                  <a:moveTo>
                    <a:pt x="338" y="569"/>
                  </a:moveTo>
                  <a:cubicBezTo>
                    <a:pt x="364" y="549"/>
                    <a:pt x="364" y="549"/>
                    <a:pt x="364" y="549"/>
                  </a:cubicBezTo>
                  <a:cubicBezTo>
                    <a:pt x="368" y="546"/>
                    <a:pt x="368" y="546"/>
                    <a:pt x="368" y="546"/>
                  </a:cubicBezTo>
                  <a:cubicBezTo>
                    <a:pt x="349" y="507"/>
                    <a:pt x="349" y="507"/>
                    <a:pt x="349" y="507"/>
                  </a:cubicBezTo>
                  <a:cubicBezTo>
                    <a:pt x="348" y="507"/>
                    <a:pt x="348" y="507"/>
                    <a:pt x="349" y="507"/>
                  </a:cubicBezTo>
                  <a:cubicBezTo>
                    <a:pt x="414" y="457"/>
                    <a:pt x="414" y="457"/>
                    <a:pt x="414" y="457"/>
                  </a:cubicBezTo>
                  <a:cubicBezTo>
                    <a:pt x="392" y="449"/>
                    <a:pt x="392" y="449"/>
                    <a:pt x="392" y="449"/>
                  </a:cubicBezTo>
                  <a:cubicBezTo>
                    <a:pt x="391" y="449"/>
                    <a:pt x="391" y="449"/>
                    <a:pt x="391" y="448"/>
                  </a:cubicBezTo>
                  <a:cubicBezTo>
                    <a:pt x="399" y="400"/>
                    <a:pt x="399" y="400"/>
                    <a:pt x="399" y="400"/>
                  </a:cubicBezTo>
                  <a:cubicBezTo>
                    <a:pt x="402" y="386"/>
                    <a:pt x="402" y="386"/>
                    <a:pt x="402" y="386"/>
                  </a:cubicBezTo>
                  <a:cubicBezTo>
                    <a:pt x="382" y="361"/>
                    <a:pt x="382" y="361"/>
                    <a:pt x="382" y="361"/>
                  </a:cubicBezTo>
                  <a:cubicBezTo>
                    <a:pt x="360" y="333"/>
                    <a:pt x="360" y="333"/>
                    <a:pt x="360" y="333"/>
                  </a:cubicBezTo>
                  <a:cubicBezTo>
                    <a:pt x="360" y="333"/>
                    <a:pt x="360" y="332"/>
                    <a:pt x="360" y="332"/>
                  </a:cubicBezTo>
                  <a:cubicBezTo>
                    <a:pt x="384" y="306"/>
                    <a:pt x="384" y="306"/>
                    <a:pt x="384" y="306"/>
                  </a:cubicBezTo>
                  <a:cubicBezTo>
                    <a:pt x="364" y="264"/>
                    <a:pt x="364" y="264"/>
                    <a:pt x="364" y="264"/>
                  </a:cubicBezTo>
                  <a:cubicBezTo>
                    <a:pt x="364" y="264"/>
                    <a:pt x="364" y="264"/>
                    <a:pt x="364" y="264"/>
                  </a:cubicBezTo>
                  <a:cubicBezTo>
                    <a:pt x="364" y="188"/>
                    <a:pt x="364" y="188"/>
                    <a:pt x="364" y="188"/>
                  </a:cubicBezTo>
                  <a:cubicBezTo>
                    <a:pt x="364" y="188"/>
                    <a:pt x="364" y="188"/>
                    <a:pt x="364" y="188"/>
                  </a:cubicBezTo>
                  <a:cubicBezTo>
                    <a:pt x="410" y="157"/>
                    <a:pt x="410" y="157"/>
                    <a:pt x="410" y="157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4" name="Freeform 36">
              <a:extLst>
                <a:ext uri="{FF2B5EF4-FFF2-40B4-BE49-F238E27FC236}">
                  <a16:creationId xmlns:a16="http://schemas.microsoft.com/office/drawing/2014/main" id="{00000000-0008-0000-0700-000024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7725" y="2238375"/>
              <a:ext cx="1562100" cy="1085850"/>
            </a:xfrm>
            <a:custGeom>
              <a:avLst/>
              <a:gdLst>
                <a:gd name="T0" fmla="*/ 441 w 494"/>
                <a:gd name="T1" fmla="*/ 73 h 341"/>
                <a:gd name="T2" fmla="*/ 395 w 494"/>
                <a:gd name="T3" fmla="*/ 76 h 341"/>
                <a:gd name="T4" fmla="*/ 390 w 494"/>
                <a:gd name="T5" fmla="*/ 100 h 341"/>
                <a:gd name="T6" fmla="*/ 390 w 494"/>
                <a:gd name="T7" fmla="*/ 100 h 341"/>
                <a:gd name="T8" fmla="*/ 347 w 494"/>
                <a:gd name="T9" fmla="*/ 94 h 341"/>
                <a:gd name="T10" fmla="*/ 346 w 494"/>
                <a:gd name="T11" fmla="*/ 93 h 341"/>
                <a:gd name="T12" fmla="*/ 342 w 494"/>
                <a:gd name="T13" fmla="*/ 67 h 341"/>
                <a:gd name="T14" fmla="*/ 306 w 494"/>
                <a:gd name="T15" fmla="*/ 81 h 341"/>
                <a:gd name="T16" fmla="*/ 305 w 494"/>
                <a:gd name="T17" fmla="*/ 81 h 341"/>
                <a:gd name="T18" fmla="*/ 275 w 494"/>
                <a:gd name="T19" fmla="*/ 78 h 341"/>
                <a:gd name="T20" fmla="*/ 276 w 494"/>
                <a:gd name="T21" fmla="*/ 80 h 341"/>
                <a:gd name="T22" fmla="*/ 280 w 494"/>
                <a:gd name="T23" fmla="*/ 119 h 341"/>
                <a:gd name="T24" fmla="*/ 280 w 494"/>
                <a:gd name="T25" fmla="*/ 119 h 341"/>
                <a:gd name="T26" fmla="*/ 269 w 494"/>
                <a:gd name="T27" fmla="*/ 134 h 341"/>
                <a:gd name="T28" fmla="*/ 251 w 494"/>
                <a:gd name="T29" fmla="*/ 162 h 341"/>
                <a:gd name="T30" fmla="*/ 250 w 494"/>
                <a:gd name="T31" fmla="*/ 163 h 341"/>
                <a:gd name="T32" fmla="*/ 250 w 494"/>
                <a:gd name="T33" fmla="*/ 163 h 341"/>
                <a:gd name="T34" fmla="*/ 245 w 494"/>
                <a:gd name="T35" fmla="*/ 158 h 341"/>
                <a:gd name="T36" fmla="*/ 177 w 494"/>
                <a:gd name="T37" fmla="*/ 82 h 341"/>
                <a:gd name="T38" fmla="*/ 177 w 494"/>
                <a:gd name="T39" fmla="*/ 82 h 341"/>
                <a:gd name="T40" fmla="*/ 173 w 494"/>
                <a:gd name="T41" fmla="*/ 29 h 341"/>
                <a:gd name="T42" fmla="*/ 173 w 494"/>
                <a:gd name="T43" fmla="*/ 29 h 341"/>
                <a:gd name="T44" fmla="*/ 187 w 494"/>
                <a:gd name="T45" fmla="*/ 19 h 341"/>
                <a:gd name="T46" fmla="*/ 171 w 494"/>
                <a:gd name="T47" fmla="*/ 11 h 341"/>
                <a:gd name="T48" fmla="*/ 142 w 494"/>
                <a:gd name="T49" fmla="*/ 17 h 341"/>
                <a:gd name="T50" fmla="*/ 111 w 494"/>
                <a:gd name="T51" fmla="*/ 24 h 341"/>
                <a:gd name="T52" fmla="*/ 111 w 494"/>
                <a:gd name="T53" fmla="*/ 24 h 341"/>
                <a:gd name="T54" fmla="*/ 63 w 494"/>
                <a:gd name="T55" fmla="*/ 0 h 341"/>
                <a:gd name="T56" fmla="*/ 0 w 494"/>
                <a:gd name="T57" fmla="*/ 9 h 341"/>
                <a:gd name="T58" fmla="*/ 344 w 494"/>
                <a:gd name="T59" fmla="*/ 341 h 341"/>
                <a:gd name="T60" fmla="*/ 344 w 494"/>
                <a:gd name="T61" fmla="*/ 341 h 341"/>
                <a:gd name="T62" fmla="*/ 355 w 494"/>
                <a:gd name="T63" fmla="*/ 335 h 341"/>
                <a:gd name="T64" fmla="*/ 362 w 494"/>
                <a:gd name="T65" fmla="*/ 331 h 341"/>
                <a:gd name="T66" fmla="*/ 370 w 494"/>
                <a:gd name="T67" fmla="*/ 327 h 341"/>
                <a:gd name="T68" fmla="*/ 414 w 494"/>
                <a:gd name="T69" fmla="*/ 303 h 341"/>
                <a:gd name="T70" fmla="*/ 414 w 494"/>
                <a:gd name="T71" fmla="*/ 283 h 341"/>
                <a:gd name="T72" fmla="*/ 414 w 494"/>
                <a:gd name="T73" fmla="*/ 283 h 341"/>
                <a:gd name="T74" fmla="*/ 415 w 494"/>
                <a:gd name="T75" fmla="*/ 283 h 341"/>
                <a:gd name="T76" fmla="*/ 440 w 494"/>
                <a:gd name="T77" fmla="*/ 285 h 341"/>
                <a:gd name="T78" fmla="*/ 469 w 494"/>
                <a:gd name="T79" fmla="*/ 286 h 341"/>
                <a:gd name="T80" fmla="*/ 474 w 494"/>
                <a:gd name="T81" fmla="*/ 260 h 341"/>
                <a:gd name="T82" fmla="*/ 446 w 494"/>
                <a:gd name="T83" fmla="*/ 251 h 341"/>
                <a:gd name="T84" fmla="*/ 446 w 494"/>
                <a:gd name="T85" fmla="*/ 250 h 341"/>
                <a:gd name="T86" fmla="*/ 440 w 494"/>
                <a:gd name="T87" fmla="*/ 199 h 341"/>
                <a:gd name="T88" fmla="*/ 440 w 494"/>
                <a:gd name="T89" fmla="*/ 198 h 341"/>
                <a:gd name="T90" fmla="*/ 477 w 494"/>
                <a:gd name="T91" fmla="*/ 185 h 341"/>
                <a:gd name="T92" fmla="*/ 478 w 494"/>
                <a:gd name="T93" fmla="*/ 184 h 341"/>
                <a:gd name="T94" fmla="*/ 481 w 494"/>
                <a:gd name="T95" fmla="*/ 128 h 341"/>
                <a:gd name="T96" fmla="*/ 481 w 494"/>
                <a:gd name="T97" fmla="*/ 128 h 341"/>
                <a:gd name="T98" fmla="*/ 494 w 494"/>
                <a:gd name="T99" fmla="*/ 109 h 341"/>
                <a:gd name="T100" fmla="*/ 473 w 494"/>
                <a:gd name="T101" fmla="*/ 8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4" h="341">
                  <a:moveTo>
                    <a:pt x="441" y="73"/>
                  </a:moveTo>
                  <a:cubicBezTo>
                    <a:pt x="395" y="76"/>
                    <a:pt x="395" y="76"/>
                    <a:pt x="395" y="76"/>
                  </a:cubicBezTo>
                  <a:cubicBezTo>
                    <a:pt x="390" y="100"/>
                    <a:pt x="390" y="100"/>
                    <a:pt x="390" y="100"/>
                  </a:cubicBezTo>
                  <a:cubicBezTo>
                    <a:pt x="390" y="100"/>
                    <a:pt x="390" y="100"/>
                    <a:pt x="390" y="100"/>
                  </a:cubicBezTo>
                  <a:cubicBezTo>
                    <a:pt x="347" y="94"/>
                    <a:pt x="347" y="94"/>
                    <a:pt x="347" y="94"/>
                  </a:cubicBezTo>
                  <a:cubicBezTo>
                    <a:pt x="346" y="94"/>
                    <a:pt x="346" y="93"/>
                    <a:pt x="346" y="93"/>
                  </a:cubicBezTo>
                  <a:cubicBezTo>
                    <a:pt x="342" y="67"/>
                    <a:pt x="342" y="67"/>
                    <a:pt x="342" y="67"/>
                  </a:cubicBezTo>
                  <a:cubicBezTo>
                    <a:pt x="306" y="81"/>
                    <a:pt x="306" y="81"/>
                    <a:pt x="306" y="81"/>
                  </a:cubicBezTo>
                  <a:cubicBezTo>
                    <a:pt x="306" y="81"/>
                    <a:pt x="305" y="81"/>
                    <a:pt x="305" y="81"/>
                  </a:cubicBezTo>
                  <a:cubicBezTo>
                    <a:pt x="275" y="78"/>
                    <a:pt x="275" y="78"/>
                    <a:pt x="275" y="78"/>
                  </a:cubicBezTo>
                  <a:cubicBezTo>
                    <a:pt x="276" y="80"/>
                    <a:pt x="276" y="80"/>
                    <a:pt x="276" y="80"/>
                  </a:cubicBezTo>
                  <a:cubicBezTo>
                    <a:pt x="280" y="119"/>
                    <a:pt x="280" y="119"/>
                    <a:pt x="280" y="119"/>
                  </a:cubicBezTo>
                  <a:cubicBezTo>
                    <a:pt x="280" y="119"/>
                    <a:pt x="280" y="119"/>
                    <a:pt x="280" y="119"/>
                  </a:cubicBezTo>
                  <a:cubicBezTo>
                    <a:pt x="269" y="134"/>
                    <a:pt x="269" y="134"/>
                    <a:pt x="269" y="134"/>
                  </a:cubicBezTo>
                  <a:cubicBezTo>
                    <a:pt x="251" y="162"/>
                    <a:pt x="251" y="162"/>
                    <a:pt x="251" y="162"/>
                  </a:cubicBezTo>
                  <a:cubicBezTo>
                    <a:pt x="251" y="163"/>
                    <a:pt x="250" y="163"/>
                    <a:pt x="250" y="163"/>
                  </a:cubicBezTo>
                  <a:cubicBezTo>
                    <a:pt x="250" y="163"/>
                    <a:pt x="250" y="163"/>
                    <a:pt x="250" y="163"/>
                  </a:cubicBezTo>
                  <a:cubicBezTo>
                    <a:pt x="245" y="158"/>
                    <a:pt x="245" y="158"/>
                    <a:pt x="245" y="158"/>
                  </a:cubicBezTo>
                  <a:cubicBezTo>
                    <a:pt x="177" y="82"/>
                    <a:pt x="177" y="82"/>
                    <a:pt x="177" y="82"/>
                  </a:cubicBezTo>
                  <a:cubicBezTo>
                    <a:pt x="177" y="82"/>
                    <a:pt x="177" y="82"/>
                    <a:pt x="177" y="82"/>
                  </a:cubicBezTo>
                  <a:cubicBezTo>
                    <a:pt x="173" y="29"/>
                    <a:pt x="173" y="29"/>
                    <a:pt x="173" y="29"/>
                  </a:cubicBezTo>
                  <a:cubicBezTo>
                    <a:pt x="173" y="29"/>
                    <a:pt x="173" y="29"/>
                    <a:pt x="173" y="29"/>
                  </a:cubicBezTo>
                  <a:cubicBezTo>
                    <a:pt x="187" y="19"/>
                    <a:pt x="187" y="19"/>
                    <a:pt x="187" y="19"/>
                  </a:cubicBezTo>
                  <a:cubicBezTo>
                    <a:pt x="171" y="11"/>
                    <a:pt x="171" y="11"/>
                    <a:pt x="171" y="11"/>
                  </a:cubicBezTo>
                  <a:cubicBezTo>
                    <a:pt x="142" y="17"/>
                    <a:pt x="142" y="17"/>
                    <a:pt x="142" y="17"/>
                  </a:cubicBezTo>
                  <a:cubicBezTo>
                    <a:pt x="111" y="24"/>
                    <a:pt x="111" y="24"/>
                    <a:pt x="111" y="24"/>
                  </a:cubicBezTo>
                  <a:cubicBezTo>
                    <a:pt x="111" y="24"/>
                    <a:pt x="111" y="24"/>
                    <a:pt x="111" y="24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344" y="341"/>
                  </a:moveTo>
                  <a:cubicBezTo>
                    <a:pt x="344" y="341"/>
                    <a:pt x="344" y="341"/>
                    <a:pt x="344" y="341"/>
                  </a:cubicBezTo>
                  <a:cubicBezTo>
                    <a:pt x="355" y="335"/>
                    <a:pt x="355" y="335"/>
                    <a:pt x="355" y="335"/>
                  </a:cubicBezTo>
                  <a:cubicBezTo>
                    <a:pt x="362" y="331"/>
                    <a:pt x="362" y="331"/>
                    <a:pt x="362" y="331"/>
                  </a:cubicBezTo>
                  <a:cubicBezTo>
                    <a:pt x="370" y="327"/>
                    <a:pt x="370" y="327"/>
                    <a:pt x="370" y="327"/>
                  </a:cubicBezTo>
                  <a:cubicBezTo>
                    <a:pt x="414" y="303"/>
                    <a:pt x="414" y="303"/>
                    <a:pt x="414" y="303"/>
                  </a:cubicBezTo>
                  <a:cubicBezTo>
                    <a:pt x="414" y="283"/>
                    <a:pt x="414" y="283"/>
                    <a:pt x="414" y="283"/>
                  </a:cubicBezTo>
                  <a:cubicBezTo>
                    <a:pt x="414" y="283"/>
                    <a:pt x="414" y="283"/>
                    <a:pt x="414" y="283"/>
                  </a:cubicBezTo>
                  <a:cubicBezTo>
                    <a:pt x="414" y="283"/>
                    <a:pt x="415" y="283"/>
                    <a:pt x="415" y="283"/>
                  </a:cubicBezTo>
                  <a:cubicBezTo>
                    <a:pt x="440" y="285"/>
                    <a:pt x="440" y="285"/>
                    <a:pt x="440" y="285"/>
                  </a:cubicBezTo>
                  <a:cubicBezTo>
                    <a:pt x="469" y="286"/>
                    <a:pt x="469" y="286"/>
                    <a:pt x="469" y="286"/>
                  </a:cubicBezTo>
                  <a:cubicBezTo>
                    <a:pt x="474" y="260"/>
                    <a:pt x="474" y="260"/>
                    <a:pt x="474" y="260"/>
                  </a:cubicBezTo>
                  <a:cubicBezTo>
                    <a:pt x="446" y="251"/>
                    <a:pt x="446" y="251"/>
                    <a:pt x="446" y="251"/>
                  </a:cubicBezTo>
                  <a:cubicBezTo>
                    <a:pt x="446" y="251"/>
                    <a:pt x="446" y="251"/>
                    <a:pt x="446" y="250"/>
                  </a:cubicBezTo>
                  <a:cubicBezTo>
                    <a:pt x="440" y="199"/>
                    <a:pt x="440" y="199"/>
                    <a:pt x="440" y="199"/>
                  </a:cubicBezTo>
                  <a:cubicBezTo>
                    <a:pt x="440" y="199"/>
                    <a:pt x="440" y="198"/>
                    <a:pt x="440" y="198"/>
                  </a:cubicBezTo>
                  <a:cubicBezTo>
                    <a:pt x="477" y="185"/>
                    <a:pt x="477" y="185"/>
                    <a:pt x="477" y="185"/>
                  </a:cubicBezTo>
                  <a:cubicBezTo>
                    <a:pt x="478" y="184"/>
                    <a:pt x="478" y="184"/>
                    <a:pt x="478" y="184"/>
                  </a:cubicBezTo>
                  <a:cubicBezTo>
                    <a:pt x="481" y="128"/>
                    <a:pt x="481" y="128"/>
                    <a:pt x="481" y="128"/>
                  </a:cubicBezTo>
                  <a:cubicBezTo>
                    <a:pt x="481" y="128"/>
                    <a:pt x="481" y="128"/>
                    <a:pt x="481" y="128"/>
                  </a:cubicBezTo>
                  <a:cubicBezTo>
                    <a:pt x="494" y="109"/>
                    <a:pt x="494" y="109"/>
                    <a:pt x="494" y="109"/>
                  </a:cubicBezTo>
                  <a:cubicBezTo>
                    <a:pt x="473" y="80"/>
                    <a:pt x="473" y="80"/>
                    <a:pt x="473" y="80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2" name="Freeform 37">
              <a:extLst>
                <a:ext uri="{FF2B5EF4-FFF2-40B4-BE49-F238E27FC236}">
                  <a16:creationId xmlns:a16="http://schemas.microsoft.com/office/drawing/2014/main" id="{00000000-0008-0000-0700-000025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86125" y="3381375"/>
              <a:ext cx="1247775" cy="990600"/>
            </a:xfrm>
            <a:custGeom>
              <a:avLst/>
              <a:gdLst>
                <a:gd name="T0" fmla="*/ 289 w 392"/>
                <a:gd name="T1" fmla="*/ 72 h 310"/>
                <a:gd name="T2" fmla="*/ 290 w 392"/>
                <a:gd name="T3" fmla="*/ 72 h 310"/>
                <a:gd name="T4" fmla="*/ 318 w 392"/>
                <a:gd name="T5" fmla="*/ 135 h 310"/>
                <a:gd name="T6" fmla="*/ 348 w 392"/>
                <a:gd name="T7" fmla="*/ 141 h 310"/>
                <a:gd name="T8" fmla="*/ 349 w 392"/>
                <a:gd name="T9" fmla="*/ 141 h 310"/>
                <a:gd name="T10" fmla="*/ 392 w 392"/>
                <a:gd name="T11" fmla="*/ 200 h 310"/>
                <a:gd name="T12" fmla="*/ 392 w 392"/>
                <a:gd name="T13" fmla="*/ 201 h 310"/>
                <a:gd name="T14" fmla="*/ 392 w 392"/>
                <a:gd name="T15" fmla="*/ 201 h 310"/>
                <a:gd name="T16" fmla="*/ 364 w 392"/>
                <a:gd name="T17" fmla="*/ 216 h 310"/>
                <a:gd name="T18" fmla="*/ 364 w 392"/>
                <a:gd name="T19" fmla="*/ 216 h 310"/>
                <a:gd name="T20" fmla="*/ 361 w 392"/>
                <a:gd name="T21" fmla="*/ 217 h 310"/>
                <a:gd name="T22" fmla="*/ 319 w 392"/>
                <a:gd name="T23" fmla="*/ 223 h 310"/>
                <a:gd name="T24" fmla="*/ 280 w 392"/>
                <a:gd name="T25" fmla="*/ 222 h 310"/>
                <a:gd name="T26" fmla="*/ 303 w 392"/>
                <a:gd name="T27" fmla="*/ 247 h 310"/>
                <a:gd name="T28" fmla="*/ 303 w 392"/>
                <a:gd name="T29" fmla="*/ 248 h 310"/>
                <a:gd name="T30" fmla="*/ 302 w 392"/>
                <a:gd name="T31" fmla="*/ 248 h 310"/>
                <a:gd name="T32" fmla="*/ 266 w 392"/>
                <a:gd name="T33" fmla="*/ 271 h 310"/>
                <a:gd name="T34" fmla="*/ 263 w 392"/>
                <a:gd name="T35" fmla="*/ 300 h 310"/>
                <a:gd name="T36" fmla="*/ 262 w 392"/>
                <a:gd name="T37" fmla="*/ 300 h 310"/>
                <a:gd name="T38" fmla="*/ 247 w 392"/>
                <a:gd name="T39" fmla="*/ 310 h 310"/>
                <a:gd name="T40" fmla="*/ 48 w 392"/>
                <a:gd name="T41" fmla="*/ 29 h 310"/>
                <a:gd name="T42" fmla="*/ 49 w 392"/>
                <a:gd name="T43" fmla="*/ 29 h 310"/>
                <a:gd name="T44" fmla="*/ 61 w 392"/>
                <a:gd name="T45" fmla="*/ 41 h 310"/>
                <a:gd name="T46" fmla="*/ 114 w 392"/>
                <a:gd name="T47" fmla="*/ 17 h 310"/>
                <a:gd name="T48" fmla="*/ 115 w 392"/>
                <a:gd name="T49" fmla="*/ 17 h 310"/>
                <a:gd name="T50" fmla="*/ 132 w 392"/>
                <a:gd name="T51" fmla="*/ 30 h 310"/>
                <a:gd name="T52" fmla="*/ 163 w 392"/>
                <a:gd name="T53" fmla="*/ 2 h 310"/>
                <a:gd name="T54" fmla="*/ 165 w 392"/>
                <a:gd name="T55" fmla="*/ 0 h 310"/>
                <a:gd name="T56" fmla="*/ 165 w 392"/>
                <a:gd name="T57" fmla="*/ 0 h 310"/>
                <a:gd name="T58" fmla="*/ 193 w 392"/>
                <a:gd name="T59" fmla="*/ 1 h 310"/>
                <a:gd name="T60" fmla="*/ 193 w 392"/>
                <a:gd name="T61" fmla="*/ 1 h 310"/>
                <a:gd name="T62" fmla="*/ 212 w 392"/>
                <a:gd name="T63" fmla="*/ 57 h 310"/>
                <a:gd name="T64" fmla="*/ 256 w 392"/>
                <a:gd name="T65" fmla="*/ 85 h 310"/>
                <a:gd name="T66" fmla="*/ 256 w 392"/>
                <a:gd name="T67" fmla="*/ 85 h 310"/>
                <a:gd name="T68" fmla="*/ 256 w 392"/>
                <a:gd name="T69" fmla="*/ 85 h 310"/>
                <a:gd name="T70" fmla="*/ 266 w 392"/>
                <a:gd name="T71" fmla="*/ 81 h 310"/>
                <a:gd name="T72" fmla="*/ 269 w 392"/>
                <a:gd name="T73" fmla="*/ 80 h 310"/>
                <a:gd name="T74" fmla="*/ 289 w 392"/>
                <a:gd name="T75" fmla="*/ 72 h 310"/>
                <a:gd name="T76" fmla="*/ 0 w 392"/>
                <a:gd name="T77" fmla="*/ 121 h 310"/>
                <a:gd name="T78" fmla="*/ 0 w 392"/>
                <a:gd name="T79" fmla="*/ 120 h 310"/>
                <a:gd name="T80" fmla="*/ 5 w 392"/>
                <a:gd name="T81" fmla="*/ 100 h 310"/>
                <a:gd name="T82" fmla="*/ 8 w 392"/>
                <a:gd name="T83" fmla="*/ 88 h 310"/>
                <a:gd name="T84" fmla="*/ 9 w 392"/>
                <a:gd name="T85" fmla="*/ 88 h 310"/>
                <a:gd name="T86" fmla="*/ 43 w 392"/>
                <a:gd name="T87" fmla="*/ 91 h 310"/>
                <a:gd name="T88" fmla="*/ 43 w 392"/>
                <a:gd name="T89" fmla="*/ 79 h 310"/>
                <a:gd name="T90" fmla="*/ 48 w 392"/>
                <a:gd name="T91" fmla="*/ 30 h 310"/>
                <a:gd name="T92" fmla="*/ 48 w 392"/>
                <a:gd name="T93" fmla="*/ 2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92" h="310">
                  <a:moveTo>
                    <a:pt x="289" y="72"/>
                  </a:moveTo>
                  <a:cubicBezTo>
                    <a:pt x="290" y="72"/>
                    <a:pt x="290" y="72"/>
                    <a:pt x="290" y="72"/>
                  </a:cubicBezTo>
                  <a:cubicBezTo>
                    <a:pt x="318" y="135"/>
                    <a:pt x="318" y="135"/>
                    <a:pt x="318" y="135"/>
                  </a:cubicBezTo>
                  <a:cubicBezTo>
                    <a:pt x="348" y="141"/>
                    <a:pt x="348" y="141"/>
                    <a:pt x="348" y="141"/>
                  </a:cubicBezTo>
                  <a:cubicBezTo>
                    <a:pt x="348" y="141"/>
                    <a:pt x="349" y="141"/>
                    <a:pt x="349" y="141"/>
                  </a:cubicBezTo>
                  <a:cubicBezTo>
                    <a:pt x="392" y="200"/>
                    <a:pt x="392" y="200"/>
                    <a:pt x="392" y="200"/>
                  </a:cubicBezTo>
                  <a:cubicBezTo>
                    <a:pt x="392" y="200"/>
                    <a:pt x="392" y="200"/>
                    <a:pt x="392" y="201"/>
                  </a:cubicBezTo>
                  <a:cubicBezTo>
                    <a:pt x="392" y="201"/>
                    <a:pt x="392" y="201"/>
                    <a:pt x="392" y="201"/>
                  </a:cubicBezTo>
                  <a:cubicBezTo>
                    <a:pt x="364" y="216"/>
                    <a:pt x="364" y="216"/>
                    <a:pt x="364" y="216"/>
                  </a:cubicBezTo>
                  <a:cubicBezTo>
                    <a:pt x="364" y="216"/>
                    <a:pt x="364" y="216"/>
                    <a:pt x="364" y="216"/>
                  </a:cubicBezTo>
                  <a:cubicBezTo>
                    <a:pt x="361" y="217"/>
                    <a:pt x="361" y="217"/>
                    <a:pt x="361" y="217"/>
                  </a:cubicBezTo>
                  <a:cubicBezTo>
                    <a:pt x="319" y="223"/>
                    <a:pt x="319" y="223"/>
                    <a:pt x="319" y="223"/>
                  </a:cubicBezTo>
                  <a:cubicBezTo>
                    <a:pt x="280" y="222"/>
                    <a:pt x="280" y="222"/>
                    <a:pt x="280" y="222"/>
                  </a:cubicBezTo>
                  <a:cubicBezTo>
                    <a:pt x="303" y="247"/>
                    <a:pt x="303" y="247"/>
                    <a:pt x="303" y="247"/>
                  </a:cubicBezTo>
                  <a:cubicBezTo>
                    <a:pt x="303" y="248"/>
                    <a:pt x="303" y="248"/>
                    <a:pt x="303" y="248"/>
                  </a:cubicBezTo>
                  <a:cubicBezTo>
                    <a:pt x="303" y="248"/>
                    <a:pt x="303" y="248"/>
                    <a:pt x="302" y="248"/>
                  </a:cubicBezTo>
                  <a:cubicBezTo>
                    <a:pt x="266" y="271"/>
                    <a:pt x="266" y="271"/>
                    <a:pt x="266" y="271"/>
                  </a:cubicBezTo>
                  <a:cubicBezTo>
                    <a:pt x="263" y="300"/>
                    <a:pt x="263" y="300"/>
                    <a:pt x="263" y="300"/>
                  </a:cubicBezTo>
                  <a:cubicBezTo>
                    <a:pt x="263" y="300"/>
                    <a:pt x="262" y="300"/>
                    <a:pt x="262" y="300"/>
                  </a:cubicBezTo>
                  <a:cubicBezTo>
                    <a:pt x="247" y="310"/>
                    <a:pt x="247" y="310"/>
                    <a:pt x="247" y="310"/>
                  </a:cubicBezTo>
                  <a:moveTo>
                    <a:pt x="48" y="29"/>
                  </a:moveTo>
                  <a:cubicBezTo>
                    <a:pt x="49" y="29"/>
                    <a:pt x="49" y="29"/>
                    <a:pt x="49" y="29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114" y="17"/>
                    <a:pt x="114" y="17"/>
                    <a:pt x="114" y="17"/>
                  </a:cubicBezTo>
                  <a:cubicBezTo>
                    <a:pt x="114" y="17"/>
                    <a:pt x="115" y="17"/>
                    <a:pt x="115" y="17"/>
                  </a:cubicBezTo>
                  <a:cubicBezTo>
                    <a:pt x="132" y="30"/>
                    <a:pt x="132" y="30"/>
                    <a:pt x="132" y="30"/>
                  </a:cubicBezTo>
                  <a:cubicBezTo>
                    <a:pt x="163" y="2"/>
                    <a:pt x="163" y="2"/>
                    <a:pt x="163" y="2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93" y="1"/>
                    <a:pt x="193" y="1"/>
                    <a:pt x="193" y="1"/>
                  </a:cubicBezTo>
                  <a:cubicBezTo>
                    <a:pt x="193" y="1"/>
                    <a:pt x="193" y="1"/>
                    <a:pt x="193" y="1"/>
                  </a:cubicBezTo>
                  <a:cubicBezTo>
                    <a:pt x="212" y="57"/>
                    <a:pt x="212" y="57"/>
                    <a:pt x="212" y="57"/>
                  </a:cubicBezTo>
                  <a:cubicBezTo>
                    <a:pt x="256" y="85"/>
                    <a:pt x="256" y="85"/>
                    <a:pt x="256" y="85"/>
                  </a:cubicBezTo>
                  <a:cubicBezTo>
                    <a:pt x="256" y="85"/>
                    <a:pt x="256" y="85"/>
                    <a:pt x="256" y="85"/>
                  </a:cubicBezTo>
                  <a:cubicBezTo>
                    <a:pt x="256" y="85"/>
                    <a:pt x="256" y="85"/>
                    <a:pt x="256" y="85"/>
                  </a:cubicBezTo>
                  <a:cubicBezTo>
                    <a:pt x="266" y="81"/>
                    <a:pt x="266" y="81"/>
                    <a:pt x="266" y="81"/>
                  </a:cubicBezTo>
                  <a:cubicBezTo>
                    <a:pt x="269" y="80"/>
                    <a:pt x="269" y="80"/>
                    <a:pt x="269" y="80"/>
                  </a:cubicBezTo>
                  <a:cubicBezTo>
                    <a:pt x="289" y="72"/>
                    <a:pt x="289" y="72"/>
                    <a:pt x="289" y="72"/>
                  </a:cubicBezTo>
                  <a:moveTo>
                    <a:pt x="0" y="121"/>
                  </a:moveTo>
                  <a:cubicBezTo>
                    <a:pt x="0" y="120"/>
                    <a:pt x="0" y="120"/>
                    <a:pt x="0" y="120"/>
                  </a:cubicBezTo>
                  <a:cubicBezTo>
                    <a:pt x="5" y="100"/>
                    <a:pt x="5" y="100"/>
                    <a:pt x="5" y="100"/>
                  </a:cubicBezTo>
                  <a:cubicBezTo>
                    <a:pt x="8" y="88"/>
                    <a:pt x="8" y="88"/>
                    <a:pt x="8" y="88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43" y="79"/>
                    <a:pt x="43" y="79"/>
                    <a:pt x="43" y="79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29"/>
                    <a:pt x="48" y="29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3" name="Freeform 38">
              <a:extLst>
                <a:ext uri="{FF2B5EF4-FFF2-40B4-BE49-F238E27FC236}">
                  <a16:creationId xmlns:a16="http://schemas.microsoft.com/office/drawing/2014/main" id="{00000000-0008-0000-0700-000026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48225" y="3314700"/>
              <a:ext cx="371475" cy="1181100"/>
            </a:xfrm>
            <a:custGeom>
              <a:avLst/>
              <a:gdLst>
                <a:gd name="T0" fmla="*/ 115 w 115"/>
                <a:gd name="T1" fmla="*/ 288 h 371"/>
                <a:gd name="T2" fmla="*/ 93 w 115"/>
                <a:gd name="T3" fmla="*/ 246 h 371"/>
                <a:gd name="T4" fmla="*/ 79 w 115"/>
                <a:gd name="T5" fmla="*/ 221 h 371"/>
                <a:gd name="T6" fmla="*/ 48 w 115"/>
                <a:gd name="T7" fmla="*/ 200 h 371"/>
                <a:gd name="T8" fmla="*/ 33 w 115"/>
                <a:gd name="T9" fmla="*/ 186 h 371"/>
                <a:gd name="T10" fmla="*/ 33 w 115"/>
                <a:gd name="T11" fmla="*/ 186 h 371"/>
                <a:gd name="T12" fmla="*/ 0 w 115"/>
                <a:gd name="T13" fmla="*/ 118 h 371"/>
                <a:gd name="T14" fmla="*/ 0 w 115"/>
                <a:gd name="T15" fmla="*/ 117 h 371"/>
                <a:gd name="T16" fmla="*/ 3 w 115"/>
                <a:gd name="T17" fmla="*/ 91 h 371"/>
                <a:gd name="T18" fmla="*/ 4 w 115"/>
                <a:gd name="T19" fmla="*/ 90 h 371"/>
                <a:gd name="T20" fmla="*/ 37 w 115"/>
                <a:gd name="T21" fmla="*/ 90 h 371"/>
                <a:gd name="T22" fmla="*/ 46 w 115"/>
                <a:gd name="T23" fmla="*/ 59 h 371"/>
                <a:gd name="T24" fmla="*/ 25 w 115"/>
                <a:gd name="T25" fmla="*/ 16 h 371"/>
                <a:gd name="T26" fmla="*/ 26 w 115"/>
                <a:gd name="T27" fmla="*/ 16 h 371"/>
                <a:gd name="T28" fmla="*/ 38 w 115"/>
                <a:gd name="T29" fmla="*/ 0 h 371"/>
                <a:gd name="T30" fmla="*/ 1 w 115"/>
                <a:gd name="T31" fmla="*/ 371 h 371"/>
                <a:gd name="T32" fmla="*/ 5 w 115"/>
                <a:gd name="T33" fmla="*/ 357 h 371"/>
                <a:gd name="T34" fmla="*/ 5 w 115"/>
                <a:gd name="T35" fmla="*/ 357 h 371"/>
                <a:gd name="T36" fmla="*/ 20 w 115"/>
                <a:gd name="T37" fmla="*/ 345 h 371"/>
                <a:gd name="T38" fmla="*/ 29 w 115"/>
                <a:gd name="T39" fmla="*/ 339 h 371"/>
                <a:gd name="T40" fmla="*/ 37 w 115"/>
                <a:gd name="T41" fmla="*/ 334 h 371"/>
                <a:gd name="T42" fmla="*/ 38 w 115"/>
                <a:gd name="T43" fmla="*/ 334 h 371"/>
                <a:gd name="T44" fmla="*/ 38 w 115"/>
                <a:gd name="T45" fmla="*/ 334 h 371"/>
                <a:gd name="T46" fmla="*/ 68 w 115"/>
                <a:gd name="T47" fmla="*/ 350 h 371"/>
                <a:gd name="T48" fmla="*/ 93 w 115"/>
                <a:gd name="T49" fmla="*/ 318 h 371"/>
                <a:gd name="T50" fmla="*/ 115 w 115"/>
                <a:gd name="T51" fmla="*/ 288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" h="371">
                  <a:moveTo>
                    <a:pt x="115" y="288"/>
                  </a:moveTo>
                  <a:cubicBezTo>
                    <a:pt x="93" y="246"/>
                    <a:pt x="93" y="246"/>
                    <a:pt x="93" y="246"/>
                  </a:cubicBezTo>
                  <a:cubicBezTo>
                    <a:pt x="79" y="221"/>
                    <a:pt x="79" y="221"/>
                    <a:pt x="79" y="221"/>
                  </a:cubicBezTo>
                  <a:cubicBezTo>
                    <a:pt x="48" y="200"/>
                    <a:pt x="48" y="200"/>
                    <a:pt x="48" y="200"/>
                  </a:cubicBezTo>
                  <a:cubicBezTo>
                    <a:pt x="33" y="186"/>
                    <a:pt x="33" y="186"/>
                    <a:pt x="33" y="186"/>
                  </a:cubicBezTo>
                  <a:cubicBezTo>
                    <a:pt x="33" y="186"/>
                    <a:pt x="33" y="186"/>
                    <a:pt x="33" y="186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7"/>
                    <a:pt x="0" y="117"/>
                  </a:cubicBezTo>
                  <a:cubicBezTo>
                    <a:pt x="3" y="91"/>
                    <a:pt x="3" y="91"/>
                    <a:pt x="3" y="91"/>
                  </a:cubicBezTo>
                  <a:cubicBezTo>
                    <a:pt x="3" y="91"/>
                    <a:pt x="3" y="90"/>
                    <a:pt x="4" y="90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46" y="59"/>
                    <a:pt x="46" y="59"/>
                    <a:pt x="46" y="59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6"/>
                    <a:pt x="25" y="16"/>
                    <a:pt x="26" y="16"/>
                  </a:cubicBezTo>
                  <a:cubicBezTo>
                    <a:pt x="38" y="0"/>
                    <a:pt x="38" y="0"/>
                    <a:pt x="38" y="0"/>
                  </a:cubicBezTo>
                  <a:moveTo>
                    <a:pt x="1" y="371"/>
                  </a:moveTo>
                  <a:cubicBezTo>
                    <a:pt x="5" y="357"/>
                    <a:pt x="5" y="357"/>
                    <a:pt x="5" y="357"/>
                  </a:cubicBezTo>
                  <a:cubicBezTo>
                    <a:pt x="5" y="357"/>
                    <a:pt x="5" y="357"/>
                    <a:pt x="5" y="357"/>
                  </a:cubicBezTo>
                  <a:cubicBezTo>
                    <a:pt x="20" y="345"/>
                    <a:pt x="20" y="345"/>
                    <a:pt x="20" y="345"/>
                  </a:cubicBezTo>
                  <a:cubicBezTo>
                    <a:pt x="29" y="339"/>
                    <a:pt x="29" y="339"/>
                    <a:pt x="29" y="339"/>
                  </a:cubicBezTo>
                  <a:cubicBezTo>
                    <a:pt x="37" y="334"/>
                    <a:pt x="37" y="334"/>
                    <a:pt x="37" y="334"/>
                  </a:cubicBezTo>
                  <a:cubicBezTo>
                    <a:pt x="37" y="333"/>
                    <a:pt x="37" y="333"/>
                    <a:pt x="38" y="334"/>
                  </a:cubicBezTo>
                  <a:cubicBezTo>
                    <a:pt x="38" y="334"/>
                    <a:pt x="38" y="334"/>
                    <a:pt x="38" y="334"/>
                  </a:cubicBezTo>
                  <a:cubicBezTo>
                    <a:pt x="68" y="350"/>
                    <a:pt x="68" y="350"/>
                    <a:pt x="68" y="350"/>
                  </a:cubicBezTo>
                  <a:cubicBezTo>
                    <a:pt x="93" y="318"/>
                    <a:pt x="93" y="318"/>
                    <a:pt x="93" y="318"/>
                  </a:cubicBezTo>
                  <a:cubicBezTo>
                    <a:pt x="115" y="288"/>
                    <a:pt x="115" y="288"/>
                    <a:pt x="115" y="288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4" name="Freeform 39">
              <a:extLst>
                <a:ext uri="{FF2B5EF4-FFF2-40B4-BE49-F238E27FC236}">
                  <a16:creationId xmlns:a16="http://schemas.microsoft.com/office/drawing/2014/main" id="{00000000-0008-0000-0700-000027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91025" y="4486275"/>
              <a:ext cx="295275" cy="314325"/>
            </a:xfrm>
            <a:custGeom>
              <a:avLst/>
              <a:gdLst>
                <a:gd name="T0" fmla="*/ 89 w 92"/>
                <a:gd name="T1" fmla="*/ 3 h 97"/>
                <a:gd name="T2" fmla="*/ 57 w 92"/>
                <a:gd name="T3" fmla="*/ 31 h 97"/>
                <a:gd name="T4" fmla="*/ 60 w 92"/>
                <a:gd name="T5" fmla="*/ 60 h 97"/>
                <a:gd name="T6" fmla="*/ 60 w 92"/>
                <a:gd name="T7" fmla="*/ 60 h 97"/>
                <a:gd name="T8" fmla="*/ 11 w 92"/>
                <a:gd name="T9" fmla="*/ 97 h 97"/>
                <a:gd name="T10" fmla="*/ 10 w 92"/>
                <a:gd name="T11" fmla="*/ 97 h 97"/>
                <a:gd name="T12" fmla="*/ 0 w 92"/>
                <a:gd name="T13" fmla="*/ 88 h 97"/>
                <a:gd name="T14" fmla="*/ 91 w 92"/>
                <a:gd name="T15" fmla="*/ 2 h 97"/>
                <a:gd name="T16" fmla="*/ 91 w 92"/>
                <a:gd name="T17" fmla="*/ 2 h 97"/>
                <a:gd name="T18" fmla="*/ 91 w 92"/>
                <a:gd name="T19" fmla="*/ 2 h 97"/>
                <a:gd name="T20" fmla="*/ 90 w 92"/>
                <a:gd name="T21" fmla="*/ 1 h 97"/>
                <a:gd name="T22" fmla="*/ 90 w 92"/>
                <a:gd name="T23" fmla="*/ 1 h 97"/>
                <a:gd name="T24" fmla="*/ 90 w 92"/>
                <a:gd name="T25" fmla="*/ 0 h 97"/>
                <a:gd name="T26" fmla="*/ 91 w 92"/>
                <a:gd name="T27" fmla="*/ 0 h 97"/>
                <a:gd name="T28" fmla="*/ 92 w 92"/>
                <a:gd name="T29" fmla="*/ 1 h 97"/>
                <a:gd name="T30" fmla="*/ 92 w 92"/>
                <a:gd name="T31" fmla="*/ 1 h 97"/>
                <a:gd name="T32" fmla="*/ 91 w 92"/>
                <a:gd name="T33" fmla="*/ 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" h="97">
                  <a:moveTo>
                    <a:pt x="89" y="3"/>
                  </a:moveTo>
                  <a:cubicBezTo>
                    <a:pt x="57" y="31"/>
                    <a:pt x="57" y="31"/>
                    <a:pt x="57" y="31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1" y="97"/>
                    <a:pt x="10" y="97"/>
                    <a:pt x="10" y="97"/>
                  </a:cubicBezTo>
                  <a:cubicBezTo>
                    <a:pt x="0" y="88"/>
                    <a:pt x="0" y="88"/>
                    <a:pt x="0" y="88"/>
                  </a:cubicBezTo>
                  <a:moveTo>
                    <a:pt x="91" y="2"/>
                  </a:moveTo>
                  <a:cubicBezTo>
                    <a:pt x="91" y="2"/>
                    <a:pt x="91" y="2"/>
                    <a:pt x="91" y="2"/>
                  </a:cubicBezTo>
                  <a:cubicBezTo>
                    <a:pt x="91" y="2"/>
                    <a:pt x="91" y="2"/>
                    <a:pt x="91" y="2"/>
                  </a:cubicBezTo>
                  <a:cubicBezTo>
                    <a:pt x="90" y="2"/>
                    <a:pt x="90" y="2"/>
                    <a:pt x="90" y="1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2"/>
                    <a:pt x="92" y="2"/>
                    <a:pt x="91" y="2"/>
                  </a:cubicBezTo>
                  <a:close/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5" name="Line 40">
              <a:extLst>
                <a:ext uri="{FF2B5EF4-FFF2-40B4-BE49-F238E27FC236}">
                  <a16:creationId xmlns:a16="http://schemas.microsoft.com/office/drawing/2014/main" id="{00000000-0008-0000-0700-0000280000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229225" y="4238625"/>
              <a:ext cx="190500" cy="19050"/>
            </a:xfrm>
            <a:prstGeom prst="line">
              <a:avLst/>
            </a:pr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6" name="Freeform 41">
              <a:extLst>
                <a:ext uri="{FF2B5EF4-FFF2-40B4-BE49-F238E27FC236}">
                  <a16:creationId xmlns:a16="http://schemas.microsoft.com/office/drawing/2014/main" id="{00000000-0008-0000-0700-000029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0050" y="3057525"/>
              <a:ext cx="476250" cy="552450"/>
            </a:xfrm>
            <a:custGeom>
              <a:avLst/>
              <a:gdLst>
                <a:gd name="T0" fmla="*/ 0 w 151"/>
                <a:gd name="T1" fmla="*/ 174 h 174"/>
                <a:gd name="T2" fmla="*/ 6 w 151"/>
                <a:gd name="T3" fmla="*/ 171 h 174"/>
                <a:gd name="T4" fmla="*/ 47 w 151"/>
                <a:gd name="T5" fmla="*/ 152 h 174"/>
                <a:gd name="T6" fmla="*/ 47 w 151"/>
                <a:gd name="T7" fmla="*/ 152 h 174"/>
                <a:gd name="T8" fmla="*/ 57 w 151"/>
                <a:gd name="T9" fmla="*/ 154 h 174"/>
                <a:gd name="T10" fmla="*/ 93 w 151"/>
                <a:gd name="T11" fmla="*/ 156 h 174"/>
                <a:gd name="T12" fmla="*/ 75 w 151"/>
                <a:gd name="T13" fmla="*/ 144 h 174"/>
                <a:gd name="T14" fmla="*/ 75 w 151"/>
                <a:gd name="T15" fmla="*/ 144 h 174"/>
                <a:gd name="T16" fmla="*/ 91 w 151"/>
                <a:gd name="T17" fmla="*/ 78 h 174"/>
                <a:gd name="T18" fmla="*/ 104 w 151"/>
                <a:gd name="T19" fmla="*/ 27 h 174"/>
                <a:gd name="T20" fmla="*/ 104 w 151"/>
                <a:gd name="T21" fmla="*/ 25 h 174"/>
                <a:gd name="T22" fmla="*/ 105 w 151"/>
                <a:gd name="T23" fmla="*/ 25 h 174"/>
                <a:gd name="T24" fmla="*/ 106 w 151"/>
                <a:gd name="T25" fmla="*/ 25 h 174"/>
                <a:gd name="T26" fmla="*/ 132 w 151"/>
                <a:gd name="T27" fmla="*/ 23 h 174"/>
                <a:gd name="T28" fmla="*/ 150 w 151"/>
                <a:gd name="T29" fmla="*/ 1 h 174"/>
                <a:gd name="T30" fmla="*/ 151 w 151"/>
                <a:gd name="T31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1" h="174">
                  <a:moveTo>
                    <a:pt x="0" y="174"/>
                  </a:moveTo>
                  <a:cubicBezTo>
                    <a:pt x="6" y="171"/>
                    <a:pt x="6" y="171"/>
                    <a:pt x="6" y="171"/>
                  </a:cubicBez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47" y="152"/>
                    <a:pt x="47" y="152"/>
                  </a:cubicBezTo>
                  <a:cubicBezTo>
                    <a:pt x="57" y="154"/>
                    <a:pt x="57" y="154"/>
                    <a:pt x="57" y="154"/>
                  </a:cubicBezTo>
                  <a:cubicBezTo>
                    <a:pt x="93" y="156"/>
                    <a:pt x="93" y="156"/>
                    <a:pt x="93" y="156"/>
                  </a:cubicBezTo>
                  <a:cubicBezTo>
                    <a:pt x="75" y="144"/>
                    <a:pt x="75" y="144"/>
                    <a:pt x="75" y="144"/>
                  </a:cubicBezTo>
                  <a:cubicBezTo>
                    <a:pt x="75" y="144"/>
                    <a:pt x="75" y="144"/>
                    <a:pt x="75" y="144"/>
                  </a:cubicBezTo>
                  <a:cubicBezTo>
                    <a:pt x="91" y="78"/>
                    <a:pt x="91" y="78"/>
                    <a:pt x="91" y="78"/>
                  </a:cubicBezTo>
                  <a:cubicBezTo>
                    <a:pt x="104" y="27"/>
                    <a:pt x="104" y="27"/>
                    <a:pt x="104" y="27"/>
                  </a:cubicBezTo>
                  <a:cubicBezTo>
                    <a:pt x="104" y="25"/>
                    <a:pt x="104" y="25"/>
                    <a:pt x="104" y="25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6" y="25"/>
                    <a:pt x="106" y="25"/>
                    <a:pt x="106" y="25"/>
                  </a:cubicBezTo>
                  <a:cubicBezTo>
                    <a:pt x="132" y="23"/>
                    <a:pt x="132" y="23"/>
                    <a:pt x="132" y="23"/>
                  </a:cubicBezTo>
                  <a:cubicBezTo>
                    <a:pt x="150" y="1"/>
                    <a:pt x="150" y="1"/>
                    <a:pt x="150" y="1"/>
                  </a:cubicBezTo>
                  <a:cubicBezTo>
                    <a:pt x="151" y="0"/>
                    <a:pt x="151" y="0"/>
                    <a:pt x="151" y="0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7" name="Freeform 42">
              <a:extLst>
                <a:ext uri="{FF2B5EF4-FFF2-40B4-BE49-F238E27FC236}">
                  <a16:creationId xmlns:a16="http://schemas.microsoft.com/office/drawing/2014/main" id="{00000000-0008-0000-0700-00002A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14700" y="1485900"/>
              <a:ext cx="1400175" cy="1571625"/>
            </a:xfrm>
            <a:custGeom>
              <a:avLst/>
              <a:gdLst>
                <a:gd name="T0" fmla="*/ 61 w 442"/>
                <a:gd name="T1" fmla="*/ 454 h 494"/>
                <a:gd name="T2" fmla="*/ 108 w 442"/>
                <a:gd name="T3" fmla="*/ 440 h 494"/>
                <a:gd name="T4" fmla="*/ 129 w 442"/>
                <a:gd name="T5" fmla="*/ 433 h 494"/>
                <a:gd name="T6" fmla="*/ 152 w 442"/>
                <a:gd name="T7" fmla="*/ 405 h 494"/>
                <a:gd name="T8" fmla="*/ 153 w 442"/>
                <a:gd name="T9" fmla="*/ 405 h 494"/>
                <a:gd name="T10" fmla="*/ 185 w 442"/>
                <a:gd name="T11" fmla="*/ 422 h 494"/>
                <a:gd name="T12" fmla="*/ 216 w 442"/>
                <a:gd name="T13" fmla="*/ 413 h 494"/>
                <a:gd name="T14" fmla="*/ 216 w 442"/>
                <a:gd name="T15" fmla="*/ 413 h 494"/>
                <a:gd name="T16" fmla="*/ 217 w 442"/>
                <a:gd name="T17" fmla="*/ 413 h 494"/>
                <a:gd name="T18" fmla="*/ 246 w 442"/>
                <a:gd name="T19" fmla="*/ 476 h 494"/>
                <a:gd name="T20" fmla="*/ 247 w 442"/>
                <a:gd name="T21" fmla="*/ 477 h 494"/>
                <a:gd name="T22" fmla="*/ 275 w 442"/>
                <a:gd name="T23" fmla="*/ 455 h 494"/>
                <a:gd name="T24" fmla="*/ 296 w 442"/>
                <a:gd name="T25" fmla="*/ 453 h 494"/>
                <a:gd name="T26" fmla="*/ 323 w 442"/>
                <a:gd name="T27" fmla="*/ 450 h 494"/>
                <a:gd name="T28" fmla="*/ 335 w 442"/>
                <a:gd name="T29" fmla="*/ 449 h 494"/>
                <a:gd name="T30" fmla="*/ 335 w 442"/>
                <a:gd name="T31" fmla="*/ 449 h 494"/>
                <a:gd name="T32" fmla="*/ 342 w 442"/>
                <a:gd name="T33" fmla="*/ 445 h 494"/>
                <a:gd name="T34" fmla="*/ 344 w 442"/>
                <a:gd name="T35" fmla="*/ 494 h 494"/>
                <a:gd name="T36" fmla="*/ 378 w 442"/>
                <a:gd name="T37" fmla="*/ 486 h 494"/>
                <a:gd name="T38" fmla="*/ 407 w 442"/>
                <a:gd name="T39" fmla="*/ 475 h 494"/>
                <a:gd name="T40" fmla="*/ 442 w 442"/>
                <a:gd name="T41" fmla="*/ 475 h 494"/>
                <a:gd name="T42" fmla="*/ 52 w 442"/>
                <a:gd name="T43" fmla="*/ 0 h 494"/>
                <a:gd name="T44" fmla="*/ 64 w 442"/>
                <a:gd name="T45" fmla="*/ 10 h 494"/>
                <a:gd name="T46" fmla="*/ 80 w 442"/>
                <a:gd name="T47" fmla="*/ 23 h 494"/>
                <a:gd name="T48" fmla="*/ 80 w 442"/>
                <a:gd name="T49" fmla="*/ 23 h 494"/>
                <a:gd name="T50" fmla="*/ 102 w 442"/>
                <a:gd name="T51" fmla="*/ 164 h 494"/>
                <a:gd name="T52" fmla="*/ 100 w 442"/>
                <a:gd name="T53" fmla="*/ 216 h 494"/>
                <a:gd name="T54" fmla="*/ 100 w 442"/>
                <a:gd name="T55" fmla="*/ 216 h 494"/>
                <a:gd name="T56" fmla="*/ 88 w 442"/>
                <a:gd name="T57" fmla="*/ 218 h 494"/>
                <a:gd name="T58" fmla="*/ 75 w 442"/>
                <a:gd name="T59" fmla="*/ 218 h 494"/>
                <a:gd name="T60" fmla="*/ 78 w 442"/>
                <a:gd name="T61" fmla="*/ 237 h 494"/>
                <a:gd name="T62" fmla="*/ 106 w 442"/>
                <a:gd name="T63" fmla="*/ 231 h 494"/>
                <a:gd name="T64" fmla="*/ 107 w 442"/>
                <a:gd name="T65" fmla="*/ 231 h 494"/>
                <a:gd name="T66" fmla="*/ 154 w 442"/>
                <a:gd name="T67" fmla="*/ 265 h 494"/>
                <a:gd name="T68" fmla="*/ 154 w 442"/>
                <a:gd name="T69" fmla="*/ 265 h 494"/>
                <a:gd name="T70" fmla="*/ 159 w 442"/>
                <a:gd name="T71" fmla="*/ 312 h 494"/>
                <a:gd name="T72" fmla="*/ 159 w 442"/>
                <a:gd name="T73" fmla="*/ 313 h 494"/>
                <a:gd name="T74" fmla="*/ 129 w 442"/>
                <a:gd name="T75" fmla="*/ 355 h 494"/>
                <a:gd name="T76" fmla="*/ 129 w 442"/>
                <a:gd name="T77" fmla="*/ 355 h 494"/>
                <a:gd name="T78" fmla="*/ 72 w 442"/>
                <a:gd name="T79" fmla="*/ 376 h 494"/>
                <a:gd name="T80" fmla="*/ 44 w 442"/>
                <a:gd name="T81" fmla="*/ 386 h 494"/>
                <a:gd name="T82" fmla="*/ 2 w 442"/>
                <a:gd name="T83" fmla="*/ 401 h 494"/>
                <a:gd name="T84" fmla="*/ 0 w 442"/>
                <a:gd name="T85" fmla="*/ 402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42" h="494">
                  <a:moveTo>
                    <a:pt x="61" y="454"/>
                  </a:moveTo>
                  <a:cubicBezTo>
                    <a:pt x="108" y="440"/>
                    <a:pt x="108" y="440"/>
                    <a:pt x="108" y="440"/>
                  </a:cubicBezTo>
                  <a:cubicBezTo>
                    <a:pt x="129" y="433"/>
                    <a:pt x="129" y="433"/>
                    <a:pt x="129" y="433"/>
                  </a:cubicBezTo>
                  <a:cubicBezTo>
                    <a:pt x="152" y="405"/>
                    <a:pt x="152" y="405"/>
                    <a:pt x="152" y="405"/>
                  </a:cubicBezTo>
                  <a:cubicBezTo>
                    <a:pt x="153" y="405"/>
                    <a:pt x="153" y="405"/>
                    <a:pt x="153" y="405"/>
                  </a:cubicBezTo>
                  <a:cubicBezTo>
                    <a:pt x="185" y="422"/>
                    <a:pt x="185" y="422"/>
                    <a:pt x="185" y="422"/>
                  </a:cubicBezTo>
                  <a:cubicBezTo>
                    <a:pt x="216" y="413"/>
                    <a:pt x="216" y="413"/>
                    <a:pt x="216" y="413"/>
                  </a:cubicBezTo>
                  <a:cubicBezTo>
                    <a:pt x="216" y="413"/>
                    <a:pt x="216" y="413"/>
                    <a:pt x="216" y="413"/>
                  </a:cubicBezTo>
                  <a:cubicBezTo>
                    <a:pt x="216" y="413"/>
                    <a:pt x="217" y="413"/>
                    <a:pt x="217" y="413"/>
                  </a:cubicBezTo>
                  <a:cubicBezTo>
                    <a:pt x="246" y="476"/>
                    <a:pt x="246" y="476"/>
                    <a:pt x="246" y="476"/>
                  </a:cubicBezTo>
                  <a:cubicBezTo>
                    <a:pt x="246" y="476"/>
                    <a:pt x="246" y="477"/>
                    <a:pt x="247" y="477"/>
                  </a:cubicBezTo>
                  <a:cubicBezTo>
                    <a:pt x="249" y="476"/>
                    <a:pt x="275" y="455"/>
                    <a:pt x="275" y="455"/>
                  </a:cubicBezTo>
                  <a:cubicBezTo>
                    <a:pt x="296" y="453"/>
                    <a:pt x="296" y="453"/>
                    <a:pt x="296" y="453"/>
                  </a:cubicBezTo>
                  <a:cubicBezTo>
                    <a:pt x="323" y="450"/>
                    <a:pt x="323" y="450"/>
                    <a:pt x="323" y="450"/>
                  </a:cubicBezTo>
                  <a:cubicBezTo>
                    <a:pt x="335" y="449"/>
                    <a:pt x="335" y="449"/>
                    <a:pt x="335" y="449"/>
                  </a:cubicBezTo>
                  <a:cubicBezTo>
                    <a:pt x="335" y="449"/>
                    <a:pt x="335" y="449"/>
                    <a:pt x="335" y="449"/>
                  </a:cubicBezTo>
                  <a:cubicBezTo>
                    <a:pt x="342" y="445"/>
                    <a:pt x="342" y="445"/>
                    <a:pt x="342" y="445"/>
                  </a:cubicBezTo>
                  <a:cubicBezTo>
                    <a:pt x="344" y="494"/>
                    <a:pt x="344" y="494"/>
                    <a:pt x="344" y="494"/>
                  </a:cubicBezTo>
                  <a:cubicBezTo>
                    <a:pt x="378" y="486"/>
                    <a:pt x="378" y="486"/>
                    <a:pt x="378" y="486"/>
                  </a:cubicBezTo>
                  <a:cubicBezTo>
                    <a:pt x="407" y="475"/>
                    <a:pt x="407" y="475"/>
                    <a:pt x="407" y="475"/>
                  </a:cubicBezTo>
                  <a:cubicBezTo>
                    <a:pt x="442" y="475"/>
                    <a:pt x="442" y="475"/>
                    <a:pt x="442" y="475"/>
                  </a:cubicBezTo>
                  <a:moveTo>
                    <a:pt x="52" y="0"/>
                  </a:moveTo>
                  <a:cubicBezTo>
                    <a:pt x="64" y="10"/>
                    <a:pt x="64" y="10"/>
                    <a:pt x="64" y="10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102" y="164"/>
                    <a:pt x="102" y="164"/>
                    <a:pt x="102" y="164"/>
                  </a:cubicBezTo>
                  <a:cubicBezTo>
                    <a:pt x="100" y="216"/>
                    <a:pt x="100" y="216"/>
                    <a:pt x="100" y="216"/>
                  </a:cubicBezTo>
                  <a:cubicBezTo>
                    <a:pt x="100" y="216"/>
                    <a:pt x="100" y="216"/>
                    <a:pt x="100" y="216"/>
                  </a:cubicBezTo>
                  <a:cubicBezTo>
                    <a:pt x="88" y="218"/>
                    <a:pt x="88" y="218"/>
                    <a:pt x="88" y="218"/>
                  </a:cubicBezTo>
                  <a:cubicBezTo>
                    <a:pt x="75" y="218"/>
                    <a:pt x="75" y="218"/>
                    <a:pt x="75" y="218"/>
                  </a:cubicBezTo>
                  <a:cubicBezTo>
                    <a:pt x="78" y="237"/>
                    <a:pt x="78" y="237"/>
                    <a:pt x="78" y="237"/>
                  </a:cubicBezTo>
                  <a:cubicBezTo>
                    <a:pt x="106" y="231"/>
                    <a:pt x="106" y="231"/>
                    <a:pt x="106" y="231"/>
                  </a:cubicBezTo>
                  <a:cubicBezTo>
                    <a:pt x="106" y="231"/>
                    <a:pt x="106" y="231"/>
                    <a:pt x="107" y="231"/>
                  </a:cubicBezTo>
                  <a:cubicBezTo>
                    <a:pt x="154" y="265"/>
                    <a:pt x="154" y="265"/>
                    <a:pt x="154" y="265"/>
                  </a:cubicBezTo>
                  <a:cubicBezTo>
                    <a:pt x="154" y="265"/>
                    <a:pt x="154" y="265"/>
                    <a:pt x="154" y="265"/>
                  </a:cubicBezTo>
                  <a:cubicBezTo>
                    <a:pt x="159" y="312"/>
                    <a:pt x="159" y="312"/>
                    <a:pt x="159" y="312"/>
                  </a:cubicBezTo>
                  <a:cubicBezTo>
                    <a:pt x="159" y="313"/>
                    <a:pt x="159" y="313"/>
                    <a:pt x="159" y="313"/>
                  </a:cubicBezTo>
                  <a:cubicBezTo>
                    <a:pt x="129" y="355"/>
                    <a:pt x="129" y="355"/>
                    <a:pt x="129" y="355"/>
                  </a:cubicBezTo>
                  <a:cubicBezTo>
                    <a:pt x="129" y="355"/>
                    <a:pt x="129" y="355"/>
                    <a:pt x="129" y="355"/>
                  </a:cubicBezTo>
                  <a:cubicBezTo>
                    <a:pt x="72" y="376"/>
                    <a:pt x="72" y="376"/>
                    <a:pt x="72" y="376"/>
                  </a:cubicBezTo>
                  <a:cubicBezTo>
                    <a:pt x="44" y="386"/>
                    <a:pt x="44" y="386"/>
                    <a:pt x="44" y="386"/>
                  </a:cubicBezTo>
                  <a:cubicBezTo>
                    <a:pt x="2" y="401"/>
                    <a:pt x="2" y="401"/>
                    <a:pt x="2" y="401"/>
                  </a:cubicBezTo>
                  <a:cubicBezTo>
                    <a:pt x="0" y="402"/>
                    <a:pt x="0" y="402"/>
                    <a:pt x="0" y="402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8" name="Freeform 43">
              <a:extLst>
                <a:ext uri="{FF2B5EF4-FFF2-40B4-BE49-F238E27FC236}">
                  <a16:creationId xmlns:a16="http://schemas.microsoft.com/office/drawing/2014/main" id="{00000000-0008-0000-0700-00002B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1475" y="4953000"/>
              <a:ext cx="371475" cy="295275"/>
            </a:xfrm>
            <a:custGeom>
              <a:avLst/>
              <a:gdLst>
                <a:gd name="T0" fmla="*/ 118 w 118"/>
                <a:gd name="T1" fmla="*/ 93 h 93"/>
                <a:gd name="T2" fmla="*/ 98 w 118"/>
                <a:gd name="T3" fmla="*/ 79 h 93"/>
                <a:gd name="T4" fmla="*/ 68 w 118"/>
                <a:gd name="T5" fmla="*/ 89 h 93"/>
                <a:gd name="T6" fmla="*/ 68 w 118"/>
                <a:gd name="T7" fmla="*/ 89 h 93"/>
                <a:gd name="T8" fmla="*/ 59 w 118"/>
                <a:gd name="T9" fmla="*/ 74 h 93"/>
                <a:gd name="T10" fmla="*/ 37 w 118"/>
                <a:gd name="T11" fmla="*/ 30 h 93"/>
                <a:gd name="T12" fmla="*/ 0 w 118"/>
                <a:gd name="T1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93">
                  <a:moveTo>
                    <a:pt x="118" y="93"/>
                  </a:moveTo>
                  <a:cubicBezTo>
                    <a:pt x="98" y="79"/>
                    <a:pt x="98" y="79"/>
                    <a:pt x="98" y="79"/>
                  </a:cubicBezTo>
                  <a:cubicBezTo>
                    <a:pt x="68" y="89"/>
                    <a:pt x="68" y="89"/>
                    <a:pt x="68" y="89"/>
                  </a:cubicBezTo>
                  <a:cubicBezTo>
                    <a:pt x="68" y="89"/>
                    <a:pt x="68" y="89"/>
                    <a:pt x="68" y="89"/>
                  </a:cubicBezTo>
                  <a:cubicBezTo>
                    <a:pt x="59" y="74"/>
                    <a:pt x="59" y="74"/>
                    <a:pt x="59" y="74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9" name="Freeform 44">
              <a:extLst>
                <a:ext uri="{FF2B5EF4-FFF2-40B4-BE49-F238E27FC236}">
                  <a16:creationId xmlns:a16="http://schemas.microsoft.com/office/drawing/2014/main" id="{00000000-0008-0000-0700-00002C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9850" y="3343275"/>
              <a:ext cx="266700" cy="438150"/>
            </a:xfrm>
            <a:custGeom>
              <a:avLst/>
              <a:gdLst>
                <a:gd name="T0" fmla="*/ 23 w 85"/>
                <a:gd name="T1" fmla="*/ 0 h 137"/>
                <a:gd name="T2" fmla="*/ 15 w 85"/>
                <a:gd name="T3" fmla="*/ 4 h 137"/>
                <a:gd name="T4" fmla="*/ 15 w 85"/>
                <a:gd name="T5" fmla="*/ 5 h 137"/>
                <a:gd name="T6" fmla="*/ 15 w 85"/>
                <a:gd name="T7" fmla="*/ 5 h 137"/>
                <a:gd name="T8" fmla="*/ 9 w 85"/>
                <a:gd name="T9" fmla="*/ 19 h 137"/>
                <a:gd name="T10" fmla="*/ 9 w 85"/>
                <a:gd name="T11" fmla="*/ 21 h 137"/>
                <a:gd name="T12" fmla="*/ 0 w 85"/>
                <a:gd name="T13" fmla="*/ 45 h 137"/>
                <a:gd name="T14" fmla="*/ 14 w 85"/>
                <a:gd name="T15" fmla="*/ 59 h 137"/>
                <a:gd name="T16" fmla="*/ 18 w 85"/>
                <a:gd name="T17" fmla="*/ 59 h 137"/>
                <a:gd name="T18" fmla="*/ 31 w 85"/>
                <a:gd name="T19" fmla="*/ 57 h 137"/>
                <a:gd name="T20" fmla="*/ 31 w 85"/>
                <a:gd name="T21" fmla="*/ 58 h 137"/>
                <a:gd name="T22" fmla="*/ 31 w 85"/>
                <a:gd name="T23" fmla="*/ 58 h 137"/>
                <a:gd name="T24" fmla="*/ 25 w 85"/>
                <a:gd name="T25" fmla="*/ 86 h 137"/>
                <a:gd name="T26" fmla="*/ 25 w 85"/>
                <a:gd name="T27" fmla="*/ 86 h 137"/>
                <a:gd name="T28" fmla="*/ 37 w 85"/>
                <a:gd name="T29" fmla="*/ 91 h 137"/>
                <a:gd name="T30" fmla="*/ 37 w 85"/>
                <a:gd name="T31" fmla="*/ 92 h 137"/>
                <a:gd name="T32" fmla="*/ 32 w 85"/>
                <a:gd name="T33" fmla="*/ 123 h 137"/>
                <a:gd name="T34" fmla="*/ 43 w 85"/>
                <a:gd name="T35" fmla="*/ 119 h 137"/>
                <a:gd name="T36" fmla="*/ 44 w 85"/>
                <a:gd name="T37" fmla="*/ 119 h 137"/>
                <a:gd name="T38" fmla="*/ 52 w 85"/>
                <a:gd name="T39" fmla="*/ 116 h 137"/>
                <a:gd name="T40" fmla="*/ 52 w 85"/>
                <a:gd name="T41" fmla="*/ 116 h 137"/>
                <a:gd name="T42" fmla="*/ 52 w 85"/>
                <a:gd name="T43" fmla="*/ 116 h 137"/>
                <a:gd name="T44" fmla="*/ 62 w 85"/>
                <a:gd name="T45" fmla="*/ 125 h 137"/>
                <a:gd name="T46" fmla="*/ 74 w 85"/>
                <a:gd name="T47" fmla="*/ 137 h 137"/>
                <a:gd name="T48" fmla="*/ 85 w 85"/>
                <a:gd name="T49" fmla="*/ 13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5" h="137">
                  <a:moveTo>
                    <a:pt x="23" y="0"/>
                  </a:moveTo>
                  <a:cubicBezTo>
                    <a:pt x="15" y="4"/>
                    <a:pt x="15" y="4"/>
                    <a:pt x="15" y="4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7"/>
                    <a:pt x="31" y="57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25" y="86"/>
                    <a:pt x="25" y="86"/>
                    <a:pt x="25" y="86"/>
                  </a:cubicBezTo>
                  <a:cubicBezTo>
                    <a:pt x="25" y="86"/>
                    <a:pt x="25" y="86"/>
                    <a:pt x="25" y="86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37" y="91"/>
                    <a:pt x="37" y="92"/>
                    <a:pt x="37" y="92"/>
                  </a:cubicBezTo>
                  <a:cubicBezTo>
                    <a:pt x="32" y="123"/>
                    <a:pt x="32" y="123"/>
                    <a:pt x="32" y="123"/>
                  </a:cubicBezTo>
                  <a:cubicBezTo>
                    <a:pt x="43" y="119"/>
                    <a:pt x="43" y="119"/>
                    <a:pt x="43" y="119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52" y="116"/>
                    <a:pt x="52" y="116"/>
                    <a:pt x="52" y="116"/>
                  </a:cubicBezTo>
                  <a:cubicBezTo>
                    <a:pt x="52" y="116"/>
                    <a:pt x="52" y="116"/>
                    <a:pt x="52" y="116"/>
                  </a:cubicBezTo>
                  <a:cubicBezTo>
                    <a:pt x="52" y="116"/>
                    <a:pt x="52" y="116"/>
                    <a:pt x="52" y="116"/>
                  </a:cubicBezTo>
                  <a:cubicBezTo>
                    <a:pt x="62" y="125"/>
                    <a:pt x="62" y="125"/>
                    <a:pt x="62" y="125"/>
                  </a:cubicBezTo>
                  <a:cubicBezTo>
                    <a:pt x="74" y="137"/>
                    <a:pt x="74" y="137"/>
                    <a:pt x="74" y="137"/>
                  </a:cubicBezTo>
                  <a:cubicBezTo>
                    <a:pt x="85" y="131"/>
                    <a:pt x="85" y="131"/>
                    <a:pt x="85" y="131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0" name="Freeform 45">
              <a:extLst>
                <a:ext uri="{FF2B5EF4-FFF2-40B4-BE49-F238E27FC236}">
                  <a16:creationId xmlns:a16="http://schemas.microsoft.com/office/drawing/2014/main" id="{00000000-0008-0000-0700-00002D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6925" y="3181350"/>
              <a:ext cx="561975" cy="142875"/>
            </a:xfrm>
            <a:custGeom>
              <a:avLst/>
              <a:gdLst>
                <a:gd name="T0" fmla="*/ 0 w 176"/>
                <a:gd name="T1" fmla="*/ 29 h 44"/>
                <a:gd name="T2" fmla="*/ 54 w 176"/>
                <a:gd name="T3" fmla="*/ 42 h 44"/>
                <a:gd name="T4" fmla="*/ 52 w 176"/>
                <a:gd name="T5" fmla="*/ 21 h 44"/>
                <a:gd name="T6" fmla="*/ 64 w 176"/>
                <a:gd name="T7" fmla="*/ 15 h 44"/>
                <a:gd name="T8" fmla="*/ 80 w 176"/>
                <a:gd name="T9" fmla="*/ 8 h 44"/>
                <a:gd name="T10" fmla="*/ 95 w 176"/>
                <a:gd name="T11" fmla="*/ 0 h 44"/>
                <a:gd name="T12" fmla="*/ 96 w 176"/>
                <a:gd name="T13" fmla="*/ 0 h 44"/>
                <a:gd name="T14" fmla="*/ 96 w 176"/>
                <a:gd name="T15" fmla="*/ 0 h 44"/>
                <a:gd name="T16" fmla="*/ 106 w 176"/>
                <a:gd name="T17" fmla="*/ 43 h 44"/>
                <a:gd name="T18" fmla="*/ 119 w 176"/>
                <a:gd name="T19" fmla="*/ 40 h 44"/>
                <a:gd name="T20" fmla="*/ 119 w 176"/>
                <a:gd name="T21" fmla="*/ 40 h 44"/>
                <a:gd name="T22" fmla="*/ 135 w 176"/>
                <a:gd name="T23" fmla="*/ 27 h 44"/>
                <a:gd name="T24" fmla="*/ 135 w 176"/>
                <a:gd name="T25" fmla="*/ 27 h 44"/>
                <a:gd name="T26" fmla="*/ 135 w 176"/>
                <a:gd name="T27" fmla="*/ 27 h 44"/>
                <a:gd name="T28" fmla="*/ 148 w 176"/>
                <a:gd name="T29" fmla="*/ 34 h 44"/>
                <a:gd name="T30" fmla="*/ 158 w 176"/>
                <a:gd name="T31" fmla="*/ 40 h 44"/>
                <a:gd name="T32" fmla="*/ 166 w 176"/>
                <a:gd name="T33" fmla="*/ 44 h 44"/>
                <a:gd name="T34" fmla="*/ 166 w 176"/>
                <a:gd name="T35" fmla="*/ 43 h 44"/>
                <a:gd name="T36" fmla="*/ 167 w 176"/>
                <a:gd name="T37" fmla="*/ 40 h 44"/>
                <a:gd name="T38" fmla="*/ 168 w 176"/>
                <a:gd name="T39" fmla="*/ 37 h 44"/>
                <a:gd name="T40" fmla="*/ 171 w 176"/>
                <a:gd name="T41" fmla="*/ 31 h 44"/>
                <a:gd name="T42" fmla="*/ 176 w 176"/>
                <a:gd name="T43" fmla="*/ 1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6" h="44">
                  <a:moveTo>
                    <a:pt x="0" y="29"/>
                  </a:moveTo>
                  <a:cubicBezTo>
                    <a:pt x="54" y="42"/>
                    <a:pt x="54" y="42"/>
                    <a:pt x="54" y="42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80" y="8"/>
                    <a:pt x="80" y="8"/>
                    <a:pt x="80" y="8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106" y="43"/>
                    <a:pt x="106" y="43"/>
                    <a:pt x="106" y="43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35" y="27"/>
                    <a:pt x="135" y="27"/>
                    <a:pt x="135" y="27"/>
                  </a:cubicBezTo>
                  <a:cubicBezTo>
                    <a:pt x="135" y="27"/>
                    <a:pt x="135" y="27"/>
                    <a:pt x="135" y="27"/>
                  </a:cubicBezTo>
                  <a:cubicBezTo>
                    <a:pt x="135" y="27"/>
                    <a:pt x="135" y="27"/>
                    <a:pt x="135" y="27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58" y="40"/>
                    <a:pt x="158" y="40"/>
                    <a:pt x="158" y="40"/>
                  </a:cubicBezTo>
                  <a:cubicBezTo>
                    <a:pt x="166" y="44"/>
                    <a:pt x="166" y="44"/>
                    <a:pt x="166" y="44"/>
                  </a:cubicBezTo>
                  <a:cubicBezTo>
                    <a:pt x="166" y="43"/>
                    <a:pt x="166" y="43"/>
                    <a:pt x="166" y="43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71" y="31"/>
                    <a:pt x="171" y="31"/>
                    <a:pt x="171" y="31"/>
                  </a:cubicBezTo>
                  <a:cubicBezTo>
                    <a:pt x="176" y="16"/>
                    <a:pt x="176" y="16"/>
                    <a:pt x="176" y="16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1" name="Freeform 46">
              <a:extLst>
                <a:ext uri="{FF2B5EF4-FFF2-40B4-BE49-F238E27FC236}">
                  <a16:creationId xmlns:a16="http://schemas.microsoft.com/office/drawing/2014/main" id="{00000000-0008-0000-0700-00002E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10250" y="3200400"/>
              <a:ext cx="66675" cy="361950"/>
            </a:xfrm>
            <a:custGeom>
              <a:avLst/>
              <a:gdLst>
                <a:gd name="T0" fmla="*/ 7 w 7"/>
                <a:gd name="T1" fmla="*/ 7 h 38"/>
                <a:gd name="T2" fmla="*/ 7 w 7"/>
                <a:gd name="T3" fmla="*/ 0 h 38"/>
                <a:gd name="T4" fmla="*/ 0 w 7"/>
                <a:gd name="T5" fmla="*/ 38 h 38"/>
                <a:gd name="T6" fmla="*/ 6 w 7"/>
                <a:gd name="T7" fmla="*/ 11 h 38"/>
                <a:gd name="T8" fmla="*/ 7 w 7"/>
                <a:gd name="T9" fmla="*/ 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8">
                  <a:moveTo>
                    <a:pt x="7" y="7"/>
                  </a:moveTo>
                  <a:lnTo>
                    <a:pt x="7" y="0"/>
                  </a:lnTo>
                  <a:moveTo>
                    <a:pt x="0" y="38"/>
                  </a:moveTo>
                  <a:lnTo>
                    <a:pt x="6" y="11"/>
                  </a:lnTo>
                  <a:lnTo>
                    <a:pt x="7" y="7"/>
                  </a:ln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2" name="Freeform 47">
              <a:extLst>
                <a:ext uri="{FF2B5EF4-FFF2-40B4-BE49-F238E27FC236}">
                  <a16:creationId xmlns:a16="http://schemas.microsoft.com/office/drawing/2014/main" id="{00000000-0008-0000-0700-00002F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76900" y="3543300"/>
              <a:ext cx="771525" cy="1209675"/>
            </a:xfrm>
            <a:custGeom>
              <a:avLst/>
              <a:gdLst>
                <a:gd name="T0" fmla="*/ 43 w 244"/>
                <a:gd name="T1" fmla="*/ 4 h 379"/>
                <a:gd name="T2" fmla="*/ 20 w 244"/>
                <a:gd name="T3" fmla="*/ 73 h 379"/>
                <a:gd name="T4" fmla="*/ 17 w 244"/>
                <a:gd name="T5" fmla="*/ 107 h 379"/>
                <a:gd name="T6" fmla="*/ 0 w 244"/>
                <a:gd name="T7" fmla="*/ 146 h 379"/>
                <a:gd name="T8" fmla="*/ 0 w 244"/>
                <a:gd name="T9" fmla="*/ 146 h 379"/>
                <a:gd name="T10" fmla="*/ 47 w 244"/>
                <a:gd name="T11" fmla="*/ 227 h 379"/>
                <a:gd name="T12" fmla="*/ 47 w 244"/>
                <a:gd name="T13" fmla="*/ 227 h 379"/>
                <a:gd name="T14" fmla="*/ 82 w 244"/>
                <a:gd name="T15" fmla="*/ 256 h 379"/>
                <a:gd name="T16" fmla="*/ 79 w 244"/>
                <a:gd name="T17" fmla="*/ 321 h 379"/>
                <a:gd name="T18" fmla="*/ 78 w 244"/>
                <a:gd name="T19" fmla="*/ 339 h 379"/>
                <a:gd name="T20" fmla="*/ 78 w 244"/>
                <a:gd name="T21" fmla="*/ 343 h 379"/>
                <a:gd name="T22" fmla="*/ 111 w 244"/>
                <a:gd name="T23" fmla="*/ 368 h 379"/>
                <a:gd name="T24" fmla="*/ 112 w 244"/>
                <a:gd name="T25" fmla="*/ 369 h 379"/>
                <a:gd name="T26" fmla="*/ 119 w 244"/>
                <a:gd name="T27" fmla="*/ 379 h 379"/>
                <a:gd name="T28" fmla="*/ 244 w 244"/>
                <a:gd name="T29" fmla="*/ 170 h 379"/>
                <a:gd name="T30" fmla="*/ 239 w 244"/>
                <a:gd name="T31" fmla="*/ 164 h 379"/>
                <a:gd name="T32" fmla="*/ 217 w 244"/>
                <a:gd name="T33" fmla="*/ 176 h 379"/>
                <a:gd name="T34" fmla="*/ 217 w 244"/>
                <a:gd name="T35" fmla="*/ 175 h 379"/>
                <a:gd name="T36" fmla="*/ 212 w 244"/>
                <a:gd name="T37" fmla="*/ 168 h 379"/>
                <a:gd name="T38" fmla="*/ 204 w 244"/>
                <a:gd name="T39" fmla="*/ 153 h 379"/>
                <a:gd name="T40" fmla="*/ 203 w 244"/>
                <a:gd name="T41" fmla="*/ 152 h 379"/>
                <a:gd name="T42" fmla="*/ 187 w 244"/>
                <a:gd name="T43" fmla="*/ 128 h 379"/>
                <a:gd name="T44" fmla="*/ 187 w 244"/>
                <a:gd name="T45" fmla="*/ 128 h 379"/>
                <a:gd name="T46" fmla="*/ 192 w 244"/>
                <a:gd name="T47" fmla="*/ 125 h 379"/>
                <a:gd name="T48" fmla="*/ 191 w 244"/>
                <a:gd name="T49" fmla="*/ 123 h 379"/>
                <a:gd name="T50" fmla="*/ 187 w 244"/>
                <a:gd name="T51" fmla="*/ 113 h 379"/>
                <a:gd name="T52" fmla="*/ 176 w 244"/>
                <a:gd name="T53" fmla="*/ 93 h 379"/>
                <a:gd name="T54" fmla="*/ 158 w 244"/>
                <a:gd name="T55" fmla="*/ 97 h 379"/>
                <a:gd name="T56" fmla="*/ 147 w 244"/>
                <a:gd name="T57" fmla="*/ 76 h 379"/>
                <a:gd name="T58" fmla="*/ 116 w 244"/>
                <a:gd name="T59" fmla="*/ 1 h 379"/>
                <a:gd name="T60" fmla="*/ 116 w 244"/>
                <a:gd name="T61" fmla="*/ 1 h 379"/>
                <a:gd name="T62" fmla="*/ 116 w 244"/>
                <a:gd name="T63" fmla="*/ 1 h 379"/>
                <a:gd name="T64" fmla="*/ 101 w 244"/>
                <a:gd name="T65" fmla="*/ 8 h 379"/>
                <a:gd name="T66" fmla="*/ 43 w 244"/>
                <a:gd name="T67" fmla="*/ 4 h 379"/>
                <a:gd name="T68" fmla="*/ 43 w 244"/>
                <a:gd name="T69" fmla="*/ 4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4" h="379">
                  <a:moveTo>
                    <a:pt x="43" y="4"/>
                  </a:moveTo>
                  <a:cubicBezTo>
                    <a:pt x="20" y="73"/>
                    <a:pt x="20" y="73"/>
                    <a:pt x="20" y="73"/>
                  </a:cubicBezTo>
                  <a:cubicBezTo>
                    <a:pt x="17" y="107"/>
                    <a:pt x="17" y="107"/>
                    <a:pt x="17" y="107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47" y="227"/>
                    <a:pt x="47" y="227"/>
                    <a:pt x="47" y="227"/>
                  </a:cubicBezTo>
                  <a:cubicBezTo>
                    <a:pt x="47" y="227"/>
                    <a:pt x="47" y="227"/>
                    <a:pt x="47" y="227"/>
                  </a:cubicBezTo>
                  <a:cubicBezTo>
                    <a:pt x="82" y="256"/>
                    <a:pt x="82" y="256"/>
                    <a:pt x="82" y="256"/>
                  </a:cubicBezTo>
                  <a:cubicBezTo>
                    <a:pt x="82" y="256"/>
                    <a:pt x="79" y="321"/>
                    <a:pt x="79" y="321"/>
                  </a:cubicBezTo>
                  <a:cubicBezTo>
                    <a:pt x="78" y="339"/>
                    <a:pt x="78" y="339"/>
                    <a:pt x="78" y="339"/>
                  </a:cubicBezTo>
                  <a:cubicBezTo>
                    <a:pt x="78" y="343"/>
                    <a:pt x="78" y="343"/>
                    <a:pt x="78" y="343"/>
                  </a:cubicBezTo>
                  <a:cubicBezTo>
                    <a:pt x="111" y="368"/>
                    <a:pt x="111" y="368"/>
                    <a:pt x="111" y="368"/>
                  </a:cubicBezTo>
                  <a:cubicBezTo>
                    <a:pt x="111" y="368"/>
                    <a:pt x="111" y="369"/>
                    <a:pt x="112" y="369"/>
                  </a:cubicBezTo>
                  <a:cubicBezTo>
                    <a:pt x="119" y="379"/>
                    <a:pt x="119" y="379"/>
                    <a:pt x="119" y="379"/>
                  </a:cubicBezTo>
                  <a:moveTo>
                    <a:pt x="244" y="170"/>
                  </a:moveTo>
                  <a:cubicBezTo>
                    <a:pt x="239" y="164"/>
                    <a:pt x="239" y="164"/>
                    <a:pt x="239" y="164"/>
                  </a:cubicBezTo>
                  <a:cubicBezTo>
                    <a:pt x="217" y="176"/>
                    <a:pt x="217" y="176"/>
                    <a:pt x="217" y="176"/>
                  </a:cubicBezTo>
                  <a:cubicBezTo>
                    <a:pt x="217" y="176"/>
                    <a:pt x="217" y="176"/>
                    <a:pt x="217" y="175"/>
                  </a:cubicBezTo>
                  <a:cubicBezTo>
                    <a:pt x="212" y="168"/>
                    <a:pt x="212" y="168"/>
                    <a:pt x="212" y="168"/>
                  </a:cubicBezTo>
                  <a:cubicBezTo>
                    <a:pt x="204" y="153"/>
                    <a:pt x="204" y="153"/>
                    <a:pt x="204" y="153"/>
                  </a:cubicBezTo>
                  <a:cubicBezTo>
                    <a:pt x="203" y="152"/>
                    <a:pt x="203" y="152"/>
                    <a:pt x="203" y="152"/>
                  </a:cubicBezTo>
                  <a:cubicBezTo>
                    <a:pt x="187" y="128"/>
                    <a:pt x="187" y="128"/>
                    <a:pt x="187" y="128"/>
                  </a:cubicBezTo>
                  <a:cubicBezTo>
                    <a:pt x="187" y="128"/>
                    <a:pt x="187" y="128"/>
                    <a:pt x="187" y="128"/>
                  </a:cubicBezTo>
                  <a:cubicBezTo>
                    <a:pt x="192" y="125"/>
                    <a:pt x="192" y="125"/>
                    <a:pt x="192" y="125"/>
                  </a:cubicBezTo>
                  <a:cubicBezTo>
                    <a:pt x="191" y="123"/>
                    <a:pt x="191" y="123"/>
                    <a:pt x="191" y="12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76" y="93"/>
                    <a:pt x="176" y="93"/>
                    <a:pt x="176" y="93"/>
                  </a:cubicBezTo>
                  <a:cubicBezTo>
                    <a:pt x="158" y="97"/>
                    <a:pt x="158" y="97"/>
                    <a:pt x="158" y="97"/>
                  </a:cubicBezTo>
                  <a:cubicBezTo>
                    <a:pt x="147" y="76"/>
                    <a:pt x="147" y="76"/>
                    <a:pt x="147" y="76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6" y="0"/>
                    <a:pt x="116" y="0"/>
                    <a:pt x="116" y="1"/>
                  </a:cubicBezTo>
                  <a:cubicBezTo>
                    <a:pt x="101" y="8"/>
                    <a:pt x="101" y="8"/>
                    <a:pt x="101" y="8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43" y="4"/>
                    <a:pt x="43" y="4"/>
                    <a:pt x="43" y="4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3" name="Freeform 48">
              <a:extLst>
                <a:ext uri="{FF2B5EF4-FFF2-40B4-BE49-F238E27FC236}">
                  <a16:creationId xmlns:a16="http://schemas.microsoft.com/office/drawing/2014/main" id="{00000000-0008-0000-0700-000030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0175" y="3400425"/>
              <a:ext cx="209550" cy="857250"/>
            </a:xfrm>
            <a:custGeom>
              <a:avLst/>
              <a:gdLst>
                <a:gd name="T0" fmla="*/ 65 w 65"/>
                <a:gd name="T1" fmla="*/ 271 h 271"/>
                <a:gd name="T2" fmla="*/ 61 w 65"/>
                <a:gd name="T3" fmla="*/ 201 h 271"/>
                <a:gd name="T4" fmla="*/ 60 w 65"/>
                <a:gd name="T5" fmla="*/ 200 h 271"/>
                <a:gd name="T6" fmla="*/ 27 w 65"/>
                <a:gd name="T7" fmla="*/ 149 h 271"/>
                <a:gd name="T8" fmla="*/ 0 w 65"/>
                <a:gd name="T9" fmla="*/ 108 h 271"/>
                <a:gd name="T10" fmla="*/ 20 w 65"/>
                <a:gd name="T11" fmla="*/ 78 h 271"/>
                <a:gd name="T12" fmla="*/ 20 w 65"/>
                <a:gd name="T13" fmla="*/ 78 h 271"/>
                <a:gd name="T14" fmla="*/ 23 w 65"/>
                <a:gd name="T1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" h="271">
                  <a:moveTo>
                    <a:pt x="65" y="271"/>
                  </a:moveTo>
                  <a:cubicBezTo>
                    <a:pt x="61" y="201"/>
                    <a:pt x="61" y="201"/>
                    <a:pt x="61" y="201"/>
                  </a:cubicBezTo>
                  <a:cubicBezTo>
                    <a:pt x="60" y="200"/>
                    <a:pt x="60" y="200"/>
                    <a:pt x="60" y="200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20" y="78"/>
                    <a:pt x="20" y="78"/>
                    <a:pt x="20" y="78"/>
                  </a:cubicBezTo>
                  <a:cubicBezTo>
                    <a:pt x="20" y="78"/>
                    <a:pt x="20" y="78"/>
                    <a:pt x="20" y="78"/>
                  </a:cubicBezTo>
                  <a:cubicBezTo>
                    <a:pt x="23" y="0"/>
                    <a:pt x="23" y="0"/>
                    <a:pt x="23" y="0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4" name="Freeform 49">
              <a:extLst>
                <a:ext uri="{FF2B5EF4-FFF2-40B4-BE49-F238E27FC236}">
                  <a16:creationId xmlns:a16="http://schemas.microsoft.com/office/drawing/2014/main" id="{00000000-0008-0000-0700-000031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7800" y="4257675"/>
              <a:ext cx="200025" cy="647700"/>
            </a:xfrm>
            <a:custGeom>
              <a:avLst/>
              <a:gdLst>
                <a:gd name="T0" fmla="*/ 51 w 62"/>
                <a:gd name="T1" fmla="*/ 0 h 204"/>
                <a:gd name="T2" fmla="*/ 62 w 62"/>
                <a:gd name="T3" fmla="*/ 30 h 204"/>
                <a:gd name="T4" fmla="*/ 62 w 62"/>
                <a:gd name="T5" fmla="*/ 31 h 204"/>
                <a:gd name="T6" fmla="*/ 33 w 62"/>
                <a:gd name="T7" fmla="*/ 44 h 204"/>
                <a:gd name="T8" fmla="*/ 14 w 62"/>
                <a:gd name="T9" fmla="*/ 51 h 204"/>
                <a:gd name="T10" fmla="*/ 9 w 62"/>
                <a:gd name="T11" fmla="*/ 86 h 204"/>
                <a:gd name="T12" fmla="*/ 28 w 62"/>
                <a:gd name="T13" fmla="*/ 126 h 204"/>
                <a:gd name="T14" fmla="*/ 28 w 62"/>
                <a:gd name="T15" fmla="*/ 127 h 204"/>
                <a:gd name="T16" fmla="*/ 22 w 62"/>
                <a:gd name="T17" fmla="*/ 152 h 204"/>
                <a:gd name="T18" fmla="*/ 9 w 62"/>
                <a:gd name="T19" fmla="*/ 203 h 204"/>
                <a:gd name="T20" fmla="*/ 0 w 62"/>
                <a:gd name="T2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" h="204">
                  <a:moveTo>
                    <a:pt x="51" y="0"/>
                  </a:moveTo>
                  <a:cubicBezTo>
                    <a:pt x="62" y="30"/>
                    <a:pt x="62" y="30"/>
                    <a:pt x="62" y="30"/>
                  </a:cubicBezTo>
                  <a:cubicBezTo>
                    <a:pt x="62" y="30"/>
                    <a:pt x="62" y="31"/>
                    <a:pt x="62" y="31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126"/>
                    <a:pt x="28" y="126"/>
                    <a:pt x="28" y="126"/>
                  </a:cubicBezTo>
                  <a:cubicBezTo>
                    <a:pt x="28" y="126"/>
                    <a:pt x="28" y="126"/>
                    <a:pt x="28" y="127"/>
                  </a:cubicBezTo>
                  <a:cubicBezTo>
                    <a:pt x="22" y="152"/>
                    <a:pt x="22" y="152"/>
                    <a:pt x="22" y="152"/>
                  </a:cubicBezTo>
                  <a:cubicBezTo>
                    <a:pt x="9" y="203"/>
                    <a:pt x="9" y="203"/>
                    <a:pt x="9" y="203"/>
                  </a:cubicBezTo>
                  <a:cubicBezTo>
                    <a:pt x="0" y="204"/>
                    <a:pt x="0" y="204"/>
                    <a:pt x="0" y="204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5" name="Freeform 50">
              <a:extLst>
                <a:ext uri="{FF2B5EF4-FFF2-40B4-BE49-F238E27FC236}">
                  <a16:creationId xmlns:a16="http://schemas.microsoft.com/office/drawing/2014/main" id="{00000000-0008-0000-0700-000032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5" y="9525"/>
              <a:ext cx="6543675" cy="5857875"/>
            </a:xfrm>
            <a:custGeom>
              <a:avLst/>
              <a:gdLst>
                <a:gd name="T0" fmla="*/ 2042 w 2058"/>
                <a:gd name="T1" fmla="*/ 915 h 1842"/>
                <a:gd name="T2" fmla="*/ 2036 w 2058"/>
                <a:gd name="T3" fmla="*/ 815 h 1842"/>
                <a:gd name="T4" fmla="*/ 2001 w 2058"/>
                <a:gd name="T5" fmla="*/ 762 h 1842"/>
                <a:gd name="T6" fmla="*/ 1966 w 2058"/>
                <a:gd name="T7" fmla="*/ 766 h 1842"/>
                <a:gd name="T8" fmla="*/ 1925 w 2058"/>
                <a:gd name="T9" fmla="*/ 760 h 1842"/>
                <a:gd name="T10" fmla="*/ 1878 w 2058"/>
                <a:gd name="T11" fmla="*/ 791 h 1842"/>
                <a:gd name="T12" fmla="*/ 1827 w 2058"/>
                <a:gd name="T13" fmla="*/ 758 h 1842"/>
                <a:gd name="T14" fmla="*/ 1806 w 2058"/>
                <a:gd name="T15" fmla="*/ 815 h 1842"/>
                <a:gd name="T16" fmla="*/ 1832 w 2058"/>
                <a:gd name="T17" fmla="*/ 978 h 1842"/>
                <a:gd name="T18" fmla="*/ 1816 w 2058"/>
                <a:gd name="T19" fmla="*/ 1015 h 1842"/>
                <a:gd name="T20" fmla="*/ 1804 w 2058"/>
                <a:gd name="T21" fmla="*/ 1014 h 1842"/>
                <a:gd name="T22" fmla="*/ 1753 w 2058"/>
                <a:gd name="T23" fmla="*/ 1016 h 1842"/>
                <a:gd name="T24" fmla="*/ 1654 w 2058"/>
                <a:gd name="T25" fmla="*/ 1036 h 1842"/>
                <a:gd name="T26" fmla="*/ 1615 w 2058"/>
                <a:gd name="T27" fmla="*/ 1064 h 1842"/>
                <a:gd name="T28" fmla="*/ 1561 w 2058"/>
                <a:gd name="T29" fmla="*/ 1040 h 1842"/>
                <a:gd name="T30" fmla="*/ 1521 w 2058"/>
                <a:gd name="T31" fmla="*/ 958 h 1842"/>
                <a:gd name="T32" fmla="*/ 1502 w 2058"/>
                <a:gd name="T33" fmla="*/ 892 h 1842"/>
                <a:gd name="T34" fmla="*/ 1462 w 2058"/>
                <a:gd name="T35" fmla="*/ 786 h 1842"/>
                <a:gd name="T36" fmla="*/ 1403 w 2058"/>
                <a:gd name="T37" fmla="*/ 688 h 1842"/>
                <a:gd name="T38" fmla="*/ 1434 w 2058"/>
                <a:gd name="T39" fmla="*/ 579 h 1842"/>
                <a:gd name="T40" fmla="*/ 1329 w 2058"/>
                <a:gd name="T41" fmla="*/ 446 h 1842"/>
                <a:gd name="T42" fmla="*/ 1315 w 2058"/>
                <a:gd name="T43" fmla="*/ 370 h 1842"/>
                <a:gd name="T44" fmla="*/ 1220 w 2058"/>
                <a:gd name="T45" fmla="*/ 309 h 1842"/>
                <a:gd name="T46" fmla="*/ 1221 w 2058"/>
                <a:gd name="T47" fmla="*/ 229 h 1842"/>
                <a:gd name="T48" fmla="*/ 1075 w 2058"/>
                <a:gd name="T49" fmla="*/ 40 h 1842"/>
                <a:gd name="T50" fmla="*/ 741 w 2058"/>
                <a:gd name="T51" fmla="*/ 18 h 1842"/>
                <a:gd name="T52" fmla="*/ 690 w 2058"/>
                <a:gd name="T53" fmla="*/ 0 h 1842"/>
                <a:gd name="T54" fmla="*/ 524 w 2058"/>
                <a:gd name="T55" fmla="*/ 69 h 1842"/>
                <a:gd name="T56" fmla="*/ 396 w 2058"/>
                <a:gd name="T57" fmla="*/ 40 h 1842"/>
                <a:gd name="T58" fmla="*/ 251 w 2058"/>
                <a:gd name="T59" fmla="*/ 160 h 1842"/>
                <a:gd name="T60" fmla="*/ 140 w 2058"/>
                <a:gd name="T61" fmla="*/ 192 h 1842"/>
                <a:gd name="T62" fmla="*/ 49 w 2058"/>
                <a:gd name="T63" fmla="*/ 311 h 1842"/>
                <a:gd name="T64" fmla="*/ 48 w 2058"/>
                <a:gd name="T65" fmla="*/ 378 h 1842"/>
                <a:gd name="T66" fmla="*/ 59 w 2058"/>
                <a:gd name="T67" fmla="*/ 575 h 1842"/>
                <a:gd name="T68" fmla="*/ 174 w 2058"/>
                <a:gd name="T69" fmla="*/ 613 h 1842"/>
                <a:gd name="T70" fmla="*/ 189 w 2058"/>
                <a:gd name="T71" fmla="*/ 610 h 1842"/>
                <a:gd name="T72" fmla="*/ 204 w 2058"/>
                <a:gd name="T73" fmla="*/ 629 h 1842"/>
                <a:gd name="T74" fmla="*/ 261 w 2058"/>
                <a:gd name="T75" fmla="*/ 709 h 1842"/>
                <a:gd name="T76" fmla="*/ 291 w 2058"/>
                <a:gd name="T77" fmla="*/ 870 h 1842"/>
                <a:gd name="T78" fmla="*/ 259 w 2058"/>
                <a:gd name="T79" fmla="*/ 902 h 1842"/>
                <a:gd name="T80" fmla="*/ 228 w 2058"/>
                <a:gd name="T81" fmla="*/ 943 h 1842"/>
                <a:gd name="T82" fmla="*/ 263 w 2058"/>
                <a:gd name="T83" fmla="*/ 1013 h 1842"/>
                <a:gd name="T84" fmla="*/ 318 w 2058"/>
                <a:gd name="T85" fmla="*/ 1045 h 1842"/>
                <a:gd name="T86" fmla="*/ 357 w 2058"/>
                <a:gd name="T87" fmla="*/ 1182 h 1842"/>
                <a:gd name="T88" fmla="*/ 317 w 2058"/>
                <a:gd name="T89" fmla="*/ 1251 h 1842"/>
                <a:gd name="T90" fmla="*/ 402 w 2058"/>
                <a:gd name="T91" fmla="*/ 1420 h 1842"/>
                <a:gd name="T92" fmla="*/ 521 w 2058"/>
                <a:gd name="T93" fmla="*/ 1544 h 1842"/>
                <a:gd name="T94" fmla="*/ 515 w 2058"/>
                <a:gd name="T95" fmla="*/ 1514 h 1842"/>
                <a:gd name="T96" fmla="*/ 578 w 2058"/>
                <a:gd name="T97" fmla="*/ 1507 h 1842"/>
                <a:gd name="T98" fmla="*/ 656 w 2058"/>
                <a:gd name="T99" fmla="*/ 1583 h 1842"/>
                <a:gd name="T100" fmla="*/ 798 w 2058"/>
                <a:gd name="T101" fmla="*/ 1621 h 1842"/>
                <a:gd name="T102" fmla="*/ 832 w 2058"/>
                <a:gd name="T103" fmla="*/ 1597 h 1842"/>
                <a:gd name="T104" fmla="*/ 929 w 2058"/>
                <a:gd name="T105" fmla="*/ 1732 h 1842"/>
                <a:gd name="T106" fmla="*/ 963 w 2058"/>
                <a:gd name="T107" fmla="*/ 1695 h 1842"/>
                <a:gd name="T108" fmla="*/ 948 w 2058"/>
                <a:gd name="T109" fmla="*/ 1594 h 1842"/>
                <a:gd name="T110" fmla="*/ 1006 w 2058"/>
                <a:gd name="T111" fmla="*/ 1542 h 1842"/>
                <a:gd name="T112" fmla="*/ 1130 w 2058"/>
                <a:gd name="T113" fmla="*/ 1624 h 1842"/>
                <a:gd name="T114" fmla="*/ 1206 w 2058"/>
                <a:gd name="T115" fmla="*/ 1691 h 1842"/>
                <a:gd name="T116" fmla="*/ 1220 w 2058"/>
                <a:gd name="T117" fmla="*/ 1795 h 1842"/>
                <a:gd name="T118" fmla="*/ 1287 w 2058"/>
                <a:gd name="T119" fmla="*/ 1840 h 1842"/>
                <a:gd name="T120" fmla="*/ 1304 w 2058"/>
                <a:gd name="T121" fmla="*/ 1825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58" h="1842">
                  <a:moveTo>
                    <a:pt x="2058" y="934"/>
                  </a:moveTo>
                  <a:cubicBezTo>
                    <a:pt x="2049" y="923"/>
                    <a:pt x="2049" y="923"/>
                    <a:pt x="2049" y="923"/>
                  </a:cubicBezTo>
                  <a:cubicBezTo>
                    <a:pt x="2042" y="915"/>
                    <a:pt x="2042" y="915"/>
                    <a:pt x="2042" y="915"/>
                  </a:cubicBezTo>
                  <a:cubicBezTo>
                    <a:pt x="2030" y="849"/>
                    <a:pt x="2030" y="849"/>
                    <a:pt x="2030" y="849"/>
                  </a:cubicBezTo>
                  <a:cubicBezTo>
                    <a:pt x="2036" y="815"/>
                    <a:pt x="2036" y="815"/>
                    <a:pt x="2036" y="815"/>
                  </a:cubicBezTo>
                  <a:cubicBezTo>
                    <a:pt x="2036" y="815"/>
                    <a:pt x="2036" y="815"/>
                    <a:pt x="2036" y="815"/>
                  </a:cubicBezTo>
                  <a:cubicBezTo>
                    <a:pt x="2036" y="815"/>
                    <a:pt x="2020" y="772"/>
                    <a:pt x="2018" y="767"/>
                  </a:cubicBezTo>
                  <a:cubicBezTo>
                    <a:pt x="2017" y="767"/>
                    <a:pt x="2017" y="767"/>
                    <a:pt x="2017" y="767"/>
                  </a:cubicBezTo>
                  <a:cubicBezTo>
                    <a:pt x="2001" y="762"/>
                    <a:pt x="2001" y="762"/>
                    <a:pt x="2001" y="762"/>
                  </a:cubicBezTo>
                  <a:cubicBezTo>
                    <a:pt x="1989" y="758"/>
                    <a:pt x="1989" y="758"/>
                    <a:pt x="1989" y="758"/>
                  </a:cubicBezTo>
                  <a:cubicBezTo>
                    <a:pt x="1968" y="766"/>
                    <a:pt x="1968" y="766"/>
                    <a:pt x="1968" y="766"/>
                  </a:cubicBezTo>
                  <a:cubicBezTo>
                    <a:pt x="1966" y="766"/>
                    <a:pt x="1966" y="766"/>
                    <a:pt x="1966" y="766"/>
                  </a:cubicBezTo>
                  <a:cubicBezTo>
                    <a:pt x="1966" y="766"/>
                    <a:pt x="1966" y="766"/>
                    <a:pt x="1966" y="766"/>
                  </a:cubicBezTo>
                  <a:cubicBezTo>
                    <a:pt x="1953" y="764"/>
                    <a:pt x="1953" y="764"/>
                    <a:pt x="1953" y="764"/>
                  </a:cubicBezTo>
                  <a:cubicBezTo>
                    <a:pt x="1925" y="760"/>
                    <a:pt x="1925" y="760"/>
                    <a:pt x="1925" y="760"/>
                  </a:cubicBezTo>
                  <a:cubicBezTo>
                    <a:pt x="1898" y="755"/>
                    <a:pt x="1898" y="755"/>
                    <a:pt x="1898" y="755"/>
                  </a:cubicBezTo>
                  <a:cubicBezTo>
                    <a:pt x="1878" y="791"/>
                    <a:pt x="1878" y="791"/>
                    <a:pt x="1878" y="791"/>
                  </a:cubicBezTo>
                  <a:cubicBezTo>
                    <a:pt x="1878" y="791"/>
                    <a:pt x="1878" y="791"/>
                    <a:pt x="1878" y="791"/>
                  </a:cubicBezTo>
                  <a:cubicBezTo>
                    <a:pt x="1846" y="789"/>
                    <a:pt x="1846" y="789"/>
                    <a:pt x="1846" y="789"/>
                  </a:cubicBezTo>
                  <a:cubicBezTo>
                    <a:pt x="1845" y="789"/>
                    <a:pt x="1845" y="789"/>
                    <a:pt x="1845" y="789"/>
                  </a:cubicBezTo>
                  <a:cubicBezTo>
                    <a:pt x="1827" y="758"/>
                    <a:pt x="1827" y="758"/>
                    <a:pt x="1827" y="758"/>
                  </a:cubicBezTo>
                  <a:cubicBezTo>
                    <a:pt x="1823" y="758"/>
                    <a:pt x="1823" y="758"/>
                    <a:pt x="1823" y="758"/>
                  </a:cubicBezTo>
                  <a:cubicBezTo>
                    <a:pt x="1815" y="784"/>
                    <a:pt x="1815" y="784"/>
                    <a:pt x="1815" y="784"/>
                  </a:cubicBezTo>
                  <a:cubicBezTo>
                    <a:pt x="1806" y="815"/>
                    <a:pt x="1806" y="815"/>
                    <a:pt x="1806" y="815"/>
                  </a:cubicBezTo>
                  <a:cubicBezTo>
                    <a:pt x="1806" y="815"/>
                    <a:pt x="1806" y="815"/>
                    <a:pt x="1806" y="816"/>
                  </a:cubicBezTo>
                  <a:cubicBezTo>
                    <a:pt x="1763" y="856"/>
                    <a:pt x="1763" y="856"/>
                    <a:pt x="1763" y="856"/>
                  </a:cubicBezTo>
                  <a:cubicBezTo>
                    <a:pt x="1832" y="978"/>
                    <a:pt x="1832" y="978"/>
                    <a:pt x="1832" y="978"/>
                  </a:cubicBezTo>
                  <a:cubicBezTo>
                    <a:pt x="1845" y="1001"/>
                    <a:pt x="1845" y="1001"/>
                    <a:pt x="1845" y="1001"/>
                  </a:cubicBezTo>
                  <a:cubicBezTo>
                    <a:pt x="1844" y="1001"/>
                    <a:pt x="1844" y="1001"/>
                    <a:pt x="1844" y="1001"/>
                  </a:cubicBezTo>
                  <a:cubicBezTo>
                    <a:pt x="1816" y="1015"/>
                    <a:pt x="1816" y="1015"/>
                    <a:pt x="1816" y="1015"/>
                  </a:cubicBezTo>
                  <a:cubicBezTo>
                    <a:pt x="1812" y="1017"/>
                    <a:pt x="1812" y="1017"/>
                    <a:pt x="1812" y="1017"/>
                  </a:cubicBezTo>
                  <a:cubicBezTo>
                    <a:pt x="1812" y="1017"/>
                    <a:pt x="1812" y="1017"/>
                    <a:pt x="1812" y="1017"/>
                  </a:cubicBezTo>
                  <a:cubicBezTo>
                    <a:pt x="1804" y="1014"/>
                    <a:pt x="1804" y="1014"/>
                    <a:pt x="1804" y="1014"/>
                  </a:cubicBezTo>
                  <a:cubicBezTo>
                    <a:pt x="1770" y="1002"/>
                    <a:pt x="1770" y="1002"/>
                    <a:pt x="1770" y="1002"/>
                  </a:cubicBezTo>
                  <a:cubicBezTo>
                    <a:pt x="1754" y="1016"/>
                    <a:pt x="1754" y="1016"/>
                    <a:pt x="1754" y="1016"/>
                  </a:cubicBezTo>
                  <a:cubicBezTo>
                    <a:pt x="1753" y="1016"/>
                    <a:pt x="1753" y="1016"/>
                    <a:pt x="1753" y="1016"/>
                  </a:cubicBezTo>
                  <a:cubicBezTo>
                    <a:pt x="1687" y="996"/>
                    <a:pt x="1687" y="996"/>
                    <a:pt x="1687" y="996"/>
                  </a:cubicBezTo>
                  <a:cubicBezTo>
                    <a:pt x="1650" y="1005"/>
                    <a:pt x="1650" y="1005"/>
                    <a:pt x="1650" y="1005"/>
                  </a:cubicBezTo>
                  <a:cubicBezTo>
                    <a:pt x="1654" y="1036"/>
                    <a:pt x="1654" y="1036"/>
                    <a:pt x="1654" y="1036"/>
                  </a:cubicBezTo>
                  <a:cubicBezTo>
                    <a:pt x="1654" y="1036"/>
                    <a:pt x="1658" y="1061"/>
                    <a:pt x="1658" y="1064"/>
                  </a:cubicBezTo>
                  <a:cubicBezTo>
                    <a:pt x="1656" y="1064"/>
                    <a:pt x="1655" y="1064"/>
                    <a:pt x="1655" y="1064"/>
                  </a:cubicBezTo>
                  <a:cubicBezTo>
                    <a:pt x="1615" y="1064"/>
                    <a:pt x="1615" y="1064"/>
                    <a:pt x="1615" y="1064"/>
                  </a:cubicBezTo>
                  <a:cubicBezTo>
                    <a:pt x="1582" y="1063"/>
                    <a:pt x="1582" y="1063"/>
                    <a:pt x="1582" y="1063"/>
                  </a:cubicBezTo>
                  <a:cubicBezTo>
                    <a:pt x="1582" y="1063"/>
                    <a:pt x="1582" y="1063"/>
                    <a:pt x="1582" y="1063"/>
                  </a:cubicBezTo>
                  <a:cubicBezTo>
                    <a:pt x="1561" y="1040"/>
                    <a:pt x="1561" y="1040"/>
                    <a:pt x="1561" y="1040"/>
                  </a:cubicBezTo>
                  <a:cubicBezTo>
                    <a:pt x="1560" y="1039"/>
                    <a:pt x="1560" y="1039"/>
                    <a:pt x="1560" y="1039"/>
                  </a:cubicBezTo>
                  <a:cubicBezTo>
                    <a:pt x="1559" y="1036"/>
                    <a:pt x="1559" y="1036"/>
                    <a:pt x="1559" y="1036"/>
                  </a:cubicBezTo>
                  <a:cubicBezTo>
                    <a:pt x="1521" y="958"/>
                    <a:pt x="1521" y="958"/>
                    <a:pt x="1521" y="958"/>
                  </a:cubicBezTo>
                  <a:cubicBezTo>
                    <a:pt x="1470" y="960"/>
                    <a:pt x="1470" y="960"/>
                    <a:pt x="1470" y="960"/>
                  </a:cubicBezTo>
                  <a:cubicBezTo>
                    <a:pt x="1470" y="958"/>
                    <a:pt x="1470" y="958"/>
                    <a:pt x="1470" y="958"/>
                  </a:cubicBezTo>
                  <a:cubicBezTo>
                    <a:pt x="1502" y="892"/>
                    <a:pt x="1502" y="892"/>
                    <a:pt x="1502" y="892"/>
                  </a:cubicBezTo>
                  <a:cubicBezTo>
                    <a:pt x="1477" y="863"/>
                    <a:pt x="1477" y="863"/>
                    <a:pt x="1477" y="863"/>
                  </a:cubicBezTo>
                  <a:cubicBezTo>
                    <a:pt x="1476" y="862"/>
                    <a:pt x="1476" y="862"/>
                    <a:pt x="1476" y="862"/>
                  </a:cubicBezTo>
                  <a:cubicBezTo>
                    <a:pt x="1462" y="786"/>
                    <a:pt x="1462" y="786"/>
                    <a:pt x="1462" y="786"/>
                  </a:cubicBezTo>
                  <a:cubicBezTo>
                    <a:pt x="1448" y="703"/>
                    <a:pt x="1448" y="703"/>
                    <a:pt x="1448" y="703"/>
                  </a:cubicBezTo>
                  <a:cubicBezTo>
                    <a:pt x="1404" y="689"/>
                    <a:pt x="1404" y="689"/>
                    <a:pt x="1404" y="689"/>
                  </a:cubicBezTo>
                  <a:cubicBezTo>
                    <a:pt x="1403" y="689"/>
                    <a:pt x="1403" y="688"/>
                    <a:pt x="1403" y="688"/>
                  </a:cubicBezTo>
                  <a:cubicBezTo>
                    <a:pt x="1416" y="643"/>
                    <a:pt x="1416" y="643"/>
                    <a:pt x="1416" y="643"/>
                  </a:cubicBezTo>
                  <a:cubicBezTo>
                    <a:pt x="1420" y="627"/>
                    <a:pt x="1420" y="627"/>
                    <a:pt x="1420" y="627"/>
                  </a:cubicBezTo>
                  <a:cubicBezTo>
                    <a:pt x="1434" y="579"/>
                    <a:pt x="1434" y="579"/>
                    <a:pt x="1434" y="579"/>
                  </a:cubicBezTo>
                  <a:cubicBezTo>
                    <a:pt x="1326" y="513"/>
                    <a:pt x="1326" y="513"/>
                    <a:pt x="1326" y="513"/>
                  </a:cubicBezTo>
                  <a:cubicBezTo>
                    <a:pt x="1325" y="511"/>
                    <a:pt x="1325" y="511"/>
                    <a:pt x="1325" y="511"/>
                  </a:cubicBezTo>
                  <a:cubicBezTo>
                    <a:pt x="1329" y="446"/>
                    <a:pt x="1329" y="446"/>
                    <a:pt x="1329" y="446"/>
                  </a:cubicBezTo>
                  <a:cubicBezTo>
                    <a:pt x="1331" y="403"/>
                    <a:pt x="1331" y="403"/>
                    <a:pt x="1331" y="403"/>
                  </a:cubicBezTo>
                  <a:cubicBezTo>
                    <a:pt x="1331" y="384"/>
                    <a:pt x="1331" y="384"/>
                    <a:pt x="1331" y="384"/>
                  </a:cubicBezTo>
                  <a:cubicBezTo>
                    <a:pt x="1315" y="370"/>
                    <a:pt x="1315" y="370"/>
                    <a:pt x="1315" y="370"/>
                  </a:cubicBezTo>
                  <a:cubicBezTo>
                    <a:pt x="1238" y="306"/>
                    <a:pt x="1238" y="306"/>
                    <a:pt x="1238" y="306"/>
                  </a:cubicBezTo>
                  <a:cubicBezTo>
                    <a:pt x="1221" y="309"/>
                    <a:pt x="1221" y="309"/>
                    <a:pt x="1221" y="309"/>
                  </a:cubicBezTo>
                  <a:cubicBezTo>
                    <a:pt x="1221" y="309"/>
                    <a:pt x="1220" y="309"/>
                    <a:pt x="1220" y="309"/>
                  </a:cubicBezTo>
                  <a:cubicBezTo>
                    <a:pt x="1220" y="309"/>
                    <a:pt x="1220" y="308"/>
                    <a:pt x="1220" y="308"/>
                  </a:cubicBezTo>
                  <a:cubicBezTo>
                    <a:pt x="1226" y="282"/>
                    <a:pt x="1226" y="282"/>
                    <a:pt x="1226" y="282"/>
                  </a:cubicBezTo>
                  <a:cubicBezTo>
                    <a:pt x="1221" y="229"/>
                    <a:pt x="1221" y="229"/>
                    <a:pt x="1221" y="229"/>
                  </a:cubicBezTo>
                  <a:cubicBezTo>
                    <a:pt x="1218" y="185"/>
                    <a:pt x="1218" y="185"/>
                    <a:pt x="1218" y="185"/>
                  </a:cubicBezTo>
                  <a:cubicBezTo>
                    <a:pt x="1212" y="160"/>
                    <a:pt x="1212" y="160"/>
                    <a:pt x="1212" y="160"/>
                  </a:cubicBezTo>
                  <a:cubicBezTo>
                    <a:pt x="1075" y="40"/>
                    <a:pt x="1075" y="40"/>
                    <a:pt x="1075" y="40"/>
                  </a:cubicBezTo>
                  <a:cubicBezTo>
                    <a:pt x="927" y="43"/>
                    <a:pt x="927" y="43"/>
                    <a:pt x="927" y="43"/>
                  </a:cubicBezTo>
                  <a:cubicBezTo>
                    <a:pt x="731" y="1"/>
                    <a:pt x="731" y="1"/>
                    <a:pt x="731" y="1"/>
                  </a:cubicBezTo>
                  <a:cubicBezTo>
                    <a:pt x="741" y="18"/>
                    <a:pt x="741" y="18"/>
                    <a:pt x="741" y="18"/>
                  </a:cubicBezTo>
                  <a:cubicBezTo>
                    <a:pt x="741" y="18"/>
                    <a:pt x="741" y="18"/>
                    <a:pt x="741" y="18"/>
                  </a:cubicBezTo>
                  <a:cubicBezTo>
                    <a:pt x="741" y="19"/>
                    <a:pt x="740" y="19"/>
                    <a:pt x="740" y="18"/>
                  </a:cubicBezTo>
                  <a:cubicBezTo>
                    <a:pt x="690" y="0"/>
                    <a:pt x="690" y="0"/>
                    <a:pt x="690" y="0"/>
                  </a:cubicBezTo>
                  <a:cubicBezTo>
                    <a:pt x="669" y="9"/>
                    <a:pt x="669" y="9"/>
                    <a:pt x="669" y="9"/>
                  </a:cubicBezTo>
                  <a:cubicBezTo>
                    <a:pt x="526" y="68"/>
                    <a:pt x="526" y="68"/>
                    <a:pt x="526" y="68"/>
                  </a:cubicBezTo>
                  <a:cubicBezTo>
                    <a:pt x="524" y="69"/>
                    <a:pt x="524" y="69"/>
                    <a:pt x="524" y="69"/>
                  </a:cubicBezTo>
                  <a:cubicBezTo>
                    <a:pt x="498" y="82"/>
                    <a:pt x="498" y="82"/>
                    <a:pt x="498" y="82"/>
                  </a:cubicBezTo>
                  <a:cubicBezTo>
                    <a:pt x="497" y="82"/>
                    <a:pt x="497" y="82"/>
                    <a:pt x="497" y="82"/>
                  </a:cubicBezTo>
                  <a:cubicBezTo>
                    <a:pt x="396" y="40"/>
                    <a:pt x="396" y="40"/>
                    <a:pt x="396" y="40"/>
                  </a:cubicBezTo>
                  <a:cubicBezTo>
                    <a:pt x="294" y="64"/>
                    <a:pt x="294" y="64"/>
                    <a:pt x="294" y="64"/>
                  </a:cubicBezTo>
                  <a:cubicBezTo>
                    <a:pt x="251" y="160"/>
                    <a:pt x="251" y="160"/>
                    <a:pt x="251" y="160"/>
                  </a:cubicBezTo>
                  <a:cubicBezTo>
                    <a:pt x="251" y="160"/>
                    <a:pt x="251" y="160"/>
                    <a:pt x="251" y="160"/>
                  </a:cubicBezTo>
                  <a:cubicBezTo>
                    <a:pt x="210" y="180"/>
                    <a:pt x="210" y="180"/>
                    <a:pt x="210" y="180"/>
                  </a:cubicBezTo>
                  <a:cubicBezTo>
                    <a:pt x="210" y="180"/>
                    <a:pt x="210" y="180"/>
                    <a:pt x="210" y="180"/>
                  </a:cubicBezTo>
                  <a:cubicBezTo>
                    <a:pt x="140" y="192"/>
                    <a:pt x="140" y="192"/>
                    <a:pt x="140" y="192"/>
                  </a:cubicBezTo>
                  <a:cubicBezTo>
                    <a:pt x="115" y="216"/>
                    <a:pt x="115" y="216"/>
                    <a:pt x="115" y="216"/>
                  </a:cubicBezTo>
                  <a:cubicBezTo>
                    <a:pt x="52" y="307"/>
                    <a:pt x="52" y="307"/>
                    <a:pt x="52" y="307"/>
                  </a:cubicBezTo>
                  <a:cubicBezTo>
                    <a:pt x="49" y="311"/>
                    <a:pt x="49" y="311"/>
                    <a:pt x="49" y="311"/>
                  </a:cubicBezTo>
                  <a:cubicBezTo>
                    <a:pt x="48" y="359"/>
                    <a:pt x="48" y="359"/>
                    <a:pt x="48" y="359"/>
                  </a:cubicBezTo>
                  <a:cubicBezTo>
                    <a:pt x="48" y="377"/>
                    <a:pt x="48" y="377"/>
                    <a:pt x="48" y="377"/>
                  </a:cubicBezTo>
                  <a:cubicBezTo>
                    <a:pt x="48" y="378"/>
                    <a:pt x="48" y="378"/>
                    <a:pt x="48" y="378"/>
                  </a:cubicBezTo>
                  <a:cubicBezTo>
                    <a:pt x="3" y="430"/>
                    <a:pt x="3" y="430"/>
                    <a:pt x="3" y="430"/>
                  </a:cubicBezTo>
                  <a:cubicBezTo>
                    <a:pt x="0" y="534"/>
                    <a:pt x="0" y="534"/>
                    <a:pt x="0" y="534"/>
                  </a:cubicBezTo>
                  <a:cubicBezTo>
                    <a:pt x="59" y="575"/>
                    <a:pt x="59" y="575"/>
                    <a:pt x="59" y="575"/>
                  </a:cubicBezTo>
                  <a:cubicBezTo>
                    <a:pt x="155" y="636"/>
                    <a:pt x="155" y="636"/>
                    <a:pt x="155" y="636"/>
                  </a:cubicBezTo>
                  <a:cubicBezTo>
                    <a:pt x="166" y="639"/>
                    <a:pt x="166" y="639"/>
                    <a:pt x="166" y="639"/>
                  </a:cubicBezTo>
                  <a:cubicBezTo>
                    <a:pt x="174" y="613"/>
                    <a:pt x="174" y="613"/>
                    <a:pt x="174" y="613"/>
                  </a:cubicBezTo>
                  <a:cubicBezTo>
                    <a:pt x="176" y="607"/>
                    <a:pt x="176" y="607"/>
                    <a:pt x="176" y="607"/>
                  </a:cubicBezTo>
                  <a:cubicBezTo>
                    <a:pt x="176" y="607"/>
                    <a:pt x="176" y="606"/>
                    <a:pt x="177" y="607"/>
                  </a:cubicBezTo>
                  <a:cubicBezTo>
                    <a:pt x="189" y="610"/>
                    <a:pt x="189" y="610"/>
                    <a:pt x="189" y="610"/>
                  </a:cubicBezTo>
                  <a:cubicBezTo>
                    <a:pt x="200" y="613"/>
                    <a:pt x="200" y="613"/>
                    <a:pt x="200" y="613"/>
                  </a:cubicBezTo>
                  <a:cubicBezTo>
                    <a:pt x="201" y="613"/>
                    <a:pt x="201" y="613"/>
                    <a:pt x="201" y="613"/>
                  </a:cubicBezTo>
                  <a:cubicBezTo>
                    <a:pt x="204" y="629"/>
                    <a:pt x="204" y="629"/>
                    <a:pt x="204" y="629"/>
                  </a:cubicBezTo>
                  <a:cubicBezTo>
                    <a:pt x="208" y="635"/>
                    <a:pt x="208" y="635"/>
                    <a:pt x="208" y="635"/>
                  </a:cubicBezTo>
                  <a:cubicBezTo>
                    <a:pt x="261" y="708"/>
                    <a:pt x="261" y="708"/>
                    <a:pt x="261" y="708"/>
                  </a:cubicBezTo>
                  <a:cubicBezTo>
                    <a:pt x="261" y="709"/>
                    <a:pt x="261" y="709"/>
                    <a:pt x="261" y="709"/>
                  </a:cubicBezTo>
                  <a:cubicBezTo>
                    <a:pt x="235" y="738"/>
                    <a:pt x="235" y="738"/>
                    <a:pt x="235" y="738"/>
                  </a:cubicBezTo>
                  <a:cubicBezTo>
                    <a:pt x="243" y="785"/>
                    <a:pt x="243" y="785"/>
                    <a:pt x="243" y="785"/>
                  </a:cubicBezTo>
                  <a:cubicBezTo>
                    <a:pt x="291" y="870"/>
                    <a:pt x="291" y="870"/>
                    <a:pt x="291" y="870"/>
                  </a:cubicBezTo>
                  <a:cubicBezTo>
                    <a:pt x="291" y="871"/>
                    <a:pt x="291" y="871"/>
                    <a:pt x="291" y="871"/>
                  </a:cubicBezTo>
                  <a:cubicBezTo>
                    <a:pt x="251" y="896"/>
                    <a:pt x="251" y="896"/>
                    <a:pt x="251" y="896"/>
                  </a:cubicBezTo>
                  <a:cubicBezTo>
                    <a:pt x="259" y="902"/>
                    <a:pt x="259" y="902"/>
                    <a:pt x="259" y="902"/>
                  </a:cubicBezTo>
                  <a:cubicBezTo>
                    <a:pt x="259" y="902"/>
                    <a:pt x="260" y="903"/>
                    <a:pt x="260" y="903"/>
                  </a:cubicBezTo>
                  <a:cubicBezTo>
                    <a:pt x="260" y="903"/>
                    <a:pt x="260" y="903"/>
                    <a:pt x="259" y="903"/>
                  </a:cubicBezTo>
                  <a:cubicBezTo>
                    <a:pt x="228" y="943"/>
                    <a:pt x="228" y="943"/>
                    <a:pt x="228" y="943"/>
                  </a:cubicBezTo>
                  <a:cubicBezTo>
                    <a:pt x="260" y="974"/>
                    <a:pt x="260" y="974"/>
                    <a:pt x="260" y="974"/>
                  </a:cubicBezTo>
                  <a:cubicBezTo>
                    <a:pt x="260" y="974"/>
                    <a:pt x="260" y="974"/>
                    <a:pt x="260" y="975"/>
                  </a:cubicBezTo>
                  <a:cubicBezTo>
                    <a:pt x="263" y="1013"/>
                    <a:pt x="263" y="1013"/>
                    <a:pt x="263" y="1013"/>
                  </a:cubicBezTo>
                  <a:cubicBezTo>
                    <a:pt x="264" y="1028"/>
                    <a:pt x="264" y="1028"/>
                    <a:pt x="264" y="1028"/>
                  </a:cubicBezTo>
                  <a:cubicBezTo>
                    <a:pt x="317" y="1044"/>
                    <a:pt x="317" y="1044"/>
                    <a:pt x="317" y="1044"/>
                  </a:cubicBezTo>
                  <a:cubicBezTo>
                    <a:pt x="318" y="1045"/>
                    <a:pt x="318" y="1045"/>
                    <a:pt x="318" y="1045"/>
                  </a:cubicBezTo>
                  <a:cubicBezTo>
                    <a:pt x="327" y="1129"/>
                    <a:pt x="327" y="1129"/>
                    <a:pt x="327" y="1129"/>
                  </a:cubicBezTo>
                  <a:cubicBezTo>
                    <a:pt x="331" y="1136"/>
                    <a:pt x="331" y="1136"/>
                    <a:pt x="331" y="1136"/>
                  </a:cubicBezTo>
                  <a:cubicBezTo>
                    <a:pt x="357" y="1182"/>
                    <a:pt x="357" y="1182"/>
                    <a:pt x="357" y="1182"/>
                  </a:cubicBezTo>
                  <a:cubicBezTo>
                    <a:pt x="357" y="1183"/>
                    <a:pt x="357" y="1183"/>
                    <a:pt x="357" y="1183"/>
                  </a:cubicBezTo>
                  <a:cubicBezTo>
                    <a:pt x="335" y="1198"/>
                    <a:pt x="335" y="1198"/>
                    <a:pt x="335" y="1198"/>
                  </a:cubicBezTo>
                  <a:cubicBezTo>
                    <a:pt x="317" y="1251"/>
                    <a:pt x="317" y="1251"/>
                    <a:pt x="317" y="1251"/>
                  </a:cubicBezTo>
                  <a:cubicBezTo>
                    <a:pt x="319" y="1255"/>
                    <a:pt x="319" y="1255"/>
                    <a:pt x="319" y="1255"/>
                  </a:cubicBezTo>
                  <a:cubicBezTo>
                    <a:pt x="366" y="1338"/>
                    <a:pt x="366" y="1338"/>
                    <a:pt x="366" y="1338"/>
                  </a:cubicBezTo>
                  <a:cubicBezTo>
                    <a:pt x="402" y="1420"/>
                    <a:pt x="402" y="1420"/>
                    <a:pt x="402" y="1420"/>
                  </a:cubicBezTo>
                  <a:cubicBezTo>
                    <a:pt x="442" y="1511"/>
                    <a:pt x="442" y="1511"/>
                    <a:pt x="442" y="1511"/>
                  </a:cubicBezTo>
                  <a:cubicBezTo>
                    <a:pt x="470" y="1519"/>
                    <a:pt x="470" y="1519"/>
                    <a:pt x="470" y="1519"/>
                  </a:cubicBezTo>
                  <a:cubicBezTo>
                    <a:pt x="521" y="1544"/>
                    <a:pt x="521" y="1544"/>
                    <a:pt x="521" y="1544"/>
                  </a:cubicBezTo>
                  <a:cubicBezTo>
                    <a:pt x="550" y="1532"/>
                    <a:pt x="550" y="1532"/>
                    <a:pt x="550" y="1532"/>
                  </a:cubicBezTo>
                  <a:cubicBezTo>
                    <a:pt x="515" y="1515"/>
                    <a:pt x="515" y="1515"/>
                    <a:pt x="515" y="1515"/>
                  </a:cubicBezTo>
                  <a:cubicBezTo>
                    <a:pt x="515" y="1515"/>
                    <a:pt x="515" y="1515"/>
                    <a:pt x="515" y="1514"/>
                  </a:cubicBezTo>
                  <a:cubicBezTo>
                    <a:pt x="515" y="1514"/>
                    <a:pt x="515" y="1514"/>
                    <a:pt x="516" y="1514"/>
                  </a:cubicBezTo>
                  <a:cubicBezTo>
                    <a:pt x="529" y="1513"/>
                    <a:pt x="529" y="1513"/>
                    <a:pt x="529" y="1513"/>
                  </a:cubicBezTo>
                  <a:cubicBezTo>
                    <a:pt x="529" y="1513"/>
                    <a:pt x="578" y="1507"/>
                    <a:pt x="578" y="1507"/>
                  </a:cubicBezTo>
                  <a:cubicBezTo>
                    <a:pt x="578" y="1507"/>
                    <a:pt x="578" y="1507"/>
                    <a:pt x="578" y="1508"/>
                  </a:cubicBezTo>
                  <a:cubicBezTo>
                    <a:pt x="613" y="1541"/>
                    <a:pt x="613" y="1541"/>
                    <a:pt x="613" y="1541"/>
                  </a:cubicBezTo>
                  <a:cubicBezTo>
                    <a:pt x="656" y="1583"/>
                    <a:pt x="656" y="1583"/>
                    <a:pt x="656" y="1583"/>
                  </a:cubicBezTo>
                  <a:cubicBezTo>
                    <a:pt x="657" y="1584"/>
                    <a:pt x="657" y="1584"/>
                    <a:pt x="657" y="1584"/>
                  </a:cubicBezTo>
                  <a:cubicBezTo>
                    <a:pt x="762" y="1646"/>
                    <a:pt x="762" y="1646"/>
                    <a:pt x="762" y="1646"/>
                  </a:cubicBezTo>
                  <a:cubicBezTo>
                    <a:pt x="798" y="1621"/>
                    <a:pt x="798" y="1621"/>
                    <a:pt x="798" y="1621"/>
                  </a:cubicBezTo>
                  <a:cubicBezTo>
                    <a:pt x="810" y="1612"/>
                    <a:pt x="810" y="1612"/>
                    <a:pt x="810" y="1612"/>
                  </a:cubicBezTo>
                  <a:cubicBezTo>
                    <a:pt x="831" y="1597"/>
                    <a:pt x="831" y="1597"/>
                    <a:pt x="831" y="1597"/>
                  </a:cubicBezTo>
                  <a:cubicBezTo>
                    <a:pt x="831" y="1597"/>
                    <a:pt x="832" y="1597"/>
                    <a:pt x="832" y="1597"/>
                  </a:cubicBezTo>
                  <a:cubicBezTo>
                    <a:pt x="832" y="1597"/>
                    <a:pt x="832" y="1597"/>
                    <a:pt x="832" y="1597"/>
                  </a:cubicBezTo>
                  <a:cubicBezTo>
                    <a:pt x="875" y="1679"/>
                    <a:pt x="875" y="1679"/>
                    <a:pt x="875" y="1679"/>
                  </a:cubicBezTo>
                  <a:cubicBezTo>
                    <a:pt x="929" y="1732"/>
                    <a:pt x="929" y="1732"/>
                    <a:pt x="929" y="1732"/>
                  </a:cubicBezTo>
                  <a:cubicBezTo>
                    <a:pt x="958" y="1720"/>
                    <a:pt x="958" y="1720"/>
                    <a:pt x="958" y="1720"/>
                  </a:cubicBezTo>
                  <a:cubicBezTo>
                    <a:pt x="963" y="1695"/>
                    <a:pt x="963" y="1695"/>
                    <a:pt x="963" y="1695"/>
                  </a:cubicBezTo>
                  <a:cubicBezTo>
                    <a:pt x="963" y="1695"/>
                    <a:pt x="963" y="1695"/>
                    <a:pt x="963" y="1695"/>
                  </a:cubicBezTo>
                  <a:cubicBezTo>
                    <a:pt x="994" y="1637"/>
                    <a:pt x="994" y="1637"/>
                    <a:pt x="994" y="1637"/>
                  </a:cubicBezTo>
                  <a:cubicBezTo>
                    <a:pt x="948" y="1595"/>
                    <a:pt x="948" y="1595"/>
                    <a:pt x="948" y="1595"/>
                  </a:cubicBezTo>
                  <a:cubicBezTo>
                    <a:pt x="948" y="1595"/>
                    <a:pt x="948" y="1594"/>
                    <a:pt x="948" y="1594"/>
                  </a:cubicBezTo>
                  <a:cubicBezTo>
                    <a:pt x="948" y="1594"/>
                    <a:pt x="948" y="1594"/>
                    <a:pt x="948" y="1594"/>
                  </a:cubicBezTo>
                  <a:cubicBezTo>
                    <a:pt x="1005" y="1542"/>
                    <a:pt x="1005" y="1542"/>
                    <a:pt x="1005" y="1542"/>
                  </a:cubicBezTo>
                  <a:cubicBezTo>
                    <a:pt x="1006" y="1542"/>
                    <a:pt x="1006" y="1542"/>
                    <a:pt x="1006" y="1542"/>
                  </a:cubicBezTo>
                  <a:cubicBezTo>
                    <a:pt x="1110" y="1545"/>
                    <a:pt x="1110" y="1545"/>
                    <a:pt x="1110" y="1545"/>
                  </a:cubicBezTo>
                  <a:cubicBezTo>
                    <a:pt x="1111" y="1545"/>
                    <a:pt x="1111" y="1545"/>
                    <a:pt x="1111" y="1545"/>
                  </a:cubicBezTo>
                  <a:cubicBezTo>
                    <a:pt x="1130" y="1624"/>
                    <a:pt x="1130" y="1624"/>
                    <a:pt x="1130" y="1624"/>
                  </a:cubicBezTo>
                  <a:cubicBezTo>
                    <a:pt x="1163" y="1653"/>
                    <a:pt x="1163" y="1653"/>
                    <a:pt x="1163" y="1653"/>
                  </a:cubicBezTo>
                  <a:cubicBezTo>
                    <a:pt x="1205" y="1689"/>
                    <a:pt x="1205" y="1689"/>
                    <a:pt x="1205" y="1689"/>
                  </a:cubicBezTo>
                  <a:cubicBezTo>
                    <a:pt x="1206" y="1691"/>
                    <a:pt x="1206" y="1691"/>
                    <a:pt x="1206" y="1691"/>
                  </a:cubicBezTo>
                  <a:cubicBezTo>
                    <a:pt x="1208" y="1703"/>
                    <a:pt x="1208" y="1703"/>
                    <a:pt x="1208" y="1703"/>
                  </a:cubicBezTo>
                  <a:cubicBezTo>
                    <a:pt x="1219" y="1761"/>
                    <a:pt x="1219" y="1761"/>
                    <a:pt x="1219" y="1761"/>
                  </a:cubicBezTo>
                  <a:cubicBezTo>
                    <a:pt x="1220" y="1795"/>
                    <a:pt x="1220" y="1795"/>
                    <a:pt x="1220" y="1795"/>
                  </a:cubicBezTo>
                  <a:cubicBezTo>
                    <a:pt x="1270" y="1808"/>
                    <a:pt x="1270" y="1808"/>
                    <a:pt x="1270" y="1808"/>
                  </a:cubicBezTo>
                  <a:cubicBezTo>
                    <a:pt x="1270" y="1808"/>
                    <a:pt x="1270" y="1808"/>
                    <a:pt x="1270" y="1809"/>
                  </a:cubicBezTo>
                  <a:cubicBezTo>
                    <a:pt x="1287" y="1840"/>
                    <a:pt x="1287" y="1840"/>
                    <a:pt x="1287" y="1840"/>
                  </a:cubicBezTo>
                  <a:cubicBezTo>
                    <a:pt x="1303" y="1825"/>
                    <a:pt x="1303" y="1825"/>
                    <a:pt x="1303" y="1825"/>
                  </a:cubicBezTo>
                  <a:cubicBezTo>
                    <a:pt x="1303" y="1825"/>
                    <a:pt x="1304" y="1825"/>
                    <a:pt x="1304" y="1825"/>
                  </a:cubicBezTo>
                  <a:cubicBezTo>
                    <a:pt x="1304" y="1825"/>
                    <a:pt x="1304" y="1825"/>
                    <a:pt x="1304" y="1825"/>
                  </a:cubicBezTo>
                  <a:cubicBezTo>
                    <a:pt x="1320" y="1842"/>
                    <a:pt x="1320" y="1842"/>
                    <a:pt x="1320" y="1842"/>
                  </a:cubicBezTo>
                </a:path>
              </a:pathLst>
            </a:custGeom>
            <a:noFill/>
            <a:ln w="28575" cap="flat">
              <a:solidFill>
                <a:srgbClr val="B1B3B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1" name="Rectangle 74">
              <a:extLst>
                <a:ext uri="{FF2B5EF4-FFF2-40B4-BE49-F238E27FC236}">
                  <a16:creationId xmlns:a16="http://schemas.microsoft.com/office/drawing/2014/main" id="{00000000-0008-0000-0700-00004A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4175" y="733425"/>
              <a:ext cx="2571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Tinn</a:t>
              </a:r>
            </a:p>
          </p:txBody>
        </p:sp>
        <p:sp>
          <p:nvSpPr>
            <p:cNvPr id="352" name="Rectangle 75">
              <a:extLst>
                <a:ext uri="{FF2B5EF4-FFF2-40B4-BE49-F238E27FC236}">
                  <a16:creationId xmlns:a16="http://schemas.microsoft.com/office/drawing/2014/main" id="{00000000-0008-0000-0700-00004B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9675" y="1257300"/>
              <a:ext cx="3143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Vinje</a:t>
              </a:r>
            </a:p>
          </p:txBody>
        </p:sp>
        <p:sp>
          <p:nvSpPr>
            <p:cNvPr id="353" name="Rectangle 76">
              <a:extLst>
                <a:ext uri="{FF2B5EF4-FFF2-40B4-BE49-F238E27FC236}">
                  <a16:creationId xmlns:a16="http://schemas.microsoft.com/office/drawing/2014/main" id="{00000000-0008-0000-0700-00004C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800" y="1933575"/>
              <a:ext cx="2381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Hjar</a:t>
              </a:r>
            </a:p>
          </p:txBody>
        </p:sp>
        <p:sp>
          <p:nvSpPr>
            <p:cNvPr id="354" name="Rectangle 77">
              <a:extLst>
                <a:ext uri="{FF2B5EF4-FFF2-40B4-BE49-F238E27FC236}">
                  <a16:creationId xmlns:a16="http://schemas.microsoft.com/office/drawing/2014/main" id="{00000000-0008-0000-0700-00004D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0875" y="1933575"/>
              <a:ext cx="476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t</a:t>
              </a:r>
            </a:p>
          </p:txBody>
        </p:sp>
        <p:sp>
          <p:nvSpPr>
            <p:cNvPr id="355" name="Rectangle 78">
              <a:extLst>
                <a:ext uri="{FF2B5EF4-FFF2-40B4-BE49-F238E27FC236}">
                  <a16:creationId xmlns:a16="http://schemas.microsoft.com/office/drawing/2014/main" id="{00000000-0008-0000-0700-00004E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975" y="1933575"/>
              <a:ext cx="1809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dal</a:t>
              </a:r>
            </a:p>
          </p:txBody>
        </p:sp>
        <p:sp>
          <p:nvSpPr>
            <p:cNvPr id="356" name="Rectangle 79">
              <a:extLst>
                <a:ext uri="{FF2B5EF4-FFF2-40B4-BE49-F238E27FC236}">
                  <a16:creationId xmlns:a16="http://schemas.microsoft.com/office/drawing/2014/main" id="{00000000-0008-0000-0700-00004F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9700" y="2838450"/>
              <a:ext cx="6667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T</a:t>
              </a:r>
            </a:p>
          </p:txBody>
        </p:sp>
        <p:sp>
          <p:nvSpPr>
            <p:cNvPr id="357" name="Rectangle 80">
              <a:extLst>
                <a:ext uri="{FF2B5EF4-FFF2-40B4-BE49-F238E27FC236}">
                  <a16:creationId xmlns:a16="http://schemas.microsoft.com/office/drawing/2014/main" id="{00000000-0008-0000-0700-000050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6850" y="2838450"/>
              <a:ext cx="1428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ok</a:t>
              </a:r>
            </a:p>
          </p:txBody>
        </p:sp>
        <p:sp>
          <p:nvSpPr>
            <p:cNvPr id="358" name="Rectangle 81">
              <a:extLst>
                <a:ext uri="{FF2B5EF4-FFF2-40B4-BE49-F238E27FC236}">
                  <a16:creationId xmlns:a16="http://schemas.microsoft.com/office/drawing/2014/main" id="{00000000-0008-0000-0700-000051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675" y="2838450"/>
              <a:ext cx="666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k</a:t>
              </a:r>
            </a:p>
          </p:txBody>
        </p:sp>
        <p:sp>
          <p:nvSpPr>
            <p:cNvPr id="359" name="Rectangle 82">
              <a:extLst>
                <a:ext uri="{FF2B5EF4-FFF2-40B4-BE49-F238E27FC236}">
                  <a16:creationId xmlns:a16="http://schemas.microsoft.com/office/drawing/2014/main" id="{00000000-0008-0000-0700-000052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8300" y="2838450"/>
              <a:ext cx="762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e</a:t>
              </a:r>
            </a:p>
          </p:txBody>
        </p:sp>
        <p:sp>
          <p:nvSpPr>
            <p:cNvPr id="360" name="Rectangle 83">
              <a:extLst>
                <a:ext uri="{FF2B5EF4-FFF2-40B4-BE49-F238E27FC236}">
                  <a16:creationId xmlns:a16="http://schemas.microsoft.com/office/drawing/2014/main" id="{00000000-0008-0000-0700-000053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675" y="3276600"/>
              <a:ext cx="762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K</a:t>
              </a:r>
            </a:p>
          </p:txBody>
        </p:sp>
        <p:sp>
          <p:nvSpPr>
            <p:cNvPr id="361" name="Rectangle 84">
              <a:extLst>
                <a:ext uri="{FF2B5EF4-FFF2-40B4-BE49-F238E27FC236}">
                  <a16:creationId xmlns:a16="http://schemas.microsoft.com/office/drawing/2014/main" id="{00000000-0008-0000-0700-000054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9825" y="3276600"/>
              <a:ext cx="1047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vi</a:t>
              </a:r>
            </a:p>
          </p:txBody>
        </p:sp>
        <p:sp>
          <p:nvSpPr>
            <p:cNvPr id="362" name="Rectangle 85">
              <a:extLst>
                <a:ext uri="{FF2B5EF4-FFF2-40B4-BE49-F238E27FC236}">
                  <a16:creationId xmlns:a16="http://schemas.microsoft.com/office/drawing/2014/main" id="{00000000-0008-0000-0700-000055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5550" y="3276600"/>
              <a:ext cx="476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t</a:t>
              </a:r>
            </a:p>
          </p:txBody>
        </p:sp>
        <p:sp>
          <p:nvSpPr>
            <p:cNvPr id="363" name="Rectangle 86">
              <a:extLst>
                <a:ext uri="{FF2B5EF4-FFF2-40B4-BE49-F238E27FC236}">
                  <a16:creationId xmlns:a16="http://schemas.microsoft.com/office/drawing/2014/main" id="{00000000-0008-0000-0700-000056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3175" y="3276600"/>
              <a:ext cx="3238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eseid</a:t>
              </a:r>
            </a:p>
          </p:txBody>
        </p:sp>
        <p:sp>
          <p:nvSpPr>
            <p:cNvPr id="364" name="Rectangle 87">
              <a:extLst>
                <a:ext uri="{FF2B5EF4-FFF2-40B4-BE49-F238E27FC236}">
                  <a16:creationId xmlns:a16="http://schemas.microsoft.com/office/drawing/2014/main" id="{00000000-0008-0000-0700-000057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0350" y="2676525"/>
              <a:ext cx="2952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Seljo</a:t>
              </a:r>
            </a:p>
          </p:txBody>
        </p:sp>
        <p:sp>
          <p:nvSpPr>
            <p:cNvPr id="365" name="Rectangle 88">
              <a:extLst>
                <a:ext uri="{FF2B5EF4-FFF2-40B4-BE49-F238E27FC236}">
                  <a16:creationId xmlns:a16="http://schemas.microsoft.com/office/drawing/2014/main" id="{00000000-0008-0000-0700-000058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0" y="2676525"/>
              <a:ext cx="476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</a:t>
              </a:r>
            </a:p>
          </p:txBody>
        </p:sp>
        <p:sp>
          <p:nvSpPr>
            <p:cNvPr id="366" name="Rectangle 89">
              <a:extLst>
                <a:ext uri="{FF2B5EF4-FFF2-40B4-BE49-F238E27FC236}">
                  <a16:creationId xmlns:a16="http://schemas.microsoft.com/office/drawing/2014/main" id="{00000000-0008-0000-0700-000059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5625" y="2676525"/>
              <a:ext cx="762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d</a:t>
              </a:r>
            </a:p>
          </p:txBody>
        </p:sp>
        <p:sp>
          <p:nvSpPr>
            <p:cNvPr id="367" name="Rectangle 90">
              <a:extLst>
                <a:ext uri="{FF2B5EF4-FFF2-40B4-BE49-F238E27FC236}">
                  <a16:creationId xmlns:a16="http://schemas.microsoft.com/office/drawing/2014/main" id="{00000000-0008-0000-0700-00005A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2875" y="2247900"/>
              <a:ext cx="1714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No</a:t>
              </a:r>
            </a:p>
          </p:txBody>
        </p:sp>
        <p:sp>
          <p:nvSpPr>
            <p:cNvPr id="368" name="Rectangle 91">
              <a:extLst>
                <a:ext uri="{FF2B5EF4-FFF2-40B4-BE49-F238E27FC236}">
                  <a16:creationId xmlns:a16="http://schemas.microsoft.com/office/drawing/2014/main" id="{00000000-0008-0000-0700-00005B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5750" y="2247900"/>
              <a:ext cx="476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t</a:t>
              </a:r>
            </a:p>
          </p:txBody>
        </p:sp>
        <p:sp>
          <p:nvSpPr>
            <p:cNvPr id="369" name="Rectangle 92">
              <a:extLst>
                <a:ext uri="{FF2B5EF4-FFF2-40B4-BE49-F238E27FC236}">
                  <a16:creationId xmlns:a16="http://schemas.microsoft.com/office/drawing/2014/main" id="{00000000-0008-0000-0700-00005C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3375" y="2247900"/>
              <a:ext cx="381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odden</a:t>
              </a:r>
            </a:p>
          </p:txBody>
        </p:sp>
        <p:sp>
          <p:nvSpPr>
            <p:cNvPr id="370" name="Rectangle 93">
              <a:extLst>
                <a:ext uri="{FF2B5EF4-FFF2-40B4-BE49-F238E27FC236}">
                  <a16:creationId xmlns:a16="http://schemas.microsoft.com/office/drawing/2014/main" id="{00000000-0008-0000-0700-00005D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3067050"/>
              <a:ext cx="2286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Mid</a:t>
              </a:r>
            </a:p>
          </p:txBody>
        </p:sp>
        <p:sp>
          <p:nvSpPr>
            <p:cNvPr id="371" name="Rectangle 94">
              <a:extLst>
                <a:ext uri="{FF2B5EF4-FFF2-40B4-BE49-F238E27FC236}">
                  <a16:creationId xmlns:a16="http://schemas.microsoft.com/office/drawing/2014/main" id="{00000000-0008-0000-0700-00005E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7150" y="3067050"/>
              <a:ext cx="476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t</a:t>
              </a:r>
            </a:p>
          </p:txBody>
        </p:sp>
        <p:sp>
          <p:nvSpPr>
            <p:cNvPr id="372" name="Rectangle 95">
              <a:extLst>
                <a:ext uri="{FF2B5EF4-FFF2-40B4-BE49-F238E27FC236}">
                  <a16:creationId xmlns:a16="http://schemas.microsoft.com/office/drawing/2014/main" id="{00000000-0008-0000-0700-00005F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5250" y="3067050"/>
              <a:ext cx="476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-</a:t>
              </a:r>
            </a:p>
          </p:txBody>
        </p:sp>
        <p:sp>
          <p:nvSpPr>
            <p:cNvPr id="373" name="Rectangle 96">
              <a:extLst>
                <a:ext uri="{FF2B5EF4-FFF2-40B4-BE49-F238E27FC236}">
                  <a16:creationId xmlns:a16="http://schemas.microsoft.com/office/drawing/2014/main" id="{00000000-0008-0000-0700-000060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3350" y="3067050"/>
              <a:ext cx="6667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T</a:t>
              </a:r>
            </a:p>
          </p:txBody>
        </p:sp>
        <p:sp>
          <p:nvSpPr>
            <p:cNvPr id="374" name="Rectangle 97">
              <a:extLst>
                <a:ext uri="{FF2B5EF4-FFF2-40B4-BE49-F238E27FC236}">
                  <a16:creationId xmlns:a16="http://schemas.microsoft.com/office/drawing/2014/main" id="{00000000-0008-0000-0700-000061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0975" y="3067050"/>
              <a:ext cx="4857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elemark</a:t>
              </a:r>
            </a:p>
          </p:txBody>
        </p:sp>
        <p:sp>
          <p:nvSpPr>
            <p:cNvPr id="375" name="Rectangle 98">
              <a:extLst>
                <a:ext uri="{FF2B5EF4-FFF2-40B4-BE49-F238E27FC236}">
                  <a16:creationId xmlns:a16="http://schemas.microsoft.com/office/drawing/2014/main" id="{00000000-0008-0000-0700-000062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6850" y="3933825"/>
              <a:ext cx="1333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Fy</a:t>
              </a:r>
            </a:p>
          </p:txBody>
        </p:sp>
        <p:sp>
          <p:nvSpPr>
            <p:cNvPr id="376" name="Rectangle 99">
              <a:extLst>
                <a:ext uri="{FF2B5EF4-FFF2-40B4-BE49-F238E27FC236}">
                  <a16:creationId xmlns:a16="http://schemas.microsoft.com/office/drawing/2014/main" id="{00000000-0008-0000-0700-000063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1150" y="3933825"/>
              <a:ext cx="476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</a:t>
              </a:r>
            </a:p>
          </p:txBody>
        </p:sp>
        <p:sp>
          <p:nvSpPr>
            <p:cNvPr id="377" name="Rectangle 100">
              <a:extLst>
                <a:ext uri="{FF2B5EF4-FFF2-40B4-BE49-F238E27FC236}">
                  <a16:creationId xmlns:a16="http://schemas.microsoft.com/office/drawing/2014/main" id="{00000000-0008-0000-0700-000064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8775" y="3933825"/>
              <a:ext cx="3143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esdal</a:t>
              </a:r>
            </a:p>
          </p:txBody>
        </p:sp>
        <p:sp>
          <p:nvSpPr>
            <p:cNvPr id="378" name="Rectangle 101">
              <a:extLst>
                <a:ext uri="{FF2B5EF4-FFF2-40B4-BE49-F238E27FC236}">
                  <a16:creationId xmlns:a16="http://schemas.microsoft.com/office/drawing/2014/main" id="{00000000-0008-0000-0700-000065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400" y="4686300"/>
              <a:ext cx="5048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Nissedal</a:t>
              </a:r>
            </a:p>
          </p:txBody>
        </p:sp>
        <p:sp>
          <p:nvSpPr>
            <p:cNvPr id="379" name="Rectangle 102">
              <a:extLst>
                <a:ext uri="{FF2B5EF4-FFF2-40B4-BE49-F238E27FC236}">
                  <a16:creationId xmlns:a16="http://schemas.microsoft.com/office/drawing/2014/main" id="{00000000-0008-0000-0700-000066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5175" y="4448175"/>
              <a:ext cx="857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D</a:t>
              </a:r>
            </a:p>
          </p:txBody>
        </p:sp>
        <p:sp>
          <p:nvSpPr>
            <p:cNvPr id="380" name="Rectangle 103">
              <a:extLst>
                <a:ext uri="{FF2B5EF4-FFF2-40B4-BE49-F238E27FC236}">
                  <a16:creationId xmlns:a16="http://schemas.microsoft.com/office/drawing/2014/main" id="{00000000-0008-0000-0700-000067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1375" y="4448175"/>
              <a:ext cx="476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</a:t>
              </a:r>
            </a:p>
          </p:txBody>
        </p:sp>
        <p:sp>
          <p:nvSpPr>
            <p:cNvPr id="381" name="Rectangle 104">
              <a:extLst>
                <a:ext uri="{FF2B5EF4-FFF2-40B4-BE49-F238E27FC236}">
                  <a16:creationId xmlns:a16="http://schemas.microsoft.com/office/drawing/2014/main" id="{00000000-0008-0000-0700-000068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9475" y="4448175"/>
              <a:ext cx="1428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an</a:t>
              </a:r>
            </a:p>
          </p:txBody>
        </p:sp>
        <p:sp>
          <p:nvSpPr>
            <p:cNvPr id="382" name="Rectangle 105">
              <a:extLst>
                <a:ext uri="{FF2B5EF4-FFF2-40B4-BE49-F238E27FC236}">
                  <a16:creationId xmlns:a16="http://schemas.microsoft.com/office/drawing/2014/main" id="{00000000-0008-0000-0700-000069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3300" y="4448175"/>
              <a:ext cx="666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g</a:t>
              </a:r>
            </a:p>
          </p:txBody>
        </p:sp>
        <p:sp>
          <p:nvSpPr>
            <p:cNvPr id="383" name="Rectangle 106">
              <a:extLst>
                <a:ext uri="{FF2B5EF4-FFF2-40B4-BE49-F238E27FC236}">
                  <a16:creationId xmlns:a16="http://schemas.microsoft.com/office/drawing/2014/main" id="{00000000-0008-0000-0700-00006A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9975" y="4448175"/>
              <a:ext cx="2571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edal</a:t>
              </a:r>
            </a:p>
          </p:txBody>
        </p:sp>
        <p:sp>
          <p:nvSpPr>
            <p:cNvPr id="384" name="Rectangle 107">
              <a:extLst>
                <a:ext uri="{FF2B5EF4-FFF2-40B4-BE49-F238E27FC236}">
                  <a16:creationId xmlns:a16="http://schemas.microsoft.com/office/drawing/2014/main" id="{00000000-0008-0000-0700-00006B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0475" y="3705225"/>
              <a:ext cx="3619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Nome</a:t>
              </a:r>
            </a:p>
          </p:txBody>
        </p:sp>
        <p:sp>
          <p:nvSpPr>
            <p:cNvPr id="385" name="Rectangle 108">
              <a:extLst>
                <a:ext uri="{FF2B5EF4-FFF2-40B4-BE49-F238E27FC236}">
                  <a16:creationId xmlns:a16="http://schemas.microsoft.com/office/drawing/2014/main" id="{00000000-0008-0000-0700-00006C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9625" y="4010025"/>
              <a:ext cx="3238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Skien</a:t>
              </a:r>
            </a:p>
          </p:txBody>
        </p:sp>
        <p:sp>
          <p:nvSpPr>
            <p:cNvPr id="386" name="Rectangle 109">
              <a:extLst>
                <a:ext uri="{FF2B5EF4-FFF2-40B4-BE49-F238E27FC236}">
                  <a16:creationId xmlns:a16="http://schemas.microsoft.com/office/drawing/2014/main" id="{00000000-0008-0000-0700-00006D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5375" y="3619500"/>
              <a:ext cx="3238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Siljan</a:t>
              </a:r>
            </a:p>
          </p:txBody>
        </p:sp>
        <p:sp>
          <p:nvSpPr>
            <p:cNvPr id="387" name="Rectangle 110">
              <a:extLst>
                <a:ext uri="{FF2B5EF4-FFF2-40B4-BE49-F238E27FC236}">
                  <a16:creationId xmlns:a16="http://schemas.microsoft.com/office/drawing/2014/main" id="{00000000-0008-0000-0700-00006E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2525" y="4391025"/>
              <a:ext cx="762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P</a:t>
              </a:r>
            </a:p>
          </p:txBody>
        </p:sp>
        <p:sp>
          <p:nvSpPr>
            <p:cNvPr id="388" name="Rectangle 111">
              <a:extLst>
                <a:ext uri="{FF2B5EF4-FFF2-40B4-BE49-F238E27FC236}">
                  <a16:creationId xmlns:a16="http://schemas.microsoft.com/office/drawing/2014/main" id="{00000000-0008-0000-0700-00006F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675" y="4391025"/>
              <a:ext cx="762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o</a:t>
              </a:r>
            </a:p>
          </p:txBody>
        </p:sp>
        <p:sp>
          <p:nvSpPr>
            <p:cNvPr id="389" name="Rectangle 112">
              <a:extLst>
                <a:ext uri="{FF2B5EF4-FFF2-40B4-BE49-F238E27FC236}">
                  <a16:creationId xmlns:a16="http://schemas.microsoft.com/office/drawing/2014/main" id="{00000000-0008-0000-0700-000070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6350" y="4391025"/>
              <a:ext cx="476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</a:t>
              </a:r>
            </a:p>
          </p:txBody>
        </p:sp>
        <p:sp>
          <p:nvSpPr>
            <p:cNvPr id="390" name="Rectangle 113">
              <a:extLst>
                <a:ext uri="{FF2B5EF4-FFF2-40B4-BE49-F238E27FC236}">
                  <a16:creationId xmlns:a16="http://schemas.microsoft.com/office/drawing/2014/main" id="{00000000-0008-0000-0700-000071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3975" y="4391025"/>
              <a:ext cx="1047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s-</a:t>
              </a:r>
            </a:p>
          </p:txBody>
        </p:sp>
        <p:sp>
          <p:nvSpPr>
            <p:cNvPr id="391" name="Rectangle 114">
              <a:extLst>
                <a:ext uri="{FF2B5EF4-FFF2-40B4-BE49-F238E27FC236}">
                  <a16:creationId xmlns:a16="http://schemas.microsoft.com/office/drawing/2014/main" id="{00000000-0008-0000-0700-000072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2525" y="4495800"/>
              <a:ext cx="3429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grunn</a:t>
              </a:r>
            </a:p>
          </p:txBody>
        </p:sp>
        <p:sp>
          <p:nvSpPr>
            <p:cNvPr id="392" name="Rectangle 115">
              <a:extLst>
                <a:ext uri="{FF2B5EF4-FFF2-40B4-BE49-F238E27FC236}">
                  <a16:creationId xmlns:a16="http://schemas.microsoft.com/office/drawing/2014/main" id="{00000000-0008-0000-0700-000073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8175" y="4857750"/>
              <a:ext cx="4476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Bamble</a:t>
              </a:r>
            </a:p>
          </p:txBody>
        </p:sp>
        <p:sp>
          <p:nvSpPr>
            <p:cNvPr id="393" name="Rectangle 116">
              <a:extLst>
                <a:ext uri="{FF2B5EF4-FFF2-40B4-BE49-F238E27FC236}">
                  <a16:creationId xmlns:a16="http://schemas.microsoft.com/office/drawing/2014/main" id="{00000000-0008-0000-0700-000074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0975" y="5200650"/>
              <a:ext cx="762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K</a:t>
              </a:r>
            </a:p>
          </p:txBody>
        </p:sp>
        <p:sp>
          <p:nvSpPr>
            <p:cNvPr id="394" name="Rectangle 117">
              <a:extLst>
                <a:ext uri="{FF2B5EF4-FFF2-40B4-BE49-F238E27FC236}">
                  <a16:creationId xmlns:a16="http://schemas.microsoft.com/office/drawing/2014/main" id="{00000000-0008-0000-0700-000075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7650" y="5200650"/>
              <a:ext cx="476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</a:t>
              </a:r>
            </a:p>
          </p:txBody>
        </p:sp>
        <p:sp>
          <p:nvSpPr>
            <p:cNvPr id="395" name="Rectangle 118">
              <a:extLst>
                <a:ext uri="{FF2B5EF4-FFF2-40B4-BE49-F238E27FC236}">
                  <a16:creationId xmlns:a16="http://schemas.microsoft.com/office/drawing/2014/main" id="{00000000-0008-0000-0700-000076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5750" y="5200650"/>
              <a:ext cx="6667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a</a:t>
              </a:r>
            </a:p>
          </p:txBody>
        </p:sp>
        <p:sp>
          <p:nvSpPr>
            <p:cNvPr id="396" name="Rectangle 119">
              <a:extLst>
                <a:ext uri="{FF2B5EF4-FFF2-40B4-BE49-F238E27FC236}">
                  <a16:creationId xmlns:a16="http://schemas.microsoft.com/office/drawing/2014/main" id="{00000000-0008-0000-0700-000077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900" y="5200650"/>
              <a:ext cx="666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g</a:t>
              </a:r>
            </a:p>
          </p:txBody>
        </p:sp>
        <p:sp>
          <p:nvSpPr>
            <p:cNvPr id="397" name="Rectangle 120">
              <a:extLst>
                <a:ext uri="{FF2B5EF4-FFF2-40B4-BE49-F238E27FC236}">
                  <a16:creationId xmlns:a16="http://schemas.microsoft.com/office/drawing/2014/main" id="{00000000-0008-0000-0700-000078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050" y="5200650"/>
              <a:ext cx="762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e</a:t>
              </a:r>
            </a:p>
          </p:txBody>
        </p:sp>
        <p:sp>
          <p:nvSpPr>
            <p:cNvPr id="398" name="Rectangle 121">
              <a:extLst>
                <a:ext uri="{FF2B5EF4-FFF2-40B4-BE49-F238E27FC236}">
                  <a16:creationId xmlns:a16="http://schemas.microsoft.com/office/drawing/2014/main" id="{00000000-0008-0000-0700-000079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6725" y="5200650"/>
              <a:ext cx="476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</a:t>
              </a:r>
            </a:p>
          </p:txBody>
        </p:sp>
        <p:sp>
          <p:nvSpPr>
            <p:cNvPr id="399" name="Rectangle 122">
              <a:extLst>
                <a:ext uri="{FF2B5EF4-FFF2-40B4-BE49-F238E27FC236}">
                  <a16:creationId xmlns:a16="http://schemas.microsoft.com/office/drawing/2014/main" id="{00000000-0008-0000-0700-00007A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4350" y="5200650"/>
              <a:ext cx="762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ø</a:t>
              </a:r>
            </a:p>
          </p:txBody>
        </p:sp>
        <p:sp>
          <p:nvSpPr>
            <p:cNvPr id="400" name="Rectangle 123">
              <a:extLst>
                <a:ext uri="{FF2B5EF4-FFF2-40B4-BE49-F238E27FC236}">
                  <a16:creationId xmlns:a16="http://schemas.microsoft.com/office/drawing/2014/main" id="{00000000-0008-0000-0700-00007B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200" y="2695575"/>
              <a:ext cx="4381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Holme-</a:t>
              </a:r>
            </a:p>
          </p:txBody>
        </p:sp>
        <p:sp>
          <p:nvSpPr>
            <p:cNvPr id="401" name="Rectangle 124">
              <a:extLst>
                <a:ext uri="{FF2B5EF4-FFF2-40B4-BE49-F238E27FC236}">
                  <a16:creationId xmlns:a16="http://schemas.microsoft.com/office/drawing/2014/main" id="{00000000-0008-0000-0700-00007C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8350" y="2800350"/>
              <a:ext cx="571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</a:t>
              </a:r>
            </a:p>
          </p:txBody>
        </p:sp>
        <p:sp>
          <p:nvSpPr>
            <p:cNvPr id="402" name="Rectangle 125">
              <a:extLst>
                <a:ext uri="{FF2B5EF4-FFF2-40B4-BE49-F238E27FC236}">
                  <a16:creationId xmlns:a16="http://schemas.microsoft.com/office/drawing/2014/main" id="{00000000-0008-0000-0700-00007D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5975" y="2800350"/>
              <a:ext cx="476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t</a:t>
              </a:r>
            </a:p>
          </p:txBody>
        </p:sp>
        <p:sp>
          <p:nvSpPr>
            <p:cNvPr id="403" name="Rectangle 126">
              <a:extLst>
                <a:ext uri="{FF2B5EF4-FFF2-40B4-BE49-F238E27FC236}">
                  <a16:creationId xmlns:a16="http://schemas.microsoft.com/office/drawing/2014/main" id="{00000000-0008-0000-0700-00007E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3600" y="2800350"/>
              <a:ext cx="476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</a:t>
              </a:r>
            </a:p>
          </p:txBody>
        </p:sp>
        <p:sp>
          <p:nvSpPr>
            <p:cNvPr id="404" name="Rectangle 127">
              <a:extLst>
                <a:ext uri="{FF2B5EF4-FFF2-40B4-BE49-F238E27FC236}">
                  <a16:creationId xmlns:a16="http://schemas.microsoft.com/office/drawing/2014/main" id="{00000000-0008-0000-0700-00007F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1700" y="2800350"/>
              <a:ext cx="219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and</a:t>
              </a:r>
            </a:p>
          </p:txBody>
        </p:sp>
        <p:sp>
          <p:nvSpPr>
            <p:cNvPr id="405" name="Rectangle 128">
              <a:extLst>
                <a:ext uri="{FF2B5EF4-FFF2-40B4-BE49-F238E27FC236}">
                  <a16:creationId xmlns:a16="http://schemas.microsoft.com/office/drawing/2014/main" id="{00000000-0008-0000-0700-000080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7475" y="3343275"/>
              <a:ext cx="209550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Hor</a:t>
              </a:r>
            </a:p>
          </p:txBody>
        </p:sp>
        <p:sp>
          <p:nvSpPr>
            <p:cNvPr id="406" name="Rectangle 129">
              <a:extLst>
                <a:ext uri="{FF2B5EF4-FFF2-40B4-BE49-F238E27FC236}">
                  <a16:creationId xmlns:a16="http://schemas.microsoft.com/office/drawing/2014/main" id="{00000000-0008-0000-0700-000081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7975" y="3343275"/>
              <a:ext cx="476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t</a:t>
              </a:r>
            </a:p>
          </p:txBody>
        </p:sp>
        <p:sp>
          <p:nvSpPr>
            <p:cNvPr id="407" name="Rectangle 130">
              <a:extLst>
                <a:ext uri="{FF2B5EF4-FFF2-40B4-BE49-F238E27FC236}">
                  <a16:creationId xmlns:a16="http://schemas.microsoft.com/office/drawing/2014/main" id="{00000000-0008-0000-0700-000082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5600" y="3343275"/>
              <a:ext cx="1524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en</a:t>
              </a:r>
            </a:p>
          </p:txBody>
        </p:sp>
        <p:sp>
          <p:nvSpPr>
            <p:cNvPr id="408" name="Rectangle 131">
              <a:extLst>
                <a:ext uri="{FF2B5EF4-FFF2-40B4-BE49-F238E27FC236}">
                  <a16:creationId xmlns:a16="http://schemas.microsoft.com/office/drawing/2014/main" id="{00000000-0008-0000-0700-000083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1725" y="3609975"/>
              <a:ext cx="6667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T</a:t>
              </a:r>
            </a:p>
          </p:txBody>
        </p:sp>
        <p:sp>
          <p:nvSpPr>
            <p:cNvPr id="409" name="Rectangle 132">
              <a:extLst>
                <a:ext uri="{FF2B5EF4-FFF2-40B4-BE49-F238E27FC236}">
                  <a16:creationId xmlns:a16="http://schemas.microsoft.com/office/drawing/2014/main" id="{00000000-0008-0000-0700-000084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8875" y="3609975"/>
              <a:ext cx="2571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øns-</a:t>
              </a:r>
            </a:p>
          </p:txBody>
        </p:sp>
        <p:sp>
          <p:nvSpPr>
            <p:cNvPr id="410" name="Rectangle 133">
              <a:extLst>
                <a:ext uri="{FF2B5EF4-FFF2-40B4-BE49-F238E27FC236}">
                  <a16:creationId xmlns:a16="http://schemas.microsoft.com/office/drawing/2014/main" id="{00000000-0008-0000-0700-000085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1725" y="3714750"/>
              <a:ext cx="2381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   be</a:t>
              </a:r>
            </a:p>
          </p:txBody>
        </p:sp>
        <p:sp>
          <p:nvSpPr>
            <p:cNvPr id="411" name="Rectangle 134">
              <a:extLst>
                <a:ext uri="{FF2B5EF4-FFF2-40B4-BE49-F238E27FC236}">
                  <a16:creationId xmlns:a16="http://schemas.microsoft.com/office/drawing/2014/main" id="{00000000-0008-0000-0700-000086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0800" y="3714750"/>
              <a:ext cx="476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</a:t>
              </a:r>
            </a:p>
          </p:txBody>
        </p:sp>
        <p:sp>
          <p:nvSpPr>
            <p:cNvPr id="412" name="Rectangle 135">
              <a:extLst>
                <a:ext uri="{FF2B5EF4-FFF2-40B4-BE49-F238E27FC236}">
                  <a16:creationId xmlns:a16="http://schemas.microsoft.com/office/drawing/2014/main" id="{00000000-0008-0000-0700-000087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8900" y="3714750"/>
              <a:ext cx="666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g</a:t>
              </a:r>
            </a:p>
          </p:txBody>
        </p:sp>
        <p:sp>
          <p:nvSpPr>
            <p:cNvPr id="413" name="Rectangle 136">
              <a:extLst>
                <a:ext uri="{FF2B5EF4-FFF2-40B4-BE49-F238E27FC236}">
                  <a16:creationId xmlns:a16="http://schemas.microsoft.com/office/drawing/2014/main" id="{00000000-0008-0000-0700-000088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4025" y="4495800"/>
              <a:ext cx="1238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La</a:t>
              </a:r>
            </a:p>
          </p:txBody>
        </p:sp>
        <p:sp>
          <p:nvSpPr>
            <p:cNvPr id="414" name="Rectangle 137">
              <a:extLst>
                <a:ext uri="{FF2B5EF4-FFF2-40B4-BE49-F238E27FC236}">
                  <a16:creationId xmlns:a16="http://schemas.microsoft.com/office/drawing/2014/main" id="{00000000-0008-0000-0700-000089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8325" y="4495800"/>
              <a:ext cx="476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</a:t>
              </a:r>
            </a:p>
          </p:txBody>
        </p:sp>
        <p:sp>
          <p:nvSpPr>
            <p:cNvPr id="415" name="Rectangle 138">
              <a:extLst>
                <a:ext uri="{FF2B5EF4-FFF2-40B4-BE49-F238E27FC236}">
                  <a16:creationId xmlns:a16="http://schemas.microsoft.com/office/drawing/2014/main" id="{00000000-0008-0000-0700-00008A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5950" y="4495800"/>
              <a:ext cx="1714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vik</a:t>
              </a:r>
            </a:p>
          </p:txBody>
        </p:sp>
        <p:sp>
          <p:nvSpPr>
            <p:cNvPr id="416" name="Rectangle 139">
              <a:extLst>
                <a:ext uri="{FF2B5EF4-FFF2-40B4-BE49-F238E27FC236}">
                  <a16:creationId xmlns:a16="http://schemas.microsoft.com/office/drawing/2014/main" id="{00000000-0008-0000-0700-00008B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9300" y="4105275"/>
              <a:ext cx="2857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Sand</a:t>
              </a:r>
            </a:p>
          </p:txBody>
        </p:sp>
        <p:sp>
          <p:nvSpPr>
            <p:cNvPr id="417" name="Rectangle 140">
              <a:extLst>
                <a:ext uri="{FF2B5EF4-FFF2-40B4-BE49-F238E27FC236}">
                  <a16:creationId xmlns:a16="http://schemas.microsoft.com/office/drawing/2014/main" id="{00000000-0008-0000-0700-00008C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6475" y="4105275"/>
              <a:ext cx="762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e</a:t>
              </a:r>
            </a:p>
          </p:txBody>
        </p:sp>
        <p:sp>
          <p:nvSpPr>
            <p:cNvPr id="418" name="Rectangle 141">
              <a:extLst>
                <a:ext uri="{FF2B5EF4-FFF2-40B4-BE49-F238E27FC236}">
                  <a16:creationId xmlns:a16="http://schemas.microsoft.com/office/drawing/2014/main" id="{00000000-0008-0000-0700-00008D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3150" y="4105275"/>
              <a:ext cx="1619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fjo</a:t>
              </a:r>
            </a:p>
          </p:txBody>
        </p:sp>
        <p:sp>
          <p:nvSpPr>
            <p:cNvPr id="419" name="Rectangle 142">
              <a:extLst>
                <a:ext uri="{FF2B5EF4-FFF2-40B4-BE49-F238E27FC236}">
                  <a16:creationId xmlns:a16="http://schemas.microsoft.com/office/drawing/2014/main" id="{00000000-0008-0000-0700-00008E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6500" y="4105275"/>
              <a:ext cx="476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</a:t>
              </a:r>
            </a:p>
          </p:txBody>
        </p:sp>
        <p:sp>
          <p:nvSpPr>
            <p:cNvPr id="420" name="Rectangle 143">
              <a:extLst>
                <a:ext uri="{FF2B5EF4-FFF2-40B4-BE49-F238E27FC236}">
                  <a16:creationId xmlns:a16="http://schemas.microsoft.com/office/drawing/2014/main" id="{00000000-0008-0000-0700-00008F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600" y="4105275"/>
              <a:ext cx="762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d</a:t>
              </a:r>
            </a:p>
          </p:txBody>
        </p:sp>
        <p:sp>
          <p:nvSpPr>
            <p:cNvPr id="421" name="Rectangle 144">
              <a:extLst>
                <a:ext uri="{FF2B5EF4-FFF2-40B4-BE49-F238E27FC236}">
                  <a16:creationId xmlns:a16="http://schemas.microsoft.com/office/drawing/2014/main" id="{00000000-0008-0000-0700-000090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6525" y="4448175"/>
              <a:ext cx="666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F</a:t>
              </a:r>
            </a:p>
          </p:txBody>
        </p:sp>
        <p:sp>
          <p:nvSpPr>
            <p:cNvPr id="422" name="Rectangle 145">
              <a:extLst>
                <a:ext uri="{FF2B5EF4-FFF2-40B4-BE49-F238E27FC236}">
                  <a16:creationId xmlns:a16="http://schemas.microsoft.com/office/drawing/2014/main" id="{00000000-0008-0000-0700-000091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3675" y="4448175"/>
              <a:ext cx="1143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æ</a:t>
              </a:r>
            </a:p>
          </p:txBody>
        </p:sp>
        <p:sp>
          <p:nvSpPr>
            <p:cNvPr id="423" name="Rectangle 146">
              <a:extLst>
                <a:ext uri="{FF2B5EF4-FFF2-40B4-BE49-F238E27FC236}">
                  <a16:creationId xmlns:a16="http://schemas.microsoft.com/office/drawing/2014/main" id="{00000000-0008-0000-0700-000092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8925" y="4448175"/>
              <a:ext cx="476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</a:t>
              </a:r>
            </a:p>
          </p:txBody>
        </p:sp>
        <p:sp>
          <p:nvSpPr>
            <p:cNvPr id="424" name="Rectangle 147">
              <a:extLst>
                <a:ext uri="{FF2B5EF4-FFF2-40B4-BE49-F238E27FC236}">
                  <a16:creationId xmlns:a16="http://schemas.microsoft.com/office/drawing/2014/main" id="{00000000-0008-0000-0700-000093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025" y="4448175"/>
              <a:ext cx="2000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der</a:t>
              </a:r>
            </a:p>
          </p:txBody>
        </p:sp>
      </p:grpSp>
      <p:cxnSp>
        <p:nvCxnSpPr>
          <p:cNvPr id="6" name="Rett pilkobling 5"/>
          <p:cNvCxnSpPr/>
          <p:nvPr/>
        </p:nvCxnSpPr>
        <p:spPr>
          <a:xfrm flipV="1">
            <a:off x="3407449" y="3520966"/>
            <a:ext cx="567362" cy="386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703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V-farger">
      <a:dk1>
        <a:sysClr val="windowText" lastClr="000000"/>
      </a:dk1>
      <a:lt1>
        <a:sysClr val="window" lastClr="FFFFFF"/>
      </a:lt1>
      <a:dk2>
        <a:srgbClr val="066185"/>
      </a:dk2>
      <a:lt2>
        <a:srgbClr val="206CB6"/>
      </a:lt2>
      <a:accent1>
        <a:srgbClr val="68CBEB"/>
      </a:accent1>
      <a:accent2>
        <a:srgbClr val="F7941D"/>
      </a:accent2>
      <a:accent3>
        <a:srgbClr val="8FB73E"/>
      </a:accent3>
      <a:accent4>
        <a:srgbClr val="1A9146"/>
      </a:accent4>
      <a:accent5>
        <a:srgbClr val="644688"/>
      </a:accent5>
      <a:accent6>
        <a:srgbClr val="C30000"/>
      </a:accent6>
      <a:hlink>
        <a:srgbClr val="DDDDDD"/>
      </a:hlink>
      <a:folHlink>
        <a:srgbClr val="808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NAV-farger">
      <a:dk1>
        <a:sysClr val="windowText" lastClr="000000"/>
      </a:dk1>
      <a:lt1>
        <a:sysClr val="window" lastClr="FFFFFF"/>
      </a:lt1>
      <a:dk2>
        <a:srgbClr val="066185"/>
      </a:dk2>
      <a:lt2>
        <a:srgbClr val="206CB6"/>
      </a:lt2>
      <a:accent1>
        <a:srgbClr val="68CBEB"/>
      </a:accent1>
      <a:accent2>
        <a:srgbClr val="F7941D"/>
      </a:accent2>
      <a:accent3>
        <a:srgbClr val="8FB73E"/>
      </a:accent3>
      <a:accent4>
        <a:srgbClr val="1A9146"/>
      </a:accent4>
      <a:accent5>
        <a:srgbClr val="644688"/>
      </a:accent5>
      <a:accent6>
        <a:srgbClr val="C30000"/>
      </a:accent6>
      <a:hlink>
        <a:srgbClr val="DDDDDD"/>
      </a:hlink>
      <a:folHlink>
        <a:srgbClr val="808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B71CE1A711614B8C26D1175861B12C" ma:contentTypeVersion="12" ma:contentTypeDescription="Create a new document." ma:contentTypeScope="" ma:versionID="3a78dc175bd1c9632487d19f6d35cd2f">
  <xsd:schema xmlns:xsd="http://www.w3.org/2001/XMLSchema" xmlns:xs="http://www.w3.org/2001/XMLSchema" xmlns:p="http://schemas.microsoft.com/office/2006/metadata/properties" xmlns:ns3="5871b178-9306-4eaa-8687-f213a9affc2c" xmlns:ns4="728cfb65-8c41-4c51-8740-39774af1788e" targetNamespace="http://schemas.microsoft.com/office/2006/metadata/properties" ma:root="true" ma:fieldsID="421f3adb60b50cebc60fab82be486c1f" ns3:_="" ns4:_="">
    <xsd:import namespace="5871b178-9306-4eaa-8687-f213a9affc2c"/>
    <xsd:import namespace="728cfb65-8c41-4c51-8740-39774af1788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71b178-9306-4eaa-8687-f213a9affc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8cfb65-8c41-4c51-8740-39774af1788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210410-6C9D-4575-A82C-DCD2258FE1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C29330-1AFF-4EA1-BB7A-C418BA7066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71b178-9306-4eaa-8687-f213a9affc2c"/>
    <ds:schemaRef ds:uri="728cfb65-8c41-4c51-8740-39774af178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9EFEBD-9743-4578-9165-0D6B92B4E79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728cfb65-8c41-4c51-8740-39774af1788e"/>
    <ds:schemaRef ds:uri="5871b178-9306-4eaa-8687-f213a9affc2c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7295</TotalTime>
  <Words>128</Words>
  <Application>Microsoft Office PowerPoint</Application>
  <PresentationFormat>Egendefinert</PresentationFormat>
  <Paragraphs>85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Arbeidsledighet i Vestfold og Telemark februar 2022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lastModifiedBy>Farstad, Linn</cp:lastModifiedBy>
  <cp:revision>266</cp:revision>
  <cp:lastPrinted>2017-02-21T07:32:06Z</cp:lastPrinted>
  <dcterms:created xsi:type="dcterms:W3CDTF">2017-01-30T13:53:40Z</dcterms:created>
  <dcterms:modified xsi:type="dcterms:W3CDTF">2022-02-24T12:35:00Z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0x01010059B71CE1A711614B8C26D1175861B12C</vt:lpwstr>
  </property>
</Properties>
</file>