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Dashboard 1">
            <a:extLst>
              <a:ext uri="{FF2B5EF4-FFF2-40B4-BE49-F238E27FC236}">
                <a16:creationId xmlns:a16="http://schemas.microsoft.com/office/drawing/2014/main" id="{08D52C24-39C1-474D-881C-C196F5C82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139" y="0"/>
            <a:ext cx="9207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Wigren, Hege Elisabeth</cp:lastModifiedBy>
  <cp:revision>1</cp:revision>
  <dcterms:created xsi:type="dcterms:W3CDTF">2020-04-29T15:41:46Z</dcterms:created>
  <dcterms:modified xsi:type="dcterms:W3CDTF">2020-04-29T15:45:45Z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Hege.Elisabeth.Wigren@nav.no</vt:lpwstr>
  </property>
  <property fmtid="{D5CDD505-2E9C-101B-9397-08002B2CF9AE}" pid="5" name="MSIP_Label_d3491420-1ae2-4120-89e6-e6f668f067e2_SetDate">
    <vt:lpwstr>2020-04-29T15:45:44.9841821Z</vt:lpwstr>
  </property>
  <property fmtid="{D5CDD505-2E9C-101B-9397-08002B2CF9AE}" pid="6" name="MSIP_Label_d3491420-1ae2-4120-89e6-e6f668f067e2_Name">
    <vt:lpwstr>Intern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ActionId">
    <vt:lpwstr>78404bc3-6857-4f6f-b823-b958aba19460</vt:lpwstr>
  </property>
  <property fmtid="{D5CDD505-2E9C-101B-9397-08002B2CF9AE}" pid="9" name="MSIP_Label_d3491420-1ae2-4120-89e6-e6f668f067e2_Extended_MSFT_Method">
    <vt:lpwstr>Automatic</vt:lpwstr>
  </property>
  <property fmtid="{D5CDD505-2E9C-101B-9397-08002B2CF9AE}" pid="10" name="Sensitivity">
    <vt:lpwstr>Intern</vt:lpwstr>
  </property>
</Properties>
</file>