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4" r:id="rId5"/>
    <p:sldId id="263" r:id="rId6"/>
  </p:sldIdLst>
  <p:sldSz cx="9144000" cy="6858000" type="screen4x3"/>
  <p:notesSz cx="6858000" cy="98726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EDF1F6"/>
    <a:srgbClr val="CCEEF8"/>
    <a:srgbClr val="68CBEB"/>
    <a:srgbClr val="1789AD"/>
    <a:srgbClr val="00A9E0"/>
    <a:srgbClr val="EEEEEE"/>
    <a:srgbClr val="EAEAEA"/>
    <a:srgbClr val="E4E4E4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E31401-6A8F-4C10-A8C1-B19161DD021C}" v="23" dt="2023-03-21T13:31:19.6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ddels stil 2 - aks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iddels stil 2 - aks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ktnan, Eli" userId="127d71d7-e93c-42fd-9097-1a764b7b7f3a" providerId="ADAL" clId="{A6E31401-6A8F-4C10-A8C1-B19161DD021C}"/>
    <pc:docChg chg="undo custSel modSld">
      <pc:chgData name="Sektnan, Eli" userId="127d71d7-e93c-42fd-9097-1a764b7b7f3a" providerId="ADAL" clId="{A6E31401-6A8F-4C10-A8C1-B19161DD021C}" dt="2023-03-21T13:31:19.672" v="284"/>
      <pc:docMkLst>
        <pc:docMk/>
      </pc:docMkLst>
      <pc:sldChg chg="addSp delSp modSp mod">
        <pc:chgData name="Sektnan, Eli" userId="127d71d7-e93c-42fd-9097-1a764b7b7f3a" providerId="ADAL" clId="{A6E31401-6A8F-4C10-A8C1-B19161DD021C}" dt="2023-03-21T13:31:19.672" v="284"/>
        <pc:sldMkLst>
          <pc:docMk/>
          <pc:sldMk cId="1793073564" sldId="263"/>
        </pc:sldMkLst>
        <pc:spChg chg="mod">
          <ac:chgData name="Sektnan, Eli" userId="127d71d7-e93c-42fd-9097-1a764b7b7f3a" providerId="ADAL" clId="{A6E31401-6A8F-4C10-A8C1-B19161DD021C}" dt="2023-03-21T12:20:52.121" v="79" actId="20577"/>
          <ac:spMkLst>
            <pc:docMk/>
            <pc:sldMk cId="1793073564" sldId="263"/>
            <ac:spMk id="38" creationId="{00000000-0000-0000-0000-000000000000}"/>
          </ac:spMkLst>
        </pc:spChg>
        <pc:graphicFrameChg chg="add del mod">
          <ac:chgData name="Sektnan, Eli" userId="127d71d7-e93c-42fd-9097-1a764b7b7f3a" providerId="ADAL" clId="{A6E31401-6A8F-4C10-A8C1-B19161DD021C}" dt="2023-03-21T12:08:53.739" v="60"/>
          <ac:graphicFrameMkLst>
            <pc:docMk/>
            <pc:sldMk cId="1793073564" sldId="263"/>
            <ac:graphicFrameMk id="2" creationId="{3F65308A-2360-452F-B562-CCB2954D8E6D}"/>
          </ac:graphicFrameMkLst>
        </pc:graphicFrameChg>
        <pc:graphicFrameChg chg="add del mod">
          <ac:chgData name="Sektnan, Eli" userId="127d71d7-e93c-42fd-9097-1a764b7b7f3a" providerId="ADAL" clId="{A6E31401-6A8F-4C10-A8C1-B19161DD021C}" dt="2023-03-21T12:10:54.230" v="66"/>
          <ac:graphicFrameMkLst>
            <pc:docMk/>
            <pc:sldMk cId="1793073564" sldId="263"/>
            <ac:graphicFrameMk id="6" creationId="{D0C5402B-3F2F-4E39-B4BF-1BBA5CCF1D9D}"/>
          </ac:graphicFrameMkLst>
        </pc:graphicFrameChg>
        <pc:graphicFrameChg chg="add del mod">
          <ac:chgData name="Sektnan, Eli" userId="127d71d7-e93c-42fd-9097-1a764b7b7f3a" providerId="ADAL" clId="{A6E31401-6A8F-4C10-A8C1-B19161DD021C}" dt="2023-03-21T12:19:58.239" v="68" actId="478"/>
          <ac:graphicFrameMkLst>
            <pc:docMk/>
            <pc:sldMk cId="1793073564" sldId="263"/>
            <ac:graphicFrameMk id="7" creationId="{4952F950-E829-443C-B7FA-0518C44F9F0C}"/>
          </ac:graphicFrameMkLst>
        </pc:graphicFrameChg>
        <pc:graphicFrameChg chg="add del mod modGraphic">
          <ac:chgData name="Sektnan, Eli" userId="127d71d7-e93c-42fd-9097-1a764b7b7f3a" providerId="ADAL" clId="{A6E31401-6A8F-4C10-A8C1-B19161DD021C}" dt="2023-03-21T12:24:46.426" v="89" actId="478"/>
          <ac:graphicFrameMkLst>
            <pc:docMk/>
            <pc:sldMk cId="1793073564" sldId="263"/>
            <ac:graphicFrameMk id="8" creationId="{5A36CC30-7DB7-4969-806F-1B1B238FD831}"/>
          </ac:graphicFrameMkLst>
        </pc:graphicFrameChg>
        <pc:graphicFrameChg chg="add del mod">
          <ac:chgData name="Sektnan, Eli" userId="127d71d7-e93c-42fd-9097-1a764b7b7f3a" providerId="ADAL" clId="{A6E31401-6A8F-4C10-A8C1-B19161DD021C}" dt="2023-03-21T12:27:01.827" v="93"/>
          <ac:graphicFrameMkLst>
            <pc:docMk/>
            <pc:sldMk cId="1793073564" sldId="263"/>
            <ac:graphicFrameMk id="10" creationId="{41672712-4366-46C3-98E3-6B977559937D}"/>
          </ac:graphicFrameMkLst>
        </pc:graphicFrameChg>
        <pc:graphicFrameChg chg="add del mod modGraphic">
          <ac:chgData name="Sektnan, Eli" userId="127d71d7-e93c-42fd-9097-1a764b7b7f3a" providerId="ADAL" clId="{A6E31401-6A8F-4C10-A8C1-B19161DD021C}" dt="2023-03-21T13:31:16.418" v="283" actId="478"/>
          <ac:graphicFrameMkLst>
            <pc:docMk/>
            <pc:sldMk cId="1793073564" sldId="263"/>
            <ac:graphicFrameMk id="11" creationId="{DB1237E2-4FBC-4366-B33C-A56FEDF66776}"/>
          </ac:graphicFrameMkLst>
        </pc:graphicFrameChg>
        <pc:picChg chg="add del">
          <ac:chgData name="Sektnan, Eli" userId="127d71d7-e93c-42fd-9097-1a764b7b7f3a" providerId="ADAL" clId="{A6E31401-6A8F-4C10-A8C1-B19161DD021C}" dt="2023-03-21T12:10:43.523" v="64"/>
          <ac:picMkLst>
            <pc:docMk/>
            <pc:sldMk cId="1793073564" sldId="263"/>
            <ac:picMk id="4" creationId="{2424B7BC-61F9-417D-93C0-AA7C9276D846}"/>
          </ac:picMkLst>
        </pc:picChg>
        <pc:picChg chg="add del">
          <ac:chgData name="Sektnan, Eli" userId="127d71d7-e93c-42fd-9097-1a764b7b7f3a" providerId="ADAL" clId="{A6E31401-6A8F-4C10-A8C1-B19161DD021C}" dt="2023-03-21T12:25:07.463" v="91" actId="478"/>
          <ac:picMkLst>
            <pc:docMk/>
            <pc:sldMk cId="1793073564" sldId="263"/>
            <ac:picMk id="9" creationId="{02E74F1D-868D-4A55-9B2A-1F19DBD69756}"/>
          </ac:picMkLst>
        </pc:picChg>
        <pc:picChg chg="add">
          <ac:chgData name="Sektnan, Eli" userId="127d71d7-e93c-42fd-9097-1a764b7b7f3a" providerId="ADAL" clId="{A6E31401-6A8F-4C10-A8C1-B19161DD021C}" dt="2023-03-21T13:31:19.672" v="284"/>
          <ac:picMkLst>
            <pc:docMk/>
            <pc:sldMk cId="1793073564" sldId="263"/>
            <ac:picMk id="12" creationId="{953C2FFA-A4F1-4B24-9C18-0E5D129E4D92}"/>
          </ac:picMkLst>
        </pc:picChg>
        <pc:picChg chg="add del mod">
          <ac:chgData name="Sektnan, Eli" userId="127d71d7-e93c-42fd-9097-1a764b7b7f3a" providerId="ADAL" clId="{A6E31401-6A8F-4C10-A8C1-B19161DD021C}" dt="2023-03-21T12:10:33.112" v="62" actId="478"/>
          <ac:picMkLst>
            <pc:docMk/>
            <pc:sldMk cId="1793073564" sldId="263"/>
            <ac:picMk id="16" creationId="{024C490A-D9E0-42D8-A6D5-AE09D24AD8FB}"/>
          </ac:picMkLst>
        </pc:picChg>
      </pc:sldChg>
      <pc:sldChg chg="addSp delSp modSp mod">
        <pc:chgData name="Sektnan, Eli" userId="127d71d7-e93c-42fd-9097-1a764b7b7f3a" providerId="ADAL" clId="{A6E31401-6A8F-4C10-A8C1-B19161DD021C}" dt="2023-03-21T13:08:41.339" v="282" actId="1076"/>
        <pc:sldMkLst>
          <pc:docMk/>
          <pc:sldMk cId="1198059064" sldId="264"/>
        </pc:sldMkLst>
        <pc:spChg chg="add mod">
          <ac:chgData name="Sektnan, Eli" userId="127d71d7-e93c-42fd-9097-1a764b7b7f3a" providerId="ADAL" clId="{A6E31401-6A8F-4C10-A8C1-B19161DD021C}" dt="2023-03-21T13:01:46.442" v="252" actId="6549"/>
          <ac:spMkLst>
            <pc:docMk/>
            <pc:sldMk cId="1198059064" sldId="264"/>
            <ac:spMk id="10" creationId="{D3B8197D-7435-4BD4-8712-A5E15C36115C}"/>
          </ac:spMkLst>
        </pc:spChg>
        <pc:spChg chg="add del mod">
          <ac:chgData name="Sektnan, Eli" userId="127d71d7-e93c-42fd-9097-1a764b7b7f3a" providerId="ADAL" clId="{A6E31401-6A8F-4C10-A8C1-B19161DD021C}" dt="2023-03-21T13:08:22.063" v="280" actId="478"/>
          <ac:spMkLst>
            <pc:docMk/>
            <pc:sldMk cId="1198059064" sldId="264"/>
            <ac:spMk id="12" creationId="{893EBFAE-384E-410C-A8F3-EDE83DCFB993}"/>
          </ac:spMkLst>
        </pc:spChg>
        <pc:spChg chg="mod">
          <ac:chgData name="Sektnan, Eli" userId="127d71d7-e93c-42fd-9097-1a764b7b7f3a" providerId="ADAL" clId="{A6E31401-6A8F-4C10-A8C1-B19161DD021C}" dt="2023-03-21T11:49:12.863" v="55" actId="6549"/>
          <ac:spMkLst>
            <pc:docMk/>
            <pc:sldMk cId="1198059064" sldId="264"/>
            <ac:spMk id="38" creationId="{00000000-0000-0000-0000-000000000000}"/>
          </ac:spMkLst>
        </pc:spChg>
        <pc:spChg chg="add mod ord">
          <ac:chgData name="Sektnan, Eli" userId="127d71d7-e93c-42fd-9097-1a764b7b7f3a" providerId="ADAL" clId="{A6E31401-6A8F-4C10-A8C1-B19161DD021C}" dt="2023-03-21T13:08:32.717" v="281" actId="1076"/>
          <ac:spMkLst>
            <pc:docMk/>
            <pc:sldMk cId="1198059064" sldId="264"/>
            <ac:spMk id="40" creationId="{8C327F64-5685-4BE1-9D56-5521AEEE3971}"/>
          </ac:spMkLst>
        </pc:spChg>
        <pc:spChg chg="add del mod">
          <ac:chgData name="Sektnan, Eli" userId="127d71d7-e93c-42fd-9097-1a764b7b7f3a" providerId="ADAL" clId="{A6E31401-6A8F-4C10-A8C1-B19161DD021C}" dt="2023-03-21T13:08:18.559" v="279" actId="478"/>
          <ac:spMkLst>
            <pc:docMk/>
            <pc:sldMk cId="1198059064" sldId="264"/>
            <ac:spMk id="43" creationId="{3BF5D993-E648-4A24-A89A-DF795E2D6846}"/>
          </ac:spMkLst>
        </pc:spChg>
        <pc:spChg chg="mod">
          <ac:chgData name="Sektnan, Eli" userId="127d71d7-e93c-42fd-9097-1a764b7b7f3a" providerId="ADAL" clId="{A6E31401-6A8F-4C10-A8C1-B19161DD021C}" dt="2023-03-21T12:54:59.007" v="154" actId="6549"/>
          <ac:spMkLst>
            <pc:docMk/>
            <pc:sldMk cId="1198059064" sldId="264"/>
            <ac:spMk id="44" creationId="{00000000-0000-0000-0000-000000000000}"/>
          </ac:spMkLst>
        </pc:spChg>
        <pc:spChg chg="mod">
          <ac:chgData name="Sektnan, Eli" userId="127d71d7-e93c-42fd-9097-1a764b7b7f3a" providerId="ADAL" clId="{A6E31401-6A8F-4C10-A8C1-B19161DD021C}" dt="2023-03-21T12:52:05.607" v="134" actId="1076"/>
          <ac:spMkLst>
            <pc:docMk/>
            <pc:sldMk cId="1198059064" sldId="264"/>
            <ac:spMk id="47" creationId="{00000000-0000-0000-0000-000000000000}"/>
          </ac:spMkLst>
        </pc:spChg>
        <pc:spChg chg="mod">
          <ac:chgData name="Sektnan, Eli" userId="127d71d7-e93c-42fd-9097-1a764b7b7f3a" providerId="ADAL" clId="{A6E31401-6A8F-4C10-A8C1-B19161DD021C}" dt="2023-03-21T12:51:59.501" v="133" actId="1076"/>
          <ac:spMkLst>
            <pc:docMk/>
            <pc:sldMk cId="1198059064" sldId="264"/>
            <ac:spMk id="48" creationId="{00000000-0000-0000-0000-000000000000}"/>
          </ac:spMkLst>
        </pc:spChg>
        <pc:spChg chg="mod">
          <ac:chgData name="Sektnan, Eli" userId="127d71d7-e93c-42fd-9097-1a764b7b7f3a" providerId="ADAL" clId="{A6E31401-6A8F-4C10-A8C1-B19161DD021C}" dt="2023-03-21T11:45:24.747" v="4" actId="20577"/>
          <ac:spMkLst>
            <pc:docMk/>
            <pc:sldMk cId="1198059064" sldId="264"/>
            <ac:spMk id="155" creationId="{00000000-0000-0000-0000-000000000000}"/>
          </ac:spMkLst>
        </pc:spChg>
        <pc:spChg chg="mod">
          <ac:chgData name="Sektnan, Eli" userId="127d71d7-e93c-42fd-9097-1a764b7b7f3a" providerId="ADAL" clId="{A6E31401-6A8F-4C10-A8C1-B19161DD021C}" dt="2023-03-21T12:57:46.333" v="201" actId="1076"/>
          <ac:spMkLst>
            <pc:docMk/>
            <pc:sldMk cId="1198059064" sldId="264"/>
            <ac:spMk id="156" creationId="{00000000-0000-0000-0000-000000000000}"/>
          </ac:spMkLst>
        </pc:spChg>
        <pc:spChg chg="mod">
          <ac:chgData name="Sektnan, Eli" userId="127d71d7-e93c-42fd-9097-1a764b7b7f3a" providerId="ADAL" clId="{A6E31401-6A8F-4C10-A8C1-B19161DD021C}" dt="2023-03-21T11:48:52.553" v="46" actId="20577"/>
          <ac:spMkLst>
            <pc:docMk/>
            <pc:sldMk cId="1198059064" sldId="264"/>
            <ac:spMk id="184" creationId="{00000000-0000-0000-0000-000000000000}"/>
          </ac:spMkLst>
        </pc:spChg>
        <pc:spChg chg="mod">
          <ac:chgData name="Sektnan, Eli" userId="127d71d7-e93c-42fd-9097-1a764b7b7f3a" providerId="ADAL" clId="{A6E31401-6A8F-4C10-A8C1-B19161DD021C}" dt="2023-03-21T11:47:18.589" v="29" actId="20577"/>
          <ac:spMkLst>
            <pc:docMk/>
            <pc:sldMk cId="1198059064" sldId="264"/>
            <ac:spMk id="185" creationId="{00000000-0000-0000-0000-000000000000}"/>
          </ac:spMkLst>
        </pc:spChg>
        <pc:spChg chg="mod">
          <ac:chgData name="Sektnan, Eli" userId="127d71d7-e93c-42fd-9097-1a764b7b7f3a" providerId="ADAL" clId="{A6E31401-6A8F-4C10-A8C1-B19161DD021C}" dt="2023-03-21T11:48:59.397" v="49" actId="20577"/>
          <ac:spMkLst>
            <pc:docMk/>
            <pc:sldMk cId="1198059064" sldId="264"/>
            <ac:spMk id="186" creationId="{00000000-0000-0000-0000-000000000000}"/>
          </ac:spMkLst>
        </pc:spChg>
        <pc:spChg chg="mod">
          <ac:chgData name="Sektnan, Eli" userId="127d71d7-e93c-42fd-9097-1a764b7b7f3a" providerId="ADAL" clId="{A6E31401-6A8F-4C10-A8C1-B19161DD021C}" dt="2023-03-21T11:48:04.217" v="31" actId="20577"/>
          <ac:spMkLst>
            <pc:docMk/>
            <pc:sldMk cId="1198059064" sldId="264"/>
            <ac:spMk id="187" creationId="{00000000-0000-0000-0000-000000000000}"/>
          </ac:spMkLst>
        </pc:spChg>
        <pc:spChg chg="mod">
          <ac:chgData name="Sektnan, Eli" userId="127d71d7-e93c-42fd-9097-1a764b7b7f3a" providerId="ADAL" clId="{A6E31401-6A8F-4C10-A8C1-B19161DD021C}" dt="2023-03-21T11:46:40.133" v="21" actId="20577"/>
          <ac:spMkLst>
            <pc:docMk/>
            <pc:sldMk cId="1198059064" sldId="264"/>
            <ac:spMk id="188" creationId="{00000000-0000-0000-0000-000000000000}"/>
          </ac:spMkLst>
        </pc:spChg>
        <pc:spChg chg="mod">
          <ac:chgData name="Sektnan, Eli" userId="127d71d7-e93c-42fd-9097-1a764b7b7f3a" providerId="ADAL" clId="{A6E31401-6A8F-4C10-A8C1-B19161DD021C}" dt="2023-03-21T11:46:13.880" v="16" actId="20577"/>
          <ac:spMkLst>
            <pc:docMk/>
            <pc:sldMk cId="1198059064" sldId="264"/>
            <ac:spMk id="189" creationId="{00000000-0000-0000-0000-000000000000}"/>
          </ac:spMkLst>
        </pc:spChg>
        <pc:spChg chg="mod">
          <ac:chgData name="Sektnan, Eli" userId="127d71d7-e93c-42fd-9097-1a764b7b7f3a" providerId="ADAL" clId="{A6E31401-6A8F-4C10-A8C1-B19161DD021C}" dt="2023-03-21T11:48:24.789" v="39" actId="20577"/>
          <ac:spMkLst>
            <pc:docMk/>
            <pc:sldMk cId="1198059064" sldId="264"/>
            <ac:spMk id="190" creationId="{00000000-0000-0000-0000-000000000000}"/>
          </ac:spMkLst>
        </pc:spChg>
        <pc:spChg chg="mod">
          <ac:chgData name="Sektnan, Eli" userId="127d71d7-e93c-42fd-9097-1a764b7b7f3a" providerId="ADAL" clId="{A6E31401-6A8F-4C10-A8C1-B19161DD021C}" dt="2023-03-21T11:48:18.007" v="36" actId="20577"/>
          <ac:spMkLst>
            <pc:docMk/>
            <pc:sldMk cId="1198059064" sldId="264"/>
            <ac:spMk id="191" creationId="{00000000-0000-0000-0000-000000000000}"/>
          </ac:spMkLst>
        </pc:spChg>
        <pc:spChg chg="mod">
          <ac:chgData name="Sektnan, Eli" userId="127d71d7-e93c-42fd-9097-1a764b7b7f3a" providerId="ADAL" clId="{A6E31401-6A8F-4C10-A8C1-B19161DD021C}" dt="2023-03-21T11:48:39.055" v="44" actId="20577"/>
          <ac:spMkLst>
            <pc:docMk/>
            <pc:sldMk cId="1198059064" sldId="264"/>
            <ac:spMk id="192" creationId="{00000000-0000-0000-0000-000000000000}"/>
          </ac:spMkLst>
        </pc:spChg>
        <pc:spChg chg="mod">
          <ac:chgData name="Sektnan, Eli" userId="127d71d7-e93c-42fd-9097-1a764b7b7f3a" providerId="ADAL" clId="{A6E31401-6A8F-4C10-A8C1-B19161DD021C}" dt="2023-03-21T11:46:50.781" v="24" actId="20577"/>
          <ac:spMkLst>
            <pc:docMk/>
            <pc:sldMk cId="1198059064" sldId="264"/>
            <ac:spMk id="193" creationId="{00000000-0000-0000-0000-000000000000}"/>
          </ac:spMkLst>
        </pc:spChg>
        <pc:grpChg chg="del mod">
          <ac:chgData name="Sektnan, Eli" userId="127d71d7-e93c-42fd-9097-1a764b7b7f3a" providerId="ADAL" clId="{A6E31401-6A8F-4C10-A8C1-B19161DD021C}" dt="2023-03-21T12:55:06.488" v="156" actId="478"/>
          <ac:grpSpMkLst>
            <pc:docMk/>
            <pc:sldMk cId="1198059064" sldId="264"/>
            <ac:grpSpMk id="37" creationId="{00000000-0000-0000-0000-000000000000}"/>
          </ac:grpSpMkLst>
        </pc:grpChg>
        <pc:grpChg chg="add del mod">
          <ac:chgData name="Sektnan, Eli" userId="127d71d7-e93c-42fd-9097-1a764b7b7f3a" providerId="ADAL" clId="{A6E31401-6A8F-4C10-A8C1-B19161DD021C}" dt="2023-03-21T12:54:51.755" v="152" actId="478"/>
          <ac:grpSpMkLst>
            <pc:docMk/>
            <pc:sldMk cId="1198059064" sldId="264"/>
            <ac:grpSpMk id="45" creationId="{00000000-0000-0000-0000-000000000000}"/>
          </ac:grpSpMkLst>
        </pc:grpChg>
        <pc:picChg chg="del mod">
          <ac:chgData name="Sektnan, Eli" userId="127d71d7-e93c-42fd-9097-1a764b7b7f3a" providerId="ADAL" clId="{A6E31401-6A8F-4C10-A8C1-B19161DD021C}" dt="2023-03-21T12:55:36.979" v="160" actId="478"/>
          <ac:picMkLst>
            <pc:docMk/>
            <pc:sldMk cId="1198059064" sldId="264"/>
            <ac:picMk id="3" creationId="{20CA0DA1-72BA-4185-8C6F-6D7B46F386F8}"/>
          </ac:picMkLst>
        </pc:picChg>
        <pc:picChg chg="del">
          <ac:chgData name="Sektnan, Eli" userId="127d71d7-e93c-42fd-9097-1a764b7b7f3a" providerId="ADAL" clId="{A6E31401-6A8F-4C10-A8C1-B19161DD021C}" dt="2023-03-21T11:49:56.749" v="56" actId="478"/>
          <ac:picMkLst>
            <pc:docMk/>
            <pc:sldMk cId="1198059064" sldId="264"/>
            <ac:picMk id="7" creationId="{74B15F14-E539-4B5E-A7FB-4B067B11EE87}"/>
          </ac:picMkLst>
        </pc:picChg>
        <pc:picChg chg="add mod">
          <ac:chgData name="Sektnan, Eli" userId="127d71d7-e93c-42fd-9097-1a764b7b7f3a" providerId="ADAL" clId="{A6E31401-6A8F-4C10-A8C1-B19161DD021C}" dt="2023-03-21T12:57:33.598" v="200" actId="1076"/>
          <ac:picMkLst>
            <pc:docMk/>
            <pc:sldMk cId="1198059064" sldId="264"/>
            <ac:picMk id="8" creationId="{31AD1D68-8BA7-43A4-8573-8B99CEDA3FE3}"/>
          </ac:picMkLst>
        </pc:picChg>
        <pc:picChg chg="add del mod ord">
          <ac:chgData name="Sektnan, Eli" userId="127d71d7-e93c-42fd-9097-1a764b7b7f3a" providerId="ADAL" clId="{A6E31401-6A8F-4C10-A8C1-B19161DD021C}" dt="2023-03-21T13:08:41.339" v="282" actId="1076"/>
          <ac:picMkLst>
            <pc:docMk/>
            <pc:sldMk cId="1198059064" sldId="264"/>
            <ac:picMk id="9" creationId="{7F36974C-F8C0-4216-BACB-0D923B27E6E5}"/>
          </ac:picMkLst>
        </pc:picChg>
        <pc:picChg chg="mod">
          <ac:chgData name="Sektnan, Eli" userId="127d71d7-e93c-42fd-9097-1a764b7b7f3a" providerId="ADAL" clId="{A6E31401-6A8F-4C10-A8C1-B19161DD021C}" dt="2023-03-21T13:02:35.325" v="260" actId="1076"/>
          <ac:picMkLst>
            <pc:docMk/>
            <pc:sldMk cId="1198059064" sldId="264"/>
            <ac:picMk id="70" creationId="{64C6E529-55A1-45CA-BF2B-CEB6D4E82D3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E333A-2CA9-41E4-AA26-F892907B89B6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689475"/>
            <a:ext cx="548640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EEFBC-E1EB-4706-9A8A-807C8CB5C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3882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EEFBC-E1EB-4706-9A8A-807C8CB5C0B3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8891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EEFBC-E1EB-4706-9A8A-807C8CB5C0B3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8891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39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875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095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175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805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354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437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969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291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73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442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C96E4-69C3-44EF-9815-59DE57EAD13A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649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microsoft.com/office/2007/relationships/hdphoto" Target="../media/hdphoto1.wdp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7F36974C-F8C0-4216-BACB-0D923B27E6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8103" y="1110043"/>
            <a:ext cx="5385172" cy="5463686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-1" y="-27384"/>
            <a:ext cx="9144001" cy="586517"/>
          </a:xfrm>
          <a:prstGeom prst="rect">
            <a:avLst/>
          </a:prstGeom>
          <a:solidFill>
            <a:srgbClr val="878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7" name="TekstSylinder 116"/>
          <p:cNvSpPr txBox="1"/>
          <p:nvPr/>
        </p:nvSpPr>
        <p:spPr>
          <a:xfrm>
            <a:off x="76199" y="35913"/>
            <a:ext cx="8994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800" b="1">
                <a:solidFill>
                  <a:schemeClr val="bg1"/>
                </a:solidFill>
              </a:rPr>
              <a:t>Utbetalinger fra NAV til innbyggere Trøndelag</a:t>
            </a:r>
          </a:p>
        </p:txBody>
      </p:sp>
      <p:sp>
        <p:nvSpPr>
          <p:cNvPr id="38" name="TekstSylinder 37"/>
          <p:cNvSpPr txBox="1"/>
          <p:nvPr/>
        </p:nvSpPr>
        <p:spPr>
          <a:xfrm>
            <a:off x="0" y="6423602"/>
            <a:ext cx="416917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900" i="1"/>
              <a:t>Tall for utbetalte beløp til individer fra NAV i 2022 totalt og per innbygger i fylket og kommunene. Befolkningstall er pr. juni 2022. All statistikk på nav.no/kunnskap.</a:t>
            </a:r>
          </a:p>
        </p:txBody>
      </p:sp>
      <p:grpSp>
        <p:nvGrpSpPr>
          <p:cNvPr id="6" name="Gruppe 5"/>
          <p:cNvGrpSpPr/>
          <p:nvPr/>
        </p:nvGrpSpPr>
        <p:grpSpPr>
          <a:xfrm>
            <a:off x="110312" y="1717535"/>
            <a:ext cx="3947279" cy="4129468"/>
            <a:chOff x="110312" y="1041862"/>
            <a:chExt cx="3947279" cy="4129468"/>
          </a:xfrm>
        </p:grpSpPr>
        <p:sp>
          <p:nvSpPr>
            <p:cNvPr id="184" name="TekstSylinder 183"/>
            <p:cNvSpPr txBox="1"/>
            <p:nvPr/>
          </p:nvSpPr>
          <p:spPr>
            <a:xfrm>
              <a:off x="2481519" y="3774419"/>
              <a:ext cx="101822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100"/>
                <a:t>Kontantstøtte:</a:t>
              </a:r>
            </a:p>
            <a:p>
              <a:r>
                <a:rPr lang="nb-NO" sz="1100" b="1"/>
                <a:t>73 mill. kr.</a:t>
              </a:r>
            </a:p>
          </p:txBody>
        </p:sp>
        <p:sp>
          <p:nvSpPr>
            <p:cNvPr id="185" name="TekstSylinder 184"/>
            <p:cNvSpPr txBox="1"/>
            <p:nvPr/>
          </p:nvSpPr>
          <p:spPr>
            <a:xfrm>
              <a:off x="678999" y="3759030"/>
              <a:ext cx="883575" cy="4462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100"/>
                <a:t>Dagpenger:</a:t>
              </a:r>
            </a:p>
            <a:p>
              <a:r>
                <a:rPr lang="nb-NO" sz="1100" b="1"/>
                <a:t>726 mill. kr</a:t>
              </a:r>
              <a:r>
                <a:rPr lang="nb-NO" sz="1200" b="1"/>
                <a:t>.</a:t>
              </a:r>
            </a:p>
          </p:txBody>
        </p:sp>
        <p:sp>
          <p:nvSpPr>
            <p:cNvPr id="186" name="TekstSylinder 185"/>
            <p:cNvSpPr txBox="1"/>
            <p:nvPr/>
          </p:nvSpPr>
          <p:spPr>
            <a:xfrm>
              <a:off x="2481519" y="4619731"/>
              <a:ext cx="157607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100"/>
                <a:t>Grunn- og hjelpestønad:</a:t>
              </a:r>
            </a:p>
            <a:p>
              <a:r>
                <a:rPr lang="nb-NO" sz="1100" b="1"/>
                <a:t>324 mill. kr.</a:t>
              </a:r>
            </a:p>
          </p:txBody>
        </p:sp>
        <p:sp>
          <p:nvSpPr>
            <p:cNvPr id="187" name="TekstSylinder 186"/>
            <p:cNvSpPr txBox="1"/>
            <p:nvPr/>
          </p:nvSpPr>
          <p:spPr>
            <a:xfrm>
              <a:off x="628505" y="4619732"/>
              <a:ext cx="112723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100"/>
                <a:t>Stønad til enslig:</a:t>
              </a:r>
            </a:p>
            <a:p>
              <a:r>
                <a:rPr lang="nb-NO" sz="1100" b="1"/>
                <a:t>140 mill. kr.</a:t>
              </a:r>
            </a:p>
          </p:txBody>
        </p:sp>
        <p:sp>
          <p:nvSpPr>
            <p:cNvPr id="188" name="TekstSylinder 187"/>
            <p:cNvSpPr txBox="1"/>
            <p:nvPr/>
          </p:nvSpPr>
          <p:spPr>
            <a:xfrm>
              <a:off x="702627" y="1832584"/>
              <a:ext cx="105670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100"/>
                <a:t>Alderspensjon:</a:t>
              </a:r>
            </a:p>
            <a:p>
              <a:r>
                <a:rPr lang="nb-NO" sz="1100" b="1"/>
                <a:t>23 341 mill. kr.</a:t>
              </a:r>
            </a:p>
          </p:txBody>
        </p:sp>
        <p:sp>
          <p:nvSpPr>
            <p:cNvPr id="189" name="TekstSylinder 188"/>
            <p:cNvSpPr txBox="1"/>
            <p:nvPr/>
          </p:nvSpPr>
          <p:spPr>
            <a:xfrm>
              <a:off x="701441" y="1127954"/>
              <a:ext cx="105349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100"/>
                <a:t>Uføretrygd:</a:t>
              </a:r>
            </a:p>
            <a:p>
              <a:r>
                <a:rPr lang="nb-NO" sz="1100" b="1"/>
                <a:t>10 074 mill. kr</a:t>
              </a:r>
              <a:r>
                <a:rPr lang="nb-NO" sz="1100"/>
                <a:t>.</a:t>
              </a:r>
            </a:p>
          </p:txBody>
        </p:sp>
        <p:sp>
          <p:nvSpPr>
            <p:cNvPr id="190" name="TekstSylinder 189"/>
            <p:cNvSpPr txBox="1"/>
            <p:nvPr/>
          </p:nvSpPr>
          <p:spPr>
            <a:xfrm>
              <a:off x="2438035" y="1849002"/>
              <a:ext cx="98456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100"/>
                <a:t>Sykepenger:</a:t>
              </a:r>
            </a:p>
            <a:p>
              <a:r>
                <a:rPr lang="nb-NO" sz="1100" b="1"/>
                <a:t>4 753 mill. kr.</a:t>
              </a:r>
            </a:p>
          </p:txBody>
        </p:sp>
        <p:sp>
          <p:nvSpPr>
            <p:cNvPr id="191" name="TekstSylinder 190"/>
            <p:cNvSpPr txBox="1"/>
            <p:nvPr/>
          </p:nvSpPr>
          <p:spPr>
            <a:xfrm>
              <a:off x="2360397" y="1137004"/>
              <a:ext cx="163378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100"/>
                <a:t>Arbeidsavklaringspenger:</a:t>
              </a:r>
            </a:p>
            <a:p>
              <a:r>
                <a:rPr lang="nb-NO" sz="1100" b="1"/>
                <a:t>3 006 mill. kr.</a:t>
              </a:r>
            </a:p>
          </p:txBody>
        </p:sp>
        <p:sp>
          <p:nvSpPr>
            <p:cNvPr id="192" name="TekstSylinder 191"/>
            <p:cNvSpPr txBox="1"/>
            <p:nvPr/>
          </p:nvSpPr>
          <p:spPr>
            <a:xfrm>
              <a:off x="2468091" y="2840539"/>
              <a:ext cx="112883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100"/>
                <a:t>Foreldrepenger:</a:t>
              </a:r>
            </a:p>
            <a:p>
              <a:r>
                <a:rPr lang="nb-NO" sz="1100" b="1"/>
                <a:t>2 104 mill. kr.</a:t>
              </a:r>
            </a:p>
          </p:txBody>
        </p:sp>
        <p:sp>
          <p:nvSpPr>
            <p:cNvPr id="193" name="TekstSylinder 192"/>
            <p:cNvSpPr txBox="1"/>
            <p:nvPr/>
          </p:nvSpPr>
          <p:spPr>
            <a:xfrm>
              <a:off x="678999" y="2818729"/>
              <a:ext cx="98456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100"/>
                <a:t>Barnetrygd:</a:t>
              </a:r>
            </a:p>
            <a:p>
              <a:r>
                <a:rPr lang="nb-NO" sz="1100" b="1"/>
                <a:t>1 547 mill. kr.</a:t>
              </a:r>
            </a:p>
          </p:txBody>
        </p:sp>
        <p:pic>
          <p:nvPicPr>
            <p:cNvPr id="194" name="Bilde 193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5744" y="1826368"/>
              <a:ext cx="585782" cy="535500"/>
            </a:xfrm>
            <a:prstGeom prst="rect">
              <a:avLst/>
            </a:prstGeom>
          </p:spPr>
        </p:pic>
        <p:pic>
          <p:nvPicPr>
            <p:cNvPr id="196" name="Bilde 195"/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951074" y="1041862"/>
              <a:ext cx="347830" cy="627864"/>
            </a:xfrm>
            <a:prstGeom prst="rect">
              <a:avLst/>
            </a:prstGeom>
          </p:spPr>
        </p:pic>
        <p:pic>
          <p:nvPicPr>
            <p:cNvPr id="197" name="Bilde 196"/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1893698" y="1719880"/>
              <a:ext cx="381773" cy="689134"/>
            </a:xfrm>
            <a:prstGeom prst="rect">
              <a:avLst/>
            </a:prstGeom>
          </p:spPr>
        </p:pic>
        <p:pic>
          <p:nvPicPr>
            <p:cNvPr id="198" name="Bilde 197"/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174357" y="3636576"/>
              <a:ext cx="382910" cy="691184"/>
            </a:xfrm>
            <a:prstGeom prst="rect">
              <a:avLst/>
            </a:prstGeom>
          </p:spPr>
        </p:pic>
        <p:pic>
          <p:nvPicPr>
            <p:cNvPr id="199" name="Bilde 198"/>
            <p:cNvPicPr>
              <a:picLocks noChangeAspect="1"/>
            </p:cNvPicPr>
            <p:nvPr/>
          </p:nvPicPr>
          <p:blipFill>
            <a:blip r:embed="rId8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8766" y="4546263"/>
              <a:ext cx="320111" cy="577827"/>
            </a:xfrm>
            <a:prstGeom prst="rect">
              <a:avLst/>
            </a:prstGeom>
          </p:spPr>
        </p:pic>
        <p:pic>
          <p:nvPicPr>
            <p:cNvPr id="200" name="Bilde 199"/>
            <p:cNvPicPr>
              <a:picLocks noChangeAspect="1"/>
            </p:cNvPicPr>
            <p:nvPr/>
          </p:nvPicPr>
          <p:blipFill>
            <a:blip r:embed="rId9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912827" y="4551256"/>
              <a:ext cx="343515" cy="620074"/>
            </a:xfrm>
            <a:prstGeom prst="rect">
              <a:avLst/>
            </a:prstGeom>
          </p:spPr>
        </p:pic>
        <p:pic>
          <p:nvPicPr>
            <p:cNvPr id="2" name="Bilde 1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01079" y="3619049"/>
              <a:ext cx="767012" cy="640723"/>
            </a:xfrm>
            <a:prstGeom prst="rect">
              <a:avLst/>
            </a:prstGeom>
          </p:spPr>
        </p:pic>
        <p:pic>
          <p:nvPicPr>
            <p:cNvPr id="4" name="Bilde 3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31324" y="2685089"/>
              <a:ext cx="787329" cy="653817"/>
            </a:xfrm>
            <a:prstGeom prst="rect">
              <a:avLst/>
            </a:prstGeom>
          </p:spPr>
        </p:pic>
        <p:pic>
          <p:nvPicPr>
            <p:cNvPr id="42" name="Bilde 41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0312" y="2685089"/>
              <a:ext cx="511000" cy="698166"/>
            </a:xfrm>
            <a:prstGeom prst="rect">
              <a:avLst/>
            </a:prstGeom>
          </p:spPr>
        </p:pic>
      </p:grpSp>
      <p:sp>
        <p:nvSpPr>
          <p:cNvPr id="155" name="TekstSylinder 154"/>
          <p:cNvSpPr txBox="1"/>
          <p:nvPr/>
        </p:nvSpPr>
        <p:spPr>
          <a:xfrm>
            <a:off x="170101" y="747983"/>
            <a:ext cx="3426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/>
              <a:t>Utbetalinger i fylket totalt: </a:t>
            </a:r>
          </a:p>
          <a:p>
            <a:r>
              <a:rPr lang="nb-NO" b="1"/>
              <a:t>46 341 mill. kr.</a:t>
            </a:r>
          </a:p>
        </p:txBody>
      </p:sp>
      <p:sp>
        <p:nvSpPr>
          <p:cNvPr id="156" name="TekstSylinder 155"/>
          <p:cNvSpPr txBox="1"/>
          <p:nvPr/>
        </p:nvSpPr>
        <p:spPr>
          <a:xfrm>
            <a:off x="7504014" y="3850584"/>
            <a:ext cx="1639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/>
              <a:t>Utbetalinger per </a:t>
            </a:r>
          </a:p>
          <a:p>
            <a:r>
              <a:rPr lang="nb-NO" sz="1200" i="1"/>
              <a:t>Innbygger (kr)</a:t>
            </a:r>
            <a:r>
              <a:rPr lang="nb-NO" sz="1200"/>
              <a:t>:</a:t>
            </a:r>
          </a:p>
        </p:txBody>
      </p:sp>
      <p:pic>
        <p:nvPicPr>
          <p:cNvPr id="70" name="Bilde 69">
            <a:extLst>
              <a:ext uri="{FF2B5EF4-FFF2-40B4-BE49-F238E27FC236}">
                <a16:creationId xmlns:a16="http://schemas.microsoft.com/office/drawing/2014/main" id="{64C6E529-55A1-45CA-BF2B-CEB6D4E82D3D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0816" y="6353095"/>
            <a:ext cx="700745" cy="441269"/>
          </a:xfrm>
          <a:prstGeom prst="rect">
            <a:avLst/>
          </a:prstGeom>
        </p:spPr>
      </p:pic>
      <p:pic>
        <p:nvPicPr>
          <p:cNvPr id="11" name="Bilde 10" descr="Et bilde som inneholder tekst&#10;&#10;Automatisk generert beskrivelse">
            <a:extLst>
              <a:ext uri="{FF2B5EF4-FFF2-40B4-BE49-F238E27FC236}">
                <a16:creationId xmlns:a16="http://schemas.microsoft.com/office/drawing/2014/main" id="{58B4A9BB-26B5-4CCE-97BB-F7885E4DB75A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9988" b="90133" l="9993" r="89933">
                        <a14:foregroundMark x1="46114" y1="89689" x2="47594" y2="89770"/>
                        <a14:foregroundMark x1="51665" y1="89608" x2="51147" y2="901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1633738"/>
            <a:ext cx="487432" cy="774194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31AD1D68-8BA7-43A4-8573-8B99CEDA3FE3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425652" y="4416880"/>
            <a:ext cx="1441031" cy="927787"/>
          </a:xfrm>
          <a:prstGeom prst="rect">
            <a:avLst/>
          </a:prstGeom>
        </p:spPr>
      </p:pic>
      <p:sp>
        <p:nvSpPr>
          <p:cNvPr id="10" name="TekstSylinder 9">
            <a:extLst>
              <a:ext uri="{FF2B5EF4-FFF2-40B4-BE49-F238E27FC236}">
                <a16:creationId xmlns:a16="http://schemas.microsoft.com/office/drawing/2014/main" id="{D3B8197D-7435-4BD4-8712-A5E15C36115C}"/>
              </a:ext>
            </a:extLst>
          </p:cNvPr>
          <p:cNvSpPr txBox="1"/>
          <p:nvPr/>
        </p:nvSpPr>
        <p:spPr>
          <a:xfrm>
            <a:off x="4248539" y="679329"/>
            <a:ext cx="146386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 i="1"/>
              <a:t>Høyest:</a:t>
            </a:r>
          </a:p>
          <a:p>
            <a:r>
              <a:rPr lang="nb-NO" sz="1100" b="1"/>
              <a:t>Namsskogan: 124 900</a:t>
            </a:r>
          </a:p>
          <a:p>
            <a:endParaRPr lang="nb-NO" sz="1100" b="1"/>
          </a:p>
        </p:txBody>
      </p:sp>
      <p:sp>
        <p:nvSpPr>
          <p:cNvPr id="40" name="TekstSylinder 39">
            <a:extLst>
              <a:ext uri="{FF2B5EF4-FFF2-40B4-BE49-F238E27FC236}">
                <a16:creationId xmlns:a16="http://schemas.microsoft.com/office/drawing/2014/main" id="{8C327F64-5685-4BE1-9D56-5521AEEE3971}"/>
              </a:ext>
            </a:extLst>
          </p:cNvPr>
          <p:cNvSpPr txBox="1"/>
          <p:nvPr/>
        </p:nvSpPr>
        <p:spPr>
          <a:xfrm>
            <a:off x="4256338" y="1099699"/>
            <a:ext cx="12907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 i="1"/>
              <a:t>Lavest: </a:t>
            </a:r>
          </a:p>
          <a:p>
            <a:r>
              <a:rPr lang="nb-NO" sz="1100" b="1"/>
              <a:t>Trondheim: 85 800</a:t>
            </a:r>
          </a:p>
        </p:txBody>
      </p:sp>
    </p:spTree>
    <p:extLst>
      <p:ext uri="{BB962C8B-B14F-4D97-AF65-F5344CB8AC3E}">
        <p14:creationId xmlns:p14="http://schemas.microsoft.com/office/powerpoint/2010/main" val="1198059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-1" y="-1"/>
            <a:ext cx="9144001" cy="586517"/>
          </a:xfrm>
          <a:prstGeom prst="rect">
            <a:avLst/>
          </a:prstGeom>
          <a:solidFill>
            <a:srgbClr val="878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7" name="TekstSylinder 116"/>
          <p:cNvSpPr txBox="1"/>
          <p:nvPr/>
        </p:nvSpPr>
        <p:spPr>
          <a:xfrm>
            <a:off x="0" y="-1"/>
            <a:ext cx="9247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800" b="1">
                <a:solidFill>
                  <a:schemeClr val="bg1"/>
                </a:solidFill>
              </a:rPr>
              <a:t>Utbetalinger fra NAV til innbyggere i Trøndelag</a:t>
            </a:r>
          </a:p>
        </p:txBody>
      </p:sp>
      <p:sp>
        <p:nvSpPr>
          <p:cNvPr id="38" name="TekstSylinder 37"/>
          <p:cNvSpPr txBox="1"/>
          <p:nvPr/>
        </p:nvSpPr>
        <p:spPr>
          <a:xfrm>
            <a:off x="0" y="6477076"/>
            <a:ext cx="4169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i="1"/>
              <a:t>Tall for utbetalte beløp til individer fra NAV i 2022 totalt og per innbygger i fylket og kommunene. Befolkningstall er pr. juni 2022</a:t>
            </a:r>
            <a:r>
              <a:rPr lang="nb-NO" sz="800" i="1"/>
              <a:t>. </a:t>
            </a:r>
            <a:r>
              <a:rPr lang="nb-NO" sz="900" i="1"/>
              <a:t>All statistikk på nav.no/kunnskap.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8DB89C0D-4E2E-4A7E-BDC2-CFB0689390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0816" y="6353095"/>
            <a:ext cx="700745" cy="441269"/>
          </a:xfrm>
          <a:prstGeom prst="rect">
            <a:avLst/>
          </a:prstGeom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953C2FFA-A4F1-4B24-9C18-0E5D129E4D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368" y="962954"/>
            <a:ext cx="8669263" cy="493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073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taljer xmlns="0a605e1a-3d7c-4389-8e08-63845fbdd9cf" xsi:nil="true"/>
    <TaxCatchAll xmlns="71707489-5741-4ca5-aaa2-c669f5994dfb" xsi:nil="true"/>
    <lcf76f155ced4ddcb4097134ff3c332f xmlns="0a605e1a-3d7c-4389-8e08-63845fbdd9cf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D17D6100BE16498716C9DC1D4E27F9" ma:contentTypeVersion="20" ma:contentTypeDescription="Create a new document." ma:contentTypeScope="" ma:versionID="ee113e6925545c9c8db406acb817d8f2">
  <xsd:schema xmlns:xsd="http://www.w3.org/2001/XMLSchema" xmlns:xs="http://www.w3.org/2001/XMLSchema" xmlns:p="http://schemas.microsoft.com/office/2006/metadata/properties" xmlns:ns2="0a605e1a-3d7c-4389-8e08-63845fbdd9cf" xmlns:ns3="71707489-5741-4ca5-aaa2-c669f5994dfb" targetNamespace="http://schemas.microsoft.com/office/2006/metadata/properties" ma:root="true" ma:fieldsID="bfb3b91d8110f92de9e149047cc693c8" ns2:_="" ns3:_="">
    <xsd:import namespace="0a605e1a-3d7c-4389-8e08-63845fbdd9cf"/>
    <xsd:import namespace="71707489-5741-4ca5-aaa2-c669f5994d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Detaljer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05e1a-3d7c-4389-8e08-63845fbdd9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Detaljer" ma:index="21" nillable="true" ma:displayName="Detaljer" ma:description="Detaljer om bildene" ma:format="Dropdown" ma:internalName="Detaljer">
      <xsd:simpleType>
        <xsd:restriction base="dms:Note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2228493a-ba9a-494e-af97-f05f01d29ce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07489-5741-4ca5-aaa2-c669f5994df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2e269bc4-ef53-4993-a0e5-6d80ccd3155e}" ma:internalName="TaxCatchAll" ma:showField="CatchAllData" ma:web="71707489-5741-4ca5-aaa2-c669f5994d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F967AA-3310-43A2-99C1-7DE79CB2F7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BC6B64-7A8A-437F-B76C-B7AB382745C7}">
  <ds:schemaRefs>
    <ds:schemaRef ds:uri="0a605e1a-3d7c-4389-8e08-63845fbdd9cf"/>
    <ds:schemaRef ds:uri="71707489-5741-4ca5-aaa2-c669f5994df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269D382-FAFD-467B-8E6C-C1E271D26CFE}">
  <ds:schemaRefs>
    <ds:schemaRef ds:uri="0a605e1a-3d7c-4389-8e08-63845fbdd9cf"/>
    <ds:schemaRef ds:uri="71707489-5741-4ca5-aaa2-c669f5994df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2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Office-tema</vt:lpstr>
      <vt:lpstr>PowerPoint Presentation</vt:lpstr>
      <vt:lpstr>PowerPoint Presentation</vt:lpstr>
    </vt:vector>
  </TitlesOfParts>
  <Company>NAV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Andersen, Ulf</dc:creator>
  <cp:revision>1</cp:revision>
  <cp:lastPrinted>2017-05-29T12:16:26Z</cp:lastPrinted>
  <dcterms:created xsi:type="dcterms:W3CDTF">2017-01-30T13:53:40Z</dcterms:created>
  <dcterms:modified xsi:type="dcterms:W3CDTF">2023-03-21T13:31:52Z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3491420-1ae2-4120-89e6-e6f668f067e2_Enabled">
    <vt:lpwstr>True</vt:lpwstr>
  </property>
  <property fmtid="{D5CDD505-2E9C-101B-9397-08002B2CF9AE}" pid="3" name="MSIP_Label_d3491420-1ae2-4120-89e6-e6f668f067e2_SiteId">
    <vt:lpwstr>62366534-1ec3-4962-8869-9b5535279d0b</vt:lpwstr>
  </property>
  <property fmtid="{D5CDD505-2E9C-101B-9397-08002B2CF9AE}" pid="4" name="MSIP_Label_d3491420-1ae2-4120-89e6-e6f668f067e2_Owner">
    <vt:lpwstr>jon.kristian.kleffelgard@nav.no</vt:lpwstr>
  </property>
  <property fmtid="{D5CDD505-2E9C-101B-9397-08002B2CF9AE}" pid="5" name="MSIP_Label_d3491420-1ae2-4120-89e6-e6f668f067e2_SetDate">
    <vt:lpwstr>2019-04-04T13:14:14.0132068Z</vt:lpwstr>
  </property>
  <property fmtid="{D5CDD505-2E9C-101B-9397-08002B2CF9AE}" pid="6" name="MSIP_Label_d3491420-1ae2-4120-89e6-e6f668f067e2_Name">
    <vt:lpwstr>NAV Internt</vt:lpwstr>
  </property>
  <property fmtid="{D5CDD505-2E9C-101B-9397-08002B2CF9AE}" pid="7" name="MSIP_Label_d3491420-1ae2-4120-89e6-e6f668f067e2_Application">
    <vt:lpwstr>Microsoft Azure Information Protection</vt:lpwstr>
  </property>
  <property fmtid="{D5CDD505-2E9C-101B-9397-08002B2CF9AE}" pid="8" name="MSIP_Label_d3491420-1ae2-4120-89e6-e6f668f067e2_Extended_MSFT_Method">
    <vt:lpwstr>Automatic</vt:lpwstr>
  </property>
  <property fmtid="{D5CDD505-2E9C-101B-9397-08002B2CF9AE}" pid="9" name="Sensitivity">
    <vt:lpwstr>NAV Internt</vt:lpwstr>
  </property>
  <property fmtid="{D5CDD505-2E9C-101B-9397-08002B2CF9AE}" pid="10" name="AuthorIds_UIVersion_512">
    <vt:lpwstr>4</vt:lpwstr>
  </property>
  <property fmtid="{D5CDD505-2E9C-101B-9397-08002B2CF9AE}" pid="11" name="TaxKeyword">
    <vt:lpwstr/>
  </property>
  <property fmtid="{D5CDD505-2E9C-101B-9397-08002B2CF9AE}" pid="12" name="ContentTypeId">
    <vt:lpwstr>0x010100FDD17D6100BE16498716C9DC1D4E27F9</vt:lpwstr>
  </property>
  <property fmtid="{D5CDD505-2E9C-101B-9397-08002B2CF9AE}" pid="13" name="ComplianceAssetId">
    <vt:lpwstr/>
  </property>
  <property fmtid="{D5CDD505-2E9C-101B-9397-08002B2CF9AE}" pid="14" name="AuthorIds_UIVersion_1024">
    <vt:lpwstr>4</vt:lpwstr>
  </property>
  <property fmtid="{D5CDD505-2E9C-101B-9397-08002B2CF9AE}" pid="15" name="Order">
    <vt:r8>1583000</vt:r8>
  </property>
  <property fmtid="{D5CDD505-2E9C-101B-9397-08002B2CF9AE}" pid="16" name="xd_Signature">
    <vt:bool>false</vt:bool>
  </property>
  <property fmtid="{D5CDD505-2E9C-101B-9397-08002B2CF9AE}" pid="17" name="xd_ProgID">
    <vt:lpwstr/>
  </property>
  <property fmtid="{D5CDD505-2E9C-101B-9397-08002B2CF9AE}" pid="18" name="TemplateUrl">
    <vt:lpwstr/>
  </property>
  <property fmtid="{D5CDD505-2E9C-101B-9397-08002B2CF9AE}" pid="19" name="Dokumentstatus">
    <vt:lpwstr>Under arbeid</vt:lpwstr>
  </property>
  <property fmtid="{D5CDD505-2E9C-101B-9397-08002B2CF9AE}" pid="20" name="MediaServiceImageTags">
    <vt:lpwstr/>
  </property>
</Properties>
</file>