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4" r:id="rId5"/>
  </p:sldIdLst>
  <p:sldSz cx="9144000" cy="6858000" type="screen4x3"/>
  <p:notesSz cx="6858000" cy="987266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6F6"/>
    <a:srgbClr val="F7F7F7"/>
    <a:srgbClr val="FFFFFF"/>
    <a:srgbClr val="E6E6E6"/>
    <a:srgbClr val="E2E2E2"/>
    <a:srgbClr val="467AB8"/>
    <a:srgbClr val="618DC3"/>
    <a:srgbClr val="A2AD00"/>
    <a:srgbClr val="878787"/>
    <a:srgbClr val="005B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4A4351-622B-4D09-8665-C407996A2C1F}" v="6" dt="2021-03-03T14:02:04.540"/>
    <p1510:client id="{32D6C869-6A66-39C7-1028-3AABF8A14018}" v="6" dt="2021-03-03T14:13:52.297"/>
    <p1510:client id="{A02EE753-6A99-4E05-B545-E0F7B8DDD3CA}" v="3" dt="2021-03-04T07:54:09.0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ktnan, Eli" userId="127d71d7-e93c-42fd-9097-1a764b7b7f3a" providerId="ADAL" clId="{144A4351-622B-4D09-8665-C407996A2C1F}"/>
    <pc:docChg chg="custSel modSld">
      <pc:chgData name="Sektnan, Eli" userId="127d71d7-e93c-42fd-9097-1a764b7b7f3a" providerId="ADAL" clId="{144A4351-622B-4D09-8665-C407996A2C1F}" dt="2021-03-03T14:07:47.225" v="141" actId="20577"/>
      <pc:docMkLst>
        <pc:docMk/>
      </pc:docMkLst>
      <pc:sldChg chg="addSp delSp modSp mod">
        <pc:chgData name="Sektnan, Eli" userId="127d71d7-e93c-42fd-9097-1a764b7b7f3a" providerId="ADAL" clId="{144A4351-622B-4D09-8665-C407996A2C1F}" dt="2021-03-03T14:07:47.225" v="141" actId="20577"/>
        <pc:sldMkLst>
          <pc:docMk/>
          <pc:sldMk cId="3367927059" sldId="264"/>
        </pc:sldMkLst>
        <pc:spChg chg="mod">
          <ac:chgData name="Sektnan, Eli" userId="127d71d7-e93c-42fd-9097-1a764b7b7f3a" providerId="ADAL" clId="{144A4351-622B-4D09-8665-C407996A2C1F}" dt="2021-03-03T14:07:09.280" v="132" actId="1076"/>
          <ac:spMkLst>
            <pc:docMk/>
            <pc:sldMk cId="3367927059" sldId="264"/>
            <ac:spMk id="3" creationId="{00000000-0000-0000-0000-000000000000}"/>
          </ac:spMkLst>
        </pc:spChg>
        <pc:spChg chg="mod">
          <ac:chgData name="Sektnan, Eli" userId="127d71d7-e93c-42fd-9097-1a764b7b7f3a" providerId="ADAL" clId="{144A4351-622B-4D09-8665-C407996A2C1F}" dt="2021-03-03T14:06:23.825" v="126" actId="20577"/>
          <ac:spMkLst>
            <pc:docMk/>
            <pc:sldMk cId="3367927059" sldId="264"/>
            <ac:spMk id="32" creationId="{00000000-0000-0000-0000-000000000000}"/>
          </ac:spMkLst>
        </pc:spChg>
        <pc:spChg chg="mod">
          <ac:chgData name="Sektnan, Eli" userId="127d71d7-e93c-42fd-9097-1a764b7b7f3a" providerId="ADAL" clId="{144A4351-622B-4D09-8665-C407996A2C1F}" dt="2021-03-02T14:12:28.285" v="6" actId="20577"/>
          <ac:spMkLst>
            <pc:docMk/>
            <pc:sldMk cId="3367927059" sldId="264"/>
            <ac:spMk id="117" creationId="{00000000-0000-0000-0000-000000000000}"/>
          </ac:spMkLst>
        </pc:spChg>
        <pc:spChg chg="mod">
          <ac:chgData name="Sektnan, Eli" userId="127d71d7-e93c-42fd-9097-1a764b7b7f3a" providerId="ADAL" clId="{144A4351-622B-4D09-8665-C407996A2C1F}" dt="2021-03-03T14:00:40.514" v="60" actId="20577"/>
          <ac:spMkLst>
            <pc:docMk/>
            <pc:sldMk cId="3367927059" sldId="264"/>
            <ac:spMk id="280" creationId="{272D9022-6E62-4A1A-B2CE-0CC573A11EE5}"/>
          </ac:spMkLst>
        </pc:spChg>
        <pc:spChg chg="mod">
          <ac:chgData name="Sektnan, Eli" userId="127d71d7-e93c-42fd-9097-1a764b7b7f3a" providerId="ADAL" clId="{144A4351-622B-4D09-8665-C407996A2C1F}" dt="2021-03-03T14:06:01.898" v="118" actId="6549"/>
          <ac:spMkLst>
            <pc:docMk/>
            <pc:sldMk cId="3367927059" sldId="264"/>
            <ac:spMk id="290" creationId="{00000000-0000-0000-0000-000000000000}"/>
          </ac:spMkLst>
        </pc:spChg>
        <pc:spChg chg="mod">
          <ac:chgData name="Sektnan, Eli" userId="127d71d7-e93c-42fd-9097-1a764b7b7f3a" providerId="ADAL" clId="{144A4351-622B-4D09-8665-C407996A2C1F}" dt="2021-03-03T14:07:02.952" v="131" actId="1076"/>
          <ac:spMkLst>
            <pc:docMk/>
            <pc:sldMk cId="3367927059" sldId="264"/>
            <ac:spMk id="291" creationId="{00000000-0000-0000-0000-000000000000}"/>
          </ac:spMkLst>
        </pc:spChg>
        <pc:spChg chg="mod">
          <ac:chgData name="Sektnan, Eli" userId="127d71d7-e93c-42fd-9097-1a764b7b7f3a" providerId="ADAL" clId="{144A4351-622B-4D09-8665-C407996A2C1F}" dt="2021-03-03T14:03:22.193" v="93" actId="14100"/>
          <ac:spMkLst>
            <pc:docMk/>
            <pc:sldMk cId="3367927059" sldId="264"/>
            <ac:spMk id="1345" creationId="{FDE628AE-364C-4EFE-ABE4-02E315CBA7B3}"/>
          </ac:spMkLst>
        </pc:spChg>
        <pc:spChg chg="mod">
          <ac:chgData name="Sektnan, Eli" userId="127d71d7-e93c-42fd-9097-1a764b7b7f3a" providerId="ADAL" clId="{144A4351-622B-4D09-8665-C407996A2C1F}" dt="2021-03-03T14:07:47.225" v="141" actId="20577"/>
          <ac:spMkLst>
            <pc:docMk/>
            <pc:sldMk cId="3367927059" sldId="264"/>
            <ac:spMk id="1376" creationId="{00000000-0000-0000-0000-000000000000}"/>
          </ac:spMkLst>
        </pc:spChg>
        <pc:picChg chg="add del">
          <ac:chgData name="Sektnan, Eli" userId="127d71d7-e93c-42fd-9097-1a764b7b7f3a" providerId="ADAL" clId="{144A4351-622B-4D09-8665-C407996A2C1F}" dt="2021-03-03T13:58:10.905" v="31"/>
          <ac:picMkLst>
            <pc:docMk/>
            <pc:sldMk cId="3367927059" sldId="264"/>
            <ac:picMk id="2" creationId="{26576C02-41A2-4169-89B1-946F24DA36C2}"/>
          </ac:picMkLst>
        </pc:picChg>
        <pc:picChg chg="del">
          <ac:chgData name="Sektnan, Eli" userId="127d71d7-e93c-42fd-9097-1a764b7b7f3a" providerId="ADAL" clId="{144A4351-622B-4D09-8665-C407996A2C1F}" dt="2021-03-02T14:12:23.857" v="4" actId="478"/>
          <ac:picMkLst>
            <pc:docMk/>
            <pc:sldMk cId="3367927059" sldId="264"/>
            <ac:picMk id="2" creationId="{C3964257-1BAA-4F25-810B-F612BAF10608}"/>
          </ac:picMkLst>
        </pc:picChg>
        <pc:picChg chg="add mod ord">
          <ac:chgData name="Sektnan, Eli" userId="127d71d7-e93c-42fd-9097-1a764b7b7f3a" providerId="ADAL" clId="{144A4351-622B-4D09-8665-C407996A2C1F}" dt="2021-03-03T14:02:13.946" v="86" actId="167"/>
          <ac:picMkLst>
            <pc:docMk/>
            <pc:sldMk cId="3367927059" sldId="264"/>
            <ac:picMk id="4" creationId="{F33653DC-FE43-4856-BA22-7FEB467FA460}"/>
          </ac:picMkLst>
        </pc:picChg>
        <pc:picChg chg="add del mod">
          <ac:chgData name="Sektnan, Eli" userId="127d71d7-e93c-42fd-9097-1a764b7b7f3a" providerId="ADAL" clId="{144A4351-622B-4D09-8665-C407996A2C1F}" dt="2021-03-03T13:59:22.338" v="36" actId="478"/>
          <ac:picMkLst>
            <pc:docMk/>
            <pc:sldMk cId="3367927059" sldId="264"/>
            <ac:picMk id="6" creationId="{3CB60E67-18E9-4A99-AE1E-E43C5D88E5AE}"/>
          </ac:picMkLst>
        </pc:picChg>
        <pc:picChg chg="add mod">
          <ac:chgData name="Sektnan, Eli" userId="127d71d7-e93c-42fd-9097-1a764b7b7f3a" providerId="ADAL" clId="{144A4351-622B-4D09-8665-C407996A2C1F}" dt="2021-03-03T14:00:01.129" v="45" actId="1076"/>
          <ac:picMkLst>
            <pc:docMk/>
            <pc:sldMk cId="3367927059" sldId="264"/>
            <ac:picMk id="7" creationId="{D886F591-4B12-491E-BFD0-9376162730B8}"/>
          </ac:picMkLst>
        </pc:picChg>
        <pc:picChg chg="del">
          <ac:chgData name="Sektnan, Eli" userId="127d71d7-e93c-42fd-9097-1a764b7b7f3a" providerId="ADAL" clId="{144A4351-622B-4D09-8665-C407996A2C1F}" dt="2021-03-03T13:58:17.029" v="33" actId="478"/>
          <ac:picMkLst>
            <pc:docMk/>
            <pc:sldMk cId="3367927059" sldId="264"/>
            <ac:picMk id="8" creationId="{9BFA5F31-A3D5-42B8-B8AD-68093B3876CE}"/>
          </ac:picMkLst>
        </pc:picChg>
      </pc:sldChg>
    </pc:docChg>
  </pc:docChgLst>
  <pc:docChgLst>
    <pc:chgData name="Sektnan, Eli" userId="127d71d7-e93c-42fd-9097-1a764b7b7f3a" providerId="ADAL" clId="{A02EE753-6A99-4E05-B545-E0F7B8DDD3CA}"/>
    <pc:docChg chg="custSel modSld">
      <pc:chgData name="Sektnan, Eli" userId="127d71d7-e93c-42fd-9097-1a764b7b7f3a" providerId="ADAL" clId="{A02EE753-6A99-4E05-B545-E0F7B8DDD3CA}" dt="2021-03-04T07:54:34.378" v="17" actId="14100"/>
      <pc:docMkLst>
        <pc:docMk/>
      </pc:docMkLst>
      <pc:sldChg chg="addSp delSp modSp mod">
        <pc:chgData name="Sektnan, Eli" userId="127d71d7-e93c-42fd-9097-1a764b7b7f3a" providerId="ADAL" clId="{A02EE753-6A99-4E05-B545-E0F7B8DDD3CA}" dt="2021-03-04T07:54:34.378" v="17" actId="14100"/>
        <pc:sldMkLst>
          <pc:docMk/>
          <pc:sldMk cId="3367927059" sldId="264"/>
        </pc:sldMkLst>
        <pc:spChg chg="mod">
          <ac:chgData name="Sektnan, Eli" userId="127d71d7-e93c-42fd-9097-1a764b7b7f3a" providerId="ADAL" clId="{A02EE753-6A99-4E05-B545-E0F7B8DDD3CA}" dt="2021-03-04T07:54:34.378" v="17" actId="14100"/>
          <ac:spMkLst>
            <pc:docMk/>
            <pc:sldMk cId="3367927059" sldId="264"/>
            <ac:spMk id="280" creationId="{272D9022-6E62-4A1A-B2CE-0CC573A11EE5}"/>
          </ac:spMkLst>
        </pc:spChg>
        <pc:spChg chg="mod">
          <ac:chgData name="Sektnan, Eli" userId="127d71d7-e93c-42fd-9097-1a764b7b7f3a" providerId="ADAL" clId="{A02EE753-6A99-4E05-B545-E0F7B8DDD3CA}" dt="2021-03-04T07:28:20.134" v="7" actId="14100"/>
          <ac:spMkLst>
            <pc:docMk/>
            <pc:sldMk cId="3367927059" sldId="264"/>
            <ac:spMk id="1345" creationId="{FDE628AE-364C-4EFE-ABE4-02E315CBA7B3}"/>
          </ac:spMkLst>
        </pc:spChg>
        <pc:picChg chg="add del mod">
          <ac:chgData name="Sektnan, Eli" userId="127d71d7-e93c-42fd-9097-1a764b7b7f3a" providerId="ADAL" clId="{A02EE753-6A99-4E05-B545-E0F7B8DDD3CA}" dt="2021-03-04T07:52:52.752" v="8" actId="478"/>
          <ac:picMkLst>
            <pc:docMk/>
            <pc:sldMk cId="3367927059" sldId="264"/>
            <ac:picMk id="2" creationId="{12EC821B-3006-4DEE-BB13-2290C95E12D4}"/>
          </ac:picMkLst>
        </pc:picChg>
        <pc:picChg chg="add del mod">
          <ac:chgData name="Sektnan, Eli" userId="127d71d7-e93c-42fd-9097-1a764b7b7f3a" providerId="ADAL" clId="{A02EE753-6A99-4E05-B545-E0F7B8DDD3CA}" dt="2021-03-04T07:54:05.218" v="12" actId="478"/>
          <ac:picMkLst>
            <pc:docMk/>
            <pc:sldMk cId="3367927059" sldId="264"/>
            <ac:picMk id="4" creationId="{B850A188-E2A7-4DE3-B36C-F0049450A58F}"/>
          </ac:picMkLst>
        </pc:picChg>
        <pc:picChg chg="del">
          <ac:chgData name="Sektnan, Eli" userId="127d71d7-e93c-42fd-9097-1a764b7b7f3a" providerId="ADAL" clId="{A02EE753-6A99-4E05-B545-E0F7B8DDD3CA}" dt="2021-03-04T07:25:54.286" v="0" actId="478"/>
          <ac:picMkLst>
            <pc:docMk/>
            <pc:sldMk cId="3367927059" sldId="264"/>
            <ac:picMk id="4" creationId="{F33653DC-FE43-4856-BA22-7FEB467FA460}"/>
          </ac:picMkLst>
        </pc:picChg>
        <pc:picChg chg="add mod">
          <ac:chgData name="Sektnan, Eli" userId="127d71d7-e93c-42fd-9097-1a764b7b7f3a" providerId="ADAL" clId="{A02EE753-6A99-4E05-B545-E0F7B8DDD3CA}" dt="2021-03-04T07:54:24.954" v="16" actId="14100"/>
          <ac:picMkLst>
            <pc:docMk/>
            <pc:sldMk cId="3367927059" sldId="264"/>
            <ac:picMk id="6" creationId="{90AA0DCA-960F-4ACF-8FCA-D9E8C1B46279}"/>
          </ac:picMkLst>
        </pc:picChg>
      </pc:sldChg>
    </pc:docChg>
  </pc:docChgLst>
  <pc:docChgLst>
    <pc:chgData name="Kleffelgård, Jon Kristian" userId="S::jon.kristian.kleffelgard@nav.no::7e36a18e-a7cc-47bb-8437-d1107c8bc392" providerId="AD" clId="Web-{32D6C869-6A66-39C7-1028-3AABF8A14018}"/>
    <pc:docChg chg="modSld">
      <pc:chgData name="Kleffelgård, Jon Kristian" userId="S::jon.kristian.kleffelgard@nav.no::7e36a18e-a7cc-47bb-8437-d1107c8bc392" providerId="AD" clId="Web-{32D6C869-6A66-39C7-1028-3AABF8A14018}" dt="2021-03-03T14:13:51.031" v="1" actId="20577"/>
      <pc:docMkLst>
        <pc:docMk/>
      </pc:docMkLst>
      <pc:sldChg chg="modSp">
        <pc:chgData name="Kleffelgård, Jon Kristian" userId="S::jon.kristian.kleffelgard@nav.no::7e36a18e-a7cc-47bb-8437-d1107c8bc392" providerId="AD" clId="Web-{32D6C869-6A66-39C7-1028-3AABF8A14018}" dt="2021-03-03T14:13:51.031" v="1" actId="20577"/>
        <pc:sldMkLst>
          <pc:docMk/>
          <pc:sldMk cId="3367927059" sldId="264"/>
        </pc:sldMkLst>
        <pc:spChg chg="mod">
          <ac:chgData name="Kleffelgård, Jon Kristian" userId="S::jon.kristian.kleffelgard@nav.no::7e36a18e-a7cc-47bb-8437-d1107c8bc392" providerId="AD" clId="Web-{32D6C869-6A66-39C7-1028-3AABF8A14018}" dt="2021-03-03T14:13:51.031" v="1" actId="20577"/>
          <ac:spMkLst>
            <pc:docMk/>
            <pc:sldMk cId="3367927059" sldId="264"/>
            <ac:spMk id="29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E333A-2CA9-41E4-AA26-F892907B89B6}" type="datetimeFigureOut">
              <a:rPr lang="nb-NO" smtClean="0"/>
              <a:t>04.03.2021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689475"/>
            <a:ext cx="548640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EEFBC-E1EB-4706-9A8A-807C8CB5C0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3882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EEFBC-E1EB-4706-9A8A-807C8CB5C0B3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7590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04.03.2021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392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04.03.2021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875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04.03.2021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095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04.03.2021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1756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04.03.2021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805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04.03.2021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354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04.03.2021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4377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04.03.2021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9698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04.03.2021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2915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04.03.2021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173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04.03.2021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4420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C96E4-69C3-44EF-9815-59DE57EAD13A}" type="datetimeFigureOut">
              <a:rPr lang="nb-NO" smtClean="0"/>
              <a:t>04.03.2021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649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0" y="-27384"/>
            <a:ext cx="9144000" cy="710788"/>
          </a:xfrm>
          <a:prstGeom prst="rect">
            <a:avLst/>
          </a:prstGeom>
          <a:solidFill>
            <a:srgbClr val="878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7" name="TekstSylinder 116"/>
          <p:cNvSpPr txBox="1"/>
          <p:nvPr/>
        </p:nvSpPr>
        <p:spPr>
          <a:xfrm>
            <a:off x="107504" y="35913"/>
            <a:ext cx="8928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800" b="1">
                <a:solidFill>
                  <a:schemeClr val="bg1"/>
                </a:solidFill>
              </a:rPr>
              <a:t>Sykefravær i Trøndelag 4. kvartal 2020</a:t>
            </a:r>
          </a:p>
        </p:txBody>
      </p:sp>
      <p:sp>
        <p:nvSpPr>
          <p:cNvPr id="3" name="TekstSylinder 2"/>
          <p:cNvSpPr txBox="1"/>
          <p:nvPr/>
        </p:nvSpPr>
        <p:spPr>
          <a:xfrm>
            <a:off x="7207230" y="1112396"/>
            <a:ext cx="18292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>
                <a:latin typeface="Calibri" panose="020F0502020204030204" pitchFamily="34" charset="0"/>
              </a:rPr>
              <a:t>4. Kvartal 2020 er det legemeldte sykefraværet i Trøndelag på 5,7%. Det er en økning fra samme kvartal i fjor på 4,4%. </a:t>
            </a:r>
          </a:p>
        </p:txBody>
      </p:sp>
      <p:sp>
        <p:nvSpPr>
          <p:cNvPr id="290" name="TekstSylinder 289"/>
          <p:cNvSpPr txBox="1"/>
          <p:nvPr/>
        </p:nvSpPr>
        <p:spPr>
          <a:xfrm>
            <a:off x="7183804" y="2750769"/>
            <a:ext cx="17568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>
                <a:latin typeface="Calibri"/>
                <a:cs typeface="Calibri"/>
              </a:rPr>
              <a:t>Legemeldt sykefravær blant kvinner var 7,7%. En økning på 5,0%.</a:t>
            </a:r>
            <a:endParaRPr lang="nb-NO" sz="1200">
              <a:latin typeface="Calibri" panose="020F0502020204030204" pitchFamily="34" charset="0"/>
            </a:endParaRPr>
          </a:p>
        </p:txBody>
      </p:sp>
      <p:sp>
        <p:nvSpPr>
          <p:cNvPr id="291" name="TekstSylinder 290"/>
          <p:cNvSpPr txBox="1"/>
          <p:nvPr/>
        </p:nvSpPr>
        <p:spPr>
          <a:xfrm>
            <a:off x="7207230" y="5436045"/>
            <a:ext cx="1829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>
                <a:latin typeface="Calibri" panose="020F0502020204030204" pitchFamily="34" charset="0"/>
              </a:rPr>
              <a:t>26,4% av de sykemeldte hadde en gradert sykemelding  </a:t>
            </a:r>
          </a:p>
        </p:txBody>
      </p:sp>
      <p:sp>
        <p:nvSpPr>
          <p:cNvPr id="32" name="TekstSylinder 31"/>
          <p:cNvSpPr txBox="1"/>
          <p:nvPr/>
        </p:nvSpPr>
        <p:spPr>
          <a:xfrm>
            <a:off x="7207231" y="4146967"/>
            <a:ext cx="175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>
                <a:latin typeface="Calibri" panose="020F0502020204030204" pitchFamily="34" charset="0"/>
              </a:rPr>
              <a:t>Legemeldt sykefravær blant menn var 4,1%. </a:t>
            </a:r>
          </a:p>
          <a:p>
            <a:r>
              <a:rPr lang="nb-NO" sz="1200">
                <a:latin typeface="Calibri" panose="020F0502020204030204" pitchFamily="34" charset="0"/>
              </a:rPr>
              <a:t>En økning på 3,4%.</a:t>
            </a:r>
          </a:p>
        </p:txBody>
      </p:sp>
      <p:grpSp>
        <p:nvGrpSpPr>
          <p:cNvPr id="10" name="Grafikk 8" descr="Mann">
            <a:extLst>
              <a:ext uri="{FF2B5EF4-FFF2-40B4-BE49-F238E27FC236}">
                <a16:creationId xmlns:a16="http://schemas.microsoft.com/office/drawing/2014/main" id="{17E7E3A5-0AC2-4992-B291-4A89F85F8AFE}"/>
              </a:ext>
            </a:extLst>
          </p:cNvPr>
          <p:cNvGrpSpPr/>
          <p:nvPr/>
        </p:nvGrpSpPr>
        <p:grpSpPr>
          <a:xfrm>
            <a:off x="6693787" y="3956616"/>
            <a:ext cx="419100" cy="857250"/>
            <a:chOff x="6736397" y="5049860"/>
            <a:chExt cx="419100" cy="857250"/>
          </a:xfrm>
          <a:solidFill>
            <a:schemeClr val="accent6"/>
          </a:solidFill>
        </p:grpSpPr>
        <p:sp>
          <p:nvSpPr>
            <p:cNvPr id="11" name="Frihåndsform: figur 10">
              <a:extLst>
                <a:ext uri="{FF2B5EF4-FFF2-40B4-BE49-F238E27FC236}">
                  <a16:creationId xmlns:a16="http://schemas.microsoft.com/office/drawing/2014/main" id="{853454CD-8957-49A4-A2F5-B2BAF65D49DD}"/>
                </a:ext>
              </a:extLst>
            </p:cNvPr>
            <p:cNvSpPr/>
            <p:nvPr/>
          </p:nvSpPr>
          <p:spPr>
            <a:xfrm>
              <a:off x="6869747" y="5049860"/>
              <a:ext cx="152400" cy="152400"/>
            </a:xfrm>
            <a:custGeom>
              <a:avLst/>
              <a:gdLst>
                <a:gd name="connsiteX0" fmla="*/ 152400 w 152400"/>
                <a:gd name="connsiteY0" fmla="*/ 76200 h 152400"/>
                <a:gd name="connsiteX1" fmla="*/ 76200 w 152400"/>
                <a:gd name="connsiteY1" fmla="*/ 152400 h 152400"/>
                <a:gd name="connsiteX2" fmla="*/ 0 w 152400"/>
                <a:gd name="connsiteY2" fmla="*/ 76200 h 152400"/>
                <a:gd name="connsiteX3" fmla="*/ 76200 w 152400"/>
                <a:gd name="connsiteY3" fmla="*/ 0 h 152400"/>
                <a:gd name="connsiteX4" fmla="*/ 152400 w 152400"/>
                <a:gd name="connsiteY4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400" h="152400">
                  <a:moveTo>
                    <a:pt x="152400" y="76200"/>
                  </a:moveTo>
                  <a:cubicBezTo>
                    <a:pt x="152400" y="118284"/>
                    <a:pt x="118284" y="152400"/>
                    <a:pt x="76200" y="152400"/>
                  </a:cubicBezTo>
                  <a:cubicBezTo>
                    <a:pt x="34116" y="152400"/>
                    <a:pt x="0" y="118284"/>
                    <a:pt x="0" y="76200"/>
                  </a:cubicBezTo>
                  <a:cubicBezTo>
                    <a:pt x="0" y="34116"/>
                    <a:pt x="34116" y="0"/>
                    <a:pt x="76200" y="0"/>
                  </a:cubicBezTo>
                  <a:cubicBezTo>
                    <a:pt x="118284" y="0"/>
                    <a:pt x="152400" y="34116"/>
                    <a:pt x="1524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2" name="Frihåndsform: figur 11">
              <a:extLst>
                <a:ext uri="{FF2B5EF4-FFF2-40B4-BE49-F238E27FC236}">
                  <a16:creationId xmlns:a16="http://schemas.microsoft.com/office/drawing/2014/main" id="{E3078E3A-4A2B-4CA1-B900-8CC4B86471B8}"/>
                </a:ext>
              </a:extLst>
            </p:cNvPr>
            <p:cNvSpPr/>
            <p:nvPr/>
          </p:nvSpPr>
          <p:spPr>
            <a:xfrm>
              <a:off x="6736397" y="5221310"/>
              <a:ext cx="419100" cy="685800"/>
            </a:xfrm>
            <a:custGeom>
              <a:avLst/>
              <a:gdLst>
                <a:gd name="connsiteX0" fmla="*/ 417195 w 419100"/>
                <a:gd name="connsiteY0" fmla="*/ 297180 h 685800"/>
                <a:gd name="connsiteX1" fmla="*/ 363855 w 419100"/>
                <a:gd name="connsiteY1" fmla="*/ 70485 h 685800"/>
                <a:gd name="connsiteX2" fmla="*/ 352425 w 419100"/>
                <a:gd name="connsiteY2" fmla="*/ 49530 h 685800"/>
                <a:gd name="connsiteX3" fmla="*/ 272415 w 419100"/>
                <a:gd name="connsiteY3" fmla="*/ 7620 h 685800"/>
                <a:gd name="connsiteX4" fmla="*/ 209550 w 419100"/>
                <a:gd name="connsiteY4" fmla="*/ 0 h 685800"/>
                <a:gd name="connsiteX5" fmla="*/ 146685 w 419100"/>
                <a:gd name="connsiteY5" fmla="*/ 9525 h 685800"/>
                <a:gd name="connsiteX6" fmla="*/ 66675 w 419100"/>
                <a:gd name="connsiteY6" fmla="*/ 51435 h 685800"/>
                <a:gd name="connsiteX7" fmla="*/ 55245 w 419100"/>
                <a:gd name="connsiteY7" fmla="*/ 72390 h 685800"/>
                <a:gd name="connsiteX8" fmla="*/ 1905 w 419100"/>
                <a:gd name="connsiteY8" fmla="*/ 299085 h 685800"/>
                <a:gd name="connsiteX9" fmla="*/ 0 w 419100"/>
                <a:gd name="connsiteY9" fmla="*/ 308610 h 685800"/>
                <a:gd name="connsiteX10" fmla="*/ 38100 w 419100"/>
                <a:gd name="connsiteY10" fmla="*/ 346710 h 685800"/>
                <a:gd name="connsiteX11" fmla="*/ 74295 w 419100"/>
                <a:gd name="connsiteY11" fmla="*/ 318135 h 685800"/>
                <a:gd name="connsiteX12" fmla="*/ 114300 w 419100"/>
                <a:gd name="connsiteY12" fmla="*/ 152400 h 685800"/>
                <a:gd name="connsiteX13" fmla="*/ 114300 w 419100"/>
                <a:gd name="connsiteY13" fmla="*/ 685800 h 685800"/>
                <a:gd name="connsiteX14" fmla="*/ 190500 w 419100"/>
                <a:gd name="connsiteY14" fmla="*/ 685800 h 685800"/>
                <a:gd name="connsiteX15" fmla="*/ 190500 w 419100"/>
                <a:gd name="connsiteY15" fmla="*/ 342900 h 685800"/>
                <a:gd name="connsiteX16" fmla="*/ 228600 w 419100"/>
                <a:gd name="connsiteY16" fmla="*/ 342900 h 685800"/>
                <a:gd name="connsiteX17" fmla="*/ 228600 w 419100"/>
                <a:gd name="connsiteY17" fmla="*/ 685800 h 685800"/>
                <a:gd name="connsiteX18" fmla="*/ 304800 w 419100"/>
                <a:gd name="connsiteY18" fmla="*/ 685800 h 685800"/>
                <a:gd name="connsiteX19" fmla="*/ 304800 w 419100"/>
                <a:gd name="connsiteY19" fmla="*/ 150495 h 685800"/>
                <a:gd name="connsiteX20" fmla="*/ 344805 w 419100"/>
                <a:gd name="connsiteY20" fmla="*/ 316230 h 685800"/>
                <a:gd name="connsiteX21" fmla="*/ 381000 w 419100"/>
                <a:gd name="connsiteY21" fmla="*/ 344805 h 685800"/>
                <a:gd name="connsiteX22" fmla="*/ 419100 w 419100"/>
                <a:gd name="connsiteY22" fmla="*/ 306705 h 685800"/>
                <a:gd name="connsiteX23" fmla="*/ 417195 w 419100"/>
                <a:gd name="connsiteY23" fmla="*/ 29718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19100" h="685800">
                  <a:moveTo>
                    <a:pt x="417195" y="297180"/>
                  </a:moveTo>
                  <a:lnTo>
                    <a:pt x="363855" y="70485"/>
                  </a:lnTo>
                  <a:cubicBezTo>
                    <a:pt x="361950" y="62865"/>
                    <a:pt x="358140" y="55245"/>
                    <a:pt x="352425" y="49530"/>
                  </a:cubicBezTo>
                  <a:cubicBezTo>
                    <a:pt x="329565" y="30480"/>
                    <a:pt x="302895" y="17145"/>
                    <a:pt x="272415" y="7620"/>
                  </a:cubicBezTo>
                  <a:cubicBezTo>
                    <a:pt x="251460" y="3810"/>
                    <a:pt x="230505" y="0"/>
                    <a:pt x="209550" y="0"/>
                  </a:cubicBezTo>
                  <a:cubicBezTo>
                    <a:pt x="188595" y="0"/>
                    <a:pt x="167640" y="3810"/>
                    <a:pt x="146685" y="9525"/>
                  </a:cubicBezTo>
                  <a:cubicBezTo>
                    <a:pt x="116205" y="17145"/>
                    <a:pt x="89535" y="32385"/>
                    <a:pt x="66675" y="51435"/>
                  </a:cubicBezTo>
                  <a:cubicBezTo>
                    <a:pt x="60960" y="57150"/>
                    <a:pt x="57150" y="64770"/>
                    <a:pt x="55245" y="72390"/>
                  </a:cubicBezTo>
                  <a:lnTo>
                    <a:pt x="1905" y="299085"/>
                  </a:lnTo>
                  <a:cubicBezTo>
                    <a:pt x="1905" y="300990"/>
                    <a:pt x="0" y="304800"/>
                    <a:pt x="0" y="308610"/>
                  </a:cubicBezTo>
                  <a:cubicBezTo>
                    <a:pt x="0" y="329565"/>
                    <a:pt x="17145" y="346710"/>
                    <a:pt x="38100" y="346710"/>
                  </a:cubicBezTo>
                  <a:cubicBezTo>
                    <a:pt x="55245" y="346710"/>
                    <a:pt x="70485" y="333375"/>
                    <a:pt x="74295" y="318135"/>
                  </a:cubicBezTo>
                  <a:lnTo>
                    <a:pt x="114300" y="152400"/>
                  </a:lnTo>
                  <a:lnTo>
                    <a:pt x="114300" y="685800"/>
                  </a:lnTo>
                  <a:lnTo>
                    <a:pt x="190500" y="685800"/>
                  </a:lnTo>
                  <a:lnTo>
                    <a:pt x="190500" y="342900"/>
                  </a:lnTo>
                  <a:lnTo>
                    <a:pt x="228600" y="342900"/>
                  </a:lnTo>
                  <a:lnTo>
                    <a:pt x="228600" y="685800"/>
                  </a:lnTo>
                  <a:lnTo>
                    <a:pt x="304800" y="685800"/>
                  </a:lnTo>
                  <a:lnTo>
                    <a:pt x="304800" y="150495"/>
                  </a:lnTo>
                  <a:lnTo>
                    <a:pt x="344805" y="316230"/>
                  </a:lnTo>
                  <a:cubicBezTo>
                    <a:pt x="348615" y="331470"/>
                    <a:pt x="363855" y="344805"/>
                    <a:pt x="381000" y="344805"/>
                  </a:cubicBezTo>
                  <a:cubicBezTo>
                    <a:pt x="401955" y="344805"/>
                    <a:pt x="419100" y="327660"/>
                    <a:pt x="419100" y="306705"/>
                  </a:cubicBezTo>
                  <a:cubicBezTo>
                    <a:pt x="419100" y="302895"/>
                    <a:pt x="417195" y="299085"/>
                    <a:pt x="417195" y="2971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  <p:grpSp>
        <p:nvGrpSpPr>
          <p:cNvPr id="15" name="Grafikk 13" descr="Kvinne">
            <a:extLst>
              <a:ext uri="{FF2B5EF4-FFF2-40B4-BE49-F238E27FC236}">
                <a16:creationId xmlns:a16="http://schemas.microsoft.com/office/drawing/2014/main" id="{5B1E15EB-4383-4DBC-82EA-2C5D359936A6}"/>
              </a:ext>
            </a:extLst>
          </p:cNvPr>
          <p:cNvGrpSpPr/>
          <p:nvPr/>
        </p:nvGrpSpPr>
        <p:grpSpPr>
          <a:xfrm>
            <a:off x="6687985" y="2563681"/>
            <a:ext cx="420137" cy="857250"/>
            <a:chOff x="6512289" y="2537506"/>
            <a:chExt cx="420137" cy="857250"/>
          </a:xfrm>
          <a:solidFill>
            <a:schemeClr val="accent6"/>
          </a:solidFill>
        </p:grpSpPr>
        <p:sp>
          <p:nvSpPr>
            <p:cNvPr id="16" name="Frihåndsform: figur 15">
              <a:extLst>
                <a:ext uri="{FF2B5EF4-FFF2-40B4-BE49-F238E27FC236}">
                  <a16:creationId xmlns:a16="http://schemas.microsoft.com/office/drawing/2014/main" id="{127F4725-588A-4B8A-BE3C-A05D1FD595C2}"/>
                </a:ext>
              </a:extLst>
            </p:cNvPr>
            <p:cNvSpPr/>
            <p:nvPr/>
          </p:nvSpPr>
          <p:spPr>
            <a:xfrm>
              <a:off x="6647105" y="2537506"/>
              <a:ext cx="152400" cy="152400"/>
            </a:xfrm>
            <a:custGeom>
              <a:avLst/>
              <a:gdLst>
                <a:gd name="connsiteX0" fmla="*/ 152400 w 152400"/>
                <a:gd name="connsiteY0" fmla="*/ 76200 h 152400"/>
                <a:gd name="connsiteX1" fmla="*/ 76200 w 152400"/>
                <a:gd name="connsiteY1" fmla="*/ 152400 h 152400"/>
                <a:gd name="connsiteX2" fmla="*/ 0 w 152400"/>
                <a:gd name="connsiteY2" fmla="*/ 76200 h 152400"/>
                <a:gd name="connsiteX3" fmla="*/ 76200 w 152400"/>
                <a:gd name="connsiteY3" fmla="*/ 0 h 152400"/>
                <a:gd name="connsiteX4" fmla="*/ 152400 w 152400"/>
                <a:gd name="connsiteY4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400" h="152400">
                  <a:moveTo>
                    <a:pt x="152400" y="76200"/>
                  </a:moveTo>
                  <a:cubicBezTo>
                    <a:pt x="152400" y="118284"/>
                    <a:pt x="118284" y="152400"/>
                    <a:pt x="76200" y="152400"/>
                  </a:cubicBezTo>
                  <a:cubicBezTo>
                    <a:pt x="34116" y="152400"/>
                    <a:pt x="0" y="118284"/>
                    <a:pt x="0" y="76200"/>
                  </a:cubicBezTo>
                  <a:cubicBezTo>
                    <a:pt x="0" y="34116"/>
                    <a:pt x="34116" y="0"/>
                    <a:pt x="76200" y="0"/>
                  </a:cubicBezTo>
                  <a:cubicBezTo>
                    <a:pt x="118284" y="0"/>
                    <a:pt x="152400" y="34116"/>
                    <a:pt x="1524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344" name="Frihåndsform: figur 1343">
              <a:extLst>
                <a:ext uri="{FF2B5EF4-FFF2-40B4-BE49-F238E27FC236}">
                  <a16:creationId xmlns:a16="http://schemas.microsoft.com/office/drawing/2014/main" id="{A103EDFD-AFF8-4FFE-9489-4A34B9313B08}"/>
                </a:ext>
              </a:extLst>
            </p:cNvPr>
            <p:cNvSpPr/>
            <p:nvPr/>
          </p:nvSpPr>
          <p:spPr>
            <a:xfrm>
              <a:off x="6512289" y="2708956"/>
              <a:ext cx="420137" cy="685800"/>
            </a:xfrm>
            <a:custGeom>
              <a:avLst/>
              <a:gdLst>
                <a:gd name="connsiteX0" fmla="*/ 418661 w 420137"/>
                <a:gd name="connsiteY0" fmla="*/ 293370 h 685800"/>
                <a:gd name="connsiteX1" fmla="*/ 350081 w 420137"/>
                <a:gd name="connsiteY1" fmla="*/ 57150 h 685800"/>
                <a:gd name="connsiteX2" fmla="*/ 334841 w 420137"/>
                <a:gd name="connsiteY2" fmla="*/ 36195 h 685800"/>
                <a:gd name="connsiteX3" fmla="*/ 254831 w 420137"/>
                <a:gd name="connsiteY3" fmla="*/ 3810 h 685800"/>
                <a:gd name="connsiteX4" fmla="*/ 211016 w 420137"/>
                <a:gd name="connsiteY4" fmla="*/ 0 h 685800"/>
                <a:gd name="connsiteX5" fmla="*/ 167201 w 420137"/>
                <a:gd name="connsiteY5" fmla="*/ 3810 h 685800"/>
                <a:gd name="connsiteX6" fmla="*/ 87191 w 420137"/>
                <a:gd name="connsiteY6" fmla="*/ 36195 h 685800"/>
                <a:gd name="connsiteX7" fmla="*/ 71951 w 420137"/>
                <a:gd name="connsiteY7" fmla="*/ 57150 h 685800"/>
                <a:gd name="connsiteX8" fmla="*/ 1466 w 420137"/>
                <a:gd name="connsiteY8" fmla="*/ 293370 h 685800"/>
                <a:gd name="connsiteX9" fmla="*/ 28136 w 420137"/>
                <a:gd name="connsiteY9" fmla="*/ 340995 h 685800"/>
                <a:gd name="connsiteX10" fmla="*/ 39566 w 420137"/>
                <a:gd name="connsiteY10" fmla="*/ 342900 h 685800"/>
                <a:gd name="connsiteX11" fmla="*/ 75761 w 420137"/>
                <a:gd name="connsiteY11" fmla="*/ 316230 h 685800"/>
                <a:gd name="connsiteX12" fmla="*/ 134816 w 420137"/>
                <a:gd name="connsiteY12" fmla="*/ 116205 h 685800"/>
                <a:gd name="connsiteX13" fmla="*/ 134816 w 420137"/>
                <a:gd name="connsiteY13" fmla="*/ 182880 h 685800"/>
                <a:gd name="connsiteX14" fmla="*/ 64331 w 420137"/>
                <a:gd name="connsiteY14" fmla="*/ 419100 h 685800"/>
                <a:gd name="connsiteX15" fmla="*/ 115766 w 420137"/>
                <a:gd name="connsiteY15" fmla="*/ 419100 h 685800"/>
                <a:gd name="connsiteX16" fmla="*/ 115766 w 420137"/>
                <a:gd name="connsiteY16" fmla="*/ 685800 h 685800"/>
                <a:gd name="connsiteX17" fmla="*/ 191966 w 420137"/>
                <a:gd name="connsiteY17" fmla="*/ 685800 h 685800"/>
                <a:gd name="connsiteX18" fmla="*/ 191966 w 420137"/>
                <a:gd name="connsiteY18" fmla="*/ 419100 h 685800"/>
                <a:gd name="connsiteX19" fmla="*/ 230066 w 420137"/>
                <a:gd name="connsiteY19" fmla="*/ 419100 h 685800"/>
                <a:gd name="connsiteX20" fmla="*/ 230066 w 420137"/>
                <a:gd name="connsiteY20" fmla="*/ 685800 h 685800"/>
                <a:gd name="connsiteX21" fmla="*/ 306266 w 420137"/>
                <a:gd name="connsiteY21" fmla="*/ 685800 h 685800"/>
                <a:gd name="connsiteX22" fmla="*/ 306266 w 420137"/>
                <a:gd name="connsiteY22" fmla="*/ 419100 h 685800"/>
                <a:gd name="connsiteX23" fmla="*/ 357701 w 420137"/>
                <a:gd name="connsiteY23" fmla="*/ 419100 h 685800"/>
                <a:gd name="connsiteX24" fmla="*/ 287216 w 420137"/>
                <a:gd name="connsiteY24" fmla="*/ 182880 h 685800"/>
                <a:gd name="connsiteX25" fmla="*/ 287216 w 420137"/>
                <a:gd name="connsiteY25" fmla="*/ 116205 h 685800"/>
                <a:gd name="connsiteX26" fmla="*/ 346271 w 420137"/>
                <a:gd name="connsiteY26" fmla="*/ 316230 h 685800"/>
                <a:gd name="connsiteX27" fmla="*/ 382466 w 420137"/>
                <a:gd name="connsiteY27" fmla="*/ 342900 h 685800"/>
                <a:gd name="connsiteX28" fmla="*/ 393896 w 420137"/>
                <a:gd name="connsiteY28" fmla="*/ 340995 h 685800"/>
                <a:gd name="connsiteX29" fmla="*/ 418661 w 420137"/>
                <a:gd name="connsiteY29" fmla="*/ 29337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420137" h="685800">
                  <a:moveTo>
                    <a:pt x="418661" y="293370"/>
                  </a:moveTo>
                  <a:lnTo>
                    <a:pt x="350081" y="57150"/>
                  </a:lnTo>
                  <a:cubicBezTo>
                    <a:pt x="348176" y="47625"/>
                    <a:pt x="342461" y="40005"/>
                    <a:pt x="334841" y="36195"/>
                  </a:cubicBezTo>
                  <a:cubicBezTo>
                    <a:pt x="311981" y="20955"/>
                    <a:pt x="285311" y="11430"/>
                    <a:pt x="254831" y="3810"/>
                  </a:cubicBezTo>
                  <a:cubicBezTo>
                    <a:pt x="239591" y="1905"/>
                    <a:pt x="226256" y="0"/>
                    <a:pt x="211016" y="0"/>
                  </a:cubicBezTo>
                  <a:cubicBezTo>
                    <a:pt x="195776" y="0"/>
                    <a:pt x="182441" y="1905"/>
                    <a:pt x="167201" y="3810"/>
                  </a:cubicBezTo>
                  <a:cubicBezTo>
                    <a:pt x="136721" y="9525"/>
                    <a:pt x="110051" y="20955"/>
                    <a:pt x="87191" y="36195"/>
                  </a:cubicBezTo>
                  <a:cubicBezTo>
                    <a:pt x="79571" y="41910"/>
                    <a:pt x="73856" y="47625"/>
                    <a:pt x="71951" y="57150"/>
                  </a:cubicBezTo>
                  <a:lnTo>
                    <a:pt x="1466" y="293370"/>
                  </a:lnTo>
                  <a:cubicBezTo>
                    <a:pt x="-4249" y="314325"/>
                    <a:pt x="7181" y="335280"/>
                    <a:pt x="28136" y="340995"/>
                  </a:cubicBezTo>
                  <a:cubicBezTo>
                    <a:pt x="31946" y="342900"/>
                    <a:pt x="35756" y="342900"/>
                    <a:pt x="39566" y="342900"/>
                  </a:cubicBezTo>
                  <a:cubicBezTo>
                    <a:pt x="56711" y="342900"/>
                    <a:pt x="71951" y="331470"/>
                    <a:pt x="75761" y="316230"/>
                  </a:cubicBezTo>
                  <a:lnTo>
                    <a:pt x="134816" y="116205"/>
                  </a:lnTo>
                  <a:lnTo>
                    <a:pt x="134816" y="182880"/>
                  </a:lnTo>
                  <a:lnTo>
                    <a:pt x="64331" y="419100"/>
                  </a:lnTo>
                  <a:lnTo>
                    <a:pt x="115766" y="419100"/>
                  </a:lnTo>
                  <a:lnTo>
                    <a:pt x="115766" y="685800"/>
                  </a:lnTo>
                  <a:lnTo>
                    <a:pt x="191966" y="685800"/>
                  </a:lnTo>
                  <a:lnTo>
                    <a:pt x="191966" y="419100"/>
                  </a:lnTo>
                  <a:lnTo>
                    <a:pt x="230066" y="419100"/>
                  </a:lnTo>
                  <a:lnTo>
                    <a:pt x="230066" y="685800"/>
                  </a:lnTo>
                  <a:lnTo>
                    <a:pt x="306266" y="685800"/>
                  </a:lnTo>
                  <a:lnTo>
                    <a:pt x="306266" y="419100"/>
                  </a:lnTo>
                  <a:lnTo>
                    <a:pt x="357701" y="419100"/>
                  </a:lnTo>
                  <a:lnTo>
                    <a:pt x="287216" y="182880"/>
                  </a:lnTo>
                  <a:lnTo>
                    <a:pt x="287216" y="116205"/>
                  </a:lnTo>
                  <a:lnTo>
                    <a:pt x="346271" y="316230"/>
                  </a:lnTo>
                  <a:cubicBezTo>
                    <a:pt x="351986" y="333375"/>
                    <a:pt x="367226" y="342900"/>
                    <a:pt x="382466" y="342900"/>
                  </a:cubicBezTo>
                  <a:cubicBezTo>
                    <a:pt x="386276" y="342900"/>
                    <a:pt x="390086" y="342900"/>
                    <a:pt x="393896" y="340995"/>
                  </a:cubicBezTo>
                  <a:cubicBezTo>
                    <a:pt x="412946" y="335280"/>
                    <a:pt x="424376" y="314325"/>
                    <a:pt x="418661" y="2933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  <p:sp>
        <p:nvSpPr>
          <p:cNvPr id="1376" name="Ellipse 1375"/>
          <p:cNvSpPr/>
          <p:nvPr/>
        </p:nvSpPr>
        <p:spPr>
          <a:xfrm>
            <a:off x="4293491" y="4244930"/>
            <a:ext cx="1978433" cy="1837446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>
                <a:solidFill>
                  <a:schemeClr val="tx1"/>
                </a:solidFill>
              </a:rPr>
              <a:t>Nesten hvert tredje sykefraværstilfelle var relatert til muskel-/skjelettlidelser</a:t>
            </a:r>
          </a:p>
        </p:txBody>
      </p:sp>
      <p:sp>
        <p:nvSpPr>
          <p:cNvPr id="280" name="Snakkeboble: rektangel 279">
            <a:extLst>
              <a:ext uri="{FF2B5EF4-FFF2-40B4-BE49-F238E27FC236}">
                <a16:creationId xmlns:a16="http://schemas.microsoft.com/office/drawing/2014/main" id="{272D9022-6E62-4A1A-B2CE-0CC573A11EE5}"/>
              </a:ext>
            </a:extLst>
          </p:cNvPr>
          <p:cNvSpPr/>
          <p:nvPr/>
        </p:nvSpPr>
        <p:spPr>
          <a:xfrm flipH="1">
            <a:off x="5085656" y="775624"/>
            <a:ext cx="1078506" cy="395586"/>
          </a:xfrm>
          <a:prstGeom prst="wedgeRectCallout">
            <a:avLst>
              <a:gd name="adj1" fmla="val 176972"/>
              <a:gd name="adj2" fmla="val 85905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50">
                <a:solidFill>
                  <a:schemeClr val="tx1"/>
                </a:solidFill>
              </a:rPr>
              <a:t>Høyest:</a:t>
            </a:r>
          </a:p>
          <a:p>
            <a:pPr algn="ctr"/>
            <a:r>
              <a:rPr lang="nb-NO" sz="1050">
                <a:solidFill>
                  <a:schemeClr val="tx1"/>
                </a:solidFill>
              </a:rPr>
              <a:t>Leka:10,3 %</a:t>
            </a:r>
          </a:p>
        </p:txBody>
      </p:sp>
      <p:sp>
        <p:nvSpPr>
          <p:cNvPr id="1345" name="Snakkeboble: rektangel 1344">
            <a:extLst>
              <a:ext uri="{FF2B5EF4-FFF2-40B4-BE49-F238E27FC236}">
                <a16:creationId xmlns:a16="http://schemas.microsoft.com/office/drawing/2014/main" id="{FDE628AE-364C-4EFE-ABE4-02E315CBA7B3}"/>
              </a:ext>
            </a:extLst>
          </p:cNvPr>
          <p:cNvSpPr/>
          <p:nvPr/>
        </p:nvSpPr>
        <p:spPr>
          <a:xfrm>
            <a:off x="5799107" y="1969893"/>
            <a:ext cx="1098946" cy="474560"/>
          </a:xfrm>
          <a:prstGeom prst="wedgeRectCallout">
            <a:avLst>
              <a:gd name="adj1" fmla="val -64406"/>
              <a:gd name="adj2" fmla="val -85566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50" dirty="0">
                <a:solidFill>
                  <a:schemeClr val="tx1"/>
                </a:solidFill>
              </a:rPr>
              <a:t>Lavest:</a:t>
            </a:r>
          </a:p>
          <a:p>
            <a:pPr algn="ctr"/>
            <a:r>
              <a:rPr lang="nb-NO" sz="1050" dirty="0">
                <a:solidFill>
                  <a:schemeClr val="tx1"/>
                </a:solidFill>
              </a:rPr>
              <a:t>Røyrvik - Raarvihke: 4,8%</a:t>
            </a:r>
          </a:p>
        </p:txBody>
      </p:sp>
      <p:pic>
        <p:nvPicPr>
          <p:cNvPr id="13" name="Bilde 12" descr="Et bilde som inneholder tegning, skilt&#10;&#10;Automatisk generert beskrivelse">
            <a:extLst>
              <a:ext uri="{FF2B5EF4-FFF2-40B4-BE49-F238E27FC236}">
                <a16:creationId xmlns:a16="http://schemas.microsoft.com/office/drawing/2014/main" id="{31D579D5-85D0-4777-9332-458BA3B30C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7668" y="1232482"/>
            <a:ext cx="769562" cy="484604"/>
          </a:xfrm>
          <a:prstGeom prst="rect">
            <a:avLst/>
          </a:prstGeom>
        </p:spPr>
      </p:pic>
      <p:pic>
        <p:nvPicPr>
          <p:cNvPr id="14" name="Bilde 13" descr="Et bilde som inneholder tegning, skilt&#10;&#10;Automatisk generert beskrivelse">
            <a:extLst>
              <a:ext uri="{FF2B5EF4-FFF2-40B4-BE49-F238E27FC236}">
                <a16:creationId xmlns:a16="http://schemas.microsoft.com/office/drawing/2014/main" id="{D905A915-9029-4612-A005-540232F6C6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481" y="6177072"/>
            <a:ext cx="769562" cy="484604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D886F591-4B12-491E-BFD0-9376162730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155" y="952910"/>
            <a:ext cx="1783031" cy="1407091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90AA0DCA-960F-4ACF-8FCA-D9E8C1B462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0952" y="1288965"/>
            <a:ext cx="5302087" cy="5019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927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D17D6100BE16498716C9DC1D4E27F9" ma:contentTypeVersion="14" ma:contentTypeDescription="Create a new document." ma:contentTypeScope="" ma:versionID="0a8809c71cc5a3f934d043caa3cc4409">
  <xsd:schema xmlns:xsd="http://www.w3.org/2001/XMLSchema" xmlns:xs="http://www.w3.org/2001/XMLSchema" xmlns:p="http://schemas.microsoft.com/office/2006/metadata/properties" xmlns:ns2="0a605e1a-3d7c-4389-8e08-63845fbdd9cf" xmlns:ns3="71707489-5741-4ca5-aaa2-c669f5994dfb" targetNamespace="http://schemas.microsoft.com/office/2006/metadata/properties" ma:root="true" ma:fieldsID="c50a4b6ec8221e6d4bb762de4200f4b2" ns2:_="" ns3:_="">
    <xsd:import namespace="0a605e1a-3d7c-4389-8e08-63845fbdd9cf"/>
    <xsd:import namespace="71707489-5741-4ca5-aaa2-c669f5994d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605e1a-3d7c-4389-8e08-63845fbdd9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07489-5741-4ca5-aaa2-c669f5994df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1707489-5741-4ca5-aaa2-c669f5994dfb">
      <UserInfo>
        <DisplayName>Knudsen, Vegard</DisplayName>
        <AccountId>13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AC14A48F-E155-422B-A64E-47CA74509450}">
  <ds:schemaRefs>
    <ds:schemaRef ds:uri="0a605e1a-3d7c-4389-8e08-63845fbdd9cf"/>
    <ds:schemaRef ds:uri="71707489-5741-4ca5-aaa2-c669f5994df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AB37173-FBB0-4E67-897F-BBC01DA349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64BA1A-70FE-4694-A9F7-1B7943A6761F}">
  <ds:schemaRefs>
    <ds:schemaRef ds:uri="http://schemas.openxmlformats.org/package/2006/metadata/core-properties"/>
    <ds:schemaRef ds:uri="0a605e1a-3d7c-4389-8e08-63845fbdd9cf"/>
    <ds:schemaRef ds:uri="http://schemas.microsoft.com/office/2006/metadata/properties"/>
    <ds:schemaRef ds:uri="http://www.w3.org/XML/1998/namespace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71707489-5741-4ca5-aaa2-c669f5994dfb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90</Words>
  <Application>Microsoft Office PowerPoint</Application>
  <PresentationFormat>Skjermfremvisning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PowerPoint-presentasjon</vt:lpstr>
    </vt:vector>
  </TitlesOfParts>
  <Company>NAV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Andersen, Ulf</dc:creator>
  <cp:lastModifiedBy>Sektnan, Eli</cp:lastModifiedBy>
  <cp:revision>1</cp:revision>
  <cp:lastPrinted>2018-03-01T12:17:18Z</cp:lastPrinted>
  <dcterms:created xsi:type="dcterms:W3CDTF">2017-01-30T13:53:40Z</dcterms:created>
  <dcterms:modified xsi:type="dcterms:W3CDTF">2021-03-04T07:54:39Z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0x010100FDD17D6100BE16498716C9DC1D4E27F9</vt:lpwstr>
  </property>
  <property fmtid="{D5CDD505-2E9C-101B-9397-08002B2CF9AE}" pid="3" name="Order">
    <vt:r8>1072600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MSIP_Label_d3491420-1ae2-4120-89e6-e6f668f067e2_Enabled">
    <vt:lpwstr>true</vt:lpwstr>
  </property>
  <property fmtid="{D5CDD505-2E9C-101B-9397-08002B2CF9AE}" pid="9" name="MSIP_Label_d3491420-1ae2-4120-89e6-e6f668f067e2_SetDate">
    <vt:lpwstr>2020-09-01T17:02:43Z</vt:lpwstr>
  </property>
  <property fmtid="{D5CDD505-2E9C-101B-9397-08002B2CF9AE}" pid="10" name="MSIP_Label_d3491420-1ae2-4120-89e6-e6f668f067e2_Method">
    <vt:lpwstr>Standard</vt:lpwstr>
  </property>
  <property fmtid="{D5CDD505-2E9C-101B-9397-08002B2CF9AE}" pid="11" name="MSIP_Label_d3491420-1ae2-4120-89e6-e6f668f067e2_Name">
    <vt:lpwstr>d3491420-1ae2-4120-89e6-e6f668f067e2</vt:lpwstr>
  </property>
  <property fmtid="{D5CDD505-2E9C-101B-9397-08002B2CF9AE}" pid="12" name="MSIP_Label_d3491420-1ae2-4120-89e6-e6f668f067e2_SiteId">
    <vt:lpwstr>62366534-1ec3-4962-8869-9b5535279d0b</vt:lpwstr>
  </property>
  <property fmtid="{D5CDD505-2E9C-101B-9397-08002B2CF9AE}" pid="13" name="MSIP_Label_d3491420-1ae2-4120-89e6-e6f668f067e2_ActionId">
    <vt:lpwstr/>
  </property>
  <property fmtid="{D5CDD505-2E9C-101B-9397-08002B2CF9AE}" pid="14" name="MSIP_Label_d3491420-1ae2-4120-89e6-e6f668f067e2_ContentBits">
    <vt:lpwstr>0</vt:lpwstr>
  </property>
</Properties>
</file>