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0B003-4B3E-4768-A3EE-45735C330960}" v="9" dt="2020-06-10T13:13:13.075"/>
    <p1510:client id="{24C9E5C0-2E42-FC2D-1561-44460EB4E129}" v="1" dt="2020-06-10T12:59:13.566"/>
    <p1510:client id="{99E55B9B-54AA-48B3-B279-738ADC0BC21B}" v="16" dt="2020-06-10T11:34:13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S::eli.sektnan@nav.no::127d71d7-e93c-42fd-9097-1a764b7b7f3a" providerId="AD" clId="Web-{24C9E5C0-2E42-FC2D-1561-44460EB4E129}"/>
    <pc:docChg chg="modSld">
      <pc:chgData name="Sektnan, Eli" userId="S::eli.sektnan@nav.no::127d71d7-e93c-42fd-9097-1a764b7b7f3a" providerId="AD" clId="Web-{24C9E5C0-2E42-FC2D-1561-44460EB4E129}" dt="2020-06-10T12:59:13.566" v="0"/>
      <pc:docMkLst>
        <pc:docMk/>
      </pc:docMkLst>
      <pc:sldChg chg="delSp">
        <pc:chgData name="Sektnan, Eli" userId="S::eli.sektnan@nav.no::127d71d7-e93c-42fd-9097-1a764b7b7f3a" providerId="AD" clId="Web-{24C9E5C0-2E42-FC2D-1561-44460EB4E129}" dt="2020-06-10T12:59:13.566" v="0"/>
        <pc:sldMkLst>
          <pc:docMk/>
          <pc:sldMk cId="3367927059" sldId="264"/>
        </pc:sldMkLst>
        <pc:picChg chg="del">
          <ac:chgData name="Sektnan, Eli" userId="S::eli.sektnan@nav.no::127d71d7-e93c-42fd-9097-1a764b7b7f3a" providerId="AD" clId="Web-{24C9E5C0-2E42-FC2D-1561-44460EB4E129}" dt="2020-06-10T12:59:13.566" v="0"/>
          <ac:picMkLst>
            <pc:docMk/>
            <pc:sldMk cId="3367927059" sldId="264"/>
            <ac:picMk id="4" creationId="{54E9E7F2-4403-44AA-91A7-DBB61F03FEA8}"/>
          </ac:picMkLst>
        </pc:picChg>
      </pc:sldChg>
    </pc:docChg>
  </pc:docChgLst>
  <pc:docChgLst>
    <pc:chgData name="Sektnan, Eli" userId="127d71d7-e93c-42fd-9097-1a764b7b7f3a" providerId="ADAL" clId="{99E55B9B-54AA-48B3-B279-738ADC0BC21B}"/>
    <pc:docChg chg="custSel modSld">
      <pc:chgData name="Sektnan, Eli" userId="127d71d7-e93c-42fd-9097-1a764b7b7f3a" providerId="ADAL" clId="{99E55B9B-54AA-48B3-B279-738ADC0BC21B}" dt="2020-06-10T11:36:10.407" v="428" actId="1076"/>
      <pc:docMkLst>
        <pc:docMk/>
      </pc:docMkLst>
      <pc:sldChg chg="addSp delSp modSp mod">
        <pc:chgData name="Sektnan, Eli" userId="127d71d7-e93c-42fd-9097-1a764b7b7f3a" providerId="ADAL" clId="{99E55B9B-54AA-48B3-B279-738ADC0BC21B}" dt="2020-06-10T11:36:10.407" v="428" actId="1076"/>
        <pc:sldMkLst>
          <pc:docMk/>
          <pc:sldMk cId="3367927059" sldId="264"/>
        </pc:sldMkLst>
        <pc:spChg chg="mod">
          <ac:chgData name="Sektnan, Eli" userId="127d71d7-e93c-42fd-9097-1a764b7b7f3a" providerId="ADAL" clId="{99E55B9B-54AA-48B3-B279-738ADC0BC21B}" dt="2020-06-10T11:24:04.106" v="37" actId="6549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99E55B9B-54AA-48B3-B279-738ADC0BC21B}" dt="2020-06-10T11:28:55.412" v="259" actId="27803"/>
          <ac:spMkLst>
            <pc:docMk/>
            <pc:sldMk cId="3367927059" sldId="264"/>
            <ac:spMk id="11" creationId="{853454CD-8957-49A4-A2F5-B2BAF65D49DD}"/>
          </ac:spMkLst>
        </pc:spChg>
        <pc:spChg chg="mod">
          <ac:chgData name="Sektnan, Eli" userId="127d71d7-e93c-42fd-9097-1a764b7b7f3a" providerId="ADAL" clId="{99E55B9B-54AA-48B3-B279-738ADC0BC21B}" dt="2020-06-10T11:28:55.412" v="259" actId="27803"/>
          <ac:spMkLst>
            <pc:docMk/>
            <pc:sldMk cId="3367927059" sldId="264"/>
            <ac:spMk id="12" creationId="{E3078E3A-4A2B-4CA1-B900-8CC4B86471B8}"/>
          </ac:spMkLst>
        </pc:spChg>
        <pc:spChg chg="mod">
          <ac:chgData name="Sektnan, Eli" userId="127d71d7-e93c-42fd-9097-1a764b7b7f3a" providerId="ADAL" clId="{99E55B9B-54AA-48B3-B279-738ADC0BC21B}" dt="2020-06-10T11:30:17.194" v="267" actId="27803"/>
          <ac:spMkLst>
            <pc:docMk/>
            <pc:sldMk cId="3367927059" sldId="264"/>
            <ac:spMk id="16" creationId="{127F4725-588A-4B8A-BE3C-A05D1FD595C2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" creationId="{00000000-0008-0000-0000-00000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" creationId="{00000000-0008-0000-0000-00000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" creationId="{00000000-0008-0000-0000-00000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" creationId="{00000000-0008-0000-0000-00000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" creationId="{00000000-0008-0000-0000-00000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" creationId="{00000000-0008-0000-0000-00000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" creationId="{00000000-0008-0000-0000-00000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" creationId="{00000000-0008-0000-0000-00000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" creationId="{00000000-0008-0000-0000-00000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7" creationId="{00000000-0008-0000-0000-00000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8" creationId="{00000000-0008-0000-0000-00000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9" creationId="{00000000-0008-0000-0000-000010000000}"/>
          </ac:spMkLst>
        </pc:spChg>
        <pc:spChg chg="del mod ord">
          <ac:chgData name="Sektnan, Eli" userId="127d71d7-e93c-42fd-9097-1a764b7b7f3a" providerId="ADAL" clId="{99E55B9B-54AA-48B3-B279-738ADC0BC21B}" dt="2020-06-10T11:34:54.255" v="418" actId="478"/>
          <ac:spMkLst>
            <pc:docMk/>
            <pc:sldMk cId="3367927059" sldId="264"/>
            <ac:spMk id="30" creationId="{00000000-0000-0000-0000-000000000000}"/>
          </ac:spMkLst>
        </pc:spChg>
        <pc:spChg chg="del mod ord">
          <ac:chgData name="Sektnan, Eli" userId="127d71d7-e93c-42fd-9097-1a764b7b7f3a" providerId="ADAL" clId="{99E55B9B-54AA-48B3-B279-738ADC0BC21B}" dt="2020-06-10T11:34:48.759" v="417" actId="478"/>
          <ac:spMkLst>
            <pc:docMk/>
            <pc:sldMk cId="3367927059" sldId="264"/>
            <ac:spMk id="31" creationId="{00000000-0000-0000-0000-000000000000}"/>
          </ac:spMkLst>
        </pc:spChg>
        <pc:spChg chg="mod">
          <ac:chgData name="Sektnan, Eli" userId="127d71d7-e93c-42fd-9097-1a764b7b7f3a" providerId="ADAL" clId="{99E55B9B-54AA-48B3-B279-738ADC0BC21B}" dt="2020-06-10T11:24:50.161" v="49" actId="20577"/>
          <ac:spMkLst>
            <pc:docMk/>
            <pc:sldMk cId="3367927059" sldId="264"/>
            <ac:spMk id="32" creationId="{00000000-0000-0000-0000-00000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3" creationId="{00000000-0008-0000-0000-00001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4" creationId="{00000000-0008-0000-0000-00001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5" creationId="{00000000-0008-0000-0000-00001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6" creationId="{00000000-0008-0000-0000-00001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7" creationId="{00000000-0008-0000-0000-00001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8" creationId="{00000000-0008-0000-0000-00001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39" creationId="{00000000-0008-0000-0000-00001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0" creationId="{00000000-0008-0000-0000-00001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1" creationId="{00000000-0008-0000-0000-00001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2" creationId="{00000000-0008-0000-0000-00001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3" creationId="{00000000-0008-0000-0000-00001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4" creationId="{00000000-0008-0000-0000-00001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5" creationId="{00000000-0008-0000-0000-00001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6" creationId="{00000000-0008-0000-0000-00001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7" creationId="{00000000-0008-0000-0000-00001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8" creationId="{00000000-0008-0000-0000-00002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49" creationId="{00000000-0008-0000-0000-00002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0" creationId="{00000000-0008-0000-0000-00002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1" creationId="{00000000-0008-0000-0000-00002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2" creationId="{00000000-0008-0000-0000-00002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3" creationId="{00000000-0008-0000-0000-00002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4" creationId="{00000000-0008-0000-0000-00002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5" creationId="{00000000-0008-0000-0000-00002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6" creationId="{00000000-0008-0000-0000-00002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7" creationId="{00000000-0008-0000-0000-00002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8" creationId="{00000000-0008-0000-0000-00002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59" creationId="{00000000-0008-0000-0000-00002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0" creationId="{00000000-0008-0000-0000-00002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1" creationId="{00000000-0008-0000-0000-00002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2" creationId="{00000000-0008-0000-0000-00002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3" creationId="{00000000-0008-0000-0000-00002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4" creationId="{00000000-0008-0000-0000-00003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5" creationId="{00000000-0008-0000-0000-00003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6" creationId="{00000000-0008-0000-0000-00003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7" creationId="{00000000-0008-0000-0000-00003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8" creationId="{00000000-0008-0000-0000-00003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69" creationId="{00000000-0008-0000-0000-00003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0" creationId="{00000000-0008-0000-0000-00003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1" creationId="{00000000-0008-0000-0000-00003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2" creationId="{00000000-0008-0000-0000-00003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3" creationId="{00000000-0008-0000-0000-00003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4" creationId="{00000000-0008-0000-0000-00003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5" creationId="{00000000-0008-0000-0000-00003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6" creationId="{00000000-0008-0000-0000-00003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7" creationId="{00000000-0008-0000-0000-00003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8" creationId="{00000000-0008-0000-0000-00003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79" creationId="{00000000-0008-0000-0000-00003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0" creationId="{00000000-0008-0000-0000-00004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1" creationId="{00000000-0008-0000-0000-00004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2" creationId="{00000000-0008-0000-0000-00004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3" creationId="{00000000-0008-0000-0000-00004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4" creationId="{00000000-0008-0000-0000-00004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5" creationId="{00000000-0008-0000-0000-00004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6" creationId="{00000000-0008-0000-0000-00004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7" creationId="{00000000-0008-0000-0000-00004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8" creationId="{00000000-0008-0000-0000-00004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89" creationId="{00000000-0008-0000-0000-00004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0" creationId="{00000000-0008-0000-0000-00004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1" creationId="{00000000-0008-0000-0000-00004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2" creationId="{00000000-0008-0000-0000-00004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3" creationId="{00000000-0008-0000-0000-00004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4" creationId="{00000000-0008-0000-0000-00004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5" creationId="{00000000-0008-0000-0000-00004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6" creationId="{00000000-0008-0000-0000-00005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7" creationId="{00000000-0008-0000-0000-00005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8" creationId="{00000000-0008-0000-0000-00005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99" creationId="{00000000-0008-0000-0000-00005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0" creationId="{00000000-0008-0000-0000-00005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1" creationId="{00000000-0008-0000-0000-00005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2" creationId="{00000000-0008-0000-0000-00005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3" creationId="{00000000-0008-0000-0000-00005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4" creationId="{00000000-0008-0000-0000-00005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5" creationId="{00000000-0008-0000-0000-00005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6" creationId="{00000000-0008-0000-0000-00005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7" creationId="{00000000-0008-0000-0000-00005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8" creationId="{00000000-0008-0000-0000-00005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09" creationId="{00000000-0008-0000-0000-00005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0" creationId="{00000000-0008-0000-0000-00005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1" creationId="{00000000-0008-0000-0000-00005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2" creationId="{00000000-0008-0000-0000-00006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3" creationId="{00000000-0008-0000-0000-00006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4" creationId="{00000000-0008-0000-0000-00006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5" creationId="{00000000-0008-0000-0000-00006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6" creationId="{00000000-0008-0000-0000-000064000000}"/>
          </ac:spMkLst>
        </pc:spChg>
        <pc:spChg chg="mod">
          <ac:chgData name="Sektnan, Eli" userId="127d71d7-e93c-42fd-9097-1a764b7b7f3a" providerId="ADAL" clId="{99E55B9B-54AA-48B3-B279-738ADC0BC21B}" dt="2020-06-10T11:11:18.621" v="6" actId="6549"/>
          <ac:spMkLst>
            <pc:docMk/>
            <pc:sldMk cId="3367927059" sldId="264"/>
            <ac:spMk id="117" creationId="{00000000-0000-0000-0000-00000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8" creationId="{00000000-0008-0000-0000-00006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19" creationId="{00000000-0008-0000-0000-00006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0" creationId="{00000000-0008-0000-0000-00006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1" creationId="{00000000-0008-0000-0000-00006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2" creationId="{00000000-0008-0000-0000-00006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3" creationId="{00000000-0008-0000-0000-00006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4" creationId="{00000000-0008-0000-0000-00006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5" creationId="{00000000-0008-0000-0000-00006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6" creationId="{00000000-0008-0000-0000-00006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7" creationId="{00000000-0008-0000-0000-00006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8" creationId="{00000000-0008-0000-0000-00006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29" creationId="{00000000-0008-0000-0000-00007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0" creationId="{00000000-0008-0000-0000-00007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1" creationId="{00000000-0008-0000-0000-00007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2" creationId="{00000000-0008-0000-0000-00007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3" creationId="{00000000-0008-0000-0000-00007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4" creationId="{00000000-0008-0000-0000-00007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5" creationId="{00000000-0008-0000-0000-00007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6" creationId="{00000000-0008-0000-0000-00007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7" creationId="{00000000-0008-0000-0000-00007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8" creationId="{00000000-0008-0000-0000-00007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39" creationId="{00000000-0008-0000-0000-00007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0" creationId="{00000000-0008-0000-0000-00007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1" creationId="{00000000-0008-0000-0000-00007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2" creationId="{00000000-0008-0000-0000-00007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3" creationId="{00000000-0008-0000-0000-00007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4" creationId="{00000000-0008-0000-0000-00007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5" creationId="{00000000-0008-0000-0000-00008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6" creationId="{00000000-0008-0000-0000-00008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7" creationId="{00000000-0008-0000-0000-00008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8" creationId="{00000000-0008-0000-0000-00008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49" creationId="{00000000-0008-0000-0000-00008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0" creationId="{00000000-0008-0000-0000-00008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1" creationId="{00000000-0008-0000-0000-00008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2" creationId="{00000000-0008-0000-0000-00008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3" creationId="{00000000-0008-0000-0000-00008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4" creationId="{00000000-0008-0000-0000-00008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5" creationId="{00000000-0008-0000-0000-00008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6" creationId="{00000000-0008-0000-0000-00008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7" creationId="{00000000-0008-0000-0000-00008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8" creationId="{00000000-0008-0000-0000-00008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59" creationId="{00000000-0008-0000-0000-00008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0" creationId="{00000000-0008-0000-0000-00008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1" creationId="{00000000-0008-0000-0000-00009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2" creationId="{00000000-0008-0000-0000-00009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3" creationId="{00000000-0008-0000-0000-00009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4" creationId="{00000000-0008-0000-0000-00009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5" creationId="{00000000-0008-0000-0000-00009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6" creationId="{00000000-0008-0000-0000-00009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7" creationId="{00000000-0008-0000-0000-00009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8" creationId="{00000000-0008-0000-0000-00009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69" creationId="{00000000-0008-0000-0000-00009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0" creationId="{00000000-0008-0000-0000-00009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1" creationId="{00000000-0008-0000-0000-00009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2" creationId="{00000000-0008-0000-0000-00009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3" creationId="{00000000-0008-0000-0000-00009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4" creationId="{00000000-0008-0000-0000-00009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5" creationId="{00000000-0008-0000-0000-00009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6" creationId="{00000000-0008-0000-0000-00009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7" creationId="{00000000-0008-0000-0000-0000A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8" creationId="{00000000-0008-0000-0000-0000A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79" creationId="{00000000-0008-0000-0000-0000A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0" creationId="{00000000-0008-0000-0000-0000A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1" creationId="{00000000-0008-0000-0000-0000A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2" creationId="{00000000-0008-0000-0000-0000A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3" creationId="{00000000-0008-0000-0000-0000A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4" creationId="{00000000-0008-0000-0000-0000A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5" creationId="{00000000-0008-0000-0000-0000A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6" creationId="{00000000-0008-0000-0000-0000A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7" creationId="{00000000-0008-0000-0000-0000A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8" creationId="{00000000-0008-0000-0000-0000A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89" creationId="{00000000-0008-0000-0000-0000A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0" creationId="{00000000-0008-0000-0000-0000A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1" creationId="{00000000-0008-0000-0000-0000A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2" creationId="{00000000-0008-0000-0000-0000A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3" creationId="{00000000-0008-0000-0000-0000B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4" creationId="{00000000-0008-0000-0000-0000B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5" creationId="{00000000-0008-0000-0000-0000B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6" creationId="{00000000-0008-0000-0000-0000B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7" creationId="{00000000-0008-0000-0000-0000B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8" creationId="{00000000-0008-0000-0000-0000B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199" creationId="{00000000-0008-0000-0000-0000B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0" creationId="{00000000-0008-0000-0000-0000B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1" creationId="{00000000-0008-0000-0000-0000B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2" creationId="{00000000-0008-0000-0000-0000B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3" creationId="{00000000-0008-0000-0000-0000B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4" creationId="{00000000-0008-0000-0000-0000B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5" creationId="{00000000-0008-0000-0000-0000B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6" creationId="{00000000-0008-0000-0000-0000B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7" creationId="{00000000-0008-0000-0000-0000B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8" creationId="{00000000-0008-0000-0000-0000B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09" creationId="{00000000-0008-0000-0000-0000C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0" creationId="{00000000-0008-0000-0000-0000C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1" creationId="{00000000-0008-0000-0000-0000C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2" creationId="{00000000-0008-0000-0000-0000C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3" creationId="{00000000-0008-0000-0000-0000C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4" creationId="{00000000-0008-0000-0000-0000C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5" creationId="{00000000-0008-0000-0000-0000C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6" creationId="{00000000-0008-0000-0000-0000C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7" creationId="{00000000-0008-0000-0000-0000C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8" creationId="{00000000-0008-0000-0000-0000C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19" creationId="{00000000-0008-0000-0000-0000C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0" creationId="{00000000-0008-0000-0000-0000C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1" creationId="{00000000-0008-0000-0000-0000C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2" creationId="{00000000-0008-0000-0000-0000C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3" creationId="{00000000-0008-0000-0000-0000C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4" creationId="{00000000-0008-0000-0000-0000C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5" creationId="{00000000-0008-0000-0000-0000D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6" creationId="{00000000-0008-0000-0000-0000D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7" creationId="{00000000-0008-0000-0000-0000D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8" creationId="{00000000-0008-0000-0000-0000D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29" creationId="{00000000-0008-0000-0000-0000D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0" creationId="{00000000-0008-0000-0000-0000D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1" creationId="{00000000-0008-0000-0000-0000D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2" creationId="{00000000-0008-0000-0000-0000D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3" creationId="{00000000-0008-0000-0000-0000D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4" creationId="{00000000-0008-0000-0000-0000D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5" creationId="{00000000-0008-0000-0000-0000D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6" creationId="{00000000-0008-0000-0000-0000D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7" creationId="{00000000-0008-0000-0000-0000D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8" creationId="{00000000-0008-0000-0000-0000D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39" creationId="{00000000-0008-0000-0000-0000D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0" creationId="{00000000-0008-0000-0000-0000D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1" creationId="{00000000-0008-0000-0000-0000E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2" creationId="{00000000-0008-0000-0000-0000E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3" creationId="{00000000-0008-0000-0000-0000E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4" creationId="{00000000-0008-0000-0000-0000E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5" creationId="{00000000-0008-0000-0000-0000E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6" creationId="{00000000-0008-0000-0000-0000E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7" creationId="{00000000-0008-0000-0000-0000E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8" creationId="{00000000-0008-0000-0000-0000E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49" creationId="{00000000-0008-0000-0000-0000E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0" creationId="{00000000-0008-0000-0000-0000E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1" creationId="{00000000-0008-0000-0000-0000E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2" creationId="{00000000-0008-0000-0000-0000E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3" creationId="{00000000-0008-0000-0000-0000E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4" creationId="{00000000-0008-0000-0000-0000E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5" creationId="{00000000-0008-0000-0000-0000EE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6" creationId="{00000000-0008-0000-0000-0000EF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7" creationId="{00000000-0008-0000-0000-0000F0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8" creationId="{00000000-0008-0000-0000-0000F1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59" creationId="{00000000-0008-0000-0000-0000F2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0" creationId="{00000000-0008-0000-0000-0000F3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1" creationId="{00000000-0008-0000-0000-0000F4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2" creationId="{00000000-0008-0000-0000-0000F5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3" creationId="{00000000-0008-0000-0000-0000F6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4" creationId="{00000000-0008-0000-0000-0000F7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5" creationId="{00000000-0008-0000-0000-0000F8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6" creationId="{00000000-0008-0000-0000-0000F9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7" creationId="{00000000-0008-0000-0000-0000FA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8" creationId="{00000000-0008-0000-0000-0000FB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69" creationId="{00000000-0008-0000-0000-0000FC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70" creationId="{00000000-0008-0000-0000-0000FD000000}"/>
          </ac:spMkLst>
        </pc:spChg>
        <pc:spChg chg="add mod">
          <ac:chgData name="Sektnan, Eli" userId="127d71d7-e93c-42fd-9097-1a764b7b7f3a" providerId="ADAL" clId="{99E55B9B-54AA-48B3-B279-738ADC0BC21B}" dt="2020-06-10T11:23:23.280" v="27"/>
          <ac:spMkLst>
            <pc:docMk/>
            <pc:sldMk cId="3367927059" sldId="264"/>
            <ac:spMk id="271" creationId="{00000000-0008-0000-0000-0000FE000000}"/>
          </ac:spMkLst>
        </pc:spChg>
        <pc:spChg chg="add mod">
          <ac:chgData name="Sektnan, Eli" userId="127d71d7-e93c-42fd-9097-1a764b7b7f3a" providerId="ADAL" clId="{99E55B9B-54AA-48B3-B279-738ADC0BC21B}" dt="2020-06-10T11:36:10.407" v="428" actId="1076"/>
          <ac:spMkLst>
            <pc:docMk/>
            <pc:sldMk cId="3367927059" sldId="264"/>
            <ac:spMk id="280" creationId="{272D9022-6E62-4A1A-B2CE-0CC573A11EE5}"/>
          </ac:spMkLst>
        </pc:spChg>
        <pc:spChg chg="mod">
          <ac:chgData name="Sektnan, Eli" userId="127d71d7-e93c-42fd-9097-1a764b7b7f3a" providerId="ADAL" clId="{99E55B9B-54AA-48B3-B279-738ADC0BC21B}" dt="2020-06-10T11:24:30.112" v="43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99E55B9B-54AA-48B3-B279-738ADC0BC21B}" dt="2020-06-10T11:28:03.073" v="256" actId="20577"/>
          <ac:spMkLst>
            <pc:docMk/>
            <pc:sldMk cId="3367927059" sldId="264"/>
            <ac:spMk id="291" creationId="{00000000-0000-0000-0000-000000000000}"/>
          </ac:spMkLst>
        </pc:spChg>
        <pc:spChg chg="mod">
          <ac:chgData name="Sektnan, Eli" userId="127d71d7-e93c-42fd-9097-1a764b7b7f3a" providerId="ADAL" clId="{99E55B9B-54AA-48B3-B279-738ADC0BC21B}" dt="2020-06-10T11:30:17.194" v="267" actId="27803"/>
          <ac:spMkLst>
            <pc:docMk/>
            <pc:sldMk cId="3367927059" sldId="264"/>
            <ac:spMk id="1344" creationId="{A103EDFD-AFF8-4FFE-9489-4A34B9313B08}"/>
          </ac:spMkLst>
        </pc:spChg>
        <pc:spChg chg="add mod">
          <ac:chgData name="Sektnan, Eli" userId="127d71d7-e93c-42fd-9097-1a764b7b7f3a" providerId="ADAL" clId="{99E55B9B-54AA-48B3-B279-738ADC0BC21B}" dt="2020-06-10T11:36:02.646" v="427" actId="14100"/>
          <ac:spMkLst>
            <pc:docMk/>
            <pc:sldMk cId="3367927059" sldId="264"/>
            <ac:spMk id="1345" creationId="{FDE628AE-364C-4EFE-ABE4-02E315CBA7B3}"/>
          </ac:spMkLst>
        </pc:spChg>
        <pc:spChg chg="mod">
          <ac:chgData name="Sektnan, Eli" userId="127d71d7-e93c-42fd-9097-1a764b7b7f3a" providerId="ADAL" clId="{99E55B9B-54AA-48B3-B279-738ADC0BC21B}" dt="2020-06-10T11:30:45.343" v="272" actId="1076"/>
          <ac:spMkLst>
            <pc:docMk/>
            <pc:sldMk cId="3367927059" sldId="264"/>
            <ac:spMk id="1376" creationId="{00000000-0000-0000-0000-000000000000}"/>
          </ac:spMkLst>
        </pc:spChg>
        <pc:grpChg chg="mod">
          <ac:chgData name="Sektnan, Eli" userId="127d71d7-e93c-42fd-9097-1a764b7b7f3a" providerId="ADAL" clId="{99E55B9B-54AA-48B3-B279-738ADC0BC21B}" dt="2020-06-10T11:30:41.551" v="271" actId="1076"/>
          <ac:grpSpMkLst>
            <pc:docMk/>
            <pc:sldMk cId="3367927059" sldId="264"/>
            <ac:grpSpMk id="10" creationId="{17E7E3A5-0AC2-4992-B291-4A89F85F8AFE}"/>
          </ac:grpSpMkLst>
        </pc:grpChg>
        <pc:grpChg chg="mod">
          <ac:chgData name="Sektnan, Eli" userId="127d71d7-e93c-42fd-9097-1a764b7b7f3a" providerId="ADAL" clId="{99E55B9B-54AA-48B3-B279-738ADC0BC21B}" dt="2020-06-10T11:30:36.238" v="270" actId="1076"/>
          <ac:grpSpMkLst>
            <pc:docMk/>
            <pc:sldMk cId="3367927059" sldId="264"/>
            <ac:grpSpMk id="15" creationId="{5B1E15EB-4383-4DBC-82EA-2C5D359936A6}"/>
          </ac:grpSpMkLst>
        </pc:grpChg>
        <pc:grpChg chg="add mod">
          <ac:chgData name="Sektnan, Eli" userId="127d71d7-e93c-42fd-9097-1a764b7b7f3a" providerId="ADAL" clId="{99E55B9B-54AA-48B3-B279-738ADC0BC21B}" dt="2020-06-10T11:23:23.280" v="27"/>
          <ac:grpSpMkLst>
            <pc:docMk/>
            <pc:sldMk cId="3367927059" sldId="264"/>
            <ac:grpSpMk id="17" creationId="{00000000-0008-0000-0000-000004000000}"/>
          </ac:grpSpMkLst>
        </pc:grpChg>
        <pc:picChg chg="del">
          <ac:chgData name="Sektnan, Eli" userId="127d71d7-e93c-42fd-9097-1a764b7b7f3a" providerId="ADAL" clId="{99E55B9B-54AA-48B3-B279-738ADC0BC21B}" dt="2020-06-10T11:29:28.368" v="264" actId="478"/>
          <ac:picMkLst>
            <pc:docMk/>
            <pc:sldMk cId="3367927059" sldId="264"/>
            <ac:picMk id="2" creationId="{00000000-0000-0000-0000-000000000000}"/>
          </ac:picMkLst>
        </pc:picChg>
        <pc:picChg chg="add mod">
          <ac:chgData name="Sektnan, Eli" userId="127d71d7-e93c-42fd-9097-1a764b7b7f3a" providerId="ADAL" clId="{99E55B9B-54AA-48B3-B279-738ADC0BC21B}" dt="2020-06-10T11:35:58.861" v="426" actId="1076"/>
          <ac:picMkLst>
            <pc:docMk/>
            <pc:sldMk cId="3367927059" sldId="264"/>
            <ac:picMk id="4" creationId="{54E9E7F2-4403-44AA-91A7-DBB61F03FEA8}"/>
          </ac:picMkLst>
        </pc:picChg>
        <pc:picChg chg="del">
          <ac:chgData name="Sektnan, Eli" userId="127d71d7-e93c-42fd-9097-1a764b7b7f3a" providerId="ADAL" clId="{99E55B9B-54AA-48B3-B279-738ADC0BC21B}" dt="2020-06-10T10:55:20.082" v="0" actId="478"/>
          <ac:picMkLst>
            <pc:docMk/>
            <pc:sldMk cId="3367927059" sldId="264"/>
            <ac:picMk id="7" creationId="{00000000-0000-0000-0000-000000000000}"/>
          </ac:picMkLst>
        </pc:picChg>
        <pc:picChg chg="add del mod">
          <ac:chgData name="Sektnan, Eli" userId="127d71d7-e93c-42fd-9097-1a764b7b7f3a" providerId="ADAL" clId="{99E55B9B-54AA-48B3-B279-738ADC0BC21B}" dt="2020-06-10T11:28:55.412" v="259" actId="27803"/>
          <ac:picMkLst>
            <pc:docMk/>
            <pc:sldMk cId="3367927059" sldId="264"/>
            <ac:picMk id="9" creationId="{17E7E3A5-0AC2-4992-B291-4A89F85F8AFE}"/>
          </ac:picMkLst>
        </pc:picChg>
        <pc:picChg chg="add del mod">
          <ac:chgData name="Sektnan, Eli" userId="127d71d7-e93c-42fd-9097-1a764b7b7f3a" providerId="ADAL" clId="{99E55B9B-54AA-48B3-B279-738ADC0BC21B}" dt="2020-06-10T11:30:17.194" v="267" actId="27803"/>
          <ac:picMkLst>
            <pc:docMk/>
            <pc:sldMk cId="3367927059" sldId="264"/>
            <ac:picMk id="14" creationId="{5B1E15EB-4383-4DBC-82EA-2C5D359936A6}"/>
          </ac:picMkLst>
        </pc:picChg>
        <pc:picChg chg="del">
          <ac:chgData name="Sektnan, Eli" userId="127d71d7-e93c-42fd-9097-1a764b7b7f3a" providerId="ADAL" clId="{99E55B9B-54AA-48B3-B279-738ADC0BC21B}" dt="2020-06-10T11:29:20.258" v="262" actId="478"/>
          <ac:picMkLst>
            <pc:docMk/>
            <pc:sldMk cId="3367927059" sldId="264"/>
            <ac:picMk id="287" creationId="{00000000-0000-0000-0000-000000000000}"/>
          </ac:picMkLst>
        </pc:picChg>
      </pc:sldChg>
    </pc:docChg>
  </pc:docChgLst>
  <pc:docChgLst>
    <pc:chgData name="Sektnan, Eli" userId="127d71d7-e93c-42fd-9097-1a764b7b7f3a" providerId="ADAL" clId="{2370B003-4B3E-4768-A3EE-45735C330960}"/>
    <pc:docChg chg="modSld">
      <pc:chgData name="Sektnan, Eli" userId="127d71d7-e93c-42fd-9097-1a764b7b7f3a" providerId="ADAL" clId="{2370B003-4B3E-4768-A3EE-45735C330960}" dt="2020-06-10T17:54:51.432" v="52" actId="14100"/>
      <pc:docMkLst>
        <pc:docMk/>
      </pc:docMkLst>
      <pc:sldChg chg="addSp delSp modSp mod">
        <pc:chgData name="Sektnan, Eli" userId="127d71d7-e93c-42fd-9097-1a764b7b7f3a" providerId="ADAL" clId="{2370B003-4B3E-4768-A3EE-45735C330960}" dt="2020-06-10T17:54:51.432" v="52" actId="14100"/>
        <pc:sldMkLst>
          <pc:docMk/>
          <pc:sldMk cId="3367927059" sldId="264"/>
        </pc:sldMkLst>
        <pc:spChg chg="mod">
          <ac:chgData name="Sektnan, Eli" userId="127d71d7-e93c-42fd-9097-1a764b7b7f3a" providerId="ADAL" clId="{2370B003-4B3E-4768-A3EE-45735C330960}" dt="2020-06-10T11:56:01.342" v="11" actId="20577"/>
          <ac:spMkLst>
            <pc:docMk/>
            <pc:sldMk cId="3367927059" sldId="264"/>
            <ac:spMk id="32" creationId="{00000000-0000-0000-0000-000000000000}"/>
          </ac:spMkLst>
        </pc:spChg>
        <pc:spChg chg="mod ord">
          <ac:chgData name="Sektnan, Eli" userId="127d71d7-e93c-42fd-9097-1a764b7b7f3a" providerId="ADAL" clId="{2370B003-4B3E-4768-A3EE-45735C330960}" dt="2020-06-10T17:54:44.177" v="51" actId="14100"/>
          <ac:spMkLst>
            <pc:docMk/>
            <pc:sldMk cId="3367927059" sldId="264"/>
            <ac:spMk id="280" creationId="{272D9022-6E62-4A1A-B2CE-0CC573A11EE5}"/>
          </ac:spMkLst>
        </pc:spChg>
        <pc:spChg chg="mod">
          <ac:chgData name="Sektnan, Eli" userId="127d71d7-e93c-42fd-9097-1a764b7b7f3a" providerId="ADAL" clId="{2370B003-4B3E-4768-A3EE-45735C330960}" dt="2020-06-10T11:55:56.788" v="5" actId="20577"/>
          <ac:spMkLst>
            <pc:docMk/>
            <pc:sldMk cId="3367927059" sldId="264"/>
            <ac:spMk id="290" creationId="{00000000-0000-0000-0000-000000000000}"/>
          </ac:spMkLst>
        </pc:spChg>
        <pc:spChg chg="mod ord">
          <ac:chgData name="Sektnan, Eli" userId="127d71d7-e93c-42fd-9097-1a764b7b7f3a" providerId="ADAL" clId="{2370B003-4B3E-4768-A3EE-45735C330960}" dt="2020-06-10T17:54:51.432" v="52" actId="14100"/>
          <ac:spMkLst>
            <pc:docMk/>
            <pc:sldMk cId="3367927059" sldId="264"/>
            <ac:spMk id="1345" creationId="{FDE628AE-364C-4EFE-ABE4-02E315CBA7B3}"/>
          </ac:spMkLst>
        </pc:spChg>
        <pc:spChg chg="mod ord">
          <ac:chgData name="Sektnan, Eli" userId="127d71d7-e93c-42fd-9097-1a764b7b7f3a" providerId="ADAL" clId="{2370B003-4B3E-4768-A3EE-45735C330960}" dt="2020-06-10T17:53:41.850" v="42" actId="20577"/>
          <ac:spMkLst>
            <pc:docMk/>
            <pc:sldMk cId="3367927059" sldId="264"/>
            <ac:spMk id="1376" creationId="{00000000-0000-0000-0000-000000000000}"/>
          </ac:spMkLst>
        </pc:spChg>
        <pc:picChg chg="add mod ord">
          <ac:chgData name="Sektnan, Eli" userId="127d71d7-e93c-42fd-9097-1a764b7b7f3a" providerId="ADAL" clId="{2370B003-4B3E-4768-A3EE-45735C330960}" dt="2020-06-10T17:54:38.769" v="50" actId="1076"/>
          <ac:picMkLst>
            <pc:docMk/>
            <pc:sldMk cId="3367927059" sldId="264"/>
            <ac:picMk id="2" creationId="{0AFFBFDA-BC52-4B60-8425-CB1B0532B0DD}"/>
          </ac:picMkLst>
        </pc:picChg>
        <pc:picChg chg="add mod">
          <ac:chgData name="Sektnan, Eli" userId="127d71d7-e93c-42fd-9097-1a764b7b7f3a" providerId="ADAL" clId="{2370B003-4B3E-4768-A3EE-45735C330960}" dt="2020-06-10T13:08:31.749" v="38" actId="1076"/>
          <ac:picMkLst>
            <pc:docMk/>
            <pc:sldMk cId="3367927059" sldId="264"/>
            <ac:picMk id="7" creationId="{BDB128F6-97B2-461B-A72A-BA7A820D122D}"/>
          </ac:picMkLst>
        </pc:picChg>
        <pc:picChg chg="del">
          <ac:chgData name="Sektnan, Eli" userId="127d71d7-e93c-42fd-9097-1a764b7b7f3a" providerId="ADAL" clId="{2370B003-4B3E-4768-A3EE-45735C330960}" dt="2020-06-10T13:07:28.346" v="27" actId="478"/>
          <ac:picMkLst>
            <pc:docMk/>
            <pc:sldMk cId="3367927059" sldId="264"/>
            <ac:picMk id="102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Sykefravær i Trøndelag 1. kvartal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07230" y="963591"/>
            <a:ext cx="182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1. Kvartal 2020 er det legemeldte sykefraværet i Trøndelag på 6,3 %. Det er en økning fra samme kvartal i fjor på 10,4%. 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183804" y="2750769"/>
            <a:ext cx="175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Legemeldt sykefravær blant kvinner var 8,2 %. En økning på 7,9 %.</a:t>
            </a:r>
          </a:p>
        </p:txBody>
      </p:sp>
      <p:sp>
        <p:nvSpPr>
          <p:cNvPr id="291" name="TekstSylinder 290"/>
          <p:cNvSpPr txBox="1"/>
          <p:nvPr/>
        </p:nvSpPr>
        <p:spPr>
          <a:xfrm>
            <a:off x="7226419" y="5301208"/>
            <a:ext cx="1829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22,6 % av de sykemeldte hadde en gradert sykemelding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49" y="1377253"/>
            <a:ext cx="1149835" cy="89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kstSylinder 31"/>
          <p:cNvSpPr txBox="1"/>
          <p:nvPr/>
        </p:nvSpPr>
        <p:spPr>
          <a:xfrm>
            <a:off x="7207231" y="4146967"/>
            <a:ext cx="175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Legemeldt sykefravær blant menn var 4,6 %. </a:t>
            </a:r>
          </a:p>
          <a:p>
            <a:r>
              <a:rPr lang="nb-NO" sz="1200">
                <a:latin typeface="Calibri" panose="020F0502020204030204" pitchFamily="34" charset="0"/>
              </a:rPr>
              <a:t>En økning på 14,3 %.</a:t>
            </a:r>
          </a:p>
        </p:txBody>
      </p:sp>
      <p:grpSp>
        <p:nvGrpSpPr>
          <p:cNvPr id="10" name="Grafikk 8" descr="Mann">
            <a:extLst>
              <a:ext uri="{FF2B5EF4-FFF2-40B4-BE49-F238E27FC236}">
                <a16:creationId xmlns:a16="http://schemas.microsoft.com/office/drawing/2014/main" id="{17E7E3A5-0AC2-4992-B291-4A89F85F8AFE}"/>
              </a:ext>
            </a:extLst>
          </p:cNvPr>
          <p:cNvGrpSpPr/>
          <p:nvPr/>
        </p:nvGrpSpPr>
        <p:grpSpPr>
          <a:xfrm>
            <a:off x="6693787" y="3956616"/>
            <a:ext cx="419100" cy="857250"/>
            <a:chOff x="6736397" y="5049860"/>
            <a:chExt cx="419100" cy="857250"/>
          </a:xfrm>
          <a:solidFill>
            <a:schemeClr val="accent6"/>
          </a:solidFill>
        </p:grpSpPr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853454CD-8957-49A4-A2F5-B2BAF65D49DD}"/>
                </a:ext>
              </a:extLst>
            </p:cNvPr>
            <p:cNvSpPr/>
            <p:nvPr/>
          </p:nvSpPr>
          <p:spPr>
            <a:xfrm>
              <a:off x="6869747" y="5049860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E3078E3A-4A2B-4CA1-B900-8CC4B86471B8}"/>
                </a:ext>
              </a:extLst>
            </p:cNvPr>
            <p:cNvSpPr/>
            <p:nvPr/>
          </p:nvSpPr>
          <p:spPr>
            <a:xfrm>
              <a:off x="6736397" y="5221310"/>
              <a:ext cx="419100" cy="685800"/>
            </a:xfrm>
            <a:custGeom>
              <a:avLst/>
              <a:gdLst>
                <a:gd name="connsiteX0" fmla="*/ 417195 w 419100"/>
                <a:gd name="connsiteY0" fmla="*/ 297180 h 685800"/>
                <a:gd name="connsiteX1" fmla="*/ 363855 w 419100"/>
                <a:gd name="connsiteY1" fmla="*/ 70485 h 685800"/>
                <a:gd name="connsiteX2" fmla="*/ 352425 w 419100"/>
                <a:gd name="connsiteY2" fmla="*/ 49530 h 685800"/>
                <a:gd name="connsiteX3" fmla="*/ 272415 w 419100"/>
                <a:gd name="connsiteY3" fmla="*/ 7620 h 685800"/>
                <a:gd name="connsiteX4" fmla="*/ 209550 w 419100"/>
                <a:gd name="connsiteY4" fmla="*/ 0 h 685800"/>
                <a:gd name="connsiteX5" fmla="*/ 146685 w 419100"/>
                <a:gd name="connsiteY5" fmla="*/ 9525 h 685800"/>
                <a:gd name="connsiteX6" fmla="*/ 66675 w 419100"/>
                <a:gd name="connsiteY6" fmla="*/ 51435 h 685800"/>
                <a:gd name="connsiteX7" fmla="*/ 55245 w 419100"/>
                <a:gd name="connsiteY7" fmla="*/ 72390 h 685800"/>
                <a:gd name="connsiteX8" fmla="*/ 1905 w 419100"/>
                <a:gd name="connsiteY8" fmla="*/ 299085 h 685800"/>
                <a:gd name="connsiteX9" fmla="*/ 0 w 419100"/>
                <a:gd name="connsiteY9" fmla="*/ 308610 h 685800"/>
                <a:gd name="connsiteX10" fmla="*/ 38100 w 419100"/>
                <a:gd name="connsiteY10" fmla="*/ 346710 h 685800"/>
                <a:gd name="connsiteX11" fmla="*/ 74295 w 419100"/>
                <a:gd name="connsiteY11" fmla="*/ 318135 h 685800"/>
                <a:gd name="connsiteX12" fmla="*/ 114300 w 419100"/>
                <a:gd name="connsiteY12" fmla="*/ 152400 h 685800"/>
                <a:gd name="connsiteX13" fmla="*/ 114300 w 419100"/>
                <a:gd name="connsiteY13" fmla="*/ 685800 h 685800"/>
                <a:gd name="connsiteX14" fmla="*/ 190500 w 419100"/>
                <a:gd name="connsiteY14" fmla="*/ 685800 h 685800"/>
                <a:gd name="connsiteX15" fmla="*/ 190500 w 419100"/>
                <a:gd name="connsiteY15" fmla="*/ 342900 h 685800"/>
                <a:gd name="connsiteX16" fmla="*/ 228600 w 419100"/>
                <a:gd name="connsiteY16" fmla="*/ 342900 h 685800"/>
                <a:gd name="connsiteX17" fmla="*/ 228600 w 419100"/>
                <a:gd name="connsiteY17" fmla="*/ 685800 h 685800"/>
                <a:gd name="connsiteX18" fmla="*/ 304800 w 419100"/>
                <a:gd name="connsiteY18" fmla="*/ 685800 h 685800"/>
                <a:gd name="connsiteX19" fmla="*/ 304800 w 419100"/>
                <a:gd name="connsiteY19" fmla="*/ 150495 h 685800"/>
                <a:gd name="connsiteX20" fmla="*/ 344805 w 419100"/>
                <a:gd name="connsiteY20" fmla="*/ 316230 h 685800"/>
                <a:gd name="connsiteX21" fmla="*/ 381000 w 419100"/>
                <a:gd name="connsiteY21" fmla="*/ 344805 h 685800"/>
                <a:gd name="connsiteX22" fmla="*/ 419100 w 419100"/>
                <a:gd name="connsiteY22" fmla="*/ 306705 h 685800"/>
                <a:gd name="connsiteX23" fmla="*/ 417195 w 419100"/>
                <a:gd name="connsiteY23" fmla="*/ 29718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100" h="685800">
                  <a:moveTo>
                    <a:pt x="417195" y="297180"/>
                  </a:moveTo>
                  <a:lnTo>
                    <a:pt x="363855" y="70485"/>
                  </a:lnTo>
                  <a:cubicBezTo>
                    <a:pt x="361950" y="62865"/>
                    <a:pt x="358140" y="55245"/>
                    <a:pt x="352425" y="49530"/>
                  </a:cubicBezTo>
                  <a:cubicBezTo>
                    <a:pt x="329565" y="30480"/>
                    <a:pt x="302895" y="17145"/>
                    <a:pt x="272415" y="7620"/>
                  </a:cubicBezTo>
                  <a:cubicBezTo>
                    <a:pt x="251460" y="3810"/>
                    <a:pt x="230505" y="0"/>
                    <a:pt x="209550" y="0"/>
                  </a:cubicBezTo>
                  <a:cubicBezTo>
                    <a:pt x="188595" y="0"/>
                    <a:pt x="167640" y="3810"/>
                    <a:pt x="146685" y="9525"/>
                  </a:cubicBezTo>
                  <a:cubicBezTo>
                    <a:pt x="116205" y="17145"/>
                    <a:pt x="89535" y="32385"/>
                    <a:pt x="66675" y="51435"/>
                  </a:cubicBezTo>
                  <a:cubicBezTo>
                    <a:pt x="60960" y="57150"/>
                    <a:pt x="57150" y="64770"/>
                    <a:pt x="55245" y="72390"/>
                  </a:cubicBezTo>
                  <a:lnTo>
                    <a:pt x="1905" y="299085"/>
                  </a:lnTo>
                  <a:cubicBezTo>
                    <a:pt x="1905" y="300990"/>
                    <a:pt x="0" y="304800"/>
                    <a:pt x="0" y="308610"/>
                  </a:cubicBezTo>
                  <a:cubicBezTo>
                    <a:pt x="0" y="329565"/>
                    <a:pt x="17145" y="346710"/>
                    <a:pt x="38100" y="346710"/>
                  </a:cubicBezTo>
                  <a:cubicBezTo>
                    <a:pt x="55245" y="346710"/>
                    <a:pt x="70485" y="333375"/>
                    <a:pt x="74295" y="318135"/>
                  </a:cubicBezTo>
                  <a:lnTo>
                    <a:pt x="114300" y="152400"/>
                  </a:lnTo>
                  <a:lnTo>
                    <a:pt x="114300" y="685800"/>
                  </a:lnTo>
                  <a:lnTo>
                    <a:pt x="190500" y="685800"/>
                  </a:lnTo>
                  <a:lnTo>
                    <a:pt x="190500" y="342900"/>
                  </a:lnTo>
                  <a:lnTo>
                    <a:pt x="228600" y="342900"/>
                  </a:lnTo>
                  <a:lnTo>
                    <a:pt x="228600" y="685800"/>
                  </a:lnTo>
                  <a:lnTo>
                    <a:pt x="304800" y="685800"/>
                  </a:lnTo>
                  <a:lnTo>
                    <a:pt x="304800" y="150495"/>
                  </a:lnTo>
                  <a:lnTo>
                    <a:pt x="344805" y="316230"/>
                  </a:lnTo>
                  <a:cubicBezTo>
                    <a:pt x="348615" y="331470"/>
                    <a:pt x="363855" y="344805"/>
                    <a:pt x="381000" y="344805"/>
                  </a:cubicBezTo>
                  <a:cubicBezTo>
                    <a:pt x="401955" y="344805"/>
                    <a:pt x="419100" y="327660"/>
                    <a:pt x="419100" y="306705"/>
                  </a:cubicBezTo>
                  <a:cubicBezTo>
                    <a:pt x="419100" y="302895"/>
                    <a:pt x="417195" y="299085"/>
                    <a:pt x="417195" y="2971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5" name="Grafikk 13" descr="Kvinne">
            <a:extLst>
              <a:ext uri="{FF2B5EF4-FFF2-40B4-BE49-F238E27FC236}">
                <a16:creationId xmlns:a16="http://schemas.microsoft.com/office/drawing/2014/main" id="{5B1E15EB-4383-4DBC-82EA-2C5D359936A6}"/>
              </a:ext>
            </a:extLst>
          </p:cNvPr>
          <p:cNvGrpSpPr/>
          <p:nvPr/>
        </p:nvGrpSpPr>
        <p:grpSpPr>
          <a:xfrm>
            <a:off x="6687985" y="2563681"/>
            <a:ext cx="420137" cy="857250"/>
            <a:chOff x="6512289" y="2537506"/>
            <a:chExt cx="420137" cy="857250"/>
          </a:xfrm>
          <a:solidFill>
            <a:schemeClr val="accent6"/>
          </a:solidFill>
        </p:grpSpPr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127F4725-588A-4B8A-BE3C-A05D1FD595C2}"/>
                </a:ext>
              </a:extLst>
            </p:cNvPr>
            <p:cNvSpPr/>
            <p:nvPr/>
          </p:nvSpPr>
          <p:spPr>
            <a:xfrm>
              <a:off x="6647105" y="2537506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44" name="Frihåndsform: figur 1343">
              <a:extLst>
                <a:ext uri="{FF2B5EF4-FFF2-40B4-BE49-F238E27FC236}">
                  <a16:creationId xmlns:a16="http://schemas.microsoft.com/office/drawing/2014/main" id="{A103EDFD-AFF8-4FFE-9489-4A34B9313B08}"/>
                </a:ext>
              </a:extLst>
            </p:cNvPr>
            <p:cNvSpPr/>
            <p:nvPr/>
          </p:nvSpPr>
          <p:spPr>
            <a:xfrm>
              <a:off x="6512289" y="2708956"/>
              <a:ext cx="420137" cy="685800"/>
            </a:xfrm>
            <a:custGeom>
              <a:avLst/>
              <a:gdLst>
                <a:gd name="connsiteX0" fmla="*/ 418661 w 420137"/>
                <a:gd name="connsiteY0" fmla="*/ 293370 h 685800"/>
                <a:gd name="connsiteX1" fmla="*/ 350081 w 420137"/>
                <a:gd name="connsiteY1" fmla="*/ 57150 h 685800"/>
                <a:gd name="connsiteX2" fmla="*/ 334841 w 420137"/>
                <a:gd name="connsiteY2" fmla="*/ 36195 h 685800"/>
                <a:gd name="connsiteX3" fmla="*/ 254831 w 420137"/>
                <a:gd name="connsiteY3" fmla="*/ 3810 h 685800"/>
                <a:gd name="connsiteX4" fmla="*/ 211016 w 420137"/>
                <a:gd name="connsiteY4" fmla="*/ 0 h 685800"/>
                <a:gd name="connsiteX5" fmla="*/ 167201 w 420137"/>
                <a:gd name="connsiteY5" fmla="*/ 3810 h 685800"/>
                <a:gd name="connsiteX6" fmla="*/ 87191 w 420137"/>
                <a:gd name="connsiteY6" fmla="*/ 36195 h 685800"/>
                <a:gd name="connsiteX7" fmla="*/ 71951 w 420137"/>
                <a:gd name="connsiteY7" fmla="*/ 57150 h 685800"/>
                <a:gd name="connsiteX8" fmla="*/ 1466 w 420137"/>
                <a:gd name="connsiteY8" fmla="*/ 293370 h 685800"/>
                <a:gd name="connsiteX9" fmla="*/ 28136 w 420137"/>
                <a:gd name="connsiteY9" fmla="*/ 340995 h 685800"/>
                <a:gd name="connsiteX10" fmla="*/ 39566 w 420137"/>
                <a:gd name="connsiteY10" fmla="*/ 342900 h 685800"/>
                <a:gd name="connsiteX11" fmla="*/ 75761 w 420137"/>
                <a:gd name="connsiteY11" fmla="*/ 316230 h 685800"/>
                <a:gd name="connsiteX12" fmla="*/ 134816 w 420137"/>
                <a:gd name="connsiteY12" fmla="*/ 116205 h 685800"/>
                <a:gd name="connsiteX13" fmla="*/ 134816 w 420137"/>
                <a:gd name="connsiteY13" fmla="*/ 182880 h 685800"/>
                <a:gd name="connsiteX14" fmla="*/ 64331 w 420137"/>
                <a:gd name="connsiteY14" fmla="*/ 419100 h 685800"/>
                <a:gd name="connsiteX15" fmla="*/ 115766 w 420137"/>
                <a:gd name="connsiteY15" fmla="*/ 419100 h 685800"/>
                <a:gd name="connsiteX16" fmla="*/ 115766 w 420137"/>
                <a:gd name="connsiteY16" fmla="*/ 685800 h 685800"/>
                <a:gd name="connsiteX17" fmla="*/ 191966 w 420137"/>
                <a:gd name="connsiteY17" fmla="*/ 685800 h 685800"/>
                <a:gd name="connsiteX18" fmla="*/ 191966 w 420137"/>
                <a:gd name="connsiteY18" fmla="*/ 419100 h 685800"/>
                <a:gd name="connsiteX19" fmla="*/ 230066 w 420137"/>
                <a:gd name="connsiteY19" fmla="*/ 419100 h 685800"/>
                <a:gd name="connsiteX20" fmla="*/ 230066 w 420137"/>
                <a:gd name="connsiteY20" fmla="*/ 685800 h 685800"/>
                <a:gd name="connsiteX21" fmla="*/ 306266 w 420137"/>
                <a:gd name="connsiteY21" fmla="*/ 685800 h 685800"/>
                <a:gd name="connsiteX22" fmla="*/ 306266 w 420137"/>
                <a:gd name="connsiteY22" fmla="*/ 419100 h 685800"/>
                <a:gd name="connsiteX23" fmla="*/ 357701 w 420137"/>
                <a:gd name="connsiteY23" fmla="*/ 419100 h 685800"/>
                <a:gd name="connsiteX24" fmla="*/ 287216 w 420137"/>
                <a:gd name="connsiteY24" fmla="*/ 182880 h 685800"/>
                <a:gd name="connsiteX25" fmla="*/ 287216 w 420137"/>
                <a:gd name="connsiteY25" fmla="*/ 116205 h 685800"/>
                <a:gd name="connsiteX26" fmla="*/ 346271 w 420137"/>
                <a:gd name="connsiteY26" fmla="*/ 316230 h 685800"/>
                <a:gd name="connsiteX27" fmla="*/ 382466 w 420137"/>
                <a:gd name="connsiteY27" fmla="*/ 342900 h 685800"/>
                <a:gd name="connsiteX28" fmla="*/ 393896 w 420137"/>
                <a:gd name="connsiteY28" fmla="*/ 340995 h 685800"/>
                <a:gd name="connsiteX29" fmla="*/ 418661 w 420137"/>
                <a:gd name="connsiteY29" fmla="*/ 29337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20137" h="685800">
                  <a:moveTo>
                    <a:pt x="418661" y="293370"/>
                  </a:moveTo>
                  <a:lnTo>
                    <a:pt x="350081" y="57150"/>
                  </a:lnTo>
                  <a:cubicBezTo>
                    <a:pt x="348176" y="47625"/>
                    <a:pt x="342461" y="40005"/>
                    <a:pt x="334841" y="36195"/>
                  </a:cubicBezTo>
                  <a:cubicBezTo>
                    <a:pt x="311981" y="20955"/>
                    <a:pt x="285311" y="11430"/>
                    <a:pt x="254831" y="3810"/>
                  </a:cubicBezTo>
                  <a:cubicBezTo>
                    <a:pt x="239591" y="1905"/>
                    <a:pt x="226256" y="0"/>
                    <a:pt x="211016" y="0"/>
                  </a:cubicBezTo>
                  <a:cubicBezTo>
                    <a:pt x="195776" y="0"/>
                    <a:pt x="182441" y="1905"/>
                    <a:pt x="167201" y="3810"/>
                  </a:cubicBezTo>
                  <a:cubicBezTo>
                    <a:pt x="136721" y="9525"/>
                    <a:pt x="110051" y="20955"/>
                    <a:pt x="87191" y="36195"/>
                  </a:cubicBezTo>
                  <a:cubicBezTo>
                    <a:pt x="79571" y="41910"/>
                    <a:pt x="73856" y="47625"/>
                    <a:pt x="71951" y="57150"/>
                  </a:cubicBezTo>
                  <a:lnTo>
                    <a:pt x="1466" y="293370"/>
                  </a:lnTo>
                  <a:cubicBezTo>
                    <a:pt x="-4249" y="314325"/>
                    <a:pt x="7181" y="335280"/>
                    <a:pt x="28136" y="340995"/>
                  </a:cubicBezTo>
                  <a:cubicBezTo>
                    <a:pt x="31946" y="342900"/>
                    <a:pt x="35756" y="342900"/>
                    <a:pt x="39566" y="342900"/>
                  </a:cubicBezTo>
                  <a:cubicBezTo>
                    <a:pt x="56711" y="342900"/>
                    <a:pt x="71951" y="331470"/>
                    <a:pt x="75761" y="316230"/>
                  </a:cubicBezTo>
                  <a:lnTo>
                    <a:pt x="134816" y="116205"/>
                  </a:lnTo>
                  <a:lnTo>
                    <a:pt x="134816" y="182880"/>
                  </a:lnTo>
                  <a:lnTo>
                    <a:pt x="64331" y="419100"/>
                  </a:lnTo>
                  <a:lnTo>
                    <a:pt x="115766" y="419100"/>
                  </a:lnTo>
                  <a:lnTo>
                    <a:pt x="115766" y="685800"/>
                  </a:lnTo>
                  <a:lnTo>
                    <a:pt x="191966" y="685800"/>
                  </a:lnTo>
                  <a:lnTo>
                    <a:pt x="191966" y="419100"/>
                  </a:lnTo>
                  <a:lnTo>
                    <a:pt x="230066" y="419100"/>
                  </a:lnTo>
                  <a:lnTo>
                    <a:pt x="230066" y="685800"/>
                  </a:lnTo>
                  <a:lnTo>
                    <a:pt x="306266" y="685800"/>
                  </a:lnTo>
                  <a:lnTo>
                    <a:pt x="306266" y="419100"/>
                  </a:lnTo>
                  <a:lnTo>
                    <a:pt x="357701" y="419100"/>
                  </a:lnTo>
                  <a:lnTo>
                    <a:pt x="287216" y="182880"/>
                  </a:lnTo>
                  <a:lnTo>
                    <a:pt x="287216" y="116205"/>
                  </a:lnTo>
                  <a:lnTo>
                    <a:pt x="346271" y="316230"/>
                  </a:lnTo>
                  <a:cubicBezTo>
                    <a:pt x="351986" y="333375"/>
                    <a:pt x="367226" y="342900"/>
                    <a:pt x="382466" y="342900"/>
                  </a:cubicBezTo>
                  <a:cubicBezTo>
                    <a:pt x="386276" y="342900"/>
                    <a:pt x="390086" y="342900"/>
                    <a:pt x="393896" y="340995"/>
                  </a:cubicBezTo>
                  <a:cubicBezTo>
                    <a:pt x="412946" y="335280"/>
                    <a:pt x="424376" y="314325"/>
                    <a:pt x="418661" y="2933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7" name="Bilde 6">
            <a:extLst>
              <a:ext uri="{FF2B5EF4-FFF2-40B4-BE49-F238E27FC236}">
                <a16:creationId xmlns:a16="http://schemas.microsoft.com/office/drawing/2014/main" id="{BDB128F6-97B2-461B-A72A-BA7A820D12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3478" y="1184318"/>
            <a:ext cx="798645" cy="499915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0AFFBFDA-BC52-4B60-8425-CB1B0532B0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018" y="1175405"/>
            <a:ext cx="5389047" cy="5562421"/>
          </a:xfrm>
          <a:prstGeom prst="rect">
            <a:avLst/>
          </a:prstGeom>
        </p:spPr>
      </p:pic>
      <p:sp>
        <p:nvSpPr>
          <p:cNvPr id="1376" name="Ellipse 1375"/>
          <p:cNvSpPr/>
          <p:nvPr/>
        </p:nvSpPr>
        <p:spPr>
          <a:xfrm>
            <a:off x="4168586" y="3723844"/>
            <a:ext cx="1978433" cy="183744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Hvert fjerde sykefraværstilfelle hadde sykdommer i luftveiene som diagnose</a:t>
            </a:r>
          </a:p>
        </p:txBody>
      </p:sp>
      <p:sp>
        <p:nvSpPr>
          <p:cNvPr id="280" name="Snakkeboble: rektangel 279">
            <a:extLst>
              <a:ext uri="{FF2B5EF4-FFF2-40B4-BE49-F238E27FC236}">
                <a16:creationId xmlns:a16="http://schemas.microsoft.com/office/drawing/2014/main" id="{272D9022-6E62-4A1A-B2CE-0CC573A11EE5}"/>
              </a:ext>
            </a:extLst>
          </p:cNvPr>
          <p:cNvSpPr/>
          <p:nvPr/>
        </p:nvSpPr>
        <p:spPr>
          <a:xfrm>
            <a:off x="1121478" y="2504103"/>
            <a:ext cx="914400" cy="612648"/>
          </a:xfrm>
          <a:prstGeom prst="wedgeRectCallout">
            <a:avLst>
              <a:gd name="adj1" fmla="val 124757"/>
              <a:gd name="adj2" fmla="val 19553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>
                <a:solidFill>
                  <a:schemeClr val="tx1"/>
                </a:solidFill>
              </a:rPr>
              <a:t>Høyest:</a:t>
            </a:r>
          </a:p>
          <a:p>
            <a:pPr algn="ctr"/>
            <a:r>
              <a:rPr lang="nb-NO" sz="1050" dirty="0">
                <a:solidFill>
                  <a:schemeClr val="tx1"/>
                </a:solidFill>
              </a:rPr>
              <a:t>Frosta: 11,7%</a:t>
            </a:r>
          </a:p>
        </p:txBody>
      </p:sp>
      <p:sp>
        <p:nvSpPr>
          <p:cNvPr id="1345" name="Snakkeboble: rektangel 1344">
            <a:extLst>
              <a:ext uri="{FF2B5EF4-FFF2-40B4-BE49-F238E27FC236}">
                <a16:creationId xmlns:a16="http://schemas.microsoft.com/office/drawing/2014/main" id="{FDE628AE-364C-4EFE-ABE4-02E315CBA7B3}"/>
              </a:ext>
            </a:extLst>
          </p:cNvPr>
          <p:cNvSpPr/>
          <p:nvPr/>
        </p:nvSpPr>
        <p:spPr>
          <a:xfrm>
            <a:off x="4145752" y="657267"/>
            <a:ext cx="914400" cy="612648"/>
          </a:xfrm>
          <a:prstGeom prst="wedgeRectCallout">
            <a:avLst>
              <a:gd name="adj1" fmla="val 88580"/>
              <a:gd name="adj2" fmla="val 6075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>
                <a:solidFill>
                  <a:schemeClr val="tx1"/>
                </a:solidFill>
              </a:rPr>
              <a:t>Lavest:</a:t>
            </a:r>
          </a:p>
          <a:p>
            <a:pPr algn="ctr"/>
            <a:r>
              <a:rPr lang="nb-NO" sz="1050" dirty="0">
                <a:solidFill>
                  <a:schemeClr val="tx1"/>
                </a:solidFill>
              </a:rPr>
              <a:t>Røyrvik: 3,6%</a:t>
            </a:r>
          </a:p>
        </p:txBody>
      </p:sp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2" ma:contentTypeDescription="Create a new document." ma:contentTypeScope="" ma:versionID="90742792571ee3f866cbddae8b22970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Knudsen, Vegard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37173-FBB0-4E67-897F-BBC01DA349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678ADA-652A-4522-AA59-D969B45C7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05e1a-3d7c-4389-8e08-63845fbdd9cf"/>
    <ds:schemaRef ds:uri="71707489-5741-4ca5-aaa2-c669f5994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64BA1A-70FE-4694-A9F7-1B7943A6761F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1707489-5741-4ca5-aaa2-c669f5994dfb"/>
    <ds:schemaRef ds:uri="0a605e1a-3d7c-4389-8e08-63845fbdd9c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Skjermfremvisning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1</cp:revision>
  <cp:lastPrinted>2018-03-01T12:17:18Z</cp:lastPrinted>
  <dcterms:created xsi:type="dcterms:W3CDTF">2017-01-30T13:53:40Z</dcterms:created>
  <dcterms:modified xsi:type="dcterms:W3CDTF">2020-06-10T17:55:01Z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2019-01-29T10:58:37.2281705Z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Order">
    <vt:r8>1072600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</Properties>
</file>