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4" r:id="rId5"/>
  </p:sldIdLst>
  <p:sldSz cx="9144000" cy="6858000" type="screen4x3"/>
  <p:notesSz cx="6858000" cy="987266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71A2"/>
    <a:srgbClr val="40C1AB"/>
    <a:srgbClr val="06893A"/>
    <a:srgbClr val="005B82"/>
    <a:srgbClr val="BA3A26"/>
    <a:srgbClr val="634689"/>
    <a:srgbClr val="66CBEC"/>
    <a:srgbClr val="3E70C9"/>
    <a:srgbClr val="A7A7A7"/>
    <a:srgbClr val="F57E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7FB26C-125B-4674-9B87-DE70EAB173E1}" v="2" dt="2022-06-30T12:55:13.5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DBED569-4797-4DF1-A0F4-6AAB3CD982D8}" styleName="Lys stil 3 – utheving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Lys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3677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leffelgård, Jon Kristian" userId="7e36a18e-a7cc-47bb-8437-d1107c8bc392" providerId="ADAL" clId="{7E7FB26C-125B-4674-9B87-DE70EAB173E1}"/>
    <pc:docChg chg="custSel delSld modSld">
      <pc:chgData name="Kleffelgård, Jon Kristian" userId="7e36a18e-a7cc-47bb-8437-d1107c8bc392" providerId="ADAL" clId="{7E7FB26C-125B-4674-9B87-DE70EAB173E1}" dt="2022-06-30T12:55:19.037" v="52" actId="1076"/>
      <pc:docMkLst>
        <pc:docMk/>
      </pc:docMkLst>
      <pc:sldChg chg="addSp delSp modSp mod">
        <pc:chgData name="Kleffelgård, Jon Kristian" userId="7e36a18e-a7cc-47bb-8437-d1107c8bc392" providerId="ADAL" clId="{7E7FB26C-125B-4674-9B87-DE70EAB173E1}" dt="2022-06-30T12:55:19.037" v="52" actId="1076"/>
        <pc:sldMkLst>
          <pc:docMk/>
          <pc:sldMk cId="3367927059" sldId="264"/>
        </pc:sldMkLst>
        <pc:spChg chg="mod">
          <ac:chgData name="Kleffelgård, Jon Kristian" userId="7e36a18e-a7cc-47bb-8437-d1107c8bc392" providerId="ADAL" clId="{7E7FB26C-125B-4674-9B87-DE70EAB173E1}" dt="2022-06-30T12:48:10.671" v="30" actId="20577"/>
          <ac:spMkLst>
            <pc:docMk/>
            <pc:sldMk cId="3367927059" sldId="264"/>
            <ac:spMk id="3" creationId="{00000000-0000-0000-0000-000000000000}"/>
          </ac:spMkLst>
        </pc:spChg>
        <pc:spChg chg="mod">
          <ac:chgData name="Kleffelgård, Jon Kristian" userId="7e36a18e-a7cc-47bb-8437-d1107c8bc392" providerId="ADAL" clId="{7E7FB26C-125B-4674-9B87-DE70EAB173E1}" dt="2022-06-30T12:49:59.634" v="44" actId="20577"/>
          <ac:spMkLst>
            <pc:docMk/>
            <pc:sldMk cId="3367927059" sldId="264"/>
            <ac:spMk id="18" creationId="{F9B44DBE-F8C5-41D8-8158-22ECCEB7EE39}"/>
          </ac:spMkLst>
        </pc:spChg>
        <pc:spChg chg="mod">
          <ac:chgData name="Kleffelgård, Jon Kristian" userId="7e36a18e-a7cc-47bb-8437-d1107c8bc392" providerId="ADAL" clId="{7E7FB26C-125B-4674-9B87-DE70EAB173E1}" dt="2022-06-30T12:47:11.461" v="4" actId="20577"/>
          <ac:spMkLst>
            <pc:docMk/>
            <pc:sldMk cId="3367927059" sldId="264"/>
            <ac:spMk id="117" creationId="{00000000-0000-0000-0000-000000000000}"/>
          </ac:spMkLst>
        </pc:spChg>
        <pc:spChg chg="mod">
          <ac:chgData name="Kleffelgård, Jon Kristian" userId="7e36a18e-a7cc-47bb-8437-d1107c8bc392" providerId="ADAL" clId="{7E7FB26C-125B-4674-9B87-DE70EAB173E1}" dt="2022-06-30T12:49:45.430" v="40" actId="20577"/>
          <ac:spMkLst>
            <pc:docMk/>
            <pc:sldMk cId="3367927059" sldId="264"/>
            <ac:spMk id="289" creationId="{00000000-0000-0000-0000-000000000000}"/>
          </ac:spMkLst>
        </pc:spChg>
        <pc:spChg chg="mod">
          <ac:chgData name="Kleffelgård, Jon Kristian" userId="7e36a18e-a7cc-47bb-8437-d1107c8bc392" providerId="ADAL" clId="{7E7FB26C-125B-4674-9B87-DE70EAB173E1}" dt="2022-06-30T12:48:22.530" v="35" actId="20577"/>
          <ac:spMkLst>
            <pc:docMk/>
            <pc:sldMk cId="3367927059" sldId="264"/>
            <ac:spMk id="290" creationId="{00000000-0000-0000-0000-000000000000}"/>
          </ac:spMkLst>
        </pc:spChg>
        <pc:spChg chg="mod">
          <ac:chgData name="Kleffelgård, Jon Kristian" userId="7e36a18e-a7cc-47bb-8437-d1107c8bc392" providerId="ADAL" clId="{7E7FB26C-125B-4674-9B87-DE70EAB173E1}" dt="2022-06-30T12:48:28.524" v="36" actId="20577"/>
          <ac:spMkLst>
            <pc:docMk/>
            <pc:sldMk cId="3367927059" sldId="264"/>
            <ac:spMk id="872" creationId="{59FFBE77-3AA6-4B9C-94C1-584A2A4C7011}"/>
          </ac:spMkLst>
        </pc:spChg>
        <pc:picChg chg="del">
          <ac:chgData name="Kleffelgård, Jon Kristian" userId="7e36a18e-a7cc-47bb-8437-d1107c8bc392" providerId="ADAL" clId="{7E7FB26C-125B-4674-9B87-DE70EAB173E1}" dt="2022-06-30T12:54:54.751" v="46" actId="478"/>
          <ac:picMkLst>
            <pc:docMk/>
            <pc:sldMk cId="3367927059" sldId="264"/>
            <ac:picMk id="2" creationId="{5D042C72-6D00-4F4E-BA8F-E353D5DE075F}"/>
          </ac:picMkLst>
        </pc:picChg>
        <pc:picChg chg="add mod">
          <ac:chgData name="Kleffelgård, Jon Kristian" userId="7e36a18e-a7cc-47bb-8437-d1107c8bc392" providerId="ADAL" clId="{7E7FB26C-125B-4674-9B87-DE70EAB173E1}" dt="2022-06-30T12:55:06.492" v="50" actId="1076"/>
          <ac:picMkLst>
            <pc:docMk/>
            <pc:sldMk cId="3367927059" sldId="264"/>
            <ac:picMk id="4" creationId="{C7409795-B1C6-4B62-B231-0ADBEE554795}"/>
          </ac:picMkLst>
        </pc:picChg>
        <pc:picChg chg="add mod">
          <ac:chgData name="Kleffelgård, Jon Kristian" userId="7e36a18e-a7cc-47bb-8437-d1107c8bc392" providerId="ADAL" clId="{7E7FB26C-125B-4674-9B87-DE70EAB173E1}" dt="2022-06-30T12:55:19.037" v="52" actId="1076"/>
          <ac:picMkLst>
            <pc:docMk/>
            <pc:sldMk cId="3367927059" sldId="264"/>
            <ac:picMk id="7" creationId="{AA764EF1-46DB-4989-920E-A673D0CE5F92}"/>
          </ac:picMkLst>
        </pc:picChg>
        <pc:picChg chg="del">
          <ac:chgData name="Kleffelgård, Jon Kristian" userId="7e36a18e-a7cc-47bb-8437-d1107c8bc392" providerId="ADAL" clId="{7E7FB26C-125B-4674-9B87-DE70EAB173E1}" dt="2022-06-30T12:54:52.826" v="45" actId="478"/>
          <ac:picMkLst>
            <pc:docMk/>
            <pc:sldMk cId="3367927059" sldId="264"/>
            <ac:picMk id="8" creationId="{EFB2F936-CFB8-418F-9009-2BF0C3F25853}"/>
          </ac:picMkLst>
        </pc:picChg>
      </pc:sldChg>
      <pc:sldChg chg="del">
        <pc:chgData name="Kleffelgård, Jon Kristian" userId="7e36a18e-a7cc-47bb-8437-d1107c8bc392" providerId="ADAL" clId="{7E7FB26C-125B-4674-9B87-DE70EAB173E1}" dt="2022-06-30T12:47:04.961" v="0" actId="47"/>
        <pc:sldMkLst>
          <pc:docMk/>
          <pc:sldMk cId="3786566842" sldId="26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E333A-2CA9-41E4-AA26-F892907B89B6}" type="datetimeFigureOut">
              <a:rPr lang="nb-NO" smtClean="0"/>
              <a:t>30.06.2022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689475"/>
            <a:ext cx="548640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EEFBC-E1EB-4706-9A8A-807C8CB5C0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3882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EEFBC-E1EB-4706-9A8A-807C8CB5C0B3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7590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30.06.2022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392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30.06.2022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875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30.06.2022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0958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30.06.2022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1756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30.06.2022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805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30.06.2022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354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30.06.2022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4377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30.06.2022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9698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30.06.2022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2915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30.06.2022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173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30.06.2022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4420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C96E4-69C3-44EF-9815-59DE57EAD13A}" type="datetimeFigureOut">
              <a:rPr lang="nb-NO" smtClean="0"/>
              <a:t>30.06.2022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6492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9.png"/><Relationship Id="rId3" Type="http://schemas.openxmlformats.org/officeDocument/2006/relationships/image" Target="../media/image1.gif"/><Relationship Id="rId7" Type="http://schemas.microsoft.com/office/2007/relationships/hdphoto" Target="../media/hdphoto2.wdp"/><Relationship Id="rId12" Type="http://schemas.openxmlformats.org/officeDocument/2006/relationships/image" Target="../media/image8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microsoft.com/office/2007/relationships/hdphoto" Target="../media/hdphoto1.wdp"/><Relationship Id="rId10" Type="http://schemas.openxmlformats.org/officeDocument/2006/relationships/image" Target="../media/image6.svg"/><Relationship Id="rId4" Type="http://schemas.openxmlformats.org/officeDocument/2006/relationships/image" Target="../media/image2.jpeg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0" y="-27384"/>
            <a:ext cx="9144000" cy="710788"/>
          </a:xfrm>
          <a:prstGeom prst="rect">
            <a:avLst/>
          </a:prstGeom>
          <a:solidFill>
            <a:srgbClr val="878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7" name="TekstSylinder 116"/>
          <p:cNvSpPr txBox="1"/>
          <p:nvPr/>
        </p:nvSpPr>
        <p:spPr>
          <a:xfrm>
            <a:off x="107504" y="35913"/>
            <a:ext cx="8928992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sz="2800" dirty="0">
                <a:solidFill>
                  <a:schemeClr val="bg1"/>
                </a:solidFill>
                <a:latin typeface="Arial Nova Light"/>
              </a:rPr>
              <a:t>Arbeidsmarkedet i Trøndelag juni 2022</a:t>
            </a:r>
            <a:endParaRPr lang="nb-NO" sz="2800" dirty="0">
              <a:solidFill>
                <a:schemeClr val="bg1"/>
              </a:solidFill>
              <a:latin typeface="Arial Nova Light" panose="020B0304020202020204" pitchFamily="34" charset="0"/>
            </a:endParaRPr>
          </a:p>
        </p:txBody>
      </p:sp>
      <p:pic>
        <p:nvPicPr>
          <p:cNvPr id="1384" name="Bilde 138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6889" y="6299333"/>
            <a:ext cx="799607" cy="502610"/>
          </a:xfrm>
          <a:prstGeom prst="rect">
            <a:avLst/>
          </a:prstGeom>
        </p:spPr>
      </p:pic>
      <p:sp>
        <p:nvSpPr>
          <p:cNvPr id="3" name="TekstSylinder 2"/>
          <p:cNvSpPr txBox="1"/>
          <p:nvPr/>
        </p:nvSpPr>
        <p:spPr>
          <a:xfrm>
            <a:off x="7206936" y="1069033"/>
            <a:ext cx="1931098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 dirty="0">
                <a:latin typeface="Calibri"/>
                <a:cs typeface="Calibri"/>
              </a:rPr>
              <a:t>I juni er det</a:t>
            </a:r>
            <a:r>
              <a:rPr lang="nb-NO" sz="1200" b="1" dirty="0">
                <a:latin typeface="Calibri"/>
                <a:cs typeface="Calibri"/>
              </a:rPr>
              <a:t>  3 039 helt ledige. </a:t>
            </a:r>
            <a:r>
              <a:rPr lang="nb-NO" sz="1200" dirty="0">
                <a:latin typeface="Calibri"/>
                <a:cs typeface="Calibri"/>
              </a:rPr>
              <a:t>Det utgjør</a:t>
            </a:r>
            <a:r>
              <a:rPr lang="nb-NO" sz="1200" b="1" dirty="0">
                <a:latin typeface="Calibri"/>
                <a:cs typeface="Calibri"/>
              </a:rPr>
              <a:t>  1,2% </a:t>
            </a:r>
            <a:r>
              <a:rPr lang="nb-NO" sz="1200" dirty="0">
                <a:latin typeface="Calibri"/>
                <a:cs typeface="Calibri"/>
              </a:rPr>
              <a:t>av arbeidsstyrken. Av disse er </a:t>
            </a:r>
            <a:r>
              <a:rPr lang="nb-NO" sz="1200" b="1" dirty="0">
                <a:latin typeface="Calibri"/>
                <a:cs typeface="Calibri"/>
              </a:rPr>
              <a:t>1 268 </a:t>
            </a:r>
            <a:r>
              <a:rPr lang="nb-NO" sz="1200" dirty="0">
                <a:latin typeface="Calibri"/>
                <a:cs typeface="Calibri"/>
              </a:rPr>
              <a:t>kvinner og </a:t>
            </a:r>
            <a:r>
              <a:rPr lang="nb-NO" sz="1200" b="1" dirty="0">
                <a:latin typeface="Calibri"/>
                <a:cs typeface="Calibri"/>
              </a:rPr>
              <a:t> </a:t>
            </a:r>
            <a:br>
              <a:rPr lang="nb-NO" sz="1200" b="1" dirty="0">
                <a:latin typeface="Calibri"/>
                <a:cs typeface="Calibri"/>
              </a:rPr>
            </a:br>
            <a:r>
              <a:rPr lang="nb-NO" sz="1200" b="1" dirty="0">
                <a:latin typeface="Calibri"/>
                <a:cs typeface="Calibri"/>
              </a:rPr>
              <a:t> 1 771 </a:t>
            </a:r>
            <a:r>
              <a:rPr lang="nb-NO" sz="1200" dirty="0">
                <a:latin typeface="Calibri"/>
                <a:cs typeface="Calibri"/>
              </a:rPr>
              <a:t>menn. I tillegg er </a:t>
            </a:r>
            <a:br>
              <a:rPr lang="nb-NO" sz="1200" dirty="0">
                <a:latin typeface="Calibri"/>
                <a:cs typeface="Calibri"/>
              </a:rPr>
            </a:br>
            <a:r>
              <a:rPr lang="nb-NO" sz="1200" b="1" dirty="0">
                <a:latin typeface="Calibri"/>
                <a:cs typeface="Calibri"/>
              </a:rPr>
              <a:t>1 798 delvis ledige. </a:t>
            </a:r>
            <a:r>
              <a:rPr lang="nb-NO" sz="1200" dirty="0">
                <a:latin typeface="Calibri"/>
                <a:cs typeface="Calibri"/>
              </a:rPr>
              <a:t>Det utgjør </a:t>
            </a:r>
            <a:r>
              <a:rPr lang="nb-NO" sz="1200" b="1" dirty="0">
                <a:latin typeface="Calibri"/>
                <a:cs typeface="Calibri"/>
              </a:rPr>
              <a:t>0,7% </a:t>
            </a:r>
            <a:r>
              <a:rPr lang="nb-NO" sz="1200" dirty="0">
                <a:latin typeface="Calibri"/>
                <a:cs typeface="Calibri"/>
              </a:rPr>
              <a:t>av arbeidsstyrken.</a:t>
            </a:r>
          </a:p>
        </p:txBody>
      </p:sp>
      <p:sp>
        <p:nvSpPr>
          <p:cNvPr id="289" name="TekstSylinder 288"/>
          <p:cNvSpPr txBox="1"/>
          <p:nvPr/>
        </p:nvSpPr>
        <p:spPr>
          <a:xfrm>
            <a:off x="7218718" y="4479896"/>
            <a:ext cx="1955515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 b="1" dirty="0">
                <a:latin typeface="Calibri"/>
                <a:cs typeface="Calibri"/>
              </a:rPr>
              <a:t>Ungdomsledigheten</a:t>
            </a:r>
            <a:r>
              <a:rPr lang="nb-NO" sz="1200" dirty="0">
                <a:latin typeface="Calibri"/>
                <a:cs typeface="Calibri"/>
              </a:rPr>
              <a:t> </a:t>
            </a:r>
          </a:p>
          <a:p>
            <a:r>
              <a:rPr lang="nb-NO" sz="1200" dirty="0">
                <a:latin typeface="Calibri"/>
                <a:cs typeface="Calibri"/>
              </a:rPr>
              <a:t>er</a:t>
            </a:r>
            <a:r>
              <a:rPr lang="nb-NO" sz="1200" b="1" dirty="0">
                <a:latin typeface="Calibri"/>
                <a:cs typeface="Calibri"/>
              </a:rPr>
              <a:t>  1,6%.</a:t>
            </a:r>
            <a:r>
              <a:rPr lang="nb-NO" sz="1200" dirty="0">
                <a:latin typeface="Calibri"/>
                <a:cs typeface="Calibri"/>
              </a:rPr>
              <a:t> I alt er 993</a:t>
            </a:r>
            <a:br>
              <a:rPr lang="nb-NO" sz="1200" dirty="0">
                <a:latin typeface="Calibri"/>
                <a:cs typeface="Calibri"/>
              </a:rPr>
            </a:br>
            <a:r>
              <a:rPr lang="nb-NO" sz="1200" dirty="0">
                <a:latin typeface="Calibri"/>
                <a:cs typeface="Calibri"/>
              </a:rPr>
              <a:t> personer under 30 år helt ledig.</a:t>
            </a:r>
          </a:p>
        </p:txBody>
      </p:sp>
      <p:sp>
        <p:nvSpPr>
          <p:cNvPr id="290" name="TekstSylinder 289"/>
          <p:cNvSpPr txBox="1"/>
          <p:nvPr/>
        </p:nvSpPr>
        <p:spPr>
          <a:xfrm>
            <a:off x="7221992" y="2784999"/>
            <a:ext cx="17568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 dirty="0">
                <a:latin typeface="Calibri"/>
                <a:cs typeface="Calibri"/>
              </a:rPr>
              <a:t>Til sammen var </a:t>
            </a:r>
            <a:r>
              <a:rPr lang="nb-NO" sz="1200" b="1" dirty="0">
                <a:latin typeface="Calibri"/>
                <a:cs typeface="Calibri"/>
              </a:rPr>
              <a:t>841 </a:t>
            </a:r>
            <a:r>
              <a:rPr lang="nb-NO" sz="1200" dirty="0">
                <a:latin typeface="Calibri"/>
                <a:cs typeface="Calibri"/>
              </a:rPr>
              <a:t>i</a:t>
            </a:r>
            <a:r>
              <a:rPr lang="nb-NO" sz="1200" b="1" dirty="0">
                <a:latin typeface="Calibri"/>
                <a:cs typeface="Calibri"/>
              </a:rPr>
              <a:t> </a:t>
            </a:r>
            <a:r>
              <a:rPr lang="nb-NO" sz="1200" dirty="0">
                <a:latin typeface="Calibri"/>
                <a:cs typeface="Calibri"/>
              </a:rPr>
              <a:t>et </a:t>
            </a:r>
            <a:r>
              <a:rPr lang="nb-NO" sz="1200" b="1" dirty="0">
                <a:latin typeface="Calibri"/>
                <a:cs typeface="Calibri"/>
              </a:rPr>
              <a:t>arbeidsrettet tiltak</a:t>
            </a:r>
            <a:r>
              <a:rPr lang="nb-NO" sz="1200" dirty="0">
                <a:latin typeface="Calibri"/>
                <a:cs typeface="Calibri"/>
              </a:rPr>
              <a:t>. Det utgjør </a:t>
            </a:r>
            <a:r>
              <a:rPr lang="nb-NO" sz="1200" b="1" dirty="0">
                <a:latin typeface="Calibri"/>
                <a:cs typeface="Calibri"/>
              </a:rPr>
              <a:t>0,3% </a:t>
            </a:r>
            <a:r>
              <a:rPr lang="nb-NO" sz="1200" dirty="0">
                <a:latin typeface="Calibri"/>
                <a:cs typeface="Calibri"/>
              </a:rPr>
              <a:t>av arbeidsstyrken.</a:t>
            </a:r>
          </a:p>
        </p:txBody>
      </p:sp>
      <p:pic>
        <p:nvPicPr>
          <p:cNvPr id="1377" name="Bilde 1376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1465" y="1406490"/>
            <a:ext cx="1150643" cy="723368"/>
          </a:xfrm>
          <a:prstGeom prst="rect">
            <a:avLst/>
          </a:prstGeom>
          <a:noFill/>
        </p:spPr>
      </p:pic>
      <p:sp>
        <p:nvSpPr>
          <p:cNvPr id="872" name="TekstSylinder 871">
            <a:extLst>
              <a:ext uri="{FF2B5EF4-FFF2-40B4-BE49-F238E27FC236}">
                <a16:creationId xmlns:a16="http://schemas.microsoft.com/office/drawing/2014/main" id="{59FFBE77-3AA6-4B9C-94C1-584A2A4C7011}"/>
              </a:ext>
            </a:extLst>
          </p:cNvPr>
          <p:cNvSpPr txBox="1"/>
          <p:nvPr/>
        </p:nvSpPr>
        <p:spPr>
          <a:xfrm>
            <a:off x="7221992" y="3763465"/>
            <a:ext cx="175680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 b="1" dirty="0">
                <a:latin typeface="Calibri"/>
                <a:cs typeface="Calibri"/>
              </a:rPr>
              <a:t>Bruttoledigheten</a:t>
            </a:r>
            <a:r>
              <a:rPr lang="nb-NO" sz="1200" dirty="0">
                <a:latin typeface="Calibri"/>
                <a:cs typeface="Calibri"/>
              </a:rPr>
              <a:t> er på </a:t>
            </a:r>
            <a:r>
              <a:rPr lang="nb-NO" sz="1200" b="1" dirty="0">
                <a:latin typeface="Calibri"/>
                <a:cs typeface="Calibri"/>
              </a:rPr>
              <a:t>1,5 % </a:t>
            </a:r>
            <a:r>
              <a:rPr lang="nb-NO" sz="1200" dirty="0">
                <a:latin typeface="Calibri"/>
                <a:cs typeface="Calibri"/>
              </a:rPr>
              <a:t>av arbeidsstyrken</a:t>
            </a: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F9B44DBE-F8C5-41D8-8158-22ECCEB7EE39}"/>
              </a:ext>
            </a:extLst>
          </p:cNvPr>
          <p:cNvSpPr txBox="1"/>
          <p:nvPr/>
        </p:nvSpPr>
        <p:spPr>
          <a:xfrm>
            <a:off x="7219437" y="5539226"/>
            <a:ext cx="193109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 dirty="0">
                <a:latin typeface="Calibri"/>
                <a:cs typeface="Calibri"/>
              </a:rPr>
              <a:t>Andelen </a:t>
            </a:r>
            <a:r>
              <a:rPr lang="nb-NO" sz="1200" b="1" dirty="0">
                <a:latin typeface="Calibri"/>
                <a:cs typeface="Calibri"/>
              </a:rPr>
              <a:t>langtidsledige</a:t>
            </a:r>
            <a:r>
              <a:rPr lang="nb-NO" sz="1200" dirty="0">
                <a:latin typeface="Calibri"/>
                <a:cs typeface="Calibri"/>
              </a:rPr>
              <a:t> er 26</a:t>
            </a:r>
            <a:r>
              <a:rPr lang="nb-NO" sz="1200" b="1" dirty="0">
                <a:latin typeface="Calibri"/>
                <a:cs typeface="Calibri"/>
              </a:rPr>
              <a:t>%.</a:t>
            </a:r>
            <a:r>
              <a:rPr lang="nb-NO" sz="1200" dirty="0">
                <a:latin typeface="Calibri"/>
                <a:cs typeface="Calibri"/>
              </a:rPr>
              <a:t> Til sammen 784</a:t>
            </a:r>
            <a:br>
              <a:rPr lang="nb-NO" sz="1200" dirty="0">
                <a:latin typeface="Calibri"/>
                <a:cs typeface="Calibri"/>
              </a:rPr>
            </a:br>
            <a:r>
              <a:rPr lang="nb-NO" sz="1200" dirty="0">
                <a:latin typeface="Calibri"/>
                <a:cs typeface="Calibri"/>
              </a:rPr>
              <a:t> personer </a:t>
            </a:r>
            <a:endParaRPr lang="nb-NO" sz="1200" dirty="0">
              <a:latin typeface="Calibri" panose="020F0502020204030204" pitchFamily="34" charset="0"/>
            </a:endParaRPr>
          </a:p>
        </p:txBody>
      </p:sp>
      <p:pic>
        <p:nvPicPr>
          <p:cNvPr id="19" name="Bilde 18">
            <a:extLst>
              <a:ext uri="{FF2B5EF4-FFF2-40B4-BE49-F238E27FC236}">
                <a16:creationId xmlns:a16="http://schemas.microsoft.com/office/drawing/2014/main" id="{813BDA7D-DB09-4F37-BC3A-2DAD89533F7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081" y="2726260"/>
            <a:ext cx="944259" cy="944259"/>
          </a:xfrm>
          <a:prstGeom prst="rect">
            <a:avLst/>
          </a:prstGeom>
          <a:effectLst>
            <a:outerShdw blurRad="469900" dir="240000" sx="35000" sy="35000" algn="ctr" rotWithShape="0">
              <a:srgbClr val="000000">
                <a:alpha val="57000"/>
              </a:srgbClr>
            </a:outerShdw>
          </a:effectLst>
        </p:spPr>
      </p:pic>
      <p:pic>
        <p:nvPicPr>
          <p:cNvPr id="12" name="Bilde 11" descr="Et bilde som inneholder silhuetter&#10;&#10;Automatisk generert beskrivelse">
            <a:extLst>
              <a:ext uri="{FF2B5EF4-FFF2-40B4-BE49-F238E27FC236}">
                <a16:creationId xmlns:a16="http://schemas.microsoft.com/office/drawing/2014/main" id="{A51163E9-934D-4A3D-91B2-3F850DBD67E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6958" y="4327632"/>
            <a:ext cx="708195" cy="944259"/>
          </a:xfrm>
          <a:prstGeom prst="rect">
            <a:avLst/>
          </a:prstGeom>
        </p:spPr>
      </p:pic>
      <p:grpSp>
        <p:nvGrpSpPr>
          <p:cNvPr id="13" name="Gruppe 12">
            <a:extLst>
              <a:ext uri="{FF2B5EF4-FFF2-40B4-BE49-F238E27FC236}">
                <a16:creationId xmlns:a16="http://schemas.microsoft.com/office/drawing/2014/main" id="{54AF6608-B94B-4DD1-883E-054176E8EEC8}"/>
              </a:ext>
            </a:extLst>
          </p:cNvPr>
          <p:cNvGrpSpPr/>
          <p:nvPr/>
        </p:nvGrpSpPr>
        <p:grpSpPr>
          <a:xfrm>
            <a:off x="6365081" y="5355074"/>
            <a:ext cx="914400" cy="944259"/>
            <a:chOff x="6343856" y="5400088"/>
            <a:chExt cx="914400" cy="914400"/>
          </a:xfrm>
          <a:solidFill>
            <a:srgbClr val="4971A2"/>
          </a:solidFill>
        </p:grpSpPr>
        <p:pic>
          <p:nvPicPr>
            <p:cNvPr id="6" name="Grafikk 5" descr="Dagskalender med heldekkende fyll">
              <a:extLst>
                <a:ext uri="{FF2B5EF4-FFF2-40B4-BE49-F238E27FC236}">
                  <a16:creationId xmlns:a16="http://schemas.microsoft.com/office/drawing/2014/main" id="{F6BA4B65-F076-4D4E-B7D6-A5EE1E192D2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343856" y="5400088"/>
              <a:ext cx="914400" cy="914400"/>
            </a:xfrm>
            <a:prstGeom prst="rect">
              <a:avLst/>
            </a:prstGeom>
          </p:spPr>
        </p:pic>
        <p:pic>
          <p:nvPicPr>
            <p:cNvPr id="11" name="Grafikk 10" descr="Lukk med heldekkende fyll">
              <a:extLst>
                <a:ext uri="{FF2B5EF4-FFF2-40B4-BE49-F238E27FC236}">
                  <a16:creationId xmlns:a16="http://schemas.microsoft.com/office/drawing/2014/main" id="{269F19A9-7FE3-4F4F-9453-B01211060F0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6564141" y="5793165"/>
              <a:ext cx="125198" cy="125198"/>
            </a:xfrm>
            <a:prstGeom prst="rect">
              <a:avLst/>
            </a:prstGeom>
          </p:spPr>
        </p:pic>
        <p:pic>
          <p:nvPicPr>
            <p:cNvPr id="21" name="Grafikk 20" descr="Lukk med heldekkende fyll">
              <a:extLst>
                <a:ext uri="{FF2B5EF4-FFF2-40B4-BE49-F238E27FC236}">
                  <a16:creationId xmlns:a16="http://schemas.microsoft.com/office/drawing/2014/main" id="{D105783C-5623-48F2-B403-BD8089E59F3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6757894" y="5793165"/>
              <a:ext cx="125198" cy="125198"/>
            </a:xfrm>
            <a:prstGeom prst="rect">
              <a:avLst/>
            </a:prstGeom>
          </p:spPr>
        </p:pic>
        <p:pic>
          <p:nvPicPr>
            <p:cNvPr id="22" name="Grafikk 21" descr="Lukk med heldekkende fyll">
              <a:extLst>
                <a:ext uri="{FF2B5EF4-FFF2-40B4-BE49-F238E27FC236}">
                  <a16:creationId xmlns:a16="http://schemas.microsoft.com/office/drawing/2014/main" id="{770F6E5B-9970-46F3-8CEC-C1CC6DF1736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6557279" y="5903001"/>
              <a:ext cx="125198" cy="125198"/>
            </a:xfrm>
            <a:prstGeom prst="rect">
              <a:avLst/>
            </a:prstGeom>
          </p:spPr>
        </p:pic>
        <p:pic>
          <p:nvPicPr>
            <p:cNvPr id="23" name="Grafikk 22" descr="Lukk med heldekkende fyll">
              <a:extLst>
                <a:ext uri="{FF2B5EF4-FFF2-40B4-BE49-F238E27FC236}">
                  <a16:creationId xmlns:a16="http://schemas.microsoft.com/office/drawing/2014/main" id="{ABF3C312-580F-4A55-AEC3-F312326F79E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6939811" y="5799373"/>
              <a:ext cx="125198" cy="125198"/>
            </a:xfrm>
            <a:prstGeom prst="rect">
              <a:avLst/>
            </a:prstGeom>
          </p:spPr>
        </p:pic>
        <p:pic>
          <p:nvPicPr>
            <p:cNvPr id="24" name="Grafikk 23" descr="Lukk med heldekkende fyll">
              <a:extLst>
                <a:ext uri="{FF2B5EF4-FFF2-40B4-BE49-F238E27FC236}">
                  <a16:creationId xmlns:a16="http://schemas.microsoft.com/office/drawing/2014/main" id="{26D4E0EB-F854-4C47-9E33-ABE3568E9FF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6757894" y="5903001"/>
              <a:ext cx="125198" cy="125198"/>
            </a:xfrm>
            <a:prstGeom prst="rect">
              <a:avLst/>
            </a:prstGeom>
          </p:spPr>
        </p:pic>
        <p:pic>
          <p:nvPicPr>
            <p:cNvPr id="25" name="Grafikk 24" descr="Lukk med heldekkende fyll">
              <a:extLst>
                <a:ext uri="{FF2B5EF4-FFF2-40B4-BE49-F238E27FC236}">
                  <a16:creationId xmlns:a16="http://schemas.microsoft.com/office/drawing/2014/main" id="{0050DC21-8466-4A4D-A7FB-A34BE685E5D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6939811" y="5903001"/>
              <a:ext cx="125198" cy="125198"/>
            </a:xfrm>
            <a:prstGeom prst="rect">
              <a:avLst/>
            </a:prstGeom>
          </p:spPr>
        </p:pic>
      </p:grpSp>
      <p:pic>
        <p:nvPicPr>
          <p:cNvPr id="4" name="Bilde 3">
            <a:extLst>
              <a:ext uri="{FF2B5EF4-FFF2-40B4-BE49-F238E27FC236}">
                <a16:creationId xmlns:a16="http://schemas.microsoft.com/office/drawing/2014/main" id="{C7409795-B1C6-4B62-B231-0ADBEE55479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46854" y="944092"/>
            <a:ext cx="5885024" cy="5638746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AA764EF1-46DB-4989-920E-A673D0CE5F9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14289" y="1194781"/>
            <a:ext cx="1420491" cy="81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927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1707489-5741-4ca5-aaa2-c669f5994dfb">
      <UserInfo>
        <DisplayName>Krøke, Roar</DisplayName>
        <AccountId>15</AccountId>
        <AccountType/>
      </UserInfo>
      <UserInfo>
        <DisplayName>Eggen, Sigrid Anna</DisplayName>
        <AccountId>14</AccountId>
        <AccountType/>
      </UserInfo>
      <UserInfo>
        <DisplayName>Kleffelgård, Jon Kristian</DisplayName>
        <AccountId>28</AccountId>
        <AccountType/>
      </UserInfo>
      <UserInfo>
        <DisplayName>Wigum, Bente Wold</DisplayName>
        <AccountId>12</AccountId>
        <AccountType/>
      </UserInfo>
      <UserInfo>
        <DisplayName>Haugan, May Beate</DisplayName>
        <AccountId>19</AccountId>
        <AccountType/>
      </UserInfo>
      <UserInfo>
        <DisplayName>Larsen, Ole Kristian</DisplayName>
        <AccountId>392</AccountId>
        <AccountType/>
      </UserInfo>
      <UserInfo>
        <DisplayName>Knudsen, Vegard</DisplayName>
        <AccountId>13</AccountId>
        <AccountType/>
      </UserInfo>
      <UserInfo>
        <DisplayName>Sektnan, Eli</DisplayName>
        <AccountId>36</AccountId>
        <AccountType/>
      </UserInfo>
    </SharedWithUsers>
    <Detaljer xmlns="0a605e1a-3d7c-4389-8e08-63845fbdd9cf" xsi:nil="true"/>
    <TaxCatchAll xmlns="71707489-5741-4ca5-aaa2-c669f5994dfb" xsi:nil="true"/>
    <lcf76f155ced4ddcb4097134ff3c332f xmlns="0a605e1a-3d7c-4389-8e08-63845fbdd9cf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D17D6100BE16498716C9DC1D4E27F9" ma:contentTypeVersion="19" ma:contentTypeDescription="Create a new document." ma:contentTypeScope="" ma:versionID="b56997651a114f3ea8ef7446762206ed">
  <xsd:schema xmlns:xsd="http://www.w3.org/2001/XMLSchema" xmlns:xs="http://www.w3.org/2001/XMLSchema" xmlns:p="http://schemas.microsoft.com/office/2006/metadata/properties" xmlns:ns2="0a605e1a-3d7c-4389-8e08-63845fbdd9cf" xmlns:ns3="71707489-5741-4ca5-aaa2-c669f5994dfb" targetNamespace="http://schemas.microsoft.com/office/2006/metadata/properties" ma:root="true" ma:fieldsID="bfb3b91d8110f92de9e149047cc693c8" ns2:_="" ns3:_="">
    <xsd:import namespace="0a605e1a-3d7c-4389-8e08-63845fbdd9cf"/>
    <xsd:import namespace="71707489-5741-4ca5-aaa2-c669f5994d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Detaljer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605e1a-3d7c-4389-8e08-63845fbdd9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Detaljer" ma:index="21" nillable="true" ma:displayName="Detaljer" ma:description="Detaljer om bildene" ma:format="Dropdown" ma:internalName="Detaljer">
      <xsd:simpleType>
        <xsd:restriction base="dms:Note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2228493a-ba9a-494e-af97-f05f01d29ce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707489-5741-4ca5-aaa2-c669f5994df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2e269bc4-ef53-4993-a0e5-6d80ccd3155e}" ma:internalName="TaxCatchAll" ma:showField="CatchAllData" ma:web="71707489-5741-4ca5-aaa2-c669f5994df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F333B6-9957-415B-A63D-3DEDE8B5242A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microsoft.com/office/2006/metadata/properties"/>
    <ds:schemaRef ds:uri="0a605e1a-3d7c-4389-8e08-63845fbdd9cf"/>
    <ds:schemaRef ds:uri="http://purl.org/dc/terms/"/>
    <ds:schemaRef ds:uri="71707489-5741-4ca5-aaa2-c669f5994dfb"/>
    <ds:schemaRef ds:uri="http://www.w3.org/XML/1998/namespace"/>
    <ds:schemaRef ds:uri="http://purl.org/dc/elements/1.1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3D53B691-694C-442C-8220-E40C3DA02CFC}"/>
</file>

<file path=customXml/itemProps3.xml><?xml version="1.0" encoding="utf-8"?>
<ds:datastoreItem xmlns:ds="http://schemas.openxmlformats.org/officeDocument/2006/customXml" ds:itemID="{7D10CD3C-D416-442E-966B-3B3A6625F2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102</Words>
  <Application>Microsoft Office PowerPoint</Application>
  <PresentationFormat>Skjermfremvisning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Arial Nova Light</vt:lpstr>
      <vt:lpstr>Calibri</vt:lpstr>
      <vt:lpstr>Office-tema</vt:lpstr>
      <vt:lpstr>PowerPoint-presentasjon</vt:lpstr>
    </vt:vector>
  </TitlesOfParts>
  <Company>NAV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Andersen, Ulf</dc:creator>
  <cp:lastModifiedBy>Kleffelgård, Jon Kristian</cp:lastModifiedBy>
  <cp:revision>7</cp:revision>
  <cp:lastPrinted>2018-03-01T12:17:18Z</cp:lastPrinted>
  <dcterms:created xsi:type="dcterms:W3CDTF">2017-01-30T13:53:40Z</dcterms:created>
  <dcterms:modified xsi:type="dcterms:W3CDTF">2022-06-30T12:55:20Z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3491420-1ae2-4120-89e6-e6f668f067e2_Enabled">
    <vt:lpwstr>True</vt:lpwstr>
  </property>
  <property fmtid="{D5CDD505-2E9C-101B-9397-08002B2CF9AE}" pid="3" name="MSIP_Label_d3491420-1ae2-4120-89e6-e6f668f067e2_SiteId">
    <vt:lpwstr>62366534-1ec3-4962-8869-9b5535279d0b</vt:lpwstr>
  </property>
  <property fmtid="{D5CDD505-2E9C-101B-9397-08002B2CF9AE}" pid="4" name="MSIP_Label_d3491420-1ae2-4120-89e6-e6f668f067e2_Owner">
    <vt:lpwstr>Eli.Sektnan@nav.no</vt:lpwstr>
  </property>
  <property fmtid="{D5CDD505-2E9C-101B-9397-08002B2CF9AE}" pid="5" name="MSIP_Label_d3491420-1ae2-4120-89e6-e6f668f067e2_SetDate">
    <vt:lpwstr>2019-01-31T13:42:18.3776360Z</vt:lpwstr>
  </property>
  <property fmtid="{D5CDD505-2E9C-101B-9397-08002B2CF9AE}" pid="6" name="MSIP_Label_d3491420-1ae2-4120-89e6-e6f668f067e2_Name">
    <vt:lpwstr>NAV Internt</vt:lpwstr>
  </property>
  <property fmtid="{D5CDD505-2E9C-101B-9397-08002B2CF9AE}" pid="7" name="MSIP_Label_d3491420-1ae2-4120-89e6-e6f668f067e2_Application">
    <vt:lpwstr>Microsoft Azure Information Protection</vt:lpwstr>
  </property>
  <property fmtid="{D5CDD505-2E9C-101B-9397-08002B2CF9AE}" pid="8" name="MSIP_Label_d3491420-1ae2-4120-89e6-e6f668f067e2_Extended_MSFT_Method">
    <vt:lpwstr>Automatic</vt:lpwstr>
  </property>
  <property fmtid="{D5CDD505-2E9C-101B-9397-08002B2CF9AE}" pid="9" name="Sensitivity">
    <vt:lpwstr>NAV Internt</vt:lpwstr>
  </property>
  <property fmtid="{D5CDD505-2E9C-101B-9397-08002B2CF9AE}" pid="10" name="ContentTypeId">
    <vt:lpwstr>0x010100FDD17D6100BE16498716C9DC1D4E27F9</vt:lpwstr>
  </property>
  <property fmtid="{D5CDD505-2E9C-101B-9397-08002B2CF9AE}" pid="11" name="TaxKeyword">
    <vt:lpwstr/>
  </property>
  <property fmtid="{D5CDD505-2E9C-101B-9397-08002B2CF9AE}" pid="12" name="Order">
    <vt:r8>1657200</vt:r8>
  </property>
  <property fmtid="{D5CDD505-2E9C-101B-9397-08002B2CF9AE}" pid="13" name="xd_Signature">
    <vt:bool>false</vt:bool>
  </property>
  <property fmtid="{D5CDD505-2E9C-101B-9397-08002B2CF9AE}" pid="14" name="SharedWithUsers">
    <vt:lpwstr>15;#Knudsen, Vegard</vt:lpwstr>
  </property>
  <property fmtid="{D5CDD505-2E9C-101B-9397-08002B2CF9AE}" pid="15" name="xd_ProgID">
    <vt:lpwstr/>
  </property>
  <property fmtid="{D5CDD505-2E9C-101B-9397-08002B2CF9AE}" pid="16" name="ComplianceAssetId">
    <vt:lpwstr/>
  </property>
  <property fmtid="{D5CDD505-2E9C-101B-9397-08002B2CF9AE}" pid="17" name="TemplateUrl">
    <vt:lpwstr/>
  </property>
  <property fmtid="{D5CDD505-2E9C-101B-9397-08002B2CF9AE}" pid="18" name="Dokumentstatus">
    <vt:lpwstr>Under arbeid</vt:lpwstr>
  </property>
</Properties>
</file>