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AB8"/>
    <a:srgbClr val="F6F6F6"/>
    <a:srgbClr val="F7F7F7"/>
    <a:srgbClr val="FFFFFF"/>
    <a:srgbClr val="E6E6E6"/>
    <a:srgbClr val="E2E2E2"/>
    <a:srgbClr val="618DC3"/>
    <a:srgbClr val="A2AD00"/>
    <a:srgbClr val="878787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82F9CD-7FBE-40D8-A2D7-478A5CDDB3B6}" v="3" dt="2020-06-23T10:26:54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3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EEFBC-E1EB-4706-9A8A-807C8CB5C0B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43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gif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</a:rPr>
              <a:t>Arbeidsmarkedet i Trøndelag i uke </a:t>
            </a:r>
            <a:r>
              <a:rPr lang="nb-NO" sz="2800" dirty="0">
                <a:solidFill>
                  <a:prstClr val="white"/>
                </a:solidFill>
                <a:latin typeface="Arial Nova Light" panose="020B0304020202020204" pitchFamily="34" charset="0"/>
              </a:rPr>
              <a:t>26</a:t>
            </a:r>
            <a:r>
              <a:rPr kumimoji="0" lang="nb-NO" sz="280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</a:rPr>
              <a:t> - 2020</a:t>
            </a: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192058" y="1059276"/>
            <a:ext cx="1931098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 uke 26 er det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lang="nb-NO" sz="1200" b="1" dirty="0">
                <a:solidFill>
                  <a:prstClr val="black"/>
                </a:solidFill>
                <a:latin typeface="Calibri"/>
                <a:cs typeface="Calibri"/>
              </a:rPr>
              <a:t>9 922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helt ledige 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 Trøndelag. Det utgjør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4%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 arbeidsstyrken. Av disse er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4 252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kvinner og 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5 670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menn. I tillegg er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4,3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% av arbeidsstyrken delvis ledige </a:t>
            </a:r>
          </a:p>
        </p:txBody>
      </p:sp>
      <p:sp>
        <p:nvSpPr>
          <p:cNvPr id="289" name="TekstSylinder 288"/>
          <p:cNvSpPr txBox="1"/>
          <p:nvPr/>
        </p:nvSpPr>
        <p:spPr>
          <a:xfrm>
            <a:off x="7207230" y="4322091"/>
            <a:ext cx="169276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Ungdomsledigheten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er på </a:t>
            </a:r>
            <a:r>
              <a:rPr lang="nb-NO" sz="1200" b="1" dirty="0">
                <a:solidFill>
                  <a:prstClr val="black"/>
                </a:solidFill>
                <a:latin typeface="Calibri"/>
                <a:cs typeface="Calibri"/>
              </a:rPr>
              <a:t>5,4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%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 alt er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3 496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personer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under 30 år helt ledig.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231649" y="2516213"/>
            <a:ext cx="175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Til sammen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739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var i et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arbeidsrettet tiltak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. Det utgjør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0,3 %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av arbeidsstyrken.</a:t>
            </a:r>
          </a:p>
        </p:txBody>
      </p:sp>
      <p:pic>
        <p:nvPicPr>
          <p:cNvPr id="1377" name="Bilde 137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565" y="1210775"/>
            <a:ext cx="1330478" cy="836424"/>
          </a:xfrm>
          <a:prstGeom prst="rect">
            <a:avLst/>
          </a:prstGeom>
          <a:noFill/>
        </p:spPr>
      </p:pic>
      <p:sp>
        <p:nvSpPr>
          <p:cNvPr id="872" name="TekstSylinder 871">
            <a:extLst>
              <a:ext uri="{FF2B5EF4-FFF2-40B4-BE49-F238E27FC236}">
                <a16:creationId xmlns:a16="http://schemas.microsoft.com/office/drawing/2014/main" id="{59FFBE77-3AA6-4B9C-94C1-584A2A4C7011}"/>
              </a:ext>
            </a:extLst>
          </p:cNvPr>
          <p:cNvSpPr txBox="1"/>
          <p:nvPr/>
        </p:nvSpPr>
        <p:spPr>
          <a:xfrm>
            <a:off x="7231649" y="3603818"/>
            <a:ext cx="175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Bruttoledigheten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er på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4,3%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av arbeidsstyrken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841B6F02-C5B9-438D-A9B5-0F5A321CEAC6}"/>
              </a:ext>
            </a:extLst>
          </p:cNvPr>
          <p:cNvSpPr txBox="1"/>
          <p:nvPr/>
        </p:nvSpPr>
        <p:spPr>
          <a:xfrm>
            <a:off x="4061710" y="3943427"/>
            <a:ext cx="1905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Blant helt ledige er det flest med yrkesbakgrunn fra </a:t>
            </a:r>
            <a:r>
              <a:rPr lang="nb-NO" sz="1200" b="1" dirty="0">
                <a:latin typeface="Calibri" panose="020F0502020204030204" pitchFamily="34" charset="0"/>
                <a:cs typeface="Calibri" panose="020F0502020204030204" pitchFamily="34" charset="0"/>
              </a:rPr>
              <a:t>reiseliv og transport. </a:t>
            </a: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Blant delvis ledige er det flest med yrkesbakgrunn fra </a:t>
            </a:r>
            <a:r>
              <a:rPr lang="nb-NO" sz="1200" b="1" dirty="0">
                <a:latin typeface="Calibri" panose="020F0502020204030204" pitchFamily="34" charset="0"/>
                <a:cs typeface="Calibri" panose="020F0502020204030204" pitchFamily="34" charset="0"/>
              </a:rPr>
              <a:t>butikk- og salgsarbeid.</a:t>
            </a:r>
          </a:p>
        </p:txBody>
      </p:sp>
      <p:pic>
        <p:nvPicPr>
          <p:cNvPr id="39" name="Bilde 38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FE90BEB3-14CB-4357-9F04-7396FFD782D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95" y="4167271"/>
            <a:ext cx="842963" cy="1123950"/>
          </a:xfrm>
          <a:prstGeom prst="rect">
            <a:avLst/>
          </a:prstGeom>
        </p:spPr>
      </p:pic>
      <p:pic>
        <p:nvPicPr>
          <p:cNvPr id="44" name="Bilde 43" descr="Et bilde som inneholder tegning&#10;&#10;Automatisk generert beskrivelse">
            <a:extLst>
              <a:ext uri="{FF2B5EF4-FFF2-40B4-BE49-F238E27FC236}">
                <a16:creationId xmlns:a16="http://schemas.microsoft.com/office/drawing/2014/main" id="{E42BB976-8E7F-4154-B39C-61A1501DD29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319" y="2294304"/>
            <a:ext cx="451932" cy="1067276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124ADB59-9841-4811-A237-D2FDDBAE83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5045" y="1236098"/>
            <a:ext cx="1383912" cy="1109568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13F8120F-68CB-45C1-9E97-AC01878E1D6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020" y="880775"/>
            <a:ext cx="5427147" cy="560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03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Krøke, Roar</DisplayName>
        <AccountId>15</AccountId>
        <AccountType/>
      </UserInfo>
      <UserInfo>
        <DisplayName>Eggen, Sigrid Anna</DisplayName>
        <AccountId>14</AccountId>
        <AccountType/>
      </UserInfo>
      <UserInfo>
        <DisplayName>Kleffelgård, Jon Kristian</DisplayName>
        <AccountId>28</AccountId>
        <AccountType/>
      </UserInfo>
      <UserInfo>
        <DisplayName>Wigum, Bente Wold</DisplayName>
        <AccountId>12</AccountId>
        <AccountType/>
      </UserInfo>
      <UserInfo>
        <DisplayName>Haugan, May Beate</DisplayName>
        <AccountId>19</AccountId>
        <AccountType/>
      </UserInfo>
      <UserInfo>
        <DisplayName>Larsen, Ole Kristian</DisplayName>
        <AccountId>392</AccountId>
        <AccountType/>
      </UserInfo>
      <UserInfo>
        <DisplayName>Knudsen, Vegard</DisplayName>
        <AccountId>13</AccountId>
        <AccountType/>
      </UserInfo>
      <UserInfo>
        <DisplayName>Eidissen, Elin Børset</DisplayName>
        <AccountId>23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D17D6100BE16498716C9DC1D4E27F9" ma:contentTypeVersion="12" ma:contentTypeDescription="Opprett et nytt dokument." ma:contentTypeScope="" ma:versionID="5da3180f4476c1f40a7d0dead8200934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4af5a88da6ead7a6a235762129c58726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10CD3C-D416-442E-966B-3B3A6625F2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333B6-9957-415B-A63D-3DEDE8B5242A}">
  <ds:schemaRefs>
    <ds:schemaRef ds:uri="43d8ce50-c276-49c4-b1df-9d837001997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778f73f5-260e-48ad-9700-9a8a4be05424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B2C3A33-DBF3-471C-AEB8-EC1820DAEEAC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115</Words>
  <Application>Microsoft Office PowerPoint</Application>
  <PresentationFormat>Skjermfremvisning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Arial Nova Light</vt:lpstr>
      <vt:lpstr>Calibri</vt:lpstr>
      <vt:lpstr>Office-tema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Sektnan, Eli</cp:lastModifiedBy>
  <cp:revision>4</cp:revision>
  <cp:lastPrinted>2018-03-01T12:17:18Z</cp:lastPrinted>
  <dcterms:created xsi:type="dcterms:W3CDTF">2017-01-30T13:53:40Z</dcterms:created>
  <dcterms:modified xsi:type="dcterms:W3CDTF">2020-06-23T10:26:56Z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2019-01-31T13:42:18.3776360Z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  <property fmtid="{D5CDD505-2E9C-101B-9397-08002B2CF9AE}" pid="11" name="TaxKeyword">
    <vt:lpwstr/>
  </property>
  <property fmtid="{D5CDD505-2E9C-101B-9397-08002B2CF9AE}" pid="12" name="Order">
    <vt:r8>1657200</vt:r8>
  </property>
  <property fmtid="{D5CDD505-2E9C-101B-9397-08002B2CF9AE}" pid="13" name="xd_Signature">
    <vt:bool>false</vt:bool>
  </property>
  <property fmtid="{D5CDD505-2E9C-101B-9397-08002B2CF9AE}" pid="14" name="SharedWithUsers">
    <vt:lpwstr>15;#Knudsen, Vegard</vt:lpwstr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Dokumentstatus">
    <vt:lpwstr>Under arbeid</vt:lpwstr>
  </property>
</Properties>
</file>