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4" r:id="rId5"/>
    <p:sldId id="269" r:id="rId6"/>
    <p:sldId id="271" r:id="rId7"/>
  </p:sldIdLst>
  <p:sldSz cx="9144000" cy="6858000" type="screen4x3"/>
  <p:notesSz cx="6858000" cy="98726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2"/>
    <a:srgbClr val="3E70C9"/>
    <a:srgbClr val="A7A7A7"/>
    <a:srgbClr val="F57E31"/>
    <a:srgbClr val="C00000"/>
    <a:srgbClr val="F6F6F6"/>
    <a:srgbClr val="F7F7F7"/>
    <a:srgbClr val="FFFFFF"/>
    <a:srgbClr val="E6E6E6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3AAD9-94E9-4F1A-806C-71157F32CE44}" v="47" dt="2021-09-03T07:50:25.040"/>
    <p1510:client id="{FCC50792-B8EA-42D7-AE41-EBFA66DE19B3}" v="115" dt="2021-09-02T12:41:12.2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effelgård, Jon Kristian" userId="7e36a18e-a7cc-47bb-8437-d1107c8bc392" providerId="ADAL" clId="{4FB3CDD5-563C-487B-8934-D1A0E4C96743}"/>
    <pc:docChg chg="modSld">
      <pc:chgData name="Kleffelgård, Jon Kristian" userId="7e36a18e-a7cc-47bb-8437-d1107c8bc392" providerId="ADAL" clId="{4FB3CDD5-563C-487B-8934-D1A0E4C96743}" dt="2021-08-17T07:05:50.738" v="5" actId="167"/>
      <pc:docMkLst>
        <pc:docMk/>
      </pc:docMkLst>
      <pc:sldChg chg="modSp mod">
        <pc:chgData name="Kleffelgård, Jon Kristian" userId="7e36a18e-a7cc-47bb-8437-d1107c8bc392" providerId="ADAL" clId="{4FB3CDD5-563C-487B-8934-D1A0E4C96743}" dt="2021-08-17T07:05:50.738" v="5" actId="167"/>
        <pc:sldMkLst>
          <pc:docMk/>
          <pc:sldMk cId="3367927059" sldId="264"/>
        </pc:sldMkLst>
        <pc:spChg chg="mod">
          <ac:chgData name="Kleffelgård, Jon Kristian" userId="7e36a18e-a7cc-47bb-8437-d1107c8bc392" providerId="ADAL" clId="{4FB3CDD5-563C-487B-8934-D1A0E4C96743}" dt="2021-07-29T11:56:36.216" v="2" actId="20577"/>
          <ac:spMkLst>
            <pc:docMk/>
            <pc:sldMk cId="3367927059" sldId="264"/>
            <ac:spMk id="3" creationId="{00000000-0000-0000-0000-000000000000}"/>
          </ac:spMkLst>
        </pc:spChg>
        <pc:picChg chg="mod ord">
          <ac:chgData name="Kleffelgård, Jon Kristian" userId="7e36a18e-a7cc-47bb-8437-d1107c8bc392" providerId="ADAL" clId="{4FB3CDD5-563C-487B-8934-D1A0E4C96743}" dt="2021-08-17T07:05:50.738" v="5" actId="167"/>
          <ac:picMkLst>
            <pc:docMk/>
            <pc:sldMk cId="3367927059" sldId="264"/>
            <ac:picMk id="6" creationId="{A0E4E86A-7131-4D4C-843F-3E4BDA599DBF}"/>
          </ac:picMkLst>
        </pc:picChg>
      </pc:sldChg>
    </pc:docChg>
  </pc:docChgLst>
  <pc:docChgLst>
    <pc:chgData name="Kleffelgård, Jon Kristian" userId="S::jon.kristian.kleffelgard@nav.no::7e36a18e-a7cc-47bb-8437-d1107c8bc392" providerId="AD" clId="Web-{F674FAD1-C8B8-8810-AE75-7E8595BAF301}"/>
    <pc:docChg chg="modSld">
      <pc:chgData name="Kleffelgård, Jon Kristian" userId="S::jon.kristian.kleffelgard@nav.no::7e36a18e-a7cc-47bb-8437-d1107c8bc392" providerId="AD" clId="Web-{F674FAD1-C8B8-8810-AE75-7E8595BAF301}" dt="2021-09-01T09:00:28.161" v="47"/>
      <pc:docMkLst>
        <pc:docMk/>
      </pc:docMkLst>
      <pc:sldChg chg="delSp modSp">
        <pc:chgData name="Kleffelgård, Jon Kristian" userId="S::jon.kristian.kleffelgard@nav.no::7e36a18e-a7cc-47bb-8437-d1107c8bc392" providerId="AD" clId="Web-{F674FAD1-C8B8-8810-AE75-7E8595BAF301}" dt="2021-09-01T09:00:28.161" v="47"/>
        <pc:sldMkLst>
          <pc:docMk/>
          <pc:sldMk cId="3367927059" sldId="264"/>
        </pc:sldMkLst>
        <pc:spChg chg="mod">
          <ac:chgData name="Kleffelgård, Jon Kristian" userId="S::jon.kristian.kleffelgard@nav.no::7e36a18e-a7cc-47bb-8437-d1107c8bc392" providerId="AD" clId="Web-{F674FAD1-C8B8-8810-AE75-7E8595BAF301}" dt="2021-09-01T08:59:45.988" v="24" actId="20577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Kleffelgård, Jon Kristian" userId="S::jon.kristian.kleffelgard@nav.no::7e36a18e-a7cc-47bb-8437-d1107c8bc392" providerId="AD" clId="Web-{F674FAD1-C8B8-8810-AE75-7E8595BAF301}" dt="2021-09-01T09:00:25.770" v="46" actId="20577"/>
          <ac:spMkLst>
            <pc:docMk/>
            <pc:sldMk cId="3367927059" sldId="264"/>
            <ac:spMk id="18" creationId="{F9B44DBE-F8C5-41D8-8158-22ECCEB7EE39}"/>
          </ac:spMkLst>
        </pc:spChg>
        <pc:spChg chg="mod">
          <ac:chgData name="Kleffelgård, Jon Kristian" userId="S::jon.kristian.kleffelgard@nav.no::7e36a18e-a7cc-47bb-8437-d1107c8bc392" providerId="AD" clId="Web-{F674FAD1-C8B8-8810-AE75-7E8595BAF301}" dt="2021-09-01T08:58:56.518" v="1" actId="20577"/>
          <ac:spMkLst>
            <pc:docMk/>
            <pc:sldMk cId="3367927059" sldId="264"/>
            <ac:spMk id="117" creationId="{00000000-0000-0000-0000-000000000000}"/>
          </ac:spMkLst>
        </pc:spChg>
        <pc:spChg chg="mod">
          <ac:chgData name="Kleffelgård, Jon Kristian" userId="S::jon.kristian.kleffelgard@nav.no::7e36a18e-a7cc-47bb-8437-d1107c8bc392" providerId="AD" clId="Web-{F674FAD1-C8B8-8810-AE75-7E8595BAF301}" dt="2021-09-01T09:00:17.177" v="40" actId="20577"/>
          <ac:spMkLst>
            <pc:docMk/>
            <pc:sldMk cId="3367927059" sldId="264"/>
            <ac:spMk id="289" creationId="{00000000-0000-0000-0000-000000000000}"/>
          </ac:spMkLst>
        </pc:spChg>
        <pc:spChg chg="mod">
          <ac:chgData name="Kleffelgård, Jon Kristian" userId="S::jon.kristian.kleffelgard@nav.no::7e36a18e-a7cc-47bb-8437-d1107c8bc392" providerId="AD" clId="Web-{F674FAD1-C8B8-8810-AE75-7E8595BAF301}" dt="2021-09-01T08:59:54.473" v="28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Kleffelgård, Jon Kristian" userId="S::jon.kristian.kleffelgard@nav.no::7e36a18e-a7cc-47bb-8437-d1107c8bc392" providerId="AD" clId="Web-{F674FAD1-C8B8-8810-AE75-7E8595BAF301}" dt="2021-09-01T09:00:07.098" v="32" actId="20577"/>
          <ac:spMkLst>
            <pc:docMk/>
            <pc:sldMk cId="3367927059" sldId="264"/>
            <ac:spMk id="872" creationId="{59FFBE77-3AA6-4B9C-94C1-584A2A4C7011}"/>
          </ac:spMkLst>
        </pc:spChg>
        <pc:picChg chg="del">
          <ac:chgData name="Kleffelgård, Jon Kristian" userId="S::jon.kristian.kleffelgard@nav.no::7e36a18e-a7cc-47bb-8437-d1107c8bc392" providerId="AD" clId="Web-{F674FAD1-C8B8-8810-AE75-7E8595BAF301}" dt="2021-09-01T09:00:28.161" v="47"/>
          <ac:picMkLst>
            <pc:docMk/>
            <pc:sldMk cId="3367927059" sldId="264"/>
            <ac:picMk id="6" creationId="{A0E4E86A-7131-4D4C-843F-3E4BDA599DBF}"/>
          </ac:picMkLst>
        </pc:picChg>
      </pc:sldChg>
    </pc:docChg>
  </pc:docChgLst>
  <pc:docChgLst>
    <pc:chgData name="Sektnan, Eli" userId="127d71d7-e93c-42fd-9097-1a764b7b7f3a" providerId="ADAL" clId="{FCC50792-B8EA-42D7-AE41-EBFA66DE19B3}"/>
    <pc:docChg chg="undo custSel addSld delSld modSld">
      <pc:chgData name="Sektnan, Eli" userId="127d71d7-e93c-42fd-9097-1a764b7b7f3a" providerId="ADAL" clId="{FCC50792-B8EA-42D7-AE41-EBFA66DE19B3}" dt="2021-09-02T12:41:12.250" v="113" actId="403"/>
      <pc:docMkLst>
        <pc:docMk/>
      </pc:docMkLst>
      <pc:sldChg chg="new del">
        <pc:chgData name="Sektnan, Eli" userId="127d71d7-e93c-42fd-9097-1a764b7b7f3a" providerId="ADAL" clId="{FCC50792-B8EA-42D7-AE41-EBFA66DE19B3}" dt="2021-09-02T12:02:19.057" v="1" actId="47"/>
        <pc:sldMkLst>
          <pc:docMk/>
          <pc:sldMk cId="2312450568" sldId="270"/>
        </pc:sldMkLst>
      </pc:sldChg>
      <pc:sldChg chg="addSp delSp modSp mod">
        <pc:chgData name="Sektnan, Eli" userId="127d71d7-e93c-42fd-9097-1a764b7b7f3a" providerId="ADAL" clId="{FCC50792-B8EA-42D7-AE41-EBFA66DE19B3}" dt="2021-09-02T12:41:12.250" v="113" actId="403"/>
        <pc:sldMkLst>
          <pc:docMk/>
          <pc:sldMk cId="3577154565" sldId="271"/>
        </pc:sldMkLst>
        <pc:spChg chg="mod">
          <ac:chgData name="Sektnan, Eli" userId="127d71d7-e93c-42fd-9097-1a764b7b7f3a" providerId="ADAL" clId="{FCC50792-B8EA-42D7-AE41-EBFA66DE19B3}" dt="2021-09-02T12:03:10.200" v="51" actId="20577"/>
          <ac:spMkLst>
            <pc:docMk/>
            <pc:sldMk cId="3577154565" sldId="271"/>
            <ac:spMk id="5" creationId="{00000000-0000-0000-0000-000000000000}"/>
          </ac:spMkLst>
        </pc:spChg>
        <pc:spChg chg="del">
          <ac:chgData name="Sektnan, Eli" userId="127d71d7-e93c-42fd-9097-1a764b7b7f3a" providerId="ADAL" clId="{FCC50792-B8EA-42D7-AE41-EBFA66DE19B3}" dt="2021-09-02T12:02:24.264" v="2" actId="478"/>
          <ac:spMkLst>
            <pc:docMk/>
            <pc:sldMk cId="3577154565" sldId="271"/>
            <ac:spMk id="117" creationId="{00000000-0000-0000-0000-000000000000}"/>
          </ac:spMkLst>
        </pc:spChg>
        <pc:graphicFrameChg chg="add del mod modGraphic">
          <ac:chgData name="Sektnan, Eli" userId="127d71d7-e93c-42fd-9097-1a764b7b7f3a" providerId="ADAL" clId="{FCC50792-B8EA-42D7-AE41-EBFA66DE19B3}" dt="2021-09-02T12:06:02.551" v="58" actId="478"/>
          <ac:graphicFrameMkLst>
            <pc:docMk/>
            <pc:sldMk cId="3577154565" sldId="271"/>
            <ac:graphicFrameMk id="2" creationId="{6F8E9BE4-9A93-4BB1-9072-D0D3526DF9DA}"/>
          </ac:graphicFrameMkLst>
        </pc:graphicFrameChg>
        <pc:graphicFrameChg chg="add del mod modGraphic">
          <ac:chgData name="Sektnan, Eli" userId="127d71d7-e93c-42fd-9097-1a764b7b7f3a" providerId="ADAL" clId="{FCC50792-B8EA-42D7-AE41-EBFA66DE19B3}" dt="2021-09-02T12:14:27.301" v="75" actId="478"/>
          <ac:graphicFrameMkLst>
            <pc:docMk/>
            <pc:sldMk cId="3577154565" sldId="271"/>
            <ac:graphicFrameMk id="3" creationId="{D14338B3-8970-48DA-B04A-F4267000F9B1}"/>
          </ac:graphicFrameMkLst>
        </pc:graphicFrameChg>
        <pc:graphicFrameChg chg="add del mod modGraphic">
          <ac:chgData name="Sektnan, Eli" userId="127d71d7-e93c-42fd-9097-1a764b7b7f3a" providerId="ADAL" clId="{FCC50792-B8EA-42D7-AE41-EBFA66DE19B3}" dt="2021-09-02T12:36:11.362" v="92" actId="478"/>
          <ac:graphicFrameMkLst>
            <pc:docMk/>
            <pc:sldMk cId="3577154565" sldId="271"/>
            <ac:graphicFrameMk id="4" creationId="{701E1409-86DC-4398-A564-746AE5C49E35}"/>
          </ac:graphicFrameMkLst>
        </pc:graphicFrameChg>
        <pc:graphicFrameChg chg="add del mod modGraphic">
          <ac:chgData name="Sektnan, Eli" userId="127d71d7-e93c-42fd-9097-1a764b7b7f3a" providerId="ADAL" clId="{FCC50792-B8EA-42D7-AE41-EBFA66DE19B3}" dt="2021-09-02T12:26:04.273" v="82" actId="478"/>
          <ac:graphicFrameMkLst>
            <pc:docMk/>
            <pc:sldMk cId="3577154565" sldId="271"/>
            <ac:graphicFrameMk id="6" creationId="{1183C6BF-C673-4B23-A71A-C535C3550E1B}"/>
          </ac:graphicFrameMkLst>
        </pc:graphicFrameChg>
        <pc:graphicFrameChg chg="add del mod modGraphic">
          <ac:chgData name="Sektnan, Eli" userId="127d71d7-e93c-42fd-9097-1a764b7b7f3a" providerId="ADAL" clId="{FCC50792-B8EA-42D7-AE41-EBFA66DE19B3}" dt="2021-09-02T12:37:35.590" v="100" actId="478"/>
          <ac:graphicFrameMkLst>
            <pc:docMk/>
            <pc:sldMk cId="3577154565" sldId="271"/>
            <ac:graphicFrameMk id="7" creationId="{24DAEFD9-F89A-4F57-BF24-B33F0F23F81F}"/>
          </ac:graphicFrameMkLst>
        </pc:graphicFrameChg>
        <pc:graphicFrameChg chg="del">
          <ac:chgData name="Sektnan, Eli" userId="127d71d7-e93c-42fd-9097-1a764b7b7f3a" providerId="ADAL" clId="{FCC50792-B8EA-42D7-AE41-EBFA66DE19B3}" dt="2021-09-02T12:02:27.919" v="3" actId="478"/>
          <ac:graphicFrameMkLst>
            <pc:docMk/>
            <pc:sldMk cId="3577154565" sldId="271"/>
            <ac:graphicFrameMk id="8" creationId="{5160546E-45B5-4FCD-984C-F558D130B4B2}"/>
          </ac:graphicFrameMkLst>
        </pc:graphicFrameChg>
        <pc:graphicFrameChg chg="add del mod">
          <ac:chgData name="Sektnan, Eli" userId="127d71d7-e93c-42fd-9097-1a764b7b7f3a" providerId="ADAL" clId="{FCC50792-B8EA-42D7-AE41-EBFA66DE19B3}" dt="2021-09-02T12:39:39.725" v="104" actId="478"/>
          <ac:graphicFrameMkLst>
            <pc:docMk/>
            <pc:sldMk cId="3577154565" sldId="271"/>
            <ac:graphicFrameMk id="11" creationId="{B4BE5561-E092-48EC-9F18-8E334D7AAC2E}"/>
          </ac:graphicFrameMkLst>
        </pc:graphicFrameChg>
        <pc:graphicFrameChg chg="add del mod">
          <ac:chgData name="Sektnan, Eli" userId="127d71d7-e93c-42fd-9097-1a764b7b7f3a" providerId="ADAL" clId="{FCC50792-B8EA-42D7-AE41-EBFA66DE19B3}" dt="2021-09-02T12:39:52.707" v="108"/>
          <ac:graphicFrameMkLst>
            <pc:docMk/>
            <pc:sldMk cId="3577154565" sldId="271"/>
            <ac:graphicFrameMk id="12" creationId="{BA5E4BE6-FDDA-41AE-B62D-6664312C2EA3}"/>
          </ac:graphicFrameMkLst>
        </pc:graphicFrameChg>
        <pc:graphicFrameChg chg="add mod modGraphic">
          <ac:chgData name="Sektnan, Eli" userId="127d71d7-e93c-42fd-9097-1a764b7b7f3a" providerId="ADAL" clId="{FCC50792-B8EA-42D7-AE41-EBFA66DE19B3}" dt="2021-09-02T12:41:12.250" v="113" actId="403"/>
          <ac:graphicFrameMkLst>
            <pc:docMk/>
            <pc:sldMk cId="3577154565" sldId="271"/>
            <ac:graphicFrameMk id="13" creationId="{E68E7943-8757-4482-82C9-28C7A972300F}"/>
          </ac:graphicFrameMkLst>
        </pc:graphicFrameChg>
        <pc:picChg chg="add mod">
          <ac:chgData name="Sektnan, Eli" userId="127d71d7-e93c-42fd-9097-1a764b7b7f3a" providerId="ADAL" clId="{FCC50792-B8EA-42D7-AE41-EBFA66DE19B3}" dt="2021-09-02T12:36:59.638" v="99" actId="1076"/>
          <ac:picMkLst>
            <pc:docMk/>
            <pc:sldMk cId="3577154565" sldId="271"/>
            <ac:picMk id="10" creationId="{131C0D77-E705-4B48-B8B4-8BBE2CBEDD28}"/>
          </ac:picMkLst>
        </pc:picChg>
      </pc:sldChg>
    </pc:docChg>
  </pc:docChgLst>
  <pc:docChgLst>
    <pc:chgData name="Kleffelgård, Jon Kristian" userId="7e36a18e-a7cc-47bb-8437-d1107c8bc392" providerId="ADAL" clId="{D803AAD9-94E9-4F1A-806C-71157F32CE44}"/>
    <pc:docChg chg="custSel modSld">
      <pc:chgData name="Kleffelgård, Jon Kristian" userId="7e36a18e-a7cc-47bb-8437-d1107c8bc392" providerId="ADAL" clId="{D803AAD9-94E9-4F1A-806C-71157F32CE44}" dt="2021-09-03T07:50:25.040" v="125" actId="27918"/>
      <pc:docMkLst>
        <pc:docMk/>
      </pc:docMkLst>
      <pc:sldChg chg="addSp delSp modSp mod">
        <pc:chgData name="Kleffelgård, Jon Kristian" userId="7e36a18e-a7cc-47bb-8437-d1107c8bc392" providerId="ADAL" clId="{D803AAD9-94E9-4F1A-806C-71157F32CE44}" dt="2021-09-02T11:10:35.210" v="123" actId="1076"/>
        <pc:sldMkLst>
          <pc:docMk/>
          <pc:sldMk cId="3367927059" sldId="264"/>
        </pc:sldMkLst>
        <pc:spChg chg="mod">
          <ac:chgData name="Kleffelgård, Jon Kristian" userId="7e36a18e-a7cc-47bb-8437-d1107c8bc392" providerId="ADAL" clId="{D803AAD9-94E9-4F1A-806C-71157F32CE44}" dt="2021-09-02T11:02:29.261" v="65" actId="20577"/>
          <ac:spMkLst>
            <pc:docMk/>
            <pc:sldMk cId="3367927059" sldId="264"/>
            <ac:spMk id="3" creationId="{00000000-0000-0000-0000-000000000000}"/>
          </ac:spMkLst>
        </pc:spChg>
        <pc:spChg chg="mod">
          <ac:chgData name="Kleffelgård, Jon Kristian" userId="7e36a18e-a7cc-47bb-8437-d1107c8bc392" providerId="ADAL" clId="{D803AAD9-94E9-4F1A-806C-71157F32CE44}" dt="2021-09-02T11:03:40.018" v="84" actId="20577"/>
          <ac:spMkLst>
            <pc:docMk/>
            <pc:sldMk cId="3367927059" sldId="264"/>
            <ac:spMk id="18" creationId="{F9B44DBE-F8C5-41D8-8158-22ECCEB7EE39}"/>
          </ac:spMkLst>
        </pc:spChg>
        <pc:spChg chg="mod">
          <ac:chgData name="Kleffelgård, Jon Kristian" userId="7e36a18e-a7cc-47bb-8437-d1107c8bc392" providerId="ADAL" clId="{D803AAD9-94E9-4F1A-806C-71157F32CE44}" dt="2021-09-02T11:06:45.282" v="105" actId="20577"/>
          <ac:spMkLst>
            <pc:docMk/>
            <pc:sldMk cId="3367927059" sldId="264"/>
            <ac:spMk id="289" creationId="{00000000-0000-0000-0000-000000000000}"/>
          </ac:spMkLst>
        </pc:spChg>
        <pc:spChg chg="mod">
          <ac:chgData name="Kleffelgård, Jon Kristian" userId="7e36a18e-a7cc-47bb-8437-d1107c8bc392" providerId="ADAL" clId="{D803AAD9-94E9-4F1A-806C-71157F32CE44}" dt="2021-09-02T11:02:48.430" v="69" actId="20577"/>
          <ac:spMkLst>
            <pc:docMk/>
            <pc:sldMk cId="3367927059" sldId="264"/>
            <ac:spMk id="290" creationId="{00000000-0000-0000-0000-000000000000}"/>
          </ac:spMkLst>
        </pc:spChg>
        <pc:spChg chg="mod">
          <ac:chgData name="Kleffelgård, Jon Kristian" userId="7e36a18e-a7cc-47bb-8437-d1107c8bc392" providerId="ADAL" clId="{D803AAD9-94E9-4F1A-806C-71157F32CE44}" dt="2021-09-02T11:02:55.532" v="73" actId="20577"/>
          <ac:spMkLst>
            <pc:docMk/>
            <pc:sldMk cId="3367927059" sldId="264"/>
            <ac:spMk id="872" creationId="{59FFBE77-3AA6-4B9C-94C1-584A2A4C7011}"/>
          </ac:spMkLst>
        </pc:spChg>
        <pc:graphicFrameChg chg="add del mod">
          <ac:chgData name="Kleffelgård, Jon Kristian" userId="7e36a18e-a7cc-47bb-8437-d1107c8bc392" providerId="ADAL" clId="{D803AAD9-94E9-4F1A-806C-71157F32CE44}" dt="2021-09-02T11:10:16.040" v="120" actId="478"/>
          <ac:graphicFrameMkLst>
            <pc:docMk/>
            <pc:sldMk cId="3367927059" sldId="264"/>
            <ac:graphicFrameMk id="17" creationId="{00000000-0008-0000-1500-000002000000}"/>
          </ac:graphicFrameMkLst>
        </pc:graphicFrameChg>
        <pc:picChg chg="del">
          <ac:chgData name="Kleffelgård, Jon Kristian" userId="7e36a18e-a7cc-47bb-8437-d1107c8bc392" providerId="ADAL" clId="{D803AAD9-94E9-4F1A-806C-71157F32CE44}" dt="2021-09-02T11:10:03.729" v="117" actId="478"/>
          <ac:picMkLst>
            <pc:docMk/>
            <pc:sldMk cId="3367927059" sldId="264"/>
            <ac:picMk id="2" creationId="{2538E424-AE1A-4DC0-A5AA-37AEC4828268}"/>
          </ac:picMkLst>
        </pc:picChg>
        <pc:picChg chg="add del">
          <ac:chgData name="Kleffelgård, Jon Kristian" userId="7e36a18e-a7cc-47bb-8437-d1107c8bc392" providerId="ADAL" clId="{D803AAD9-94E9-4F1A-806C-71157F32CE44}" dt="2021-09-02T11:08:47.399" v="107" actId="478"/>
          <ac:picMkLst>
            <pc:docMk/>
            <pc:sldMk cId="3367927059" sldId="264"/>
            <ac:picMk id="6" creationId="{020BAC8C-D23B-4E46-A6B3-A194514034EC}"/>
          </ac:picMkLst>
        </pc:picChg>
        <pc:picChg chg="add mod">
          <ac:chgData name="Kleffelgård, Jon Kristian" userId="7e36a18e-a7cc-47bb-8437-d1107c8bc392" providerId="ADAL" clId="{D803AAD9-94E9-4F1A-806C-71157F32CE44}" dt="2021-09-02T11:09:04.104" v="111" actId="14100"/>
          <ac:picMkLst>
            <pc:docMk/>
            <pc:sldMk cId="3367927059" sldId="264"/>
            <ac:picMk id="7" creationId="{DE10E734-47A8-4605-8337-0325CD79640A}"/>
          </ac:picMkLst>
        </pc:picChg>
        <pc:picChg chg="add mod">
          <ac:chgData name="Kleffelgård, Jon Kristian" userId="7e36a18e-a7cc-47bb-8437-d1107c8bc392" providerId="ADAL" clId="{D803AAD9-94E9-4F1A-806C-71157F32CE44}" dt="2021-09-02T11:10:35.210" v="123" actId="1076"/>
          <ac:picMkLst>
            <pc:docMk/>
            <pc:sldMk cId="3367927059" sldId="264"/>
            <ac:picMk id="8" creationId="{235838FB-402C-4892-9B79-7820C6BE8438}"/>
          </ac:picMkLst>
        </pc:picChg>
      </pc:sldChg>
      <pc:sldChg chg="modSp mod">
        <pc:chgData name="Kleffelgård, Jon Kristian" userId="7e36a18e-a7cc-47bb-8437-d1107c8bc392" providerId="ADAL" clId="{D803AAD9-94E9-4F1A-806C-71157F32CE44}" dt="2021-09-03T07:50:25.040" v="125" actId="27918"/>
        <pc:sldMkLst>
          <pc:docMk/>
          <pc:sldMk cId="3786566842" sldId="269"/>
        </pc:sldMkLst>
        <pc:graphicFrameChg chg="mod">
          <ac:chgData name="Kleffelgård, Jon Kristian" userId="7e36a18e-a7cc-47bb-8437-d1107c8bc392" providerId="ADAL" clId="{D803AAD9-94E9-4F1A-806C-71157F32CE44}" dt="2021-09-02T11:00:57.779" v="36"/>
          <ac:graphicFrameMkLst>
            <pc:docMk/>
            <pc:sldMk cId="3786566842" sldId="269"/>
            <ac:graphicFrameMk id="8" creationId="{5160546E-45B5-4FCD-984C-F558D130B4B2}"/>
          </ac:graphicFrameMkLst>
        </pc:graphicFrameChg>
      </pc:sldChg>
    </pc:docChg>
  </pc:docChgLst>
  <pc:docChgLst>
    <pc:chgData clId="Web-{F674FAD1-C8B8-8810-AE75-7E8595BAF301}"/>
    <pc:docChg chg="modSld">
      <pc:chgData name="" userId="" providerId="" clId="Web-{F674FAD1-C8B8-8810-AE75-7E8595BAF301}" dt="2021-09-01T08:58:54.175" v="2" actId="20577"/>
      <pc:docMkLst>
        <pc:docMk/>
      </pc:docMkLst>
      <pc:sldChg chg="modSp">
        <pc:chgData name="" userId="" providerId="" clId="Web-{F674FAD1-C8B8-8810-AE75-7E8595BAF301}" dt="2021-09-01T08:58:54.175" v="2" actId="20577"/>
        <pc:sldMkLst>
          <pc:docMk/>
          <pc:sldMk cId="3367927059" sldId="264"/>
        </pc:sldMkLst>
        <pc:spChg chg="mod">
          <ac:chgData name="" userId="" providerId="" clId="Web-{F674FAD1-C8B8-8810-AE75-7E8595BAF301}" dt="2021-09-01T08:58:54.175" v="2" actId="20577"/>
          <ac:spMkLst>
            <pc:docMk/>
            <pc:sldMk cId="3367927059" sldId="264"/>
            <ac:spMk id="117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_10D_E1B26CBA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'Ark1'!$B$2</c:f>
              <c:strCache>
                <c:ptCount val="1"/>
                <c:pt idx="0">
                  <c:v>Helt ledige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0">
                <a:solidFill>
                  <a:schemeClr val="accent1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30"/>
              <c:layout>
                <c:manualLayout>
                  <c:x val="-7.3004482820149298E-3"/>
                  <c:y val="-2.51860495463139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5 089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002-46DB-8853-38FE805A9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3E70C9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'Ark1'!$A$3:$A$34</c:f>
              <c:numCache>
                <c:formatCode>General</c:formatCode>
                <c:ptCount val="32"/>
                <c:pt idx="0">
                  <c:v>201901</c:v>
                </c:pt>
                <c:pt idx="1">
                  <c:v>201902</c:v>
                </c:pt>
                <c:pt idx="2">
                  <c:v>201903</c:v>
                </c:pt>
                <c:pt idx="3">
                  <c:v>201904</c:v>
                </c:pt>
                <c:pt idx="4">
                  <c:v>201905</c:v>
                </c:pt>
                <c:pt idx="5">
                  <c:v>201906</c:v>
                </c:pt>
                <c:pt idx="6">
                  <c:v>201907</c:v>
                </c:pt>
                <c:pt idx="7">
                  <c:v>201908</c:v>
                </c:pt>
                <c:pt idx="8">
                  <c:v>201909</c:v>
                </c:pt>
                <c:pt idx="9">
                  <c:v>201910</c:v>
                </c:pt>
                <c:pt idx="10">
                  <c:v>201911</c:v>
                </c:pt>
                <c:pt idx="11">
                  <c:v>201912</c:v>
                </c:pt>
                <c:pt idx="12">
                  <c:v>202001</c:v>
                </c:pt>
                <c:pt idx="13">
                  <c:v>202002</c:v>
                </c:pt>
                <c:pt idx="14">
                  <c:v>202003</c:v>
                </c:pt>
                <c:pt idx="15">
                  <c:v>202004</c:v>
                </c:pt>
                <c:pt idx="16">
                  <c:v>202005</c:v>
                </c:pt>
                <c:pt idx="17">
                  <c:v>202006</c:v>
                </c:pt>
                <c:pt idx="18">
                  <c:v>202007</c:v>
                </c:pt>
                <c:pt idx="19">
                  <c:v>202008</c:v>
                </c:pt>
                <c:pt idx="20">
                  <c:v>202009</c:v>
                </c:pt>
                <c:pt idx="21">
                  <c:v>202010</c:v>
                </c:pt>
                <c:pt idx="22">
                  <c:v>202011</c:v>
                </c:pt>
                <c:pt idx="23">
                  <c:v>202012</c:v>
                </c:pt>
                <c:pt idx="24">
                  <c:v>202101</c:v>
                </c:pt>
                <c:pt idx="25">
                  <c:v>202102</c:v>
                </c:pt>
                <c:pt idx="26">
                  <c:v>202103</c:v>
                </c:pt>
                <c:pt idx="27">
                  <c:v>202104</c:v>
                </c:pt>
                <c:pt idx="28">
                  <c:v>202105</c:v>
                </c:pt>
                <c:pt idx="29">
                  <c:v>202106</c:v>
                </c:pt>
                <c:pt idx="30">
                  <c:v>202107</c:v>
                </c:pt>
                <c:pt idx="31">
                  <c:v>202108</c:v>
                </c:pt>
              </c:numCache>
            </c:numRef>
          </c:cat>
          <c:val>
            <c:numRef>
              <c:f>'Ark1'!$B$3:$B$34</c:f>
              <c:numCache>
                <c:formatCode>#,##0</c:formatCode>
                <c:ptCount val="32"/>
                <c:pt idx="0">
                  <c:v>5377</c:v>
                </c:pt>
                <c:pt idx="1">
                  <c:v>5057</c:v>
                </c:pt>
                <c:pt idx="2">
                  <c:v>4958</c:v>
                </c:pt>
                <c:pt idx="3">
                  <c:v>4583</c:v>
                </c:pt>
                <c:pt idx="4">
                  <c:v>4235</c:v>
                </c:pt>
                <c:pt idx="5">
                  <c:v>4350</c:v>
                </c:pt>
                <c:pt idx="6">
                  <c:v>4866</c:v>
                </c:pt>
                <c:pt idx="7">
                  <c:v>4797</c:v>
                </c:pt>
                <c:pt idx="8">
                  <c:v>4518</c:v>
                </c:pt>
                <c:pt idx="9">
                  <c:v>4262</c:v>
                </c:pt>
                <c:pt idx="10">
                  <c:v>4299</c:v>
                </c:pt>
                <c:pt idx="11">
                  <c:v>4410</c:v>
                </c:pt>
                <c:pt idx="12">
                  <c:v>5145</c:v>
                </c:pt>
                <c:pt idx="13">
                  <c:v>4929</c:v>
                </c:pt>
                <c:pt idx="14">
                  <c:v>23710</c:v>
                </c:pt>
                <c:pt idx="15">
                  <c:v>20616</c:v>
                </c:pt>
                <c:pt idx="16">
                  <c:v>12998</c:v>
                </c:pt>
                <c:pt idx="17">
                  <c:v>9423</c:v>
                </c:pt>
                <c:pt idx="18">
                  <c:v>9638</c:v>
                </c:pt>
                <c:pt idx="19">
                  <c:v>8370</c:v>
                </c:pt>
                <c:pt idx="20">
                  <c:v>6879</c:v>
                </c:pt>
                <c:pt idx="21">
                  <c:v>6442</c:v>
                </c:pt>
                <c:pt idx="22">
                  <c:v>6715</c:v>
                </c:pt>
                <c:pt idx="23">
                  <c:v>6572</c:v>
                </c:pt>
                <c:pt idx="24">
                  <c:v>8768</c:v>
                </c:pt>
                <c:pt idx="25">
                  <c:v>7762</c:v>
                </c:pt>
                <c:pt idx="26">
                  <c:v>7322</c:v>
                </c:pt>
                <c:pt idx="27">
                  <c:v>6814</c:v>
                </c:pt>
                <c:pt idx="28">
                  <c:v>5622</c:v>
                </c:pt>
                <c:pt idx="29">
                  <c:v>5476</c:v>
                </c:pt>
                <c:pt idx="30">
                  <c:v>5672</c:v>
                </c:pt>
                <c:pt idx="31">
                  <c:v>5089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0F2-4CDF-AE1C-E52DE1B9BAEC}"/>
            </c:ext>
          </c:extLst>
        </c:ser>
        <c:ser>
          <c:idx val="1"/>
          <c:order val="1"/>
          <c:tx>
            <c:strRef>
              <c:f>'Ark1'!$C$2</c:f>
              <c:strCache>
                <c:ptCount val="1"/>
                <c:pt idx="0">
                  <c:v>Delvis ledige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0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30"/>
              <c:layout>
                <c:manualLayout>
                  <c:x val="-2.920179312806036E-3"/>
                  <c:y val="2.014883963705108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3857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002-46DB-8853-38FE805A9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57E31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'Ark1'!$A$3:$A$34</c:f>
              <c:numCache>
                <c:formatCode>General</c:formatCode>
                <c:ptCount val="32"/>
                <c:pt idx="0">
                  <c:v>201901</c:v>
                </c:pt>
                <c:pt idx="1">
                  <c:v>201902</c:v>
                </c:pt>
                <c:pt idx="2">
                  <c:v>201903</c:v>
                </c:pt>
                <c:pt idx="3">
                  <c:v>201904</c:v>
                </c:pt>
                <c:pt idx="4">
                  <c:v>201905</c:v>
                </c:pt>
                <c:pt idx="5">
                  <c:v>201906</c:v>
                </c:pt>
                <c:pt idx="6">
                  <c:v>201907</c:v>
                </c:pt>
                <c:pt idx="7">
                  <c:v>201908</c:v>
                </c:pt>
                <c:pt idx="8">
                  <c:v>201909</c:v>
                </c:pt>
                <c:pt idx="9">
                  <c:v>201910</c:v>
                </c:pt>
                <c:pt idx="10">
                  <c:v>201911</c:v>
                </c:pt>
                <c:pt idx="11">
                  <c:v>201912</c:v>
                </c:pt>
                <c:pt idx="12">
                  <c:v>202001</c:v>
                </c:pt>
                <c:pt idx="13">
                  <c:v>202002</c:v>
                </c:pt>
                <c:pt idx="14">
                  <c:v>202003</c:v>
                </c:pt>
                <c:pt idx="15">
                  <c:v>202004</c:v>
                </c:pt>
                <c:pt idx="16">
                  <c:v>202005</c:v>
                </c:pt>
                <c:pt idx="17">
                  <c:v>202006</c:v>
                </c:pt>
                <c:pt idx="18">
                  <c:v>202007</c:v>
                </c:pt>
                <c:pt idx="19">
                  <c:v>202008</c:v>
                </c:pt>
                <c:pt idx="20">
                  <c:v>202009</c:v>
                </c:pt>
                <c:pt idx="21">
                  <c:v>202010</c:v>
                </c:pt>
                <c:pt idx="22">
                  <c:v>202011</c:v>
                </c:pt>
                <c:pt idx="23">
                  <c:v>202012</c:v>
                </c:pt>
                <c:pt idx="24">
                  <c:v>202101</c:v>
                </c:pt>
                <c:pt idx="25">
                  <c:v>202102</c:v>
                </c:pt>
                <c:pt idx="26">
                  <c:v>202103</c:v>
                </c:pt>
                <c:pt idx="27">
                  <c:v>202104</c:v>
                </c:pt>
                <c:pt idx="28">
                  <c:v>202105</c:v>
                </c:pt>
                <c:pt idx="29">
                  <c:v>202106</c:v>
                </c:pt>
                <c:pt idx="30">
                  <c:v>202107</c:v>
                </c:pt>
                <c:pt idx="31">
                  <c:v>202108</c:v>
                </c:pt>
              </c:numCache>
            </c:numRef>
          </c:cat>
          <c:val>
            <c:numRef>
              <c:f>'Ark1'!$C$3:$C$34</c:f>
              <c:numCache>
                <c:formatCode>#,##0</c:formatCode>
                <c:ptCount val="32"/>
                <c:pt idx="0">
                  <c:v>2327</c:v>
                </c:pt>
                <c:pt idx="1">
                  <c:v>2443</c:v>
                </c:pt>
                <c:pt idx="2">
                  <c:v>2420</c:v>
                </c:pt>
                <c:pt idx="3">
                  <c:v>2323</c:v>
                </c:pt>
                <c:pt idx="4">
                  <c:v>2340</c:v>
                </c:pt>
                <c:pt idx="5">
                  <c:v>2319</c:v>
                </c:pt>
                <c:pt idx="6">
                  <c:v>1764</c:v>
                </c:pt>
                <c:pt idx="7">
                  <c:v>2007</c:v>
                </c:pt>
                <c:pt idx="8">
                  <c:v>2243</c:v>
                </c:pt>
                <c:pt idx="9">
                  <c:v>2222</c:v>
                </c:pt>
                <c:pt idx="10">
                  <c:v>2281</c:v>
                </c:pt>
                <c:pt idx="11">
                  <c:v>2361</c:v>
                </c:pt>
                <c:pt idx="12">
                  <c:v>2113</c:v>
                </c:pt>
                <c:pt idx="13">
                  <c:v>2336</c:v>
                </c:pt>
                <c:pt idx="14">
                  <c:v>8595</c:v>
                </c:pt>
                <c:pt idx="15">
                  <c:v>11505</c:v>
                </c:pt>
                <c:pt idx="16">
                  <c:v>13097</c:v>
                </c:pt>
                <c:pt idx="17">
                  <c:v>9795</c:v>
                </c:pt>
                <c:pt idx="18">
                  <c:v>6511</c:v>
                </c:pt>
                <c:pt idx="19">
                  <c:v>6192</c:v>
                </c:pt>
                <c:pt idx="20">
                  <c:v>6046</c:v>
                </c:pt>
                <c:pt idx="21">
                  <c:v>5445</c:v>
                </c:pt>
                <c:pt idx="22">
                  <c:v>5348</c:v>
                </c:pt>
                <c:pt idx="23">
                  <c:v>5309</c:v>
                </c:pt>
                <c:pt idx="24">
                  <c:v>4829</c:v>
                </c:pt>
                <c:pt idx="25">
                  <c:v>5751</c:v>
                </c:pt>
                <c:pt idx="26">
                  <c:v>5824</c:v>
                </c:pt>
                <c:pt idx="27">
                  <c:v>5432</c:v>
                </c:pt>
                <c:pt idx="28">
                  <c:v>5408</c:v>
                </c:pt>
                <c:pt idx="29">
                  <c:v>4899</c:v>
                </c:pt>
                <c:pt idx="30">
                  <c:v>3870</c:v>
                </c:pt>
                <c:pt idx="31">
                  <c:v>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0F2-4CDF-AE1C-E52DE1B9BAEC}"/>
            </c:ext>
          </c:extLst>
        </c:ser>
        <c:ser>
          <c:idx val="2"/>
          <c:order val="2"/>
          <c:tx>
            <c:strRef>
              <c:f>'Ark1'!$D$2</c:f>
              <c:strCache>
                <c:ptCount val="1"/>
                <c:pt idx="0">
                  <c:v>Arbeidssøkere i tiltak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0">
                <a:solidFill>
                  <a:schemeClr val="accent3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30"/>
              <c:layout>
                <c:manualLayout>
                  <c:x val="2.9201793128059289E-3"/>
                  <c:y val="-2.51860495463139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002-46DB-8853-38FE805A9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A7A7A7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'Ark1'!$A$3:$A$34</c:f>
              <c:numCache>
                <c:formatCode>General</c:formatCode>
                <c:ptCount val="32"/>
                <c:pt idx="0">
                  <c:v>201901</c:v>
                </c:pt>
                <c:pt idx="1">
                  <c:v>201902</c:v>
                </c:pt>
                <c:pt idx="2">
                  <c:v>201903</c:v>
                </c:pt>
                <c:pt idx="3">
                  <c:v>201904</c:v>
                </c:pt>
                <c:pt idx="4">
                  <c:v>201905</c:v>
                </c:pt>
                <c:pt idx="5">
                  <c:v>201906</c:v>
                </c:pt>
                <c:pt idx="6">
                  <c:v>201907</c:v>
                </c:pt>
                <c:pt idx="7">
                  <c:v>201908</c:v>
                </c:pt>
                <c:pt idx="8">
                  <c:v>201909</c:v>
                </c:pt>
                <c:pt idx="9">
                  <c:v>201910</c:v>
                </c:pt>
                <c:pt idx="10">
                  <c:v>201911</c:v>
                </c:pt>
                <c:pt idx="11">
                  <c:v>201912</c:v>
                </c:pt>
                <c:pt idx="12">
                  <c:v>202001</c:v>
                </c:pt>
                <c:pt idx="13">
                  <c:v>202002</c:v>
                </c:pt>
                <c:pt idx="14">
                  <c:v>202003</c:v>
                </c:pt>
                <c:pt idx="15">
                  <c:v>202004</c:v>
                </c:pt>
                <c:pt idx="16">
                  <c:v>202005</c:v>
                </c:pt>
                <c:pt idx="17">
                  <c:v>202006</c:v>
                </c:pt>
                <c:pt idx="18">
                  <c:v>202007</c:v>
                </c:pt>
                <c:pt idx="19">
                  <c:v>202008</c:v>
                </c:pt>
                <c:pt idx="20">
                  <c:v>202009</c:v>
                </c:pt>
                <c:pt idx="21">
                  <c:v>202010</c:v>
                </c:pt>
                <c:pt idx="22">
                  <c:v>202011</c:v>
                </c:pt>
                <c:pt idx="23">
                  <c:v>202012</c:v>
                </c:pt>
                <c:pt idx="24">
                  <c:v>202101</c:v>
                </c:pt>
                <c:pt idx="25">
                  <c:v>202102</c:v>
                </c:pt>
                <c:pt idx="26">
                  <c:v>202103</c:v>
                </c:pt>
                <c:pt idx="27">
                  <c:v>202104</c:v>
                </c:pt>
                <c:pt idx="28">
                  <c:v>202105</c:v>
                </c:pt>
                <c:pt idx="29">
                  <c:v>202106</c:v>
                </c:pt>
                <c:pt idx="30">
                  <c:v>202107</c:v>
                </c:pt>
                <c:pt idx="31">
                  <c:v>202108</c:v>
                </c:pt>
              </c:numCache>
            </c:numRef>
          </c:cat>
          <c:val>
            <c:numRef>
              <c:f>'Ark1'!$D$3:$D$34</c:f>
              <c:numCache>
                <c:formatCode>#,##0</c:formatCode>
                <c:ptCount val="32"/>
                <c:pt idx="0">
                  <c:v>1296</c:v>
                </c:pt>
                <c:pt idx="1">
                  <c:v>1441</c:v>
                </c:pt>
                <c:pt idx="2">
                  <c:v>1369</c:v>
                </c:pt>
                <c:pt idx="3">
                  <c:v>1325</c:v>
                </c:pt>
                <c:pt idx="4">
                  <c:v>1236</c:v>
                </c:pt>
                <c:pt idx="5">
                  <c:v>935</c:v>
                </c:pt>
                <c:pt idx="6">
                  <c:v>693</c:v>
                </c:pt>
                <c:pt idx="7">
                  <c:v>772</c:v>
                </c:pt>
                <c:pt idx="8">
                  <c:v>883</c:v>
                </c:pt>
                <c:pt idx="9">
                  <c:v>986</c:v>
                </c:pt>
                <c:pt idx="10">
                  <c:v>990</c:v>
                </c:pt>
                <c:pt idx="11">
                  <c:v>962</c:v>
                </c:pt>
                <c:pt idx="12">
                  <c:v>916</c:v>
                </c:pt>
                <c:pt idx="13">
                  <c:v>978</c:v>
                </c:pt>
                <c:pt idx="14">
                  <c:v>953</c:v>
                </c:pt>
                <c:pt idx="15">
                  <c:v>920</c:v>
                </c:pt>
                <c:pt idx="16">
                  <c:v>886</c:v>
                </c:pt>
                <c:pt idx="17">
                  <c:v>723</c:v>
                </c:pt>
                <c:pt idx="18">
                  <c:v>585</c:v>
                </c:pt>
                <c:pt idx="19">
                  <c:v>727</c:v>
                </c:pt>
                <c:pt idx="20">
                  <c:v>799</c:v>
                </c:pt>
                <c:pt idx="21">
                  <c:v>906</c:v>
                </c:pt>
                <c:pt idx="22">
                  <c:v>994</c:v>
                </c:pt>
                <c:pt idx="23">
                  <c:v>999</c:v>
                </c:pt>
                <c:pt idx="24">
                  <c:v>886</c:v>
                </c:pt>
                <c:pt idx="25">
                  <c:v>1088</c:v>
                </c:pt>
                <c:pt idx="26">
                  <c:v>1106</c:v>
                </c:pt>
                <c:pt idx="27">
                  <c:v>1185</c:v>
                </c:pt>
                <c:pt idx="28">
                  <c:v>1168</c:v>
                </c:pt>
                <c:pt idx="29">
                  <c:v>985</c:v>
                </c:pt>
                <c:pt idx="30">
                  <c:v>814</c:v>
                </c:pt>
                <c:pt idx="31">
                  <c:v>860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0F2-4CDF-AE1C-E52DE1B9BAEC}"/>
            </c:ext>
          </c:extLst>
        </c:ser>
        <c:ser>
          <c:idx val="3"/>
          <c:order val="3"/>
          <c:tx>
            <c:strRef>
              <c:f>'Ark1'!$E$2</c:f>
              <c:strCache>
                <c:ptCount val="1"/>
                <c:pt idx="0">
                  <c:v>Sum arbeidssøkere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solidFill>
                <a:srgbClr val="C00000"/>
              </a:solidFill>
              <a:ln w="57150">
                <a:solidFill>
                  <a:srgbClr val="C00000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30"/>
              <c:layout>
                <c:manualLayout>
                  <c:x val="2.9201793128059289E-3"/>
                  <c:y val="-2.518604954631406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  <a:r>
                      <a:rPr lang="en-US" baseline="0"/>
                      <a:t> 806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002-46DB-8853-38FE805A9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C00000"/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'Ark1'!$A$3:$A$34</c:f>
              <c:numCache>
                <c:formatCode>General</c:formatCode>
                <c:ptCount val="32"/>
                <c:pt idx="0">
                  <c:v>201901</c:v>
                </c:pt>
                <c:pt idx="1">
                  <c:v>201902</c:v>
                </c:pt>
                <c:pt idx="2">
                  <c:v>201903</c:v>
                </c:pt>
                <c:pt idx="3">
                  <c:v>201904</c:v>
                </c:pt>
                <c:pt idx="4">
                  <c:v>201905</c:v>
                </c:pt>
                <c:pt idx="5">
                  <c:v>201906</c:v>
                </c:pt>
                <c:pt idx="6">
                  <c:v>201907</c:v>
                </c:pt>
                <c:pt idx="7">
                  <c:v>201908</c:v>
                </c:pt>
                <c:pt idx="8">
                  <c:v>201909</c:v>
                </c:pt>
                <c:pt idx="9">
                  <c:v>201910</c:v>
                </c:pt>
                <c:pt idx="10">
                  <c:v>201911</c:v>
                </c:pt>
                <c:pt idx="11">
                  <c:v>201912</c:v>
                </c:pt>
                <c:pt idx="12">
                  <c:v>202001</c:v>
                </c:pt>
                <c:pt idx="13">
                  <c:v>202002</c:v>
                </c:pt>
                <c:pt idx="14">
                  <c:v>202003</c:v>
                </c:pt>
                <c:pt idx="15">
                  <c:v>202004</c:v>
                </c:pt>
                <c:pt idx="16">
                  <c:v>202005</c:v>
                </c:pt>
                <c:pt idx="17">
                  <c:v>202006</c:v>
                </c:pt>
                <c:pt idx="18">
                  <c:v>202007</c:v>
                </c:pt>
                <c:pt idx="19">
                  <c:v>202008</c:v>
                </c:pt>
                <c:pt idx="20">
                  <c:v>202009</c:v>
                </c:pt>
                <c:pt idx="21">
                  <c:v>202010</c:v>
                </c:pt>
                <c:pt idx="22">
                  <c:v>202011</c:v>
                </c:pt>
                <c:pt idx="23">
                  <c:v>202012</c:v>
                </c:pt>
                <c:pt idx="24">
                  <c:v>202101</c:v>
                </c:pt>
                <c:pt idx="25">
                  <c:v>202102</c:v>
                </c:pt>
                <c:pt idx="26">
                  <c:v>202103</c:v>
                </c:pt>
                <c:pt idx="27">
                  <c:v>202104</c:v>
                </c:pt>
                <c:pt idx="28">
                  <c:v>202105</c:v>
                </c:pt>
                <c:pt idx="29">
                  <c:v>202106</c:v>
                </c:pt>
                <c:pt idx="30">
                  <c:v>202107</c:v>
                </c:pt>
                <c:pt idx="31">
                  <c:v>202108</c:v>
                </c:pt>
              </c:numCache>
            </c:numRef>
          </c:cat>
          <c:val>
            <c:numRef>
              <c:f>'Ark1'!$E$3:$E$34</c:f>
              <c:numCache>
                <c:formatCode>#,##0</c:formatCode>
                <c:ptCount val="32"/>
                <c:pt idx="0">
                  <c:v>9000</c:v>
                </c:pt>
                <c:pt idx="1">
                  <c:v>8941</c:v>
                </c:pt>
                <c:pt idx="2">
                  <c:v>8747</c:v>
                </c:pt>
                <c:pt idx="3">
                  <c:v>8231</c:v>
                </c:pt>
                <c:pt idx="4">
                  <c:v>7811</c:v>
                </c:pt>
                <c:pt idx="5">
                  <c:v>7604</c:v>
                </c:pt>
                <c:pt idx="6">
                  <c:v>7323</c:v>
                </c:pt>
                <c:pt idx="7">
                  <c:v>7576</c:v>
                </c:pt>
                <c:pt idx="8">
                  <c:v>7644</c:v>
                </c:pt>
                <c:pt idx="9">
                  <c:v>7470</c:v>
                </c:pt>
                <c:pt idx="10">
                  <c:v>7570</c:v>
                </c:pt>
                <c:pt idx="11">
                  <c:v>7733</c:v>
                </c:pt>
                <c:pt idx="12">
                  <c:v>8174</c:v>
                </c:pt>
                <c:pt idx="13">
                  <c:v>8243</c:v>
                </c:pt>
                <c:pt idx="14">
                  <c:v>33258</c:v>
                </c:pt>
                <c:pt idx="15">
                  <c:v>33041</c:v>
                </c:pt>
                <c:pt idx="16">
                  <c:v>26981</c:v>
                </c:pt>
                <c:pt idx="17">
                  <c:v>19941</c:v>
                </c:pt>
                <c:pt idx="18">
                  <c:v>16734</c:v>
                </c:pt>
                <c:pt idx="19">
                  <c:v>15289</c:v>
                </c:pt>
                <c:pt idx="20">
                  <c:v>13724</c:v>
                </c:pt>
                <c:pt idx="21">
                  <c:v>12793</c:v>
                </c:pt>
                <c:pt idx="22">
                  <c:v>13057</c:v>
                </c:pt>
                <c:pt idx="23">
                  <c:v>12880</c:v>
                </c:pt>
                <c:pt idx="24">
                  <c:v>14483</c:v>
                </c:pt>
                <c:pt idx="25">
                  <c:v>14601</c:v>
                </c:pt>
                <c:pt idx="26">
                  <c:v>14252</c:v>
                </c:pt>
                <c:pt idx="27">
                  <c:v>13431</c:v>
                </c:pt>
                <c:pt idx="28">
                  <c:v>12198</c:v>
                </c:pt>
                <c:pt idx="29">
                  <c:v>11360</c:v>
                </c:pt>
                <c:pt idx="30">
                  <c:v>10356</c:v>
                </c:pt>
                <c:pt idx="31">
                  <c:v>9806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0F2-4CDF-AE1C-E52DE1B9B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5979471"/>
        <c:axId val="1345985711"/>
      </c:lineChart>
      <c:catAx>
        <c:axId val="1345979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n-US"/>
          </a:p>
        </c:txPr>
        <c:crossAx val="1345985711"/>
        <c:crosses val="autoZero"/>
        <c:auto val="1"/>
        <c:lblAlgn val="ctr"/>
        <c:lblOffset val="100"/>
        <c:noMultiLvlLbl val="0"/>
      </c:catAx>
      <c:valAx>
        <c:axId val="1345985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n-US"/>
          </a:p>
        </c:txPr>
        <c:crossAx val="1345979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 Nova Light" panose="020B0304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E333A-2CA9-41E4-AA26-F892907B89B6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EEFBC-E1EB-4706-9A8A-807C8CB5C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388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EEFBC-E1EB-4706-9A8A-807C8CB5C0B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7590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41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EEFBC-E1EB-4706-9A8A-807C8CB5C0B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9141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39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5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9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175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05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4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37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969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291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420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96E4-69C3-44EF-9815-59DE57EAD13A}" type="datetimeFigureOut">
              <a:rPr lang="nb-NO" smtClean="0"/>
              <a:t>03.09.2021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CB4C4-041B-4BDE-8369-E254DB50175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gif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b-NO" sz="2800">
                <a:solidFill>
                  <a:schemeClr val="bg1"/>
                </a:solidFill>
                <a:latin typeface="Arial Nova Light"/>
              </a:rPr>
              <a:t>Arbeidsmarkedet i Trøndelag august 2021</a:t>
            </a:r>
            <a:endParaRPr lang="nb-NO" sz="280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889" y="6299333"/>
            <a:ext cx="799607" cy="502610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206936" y="1069033"/>
            <a:ext cx="193109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Ved utgangen av august er det</a:t>
            </a:r>
            <a:r>
              <a:rPr lang="nb-NO" sz="1200" b="1">
                <a:latin typeface="Calibri"/>
                <a:cs typeface="Calibri"/>
              </a:rPr>
              <a:t> 5 089 helt ledige. </a:t>
            </a:r>
            <a:r>
              <a:rPr lang="nb-NO" sz="1200">
                <a:latin typeface="Calibri"/>
                <a:cs typeface="Calibri"/>
              </a:rPr>
              <a:t>Det utgjør</a:t>
            </a:r>
            <a:r>
              <a:rPr lang="nb-NO" sz="1200" b="1">
                <a:latin typeface="Calibri"/>
                <a:cs typeface="Calibri"/>
              </a:rPr>
              <a:t> 2,0 % </a:t>
            </a:r>
            <a:r>
              <a:rPr lang="nb-NO" sz="1200">
                <a:latin typeface="Calibri"/>
                <a:cs typeface="Calibri"/>
              </a:rPr>
              <a:t>av arbeidsstyrken. Av disse er </a:t>
            </a:r>
            <a:r>
              <a:rPr lang="nb-NO" sz="1200" b="1">
                <a:latin typeface="Calibri"/>
                <a:cs typeface="Calibri"/>
              </a:rPr>
              <a:t> 2 128 </a:t>
            </a:r>
            <a:r>
              <a:rPr lang="nb-NO" sz="1200">
                <a:latin typeface="Calibri"/>
                <a:cs typeface="Calibri"/>
              </a:rPr>
              <a:t>kvinner og </a:t>
            </a:r>
            <a:r>
              <a:rPr lang="nb-NO" sz="1200" b="1">
                <a:latin typeface="Calibri"/>
                <a:cs typeface="Calibri"/>
              </a:rPr>
              <a:t> </a:t>
            </a:r>
            <a:br>
              <a:rPr lang="nb-NO" sz="1200" b="1">
                <a:latin typeface="Calibri"/>
                <a:cs typeface="Calibri"/>
              </a:rPr>
            </a:br>
            <a:r>
              <a:rPr lang="nb-NO" sz="1200" b="1">
                <a:latin typeface="Calibri"/>
                <a:cs typeface="Calibri"/>
              </a:rPr>
              <a:t>2 961 </a:t>
            </a:r>
            <a:r>
              <a:rPr lang="nb-NO" sz="1200">
                <a:latin typeface="Calibri"/>
                <a:cs typeface="Calibri"/>
              </a:rPr>
              <a:t>menn. I tillegg er </a:t>
            </a:r>
          </a:p>
          <a:p>
            <a:r>
              <a:rPr lang="nb-NO" sz="1200">
                <a:latin typeface="Calibri"/>
                <a:cs typeface="Calibri"/>
              </a:rPr>
              <a:t>1,5 % av arbeidsstyrken </a:t>
            </a:r>
            <a:r>
              <a:rPr lang="nb-NO" sz="1200" b="1">
                <a:latin typeface="Calibri"/>
                <a:cs typeface="Calibri"/>
              </a:rPr>
              <a:t>delvis ledige</a:t>
            </a:r>
            <a:r>
              <a:rPr lang="nb-NO" sz="1200">
                <a:latin typeface="Calibri"/>
                <a:cs typeface="Calibri"/>
              </a:rPr>
              <a:t>.</a:t>
            </a:r>
          </a:p>
        </p:txBody>
      </p:sp>
      <p:sp>
        <p:nvSpPr>
          <p:cNvPr id="289" name="TekstSylinder 288"/>
          <p:cNvSpPr txBox="1"/>
          <p:nvPr/>
        </p:nvSpPr>
        <p:spPr>
          <a:xfrm>
            <a:off x="7206936" y="4557265"/>
            <a:ext cx="195551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>
                <a:latin typeface="Calibri"/>
                <a:cs typeface="Calibri"/>
              </a:rPr>
              <a:t>Ungdomsledigheten</a:t>
            </a:r>
            <a:r>
              <a:rPr lang="nb-NO" sz="1200">
                <a:latin typeface="Calibri"/>
                <a:cs typeface="Calibri"/>
              </a:rPr>
              <a:t> </a:t>
            </a:r>
          </a:p>
          <a:p>
            <a:r>
              <a:rPr lang="nb-NO" sz="1200">
                <a:latin typeface="Calibri"/>
                <a:cs typeface="Calibri"/>
              </a:rPr>
              <a:t>er</a:t>
            </a:r>
            <a:r>
              <a:rPr lang="nb-NO" sz="1200" b="1">
                <a:latin typeface="Calibri"/>
                <a:cs typeface="Calibri"/>
              </a:rPr>
              <a:t> 2,5 </a:t>
            </a:r>
            <a:r>
              <a:rPr lang="nb-NO" sz="1200">
                <a:latin typeface="Calibri"/>
                <a:cs typeface="Calibri"/>
              </a:rPr>
              <a:t>%. I alt er </a:t>
            </a:r>
            <a:br>
              <a:rPr lang="nb-NO" sz="1200">
                <a:latin typeface="Calibri"/>
                <a:cs typeface="Calibri"/>
              </a:rPr>
            </a:br>
            <a:r>
              <a:rPr lang="nb-NO" sz="1200">
                <a:latin typeface="Calibri"/>
                <a:cs typeface="Calibri"/>
              </a:rPr>
              <a:t>1 603 personer</a:t>
            </a:r>
          </a:p>
          <a:p>
            <a:r>
              <a:rPr lang="nb-NO" sz="1200">
                <a:latin typeface="Calibri"/>
                <a:cs typeface="Calibri"/>
              </a:rPr>
              <a:t>under 30 år helt ledig.</a:t>
            </a:r>
          </a:p>
        </p:txBody>
      </p:sp>
      <p:sp>
        <p:nvSpPr>
          <p:cNvPr id="290" name="TekstSylinder 289"/>
          <p:cNvSpPr txBox="1"/>
          <p:nvPr/>
        </p:nvSpPr>
        <p:spPr>
          <a:xfrm>
            <a:off x="7221992" y="2784999"/>
            <a:ext cx="17568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Til sammen var 860 i et </a:t>
            </a:r>
            <a:r>
              <a:rPr lang="nb-NO" sz="1200" b="1">
                <a:latin typeface="Calibri"/>
                <a:cs typeface="Calibri"/>
              </a:rPr>
              <a:t>arbeidsrettet tiltak</a:t>
            </a:r>
            <a:r>
              <a:rPr lang="nb-NO" sz="1200">
                <a:latin typeface="Calibri"/>
                <a:cs typeface="Calibri"/>
              </a:rPr>
              <a:t>. Det utgjør 0,3 </a:t>
            </a:r>
            <a:r>
              <a:rPr lang="nb-NO" sz="1200" b="1">
                <a:latin typeface="Calibri"/>
                <a:cs typeface="Calibri"/>
              </a:rPr>
              <a:t>%</a:t>
            </a:r>
            <a:r>
              <a:rPr lang="nb-NO" sz="1200">
                <a:latin typeface="Calibri"/>
                <a:cs typeface="Calibri"/>
              </a:rPr>
              <a:t> av arbeidsstyrken.</a:t>
            </a:r>
          </a:p>
        </p:txBody>
      </p:sp>
      <p:pic>
        <p:nvPicPr>
          <p:cNvPr id="1377" name="Bilde 137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465" y="1406490"/>
            <a:ext cx="1150643" cy="723368"/>
          </a:xfrm>
          <a:prstGeom prst="rect">
            <a:avLst/>
          </a:prstGeom>
          <a:noFill/>
        </p:spPr>
      </p:pic>
      <p:sp>
        <p:nvSpPr>
          <p:cNvPr id="872" name="TekstSylinder 871">
            <a:extLst>
              <a:ext uri="{FF2B5EF4-FFF2-40B4-BE49-F238E27FC236}">
                <a16:creationId xmlns:a16="http://schemas.microsoft.com/office/drawing/2014/main" id="{59FFBE77-3AA6-4B9C-94C1-584A2A4C7011}"/>
              </a:ext>
            </a:extLst>
          </p:cNvPr>
          <p:cNvSpPr txBox="1"/>
          <p:nvPr/>
        </p:nvSpPr>
        <p:spPr>
          <a:xfrm>
            <a:off x="7221992" y="3763465"/>
            <a:ext cx="175680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 b="1">
                <a:latin typeface="Calibri"/>
                <a:cs typeface="Calibri"/>
              </a:rPr>
              <a:t>Bruttoledigheten</a:t>
            </a:r>
            <a:r>
              <a:rPr lang="nb-NO" sz="1200">
                <a:latin typeface="Calibri"/>
                <a:cs typeface="Calibri"/>
              </a:rPr>
              <a:t> er på 2,3 %</a:t>
            </a:r>
            <a:r>
              <a:rPr lang="nb-NO" sz="1200" b="1">
                <a:latin typeface="Calibri"/>
                <a:cs typeface="Calibri"/>
              </a:rPr>
              <a:t> </a:t>
            </a:r>
            <a:r>
              <a:rPr lang="nb-NO" sz="1200">
                <a:latin typeface="Calibri"/>
                <a:cs typeface="Calibri"/>
              </a:rPr>
              <a:t>av arbeidsstyrken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9B44DBE-F8C5-41D8-8158-22ECCEB7EE39}"/>
              </a:ext>
            </a:extLst>
          </p:cNvPr>
          <p:cNvSpPr txBox="1"/>
          <p:nvPr/>
        </p:nvSpPr>
        <p:spPr>
          <a:xfrm>
            <a:off x="7219437" y="5539226"/>
            <a:ext cx="19310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200">
                <a:latin typeface="Calibri"/>
                <a:cs typeface="Calibri"/>
              </a:rPr>
              <a:t>Andelen </a:t>
            </a:r>
            <a:r>
              <a:rPr lang="nb-NO" sz="1200" b="1">
                <a:latin typeface="Calibri"/>
                <a:cs typeface="Calibri"/>
              </a:rPr>
              <a:t>langtidsledige</a:t>
            </a:r>
            <a:r>
              <a:rPr lang="nb-NO" sz="1200">
                <a:latin typeface="Calibri"/>
                <a:cs typeface="Calibri"/>
              </a:rPr>
              <a:t> er 34 %. Til sammen </a:t>
            </a:r>
            <a:br>
              <a:rPr lang="nb-NO" sz="1200">
                <a:latin typeface="Calibri"/>
                <a:cs typeface="Calibri"/>
              </a:rPr>
            </a:br>
            <a:r>
              <a:rPr lang="nb-NO" sz="1200">
                <a:latin typeface="Calibri"/>
                <a:cs typeface="Calibri"/>
              </a:rPr>
              <a:t>1 741 personer </a:t>
            </a:r>
            <a:endParaRPr lang="nb-NO" sz="1200">
              <a:latin typeface="Calibri" panose="020F0502020204030204" pitchFamily="34" charset="0"/>
            </a:endParaRP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813BDA7D-DB09-4F37-BC3A-2DAD89533F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81" y="2726260"/>
            <a:ext cx="944259" cy="944259"/>
          </a:xfrm>
          <a:prstGeom prst="rect">
            <a:avLst/>
          </a:prstGeom>
          <a:effectLst>
            <a:outerShdw blurRad="469900" dir="240000" sx="35000" sy="35000" algn="ctr" rotWithShape="0">
              <a:srgbClr val="000000">
                <a:alpha val="57000"/>
              </a:srgbClr>
            </a:outerShdw>
          </a:effectLst>
        </p:spPr>
      </p:pic>
      <p:pic>
        <p:nvPicPr>
          <p:cNvPr id="12" name="Bilde 11" descr="Et bilde som inneholder silhuetter&#10;&#10;Automatisk generert beskrivelse">
            <a:extLst>
              <a:ext uri="{FF2B5EF4-FFF2-40B4-BE49-F238E27FC236}">
                <a16:creationId xmlns:a16="http://schemas.microsoft.com/office/drawing/2014/main" id="{A51163E9-934D-4A3D-91B2-3F850DBD67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252" y="4409796"/>
            <a:ext cx="708195" cy="944259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7FE8517C-D6C3-4982-A53C-1FEB0221DA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7507" y="1406490"/>
            <a:ext cx="1383912" cy="1109568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DE10E734-47A8-4605-8337-0325CD79640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9556" y="746701"/>
            <a:ext cx="5767798" cy="5953357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235838FB-402C-4892-9B79-7820C6BE843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74459" y="5304420"/>
            <a:ext cx="944259" cy="111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TekstSylinder 116"/>
          <p:cNvSpPr txBox="1"/>
          <p:nvPr/>
        </p:nvSpPr>
        <p:spPr>
          <a:xfrm>
            <a:off x="107504" y="35913"/>
            <a:ext cx="892899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Utvikling arbeidssøkere i Trøndelag </a:t>
            </a: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160546E-45B5-4FCD-984C-F558D130B4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105779"/>
              </p:ext>
            </p:extLst>
          </p:nvPr>
        </p:nvGraphicFramePr>
        <p:xfrm>
          <a:off x="338400" y="1044000"/>
          <a:ext cx="8698096" cy="5042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656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0" y="-27384"/>
            <a:ext cx="9144000" cy="710788"/>
          </a:xfrm>
          <a:prstGeom prst="rect">
            <a:avLst/>
          </a:prstGeom>
          <a:solidFill>
            <a:srgbClr val="878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3200">
                <a:solidFill>
                  <a:prstClr val="white"/>
                </a:solidFill>
                <a:latin typeface="Arial Nova Light" panose="020B0304020202020204" pitchFamily="34" charset="0"/>
              </a:rPr>
              <a:t>Ti på topp - ledige stillinger i august</a:t>
            </a:r>
            <a:endParaRPr kumimoji="0" lang="nb-NO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</a:endParaRPr>
          </a:p>
        </p:txBody>
      </p:sp>
      <p:pic>
        <p:nvPicPr>
          <p:cNvPr id="1384" name="Bilde 13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6271469"/>
            <a:ext cx="799607" cy="502610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131C0D77-E705-4B48-B8B4-8BBE2CBEDD2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13752" y="2299855"/>
            <a:ext cx="3755348" cy="2493818"/>
          </a:xfrm>
          <a:prstGeom prst="rect">
            <a:avLst/>
          </a:prstGeom>
        </p:spPr>
      </p:pic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E68E7943-8757-4482-82C9-28C7A9723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058096"/>
              </p:ext>
            </p:extLst>
          </p:nvPr>
        </p:nvGraphicFramePr>
        <p:xfrm>
          <a:off x="363105" y="1628270"/>
          <a:ext cx="4735368" cy="3848898"/>
        </p:xfrm>
        <a:graphic>
          <a:graphicData uri="http://schemas.openxmlformats.org/drawingml/2006/table">
            <a:tbl>
              <a:tblPr/>
              <a:tblGrid>
                <a:gridCol w="3850252">
                  <a:extLst>
                    <a:ext uri="{9D8B030D-6E8A-4147-A177-3AD203B41FA5}">
                      <a16:colId xmlns:a16="http://schemas.microsoft.com/office/drawing/2014/main" val="2944238716"/>
                    </a:ext>
                  </a:extLst>
                </a:gridCol>
                <a:gridCol w="885116">
                  <a:extLst>
                    <a:ext uri="{9D8B030D-6E8A-4147-A177-3AD203B41FA5}">
                      <a16:colId xmlns:a16="http://schemas.microsoft.com/office/drawing/2014/main" val="1620174862"/>
                    </a:ext>
                  </a:extLst>
                </a:gridCol>
              </a:tblGrid>
              <a:tr h="333369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Ti på  topp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Antall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58706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Butikkmedarbeidere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255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5948367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Tømrere og snekkere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254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419483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Selgere (engros)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155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554843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Andre pleiemedarbeidere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549396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Elektrikere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937894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Servitører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347056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Sykepleiere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439282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Helsefagarbeidere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554769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Regnskapsmedarbeidere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0346210"/>
                  </a:ext>
                </a:extLst>
              </a:tr>
              <a:tr h="31821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Bilmekanikere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0" i="0" u="none" strike="noStrike">
                          <a:solidFill>
                            <a:srgbClr val="333333"/>
                          </a:solidFill>
                          <a:effectLst/>
                          <a:latin typeface="Arial Nova Light" panose="020B03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757317"/>
                  </a:ext>
                </a:extLst>
              </a:tr>
              <a:tr h="333369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Totalt utlyste stillinger i august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600" b="1" i="0" u="none" strike="noStrike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4 278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86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15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707489-5741-4ca5-aaa2-c669f5994dfb">
      <UserInfo>
        <DisplayName>Krøke, Roar</DisplayName>
        <AccountId>15</AccountId>
        <AccountType/>
      </UserInfo>
      <UserInfo>
        <DisplayName>Eggen, Sigrid Anna</DisplayName>
        <AccountId>14</AccountId>
        <AccountType/>
      </UserInfo>
      <UserInfo>
        <DisplayName>Kleffelgård, Jon Kristian</DisplayName>
        <AccountId>28</AccountId>
        <AccountType/>
      </UserInfo>
      <UserInfo>
        <DisplayName>Wigum, Bente Wold</DisplayName>
        <AccountId>12</AccountId>
        <AccountType/>
      </UserInfo>
      <UserInfo>
        <DisplayName>Haugan, May Beate</DisplayName>
        <AccountId>19</AccountId>
        <AccountType/>
      </UserInfo>
      <UserInfo>
        <DisplayName>Larsen, Ole Kristian</DisplayName>
        <AccountId>392</AccountId>
        <AccountType/>
      </UserInfo>
      <UserInfo>
        <DisplayName>Knudsen, Vegard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D17D6100BE16498716C9DC1D4E27F9" ma:contentTypeVersion="15" ma:contentTypeDescription="Create a new document." ma:contentTypeScope="" ma:versionID="8aae489fdf3f902d3c3989c28e36351f">
  <xsd:schema xmlns:xsd="http://www.w3.org/2001/XMLSchema" xmlns:xs="http://www.w3.org/2001/XMLSchema" xmlns:p="http://schemas.microsoft.com/office/2006/metadata/properties" xmlns:ns2="0a605e1a-3d7c-4389-8e08-63845fbdd9cf" xmlns:ns3="71707489-5741-4ca5-aaa2-c669f5994dfb" targetNamespace="http://schemas.microsoft.com/office/2006/metadata/properties" ma:root="true" ma:fieldsID="a365eb35bb6d3c67e1d899cc5db8f9a1" ns2:_="" ns3:_="">
    <xsd:import namespace="0a605e1a-3d7c-4389-8e08-63845fbdd9cf"/>
    <xsd:import namespace="71707489-5741-4ca5-aaa2-c669f5994d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05e1a-3d7c-4389-8e08-63845fbdd9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7489-5741-4ca5-aaa2-c669f5994d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F333B6-9957-415B-A63D-3DEDE8B5242A}">
  <ds:schemaRefs>
    <ds:schemaRef ds:uri="0a605e1a-3d7c-4389-8e08-63845fbdd9cf"/>
    <ds:schemaRef ds:uri="71707489-5741-4ca5-aaa2-c669f5994df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10CD3C-D416-442E-966B-3B3A6625F2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83C933-0DE8-48AF-8D8D-A23EAB1036A6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3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Office-tema</vt:lpstr>
      <vt:lpstr>PowerPoint Presentation</vt:lpstr>
      <vt:lpstr>PowerPoint Presentation</vt:lpstr>
      <vt:lpstr>PowerPoint Presentation</vt:lpstr>
    </vt:vector>
  </TitlesOfParts>
  <Company>NAV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Andersen, Ulf</dc:creator>
  <cp:revision>1</cp:revision>
  <cp:lastPrinted>2018-03-01T12:17:18Z</cp:lastPrinted>
  <dcterms:created xsi:type="dcterms:W3CDTF">2017-01-30T13:53:40Z</dcterms:created>
  <dcterms:modified xsi:type="dcterms:W3CDTF">2021-09-03T07:50:30Z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91420-1ae2-4120-89e6-e6f668f067e2_Enabled">
    <vt:lpwstr>True</vt:lpwstr>
  </property>
  <property fmtid="{D5CDD505-2E9C-101B-9397-08002B2CF9AE}" pid="3" name="MSIP_Label_d3491420-1ae2-4120-89e6-e6f668f067e2_SiteId">
    <vt:lpwstr>62366534-1ec3-4962-8869-9b5535279d0b</vt:lpwstr>
  </property>
  <property fmtid="{D5CDD505-2E9C-101B-9397-08002B2CF9AE}" pid="4" name="MSIP_Label_d3491420-1ae2-4120-89e6-e6f668f067e2_Owner">
    <vt:lpwstr>Eli.Sektnan@nav.no</vt:lpwstr>
  </property>
  <property fmtid="{D5CDD505-2E9C-101B-9397-08002B2CF9AE}" pid="5" name="MSIP_Label_d3491420-1ae2-4120-89e6-e6f668f067e2_SetDate">
    <vt:lpwstr>2019-01-31T13:42:18.3776360Z</vt:lpwstr>
  </property>
  <property fmtid="{D5CDD505-2E9C-101B-9397-08002B2CF9AE}" pid="6" name="MSIP_Label_d3491420-1ae2-4120-89e6-e6f668f067e2_Name">
    <vt:lpwstr>NAV Internt</vt:lpwstr>
  </property>
  <property fmtid="{D5CDD505-2E9C-101B-9397-08002B2CF9AE}" pid="7" name="MSIP_Label_d3491420-1ae2-4120-89e6-e6f668f067e2_Application">
    <vt:lpwstr>Microsoft Azure Information Protection</vt:lpwstr>
  </property>
  <property fmtid="{D5CDD505-2E9C-101B-9397-08002B2CF9AE}" pid="8" name="MSIP_Label_d3491420-1ae2-4120-89e6-e6f668f067e2_Extended_MSFT_Method">
    <vt:lpwstr>Automatic</vt:lpwstr>
  </property>
  <property fmtid="{D5CDD505-2E9C-101B-9397-08002B2CF9AE}" pid="9" name="Sensitivity">
    <vt:lpwstr>NAV Internt</vt:lpwstr>
  </property>
  <property fmtid="{D5CDD505-2E9C-101B-9397-08002B2CF9AE}" pid="10" name="ContentTypeId">
    <vt:lpwstr>0x010100FDD17D6100BE16498716C9DC1D4E27F9</vt:lpwstr>
  </property>
  <property fmtid="{D5CDD505-2E9C-101B-9397-08002B2CF9AE}" pid="11" name="TaxKeyword">
    <vt:lpwstr/>
  </property>
  <property fmtid="{D5CDD505-2E9C-101B-9397-08002B2CF9AE}" pid="12" name="Order">
    <vt:r8>1657200</vt:r8>
  </property>
  <property fmtid="{D5CDD505-2E9C-101B-9397-08002B2CF9AE}" pid="13" name="xd_Signature">
    <vt:bool>false</vt:bool>
  </property>
  <property fmtid="{D5CDD505-2E9C-101B-9397-08002B2CF9AE}" pid="14" name="SharedWithUsers">
    <vt:lpwstr>15;#Knudsen, Vegard</vt:lpwstr>
  </property>
  <property fmtid="{D5CDD505-2E9C-101B-9397-08002B2CF9AE}" pid="15" name="xd_ProgID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Dokumentstatus">
    <vt:lpwstr>Under arbeid</vt:lpwstr>
  </property>
</Properties>
</file>