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5472"/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9A760-1128-B71E-7D33-318CF723A790}" v="85" dt="2023-02-02T08:18:33.315"/>
    <p1510:client id="{442C81E0-3171-5FA5-DED8-0B9C4893BBDC}" v="1" dt="2023-02-02T12:10:27.009"/>
    <p1510:client id="{4AE59239-1490-36B1-AE6C-6061F920E135}" v="1" dt="2023-02-02T12:28:24.198"/>
    <p1510:client id="{94793A82-46D8-63EF-5B85-4345437E0027}" v="1" dt="2023-02-02T10:57:55.023"/>
    <p1510:client id="{A24AE31D-1BFF-4244-8CBA-98F924E1B5C2}" v="14" dt="2023-02-02T12:16:52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S::eli.sektnan@nav.no::127d71d7-e93c-42fd-9097-1a764b7b7f3a" providerId="AD" clId="Web-{94793A82-46D8-63EF-5B85-4345437E0027}"/>
    <pc:docChg chg="modSld">
      <pc:chgData name="Sektnan, Eli" userId="S::eli.sektnan@nav.no::127d71d7-e93c-42fd-9097-1a764b7b7f3a" providerId="AD" clId="Web-{94793A82-46D8-63EF-5B85-4345437E0027}" dt="2023-02-02T10:57:55.023" v="0"/>
      <pc:docMkLst>
        <pc:docMk/>
      </pc:docMkLst>
      <pc:sldChg chg="delSp">
        <pc:chgData name="Sektnan, Eli" userId="S::eli.sektnan@nav.no::127d71d7-e93c-42fd-9097-1a764b7b7f3a" providerId="AD" clId="Web-{94793A82-46D8-63EF-5B85-4345437E0027}" dt="2023-02-02T10:57:55.023" v="0"/>
        <pc:sldMkLst>
          <pc:docMk/>
          <pc:sldMk cId="3067640317" sldId="258"/>
        </pc:sldMkLst>
        <pc:picChg chg="del">
          <ac:chgData name="Sektnan, Eli" userId="S::eli.sektnan@nav.no::127d71d7-e93c-42fd-9097-1a764b7b7f3a" providerId="AD" clId="Web-{94793A82-46D8-63EF-5B85-4345437E0027}" dt="2023-02-02T10:57:55.023" v="0"/>
          <ac:picMkLst>
            <pc:docMk/>
            <pc:sldMk cId="3067640317" sldId="258"/>
            <ac:picMk id="5" creationId="{96411B64-ACF5-43A4-9D40-F4336031AA8C}"/>
          </ac:picMkLst>
        </pc:picChg>
      </pc:sldChg>
    </pc:docChg>
  </pc:docChgLst>
  <pc:docChgLst>
    <pc:chgData name="Kleffelgård, Jon Kristian" userId="S::jon.kristian.kleffelgard@nav.no::7e36a18e-a7cc-47bb-8437-d1107c8bc392" providerId="AD" clId="Web-{0169A760-1128-B71E-7D33-318CF723A790}"/>
    <pc:docChg chg="modSld">
      <pc:chgData name="Kleffelgård, Jon Kristian" userId="S::jon.kristian.kleffelgard@nav.no::7e36a18e-a7cc-47bb-8437-d1107c8bc392" providerId="AD" clId="Web-{0169A760-1128-B71E-7D33-318CF723A790}" dt="2023-02-02T08:18:33.315" v="41"/>
      <pc:docMkLst>
        <pc:docMk/>
      </pc:docMkLst>
      <pc:sldChg chg="addSp modSp">
        <pc:chgData name="Kleffelgård, Jon Kristian" userId="S::jon.kristian.kleffelgard@nav.no::7e36a18e-a7cc-47bb-8437-d1107c8bc392" providerId="AD" clId="Web-{0169A760-1128-B71E-7D33-318CF723A790}" dt="2023-02-02T08:18:33.315" v="41"/>
        <pc:sldMkLst>
          <pc:docMk/>
          <pc:sldMk cId="3067640317" sldId="258"/>
        </pc:sldMkLst>
        <pc:spChg chg="mod">
          <ac:chgData name="Kleffelgård, Jon Kristian" userId="S::jon.kristian.kleffelgard@nav.no::7e36a18e-a7cc-47bb-8437-d1107c8bc392" providerId="AD" clId="Web-{0169A760-1128-B71E-7D33-318CF723A790}" dt="2023-02-02T08:18:33.315" v="41"/>
          <ac:spMkLst>
            <pc:docMk/>
            <pc:sldMk cId="3067640317" sldId="258"/>
            <ac:spMk id="2" creationId="{0CA70771-9CFC-40F3-9194-157EAF3FCFD6}"/>
          </ac:spMkLst>
        </pc:spChg>
        <pc:spChg chg="mod">
          <ac:chgData name="Kleffelgård, Jon Kristian" userId="S::jon.kristian.kleffelgard@nav.no::7e36a18e-a7cc-47bb-8437-d1107c8bc392" providerId="AD" clId="Web-{0169A760-1128-B71E-7D33-318CF723A790}" dt="2023-02-02T08:15:10.479" v="6" actId="1076"/>
          <ac:spMkLst>
            <pc:docMk/>
            <pc:sldMk cId="3067640317" sldId="258"/>
            <ac:spMk id="10" creationId="{19A2B0B2-F2B1-495A-A814-86A3EF8C5CB8}"/>
          </ac:spMkLst>
        </pc:spChg>
        <pc:spChg chg="mod">
          <ac:chgData name="Kleffelgård, Jon Kristian" userId="S::jon.kristian.kleffelgard@nav.no::7e36a18e-a7cc-47bb-8437-d1107c8bc392" providerId="AD" clId="Web-{0169A760-1128-B71E-7D33-318CF723A790}" dt="2023-02-02T08:17:41.250" v="36" actId="20577"/>
          <ac:spMkLst>
            <pc:docMk/>
            <pc:sldMk cId="3067640317" sldId="258"/>
            <ac:spMk id="11" creationId="{AD538539-441A-4622-8AA3-6F35671ED3DD}"/>
          </ac:spMkLst>
        </pc:spChg>
        <pc:spChg chg="mod">
          <ac:chgData name="Kleffelgård, Jon Kristian" userId="S::jon.kristian.kleffelgard@nav.no::7e36a18e-a7cc-47bb-8437-d1107c8bc392" providerId="AD" clId="Web-{0169A760-1128-B71E-7D33-318CF723A790}" dt="2023-02-02T08:17:23.468" v="34" actId="20577"/>
          <ac:spMkLst>
            <pc:docMk/>
            <pc:sldMk cId="3067640317" sldId="258"/>
            <ac:spMk id="16" creationId="{E3E824ED-71D9-4109-9BE1-1D43BA80A47B}"/>
          </ac:spMkLst>
        </pc:spChg>
        <pc:spChg chg="mod">
          <ac:chgData name="Kleffelgård, Jon Kristian" userId="S::jon.kristian.kleffelgard@nav.no::7e36a18e-a7cc-47bb-8437-d1107c8bc392" providerId="AD" clId="Web-{0169A760-1128-B71E-7D33-318CF723A790}" dt="2023-02-02T08:17:45.266" v="37" actId="20577"/>
          <ac:spMkLst>
            <pc:docMk/>
            <pc:sldMk cId="3067640317" sldId="258"/>
            <ac:spMk id="19" creationId="{07FF067E-B2D7-44B9-A6B4-02550573069C}"/>
          </ac:spMkLst>
        </pc:spChg>
        <pc:spChg chg="mod">
          <ac:chgData name="Kleffelgård, Jon Kristian" userId="S::jon.kristian.kleffelgard@nav.no::7e36a18e-a7cc-47bb-8437-d1107c8bc392" providerId="AD" clId="Web-{0169A760-1128-B71E-7D33-318CF723A790}" dt="2023-02-02T08:17:17.562" v="33" actId="20577"/>
          <ac:spMkLst>
            <pc:docMk/>
            <pc:sldMk cId="3067640317" sldId="258"/>
            <ac:spMk id="36" creationId="{1A308E74-1FB7-410E-9AE2-C5358F86F353}"/>
          </ac:spMkLst>
        </pc:spChg>
        <pc:spChg chg="mod">
          <ac:chgData name="Kleffelgård, Jon Kristian" userId="S::jon.kristian.kleffelgard@nav.no::7e36a18e-a7cc-47bb-8437-d1107c8bc392" providerId="AD" clId="Web-{0169A760-1128-B71E-7D33-318CF723A790}" dt="2023-02-02T08:17:33.922" v="35" actId="20577"/>
          <ac:spMkLst>
            <pc:docMk/>
            <pc:sldMk cId="3067640317" sldId="258"/>
            <ac:spMk id="39" creationId="{FD8E360A-FFD7-4664-A30A-6A5D9D39B110}"/>
          </ac:spMkLst>
        </pc:spChg>
        <pc:spChg chg="mod">
          <ac:chgData name="Kleffelgård, Jon Kristian" userId="S::jon.kristian.kleffelgard@nav.no::7e36a18e-a7cc-47bb-8437-d1107c8bc392" providerId="AD" clId="Web-{0169A760-1128-B71E-7D33-318CF723A790}" dt="2023-02-02T08:18:22.142" v="39"/>
          <ac:spMkLst>
            <pc:docMk/>
            <pc:sldMk cId="3067640317" sldId="258"/>
            <ac:spMk id="46" creationId="{B214C95F-04D5-42BE-A203-0360F9281E1B}"/>
          </ac:spMkLst>
        </pc:spChg>
        <pc:grpChg chg="add mod">
          <ac:chgData name="Kleffelgård, Jon Kristian" userId="S::jon.kristian.kleffelgard@nav.no::7e36a18e-a7cc-47bb-8437-d1107c8bc392" providerId="AD" clId="Web-{0169A760-1128-B71E-7D33-318CF723A790}" dt="2023-02-02T08:15:10.558" v="7" actId="1076"/>
          <ac:grpSpMkLst>
            <pc:docMk/>
            <pc:sldMk cId="3067640317" sldId="258"/>
            <ac:grpSpMk id="3" creationId="{AA56A55A-5A09-0025-E353-DBA0FC2AAA8A}"/>
          </ac:grpSpMkLst>
        </pc:grpChg>
        <pc:grpChg chg="mod">
          <ac:chgData name="Kleffelgård, Jon Kristian" userId="S::jon.kristian.kleffelgard@nav.no::7e36a18e-a7cc-47bb-8437-d1107c8bc392" providerId="AD" clId="Web-{0169A760-1128-B71E-7D33-318CF723A790}" dt="2023-02-02T08:14:29.541" v="2" actId="1076"/>
          <ac:grpSpMkLst>
            <pc:docMk/>
            <pc:sldMk cId="3067640317" sldId="258"/>
            <ac:grpSpMk id="33" creationId="{2E6CBD8B-83FE-4368-B018-8EB135F18B6B}"/>
          </ac:grpSpMkLst>
        </pc:grpChg>
        <pc:picChg chg="mod">
          <ac:chgData name="Kleffelgård, Jon Kristian" userId="S::jon.kristian.kleffelgard@nav.no::7e36a18e-a7cc-47bb-8437-d1107c8bc392" providerId="AD" clId="Web-{0169A760-1128-B71E-7D33-318CF723A790}" dt="2023-02-02T08:14:32.634" v="3" actId="1076"/>
          <ac:picMkLst>
            <pc:docMk/>
            <pc:sldMk cId="3067640317" sldId="258"/>
            <ac:picMk id="7" creationId="{202BA71F-6E77-4B91-8218-74D33F338145}"/>
          </ac:picMkLst>
        </pc:picChg>
        <pc:picChg chg="mod">
          <ac:chgData name="Kleffelgård, Jon Kristian" userId="S::jon.kristian.kleffelgard@nav.no::7e36a18e-a7cc-47bb-8437-d1107c8bc392" providerId="AD" clId="Web-{0169A760-1128-B71E-7D33-318CF723A790}" dt="2023-02-02T08:13:49.867" v="0" actId="1076"/>
          <ac:picMkLst>
            <pc:docMk/>
            <pc:sldMk cId="3067640317" sldId="258"/>
            <ac:picMk id="8" creationId="{EE535099-0F28-45DB-91C1-6594CB43F26D}"/>
          </ac:picMkLst>
        </pc:picChg>
      </pc:sldChg>
    </pc:docChg>
  </pc:docChgLst>
  <pc:docChgLst>
    <pc:chgData clId="Web-{37CEB67B-8655-0595-DFC9-AEC18E7B0F49}"/>
    <pc:docChg chg="modSld">
      <pc:chgData name="" userId="" providerId="" clId="Web-{37CEB67B-8655-0595-DFC9-AEC18E7B0F49}" dt="2023-02-01T11:31:14.093" v="4" actId="20577"/>
      <pc:docMkLst>
        <pc:docMk/>
      </pc:docMkLst>
      <pc:sldChg chg="modSp">
        <pc:chgData name="" userId="" providerId="" clId="Web-{37CEB67B-8655-0595-DFC9-AEC18E7B0F49}" dt="2023-02-01T11:31:14.093" v="4" actId="20577"/>
        <pc:sldMkLst>
          <pc:docMk/>
          <pc:sldMk cId="3067640317" sldId="258"/>
        </pc:sldMkLst>
        <pc:spChg chg="mod">
          <ac:chgData name="" userId="" providerId="" clId="Web-{37CEB67B-8655-0595-DFC9-AEC18E7B0F49}" dt="2023-02-01T11:31:14.093" v="4" actId="20577"/>
          <ac:spMkLst>
            <pc:docMk/>
            <pc:sldMk cId="3067640317" sldId="258"/>
            <ac:spMk id="6" creationId="{3E0386D1-DB90-42DF-AADB-AAB31C36D8FB}"/>
          </ac:spMkLst>
        </pc:spChg>
      </pc:sldChg>
    </pc:docChg>
  </pc:docChgLst>
  <pc:docChgLst>
    <pc:chgData name="Kleffelgård, Jon Kristian" userId="S::jon.kristian.kleffelgard@nav.no::7e36a18e-a7cc-47bb-8437-d1107c8bc392" providerId="AD" clId="Web-{442C81E0-3171-5FA5-DED8-0B9C4893BBDC}"/>
    <pc:docChg chg="modSld">
      <pc:chgData name="Kleffelgård, Jon Kristian" userId="S::jon.kristian.kleffelgard@nav.no::7e36a18e-a7cc-47bb-8437-d1107c8bc392" providerId="AD" clId="Web-{442C81E0-3171-5FA5-DED8-0B9C4893BBDC}" dt="2023-02-02T12:10:27.009" v="0" actId="1076"/>
      <pc:docMkLst>
        <pc:docMk/>
      </pc:docMkLst>
      <pc:sldChg chg="modSp">
        <pc:chgData name="Kleffelgård, Jon Kristian" userId="S::jon.kristian.kleffelgard@nav.no::7e36a18e-a7cc-47bb-8437-d1107c8bc392" providerId="AD" clId="Web-{442C81E0-3171-5FA5-DED8-0B9C4893BBDC}" dt="2023-02-02T12:10:27.009" v="0" actId="1076"/>
        <pc:sldMkLst>
          <pc:docMk/>
          <pc:sldMk cId="3067640317" sldId="258"/>
        </pc:sldMkLst>
        <pc:picChg chg="mod">
          <ac:chgData name="Kleffelgård, Jon Kristian" userId="S::jon.kristian.kleffelgard@nav.no::7e36a18e-a7cc-47bb-8437-d1107c8bc392" providerId="AD" clId="Web-{442C81E0-3171-5FA5-DED8-0B9C4893BBDC}" dt="2023-02-02T12:10:27.009" v="0" actId="1076"/>
          <ac:picMkLst>
            <pc:docMk/>
            <pc:sldMk cId="3067640317" sldId="258"/>
            <ac:picMk id="8" creationId="{EE535099-0F28-45DB-91C1-6594CB43F26D}"/>
          </ac:picMkLst>
        </pc:picChg>
      </pc:sldChg>
    </pc:docChg>
  </pc:docChgLst>
  <pc:docChgLst>
    <pc:chgData name="Kleffelgård, Jon Kristian" userId="S::jon.kristian.kleffelgard@nav.no::7e36a18e-a7cc-47bb-8437-d1107c8bc392" providerId="AD" clId="Web-{4AE59239-1490-36B1-AE6C-6061F920E135}"/>
    <pc:docChg chg="modSld">
      <pc:chgData name="Kleffelgård, Jon Kristian" userId="S::jon.kristian.kleffelgard@nav.no::7e36a18e-a7cc-47bb-8437-d1107c8bc392" providerId="AD" clId="Web-{4AE59239-1490-36B1-AE6C-6061F920E135}" dt="2023-02-02T12:28:24.198" v="0" actId="14100"/>
      <pc:docMkLst>
        <pc:docMk/>
      </pc:docMkLst>
      <pc:sldChg chg="modSp">
        <pc:chgData name="Kleffelgård, Jon Kristian" userId="S::jon.kristian.kleffelgard@nav.no::7e36a18e-a7cc-47bb-8437-d1107c8bc392" providerId="AD" clId="Web-{4AE59239-1490-36B1-AE6C-6061F920E135}" dt="2023-02-02T12:28:24.198" v="0" actId="14100"/>
        <pc:sldMkLst>
          <pc:docMk/>
          <pc:sldMk cId="3067640317" sldId="258"/>
        </pc:sldMkLst>
        <pc:picChg chg="mod">
          <ac:chgData name="Kleffelgård, Jon Kristian" userId="S::jon.kristian.kleffelgard@nav.no::7e36a18e-a7cc-47bb-8437-d1107c8bc392" providerId="AD" clId="Web-{4AE59239-1490-36B1-AE6C-6061F920E135}" dt="2023-02-02T12:28:24.198" v="0" actId="14100"/>
          <ac:picMkLst>
            <pc:docMk/>
            <pc:sldMk cId="3067640317" sldId="258"/>
            <ac:picMk id="4" creationId="{0D6B9828-5C0E-1B3A-748D-C2DF775E9B64}"/>
          </ac:picMkLst>
        </pc:picChg>
      </pc:sldChg>
    </pc:docChg>
  </pc:docChgLst>
  <pc:docChgLst>
    <pc:chgData name="Sektnan, Eli" userId="S::eli.sektnan@nav.no::127d71d7-e93c-42fd-9097-1a764b7b7f3a" providerId="AD" clId="Web-{37CEB67B-8655-0595-DFC9-AEC18E7B0F49}"/>
    <pc:docChg chg="modSld">
      <pc:chgData name="Sektnan, Eli" userId="S::eli.sektnan@nav.no::127d71d7-e93c-42fd-9097-1a764b7b7f3a" providerId="AD" clId="Web-{37CEB67B-8655-0595-DFC9-AEC18E7B0F49}" dt="2023-02-01T11:31:25.672" v="3" actId="14100"/>
      <pc:docMkLst>
        <pc:docMk/>
      </pc:docMkLst>
      <pc:sldChg chg="modSp">
        <pc:chgData name="Sektnan, Eli" userId="S::eli.sektnan@nav.no::127d71d7-e93c-42fd-9097-1a764b7b7f3a" providerId="AD" clId="Web-{37CEB67B-8655-0595-DFC9-AEC18E7B0F49}" dt="2023-02-01T11:31:25.672" v="3" actId="14100"/>
        <pc:sldMkLst>
          <pc:docMk/>
          <pc:sldMk cId="3067640317" sldId="258"/>
        </pc:sldMkLst>
        <pc:spChg chg="mod">
          <ac:chgData name="Sektnan, Eli" userId="S::eli.sektnan@nav.no::127d71d7-e93c-42fd-9097-1a764b7b7f3a" providerId="AD" clId="Web-{37CEB67B-8655-0595-DFC9-AEC18E7B0F49}" dt="2023-02-01T11:31:25.672" v="3" actId="14100"/>
          <ac:spMkLst>
            <pc:docMk/>
            <pc:sldMk cId="3067640317" sldId="258"/>
            <ac:spMk id="6" creationId="{3E0386D1-DB90-42DF-AADB-AAB31C36D8FB}"/>
          </ac:spMkLst>
        </pc:spChg>
      </pc:sldChg>
    </pc:docChg>
  </pc:docChgLst>
  <pc:docChgLst>
    <pc:chgData name="Sektnan, Eli" userId="127d71d7-e93c-42fd-9097-1a764b7b7f3a" providerId="ADAL" clId="{D5DDAFF7-A401-4B34-8931-E9AC355B620C}"/>
    <pc:docChg chg="modSld">
      <pc:chgData name="Sektnan, Eli" userId="127d71d7-e93c-42fd-9097-1a764b7b7f3a" providerId="ADAL" clId="{D5DDAFF7-A401-4B34-8931-E9AC355B620C}" dt="2023-02-01T11:24:45.563" v="29" actId="207"/>
      <pc:docMkLst>
        <pc:docMk/>
      </pc:docMkLst>
      <pc:sldChg chg="modSp mod">
        <pc:chgData name="Sektnan, Eli" userId="127d71d7-e93c-42fd-9097-1a764b7b7f3a" providerId="ADAL" clId="{D5DDAFF7-A401-4B34-8931-E9AC355B620C}" dt="2023-02-01T11:24:45.563" v="29" actId="207"/>
        <pc:sldMkLst>
          <pc:docMk/>
          <pc:sldMk cId="3067640317" sldId="258"/>
        </pc:sldMkLst>
        <pc:spChg chg="mod">
          <ac:chgData name="Sektnan, Eli" userId="127d71d7-e93c-42fd-9097-1a764b7b7f3a" providerId="ADAL" clId="{D5DDAFF7-A401-4B34-8931-E9AC355B620C}" dt="2023-02-01T11:24:45.563" v="29" actId="207"/>
          <ac:spMkLst>
            <pc:docMk/>
            <pc:sldMk cId="3067640317" sldId="258"/>
            <ac:spMk id="46" creationId="{B214C95F-04D5-42BE-A203-0360F9281E1B}"/>
          </ac:spMkLst>
        </pc:spChg>
      </pc:sldChg>
    </pc:docChg>
  </pc:docChgLst>
  <pc:docChgLst>
    <pc:chgData name="Sektnan, Eli" userId="127d71d7-e93c-42fd-9097-1a764b7b7f3a" providerId="ADAL" clId="{A24AE31D-1BFF-4244-8CBA-98F924E1B5C2}"/>
    <pc:docChg chg="modSld">
      <pc:chgData name="Sektnan, Eli" userId="127d71d7-e93c-42fd-9097-1a764b7b7f3a" providerId="ADAL" clId="{A24AE31D-1BFF-4244-8CBA-98F924E1B5C2}" dt="2023-02-02T12:16:52.189" v="45" actId="1076"/>
      <pc:docMkLst>
        <pc:docMk/>
      </pc:docMkLst>
      <pc:sldChg chg="addSp modSp mod">
        <pc:chgData name="Sektnan, Eli" userId="127d71d7-e93c-42fd-9097-1a764b7b7f3a" providerId="ADAL" clId="{A24AE31D-1BFF-4244-8CBA-98F924E1B5C2}" dt="2023-02-02T12:16:52.189" v="45" actId="1076"/>
        <pc:sldMkLst>
          <pc:docMk/>
          <pc:sldMk cId="3067640317" sldId="258"/>
        </pc:sldMkLst>
        <pc:spChg chg="mod">
          <ac:chgData name="Sektnan, Eli" userId="127d71d7-e93c-42fd-9097-1a764b7b7f3a" providerId="ADAL" clId="{A24AE31D-1BFF-4244-8CBA-98F924E1B5C2}" dt="2023-02-02T11:03:09.368" v="1" actId="20577"/>
          <ac:spMkLst>
            <pc:docMk/>
            <pc:sldMk cId="3067640317" sldId="258"/>
            <ac:spMk id="12" creationId="{2AD65251-78CE-47DD-B203-59E443FF6F7D}"/>
          </ac:spMkLst>
        </pc:spChg>
        <pc:spChg chg="mod">
          <ac:chgData name="Sektnan, Eli" userId="127d71d7-e93c-42fd-9097-1a764b7b7f3a" providerId="ADAL" clId="{A24AE31D-1BFF-4244-8CBA-98F924E1B5C2}" dt="2023-02-02T11:03:53.424" v="4" actId="20577"/>
          <ac:spMkLst>
            <pc:docMk/>
            <pc:sldMk cId="3067640317" sldId="258"/>
            <ac:spMk id="13" creationId="{26020F93-EBEF-4AEF-AB51-E2E7DC6A51FF}"/>
          </ac:spMkLst>
        </pc:spChg>
        <pc:spChg chg="mod">
          <ac:chgData name="Sektnan, Eli" userId="127d71d7-e93c-42fd-9097-1a764b7b7f3a" providerId="ADAL" clId="{A24AE31D-1BFF-4244-8CBA-98F924E1B5C2}" dt="2023-02-02T11:04:17.965" v="13" actId="20577"/>
          <ac:spMkLst>
            <pc:docMk/>
            <pc:sldMk cId="3067640317" sldId="258"/>
            <ac:spMk id="17" creationId="{8A7C6333-C823-4C99-B0A3-21B6776D8E75}"/>
          </ac:spMkLst>
        </pc:spChg>
        <pc:spChg chg="mod">
          <ac:chgData name="Sektnan, Eli" userId="127d71d7-e93c-42fd-9097-1a764b7b7f3a" providerId="ADAL" clId="{A24AE31D-1BFF-4244-8CBA-98F924E1B5C2}" dt="2023-02-02T11:04:24.241" v="16" actId="20577"/>
          <ac:spMkLst>
            <pc:docMk/>
            <pc:sldMk cId="3067640317" sldId="258"/>
            <ac:spMk id="18" creationId="{9C6E2ED2-DDDD-4476-B680-79AB62C4C080}"/>
          </ac:spMkLst>
        </pc:spChg>
        <pc:spChg chg="mod">
          <ac:chgData name="Sektnan, Eli" userId="127d71d7-e93c-42fd-9097-1a764b7b7f3a" providerId="ADAL" clId="{A24AE31D-1BFF-4244-8CBA-98F924E1B5C2}" dt="2023-02-02T11:04:01.319" v="6" actId="20577"/>
          <ac:spMkLst>
            <pc:docMk/>
            <pc:sldMk cId="3067640317" sldId="258"/>
            <ac:spMk id="20" creationId="{98C52C64-A298-46F7-9854-C129D6A4EF42}"/>
          </ac:spMkLst>
        </pc:spChg>
        <pc:spChg chg="mod">
          <ac:chgData name="Sektnan, Eli" userId="127d71d7-e93c-42fd-9097-1a764b7b7f3a" providerId="ADAL" clId="{A24AE31D-1BFF-4244-8CBA-98F924E1B5C2}" dt="2023-02-02T11:04:12.730" v="11" actId="20577"/>
          <ac:spMkLst>
            <pc:docMk/>
            <pc:sldMk cId="3067640317" sldId="258"/>
            <ac:spMk id="21" creationId="{08F752D2-6BD3-4BED-85D5-400DA1C6F68C}"/>
          </ac:spMkLst>
        </pc:spChg>
        <pc:spChg chg="mod">
          <ac:chgData name="Sektnan, Eli" userId="127d71d7-e93c-42fd-9097-1a764b7b7f3a" providerId="ADAL" clId="{A24AE31D-1BFF-4244-8CBA-98F924E1B5C2}" dt="2023-02-02T12:05:15.245" v="40" actId="1076"/>
          <ac:spMkLst>
            <pc:docMk/>
            <pc:sldMk cId="3067640317" sldId="258"/>
            <ac:spMk id="37" creationId="{EEC4166B-E4AF-4FB6-939D-E957FF58C2FF}"/>
          </ac:spMkLst>
        </pc:spChg>
        <pc:spChg chg="mod">
          <ac:chgData name="Sektnan, Eli" userId="127d71d7-e93c-42fd-9097-1a764b7b7f3a" providerId="ADAL" clId="{A24AE31D-1BFF-4244-8CBA-98F924E1B5C2}" dt="2023-02-02T11:04:56.941" v="19" actId="20577"/>
          <ac:spMkLst>
            <pc:docMk/>
            <pc:sldMk cId="3067640317" sldId="258"/>
            <ac:spMk id="38" creationId="{2B7D3460-B85D-4CF2-90F0-7176FC79D2CB}"/>
          </ac:spMkLst>
        </pc:spChg>
        <pc:spChg chg="mod">
          <ac:chgData name="Sektnan, Eli" userId="127d71d7-e93c-42fd-9097-1a764b7b7f3a" providerId="ADAL" clId="{A24AE31D-1BFF-4244-8CBA-98F924E1B5C2}" dt="2023-02-02T11:06:54.287" v="32" actId="20577"/>
          <ac:spMkLst>
            <pc:docMk/>
            <pc:sldMk cId="3067640317" sldId="258"/>
            <ac:spMk id="40" creationId="{0BB52EA1-99B8-44ED-BAF9-C1A0B7343DEE}"/>
          </ac:spMkLst>
        </pc:spChg>
        <pc:spChg chg="mod">
          <ac:chgData name="Sektnan, Eli" userId="127d71d7-e93c-42fd-9097-1a764b7b7f3a" providerId="ADAL" clId="{A24AE31D-1BFF-4244-8CBA-98F924E1B5C2}" dt="2023-02-02T11:06:25.781" v="28" actId="1076"/>
          <ac:spMkLst>
            <pc:docMk/>
            <pc:sldMk cId="3067640317" sldId="258"/>
            <ac:spMk id="41" creationId="{B1542F88-ECA6-491D-8F1D-2A351A147B85}"/>
          </ac:spMkLst>
        </pc:spChg>
        <pc:spChg chg="mod">
          <ac:chgData name="Sektnan, Eli" userId="127d71d7-e93c-42fd-9097-1a764b7b7f3a" providerId="ADAL" clId="{A24AE31D-1BFF-4244-8CBA-98F924E1B5C2}" dt="2023-02-02T11:07:15.632" v="35" actId="20577"/>
          <ac:spMkLst>
            <pc:docMk/>
            <pc:sldMk cId="3067640317" sldId="258"/>
            <ac:spMk id="46" creationId="{B214C95F-04D5-42BE-A203-0360F9281E1B}"/>
          </ac:spMkLst>
        </pc:spChg>
        <pc:picChg chg="add mod">
          <ac:chgData name="Sektnan, Eli" userId="127d71d7-e93c-42fd-9097-1a764b7b7f3a" providerId="ADAL" clId="{A24AE31D-1BFF-4244-8CBA-98F924E1B5C2}" dt="2023-02-02T12:16:52.189" v="45" actId="1076"/>
          <ac:picMkLst>
            <pc:docMk/>
            <pc:sldMk cId="3067640317" sldId="258"/>
            <ac:picMk id="4" creationId="{0D6B9828-5C0E-1B3A-748D-C2DF775E9B6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02.02.2023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undertittelen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C6C2BF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/>
              <a:t>Dato  //  </a:t>
            </a:r>
            <a:r>
              <a:rPr lang="en-GB" err="1"/>
              <a:t>Ansvarlig</a:t>
            </a:r>
            <a:endParaRPr lang="en-GB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FD4799EC-1694-AB4F-9DD9-2188A933A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9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62378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771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958053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16398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3908814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</a:p>
        </p:txBody>
      </p:sp>
    </p:spTree>
    <p:extLst>
      <p:ext uri="{BB962C8B-B14F-4D97-AF65-F5344CB8AC3E}">
        <p14:creationId xmlns:p14="http://schemas.microsoft.com/office/powerpoint/2010/main" val="89412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k 3">
            <a:extLst>
              <a:ext uri="{FF2B5EF4-FFF2-40B4-BE49-F238E27FC236}">
                <a16:creationId xmlns:a16="http://schemas.microsoft.com/office/drawing/2014/main" id="{9BB863FB-78BD-F643-85E6-1AF7698DA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948384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47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9095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Klikk for å redigere teksten</a:t>
            </a: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2C753597-0942-6542-B314-5EB169889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003503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9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26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0A9867CB-9424-6247-AF4B-FFCCA40FF6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74921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0C30C810-DE10-B745-8CB9-7D254C95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4" y="4173253"/>
            <a:ext cx="8763173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undertittelen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6EBA474-9FC2-8545-9569-68B6453E98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/>
              <a:t>Dato  //  </a:t>
            </a:r>
            <a:r>
              <a:rPr lang="en-GB" err="1"/>
              <a:t>Ansvarlig</a:t>
            </a:r>
            <a:endParaRPr lang="en-GB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BA4E41F-1D03-1746-B68A-521514BC0B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7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4550" y="3540205"/>
            <a:ext cx="10515600" cy="9262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undertittelen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71720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76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815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4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60005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421940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22994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7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CA70771-9CFC-40F3-9194-157EAF3FCFD6}"/>
              </a:ext>
            </a:extLst>
          </p:cNvPr>
          <p:cNvSpPr/>
          <p:nvPr/>
        </p:nvSpPr>
        <p:spPr>
          <a:xfrm>
            <a:off x="0" y="0"/>
            <a:ext cx="12192000" cy="75369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E0386D1-DB90-42DF-AADB-AAB31C36D8FB}"/>
              </a:ext>
            </a:extLst>
          </p:cNvPr>
          <p:cNvSpPr txBox="1"/>
          <p:nvPr/>
        </p:nvSpPr>
        <p:spPr>
          <a:xfrm>
            <a:off x="1390611" y="119972"/>
            <a:ext cx="749839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nb-NO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Arbeidsmarkedet i Trøndelag </a:t>
            </a:r>
            <a:r>
              <a:rPr lang="nb-NO" sz="2800" b="1">
                <a:solidFill>
                  <a:srgbClr val="FFFFFF"/>
                </a:solidFill>
                <a:latin typeface="Arial"/>
                <a:cs typeface="Arial"/>
              </a:rPr>
              <a:t>januar 2023</a:t>
            </a:r>
            <a:endParaRPr lang="nb-NO">
              <a:ea typeface="+mn-ea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02BA71F-6E77-4B91-8218-74D33F338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099" y="1361711"/>
            <a:ext cx="1542596" cy="883367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EE535099-0F28-45DB-91C1-6594CB43F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757" y="138710"/>
            <a:ext cx="766317" cy="482458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A2B0B2-F2B1-495A-A814-86A3EF8C5CB8}"/>
              </a:ext>
            </a:extLst>
          </p:cNvPr>
          <p:cNvSpPr txBox="1"/>
          <p:nvPr/>
        </p:nvSpPr>
        <p:spPr>
          <a:xfrm>
            <a:off x="1394372" y="1224301"/>
            <a:ext cx="2579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1200" cap="none" spc="0" normalizeH="0" baseline="0" noProof="0">
                <a:ln>
                  <a:noFill/>
                </a:ln>
                <a:solidFill>
                  <a:srgbClr val="0C54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andel</a:t>
            </a: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</a:t>
            </a: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nb-NO" sz="2800" b="1" i="0" u="none" strike="noStrike" kern="1200" cap="none" spc="0" normalizeH="0" baseline="0" noProof="0">
                <a:ln>
                  <a:noFill/>
                </a:ln>
                <a:solidFill>
                  <a:srgbClr val="337C9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antall</a:t>
            </a: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 arbeidsstyrken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AA56A55A-5A09-0025-E353-DBA0FC2AAA8A}"/>
              </a:ext>
            </a:extLst>
          </p:cNvPr>
          <p:cNvGrpSpPr/>
          <p:nvPr/>
        </p:nvGrpSpPr>
        <p:grpSpPr>
          <a:xfrm>
            <a:off x="1394372" y="2177269"/>
            <a:ext cx="2872791" cy="4133343"/>
            <a:chOff x="1392085" y="2177269"/>
            <a:chExt cx="2872791" cy="4133343"/>
          </a:xfrm>
        </p:grpSpPr>
        <p:grpSp>
          <p:nvGrpSpPr>
            <p:cNvPr id="33" name="Gruppe 32">
              <a:extLst>
                <a:ext uri="{FF2B5EF4-FFF2-40B4-BE49-F238E27FC236}">
                  <a16:creationId xmlns:a16="http://schemas.microsoft.com/office/drawing/2014/main" id="{2E6CBD8B-83FE-4368-B018-8EB135F18B6B}"/>
                </a:ext>
              </a:extLst>
            </p:cNvPr>
            <p:cNvGrpSpPr/>
            <p:nvPr/>
          </p:nvGrpSpPr>
          <p:grpSpPr>
            <a:xfrm>
              <a:off x="1392085" y="2177269"/>
              <a:ext cx="2579944" cy="2176505"/>
              <a:chOff x="1094966" y="2140117"/>
              <a:chExt cx="2579944" cy="2176505"/>
            </a:xfrm>
          </p:grpSpPr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AD538539-441A-4622-8AA3-6F35671ED3DD}"/>
                  </a:ext>
                </a:extLst>
              </p:cNvPr>
              <p:cNvSpPr txBox="1"/>
              <p:nvPr/>
            </p:nvSpPr>
            <p:spPr>
              <a:xfrm>
                <a:off x="1094966" y="2140117"/>
                <a:ext cx="2579939" cy="27699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Helt ledige arbeidssøkere</a:t>
                </a:r>
                <a:endParaRPr lang="nb-NO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2AD65251-78CE-47DD-B203-59E443FF6F7D}"/>
                  </a:ext>
                </a:extLst>
              </p:cNvPr>
              <p:cNvSpPr txBox="1"/>
              <p:nvPr/>
            </p:nvSpPr>
            <p:spPr>
              <a:xfrm>
                <a:off x="1094968" y="2287623"/>
                <a:ext cx="1202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0C5472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1,5%</a:t>
                </a:r>
              </a:p>
            </p:txBody>
          </p:sp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26020F93-EBEF-4AEF-AB51-E2E7DC6A51FF}"/>
                  </a:ext>
                </a:extLst>
              </p:cNvPr>
              <p:cNvSpPr txBox="1"/>
              <p:nvPr/>
            </p:nvSpPr>
            <p:spPr>
              <a:xfrm>
                <a:off x="2332671" y="2308033"/>
                <a:ext cx="13422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337C9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3 873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07FF067E-B2D7-44B9-A6B4-02550573069C}"/>
                  </a:ext>
                </a:extLst>
              </p:cNvPr>
              <p:cNvSpPr txBox="1"/>
              <p:nvPr/>
            </p:nvSpPr>
            <p:spPr>
              <a:xfrm>
                <a:off x="1094967" y="2886113"/>
                <a:ext cx="2579940" cy="27699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Delvis ledige arbeidssøkere</a:t>
                </a:r>
                <a:endParaRPr lang="nb-NO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98C52C64-A298-46F7-9854-C129D6A4EF42}"/>
                  </a:ext>
                </a:extLst>
              </p:cNvPr>
              <p:cNvSpPr txBox="1"/>
              <p:nvPr/>
            </p:nvSpPr>
            <p:spPr>
              <a:xfrm>
                <a:off x="1094968" y="3032480"/>
                <a:ext cx="12024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0C5472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0,7%</a:t>
                </a:r>
              </a:p>
            </p:txBody>
          </p:sp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08F752D2-6BD3-4BED-85D5-400DA1C6F68C}"/>
                  </a:ext>
                </a:extLst>
              </p:cNvPr>
              <p:cNvSpPr txBox="1"/>
              <p:nvPr/>
            </p:nvSpPr>
            <p:spPr>
              <a:xfrm>
                <a:off x="2332671" y="3052674"/>
                <a:ext cx="13422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nb-NO" sz="2800" b="1">
                    <a:solidFill>
                      <a:srgbClr val="337C9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337C9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799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E3E824ED-71D9-4109-9BE1-1D43BA80A47B}"/>
                  </a:ext>
                </a:extLst>
              </p:cNvPr>
              <p:cNvSpPr txBox="1"/>
              <p:nvPr/>
            </p:nvSpPr>
            <p:spPr>
              <a:xfrm>
                <a:off x="1094967" y="3634708"/>
                <a:ext cx="2579940" cy="27699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Arbeidssøkere på tiltak</a:t>
                </a:r>
                <a:endParaRPr lang="nb-NO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8A7C6333-C823-4C99-B0A3-21B6776D8E75}"/>
                  </a:ext>
                </a:extLst>
              </p:cNvPr>
              <p:cNvSpPr txBox="1"/>
              <p:nvPr/>
            </p:nvSpPr>
            <p:spPr>
              <a:xfrm>
                <a:off x="1094968" y="3773208"/>
                <a:ext cx="12024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0C5472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0,2%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9C6E2ED2-DDDD-4476-B680-79AB62C4C080}"/>
                  </a:ext>
                </a:extLst>
              </p:cNvPr>
              <p:cNvSpPr txBox="1"/>
              <p:nvPr/>
            </p:nvSpPr>
            <p:spPr>
              <a:xfrm>
                <a:off x="2332672" y="3793402"/>
                <a:ext cx="13422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337C9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618</a:t>
                </a:r>
              </a:p>
            </p:txBody>
          </p:sp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34A74417-BD09-458C-9292-1FC4D5723B98}"/>
                </a:ext>
              </a:extLst>
            </p:cNvPr>
            <p:cNvGrpSpPr/>
            <p:nvPr/>
          </p:nvGrpSpPr>
          <p:grpSpPr>
            <a:xfrm>
              <a:off x="1392085" y="4874835"/>
              <a:ext cx="2872791" cy="1435777"/>
              <a:chOff x="1094966" y="2140117"/>
              <a:chExt cx="2872791" cy="1435777"/>
            </a:xfrm>
          </p:grpSpPr>
          <p:sp>
            <p:nvSpPr>
              <p:cNvPr id="36" name="TekstSylinder 35">
                <a:extLst>
                  <a:ext uri="{FF2B5EF4-FFF2-40B4-BE49-F238E27FC236}">
                    <a16:creationId xmlns:a16="http://schemas.microsoft.com/office/drawing/2014/main" id="{1A308E74-1FB7-410E-9AE2-C5358F86F353}"/>
                  </a:ext>
                </a:extLst>
              </p:cNvPr>
              <p:cNvSpPr txBox="1"/>
              <p:nvPr/>
            </p:nvSpPr>
            <p:spPr>
              <a:xfrm>
                <a:off x="1094966" y="2140117"/>
                <a:ext cx="2579939" cy="27699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Arial"/>
                    <a:cs typeface="Arial"/>
                  </a:rPr>
                  <a:t>Helt ledige under 30 år</a:t>
                </a:r>
                <a:endParaRPr lang="nb-NO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37" name="TekstSylinder 36">
                <a:extLst>
                  <a:ext uri="{FF2B5EF4-FFF2-40B4-BE49-F238E27FC236}">
                    <a16:creationId xmlns:a16="http://schemas.microsoft.com/office/drawing/2014/main" id="{EEC4166B-E4AF-4FB6-939D-E957FF58C2FF}"/>
                  </a:ext>
                </a:extLst>
              </p:cNvPr>
              <p:cNvSpPr txBox="1"/>
              <p:nvPr/>
            </p:nvSpPr>
            <p:spPr>
              <a:xfrm>
                <a:off x="1130219" y="2287623"/>
                <a:ext cx="1202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0C5472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2,1%</a:t>
                </a:r>
              </a:p>
            </p:txBody>
          </p:sp>
          <p:sp>
            <p:nvSpPr>
              <p:cNvPr id="38" name="TekstSylinder 37">
                <a:extLst>
                  <a:ext uri="{FF2B5EF4-FFF2-40B4-BE49-F238E27FC236}">
                    <a16:creationId xmlns:a16="http://schemas.microsoft.com/office/drawing/2014/main" id="{2B7D3460-B85D-4CF2-90F0-7176FC79D2CB}"/>
                  </a:ext>
                </a:extLst>
              </p:cNvPr>
              <p:cNvSpPr txBox="1"/>
              <p:nvPr/>
            </p:nvSpPr>
            <p:spPr>
              <a:xfrm>
                <a:off x="2332671" y="2308033"/>
                <a:ext cx="13422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337C9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1 332</a:t>
                </a:r>
              </a:p>
            </p:txBody>
          </p:sp>
          <p:sp>
            <p:nvSpPr>
              <p:cNvPr id="39" name="TekstSylinder 38">
                <a:extLst>
                  <a:ext uri="{FF2B5EF4-FFF2-40B4-BE49-F238E27FC236}">
                    <a16:creationId xmlns:a16="http://schemas.microsoft.com/office/drawing/2014/main" id="{FD8E360A-FFD7-4664-A30A-6A5D9D39B110}"/>
                  </a:ext>
                </a:extLst>
              </p:cNvPr>
              <p:cNvSpPr txBox="1"/>
              <p:nvPr/>
            </p:nvSpPr>
            <p:spPr>
              <a:xfrm>
                <a:off x="1094967" y="2886113"/>
                <a:ext cx="2579940" cy="27699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>
                  <a:defRPr/>
                </a:pPr>
                <a:r>
                  <a:rPr lang="nb-NO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cs typeface="Arial"/>
                  </a:rPr>
                  <a:t>Langtidsledighet</a:t>
                </a:r>
                <a:endParaRPr lang="nb-NO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kstSylinder 39">
                <a:extLst>
                  <a:ext uri="{FF2B5EF4-FFF2-40B4-BE49-F238E27FC236}">
                    <a16:creationId xmlns:a16="http://schemas.microsoft.com/office/drawing/2014/main" id="{0BB52EA1-99B8-44ED-BAF9-C1A0B7343DEE}"/>
                  </a:ext>
                </a:extLst>
              </p:cNvPr>
              <p:cNvSpPr txBox="1"/>
              <p:nvPr/>
            </p:nvSpPr>
            <p:spPr>
              <a:xfrm>
                <a:off x="1094968" y="3032480"/>
                <a:ext cx="12024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nb-NO" sz="2800" b="1">
                    <a:solidFill>
                      <a:srgbClr val="0C547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</a:t>
                </a: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0C5472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%</a:t>
                </a:r>
              </a:p>
            </p:txBody>
          </p:sp>
          <p:sp>
            <p:nvSpPr>
              <p:cNvPr id="41" name="TekstSylinder 40">
                <a:extLst>
                  <a:ext uri="{FF2B5EF4-FFF2-40B4-BE49-F238E27FC236}">
                    <a16:creationId xmlns:a16="http://schemas.microsoft.com/office/drawing/2014/main" id="{B1542F88-ECA6-491D-8F1D-2A351A147B85}"/>
                  </a:ext>
                </a:extLst>
              </p:cNvPr>
              <p:cNvSpPr txBox="1"/>
              <p:nvPr/>
            </p:nvSpPr>
            <p:spPr>
              <a:xfrm>
                <a:off x="2625518" y="3052674"/>
                <a:ext cx="13422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337C9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619</a:t>
                </a:r>
              </a:p>
            </p:txBody>
          </p:sp>
        </p:grpSp>
        <p:sp>
          <p:nvSpPr>
            <p:cNvPr id="45" name="Minustegn 44">
              <a:extLst>
                <a:ext uri="{FF2B5EF4-FFF2-40B4-BE49-F238E27FC236}">
                  <a16:creationId xmlns:a16="http://schemas.microsoft.com/office/drawing/2014/main" id="{5EC48BFD-0326-4FDE-A235-2F291FD2BD38}"/>
                </a:ext>
              </a:extLst>
            </p:cNvPr>
            <p:cNvSpPr/>
            <p:nvPr/>
          </p:nvSpPr>
          <p:spPr>
            <a:xfrm>
              <a:off x="2250798" y="4562440"/>
              <a:ext cx="862519" cy="57173"/>
            </a:xfrm>
            <a:prstGeom prst="mathMinus">
              <a:avLst/>
            </a:prstGeom>
            <a:solidFill>
              <a:srgbClr val="7F7F7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6" name="Ellipse 45">
            <a:extLst>
              <a:ext uri="{FF2B5EF4-FFF2-40B4-BE49-F238E27FC236}">
                <a16:creationId xmlns:a16="http://schemas.microsoft.com/office/drawing/2014/main" id="{B214C95F-04D5-42BE-A203-0360F9281E1B}"/>
              </a:ext>
            </a:extLst>
          </p:cNvPr>
          <p:cNvSpPr/>
          <p:nvPr/>
        </p:nvSpPr>
        <p:spPr>
          <a:xfrm>
            <a:off x="9824033" y="4455945"/>
            <a:ext cx="1591786" cy="146454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1">
                <a:lumMod val="50000"/>
                <a:lumOff val="5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775403"/>
                      <a:gd name="connsiteY0" fmla="*/ 857504 h 1715007"/>
                      <a:gd name="connsiteX1" fmla="*/ 887702 w 1775403"/>
                      <a:gd name="connsiteY1" fmla="*/ 0 h 1715007"/>
                      <a:gd name="connsiteX2" fmla="*/ 1775404 w 1775403"/>
                      <a:gd name="connsiteY2" fmla="*/ 857504 h 1715007"/>
                      <a:gd name="connsiteX3" fmla="*/ 887702 w 1775403"/>
                      <a:gd name="connsiteY3" fmla="*/ 1715008 h 1715007"/>
                      <a:gd name="connsiteX4" fmla="*/ 0 w 1775403"/>
                      <a:gd name="connsiteY4" fmla="*/ 857504 h 1715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75403" h="1715007" fill="none" extrusionOk="0">
                        <a:moveTo>
                          <a:pt x="0" y="857504"/>
                        </a:moveTo>
                        <a:cubicBezTo>
                          <a:pt x="25754" y="386973"/>
                          <a:pt x="448251" y="-104572"/>
                          <a:pt x="887702" y="0"/>
                        </a:cubicBezTo>
                        <a:cubicBezTo>
                          <a:pt x="1346927" y="-4753"/>
                          <a:pt x="1713012" y="442660"/>
                          <a:pt x="1775404" y="857504"/>
                        </a:cubicBezTo>
                        <a:cubicBezTo>
                          <a:pt x="1767847" y="1259027"/>
                          <a:pt x="1344930" y="1760919"/>
                          <a:pt x="887702" y="1715008"/>
                        </a:cubicBezTo>
                        <a:cubicBezTo>
                          <a:pt x="412494" y="1723437"/>
                          <a:pt x="12640" y="1334129"/>
                          <a:pt x="0" y="857504"/>
                        </a:cubicBezTo>
                        <a:close/>
                      </a:path>
                      <a:path w="1775403" h="1715007" stroke="0" extrusionOk="0">
                        <a:moveTo>
                          <a:pt x="0" y="857504"/>
                        </a:moveTo>
                        <a:cubicBezTo>
                          <a:pt x="-48908" y="353750"/>
                          <a:pt x="302576" y="35603"/>
                          <a:pt x="887702" y="0"/>
                        </a:cubicBezTo>
                        <a:cubicBezTo>
                          <a:pt x="1451281" y="15434"/>
                          <a:pt x="1653592" y="387791"/>
                          <a:pt x="1775404" y="857504"/>
                        </a:cubicBezTo>
                        <a:cubicBezTo>
                          <a:pt x="1747959" y="1357892"/>
                          <a:pt x="1357657" y="1827262"/>
                          <a:pt x="887702" y="1715008"/>
                        </a:cubicBezTo>
                        <a:cubicBezTo>
                          <a:pt x="322848" y="1674198"/>
                          <a:pt x="103497" y="1380542"/>
                          <a:pt x="0" y="85750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1200" cap="none" spc="0" normalizeH="0" baseline="0" noProof="0">
                <a:ln>
                  <a:noFill/>
                </a:ln>
                <a:solidFill>
                  <a:srgbClr val="0C54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5 376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utlyste stillinger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D6B9828-5C0E-1B3A-748D-C2DF775E9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7476" y="938788"/>
            <a:ext cx="5754416" cy="591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A1FB287-42EA-4442-8B95-FC49B47206AC}" vid="{332084AD-AA22-453E-A7B6-EBA71D8AE1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20" ma:contentTypeDescription="Create a new document." ma:contentTypeScope="" ma:versionID="ee113e6925545c9c8db406acb817d8f2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bfb3b91d8110f92de9e149047cc693c8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Detalje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etaljer" ma:index="21" nillable="true" ma:displayName="Detaljer" ma:description="Detaljer om bildene" ma:format="Dropdown" ma:internalName="Detaljer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e269bc4-ef53-4993-a0e5-6d80ccd3155e}" ma:internalName="TaxCatchAll" ma:showField="CatchAllData" ma:web="71707489-5741-4ca5-aaa2-c669f5994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Jansen, Linn Christine</DisplayName>
        <AccountId>27730</AccountId>
        <AccountType/>
      </UserInfo>
    </SharedWithUsers>
    <TaxCatchAll xmlns="71707489-5741-4ca5-aaa2-c669f5994dfb" xsi:nil="true"/>
    <lcf76f155ced4ddcb4097134ff3c332f xmlns="0a605e1a-3d7c-4389-8e08-63845fbdd9cf">
      <Terms xmlns="http://schemas.microsoft.com/office/infopath/2007/PartnerControls"/>
    </lcf76f155ced4ddcb4097134ff3c332f>
    <Detaljer xmlns="0a605e1a-3d7c-4389-8e08-63845fbdd9cf" xsi:nil="true"/>
  </documentManagement>
</p:properties>
</file>

<file path=customXml/itemProps1.xml><?xml version="1.0" encoding="utf-8"?>
<ds:datastoreItem xmlns:ds="http://schemas.openxmlformats.org/officeDocument/2006/customXml" ds:itemID="{6BB2B90E-5393-434F-8647-118413465E75}"/>
</file>

<file path=customXml/itemProps2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591905-A811-45D1-A44B-D4999240A5F2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1_Office-tema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/>
  <cp:keywords/>
  <dc:description/>
  <cp:revision>1</cp:revision>
  <cp:lastPrinted>2020-04-21T11:47:02Z</cp:lastPrinted>
  <dcterms:created xsi:type="dcterms:W3CDTF">2020-04-28T07:39:26Z</dcterms:created>
  <dcterms:modified xsi:type="dcterms:W3CDTF">2023-02-02T12:28:25Z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0x010100FDD17D6100BE16498716C9DC1D4E27F9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2023-02-01T11:23:01Z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d5b74aa3-d2f1-4ff7-ab58-fad8952d4645</vt:lpwstr>
  </property>
  <property fmtid="{D5CDD505-2E9C-101B-9397-08002B2CF9AE}" pid="9" name="MSIP_Label_d3491420-1ae2-4120-89e6-e6f668f067e2_ContentBits">
    <vt:lpwstr>0</vt:lpwstr>
  </property>
  <property fmtid="{D5CDD505-2E9C-101B-9397-08002B2CF9AE}" pid="10" name="MediaServiceImageTags">
    <vt:lpwstr/>
  </property>
</Properties>
</file>