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ECC83-B72B-4145-9B56-4176C5ADBFB0}" v="4" dt="2022-02-11T08:28:59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001ECC83-B72B-4145-9B56-4176C5ADBFB0}"/>
    <pc:docChg chg="undo custSel modSld">
      <pc:chgData name="Sektnan, Eli" userId="127d71d7-e93c-42fd-9097-1a764b7b7f3a" providerId="ADAL" clId="{001ECC83-B72B-4145-9B56-4176C5ADBFB0}" dt="2022-02-11T08:28:59.430" v="39" actId="20577"/>
      <pc:docMkLst>
        <pc:docMk/>
      </pc:docMkLst>
      <pc:sldChg chg="addSp delSp modSp mod">
        <pc:chgData name="Sektnan, Eli" userId="127d71d7-e93c-42fd-9097-1a764b7b7f3a" providerId="ADAL" clId="{001ECC83-B72B-4145-9B56-4176C5ADBFB0}" dt="2022-02-11T08:28:59.430" v="39" actId="20577"/>
        <pc:sldMkLst>
          <pc:docMk/>
          <pc:sldMk cId="3367927059" sldId="264"/>
        </pc:sldMkLst>
        <pc:spChg chg="mod">
          <ac:chgData name="Sektnan, Eli" userId="127d71d7-e93c-42fd-9097-1a764b7b7f3a" providerId="ADAL" clId="{001ECC83-B72B-4145-9B56-4176C5ADBFB0}" dt="2022-02-11T08:00:27.343" v="15" actId="6549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001ECC83-B72B-4145-9B56-4176C5ADBFB0}" dt="2022-02-11T08:03:02.218" v="28" actId="20577"/>
          <ac:spMkLst>
            <pc:docMk/>
            <pc:sldMk cId="3367927059" sldId="264"/>
            <ac:spMk id="20" creationId="{A257D8F1-66E9-4CAC-988E-7A18EB2FCFB1}"/>
          </ac:spMkLst>
        </pc:spChg>
        <pc:spChg chg="mod">
          <ac:chgData name="Sektnan, Eli" userId="127d71d7-e93c-42fd-9097-1a764b7b7f3a" providerId="ADAL" clId="{001ECC83-B72B-4145-9B56-4176C5ADBFB0}" dt="2022-02-11T08:13:08.508" v="30" actId="1076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001ECC83-B72B-4145-9B56-4176C5ADBFB0}" dt="2022-02-11T08:01:35.251" v="18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001ECC83-B72B-4145-9B56-4176C5ADBFB0}" dt="2022-02-11T08:28:59.430" v="39" actId="20577"/>
          <ac:spMkLst>
            <pc:docMk/>
            <pc:sldMk cId="3367927059" sldId="264"/>
            <ac:spMk id="291" creationId="{00000000-0000-0000-0000-000000000000}"/>
          </ac:spMkLst>
        </pc:spChg>
        <pc:picChg chg="add mod ord">
          <ac:chgData name="Sektnan, Eli" userId="127d71d7-e93c-42fd-9097-1a764b7b7f3a" providerId="ADAL" clId="{001ECC83-B72B-4145-9B56-4176C5ADBFB0}" dt="2022-02-11T08:13:39.974" v="34" actId="167"/>
          <ac:picMkLst>
            <pc:docMk/>
            <pc:sldMk cId="3367927059" sldId="264"/>
            <ac:picMk id="2" creationId="{C72BC9A5-A7FC-4339-8117-FEF2882D2526}"/>
          </ac:picMkLst>
        </pc:picChg>
        <pc:picChg chg="del">
          <ac:chgData name="Sektnan, Eli" userId="127d71d7-e93c-42fd-9097-1a764b7b7f3a" providerId="ADAL" clId="{001ECC83-B72B-4145-9B56-4176C5ADBFB0}" dt="2022-02-11T07:59:34.969" v="2" actId="478"/>
          <ac:picMkLst>
            <pc:docMk/>
            <pc:sldMk cId="3367927059" sldId="264"/>
            <ac:picMk id="16" creationId="{D9F70DB6-8B97-4F19-A500-18A13E7CC7A4}"/>
          </ac:picMkLst>
        </pc:picChg>
        <pc:picChg chg="mod">
          <ac:chgData name="Sektnan, Eli" userId="127d71d7-e93c-42fd-9097-1a764b7b7f3a" providerId="ADAL" clId="{001ECC83-B72B-4145-9B56-4176C5ADBFB0}" dt="2022-02-11T08:13:45.772" v="36" actId="14100"/>
          <ac:picMkLst>
            <pc:docMk/>
            <pc:sldMk cId="3367927059" sldId="264"/>
            <ac:picMk id="19" creationId="{E8F02FCB-9541-4883-8985-3C73A7579E6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C72BC9A5-A7FC-4339-8117-FEF2882D2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7873" y="528279"/>
            <a:ext cx="6810376" cy="621460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215008" y="5059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Uføretrygdede i Trøndelag 4. kvartal 2021</a:t>
            </a:r>
            <a:endParaRPr lang="nb-NO" sz="2800" b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096685" y="1017855"/>
            <a:ext cx="211127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Ved utgangen av 4. kvartal 2021 er det </a:t>
            </a:r>
          </a:p>
          <a:p>
            <a:r>
              <a:rPr lang="nb-NO" sz="1200" b="1">
                <a:latin typeface="Calibri"/>
                <a:cs typeface="Calibri"/>
              </a:rPr>
              <a:t>33 190  </a:t>
            </a:r>
            <a:r>
              <a:rPr lang="nb-NO" sz="1200">
                <a:latin typeface="Calibri"/>
                <a:cs typeface="Calibri"/>
              </a:rPr>
              <a:t>uføretrygdede i Trøndelag. Det utgjør </a:t>
            </a:r>
            <a:r>
              <a:rPr lang="nb-NO" sz="1200" b="1">
                <a:latin typeface="Calibri"/>
                <a:cs typeface="Calibri"/>
              </a:rPr>
              <a:t>11 prosent </a:t>
            </a:r>
            <a:r>
              <a:rPr lang="nb-NO" sz="1200">
                <a:latin typeface="Calibri"/>
                <a:cs typeface="Calibri"/>
              </a:rPr>
              <a:t>av befolkningen i alderen 18-67 år. </a:t>
            </a:r>
            <a:endParaRPr lang="nb-NO">
              <a:latin typeface="Calibri"/>
              <a:cs typeface="Calibri"/>
            </a:endParaRPr>
          </a:p>
        </p:txBody>
      </p:sp>
      <p:sp>
        <p:nvSpPr>
          <p:cNvPr id="290" name="TekstSylinder 289"/>
          <p:cNvSpPr txBox="1"/>
          <p:nvPr/>
        </p:nvSpPr>
        <p:spPr>
          <a:xfrm>
            <a:off x="7101714" y="2761454"/>
            <a:ext cx="19310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Det er </a:t>
            </a:r>
            <a:r>
              <a:rPr lang="nb-NO" sz="1200" b="1">
                <a:latin typeface="Calibri"/>
                <a:cs typeface="Calibri"/>
              </a:rPr>
              <a:t>19 935 </a:t>
            </a:r>
            <a:r>
              <a:rPr lang="nb-NO" sz="1200">
                <a:latin typeface="Calibri"/>
                <a:cs typeface="Calibri"/>
              </a:rPr>
              <a:t>kvinner som er uføretrygdet i fylket. Det utgjør </a:t>
            </a:r>
            <a:r>
              <a:rPr lang="nb-NO" sz="1200" b="1">
                <a:latin typeface="Calibri"/>
                <a:cs typeface="Calibri"/>
              </a:rPr>
              <a:t>13,7 prosent</a:t>
            </a:r>
            <a:r>
              <a:rPr lang="nb-NO" sz="1200">
                <a:latin typeface="Calibri"/>
                <a:cs typeface="Calibri"/>
              </a:rPr>
              <a:t>.</a:t>
            </a:r>
          </a:p>
        </p:txBody>
      </p:sp>
      <p:sp>
        <p:nvSpPr>
          <p:cNvPr id="291" name="TekstSylinder 290"/>
          <p:cNvSpPr txBox="1"/>
          <p:nvPr/>
        </p:nvSpPr>
        <p:spPr>
          <a:xfrm>
            <a:off x="7119880" y="4002250"/>
            <a:ext cx="189476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Det er </a:t>
            </a:r>
            <a:r>
              <a:rPr lang="nb-NO" sz="1200" b="1">
                <a:latin typeface="Calibri"/>
                <a:cs typeface="Calibri"/>
              </a:rPr>
              <a:t>13 255 </a:t>
            </a:r>
            <a:r>
              <a:rPr lang="nb-NO" sz="1200">
                <a:latin typeface="Calibri"/>
                <a:cs typeface="Calibri"/>
              </a:rPr>
              <a:t>menn som er uføretrygdet i fylket. Det utgjør </a:t>
            </a:r>
            <a:r>
              <a:rPr lang="nb-NO" sz="1200" b="1">
                <a:latin typeface="Calibri"/>
                <a:cs typeface="Calibri"/>
              </a:rPr>
              <a:t>8,5 prosent</a:t>
            </a:r>
            <a:r>
              <a:rPr lang="nb-NO" sz="1200">
                <a:latin typeface="Calibri"/>
                <a:cs typeface="Calibri"/>
              </a:rPr>
              <a:t>.</a:t>
            </a:r>
            <a:endParaRPr lang="nb-NO" sz="1200" b="1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303" name="Ellipse 302">
            <a:extLst>
              <a:ext uri="{FF2B5EF4-FFF2-40B4-BE49-F238E27FC236}">
                <a16:creationId xmlns:a16="http://schemas.microsoft.com/office/drawing/2014/main" id="{826032D2-434E-4D1B-B5BD-98327CBC366D}"/>
              </a:ext>
            </a:extLst>
          </p:cNvPr>
          <p:cNvSpPr/>
          <p:nvPr/>
        </p:nvSpPr>
        <p:spPr>
          <a:xfrm>
            <a:off x="4461471" y="3892483"/>
            <a:ext cx="1630075" cy="139587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>
                <a:solidFill>
                  <a:schemeClr val="tx1"/>
                </a:solidFill>
              </a:rPr>
              <a:t>18 prosent</a:t>
            </a:r>
          </a:p>
          <a:p>
            <a:pPr algn="ctr"/>
            <a:r>
              <a:rPr lang="nb-NO" sz="1400">
                <a:solidFill>
                  <a:schemeClr val="tx1"/>
                </a:solidFill>
              </a:rPr>
              <a:t>har en gradert uføretrygd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A257D8F1-66E9-4CAC-988E-7A18EB2FCFB1}"/>
              </a:ext>
            </a:extLst>
          </p:cNvPr>
          <p:cNvSpPr txBox="1"/>
          <p:nvPr/>
        </p:nvSpPr>
        <p:spPr>
          <a:xfrm>
            <a:off x="7141729" y="5147685"/>
            <a:ext cx="189476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Til sammen </a:t>
            </a:r>
            <a:r>
              <a:rPr lang="nb-NO" sz="1200" b="1">
                <a:latin typeface="Calibri"/>
                <a:cs typeface="Calibri"/>
              </a:rPr>
              <a:t>2 227 </a:t>
            </a:r>
            <a:r>
              <a:rPr lang="nb-NO" sz="1200">
                <a:latin typeface="Calibri"/>
                <a:cs typeface="Calibri"/>
              </a:rPr>
              <a:t>ungdom under 30 år er uføretrygdet. </a:t>
            </a:r>
          </a:p>
          <a:p>
            <a:r>
              <a:rPr lang="nb-NO" sz="1200">
                <a:latin typeface="Calibri"/>
                <a:cs typeface="Calibri"/>
              </a:rPr>
              <a:t>Det utgjør </a:t>
            </a:r>
            <a:r>
              <a:rPr lang="nb-NO" sz="1200" b="1">
                <a:latin typeface="Calibri"/>
                <a:cs typeface="Calibri"/>
              </a:rPr>
              <a:t>2,8 prosent </a:t>
            </a:r>
            <a:r>
              <a:rPr lang="nb-NO" sz="1200">
                <a:latin typeface="Calibri"/>
                <a:cs typeface="Calibri"/>
              </a:rPr>
              <a:t>i aldersgruppen 18-29 år. </a:t>
            </a:r>
            <a:endParaRPr lang="nb-NO" sz="1200">
              <a:latin typeface="Calibri"/>
              <a:ea typeface="+mn-lt"/>
              <a:cs typeface="+mn-lt"/>
            </a:endParaRPr>
          </a:p>
          <a:p>
            <a:endParaRPr lang="nb-NO" sz="1200" b="1">
              <a:latin typeface="Calibri" panose="020F0502020204030204" pitchFamily="34" charset="0"/>
              <a:cs typeface="Calibri"/>
            </a:endParaRPr>
          </a:p>
        </p:txBody>
      </p:sp>
      <p:pic>
        <p:nvPicPr>
          <p:cNvPr id="12" name="Grafikk 11" descr="Mann">
            <a:extLst>
              <a:ext uri="{FF2B5EF4-FFF2-40B4-BE49-F238E27FC236}">
                <a16:creationId xmlns:a16="http://schemas.microsoft.com/office/drawing/2014/main" id="{C4F7AA27-FF09-4D47-8EA5-93539E5304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5480" y="3844314"/>
            <a:ext cx="914400" cy="914400"/>
          </a:xfrm>
          <a:prstGeom prst="rect">
            <a:avLst/>
          </a:prstGeom>
        </p:spPr>
      </p:pic>
      <p:pic>
        <p:nvPicPr>
          <p:cNvPr id="18" name="Grafikk 17" descr="Gruppe">
            <a:extLst>
              <a:ext uri="{FF2B5EF4-FFF2-40B4-BE49-F238E27FC236}">
                <a16:creationId xmlns:a16="http://schemas.microsoft.com/office/drawing/2014/main" id="{33BF56F6-98CF-4AEA-9D6C-219FA6D892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5480" y="5290649"/>
            <a:ext cx="914400" cy="914400"/>
          </a:xfrm>
          <a:prstGeom prst="rect">
            <a:avLst/>
          </a:prstGeom>
        </p:spPr>
      </p:pic>
      <p:grpSp>
        <p:nvGrpSpPr>
          <p:cNvPr id="6" name="Grafikk 15" descr="Person i rullestol">
            <a:extLst>
              <a:ext uri="{FF2B5EF4-FFF2-40B4-BE49-F238E27FC236}">
                <a16:creationId xmlns:a16="http://schemas.microsoft.com/office/drawing/2014/main" id="{C4B27990-F339-47A9-A255-4BB9AA55A050}"/>
              </a:ext>
            </a:extLst>
          </p:cNvPr>
          <p:cNvGrpSpPr/>
          <p:nvPr/>
        </p:nvGrpSpPr>
        <p:grpSpPr>
          <a:xfrm>
            <a:off x="6227329" y="1233782"/>
            <a:ext cx="914400" cy="914400"/>
            <a:chOff x="6227329" y="1233782"/>
            <a:chExt cx="914400" cy="914400"/>
          </a:xfrm>
          <a:solidFill>
            <a:schemeClr val="accent1"/>
          </a:solidFill>
        </p:grpSpPr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C3B796E7-FA9D-449B-8920-7BD0817B2396}"/>
                </a:ext>
              </a:extLst>
            </p:cNvPr>
            <p:cNvSpPr/>
            <p:nvPr/>
          </p:nvSpPr>
          <p:spPr>
            <a:xfrm>
              <a:off x="6508316" y="1290932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håndsform: figur 8">
              <a:extLst>
                <a:ext uri="{FF2B5EF4-FFF2-40B4-BE49-F238E27FC236}">
                  <a16:creationId xmlns:a16="http://schemas.microsoft.com/office/drawing/2014/main" id="{849C6754-98BC-4050-89BC-D73FE6047BEC}"/>
                </a:ext>
              </a:extLst>
            </p:cNvPr>
            <p:cNvSpPr/>
            <p:nvPr/>
          </p:nvSpPr>
          <p:spPr>
            <a:xfrm>
              <a:off x="6374966" y="1746226"/>
              <a:ext cx="492442" cy="343852"/>
            </a:xfrm>
            <a:custGeom>
              <a:avLst/>
              <a:gdLst>
                <a:gd name="connsiteX0" fmla="*/ 467678 w 492442"/>
                <a:gd name="connsiteY0" fmla="*/ 147638 h 343852"/>
                <a:gd name="connsiteX1" fmla="*/ 257175 w 492442"/>
                <a:gd name="connsiteY1" fmla="*/ 306705 h 343852"/>
                <a:gd name="connsiteX2" fmla="*/ 38100 w 492442"/>
                <a:gd name="connsiteY2" fmla="*/ 87630 h 343852"/>
                <a:gd name="connsiteX3" fmla="*/ 38100 w 492442"/>
                <a:gd name="connsiteY3" fmla="*/ 74295 h 343852"/>
                <a:gd name="connsiteX4" fmla="*/ 15240 w 492442"/>
                <a:gd name="connsiteY4" fmla="*/ 0 h 343852"/>
                <a:gd name="connsiteX5" fmla="*/ 0 w 492442"/>
                <a:gd name="connsiteY5" fmla="*/ 86678 h 343852"/>
                <a:gd name="connsiteX6" fmla="*/ 257175 w 492442"/>
                <a:gd name="connsiteY6" fmla="*/ 343853 h 343852"/>
                <a:gd name="connsiteX7" fmla="*/ 492442 w 492442"/>
                <a:gd name="connsiteY7" fmla="*/ 190500 h 343852"/>
                <a:gd name="connsiteX8" fmla="*/ 467678 w 492442"/>
                <a:gd name="connsiteY8" fmla="*/ 147638 h 34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442" h="343852">
                  <a:moveTo>
                    <a:pt x="467678" y="147638"/>
                  </a:moveTo>
                  <a:cubicBezTo>
                    <a:pt x="441960" y="239078"/>
                    <a:pt x="357188" y="306705"/>
                    <a:pt x="257175" y="306705"/>
                  </a:cubicBezTo>
                  <a:cubicBezTo>
                    <a:pt x="136208" y="306705"/>
                    <a:pt x="38100" y="208597"/>
                    <a:pt x="38100" y="87630"/>
                  </a:cubicBezTo>
                  <a:cubicBezTo>
                    <a:pt x="38100" y="82868"/>
                    <a:pt x="38100" y="79057"/>
                    <a:pt x="38100" y="74295"/>
                  </a:cubicBezTo>
                  <a:lnTo>
                    <a:pt x="15240" y="0"/>
                  </a:lnTo>
                  <a:cubicBezTo>
                    <a:pt x="5715" y="27623"/>
                    <a:pt x="0" y="56198"/>
                    <a:pt x="0" y="86678"/>
                  </a:cubicBezTo>
                  <a:cubicBezTo>
                    <a:pt x="0" y="228600"/>
                    <a:pt x="115253" y="343853"/>
                    <a:pt x="257175" y="343853"/>
                  </a:cubicBezTo>
                  <a:cubicBezTo>
                    <a:pt x="361950" y="343853"/>
                    <a:pt x="452438" y="280988"/>
                    <a:pt x="492442" y="190500"/>
                  </a:cubicBezTo>
                  <a:lnTo>
                    <a:pt x="467678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håndsform: figur 9">
              <a:extLst>
                <a:ext uri="{FF2B5EF4-FFF2-40B4-BE49-F238E27FC236}">
                  <a16:creationId xmlns:a16="http://schemas.microsoft.com/office/drawing/2014/main" id="{031B24F7-D860-46D1-B7C4-BEE5DF27A90E}"/>
                </a:ext>
              </a:extLst>
            </p:cNvPr>
            <p:cNvSpPr/>
            <p:nvPr/>
          </p:nvSpPr>
          <p:spPr>
            <a:xfrm>
              <a:off x="6384881" y="1462070"/>
              <a:ext cx="609426" cy="514661"/>
            </a:xfrm>
            <a:custGeom>
              <a:avLst/>
              <a:gdLst>
                <a:gd name="connsiteX0" fmla="*/ 604448 w 609426"/>
                <a:gd name="connsiteY0" fmla="*/ 457511 h 514661"/>
                <a:gd name="connsiteX1" fmla="*/ 490148 w 609426"/>
                <a:gd name="connsiteY1" fmla="*/ 257486 h 514661"/>
                <a:gd name="connsiteX2" fmla="*/ 456810 w 609426"/>
                <a:gd name="connsiteY2" fmla="*/ 238436 h 514661"/>
                <a:gd name="connsiteX3" fmla="*/ 303458 w 609426"/>
                <a:gd name="connsiteY3" fmla="*/ 238436 h 514661"/>
                <a:gd name="connsiteX4" fmla="*/ 284408 w 609426"/>
                <a:gd name="connsiteY4" fmla="*/ 63176 h 514661"/>
                <a:gd name="connsiteX5" fmla="*/ 195825 w 609426"/>
                <a:gd name="connsiteY5" fmla="*/ 1264 h 514661"/>
                <a:gd name="connsiteX6" fmla="*/ 170108 w 609426"/>
                <a:gd name="connsiteY6" fmla="*/ 10789 h 514661"/>
                <a:gd name="connsiteX7" fmla="*/ 18660 w 609426"/>
                <a:gd name="connsiteY7" fmla="*/ 100324 h 514661"/>
                <a:gd name="connsiteX8" fmla="*/ 1515 w 609426"/>
                <a:gd name="connsiteY8" fmla="*/ 144139 h 514661"/>
                <a:gd name="connsiteX9" fmla="*/ 49140 w 609426"/>
                <a:gd name="connsiteY9" fmla="*/ 296539 h 514661"/>
                <a:gd name="connsiteX10" fmla="*/ 85335 w 609426"/>
                <a:gd name="connsiteY10" fmla="*/ 323209 h 514661"/>
                <a:gd name="connsiteX11" fmla="*/ 96765 w 609426"/>
                <a:gd name="connsiteY11" fmla="*/ 321304 h 514661"/>
                <a:gd name="connsiteX12" fmla="*/ 121530 w 609426"/>
                <a:gd name="connsiteY12" fmla="*/ 273679 h 514661"/>
                <a:gd name="connsiteX13" fmla="*/ 82478 w 609426"/>
                <a:gd name="connsiteY13" fmla="*/ 149854 h 514661"/>
                <a:gd name="connsiteX14" fmla="*/ 138675 w 609426"/>
                <a:gd name="connsiteY14" fmla="*/ 116516 h 514661"/>
                <a:gd name="connsiteX15" fmla="*/ 162488 w 609426"/>
                <a:gd name="connsiteY15" fmla="*/ 250819 h 514661"/>
                <a:gd name="connsiteX16" fmla="*/ 237735 w 609426"/>
                <a:gd name="connsiteY16" fmla="*/ 313684 h 514661"/>
                <a:gd name="connsiteX17" fmla="*/ 237735 w 609426"/>
                <a:gd name="connsiteY17" fmla="*/ 313684 h 514661"/>
                <a:gd name="connsiteX18" fmla="*/ 434903 w 609426"/>
                <a:gd name="connsiteY18" fmla="*/ 313684 h 514661"/>
                <a:gd name="connsiteX19" fmla="*/ 537773 w 609426"/>
                <a:gd name="connsiteY19" fmla="*/ 495611 h 514661"/>
                <a:gd name="connsiteX20" fmla="*/ 571110 w 609426"/>
                <a:gd name="connsiteY20" fmla="*/ 514661 h 514661"/>
                <a:gd name="connsiteX21" fmla="*/ 590160 w 609426"/>
                <a:gd name="connsiteY21" fmla="*/ 509899 h 514661"/>
                <a:gd name="connsiteX22" fmla="*/ 604448 w 609426"/>
                <a:gd name="connsiteY22" fmla="*/ 457511 h 51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09426" h="514661">
                  <a:moveTo>
                    <a:pt x="604448" y="457511"/>
                  </a:moveTo>
                  <a:lnTo>
                    <a:pt x="490148" y="257486"/>
                  </a:lnTo>
                  <a:cubicBezTo>
                    <a:pt x="483480" y="246056"/>
                    <a:pt x="471098" y="238436"/>
                    <a:pt x="456810" y="238436"/>
                  </a:cubicBezTo>
                  <a:lnTo>
                    <a:pt x="303458" y="238436"/>
                  </a:lnTo>
                  <a:lnTo>
                    <a:pt x="284408" y="63176"/>
                  </a:lnTo>
                  <a:cubicBezTo>
                    <a:pt x="276788" y="21266"/>
                    <a:pt x="237735" y="-6356"/>
                    <a:pt x="195825" y="1264"/>
                  </a:cubicBezTo>
                  <a:cubicBezTo>
                    <a:pt x="186300" y="3169"/>
                    <a:pt x="177728" y="6026"/>
                    <a:pt x="170108" y="10789"/>
                  </a:cubicBezTo>
                  <a:lnTo>
                    <a:pt x="18660" y="100324"/>
                  </a:lnTo>
                  <a:cubicBezTo>
                    <a:pt x="3420" y="108896"/>
                    <a:pt x="-3247" y="127946"/>
                    <a:pt x="1515" y="144139"/>
                  </a:cubicBezTo>
                  <a:lnTo>
                    <a:pt x="49140" y="296539"/>
                  </a:lnTo>
                  <a:cubicBezTo>
                    <a:pt x="53903" y="312731"/>
                    <a:pt x="69143" y="323209"/>
                    <a:pt x="85335" y="323209"/>
                  </a:cubicBezTo>
                  <a:cubicBezTo>
                    <a:pt x="89145" y="323209"/>
                    <a:pt x="92955" y="322256"/>
                    <a:pt x="96765" y="321304"/>
                  </a:cubicBezTo>
                  <a:cubicBezTo>
                    <a:pt x="116768" y="314636"/>
                    <a:pt x="128198" y="293681"/>
                    <a:pt x="121530" y="273679"/>
                  </a:cubicBezTo>
                  <a:lnTo>
                    <a:pt x="82478" y="149854"/>
                  </a:lnTo>
                  <a:lnTo>
                    <a:pt x="138675" y="116516"/>
                  </a:lnTo>
                  <a:lnTo>
                    <a:pt x="162488" y="250819"/>
                  </a:lnTo>
                  <a:cubicBezTo>
                    <a:pt x="169155" y="287966"/>
                    <a:pt x="201540" y="313684"/>
                    <a:pt x="237735" y="313684"/>
                  </a:cubicBezTo>
                  <a:lnTo>
                    <a:pt x="237735" y="313684"/>
                  </a:lnTo>
                  <a:lnTo>
                    <a:pt x="434903" y="313684"/>
                  </a:lnTo>
                  <a:lnTo>
                    <a:pt x="537773" y="495611"/>
                  </a:lnTo>
                  <a:cubicBezTo>
                    <a:pt x="544440" y="507994"/>
                    <a:pt x="557775" y="514661"/>
                    <a:pt x="571110" y="514661"/>
                  </a:cubicBezTo>
                  <a:cubicBezTo>
                    <a:pt x="577778" y="514661"/>
                    <a:pt x="584445" y="512756"/>
                    <a:pt x="590160" y="509899"/>
                  </a:cubicBezTo>
                  <a:cubicBezTo>
                    <a:pt x="608258" y="499421"/>
                    <a:pt x="614925" y="475609"/>
                    <a:pt x="604448" y="4575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1" name="Grafikk 13" descr="Kvinne">
            <a:extLst>
              <a:ext uri="{FF2B5EF4-FFF2-40B4-BE49-F238E27FC236}">
                <a16:creationId xmlns:a16="http://schemas.microsoft.com/office/drawing/2014/main" id="{EFDC6E48-9301-4114-91CE-2FD66A3A6824}"/>
              </a:ext>
            </a:extLst>
          </p:cNvPr>
          <p:cNvGrpSpPr/>
          <p:nvPr/>
        </p:nvGrpSpPr>
        <p:grpSpPr>
          <a:xfrm>
            <a:off x="6425765" y="2608315"/>
            <a:ext cx="420137" cy="857250"/>
            <a:chOff x="6425765" y="2608315"/>
            <a:chExt cx="420137" cy="857250"/>
          </a:xfrm>
          <a:solidFill>
            <a:schemeClr val="accent1"/>
          </a:solidFill>
        </p:grpSpPr>
        <p:sp>
          <p:nvSpPr>
            <p:cNvPr id="13" name="Frihåndsform: figur 12">
              <a:extLst>
                <a:ext uri="{FF2B5EF4-FFF2-40B4-BE49-F238E27FC236}">
                  <a16:creationId xmlns:a16="http://schemas.microsoft.com/office/drawing/2014/main" id="{8A056973-DA1A-4661-9D53-7E326E4D09A6}"/>
                </a:ext>
              </a:extLst>
            </p:cNvPr>
            <p:cNvSpPr/>
            <p:nvPr/>
          </p:nvSpPr>
          <p:spPr>
            <a:xfrm>
              <a:off x="6560581" y="260831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CF16FECB-361A-4D1E-812B-1452516C40C1}"/>
                </a:ext>
              </a:extLst>
            </p:cNvPr>
            <p:cNvSpPr/>
            <p:nvPr/>
          </p:nvSpPr>
          <p:spPr>
            <a:xfrm>
              <a:off x="6425765" y="2779765"/>
              <a:ext cx="420137" cy="685800"/>
            </a:xfrm>
            <a:custGeom>
              <a:avLst/>
              <a:gdLst>
                <a:gd name="connsiteX0" fmla="*/ 418661 w 420137"/>
                <a:gd name="connsiteY0" fmla="*/ 293370 h 685800"/>
                <a:gd name="connsiteX1" fmla="*/ 350081 w 420137"/>
                <a:gd name="connsiteY1" fmla="*/ 57150 h 685800"/>
                <a:gd name="connsiteX2" fmla="*/ 334841 w 420137"/>
                <a:gd name="connsiteY2" fmla="*/ 36195 h 685800"/>
                <a:gd name="connsiteX3" fmla="*/ 254831 w 420137"/>
                <a:gd name="connsiteY3" fmla="*/ 3810 h 685800"/>
                <a:gd name="connsiteX4" fmla="*/ 211016 w 420137"/>
                <a:gd name="connsiteY4" fmla="*/ 0 h 685800"/>
                <a:gd name="connsiteX5" fmla="*/ 167201 w 420137"/>
                <a:gd name="connsiteY5" fmla="*/ 3810 h 685800"/>
                <a:gd name="connsiteX6" fmla="*/ 87191 w 420137"/>
                <a:gd name="connsiteY6" fmla="*/ 36195 h 685800"/>
                <a:gd name="connsiteX7" fmla="*/ 71951 w 420137"/>
                <a:gd name="connsiteY7" fmla="*/ 57150 h 685800"/>
                <a:gd name="connsiteX8" fmla="*/ 1466 w 420137"/>
                <a:gd name="connsiteY8" fmla="*/ 293370 h 685800"/>
                <a:gd name="connsiteX9" fmla="*/ 28136 w 420137"/>
                <a:gd name="connsiteY9" fmla="*/ 340995 h 685800"/>
                <a:gd name="connsiteX10" fmla="*/ 39566 w 420137"/>
                <a:gd name="connsiteY10" fmla="*/ 342900 h 685800"/>
                <a:gd name="connsiteX11" fmla="*/ 75761 w 420137"/>
                <a:gd name="connsiteY11" fmla="*/ 316230 h 685800"/>
                <a:gd name="connsiteX12" fmla="*/ 134816 w 420137"/>
                <a:gd name="connsiteY12" fmla="*/ 116205 h 685800"/>
                <a:gd name="connsiteX13" fmla="*/ 134816 w 420137"/>
                <a:gd name="connsiteY13" fmla="*/ 182880 h 685800"/>
                <a:gd name="connsiteX14" fmla="*/ 64331 w 420137"/>
                <a:gd name="connsiteY14" fmla="*/ 419100 h 685800"/>
                <a:gd name="connsiteX15" fmla="*/ 115766 w 420137"/>
                <a:gd name="connsiteY15" fmla="*/ 419100 h 685800"/>
                <a:gd name="connsiteX16" fmla="*/ 115766 w 420137"/>
                <a:gd name="connsiteY16" fmla="*/ 685800 h 685800"/>
                <a:gd name="connsiteX17" fmla="*/ 191966 w 420137"/>
                <a:gd name="connsiteY17" fmla="*/ 685800 h 685800"/>
                <a:gd name="connsiteX18" fmla="*/ 191966 w 420137"/>
                <a:gd name="connsiteY18" fmla="*/ 419100 h 685800"/>
                <a:gd name="connsiteX19" fmla="*/ 230066 w 420137"/>
                <a:gd name="connsiteY19" fmla="*/ 419100 h 685800"/>
                <a:gd name="connsiteX20" fmla="*/ 230066 w 420137"/>
                <a:gd name="connsiteY20" fmla="*/ 685800 h 685800"/>
                <a:gd name="connsiteX21" fmla="*/ 306266 w 420137"/>
                <a:gd name="connsiteY21" fmla="*/ 685800 h 685800"/>
                <a:gd name="connsiteX22" fmla="*/ 306266 w 420137"/>
                <a:gd name="connsiteY22" fmla="*/ 419100 h 685800"/>
                <a:gd name="connsiteX23" fmla="*/ 357701 w 420137"/>
                <a:gd name="connsiteY23" fmla="*/ 419100 h 685800"/>
                <a:gd name="connsiteX24" fmla="*/ 287216 w 420137"/>
                <a:gd name="connsiteY24" fmla="*/ 182880 h 685800"/>
                <a:gd name="connsiteX25" fmla="*/ 287216 w 420137"/>
                <a:gd name="connsiteY25" fmla="*/ 116205 h 685800"/>
                <a:gd name="connsiteX26" fmla="*/ 346271 w 420137"/>
                <a:gd name="connsiteY26" fmla="*/ 316230 h 685800"/>
                <a:gd name="connsiteX27" fmla="*/ 382466 w 420137"/>
                <a:gd name="connsiteY27" fmla="*/ 342900 h 685800"/>
                <a:gd name="connsiteX28" fmla="*/ 393896 w 420137"/>
                <a:gd name="connsiteY28" fmla="*/ 340995 h 685800"/>
                <a:gd name="connsiteX29" fmla="*/ 418661 w 420137"/>
                <a:gd name="connsiteY29" fmla="*/ 29337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20137" h="685800">
                  <a:moveTo>
                    <a:pt x="418661" y="293370"/>
                  </a:moveTo>
                  <a:lnTo>
                    <a:pt x="350081" y="57150"/>
                  </a:lnTo>
                  <a:cubicBezTo>
                    <a:pt x="348176" y="47625"/>
                    <a:pt x="342461" y="40005"/>
                    <a:pt x="334841" y="36195"/>
                  </a:cubicBezTo>
                  <a:cubicBezTo>
                    <a:pt x="311981" y="20955"/>
                    <a:pt x="285311" y="11430"/>
                    <a:pt x="254831" y="3810"/>
                  </a:cubicBezTo>
                  <a:cubicBezTo>
                    <a:pt x="239591" y="1905"/>
                    <a:pt x="226256" y="0"/>
                    <a:pt x="211016" y="0"/>
                  </a:cubicBezTo>
                  <a:cubicBezTo>
                    <a:pt x="195776" y="0"/>
                    <a:pt x="182441" y="1905"/>
                    <a:pt x="167201" y="3810"/>
                  </a:cubicBezTo>
                  <a:cubicBezTo>
                    <a:pt x="136721" y="9525"/>
                    <a:pt x="110051" y="20955"/>
                    <a:pt x="87191" y="36195"/>
                  </a:cubicBezTo>
                  <a:cubicBezTo>
                    <a:pt x="79571" y="41910"/>
                    <a:pt x="73856" y="47625"/>
                    <a:pt x="71951" y="57150"/>
                  </a:cubicBezTo>
                  <a:lnTo>
                    <a:pt x="1466" y="293370"/>
                  </a:lnTo>
                  <a:cubicBezTo>
                    <a:pt x="-4249" y="314325"/>
                    <a:pt x="7181" y="335280"/>
                    <a:pt x="28136" y="340995"/>
                  </a:cubicBezTo>
                  <a:cubicBezTo>
                    <a:pt x="31946" y="342900"/>
                    <a:pt x="35756" y="342900"/>
                    <a:pt x="39566" y="342900"/>
                  </a:cubicBezTo>
                  <a:cubicBezTo>
                    <a:pt x="56711" y="342900"/>
                    <a:pt x="71951" y="331470"/>
                    <a:pt x="75761" y="316230"/>
                  </a:cubicBezTo>
                  <a:lnTo>
                    <a:pt x="134816" y="116205"/>
                  </a:lnTo>
                  <a:lnTo>
                    <a:pt x="134816" y="182880"/>
                  </a:lnTo>
                  <a:lnTo>
                    <a:pt x="64331" y="419100"/>
                  </a:lnTo>
                  <a:lnTo>
                    <a:pt x="115766" y="419100"/>
                  </a:lnTo>
                  <a:lnTo>
                    <a:pt x="115766" y="685800"/>
                  </a:lnTo>
                  <a:lnTo>
                    <a:pt x="191966" y="685800"/>
                  </a:lnTo>
                  <a:lnTo>
                    <a:pt x="191966" y="419100"/>
                  </a:lnTo>
                  <a:lnTo>
                    <a:pt x="230066" y="419100"/>
                  </a:lnTo>
                  <a:lnTo>
                    <a:pt x="230066" y="685800"/>
                  </a:lnTo>
                  <a:lnTo>
                    <a:pt x="306266" y="685800"/>
                  </a:lnTo>
                  <a:lnTo>
                    <a:pt x="306266" y="419100"/>
                  </a:lnTo>
                  <a:lnTo>
                    <a:pt x="357701" y="419100"/>
                  </a:lnTo>
                  <a:lnTo>
                    <a:pt x="287216" y="182880"/>
                  </a:lnTo>
                  <a:lnTo>
                    <a:pt x="287216" y="116205"/>
                  </a:lnTo>
                  <a:lnTo>
                    <a:pt x="346271" y="316230"/>
                  </a:lnTo>
                  <a:cubicBezTo>
                    <a:pt x="351986" y="333375"/>
                    <a:pt x="367226" y="342900"/>
                    <a:pt x="382466" y="342900"/>
                  </a:cubicBezTo>
                  <a:cubicBezTo>
                    <a:pt x="386276" y="342900"/>
                    <a:pt x="390086" y="342900"/>
                    <a:pt x="393896" y="340995"/>
                  </a:cubicBezTo>
                  <a:cubicBezTo>
                    <a:pt x="412946" y="335280"/>
                    <a:pt x="424376" y="314325"/>
                    <a:pt x="418661" y="2933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9" name="Bilde 18">
            <a:extLst>
              <a:ext uri="{FF2B5EF4-FFF2-40B4-BE49-F238E27FC236}">
                <a16:creationId xmlns:a16="http://schemas.microsoft.com/office/drawing/2014/main" id="{E8F02FCB-9541-4883-8985-3C73A7579E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437" y="1276221"/>
            <a:ext cx="1419155" cy="81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Knudsen, Vegard</DisplayName>
        <AccountId>13</AccountId>
        <AccountType/>
      </UserInfo>
      <UserInfo>
        <DisplayName>Eidissen, Elin Børset</DisplayName>
        <AccountId>23</AccountId>
        <AccountType/>
      </UserInfo>
    </SharedWithUsers>
    <Detaljer xmlns="0a605e1a-3d7c-4389-8e08-63845fbdd9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6" ma:contentTypeDescription="Create a new document." ma:contentTypeScope="" ma:versionID="6a8cc7b09911105bf3d002b7b6db072e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5080d1e1eef384abdc543aa711b093c3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etalj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etaljer" ma:index="21" nillable="true" ma:displayName="Detaljer" ma:description="Detaljer om bildene" ma:format="Dropdown" ma:internalName="Detaljer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47C5E2-6186-4736-BE39-21E153C90DB7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2022-02-11T08:29:00Z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