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4" r:id="rId5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C30000"/>
    <a:srgbClr val="F6F6F6"/>
    <a:srgbClr val="F7F7F7"/>
    <a:srgbClr val="FFFFFF"/>
    <a:srgbClr val="E6E6E6"/>
    <a:srgbClr val="E2E2E2"/>
    <a:srgbClr val="467AB8"/>
    <a:srgbClr val="618DC3"/>
    <a:srgbClr val="A2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D9B619-BB70-4D64-95B6-12B039CAEFFC}" vWet="4" dt="2022-01-19T12:17:59.265"/>
    <p1510:client id="{EB76D8B8-834D-42A9-AE97-D92AB8AE59C7}" v="165" dt="2022-01-19T12:28:32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ktnan, Eli" userId="127d71d7-e93c-42fd-9097-1a764b7b7f3a" providerId="ADAL" clId="{EB76D8B8-834D-42A9-AE97-D92AB8AE59C7}"/>
    <pc:docChg chg="custSel modSld">
      <pc:chgData name="Sektnan, Eli" userId="127d71d7-e93c-42fd-9097-1a764b7b7f3a" providerId="ADAL" clId="{EB76D8B8-834D-42A9-AE97-D92AB8AE59C7}" dt="2022-01-19T12:28:32.507" v="398" actId="1076"/>
      <pc:docMkLst>
        <pc:docMk/>
      </pc:docMkLst>
      <pc:sldChg chg="addSp delSp modSp mod">
        <pc:chgData name="Sektnan, Eli" userId="127d71d7-e93c-42fd-9097-1a764b7b7f3a" providerId="ADAL" clId="{EB76D8B8-834D-42A9-AE97-D92AB8AE59C7}" dt="2022-01-19T12:28:32.507" v="398" actId="1076"/>
        <pc:sldMkLst>
          <pc:docMk/>
          <pc:sldMk cId="3367927059" sldId="264"/>
        </pc:sldMkLst>
        <pc:spChg chg="mod">
          <ac:chgData name="Sektnan, Eli" userId="127d71d7-e93c-42fd-9097-1a764b7b7f3a" providerId="ADAL" clId="{EB76D8B8-834D-42A9-AE97-D92AB8AE59C7}" dt="2022-01-19T11:53:19.178" v="102" actId="20577"/>
          <ac:spMkLst>
            <pc:docMk/>
            <pc:sldMk cId="3367927059" sldId="264"/>
            <ac:spMk id="3" creationId="{00000000-0000-0000-0000-000000000000}"/>
          </ac:spMkLst>
        </pc:spChg>
        <pc:spChg chg="mod">
          <ac:chgData name="Sektnan, Eli" userId="127d71d7-e93c-42fd-9097-1a764b7b7f3a" providerId="ADAL" clId="{EB76D8B8-834D-42A9-AE97-D92AB8AE59C7}" dt="2022-01-19T12:28:13.848" v="394" actId="113"/>
          <ac:spMkLst>
            <pc:docMk/>
            <pc:sldMk cId="3367927059" sldId="264"/>
            <ac:spMk id="30" creationId="{00000000-0000-0000-0000-000000000000}"/>
          </ac:spMkLst>
        </pc:spChg>
        <pc:spChg chg="mod">
          <ac:chgData name="Sektnan, Eli" userId="127d71d7-e93c-42fd-9097-1a764b7b7f3a" providerId="ADAL" clId="{EB76D8B8-834D-42A9-AE97-D92AB8AE59C7}" dt="2022-01-19T12:28:32.507" v="398" actId="1076"/>
          <ac:spMkLst>
            <pc:docMk/>
            <pc:sldMk cId="3367927059" sldId="264"/>
            <ac:spMk id="31" creationId="{00000000-0000-0000-0000-000000000000}"/>
          </ac:spMkLst>
        </pc:spChg>
        <pc:spChg chg="mod">
          <ac:chgData name="Sektnan, Eli" userId="127d71d7-e93c-42fd-9097-1a764b7b7f3a" providerId="ADAL" clId="{EB76D8B8-834D-42A9-AE97-D92AB8AE59C7}" dt="2022-01-19T11:56:58.846" v="184" actId="20577"/>
          <ac:spMkLst>
            <pc:docMk/>
            <pc:sldMk cId="3367927059" sldId="264"/>
            <ac:spMk id="32" creationId="{00000000-0000-0000-0000-000000000000}"/>
          </ac:spMkLst>
        </pc:spChg>
        <pc:spChg chg="mod">
          <ac:chgData name="Sektnan, Eli" userId="127d71d7-e93c-42fd-9097-1a764b7b7f3a" providerId="ADAL" clId="{EB76D8B8-834D-42A9-AE97-D92AB8AE59C7}" dt="2022-01-19T11:45:56.362" v="2" actId="20577"/>
          <ac:spMkLst>
            <pc:docMk/>
            <pc:sldMk cId="3367927059" sldId="264"/>
            <ac:spMk id="117" creationId="{00000000-0000-0000-0000-000000000000}"/>
          </ac:spMkLst>
        </pc:spChg>
        <pc:spChg chg="mod">
          <ac:chgData name="Sektnan, Eli" userId="127d71d7-e93c-42fd-9097-1a764b7b7f3a" providerId="ADAL" clId="{EB76D8B8-834D-42A9-AE97-D92AB8AE59C7}" dt="2022-01-19T11:56:49.200" v="164" actId="6549"/>
          <ac:spMkLst>
            <pc:docMk/>
            <pc:sldMk cId="3367927059" sldId="264"/>
            <ac:spMk id="290" creationId="{00000000-0000-0000-0000-000000000000}"/>
          </ac:spMkLst>
        </pc:spChg>
        <pc:spChg chg="mod">
          <ac:chgData name="Sektnan, Eli" userId="127d71d7-e93c-42fd-9097-1a764b7b7f3a" providerId="ADAL" clId="{EB76D8B8-834D-42A9-AE97-D92AB8AE59C7}" dt="2022-01-19T11:56:39.347" v="139" actId="6549"/>
          <ac:spMkLst>
            <pc:docMk/>
            <pc:sldMk cId="3367927059" sldId="264"/>
            <ac:spMk id="291" creationId="{00000000-0000-0000-0000-000000000000}"/>
          </ac:spMkLst>
        </pc:spChg>
        <pc:spChg chg="mod">
          <ac:chgData name="Sektnan, Eli" userId="127d71d7-e93c-42fd-9097-1a764b7b7f3a" providerId="ADAL" clId="{EB76D8B8-834D-42A9-AE97-D92AB8AE59C7}" dt="2022-01-19T12:27:52.169" v="392" actId="1076"/>
          <ac:spMkLst>
            <pc:docMk/>
            <pc:sldMk cId="3367927059" sldId="264"/>
            <ac:spMk id="1376" creationId="{00000000-0000-0000-0000-000000000000}"/>
          </ac:spMkLst>
        </pc:spChg>
        <pc:grpChg chg="del">
          <ac:chgData name="Sektnan, Eli" userId="127d71d7-e93c-42fd-9097-1a764b7b7f3a" providerId="ADAL" clId="{EB76D8B8-834D-42A9-AE97-D92AB8AE59C7}" dt="2022-01-19T11:46:15.781" v="4" actId="478"/>
          <ac:grpSpMkLst>
            <pc:docMk/>
            <pc:sldMk cId="3367927059" sldId="264"/>
            <ac:grpSpMk id="18" creationId="{1D85A2B3-6200-48BE-B1D3-1D55AE441B33}"/>
          </ac:grpSpMkLst>
        </pc:grpChg>
        <pc:picChg chg="add mod ord">
          <ac:chgData name="Sektnan, Eli" userId="127d71d7-e93c-42fd-9097-1a764b7b7f3a" providerId="ADAL" clId="{EB76D8B8-834D-42A9-AE97-D92AB8AE59C7}" dt="2022-01-19T11:50:56.470" v="73" actId="14100"/>
          <ac:picMkLst>
            <pc:docMk/>
            <pc:sldMk cId="3367927059" sldId="264"/>
            <ac:picMk id="2" creationId="{2C445685-19DC-4A2B-BDCD-82A7DE1B9C38}"/>
          </ac:picMkLst>
        </pc:picChg>
        <pc:picChg chg="add mod">
          <ac:chgData name="Sektnan, Eli" userId="127d71d7-e93c-42fd-9097-1a764b7b7f3a" providerId="ADAL" clId="{EB76D8B8-834D-42A9-AE97-D92AB8AE59C7}" dt="2022-01-19T11:46:44.352" v="10" actId="1076"/>
          <ac:picMkLst>
            <pc:docMk/>
            <pc:sldMk cId="3367927059" sldId="264"/>
            <ac:picMk id="6" creationId="{78273301-EBD3-4241-BBAE-EFA1689C4545}"/>
          </ac:picMkLst>
        </pc:picChg>
        <pc:picChg chg="mod">
          <ac:chgData name="Sektnan, Eli" userId="127d71d7-e93c-42fd-9097-1a764b7b7f3a" providerId="ADAL" clId="{EB76D8B8-834D-42A9-AE97-D92AB8AE59C7}" dt="2022-01-19T12:25:07.302" v="279"/>
          <ac:picMkLst>
            <pc:docMk/>
            <pc:sldMk cId="3367927059" sldId="264"/>
            <ac:picMk id="7" creationId="{31C04E20-239E-487E-8BA5-3D79E81776FB}"/>
          </ac:picMkLst>
        </pc:picChg>
        <pc:picChg chg="del">
          <ac:chgData name="Sektnan, Eli" userId="127d71d7-e93c-42fd-9097-1a764b7b7f3a" providerId="ADAL" clId="{EB76D8B8-834D-42A9-AE97-D92AB8AE59C7}" dt="2022-01-19T11:45:51.258" v="0" actId="478"/>
          <ac:picMkLst>
            <pc:docMk/>
            <pc:sldMk cId="3367927059" sldId="264"/>
            <ac:picMk id="8" creationId="{B7D71156-5C03-4F5B-9546-0990C89C9A4F}"/>
          </ac:picMkLst>
        </pc:picChg>
        <pc:picChg chg="del mod">
          <ac:chgData name="Sektnan, Eli" userId="127d71d7-e93c-42fd-9097-1a764b7b7f3a" providerId="ADAL" clId="{EB76D8B8-834D-42A9-AE97-D92AB8AE59C7}" dt="2022-01-19T12:17:58.002" v="242" actId="478"/>
          <ac:picMkLst>
            <pc:docMk/>
            <pc:sldMk cId="3367927059" sldId="264"/>
            <ac:picMk id="11" creationId="{0D6AD78D-41BC-4601-86C4-E1AE99C85D2A}"/>
          </ac:picMkLst>
        </pc:picChg>
        <pc:picChg chg="del mod">
          <ac:chgData name="Sektnan, Eli" userId="127d71d7-e93c-42fd-9097-1a764b7b7f3a" providerId="ADAL" clId="{EB76D8B8-834D-42A9-AE97-D92AB8AE59C7}" dt="2022-01-19T12:20:24.595" v="250" actId="478"/>
          <ac:picMkLst>
            <pc:docMk/>
            <pc:sldMk cId="3367927059" sldId="264"/>
            <ac:picMk id="12" creationId="{89BB0141-7B91-46B0-86DC-F994FB4FD2BF}"/>
          </ac:picMkLst>
        </pc:picChg>
        <pc:picChg chg="add mod">
          <ac:chgData name="Sektnan, Eli" userId="127d71d7-e93c-42fd-9097-1a764b7b7f3a" providerId="ADAL" clId="{EB76D8B8-834D-42A9-AE97-D92AB8AE59C7}" dt="2022-01-19T12:25:49.184" v="280" actId="1076"/>
          <ac:picMkLst>
            <pc:docMk/>
            <pc:sldMk cId="3367927059" sldId="264"/>
            <ac:picMk id="17" creationId="{1FB28D70-CA23-4DAF-914D-0BB956BD8A1C}"/>
          </ac:picMkLst>
        </pc:picChg>
        <pc:picChg chg="add mod">
          <ac:chgData name="Sektnan, Eli" userId="127d71d7-e93c-42fd-9097-1a764b7b7f3a" providerId="ADAL" clId="{EB76D8B8-834D-42A9-AE97-D92AB8AE59C7}" dt="2022-01-19T12:23:32.623" v="277" actId="1076"/>
          <ac:picMkLst>
            <pc:docMk/>
            <pc:sldMk cId="3367927059" sldId="264"/>
            <ac:picMk id="34" creationId="{3B215CDD-29DC-4A84-8781-DCCE23343D37}"/>
          </ac:picMkLst>
        </pc:picChg>
        <pc:cxnChg chg="add del mod">
          <ac:chgData name="Sektnan, Eli" userId="127d71d7-e93c-42fd-9097-1a764b7b7f3a" providerId="ADAL" clId="{EB76D8B8-834D-42A9-AE97-D92AB8AE59C7}" dt="2022-01-19T11:48:49.590" v="60" actId="478"/>
          <ac:cxnSpMkLst>
            <pc:docMk/>
            <pc:sldMk cId="3367927059" sldId="264"/>
            <ac:cxnSpMk id="10" creationId="{741F1845-236A-463F-80BC-E527C88C9B2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19.01.2022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759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19.01.2022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19.01.2022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19.01.2022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2C445685-19DC-4A2B-BDCD-82A7DE1B9C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1458" y="622430"/>
            <a:ext cx="6144154" cy="565026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b="1">
                <a:solidFill>
                  <a:schemeClr val="bg1"/>
                </a:solidFill>
              </a:rPr>
              <a:t>Arbeidsavklaringspenger i Trøndelag 4. kvartal 2021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7083927" y="963464"/>
            <a:ext cx="1829266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Calibri" panose="020F0502020204030204" pitchFamily="34" charset="0"/>
              </a:rPr>
              <a:t>I desember 2021 har </a:t>
            </a:r>
          </a:p>
          <a:p>
            <a:r>
              <a:rPr lang="nb-NO" sz="1200">
                <a:latin typeface="Calibri"/>
                <a:cs typeface="Calibri"/>
              </a:rPr>
              <a:t>11 414 personer arbeidsavklaringspenger (AAP) i Trøndelag. Det tilsvarer 3,8 prosent av befolkningen og er en økning på 607 personer fra desember 2020.</a:t>
            </a:r>
          </a:p>
        </p:txBody>
      </p:sp>
      <p:sp>
        <p:nvSpPr>
          <p:cNvPr id="290" name="TekstSylinder 289"/>
          <p:cNvSpPr txBox="1"/>
          <p:nvPr/>
        </p:nvSpPr>
        <p:spPr>
          <a:xfrm>
            <a:off x="7083927" y="4218404"/>
            <a:ext cx="17568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Calibri"/>
                <a:cs typeface="Calibri"/>
              </a:rPr>
              <a:t>I aldersgruppen 30-59 år har  4,1 prosent AAP. Til sammen 7 594 personer </a:t>
            </a:r>
            <a:endParaRPr lang="nb-NO" sz="1200">
              <a:latin typeface="Calibri" panose="020F0502020204030204" pitchFamily="34" charset="0"/>
            </a:endParaRPr>
          </a:p>
        </p:txBody>
      </p:sp>
      <p:sp>
        <p:nvSpPr>
          <p:cNvPr id="291" name="TekstSylinder 290"/>
          <p:cNvSpPr txBox="1"/>
          <p:nvPr/>
        </p:nvSpPr>
        <p:spPr>
          <a:xfrm>
            <a:off x="7083927" y="2981006"/>
            <a:ext cx="18292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Calibri" panose="020F0502020204030204" pitchFamily="34" charset="0"/>
              </a:rPr>
              <a:t>I aldersgruppen under </a:t>
            </a:r>
          </a:p>
          <a:p>
            <a:r>
              <a:rPr lang="nb-NO" sz="1200">
                <a:latin typeface="Calibri"/>
                <a:cs typeface="Calibri"/>
              </a:rPr>
              <a:t>30 år har 3,4 prosent AAP. Til sammen 2 755 personer  </a:t>
            </a:r>
            <a:endParaRPr lang="nb-NO" sz="120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1376" name="Ellipse 1375"/>
          <p:cNvSpPr/>
          <p:nvPr/>
        </p:nvSpPr>
        <p:spPr>
          <a:xfrm>
            <a:off x="4336006" y="4537180"/>
            <a:ext cx="1718267" cy="1517606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>
                <a:solidFill>
                  <a:schemeClr val="tx1"/>
                </a:solidFill>
              </a:rPr>
              <a:t>Den vanligste diagnosen blant mottakere under 50 år er angst og depressive lidelser</a:t>
            </a:r>
          </a:p>
        </p:txBody>
      </p:sp>
      <p:sp>
        <p:nvSpPr>
          <p:cNvPr id="32" name="TekstSylinder 31"/>
          <p:cNvSpPr txBox="1"/>
          <p:nvPr/>
        </p:nvSpPr>
        <p:spPr>
          <a:xfrm>
            <a:off x="7083927" y="5532394"/>
            <a:ext cx="17568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Calibri"/>
                <a:cs typeface="Calibri"/>
              </a:rPr>
              <a:t>I aldersgruppen over 60 år har 2,9 prosent AAP. Til sammen 1 065 personer.</a:t>
            </a:r>
          </a:p>
        </p:txBody>
      </p:sp>
      <p:sp>
        <p:nvSpPr>
          <p:cNvPr id="30" name="TekstSylinder 29"/>
          <p:cNvSpPr txBox="1"/>
          <p:nvPr/>
        </p:nvSpPr>
        <p:spPr>
          <a:xfrm>
            <a:off x="4439428" y="3119890"/>
            <a:ext cx="1005403" cy="563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100" b="1" i="1"/>
              <a:t>Høyest:</a:t>
            </a:r>
          </a:p>
          <a:p>
            <a:pPr>
              <a:lnSpc>
                <a:spcPct val="150000"/>
              </a:lnSpc>
            </a:pPr>
            <a:r>
              <a:rPr lang="nb-NO" sz="1000"/>
              <a:t>Steinkjer: </a:t>
            </a:r>
            <a:r>
              <a:rPr lang="nb-NO" sz="1050" b="1"/>
              <a:t>5,9 %</a:t>
            </a:r>
            <a:endParaRPr lang="nb-NO" sz="1000" b="1"/>
          </a:p>
        </p:txBody>
      </p:sp>
      <p:sp>
        <p:nvSpPr>
          <p:cNvPr id="31" name="TekstSylinder 30"/>
          <p:cNvSpPr txBox="1"/>
          <p:nvPr/>
        </p:nvSpPr>
        <p:spPr>
          <a:xfrm>
            <a:off x="4408686" y="3644464"/>
            <a:ext cx="1107996" cy="5739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100" b="1" i="1"/>
              <a:t>Lavest:</a:t>
            </a:r>
          </a:p>
          <a:p>
            <a:pPr>
              <a:lnSpc>
                <a:spcPct val="150000"/>
              </a:lnSpc>
            </a:pPr>
            <a:r>
              <a:rPr lang="nb-NO" sz="1000"/>
              <a:t>Høylandet</a:t>
            </a:r>
            <a:r>
              <a:rPr lang="nb-NO" sz="1100" b="1"/>
              <a:t>: 2,3 %</a:t>
            </a:r>
            <a:endParaRPr lang="nb-NO" sz="1000" b="1"/>
          </a:p>
        </p:txBody>
      </p:sp>
      <p:pic>
        <p:nvPicPr>
          <p:cNvPr id="7" name="Bilde 6" descr="Et bilde som inneholder silhuetter&#10;&#10;Automatisk generert beskrivelse">
            <a:extLst>
              <a:ext uri="{FF2B5EF4-FFF2-40B4-BE49-F238E27FC236}">
                <a16:creationId xmlns:a16="http://schemas.microsoft.com/office/drawing/2014/main" id="{31C04E20-239E-487E-8BA5-3D79E81776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748" y="2755666"/>
            <a:ext cx="830969" cy="1107958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26D20219-C7D1-4590-BBCD-4DF7A557F1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235" y="1008790"/>
            <a:ext cx="1347692" cy="848660"/>
          </a:xfrm>
          <a:prstGeom prst="rect">
            <a:avLst/>
          </a:prstGeom>
        </p:spPr>
      </p:pic>
      <p:pic>
        <p:nvPicPr>
          <p:cNvPr id="33" name="Bilde 32">
            <a:extLst>
              <a:ext uri="{FF2B5EF4-FFF2-40B4-BE49-F238E27FC236}">
                <a16:creationId xmlns:a16="http://schemas.microsoft.com/office/drawing/2014/main" id="{5FB91083-EE23-4058-8E87-25FA9EBE0BF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362" y="6363129"/>
            <a:ext cx="677946" cy="426912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78273301-EBD3-4241-BBAE-EFA1689C45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528" y="1124744"/>
            <a:ext cx="1377815" cy="1097375"/>
          </a:xfrm>
          <a:prstGeom prst="rect">
            <a:avLst/>
          </a:prstGeom>
        </p:spPr>
      </p:pic>
      <p:pic>
        <p:nvPicPr>
          <p:cNvPr id="17" name="Bilde 16" descr="Et bilde som inneholder silhuetter&#10;&#10;Automatisk generert beskrivelse">
            <a:extLst>
              <a:ext uri="{FF2B5EF4-FFF2-40B4-BE49-F238E27FC236}">
                <a16:creationId xmlns:a16="http://schemas.microsoft.com/office/drawing/2014/main" id="{1FB28D70-CA23-4DAF-914D-0BB956BD8A1C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2">
                <a:shade val="45000"/>
                <a:satMod val="135000"/>
              </a:schemeClr>
              <a:prstClr val="white"/>
            </a:duotone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13" y="5271136"/>
            <a:ext cx="1131147" cy="1131147"/>
          </a:xfrm>
          <a:prstGeom prst="rect">
            <a:avLst/>
          </a:prstGeom>
        </p:spPr>
      </p:pic>
      <p:pic>
        <p:nvPicPr>
          <p:cNvPr id="34" name="Bilde 33" descr="Et bilde som inneholder mørk, utendørsobjekt, natthimmel, natt&#10;&#10;Automatisk generert beskrivelse">
            <a:extLst>
              <a:ext uri="{FF2B5EF4-FFF2-40B4-BE49-F238E27FC236}">
                <a16:creationId xmlns:a16="http://schemas.microsoft.com/office/drawing/2014/main" id="{3B215CDD-29DC-4A84-8781-DCCE23343D37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2">
                <a:shade val="45000"/>
                <a:satMod val="135000"/>
              </a:schemeClr>
              <a:prstClr val="white"/>
            </a:duoton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409" y="3974355"/>
            <a:ext cx="435580" cy="102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2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7D6100BE16498716C9DC1D4E27F9" ma:contentTypeVersion="15" ma:contentTypeDescription="Create a new document." ma:contentTypeScope="" ma:versionID="8aae489fdf3f902d3c3989c28e36351f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a365eb35bb6d3c67e1d899cc5db8f9a1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B67147-4FE6-4430-975C-3855F47121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1B2D05-E097-410E-831C-F452D1DA7756}">
  <ds:schemaRefs>
    <ds:schemaRef ds:uri="0a605e1a-3d7c-4389-8e08-63845fbdd9cf"/>
    <ds:schemaRef ds:uri="71707489-5741-4ca5-aaa2-c669f5994df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8EB4287-F983-47E2-AA63-721C915EC256}">
  <ds:schemaRefs>
    <ds:schemaRef ds:uri="0a605e1a-3d7c-4389-8e08-63845fbdd9cf"/>
    <ds:schemaRef ds:uri="71707489-5741-4ca5-aaa2-c669f5994df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Office-tema</vt:lpstr>
      <vt:lpstr>PowerPoint Presentation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revision>1</cp:revision>
  <cp:lastPrinted>2018-03-01T12:17:18Z</cp:lastPrinted>
  <dcterms:created xsi:type="dcterms:W3CDTF">2017-01-30T13:53:40Z</dcterms:created>
  <dcterms:modified xsi:type="dcterms:W3CDTF">2022-01-19T12:28:40Z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Eli.Sektnan@nav.no</vt:lpwstr>
  </property>
  <property fmtid="{D5CDD505-2E9C-101B-9397-08002B2CF9AE}" pid="5" name="MSIP_Label_d3491420-1ae2-4120-89e6-e6f668f067e2_SetDate">
    <vt:lpwstr>2019-01-14T12:57:41.4550198Z</vt:lpwstr>
  </property>
  <property fmtid="{D5CDD505-2E9C-101B-9397-08002B2CF9AE}" pid="6" name="MSIP_Label_d3491420-1ae2-4120-89e6-e6f668f067e2_Name">
    <vt:lpwstr>NAV Internt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Extended_MSFT_Method">
    <vt:lpwstr>Automatic</vt:lpwstr>
  </property>
  <property fmtid="{D5CDD505-2E9C-101B-9397-08002B2CF9AE}" pid="9" name="Sensitivity">
    <vt:lpwstr>NAV Internt</vt:lpwstr>
  </property>
  <property fmtid="{D5CDD505-2E9C-101B-9397-08002B2CF9AE}" pid="10" name="ContentTypeId">
    <vt:lpwstr>0x010100FDD17D6100BE16498716C9DC1D4E27F9</vt:lpwstr>
  </property>
</Properties>
</file>