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4" r:id="rId5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D"/>
    <a:srgbClr val="FF4242"/>
    <a:srgbClr val="8FB73E"/>
    <a:srgbClr val="F6F6F6"/>
    <a:srgbClr val="F7F7F7"/>
    <a:srgbClr val="FFFFFF"/>
    <a:srgbClr val="E6E6E6"/>
    <a:srgbClr val="E2E2E2"/>
    <a:srgbClr val="467AB8"/>
    <a:srgbClr val="618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9C54D3-BE92-49F3-81F7-F520DBF0AC5B}" v="123" dt="2022-03-02T12:55:51.375"/>
    <p1510:client id="{46712B40-D2FD-A6C8-22C8-5F74B3FF7185}" v="1" dt="2022-03-02T12:49:58.322"/>
    <p1510:client id="{98F1079D-560F-4E87-9ED8-BC551014921A}" v="4" dt="2022-03-02T12:23:06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2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ktnan, Eli" userId="S::eli.sektnan@nav.no::127d71d7-e93c-42fd-9097-1a764b7b7f3a" providerId="AD" clId="Web-{46712B40-D2FD-A6C8-22C8-5F74B3FF7185}"/>
    <pc:docChg chg="modSld">
      <pc:chgData name="Sektnan, Eli" userId="S::eli.sektnan@nav.no::127d71d7-e93c-42fd-9097-1a764b7b7f3a" providerId="AD" clId="Web-{46712B40-D2FD-A6C8-22C8-5F74B3FF7185}" dt="2022-03-02T12:49:58.322" v="0"/>
      <pc:docMkLst>
        <pc:docMk/>
      </pc:docMkLst>
      <pc:sldChg chg="delSp">
        <pc:chgData name="Sektnan, Eli" userId="S::eli.sektnan@nav.no::127d71d7-e93c-42fd-9097-1a764b7b7f3a" providerId="AD" clId="Web-{46712B40-D2FD-A6C8-22C8-5F74B3FF7185}" dt="2022-03-02T12:49:58.322" v="0"/>
        <pc:sldMkLst>
          <pc:docMk/>
          <pc:sldMk cId="3367927059" sldId="264"/>
        </pc:sldMkLst>
        <pc:spChg chg="del">
          <ac:chgData name="Sektnan, Eli" userId="S::eli.sektnan@nav.no::127d71d7-e93c-42fd-9097-1a764b7b7f3a" providerId="AD" clId="Web-{46712B40-D2FD-A6C8-22C8-5F74B3FF7185}" dt="2022-03-02T12:49:58.322" v="0"/>
          <ac:spMkLst>
            <pc:docMk/>
            <pc:sldMk cId="3367927059" sldId="264"/>
            <ac:spMk id="280" creationId="{272D9022-6E62-4A1A-B2CE-0CC573A11EE5}"/>
          </ac:spMkLst>
        </pc:spChg>
      </pc:sldChg>
    </pc:docChg>
  </pc:docChgLst>
  <pc:docChgLst>
    <pc:chgData name="Sektnan, Eli" userId="127d71d7-e93c-42fd-9097-1a764b7b7f3a" providerId="ADAL" clId="{199C54D3-BE92-49F3-81F7-F520DBF0AC5B}"/>
    <pc:docChg chg="custSel modSld">
      <pc:chgData name="Sektnan, Eli" userId="127d71d7-e93c-42fd-9097-1a764b7b7f3a" providerId="ADAL" clId="{199C54D3-BE92-49F3-81F7-F520DBF0AC5B}" dt="2022-03-02T12:57:43.029" v="509" actId="1076"/>
      <pc:docMkLst>
        <pc:docMk/>
      </pc:docMkLst>
      <pc:sldChg chg="addSp delSp modSp mod">
        <pc:chgData name="Sektnan, Eli" userId="127d71d7-e93c-42fd-9097-1a764b7b7f3a" providerId="ADAL" clId="{199C54D3-BE92-49F3-81F7-F520DBF0AC5B}" dt="2022-03-02T12:57:43.029" v="509" actId="1076"/>
        <pc:sldMkLst>
          <pc:docMk/>
          <pc:sldMk cId="3367927059" sldId="264"/>
        </pc:sldMkLst>
        <pc:spChg chg="mod">
          <ac:chgData name="Sektnan, Eli" userId="127d71d7-e93c-42fd-9097-1a764b7b7f3a" providerId="ADAL" clId="{199C54D3-BE92-49F3-81F7-F520DBF0AC5B}" dt="2022-03-02T12:55:15.174" v="502" actId="2711"/>
          <ac:spMkLst>
            <pc:docMk/>
            <pc:sldMk cId="3367927059" sldId="264"/>
            <ac:spMk id="3" creationId="{00000000-0000-0000-0000-000000000000}"/>
          </ac:spMkLst>
        </pc:spChg>
        <pc:spChg chg="mod">
          <ac:chgData name="Sektnan, Eli" userId="127d71d7-e93c-42fd-9097-1a764b7b7f3a" providerId="ADAL" clId="{199C54D3-BE92-49F3-81F7-F520DBF0AC5B}" dt="2022-03-02T12:34:14.708" v="341" actId="27803"/>
          <ac:spMkLst>
            <pc:docMk/>
            <pc:sldMk cId="3367927059" sldId="264"/>
            <ac:spMk id="21" creationId="{29E598EE-40D9-4C6F-B69C-07B57DE79CEE}"/>
          </ac:spMkLst>
        </pc:spChg>
        <pc:spChg chg="mod">
          <ac:chgData name="Sektnan, Eli" userId="127d71d7-e93c-42fd-9097-1a764b7b7f3a" providerId="ADAL" clId="{199C54D3-BE92-49F3-81F7-F520DBF0AC5B}" dt="2022-03-02T12:34:14.708" v="341" actId="27803"/>
          <ac:spMkLst>
            <pc:docMk/>
            <pc:sldMk cId="3367927059" sldId="264"/>
            <ac:spMk id="22" creationId="{CBE9EB13-C935-4407-9A08-BA27456839DA}"/>
          </ac:spMkLst>
        </pc:spChg>
        <pc:spChg chg="mod">
          <ac:chgData name="Sektnan, Eli" userId="127d71d7-e93c-42fd-9097-1a764b7b7f3a" providerId="ADAL" clId="{199C54D3-BE92-49F3-81F7-F520DBF0AC5B}" dt="2022-03-02T12:34:14.708" v="341" actId="27803"/>
          <ac:spMkLst>
            <pc:docMk/>
            <pc:sldMk cId="3367927059" sldId="264"/>
            <ac:spMk id="23" creationId="{A2703AD9-7086-4C88-A0D6-8E5476EAA252}"/>
          </ac:spMkLst>
        </pc:spChg>
        <pc:spChg chg="mod">
          <ac:chgData name="Sektnan, Eli" userId="127d71d7-e93c-42fd-9097-1a764b7b7f3a" providerId="ADAL" clId="{199C54D3-BE92-49F3-81F7-F520DBF0AC5B}" dt="2022-03-02T12:34:14.708" v="341" actId="27803"/>
          <ac:spMkLst>
            <pc:docMk/>
            <pc:sldMk cId="3367927059" sldId="264"/>
            <ac:spMk id="24" creationId="{48065E5D-18F4-4AF1-A44E-DAFF151DD927}"/>
          </ac:spMkLst>
        </pc:spChg>
        <pc:spChg chg="mod">
          <ac:chgData name="Sektnan, Eli" userId="127d71d7-e93c-42fd-9097-1a764b7b7f3a" providerId="ADAL" clId="{199C54D3-BE92-49F3-81F7-F520DBF0AC5B}" dt="2022-03-02T12:34:14.708" v="341" actId="27803"/>
          <ac:spMkLst>
            <pc:docMk/>
            <pc:sldMk cId="3367927059" sldId="264"/>
            <ac:spMk id="25" creationId="{630C1B5C-3181-4FB3-9558-3679AE5FF633}"/>
          </ac:spMkLst>
        </pc:spChg>
        <pc:spChg chg="mod">
          <ac:chgData name="Sektnan, Eli" userId="127d71d7-e93c-42fd-9097-1a764b7b7f3a" providerId="ADAL" clId="{199C54D3-BE92-49F3-81F7-F520DBF0AC5B}" dt="2022-03-02T12:34:14.708" v="341" actId="27803"/>
          <ac:spMkLst>
            <pc:docMk/>
            <pc:sldMk cId="3367927059" sldId="264"/>
            <ac:spMk id="26" creationId="{E1CFC3CE-3D9B-4A94-9EAC-9836B7AA98F7}"/>
          </ac:spMkLst>
        </pc:spChg>
        <pc:spChg chg="mod">
          <ac:chgData name="Sektnan, Eli" userId="127d71d7-e93c-42fd-9097-1a764b7b7f3a" providerId="ADAL" clId="{199C54D3-BE92-49F3-81F7-F520DBF0AC5B}" dt="2022-03-02T12:34:14.708" v="341" actId="27803"/>
          <ac:spMkLst>
            <pc:docMk/>
            <pc:sldMk cId="3367927059" sldId="264"/>
            <ac:spMk id="27" creationId="{3C20D961-D39B-4B02-81D0-88B036C64F2B}"/>
          </ac:spMkLst>
        </pc:spChg>
        <pc:spChg chg="mod">
          <ac:chgData name="Sektnan, Eli" userId="127d71d7-e93c-42fd-9097-1a764b7b7f3a" providerId="ADAL" clId="{199C54D3-BE92-49F3-81F7-F520DBF0AC5B}" dt="2022-03-02T12:34:14.708" v="341" actId="27803"/>
          <ac:spMkLst>
            <pc:docMk/>
            <pc:sldMk cId="3367927059" sldId="264"/>
            <ac:spMk id="28" creationId="{2A0F206A-D49D-4D0E-90A5-E7B80370BAC3}"/>
          </ac:spMkLst>
        </pc:spChg>
        <pc:spChg chg="mod">
          <ac:chgData name="Sektnan, Eli" userId="127d71d7-e93c-42fd-9097-1a764b7b7f3a" providerId="ADAL" clId="{199C54D3-BE92-49F3-81F7-F520DBF0AC5B}" dt="2022-03-02T12:55:34.594" v="504" actId="2711"/>
          <ac:spMkLst>
            <pc:docMk/>
            <pc:sldMk cId="3367927059" sldId="264"/>
            <ac:spMk id="32" creationId="{00000000-0000-0000-0000-000000000000}"/>
          </ac:spMkLst>
        </pc:spChg>
        <pc:spChg chg="add mod">
          <ac:chgData name="Sektnan, Eli" userId="127d71d7-e93c-42fd-9097-1a764b7b7f3a" providerId="ADAL" clId="{199C54D3-BE92-49F3-81F7-F520DBF0AC5B}" dt="2022-03-02T12:54:08.885" v="496" actId="14100"/>
          <ac:spMkLst>
            <pc:docMk/>
            <pc:sldMk cId="3367927059" sldId="264"/>
            <ac:spMk id="33" creationId="{7CFBE8B5-C943-4479-BEC9-B37C1A73594F}"/>
          </ac:spMkLst>
        </pc:spChg>
        <pc:spChg chg="add mod">
          <ac:chgData name="Sektnan, Eli" userId="127d71d7-e93c-42fd-9097-1a764b7b7f3a" providerId="ADAL" clId="{199C54D3-BE92-49F3-81F7-F520DBF0AC5B}" dt="2022-03-02T12:52:47.772" v="486" actId="1076"/>
          <ac:spMkLst>
            <pc:docMk/>
            <pc:sldMk cId="3367927059" sldId="264"/>
            <ac:spMk id="41" creationId="{A151CA4F-2AA7-4263-BAAC-FAAE22A2B3AA}"/>
          </ac:spMkLst>
        </pc:spChg>
        <pc:spChg chg="mod">
          <ac:chgData name="Sektnan, Eli" userId="127d71d7-e93c-42fd-9097-1a764b7b7f3a" providerId="ADAL" clId="{199C54D3-BE92-49F3-81F7-F520DBF0AC5B}" dt="2022-03-02T12:55:51.376" v="506" actId="2711"/>
          <ac:spMkLst>
            <pc:docMk/>
            <pc:sldMk cId="3367927059" sldId="264"/>
            <ac:spMk id="117" creationId="{00000000-0000-0000-0000-000000000000}"/>
          </ac:spMkLst>
        </pc:spChg>
        <pc:spChg chg="mod">
          <ac:chgData name="Sektnan, Eli" userId="127d71d7-e93c-42fd-9097-1a764b7b7f3a" providerId="ADAL" clId="{199C54D3-BE92-49F3-81F7-F520DBF0AC5B}" dt="2022-03-02T12:43:56.542" v="359" actId="1076"/>
          <ac:spMkLst>
            <pc:docMk/>
            <pc:sldMk cId="3367927059" sldId="264"/>
            <ac:spMk id="280" creationId="{272D9022-6E62-4A1A-B2CE-0CC573A11EE5}"/>
          </ac:spMkLst>
        </pc:spChg>
        <pc:spChg chg="mod">
          <ac:chgData name="Sektnan, Eli" userId="127d71d7-e93c-42fd-9097-1a764b7b7f3a" providerId="ADAL" clId="{199C54D3-BE92-49F3-81F7-F520DBF0AC5B}" dt="2022-03-02T12:55:24.717" v="503" actId="2711"/>
          <ac:spMkLst>
            <pc:docMk/>
            <pc:sldMk cId="3367927059" sldId="264"/>
            <ac:spMk id="290" creationId="{00000000-0000-0000-0000-000000000000}"/>
          </ac:spMkLst>
        </pc:spChg>
        <pc:spChg chg="mod">
          <ac:chgData name="Sektnan, Eli" userId="127d71d7-e93c-42fd-9097-1a764b7b7f3a" providerId="ADAL" clId="{199C54D3-BE92-49F3-81F7-F520DBF0AC5B}" dt="2022-03-02T12:55:42.704" v="505" actId="2711"/>
          <ac:spMkLst>
            <pc:docMk/>
            <pc:sldMk cId="3367927059" sldId="264"/>
            <ac:spMk id="291" creationId="{00000000-0000-0000-0000-000000000000}"/>
          </ac:spMkLst>
        </pc:spChg>
        <pc:spChg chg="del mod">
          <ac:chgData name="Sektnan, Eli" userId="127d71d7-e93c-42fd-9097-1a764b7b7f3a" providerId="ADAL" clId="{199C54D3-BE92-49F3-81F7-F520DBF0AC5B}" dt="2022-03-02T12:52:31.350" v="482" actId="478"/>
          <ac:spMkLst>
            <pc:docMk/>
            <pc:sldMk cId="3367927059" sldId="264"/>
            <ac:spMk id="1345" creationId="{FDE628AE-364C-4EFE-ABE4-02E315CBA7B3}"/>
          </ac:spMkLst>
        </pc:spChg>
        <pc:spChg chg="mod ord">
          <ac:chgData name="Sektnan, Eli" userId="127d71d7-e93c-42fd-9097-1a764b7b7f3a" providerId="ADAL" clId="{199C54D3-BE92-49F3-81F7-F520DBF0AC5B}" dt="2022-03-02T12:55:05.542" v="501" actId="2711"/>
          <ac:spMkLst>
            <pc:docMk/>
            <pc:sldMk cId="3367927059" sldId="264"/>
            <ac:spMk id="1376" creationId="{00000000-0000-0000-0000-000000000000}"/>
          </ac:spMkLst>
        </pc:spChg>
        <pc:grpChg chg="del mod">
          <ac:chgData name="Sektnan, Eli" userId="127d71d7-e93c-42fd-9097-1a764b7b7f3a" providerId="ADAL" clId="{199C54D3-BE92-49F3-81F7-F520DBF0AC5B}" dt="2022-03-02T12:45:15.910" v="369" actId="478"/>
          <ac:grpSpMkLst>
            <pc:docMk/>
            <pc:sldMk cId="3367927059" sldId="264"/>
            <ac:grpSpMk id="17" creationId="{B018720A-F490-40A4-935B-285B8F903BAB}"/>
          </ac:grpSpMkLst>
        </pc:grpChg>
        <pc:grpChg chg="mod">
          <ac:chgData name="Sektnan, Eli" userId="127d71d7-e93c-42fd-9097-1a764b7b7f3a" providerId="ADAL" clId="{199C54D3-BE92-49F3-81F7-F520DBF0AC5B}" dt="2022-03-02T12:46:53.799" v="376" actId="1076"/>
          <ac:grpSpMkLst>
            <pc:docMk/>
            <pc:sldMk cId="3367927059" sldId="264"/>
            <ac:grpSpMk id="18" creationId="{A6D8B0C4-B3F9-4790-B171-5B7CE2996C53}"/>
          </ac:grpSpMkLst>
        </pc:grpChg>
        <pc:picChg chg="del">
          <ac:chgData name="Sektnan, Eli" userId="127d71d7-e93c-42fd-9097-1a764b7b7f3a" providerId="ADAL" clId="{199C54D3-BE92-49F3-81F7-F520DBF0AC5B}" dt="2022-03-02T12:35:10.599" v="345" actId="478"/>
          <ac:picMkLst>
            <pc:docMk/>
            <pc:sldMk cId="3367927059" sldId="264"/>
            <ac:picMk id="2" creationId="{CFEC27D5-5B74-4C8E-BC89-BC2529225A58}"/>
          </ac:picMkLst>
        </pc:picChg>
        <pc:picChg chg="del mod">
          <ac:chgData name="Sektnan, Eli" userId="127d71d7-e93c-42fd-9097-1a764b7b7f3a" providerId="ADAL" clId="{199C54D3-BE92-49F3-81F7-F520DBF0AC5B}" dt="2022-03-02T12:54:47.901" v="498" actId="478"/>
          <ac:picMkLst>
            <pc:docMk/>
            <pc:sldMk cId="3367927059" sldId="264"/>
            <ac:picMk id="6" creationId="{60869C20-CAE1-488F-8003-7AFEDF6C2718}"/>
          </ac:picMkLst>
        </pc:picChg>
        <pc:picChg chg="add del mod">
          <ac:chgData name="Sektnan, Eli" userId="127d71d7-e93c-42fd-9097-1a764b7b7f3a" providerId="ADAL" clId="{199C54D3-BE92-49F3-81F7-F520DBF0AC5B}" dt="2022-03-02T12:33:45.004" v="339" actId="931"/>
          <ac:picMkLst>
            <pc:docMk/>
            <pc:sldMk cId="3367927059" sldId="264"/>
            <ac:picMk id="7" creationId="{AC91A5E9-E000-4853-B69E-8B8685862C24}"/>
          </ac:picMkLst>
        </pc:picChg>
        <pc:picChg chg="add del mod">
          <ac:chgData name="Sektnan, Eli" userId="127d71d7-e93c-42fd-9097-1a764b7b7f3a" providerId="ADAL" clId="{199C54D3-BE92-49F3-81F7-F520DBF0AC5B}" dt="2022-03-02T12:34:14.708" v="341" actId="27803"/>
          <ac:picMkLst>
            <pc:docMk/>
            <pc:sldMk cId="3367927059" sldId="264"/>
            <ac:picMk id="9" creationId="{95BE2F49-227F-45BB-8B90-D6BDC1B6DBFB}"/>
          </ac:picMkLst>
        </pc:picChg>
        <pc:picChg chg="add mod ord">
          <ac:chgData name="Sektnan, Eli" userId="127d71d7-e93c-42fd-9097-1a764b7b7f3a" providerId="ADAL" clId="{199C54D3-BE92-49F3-81F7-F520DBF0AC5B}" dt="2022-03-02T12:53:59.014" v="495" actId="1076"/>
          <ac:picMkLst>
            <pc:docMk/>
            <pc:sldMk cId="3367927059" sldId="264"/>
            <ac:picMk id="29" creationId="{96AB73A0-A4D5-420D-82EF-115B99C7E677}"/>
          </ac:picMkLst>
        </pc:picChg>
        <pc:picChg chg="add mod">
          <ac:chgData name="Sektnan, Eli" userId="127d71d7-e93c-42fd-9097-1a764b7b7f3a" providerId="ADAL" clId="{199C54D3-BE92-49F3-81F7-F520DBF0AC5B}" dt="2022-03-02T12:57:28.504" v="507" actId="14100"/>
          <ac:picMkLst>
            <pc:docMk/>
            <pc:sldMk cId="3367927059" sldId="264"/>
            <ac:picMk id="31" creationId="{AB5B9668-C9D8-40B2-A586-E718788CBE09}"/>
          </ac:picMkLst>
        </pc:picChg>
        <pc:picChg chg="add mod">
          <ac:chgData name="Sektnan, Eli" userId="127d71d7-e93c-42fd-9097-1a764b7b7f3a" providerId="ADAL" clId="{199C54D3-BE92-49F3-81F7-F520DBF0AC5B}" dt="2022-03-02T12:57:43.029" v="509" actId="1076"/>
          <ac:picMkLst>
            <pc:docMk/>
            <pc:sldMk cId="3367927059" sldId="264"/>
            <ac:picMk id="34" creationId="{3870D986-51AF-4902-8BEF-0E917F58A29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02.03.2022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0" i="0">
                <a:solidFill>
                  <a:srgbClr val="3E3832"/>
                </a:solidFill>
                <a:effectLst/>
                <a:latin typeface="Source Sans Pro" panose="020B0503030403020204" pitchFamily="34" charset="0"/>
              </a:rPr>
              <a:t> 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EEFBC-E1EB-4706-9A8A-807C8CB5C0B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759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02.03.2022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02.03.2022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02.03.2022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02.03.2022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02.03.2022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02.03.2022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96E4-69C3-44EF-9815-59DE57EAD13A}" type="datetimeFigureOut">
              <a:rPr lang="nb-NO" smtClean="0"/>
              <a:t>02.03.2022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" name="Ellipse 1375"/>
          <p:cNvSpPr/>
          <p:nvPr/>
        </p:nvSpPr>
        <p:spPr>
          <a:xfrm>
            <a:off x="4266607" y="4165986"/>
            <a:ext cx="2155272" cy="1984643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1"/>
              </a:solidFill>
              <a:latin typeface="Arial Nova Light" panose="020B0304020202020204" pitchFamily="34" charset="0"/>
            </a:endParaRPr>
          </a:p>
          <a:p>
            <a:pPr algn="ctr"/>
            <a:r>
              <a:rPr lang="nb-NO" sz="1200">
                <a:solidFill>
                  <a:schemeClr val="tx1"/>
                </a:solidFill>
                <a:latin typeface="Arial Nova Light" panose="020B0304020202020204" pitchFamily="34" charset="0"/>
              </a:rPr>
              <a:t>Sykdommer i luftveiene er den vanligste diagnosen i 4. kvartal, med </a:t>
            </a:r>
          </a:p>
          <a:p>
            <a:pPr algn="ctr"/>
            <a:r>
              <a:rPr lang="nb-NO" sz="1200">
                <a:solidFill>
                  <a:schemeClr val="tx1"/>
                </a:solidFill>
                <a:latin typeface="Arial Nova Light" panose="020B0304020202020204" pitchFamily="34" charset="0"/>
              </a:rPr>
              <a:t>28 prosent av sykefraværstilfellene.</a:t>
            </a:r>
          </a:p>
        </p:txBody>
      </p:sp>
      <p:pic>
        <p:nvPicPr>
          <p:cNvPr id="29" name="Bilde 28">
            <a:extLst>
              <a:ext uri="{FF2B5EF4-FFF2-40B4-BE49-F238E27FC236}">
                <a16:creationId xmlns:a16="http://schemas.microsoft.com/office/drawing/2014/main" id="{96AB73A0-A4D5-420D-82EF-115B99C7E6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715" y="1094114"/>
            <a:ext cx="5442520" cy="5617615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b="1">
                <a:solidFill>
                  <a:schemeClr val="bg1"/>
                </a:solidFill>
                <a:latin typeface="Arial Nova Light" panose="020B0304020202020204" pitchFamily="34" charset="0"/>
              </a:rPr>
              <a:t>Sykefravær i Trøndelag 4. kvartal 2021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7175560" y="993313"/>
            <a:ext cx="182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>
                <a:latin typeface="Arial Nova Light" panose="020B0304020202020204" pitchFamily="34" charset="0"/>
              </a:rPr>
              <a:t>4. Kvartal 2021 er det legemeldte sykefraværet i Trøndelag på </a:t>
            </a:r>
            <a:r>
              <a:rPr lang="nb-NO" sz="1200" b="1">
                <a:latin typeface="Arial Nova Light" panose="020B0304020202020204" pitchFamily="34" charset="0"/>
              </a:rPr>
              <a:t>6%</a:t>
            </a:r>
            <a:r>
              <a:rPr lang="nb-NO" sz="1200">
                <a:latin typeface="Arial Nova Light" panose="020B0304020202020204" pitchFamily="34" charset="0"/>
              </a:rPr>
              <a:t>.</a:t>
            </a:r>
            <a:r>
              <a:rPr lang="nb-NO" sz="1200" b="1">
                <a:latin typeface="Arial Nova Light" panose="020B0304020202020204" pitchFamily="34" charset="0"/>
              </a:rPr>
              <a:t> </a:t>
            </a:r>
          </a:p>
          <a:p>
            <a:r>
              <a:rPr lang="nb-NO" sz="1200">
                <a:latin typeface="Arial Nova Light" panose="020B0304020202020204" pitchFamily="34" charset="0"/>
              </a:rPr>
              <a:t>- En økning fra 5,6% i samme kvartal i fjor.</a:t>
            </a:r>
          </a:p>
        </p:txBody>
      </p:sp>
      <p:sp>
        <p:nvSpPr>
          <p:cNvPr id="290" name="TekstSylinder 289"/>
          <p:cNvSpPr txBox="1"/>
          <p:nvPr/>
        </p:nvSpPr>
        <p:spPr>
          <a:xfrm>
            <a:off x="7175560" y="2613084"/>
            <a:ext cx="1756800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>
                <a:latin typeface="Arial Nova Light" panose="020B0304020202020204" pitchFamily="34" charset="0"/>
                <a:cs typeface="Calibri"/>
              </a:rPr>
              <a:t>Legemeldt sykefravær blant kvinner var </a:t>
            </a:r>
            <a:r>
              <a:rPr lang="nb-NO" sz="1200" b="1">
                <a:latin typeface="Arial Nova Light" panose="020B0304020202020204" pitchFamily="34" charset="0"/>
                <a:cs typeface="Calibri"/>
              </a:rPr>
              <a:t>8,1%</a:t>
            </a:r>
            <a:r>
              <a:rPr lang="nb-NO" sz="1200">
                <a:latin typeface="Arial Nova Light" panose="020B0304020202020204" pitchFamily="34" charset="0"/>
                <a:cs typeface="Calibri"/>
              </a:rPr>
              <a:t>.</a:t>
            </a:r>
            <a:br>
              <a:rPr lang="nb-NO" sz="1200">
                <a:latin typeface="Arial Nova Light" panose="020B0304020202020204" pitchFamily="34" charset="0"/>
                <a:cs typeface="Calibri"/>
              </a:rPr>
            </a:br>
            <a:r>
              <a:rPr lang="nb-NO" sz="1200">
                <a:latin typeface="Arial Nova Light" panose="020B0304020202020204" pitchFamily="34" charset="0"/>
                <a:cs typeface="Calibri"/>
              </a:rPr>
              <a:t>- </a:t>
            </a:r>
            <a:r>
              <a:rPr lang="nb-NO" sz="1200">
                <a:latin typeface="Arial Nova Light" panose="020B0304020202020204" pitchFamily="34" charset="0"/>
              </a:rPr>
              <a:t>En økning fra 7,7% i samme kvartal i fjor.</a:t>
            </a:r>
          </a:p>
          <a:p>
            <a:endParaRPr lang="nb-NO" sz="1200">
              <a:latin typeface="Arial Nova Light" panose="020B0304020202020204" pitchFamily="34" charset="0"/>
            </a:endParaRPr>
          </a:p>
        </p:txBody>
      </p:sp>
      <p:sp>
        <p:nvSpPr>
          <p:cNvPr id="291" name="TekstSylinder 290"/>
          <p:cNvSpPr txBox="1"/>
          <p:nvPr/>
        </p:nvSpPr>
        <p:spPr>
          <a:xfrm>
            <a:off x="7191441" y="5436045"/>
            <a:ext cx="1829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>
                <a:latin typeface="Arial Nova Light" panose="020B0304020202020204" pitchFamily="34" charset="0"/>
              </a:rPr>
              <a:t>22,3</a:t>
            </a:r>
            <a:r>
              <a:rPr lang="nb-NO" sz="1200">
                <a:latin typeface="Arial Nova Light" panose="020B0304020202020204" pitchFamily="34" charset="0"/>
              </a:rPr>
              <a:t>% av de sykemeldte hadde en gradert sykemelding. </a:t>
            </a:r>
          </a:p>
        </p:txBody>
      </p:sp>
      <p:sp>
        <p:nvSpPr>
          <p:cNvPr id="32" name="TekstSylinder 31"/>
          <p:cNvSpPr txBox="1"/>
          <p:nvPr/>
        </p:nvSpPr>
        <p:spPr>
          <a:xfrm>
            <a:off x="7175560" y="4032816"/>
            <a:ext cx="175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>
                <a:latin typeface="Arial Nova Light" panose="020B0304020202020204" pitchFamily="34" charset="0"/>
              </a:rPr>
              <a:t>Legemeldt sykefravær blant menn var </a:t>
            </a:r>
            <a:r>
              <a:rPr lang="nb-NO" sz="1200" b="1">
                <a:latin typeface="Arial Nova Light" panose="020B0304020202020204" pitchFamily="34" charset="0"/>
              </a:rPr>
              <a:t>4,2</a:t>
            </a:r>
            <a:r>
              <a:rPr lang="nb-NO" sz="1200">
                <a:latin typeface="Arial Nova Light" panose="020B0304020202020204" pitchFamily="34" charset="0"/>
              </a:rPr>
              <a:t>%.</a:t>
            </a:r>
            <a:br>
              <a:rPr lang="nb-NO" sz="1200">
                <a:latin typeface="Arial Nova Light" panose="020B0304020202020204" pitchFamily="34" charset="0"/>
              </a:rPr>
            </a:br>
            <a:r>
              <a:rPr lang="nb-NO" sz="1200">
                <a:latin typeface="Arial Nova Light" panose="020B0304020202020204" pitchFamily="34" charset="0"/>
              </a:rPr>
              <a:t> - En økning fra 3,9% i samme kvartal i fjor.</a:t>
            </a:r>
          </a:p>
        </p:txBody>
      </p:sp>
      <p:grpSp>
        <p:nvGrpSpPr>
          <p:cNvPr id="10" name="Grafikk 8" descr="Mann">
            <a:extLst>
              <a:ext uri="{FF2B5EF4-FFF2-40B4-BE49-F238E27FC236}">
                <a16:creationId xmlns:a16="http://schemas.microsoft.com/office/drawing/2014/main" id="{17E7E3A5-0AC2-4992-B291-4A89F85F8AFE}"/>
              </a:ext>
            </a:extLst>
          </p:cNvPr>
          <p:cNvGrpSpPr/>
          <p:nvPr/>
        </p:nvGrpSpPr>
        <p:grpSpPr>
          <a:xfrm>
            <a:off x="6687985" y="4013586"/>
            <a:ext cx="419100" cy="857250"/>
            <a:chOff x="6736397" y="5049860"/>
            <a:chExt cx="419100" cy="857250"/>
          </a:xfrm>
          <a:solidFill>
            <a:schemeClr val="bg1">
              <a:lumMod val="50000"/>
            </a:schemeClr>
          </a:solidFill>
        </p:grpSpPr>
        <p:sp>
          <p:nvSpPr>
            <p:cNvPr id="11" name="Frihåndsform: figur 10">
              <a:extLst>
                <a:ext uri="{FF2B5EF4-FFF2-40B4-BE49-F238E27FC236}">
                  <a16:creationId xmlns:a16="http://schemas.microsoft.com/office/drawing/2014/main" id="{853454CD-8957-49A4-A2F5-B2BAF65D49DD}"/>
                </a:ext>
              </a:extLst>
            </p:cNvPr>
            <p:cNvSpPr/>
            <p:nvPr/>
          </p:nvSpPr>
          <p:spPr>
            <a:xfrm>
              <a:off x="6869747" y="5049860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2" name="Frihåndsform: figur 11">
              <a:extLst>
                <a:ext uri="{FF2B5EF4-FFF2-40B4-BE49-F238E27FC236}">
                  <a16:creationId xmlns:a16="http://schemas.microsoft.com/office/drawing/2014/main" id="{E3078E3A-4A2B-4CA1-B900-8CC4B86471B8}"/>
                </a:ext>
              </a:extLst>
            </p:cNvPr>
            <p:cNvSpPr/>
            <p:nvPr/>
          </p:nvSpPr>
          <p:spPr>
            <a:xfrm>
              <a:off x="6736397" y="5221310"/>
              <a:ext cx="419100" cy="685800"/>
            </a:xfrm>
            <a:custGeom>
              <a:avLst/>
              <a:gdLst>
                <a:gd name="connsiteX0" fmla="*/ 417195 w 419100"/>
                <a:gd name="connsiteY0" fmla="*/ 297180 h 685800"/>
                <a:gd name="connsiteX1" fmla="*/ 363855 w 419100"/>
                <a:gd name="connsiteY1" fmla="*/ 70485 h 685800"/>
                <a:gd name="connsiteX2" fmla="*/ 352425 w 419100"/>
                <a:gd name="connsiteY2" fmla="*/ 49530 h 685800"/>
                <a:gd name="connsiteX3" fmla="*/ 272415 w 419100"/>
                <a:gd name="connsiteY3" fmla="*/ 7620 h 685800"/>
                <a:gd name="connsiteX4" fmla="*/ 209550 w 419100"/>
                <a:gd name="connsiteY4" fmla="*/ 0 h 685800"/>
                <a:gd name="connsiteX5" fmla="*/ 146685 w 419100"/>
                <a:gd name="connsiteY5" fmla="*/ 9525 h 685800"/>
                <a:gd name="connsiteX6" fmla="*/ 66675 w 419100"/>
                <a:gd name="connsiteY6" fmla="*/ 51435 h 685800"/>
                <a:gd name="connsiteX7" fmla="*/ 55245 w 419100"/>
                <a:gd name="connsiteY7" fmla="*/ 72390 h 685800"/>
                <a:gd name="connsiteX8" fmla="*/ 1905 w 419100"/>
                <a:gd name="connsiteY8" fmla="*/ 299085 h 685800"/>
                <a:gd name="connsiteX9" fmla="*/ 0 w 419100"/>
                <a:gd name="connsiteY9" fmla="*/ 308610 h 685800"/>
                <a:gd name="connsiteX10" fmla="*/ 38100 w 419100"/>
                <a:gd name="connsiteY10" fmla="*/ 346710 h 685800"/>
                <a:gd name="connsiteX11" fmla="*/ 74295 w 419100"/>
                <a:gd name="connsiteY11" fmla="*/ 318135 h 685800"/>
                <a:gd name="connsiteX12" fmla="*/ 114300 w 419100"/>
                <a:gd name="connsiteY12" fmla="*/ 152400 h 685800"/>
                <a:gd name="connsiteX13" fmla="*/ 114300 w 419100"/>
                <a:gd name="connsiteY13" fmla="*/ 685800 h 685800"/>
                <a:gd name="connsiteX14" fmla="*/ 190500 w 419100"/>
                <a:gd name="connsiteY14" fmla="*/ 685800 h 685800"/>
                <a:gd name="connsiteX15" fmla="*/ 190500 w 419100"/>
                <a:gd name="connsiteY15" fmla="*/ 342900 h 685800"/>
                <a:gd name="connsiteX16" fmla="*/ 228600 w 419100"/>
                <a:gd name="connsiteY16" fmla="*/ 342900 h 685800"/>
                <a:gd name="connsiteX17" fmla="*/ 228600 w 419100"/>
                <a:gd name="connsiteY17" fmla="*/ 685800 h 685800"/>
                <a:gd name="connsiteX18" fmla="*/ 304800 w 419100"/>
                <a:gd name="connsiteY18" fmla="*/ 685800 h 685800"/>
                <a:gd name="connsiteX19" fmla="*/ 304800 w 419100"/>
                <a:gd name="connsiteY19" fmla="*/ 150495 h 685800"/>
                <a:gd name="connsiteX20" fmla="*/ 344805 w 419100"/>
                <a:gd name="connsiteY20" fmla="*/ 316230 h 685800"/>
                <a:gd name="connsiteX21" fmla="*/ 381000 w 419100"/>
                <a:gd name="connsiteY21" fmla="*/ 344805 h 685800"/>
                <a:gd name="connsiteX22" fmla="*/ 419100 w 419100"/>
                <a:gd name="connsiteY22" fmla="*/ 306705 h 685800"/>
                <a:gd name="connsiteX23" fmla="*/ 417195 w 419100"/>
                <a:gd name="connsiteY23" fmla="*/ 29718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19100" h="685800">
                  <a:moveTo>
                    <a:pt x="417195" y="297180"/>
                  </a:moveTo>
                  <a:lnTo>
                    <a:pt x="363855" y="70485"/>
                  </a:lnTo>
                  <a:cubicBezTo>
                    <a:pt x="361950" y="62865"/>
                    <a:pt x="358140" y="55245"/>
                    <a:pt x="352425" y="49530"/>
                  </a:cubicBezTo>
                  <a:cubicBezTo>
                    <a:pt x="329565" y="30480"/>
                    <a:pt x="302895" y="17145"/>
                    <a:pt x="272415" y="7620"/>
                  </a:cubicBezTo>
                  <a:cubicBezTo>
                    <a:pt x="251460" y="3810"/>
                    <a:pt x="230505" y="0"/>
                    <a:pt x="209550" y="0"/>
                  </a:cubicBezTo>
                  <a:cubicBezTo>
                    <a:pt x="188595" y="0"/>
                    <a:pt x="167640" y="3810"/>
                    <a:pt x="146685" y="9525"/>
                  </a:cubicBezTo>
                  <a:cubicBezTo>
                    <a:pt x="116205" y="17145"/>
                    <a:pt x="89535" y="32385"/>
                    <a:pt x="66675" y="51435"/>
                  </a:cubicBezTo>
                  <a:cubicBezTo>
                    <a:pt x="60960" y="57150"/>
                    <a:pt x="57150" y="64770"/>
                    <a:pt x="55245" y="72390"/>
                  </a:cubicBezTo>
                  <a:lnTo>
                    <a:pt x="1905" y="299085"/>
                  </a:lnTo>
                  <a:cubicBezTo>
                    <a:pt x="1905" y="300990"/>
                    <a:pt x="0" y="304800"/>
                    <a:pt x="0" y="308610"/>
                  </a:cubicBezTo>
                  <a:cubicBezTo>
                    <a:pt x="0" y="329565"/>
                    <a:pt x="17145" y="346710"/>
                    <a:pt x="38100" y="346710"/>
                  </a:cubicBezTo>
                  <a:cubicBezTo>
                    <a:pt x="55245" y="346710"/>
                    <a:pt x="70485" y="333375"/>
                    <a:pt x="74295" y="318135"/>
                  </a:cubicBezTo>
                  <a:lnTo>
                    <a:pt x="114300" y="152400"/>
                  </a:lnTo>
                  <a:lnTo>
                    <a:pt x="114300" y="685800"/>
                  </a:lnTo>
                  <a:lnTo>
                    <a:pt x="190500" y="685800"/>
                  </a:lnTo>
                  <a:lnTo>
                    <a:pt x="190500" y="342900"/>
                  </a:lnTo>
                  <a:lnTo>
                    <a:pt x="228600" y="342900"/>
                  </a:lnTo>
                  <a:lnTo>
                    <a:pt x="228600" y="685800"/>
                  </a:lnTo>
                  <a:lnTo>
                    <a:pt x="304800" y="685800"/>
                  </a:lnTo>
                  <a:lnTo>
                    <a:pt x="304800" y="150495"/>
                  </a:lnTo>
                  <a:lnTo>
                    <a:pt x="344805" y="316230"/>
                  </a:lnTo>
                  <a:cubicBezTo>
                    <a:pt x="348615" y="331470"/>
                    <a:pt x="363855" y="344805"/>
                    <a:pt x="381000" y="344805"/>
                  </a:cubicBezTo>
                  <a:cubicBezTo>
                    <a:pt x="401955" y="344805"/>
                    <a:pt x="419100" y="327660"/>
                    <a:pt x="419100" y="306705"/>
                  </a:cubicBezTo>
                  <a:cubicBezTo>
                    <a:pt x="419100" y="302895"/>
                    <a:pt x="417195" y="299085"/>
                    <a:pt x="417195" y="2971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grpSp>
        <p:nvGrpSpPr>
          <p:cNvPr id="15" name="Grafikk 13" descr="Kvinne">
            <a:extLst>
              <a:ext uri="{FF2B5EF4-FFF2-40B4-BE49-F238E27FC236}">
                <a16:creationId xmlns:a16="http://schemas.microsoft.com/office/drawing/2014/main" id="{5B1E15EB-4383-4DBC-82EA-2C5D359936A6}"/>
              </a:ext>
            </a:extLst>
          </p:cNvPr>
          <p:cNvGrpSpPr/>
          <p:nvPr/>
        </p:nvGrpSpPr>
        <p:grpSpPr>
          <a:xfrm>
            <a:off x="6687985" y="2542210"/>
            <a:ext cx="420137" cy="857250"/>
            <a:chOff x="6512289" y="2537506"/>
            <a:chExt cx="420137" cy="857250"/>
          </a:xfrm>
          <a:solidFill>
            <a:schemeClr val="bg1">
              <a:lumMod val="50000"/>
            </a:schemeClr>
          </a:solidFill>
        </p:grpSpPr>
        <p:sp>
          <p:nvSpPr>
            <p:cNvPr id="16" name="Frihåndsform: figur 15">
              <a:extLst>
                <a:ext uri="{FF2B5EF4-FFF2-40B4-BE49-F238E27FC236}">
                  <a16:creationId xmlns:a16="http://schemas.microsoft.com/office/drawing/2014/main" id="{127F4725-588A-4B8A-BE3C-A05D1FD595C2}"/>
                </a:ext>
              </a:extLst>
            </p:cNvPr>
            <p:cNvSpPr/>
            <p:nvPr/>
          </p:nvSpPr>
          <p:spPr>
            <a:xfrm>
              <a:off x="6647105" y="2537506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344" name="Frihåndsform: figur 1343">
              <a:extLst>
                <a:ext uri="{FF2B5EF4-FFF2-40B4-BE49-F238E27FC236}">
                  <a16:creationId xmlns:a16="http://schemas.microsoft.com/office/drawing/2014/main" id="{A103EDFD-AFF8-4FFE-9489-4A34B9313B08}"/>
                </a:ext>
              </a:extLst>
            </p:cNvPr>
            <p:cNvSpPr/>
            <p:nvPr/>
          </p:nvSpPr>
          <p:spPr>
            <a:xfrm>
              <a:off x="6512289" y="2708956"/>
              <a:ext cx="420137" cy="685800"/>
            </a:xfrm>
            <a:custGeom>
              <a:avLst/>
              <a:gdLst>
                <a:gd name="connsiteX0" fmla="*/ 418661 w 420137"/>
                <a:gd name="connsiteY0" fmla="*/ 293370 h 685800"/>
                <a:gd name="connsiteX1" fmla="*/ 350081 w 420137"/>
                <a:gd name="connsiteY1" fmla="*/ 57150 h 685800"/>
                <a:gd name="connsiteX2" fmla="*/ 334841 w 420137"/>
                <a:gd name="connsiteY2" fmla="*/ 36195 h 685800"/>
                <a:gd name="connsiteX3" fmla="*/ 254831 w 420137"/>
                <a:gd name="connsiteY3" fmla="*/ 3810 h 685800"/>
                <a:gd name="connsiteX4" fmla="*/ 211016 w 420137"/>
                <a:gd name="connsiteY4" fmla="*/ 0 h 685800"/>
                <a:gd name="connsiteX5" fmla="*/ 167201 w 420137"/>
                <a:gd name="connsiteY5" fmla="*/ 3810 h 685800"/>
                <a:gd name="connsiteX6" fmla="*/ 87191 w 420137"/>
                <a:gd name="connsiteY6" fmla="*/ 36195 h 685800"/>
                <a:gd name="connsiteX7" fmla="*/ 71951 w 420137"/>
                <a:gd name="connsiteY7" fmla="*/ 57150 h 685800"/>
                <a:gd name="connsiteX8" fmla="*/ 1466 w 420137"/>
                <a:gd name="connsiteY8" fmla="*/ 293370 h 685800"/>
                <a:gd name="connsiteX9" fmla="*/ 28136 w 420137"/>
                <a:gd name="connsiteY9" fmla="*/ 340995 h 685800"/>
                <a:gd name="connsiteX10" fmla="*/ 39566 w 420137"/>
                <a:gd name="connsiteY10" fmla="*/ 342900 h 685800"/>
                <a:gd name="connsiteX11" fmla="*/ 75761 w 420137"/>
                <a:gd name="connsiteY11" fmla="*/ 316230 h 685800"/>
                <a:gd name="connsiteX12" fmla="*/ 134816 w 420137"/>
                <a:gd name="connsiteY12" fmla="*/ 116205 h 685800"/>
                <a:gd name="connsiteX13" fmla="*/ 134816 w 420137"/>
                <a:gd name="connsiteY13" fmla="*/ 182880 h 685800"/>
                <a:gd name="connsiteX14" fmla="*/ 64331 w 420137"/>
                <a:gd name="connsiteY14" fmla="*/ 419100 h 685800"/>
                <a:gd name="connsiteX15" fmla="*/ 115766 w 420137"/>
                <a:gd name="connsiteY15" fmla="*/ 419100 h 685800"/>
                <a:gd name="connsiteX16" fmla="*/ 115766 w 420137"/>
                <a:gd name="connsiteY16" fmla="*/ 685800 h 685800"/>
                <a:gd name="connsiteX17" fmla="*/ 191966 w 420137"/>
                <a:gd name="connsiteY17" fmla="*/ 685800 h 685800"/>
                <a:gd name="connsiteX18" fmla="*/ 191966 w 420137"/>
                <a:gd name="connsiteY18" fmla="*/ 419100 h 685800"/>
                <a:gd name="connsiteX19" fmla="*/ 230066 w 420137"/>
                <a:gd name="connsiteY19" fmla="*/ 419100 h 685800"/>
                <a:gd name="connsiteX20" fmla="*/ 230066 w 420137"/>
                <a:gd name="connsiteY20" fmla="*/ 685800 h 685800"/>
                <a:gd name="connsiteX21" fmla="*/ 306266 w 420137"/>
                <a:gd name="connsiteY21" fmla="*/ 685800 h 685800"/>
                <a:gd name="connsiteX22" fmla="*/ 306266 w 420137"/>
                <a:gd name="connsiteY22" fmla="*/ 419100 h 685800"/>
                <a:gd name="connsiteX23" fmla="*/ 357701 w 420137"/>
                <a:gd name="connsiteY23" fmla="*/ 419100 h 685800"/>
                <a:gd name="connsiteX24" fmla="*/ 287216 w 420137"/>
                <a:gd name="connsiteY24" fmla="*/ 182880 h 685800"/>
                <a:gd name="connsiteX25" fmla="*/ 287216 w 420137"/>
                <a:gd name="connsiteY25" fmla="*/ 116205 h 685800"/>
                <a:gd name="connsiteX26" fmla="*/ 346271 w 420137"/>
                <a:gd name="connsiteY26" fmla="*/ 316230 h 685800"/>
                <a:gd name="connsiteX27" fmla="*/ 382466 w 420137"/>
                <a:gd name="connsiteY27" fmla="*/ 342900 h 685800"/>
                <a:gd name="connsiteX28" fmla="*/ 393896 w 420137"/>
                <a:gd name="connsiteY28" fmla="*/ 340995 h 685800"/>
                <a:gd name="connsiteX29" fmla="*/ 418661 w 420137"/>
                <a:gd name="connsiteY29" fmla="*/ 29337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20137" h="685800">
                  <a:moveTo>
                    <a:pt x="418661" y="293370"/>
                  </a:moveTo>
                  <a:lnTo>
                    <a:pt x="350081" y="57150"/>
                  </a:lnTo>
                  <a:cubicBezTo>
                    <a:pt x="348176" y="47625"/>
                    <a:pt x="342461" y="40005"/>
                    <a:pt x="334841" y="36195"/>
                  </a:cubicBezTo>
                  <a:cubicBezTo>
                    <a:pt x="311981" y="20955"/>
                    <a:pt x="285311" y="11430"/>
                    <a:pt x="254831" y="3810"/>
                  </a:cubicBezTo>
                  <a:cubicBezTo>
                    <a:pt x="239591" y="1905"/>
                    <a:pt x="226256" y="0"/>
                    <a:pt x="211016" y="0"/>
                  </a:cubicBezTo>
                  <a:cubicBezTo>
                    <a:pt x="195776" y="0"/>
                    <a:pt x="182441" y="1905"/>
                    <a:pt x="167201" y="3810"/>
                  </a:cubicBezTo>
                  <a:cubicBezTo>
                    <a:pt x="136721" y="9525"/>
                    <a:pt x="110051" y="20955"/>
                    <a:pt x="87191" y="36195"/>
                  </a:cubicBezTo>
                  <a:cubicBezTo>
                    <a:pt x="79571" y="41910"/>
                    <a:pt x="73856" y="47625"/>
                    <a:pt x="71951" y="57150"/>
                  </a:cubicBezTo>
                  <a:lnTo>
                    <a:pt x="1466" y="293370"/>
                  </a:lnTo>
                  <a:cubicBezTo>
                    <a:pt x="-4249" y="314325"/>
                    <a:pt x="7181" y="335280"/>
                    <a:pt x="28136" y="340995"/>
                  </a:cubicBezTo>
                  <a:cubicBezTo>
                    <a:pt x="31946" y="342900"/>
                    <a:pt x="35756" y="342900"/>
                    <a:pt x="39566" y="342900"/>
                  </a:cubicBezTo>
                  <a:cubicBezTo>
                    <a:pt x="56711" y="342900"/>
                    <a:pt x="71951" y="331470"/>
                    <a:pt x="75761" y="316230"/>
                  </a:cubicBezTo>
                  <a:lnTo>
                    <a:pt x="134816" y="116205"/>
                  </a:lnTo>
                  <a:lnTo>
                    <a:pt x="134816" y="182880"/>
                  </a:lnTo>
                  <a:lnTo>
                    <a:pt x="64331" y="419100"/>
                  </a:lnTo>
                  <a:lnTo>
                    <a:pt x="115766" y="419100"/>
                  </a:lnTo>
                  <a:lnTo>
                    <a:pt x="115766" y="685800"/>
                  </a:lnTo>
                  <a:lnTo>
                    <a:pt x="191966" y="685800"/>
                  </a:lnTo>
                  <a:lnTo>
                    <a:pt x="191966" y="419100"/>
                  </a:lnTo>
                  <a:lnTo>
                    <a:pt x="230066" y="419100"/>
                  </a:lnTo>
                  <a:lnTo>
                    <a:pt x="230066" y="685800"/>
                  </a:lnTo>
                  <a:lnTo>
                    <a:pt x="306266" y="685800"/>
                  </a:lnTo>
                  <a:lnTo>
                    <a:pt x="306266" y="419100"/>
                  </a:lnTo>
                  <a:lnTo>
                    <a:pt x="357701" y="419100"/>
                  </a:lnTo>
                  <a:lnTo>
                    <a:pt x="287216" y="182880"/>
                  </a:lnTo>
                  <a:lnTo>
                    <a:pt x="287216" y="116205"/>
                  </a:lnTo>
                  <a:lnTo>
                    <a:pt x="346271" y="316230"/>
                  </a:lnTo>
                  <a:cubicBezTo>
                    <a:pt x="351986" y="333375"/>
                    <a:pt x="367226" y="342900"/>
                    <a:pt x="382466" y="342900"/>
                  </a:cubicBezTo>
                  <a:cubicBezTo>
                    <a:pt x="386276" y="342900"/>
                    <a:pt x="390086" y="342900"/>
                    <a:pt x="393896" y="340995"/>
                  </a:cubicBezTo>
                  <a:cubicBezTo>
                    <a:pt x="412946" y="335280"/>
                    <a:pt x="424376" y="314325"/>
                    <a:pt x="418661" y="2933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pic>
        <p:nvPicPr>
          <p:cNvPr id="13" name="Bilde 12" descr="Et bilde som inneholder tegning, skilt&#10;&#10;Automatisk generert beskrivelse">
            <a:extLst>
              <a:ext uri="{FF2B5EF4-FFF2-40B4-BE49-F238E27FC236}">
                <a16:creationId xmlns:a16="http://schemas.microsoft.com/office/drawing/2014/main" id="{31D579D5-85D0-4777-9332-458BA3B30C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879" y="1305583"/>
            <a:ext cx="769562" cy="484604"/>
          </a:xfrm>
          <a:prstGeom prst="rect">
            <a:avLst/>
          </a:prstGeom>
          <a:solidFill>
            <a:srgbClr val="EDEDED"/>
          </a:solidFill>
        </p:spPr>
      </p:pic>
      <p:pic>
        <p:nvPicPr>
          <p:cNvPr id="14" name="Bilde 13" descr="Et bilde som inneholder tegning, skilt&#10;&#10;Automatisk generert beskrivelse">
            <a:extLst>
              <a:ext uri="{FF2B5EF4-FFF2-40B4-BE49-F238E27FC236}">
                <a16:creationId xmlns:a16="http://schemas.microsoft.com/office/drawing/2014/main" id="{D905A915-9029-4612-A005-540232F6C6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481" y="6177072"/>
            <a:ext cx="769562" cy="484604"/>
          </a:xfrm>
          <a:prstGeom prst="rect">
            <a:avLst/>
          </a:prstGeom>
        </p:spPr>
      </p:pic>
      <p:grpSp>
        <p:nvGrpSpPr>
          <p:cNvPr id="18" name="Grafikk 16" descr="Lege mann med heldekkende fyll">
            <a:extLst>
              <a:ext uri="{FF2B5EF4-FFF2-40B4-BE49-F238E27FC236}">
                <a16:creationId xmlns:a16="http://schemas.microsoft.com/office/drawing/2014/main" id="{A6D8B0C4-B3F9-4790-B171-5B7CE2996C53}"/>
              </a:ext>
            </a:extLst>
          </p:cNvPr>
          <p:cNvGrpSpPr/>
          <p:nvPr/>
        </p:nvGrpSpPr>
        <p:grpSpPr>
          <a:xfrm>
            <a:off x="6687985" y="5516908"/>
            <a:ext cx="430887" cy="484603"/>
            <a:chOff x="6795706" y="5499060"/>
            <a:chExt cx="430887" cy="484603"/>
          </a:xfrm>
          <a:solidFill>
            <a:schemeClr val="bg1">
              <a:lumMod val="50000"/>
            </a:schemeClr>
          </a:solidFill>
        </p:grpSpPr>
        <p:sp>
          <p:nvSpPr>
            <p:cNvPr id="19" name="Grafikk 16" descr="Lege mann med heldekkende fyll">
              <a:extLst>
                <a:ext uri="{FF2B5EF4-FFF2-40B4-BE49-F238E27FC236}">
                  <a16:creationId xmlns:a16="http://schemas.microsoft.com/office/drawing/2014/main" id="{F880E595-E466-4969-B846-7661C4262D4C}"/>
                </a:ext>
              </a:extLst>
            </p:cNvPr>
            <p:cNvSpPr/>
            <p:nvPr/>
          </p:nvSpPr>
          <p:spPr>
            <a:xfrm>
              <a:off x="6795706" y="5499060"/>
              <a:ext cx="430887" cy="484603"/>
            </a:xfrm>
            <a:custGeom>
              <a:avLst/>
              <a:gdLst>
                <a:gd name="connsiteX0" fmla="*/ 430887 w 430887"/>
                <a:gd name="connsiteY0" fmla="*/ 376744 h 532300"/>
                <a:gd name="connsiteX1" fmla="*/ 405754 w 430887"/>
                <a:gd name="connsiteY1" fmla="*/ 326209 h 532300"/>
                <a:gd name="connsiteX2" fmla="*/ 319954 w 430887"/>
                <a:gd name="connsiteY2" fmla="*/ 281774 h 532300"/>
                <a:gd name="connsiteX3" fmla="*/ 286964 w 430887"/>
                <a:gd name="connsiteY3" fmla="*/ 268241 h 532300"/>
                <a:gd name="connsiteX4" fmla="*/ 282770 w 430887"/>
                <a:gd name="connsiteY4" fmla="*/ 262033 h 532300"/>
                <a:gd name="connsiteX5" fmla="*/ 282770 w 430887"/>
                <a:gd name="connsiteY5" fmla="*/ 245552 h 532300"/>
                <a:gd name="connsiteX6" fmla="*/ 323011 w 430887"/>
                <a:gd name="connsiteY6" fmla="*/ 164828 h 532300"/>
                <a:gd name="connsiteX7" fmla="*/ 340839 w 430887"/>
                <a:gd name="connsiteY7" fmla="*/ 134248 h 532300"/>
                <a:gd name="connsiteX8" fmla="*/ 343841 w 430887"/>
                <a:gd name="connsiteY8" fmla="*/ 115013 h 532300"/>
                <a:gd name="connsiteX9" fmla="*/ 273351 w 430887"/>
                <a:gd name="connsiteY9" fmla="*/ 12678 h 532300"/>
                <a:gd name="connsiteX10" fmla="*/ 263474 w 430887"/>
                <a:gd name="connsiteY10" fmla="*/ 13560 h 532300"/>
                <a:gd name="connsiteX11" fmla="*/ 256674 w 430887"/>
                <a:gd name="connsiteY11" fmla="*/ 18272 h 532300"/>
                <a:gd name="connsiteX12" fmla="*/ 249154 w 430887"/>
                <a:gd name="connsiteY12" fmla="*/ 7992 h 532300"/>
                <a:gd name="connsiteX13" fmla="*/ 239439 w 430887"/>
                <a:gd name="connsiteY13" fmla="*/ 1804 h 532300"/>
                <a:gd name="connsiteX14" fmla="*/ 218218 w 430887"/>
                <a:gd name="connsiteY14" fmla="*/ 0 h 532300"/>
                <a:gd name="connsiteX15" fmla="*/ 94257 w 430887"/>
                <a:gd name="connsiteY15" fmla="*/ 102740 h 532300"/>
                <a:gd name="connsiteX16" fmla="*/ 93981 w 430887"/>
                <a:gd name="connsiteY16" fmla="*/ 104208 h 532300"/>
                <a:gd name="connsiteX17" fmla="*/ 74079 w 430887"/>
                <a:gd name="connsiteY17" fmla="*/ 153133 h 532300"/>
                <a:gd name="connsiteX18" fmla="*/ 107742 w 430887"/>
                <a:gd name="connsiteY18" fmla="*/ 153133 h 532300"/>
                <a:gd name="connsiteX19" fmla="*/ 107742 w 430887"/>
                <a:gd name="connsiteY19" fmla="*/ 161583 h 532300"/>
                <a:gd name="connsiteX20" fmla="*/ 148091 w 430887"/>
                <a:gd name="connsiteY20" fmla="*/ 245505 h 532300"/>
                <a:gd name="connsiteX21" fmla="*/ 148091 w 430887"/>
                <a:gd name="connsiteY21" fmla="*/ 262033 h 532300"/>
                <a:gd name="connsiteX22" fmla="*/ 143910 w 430887"/>
                <a:gd name="connsiteY22" fmla="*/ 268268 h 532300"/>
                <a:gd name="connsiteX23" fmla="*/ 110718 w 430887"/>
                <a:gd name="connsiteY23" fmla="*/ 281888 h 532300"/>
                <a:gd name="connsiteX24" fmla="*/ 25389 w 430887"/>
                <a:gd name="connsiteY24" fmla="*/ 326027 h 532300"/>
                <a:gd name="connsiteX25" fmla="*/ 0 w 430887"/>
                <a:gd name="connsiteY25" fmla="*/ 377027 h 532300"/>
                <a:gd name="connsiteX26" fmla="*/ 0 w 430887"/>
                <a:gd name="connsiteY26" fmla="*/ 495312 h 532300"/>
                <a:gd name="connsiteX27" fmla="*/ 5992 w 430887"/>
                <a:gd name="connsiteY27" fmla="*/ 499311 h 532300"/>
                <a:gd name="connsiteX28" fmla="*/ 217309 w 430887"/>
                <a:gd name="connsiteY28" fmla="*/ 532301 h 532300"/>
                <a:gd name="connsiteX29" fmla="*/ 425441 w 430887"/>
                <a:gd name="connsiteY29" fmla="*/ 498873 h 532300"/>
                <a:gd name="connsiteX30" fmla="*/ 430827 w 430887"/>
                <a:gd name="connsiteY30" fmla="*/ 494834 h 532300"/>
                <a:gd name="connsiteX31" fmla="*/ 313100 w 430887"/>
                <a:gd name="connsiteY31" fmla="*/ 356829 h 532300"/>
                <a:gd name="connsiteX32" fmla="*/ 326565 w 430887"/>
                <a:gd name="connsiteY32" fmla="*/ 370294 h 532300"/>
                <a:gd name="connsiteX33" fmla="*/ 313100 w 430887"/>
                <a:gd name="connsiteY33" fmla="*/ 383759 h 532300"/>
                <a:gd name="connsiteX34" fmla="*/ 299635 w 430887"/>
                <a:gd name="connsiteY34" fmla="*/ 370294 h 532300"/>
                <a:gd name="connsiteX35" fmla="*/ 313100 w 430887"/>
                <a:gd name="connsiteY35" fmla="*/ 356829 h 532300"/>
                <a:gd name="connsiteX36" fmla="*/ 134652 w 430887"/>
                <a:gd name="connsiteY36" fmla="*/ 161583 h 532300"/>
                <a:gd name="connsiteX37" fmla="*/ 134652 w 430887"/>
                <a:gd name="connsiteY37" fmla="*/ 153133 h 532300"/>
                <a:gd name="connsiteX38" fmla="*/ 182185 w 430887"/>
                <a:gd name="connsiteY38" fmla="*/ 153133 h 532300"/>
                <a:gd name="connsiteX39" fmla="*/ 272267 w 430887"/>
                <a:gd name="connsiteY39" fmla="*/ 90076 h 532300"/>
                <a:gd name="connsiteX40" fmla="*/ 296235 w 430887"/>
                <a:gd name="connsiteY40" fmla="*/ 92991 h 532300"/>
                <a:gd name="connsiteX41" fmla="*/ 296235 w 430887"/>
                <a:gd name="connsiteY41" fmla="*/ 161583 h 532300"/>
                <a:gd name="connsiteX42" fmla="*/ 215444 w 430887"/>
                <a:gd name="connsiteY42" fmla="*/ 242374 h 532300"/>
                <a:gd name="connsiteX43" fmla="*/ 134652 w 430887"/>
                <a:gd name="connsiteY43" fmla="*/ 161583 h 532300"/>
                <a:gd name="connsiteX44" fmla="*/ 215444 w 430887"/>
                <a:gd name="connsiteY44" fmla="*/ 269305 h 532300"/>
                <a:gd name="connsiteX45" fmla="*/ 255839 w 430887"/>
                <a:gd name="connsiteY45" fmla="*/ 261380 h 532300"/>
                <a:gd name="connsiteX46" fmla="*/ 255839 w 430887"/>
                <a:gd name="connsiteY46" fmla="*/ 262054 h 532300"/>
                <a:gd name="connsiteX47" fmla="*/ 268961 w 430887"/>
                <a:gd name="connsiteY47" fmla="*/ 288661 h 532300"/>
                <a:gd name="connsiteX48" fmla="*/ 215444 w 430887"/>
                <a:gd name="connsiteY48" fmla="*/ 296235 h 532300"/>
                <a:gd name="connsiteX49" fmla="*/ 161899 w 430887"/>
                <a:gd name="connsiteY49" fmla="*/ 288634 h 532300"/>
                <a:gd name="connsiteX50" fmla="*/ 175048 w 430887"/>
                <a:gd name="connsiteY50" fmla="*/ 262033 h 532300"/>
                <a:gd name="connsiteX51" fmla="*/ 175048 w 430887"/>
                <a:gd name="connsiteY51" fmla="*/ 261360 h 532300"/>
                <a:gd name="connsiteX52" fmla="*/ 215444 w 430887"/>
                <a:gd name="connsiteY52" fmla="*/ 269305 h 532300"/>
                <a:gd name="connsiteX53" fmla="*/ 403957 w 430887"/>
                <a:gd name="connsiteY53" fmla="*/ 480749 h 532300"/>
                <a:gd name="connsiteX54" fmla="*/ 26930 w 430887"/>
                <a:gd name="connsiteY54" fmla="*/ 480339 h 532300"/>
                <a:gd name="connsiteX55" fmla="*/ 26930 w 430887"/>
                <a:gd name="connsiteY55" fmla="*/ 377329 h 532300"/>
                <a:gd name="connsiteX56" fmla="*/ 42193 w 430887"/>
                <a:gd name="connsiteY56" fmla="*/ 347073 h 532300"/>
                <a:gd name="connsiteX57" fmla="*/ 111088 w 430887"/>
                <a:gd name="connsiteY57" fmla="*/ 310428 h 532300"/>
                <a:gd name="connsiteX58" fmla="*/ 111088 w 430887"/>
                <a:gd name="connsiteY58" fmla="*/ 340145 h 532300"/>
                <a:gd name="connsiteX59" fmla="*/ 63960 w 430887"/>
                <a:gd name="connsiteY59" fmla="*/ 390492 h 532300"/>
                <a:gd name="connsiteX60" fmla="*/ 67326 w 430887"/>
                <a:gd name="connsiteY60" fmla="*/ 397965 h 532300"/>
                <a:gd name="connsiteX61" fmla="*/ 67326 w 430887"/>
                <a:gd name="connsiteY61" fmla="*/ 440986 h 532300"/>
                <a:gd name="connsiteX62" fmla="*/ 82946 w 430887"/>
                <a:gd name="connsiteY62" fmla="*/ 460612 h 532300"/>
                <a:gd name="connsiteX63" fmla="*/ 97108 w 430887"/>
                <a:gd name="connsiteY63" fmla="*/ 462461 h 532300"/>
                <a:gd name="connsiteX64" fmla="*/ 98957 w 430887"/>
                <a:gd name="connsiteY64" fmla="*/ 448299 h 532300"/>
                <a:gd name="connsiteX65" fmla="*/ 84795 w 430887"/>
                <a:gd name="connsiteY65" fmla="*/ 446450 h 532300"/>
                <a:gd name="connsiteX66" fmla="*/ 84353 w 430887"/>
                <a:gd name="connsiteY66" fmla="*/ 446810 h 532300"/>
                <a:gd name="connsiteX67" fmla="*/ 80791 w 430887"/>
                <a:gd name="connsiteY67" fmla="*/ 440986 h 532300"/>
                <a:gd name="connsiteX68" fmla="*/ 80791 w 430887"/>
                <a:gd name="connsiteY68" fmla="*/ 397965 h 532300"/>
                <a:gd name="connsiteX69" fmla="*/ 84158 w 430887"/>
                <a:gd name="connsiteY69" fmla="*/ 390492 h 532300"/>
                <a:gd name="connsiteX70" fmla="*/ 114454 w 430887"/>
                <a:gd name="connsiteY70" fmla="*/ 360195 h 532300"/>
                <a:gd name="connsiteX71" fmla="*/ 121187 w 430887"/>
                <a:gd name="connsiteY71" fmla="*/ 360195 h 532300"/>
                <a:gd name="connsiteX72" fmla="*/ 151484 w 430887"/>
                <a:gd name="connsiteY72" fmla="*/ 390492 h 532300"/>
                <a:gd name="connsiteX73" fmla="*/ 154850 w 430887"/>
                <a:gd name="connsiteY73" fmla="*/ 397965 h 532300"/>
                <a:gd name="connsiteX74" fmla="*/ 154850 w 430887"/>
                <a:gd name="connsiteY74" fmla="*/ 440986 h 532300"/>
                <a:gd name="connsiteX75" fmla="*/ 151295 w 430887"/>
                <a:gd name="connsiteY75" fmla="*/ 446810 h 532300"/>
                <a:gd name="connsiteX76" fmla="*/ 137052 w 430887"/>
                <a:gd name="connsiteY76" fmla="*/ 447857 h 532300"/>
                <a:gd name="connsiteX77" fmla="*/ 138099 w 430887"/>
                <a:gd name="connsiteY77" fmla="*/ 462101 h 532300"/>
                <a:gd name="connsiteX78" fmla="*/ 152342 w 430887"/>
                <a:gd name="connsiteY78" fmla="*/ 461054 h 532300"/>
                <a:gd name="connsiteX79" fmla="*/ 152702 w 430887"/>
                <a:gd name="connsiteY79" fmla="*/ 460612 h 532300"/>
                <a:gd name="connsiteX80" fmla="*/ 168315 w 430887"/>
                <a:gd name="connsiteY80" fmla="*/ 440986 h 532300"/>
                <a:gd name="connsiteX81" fmla="*/ 168315 w 430887"/>
                <a:gd name="connsiteY81" fmla="*/ 397965 h 532300"/>
                <a:gd name="connsiteX82" fmla="*/ 171682 w 430887"/>
                <a:gd name="connsiteY82" fmla="*/ 390492 h 532300"/>
                <a:gd name="connsiteX83" fmla="*/ 124553 w 430887"/>
                <a:gd name="connsiteY83" fmla="*/ 340165 h 532300"/>
                <a:gd name="connsiteX84" fmla="*/ 124553 w 430887"/>
                <a:gd name="connsiteY84" fmla="*/ 305546 h 532300"/>
                <a:gd name="connsiteX85" fmla="*/ 130034 w 430887"/>
                <a:gd name="connsiteY85" fmla="*/ 303614 h 532300"/>
                <a:gd name="connsiteX86" fmla="*/ 215444 w 430887"/>
                <a:gd name="connsiteY86" fmla="*/ 323166 h 532300"/>
                <a:gd name="connsiteX87" fmla="*/ 300813 w 430887"/>
                <a:gd name="connsiteY87" fmla="*/ 303641 h 532300"/>
                <a:gd name="connsiteX88" fmla="*/ 306354 w 430887"/>
                <a:gd name="connsiteY88" fmla="*/ 305593 h 532300"/>
                <a:gd name="connsiteX89" fmla="*/ 306354 w 430887"/>
                <a:gd name="connsiteY89" fmla="*/ 343895 h 532300"/>
                <a:gd name="connsiteX90" fmla="*/ 306442 w 430887"/>
                <a:gd name="connsiteY90" fmla="*/ 344319 h 532300"/>
                <a:gd name="connsiteX91" fmla="*/ 286993 w 430887"/>
                <a:gd name="connsiteY91" fmla="*/ 377065 h 532300"/>
                <a:gd name="connsiteX92" fmla="*/ 319739 w 430887"/>
                <a:gd name="connsiteY92" fmla="*/ 396513 h 532300"/>
                <a:gd name="connsiteX93" fmla="*/ 339187 w 430887"/>
                <a:gd name="connsiteY93" fmla="*/ 363768 h 532300"/>
                <a:gd name="connsiteX94" fmla="*/ 319739 w 430887"/>
                <a:gd name="connsiteY94" fmla="*/ 344319 h 532300"/>
                <a:gd name="connsiteX95" fmla="*/ 319819 w 430887"/>
                <a:gd name="connsiteY95" fmla="*/ 343895 h 532300"/>
                <a:gd name="connsiteX96" fmla="*/ 319819 w 430887"/>
                <a:gd name="connsiteY96" fmla="*/ 310454 h 532300"/>
                <a:gd name="connsiteX97" fmla="*/ 388883 w 430887"/>
                <a:gd name="connsiteY97" fmla="*/ 347235 h 532300"/>
                <a:gd name="connsiteX98" fmla="*/ 403957 w 430887"/>
                <a:gd name="connsiteY98" fmla="*/ 377027 h 53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</a:cxnLst>
              <a:rect l="l" t="t" r="r" b="b"/>
              <a:pathLst>
                <a:path w="430887" h="532300">
                  <a:moveTo>
                    <a:pt x="430887" y="376744"/>
                  </a:moveTo>
                  <a:cubicBezTo>
                    <a:pt x="430529" y="356978"/>
                    <a:pt x="421301" y="338421"/>
                    <a:pt x="405754" y="326209"/>
                  </a:cubicBezTo>
                  <a:cubicBezTo>
                    <a:pt x="380588" y="305620"/>
                    <a:pt x="351005" y="292903"/>
                    <a:pt x="319954" y="281774"/>
                  </a:cubicBezTo>
                  <a:lnTo>
                    <a:pt x="286964" y="268241"/>
                  </a:lnTo>
                  <a:cubicBezTo>
                    <a:pt x="284437" y="267213"/>
                    <a:pt x="282781" y="264762"/>
                    <a:pt x="282770" y="262033"/>
                  </a:cubicBezTo>
                  <a:lnTo>
                    <a:pt x="282770" y="245552"/>
                  </a:lnTo>
                  <a:cubicBezTo>
                    <a:pt x="307371" y="225846"/>
                    <a:pt x="322083" y="196335"/>
                    <a:pt x="323011" y="164828"/>
                  </a:cubicBezTo>
                  <a:lnTo>
                    <a:pt x="340839" y="134248"/>
                  </a:lnTo>
                  <a:cubicBezTo>
                    <a:pt x="343407" y="128182"/>
                    <a:pt x="344439" y="121574"/>
                    <a:pt x="343841" y="115013"/>
                  </a:cubicBezTo>
                  <a:cubicBezTo>
                    <a:pt x="339939" y="70892"/>
                    <a:pt x="313184" y="32049"/>
                    <a:pt x="273351" y="12678"/>
                  </a:cubicBezTo>
                  <a:cubicBezTo>
                    <a:pt x="270140" y="11171"/>
                    <a:pt x="266367" y="11507"/>
                    <a:pt x="263474" y="13560"/>
                  </a:cubicBezTo>
                  <a:lnTo>
                    <a:pt x="256674" y="18272"/>
                  </a:lnTo>
                  <a:lnTo>
                    <a:pt x="249154" y="7992"/>
                  </a:lnTo>
                  <a:cubicBezTo>
                    <a:pt x="246841" y="4748"/>
                    <a:pt x="243357" y="2529"/>
                    <a:pt x="239439" y="1804"/>
                  </a:cubicBezTo>
                  <a:cubicBezTo>
                    <a:pt x="232430" y="595"/>
                    <a:pt x="225330" y="-9"/>
                    <a:pt x="218218" y="0"/>
                  </a:cubicBezTo>
                  <a:cubicBezTo>
                    <a:pt x="157573" y="-1"/>
                    <a:pt x="105510" y="43149"/>
                    <a:pt x="94257" y="102740"/>
                  </a:cubicBezTo>
                  <a:lnTo>
                    <a:pt x="93981" y="104208"/>
                  </a:lnTo>
                  <a:cubicBezTo>
                    <a:pt x="90714" y="121691"/>
                    <a:pt x="83944" y="138334"/>
                    <a:pt x="74079" y="153133"/>
                  </a:cubicBezTo>
                  <a:lnTo>
                    <a:pt x="107742" y="153133"/>
                  </a:lnTo>
                  <a:lnTo>
                    <a:pt x="107742" y="161583"/>
                  </a:lnTo>
                  <a:cubicBezTo>
                    <a:pt x="107751" y="194232"/>
                    <a:pt x="122596" y="225108"/>
                    <a:pt x="148091" y="245505"/>
                  </a:cubicBezTo>
                  <a:lnTo>
                    <a:pt x="148091" y="262033"/>
                  </a:lnTo>
                  <a:cubicBezTo>
                    <a:pt x="148092" y="264768"/>
                    <a:pt x="146440" y="267232"/>
                    <a:pt x="143910" y="268268"/>
                  </a:cubicBezTo>
                  <a:lnTo>
                    <a:pt x="110718" y="281888"/>
                  </a:lnTo>
                  <a:cubicBezTo>
                    <a:pt x="79748" y="292970"/>
                    <a:pt x="50299" y="305647"/>
                    <a:pt x="25389" y="326027"/>
                  </a:cubicBezTo>
                  <a:cubicBezTo>
                    <a:pt x="9655" y="338317"/>
                    <a:pt x="322" y="357064"/>
                    <a:pt x="0" y="377027"/>
                  </a:cubicBezTo>
                  <a:lnTo>
                    <a:pt x="0" y="495312"/>
                  </a:lnTo>
                  <a:lnTo>
                    <a:pt x="5992" y="499311"/>
                  </a:lnTo>
                  <a:cubicBezTo>
                    <a:pt x="39022" y="521333"/>
                    <a:pt x="128478" y="532301"/>
                    <a:pt x="217309" y="532301"/>
                  </a:cubicBezTo>
                  <a:cubicBezTo>
                    <a:pt x="306852" y="532301"/>
                    <a:pt x="395763" y="521138"/>
                    <a:pt x="425441" y="498873"/>
                  </a:cubicBezTo>
                  <a:lnTo>
                    <a:pt x="430827" y="494834"/>
                  </a:lnTo>
                  <a:close/>
                  <a:moveTo>
                    <a:pt x="313100" y="356829"/>
                  </a:moveTo>
                  <a:cubicBezTo>
                    <a:pt x="320537" y="356829"/>
                    <a:pt x="326565" y="362857"/>
                    <a:pt x="326565" y="370294"/>
                  </a:cubicBezTo>
                  <a:cubicBezTo>
                    <a:pt x="326565" y="377731"/>
                    <a:pt x="320537" y="383759"/>
                    <a:pt x="313100" y="383759"/>
                  </a:cubicBezTo>
                  <a:cubicBezTo>
                    <a:pt x="305663" y="383759"/>
                    <a:pt x="299635" y="377731"/>
                    <a:pt x="299635" y="370294"/>
                  </a:cubicBezTo>
                  <a:cubicBezTo>
                    <a:pt x="299635" y="362857"/>
                    <a:pt x="305663" y="356829"/>
                    <a:pt x="313100" y="356829"/>
                  </a:cubicBezTo>
                  <a:close/>
                  <a:moveTo>
                    <a:pt x="134652" y="161583"/>
                  </a:moveTo>
                  <a:lnTo>
                    <a:pt x="134652" y="153133"/>
                  </a:lnTo>
                  <a:lnTo>
                    <a:pt x="182185" y="153133"/>
                  </a:lnTo>
                  <a:cubicBezTo>
                    <a:pt x="251396" y="153133"/>
                    <a:pt x="241984" y="97973"/>
                    <a:pt x="272267" y="90076"/>
                  </a:cubicBezTo>
                  <a:cubicBezTo>
                    <a:pt x="280366" y="88541"/>
                    <a:pt x="288740" y="89560"/>
                    <a:pt x="296235" y="92991"/>
                  </a:cubicBezTo>
                  <a:lnTo>
                    <a:pt x="296235" y="161583"/>
                  </a:lnTo>
                  <a:cubicBezTo>
                    <a:pt x="296235" y="206203"/>
                    <a:pt x="260063" y="242374"/>
                    <a:pt x="215444" y="242374"/>
                  </a:cubicBezTo>
                  <a:cubicBezTo>
                    <a:pt x="170824" y="242374"/>
                    <a:pt x="134652" y="206203"/>
                    <a:pt x="134652" y="161583"/>
                  </a:cubicBezTo>
                  <a:close/>
                  <a:moveTo>
                    <a:pt x="215444" y="269305"/>
                  </a:moveTo>
                  <a:cubicBezTo>
                    <a:pt x="229295" y="269301"/>
                    <a:pt x="243013" y="266609"/>
                    <a:pt x="255839" y="261380"/>
                  </a:cubicBezTo>
                  <a:lnTo>
                    <a:pt x="255839" y="262054"/>
                  </a:lnTo>
                  <a:cubicBezTo>
                    <a:pt x="255829" y="272482"/>
                    <a:pt x="260681" y="282321"/>
                    <a:pt x="268961" y="288661"/>
                  </a:cubicBezTo>
                  <a:cubicBezTo>
                    <a:pt x="251608" y="293879"/>
                    <a:pt x="233563" y="296432"/>
                    <a:pt x="215444" y="296235"/>
                  </a:cubicBezTo>
                  <a:cubicBezTo>
                    <a:pt x="197314" y="296424"/>
                    <a:pt x="179261" y="293861"/>
                    <a:pt x="161899" y="288634"/>
                  </a:cubicBezTo>
                  <a:cubicBezTo>
                    <a:pt x="170184" y="282297"/>
                    <a:pt x="175045" y="272464"/>
                    <a:pt x="175048" y="262033"/>
                  </a:cubicBezTo>
                  <a:lnTo>
                    <a:pt x="175048" y="261360"/>
                  </a:lnTo>
                  <a:cubicBezTo>
                    <a:pt x="187872" y="266600"/>
                    <a:pt x="201591" y="269297"/>
                    <a:pt x="215444" y="269305"/>
                  </a:cubicBezTo>
                  <a:close/>
                  <a:moveTo>
                    <a:pt x="403957" y="480749"/>
                  </a:moveTo>
                  <a:cubicBezTo>
                    <a:pt x="344185" y="513268"/>
                    <a:pt x="92318" y="513025"/>
                    <a:pt x="26930" y="480339"/>
                  </a:cubicBezTo>
                  <a:lnTo>
                    <a:pt x="26930" y="377329"/>
                  </a:lnTo>
                  <a:cubicBezTo>
                    <a:pt x="27181" y="365455"/>
                    <a:pt x="32792" y="354332"/>
                    <a:pt x="42193" y="347073"/>
                  </a:cubicBezTo>
                  <a:cubicBezTo>
                    <a:pt x="63004" y="331179"/>
                    <a:pt x="86277" y="318800"/>
                    <a:pt x="111088" y="310428"/>
                  </a:cubicBezTo>
                  <a:lnTo>
                    <a:pt x="111088" y="340145"/>
                  </a:lnTo>
                  <a:cubicBezTo>
                    <a:pt x="84580" y="341917"/>
                    <a:pt x="63979" y="363925"/>
                    <a:pt x="63960" y="390492"/>
                  </a:cubicBezTo>
                  <a:cubicBezTo>
                    <a:pt x="63969" y="393348"/>
                    <a:pt x="65193" y="396066"/>
                    <a:pt x="67326" y="397965"/>
                  </a:cubicBezTo>
                  <a:lnTo>
                    <a:pt x="67326" y="440986"/>
                  </a:lnTo>
                  <a:cubicBezTo>
                    <a:pt x="67348" y="450360"/>
                    <a:pt x="73816" y="458487"/>
                    <a:pt x="82946" y="460612"/>
                  </a:cubicBezTo>
                  <a:cubicBezTo>
                    <a:pt x="86346" y="465033"/>
                    <a:pt x="92687" y="465861"/>
                    <a:pt x="97108" y="462461"/>
                  </a:cubicBezTo>
                  <a:cubicBezTo>
                    <a:pt x="101529" y="459061"/>
                    <a:pt x="102357" y="452720"/>
                    <a:pt x="98957" y="448299"/>
                  </a:cubicBezTo>
                  <a:cubicBezTo>
                    <a:pt x="95557" y="443878"/>
                    <a:pt x="89216" y="443050"/>
                    <a:pt x="84795" y="446450"/>
                  </a:cubicBezTo>
                  <a:cubicBezTo>
                    <a:pt x="84644" y="446566"/>
                    <a:pt x="84497" y="446686"/>
                    <a:pt x="84353" y="446810"/>
                  </a:cubicBezTo>
                  <a:cubicBezTo>
                    <a:pt x="82186" y="445670"/>
                    <a:pt x="80819" y="443434"/>
                    <a:pt x="80791" y="440986"/>
                  </a:cubicBezTo>
                  <a:lnTo>
                    <a:pt x="80791" y="397965"/>
                  </a:lnTo>
                  <a:cubicBezTo>
                    <a:pt x="82928" y="396068"/>
                    <a:pt x="84152" y="393349"/>
                    <a:pt x="84158" y="390492"/>
                  </a:cubicBezTo>
                  <a:cubicBezTo>
                    <a:pt x="84158" y="373759"/>
                    <a:pt x="97722" y="360195"/>
                    <a:pt x="114454" y="360195"/>
                  </a:cubicBezTo>
                  <a:lnTo>
                    <a:pt x="121187" y="360195"/>
                  </a:lnTo>
                  <a:cubicBezTo>
                    <a:pt x="137920" y="360195"/>
                    <a:pt x="151484" y="373759"/>
                    <a:pt x="151484" y="390492"/>
                  </a:cubicBezTo>
                  <a:cubicBezTo>
                    <a:pt x="151493" y="393348"/>
                    <a:pt x="152717" y="396066"/>
                    <a:pt x="154850" y="397965"/>
                  </a:cubicBezTo>
                  <a:lnTo>
                    <a:pt x="154850" y="440986"/>
                  </a:lnTo>
                  <a:cubicBezTo>
                    <a:pt x="154825" y="443433"/>
                    <a:pt x="153461" y="445670"/>
                    <a:pt x="151295" y="446810"/>
                  </a:cubicBezTo>
                  <a:cubicBezTo>
                    <a:pt x="147073" y="443166"/>
                    <a:pt x="140696" y="443635"/>
                    <a:pt x="137052" y="447857"/>
                  </a:cubicBezTo>
                  <a:cubicBezTo>
                    <a:pt x="133407" y="452080"/>
                    <a:pt x="133877" y="458457"/>
                    <a:pt x="138099" y="462101"/>
                  </a:cubicBezTo>
                  <a:cubicBezTo>
                    <a:pt x="142321" y="465745"/>
                    <a:pt x="148699" y="465276"/>
                    <a:pt x="152342" y="461054"/>
                  </a:cubicBezTo>
                  <a:cubicBezTo>
                    <a:pt x="152467" y="460910"/>
                    <a:pt x="152587" y="460763"/>
                    <a:pt x="152702" y="460612"/>
                  </a:cubicBezTo>
                  <a:cubicBezTo>
                    <a:pt x="161830" y="458484"/>
                    <a:pt x="168294" y="450358"/>
                    <a:pt x="168315" y="440986"/>
                  </a:cubicBezTo>
                  <a:lnTo>
                    <a:pt x="168315" y="397965"/>
                  </a:lnTo>
                  <a:cubicBezTo>
                    <a:pt x="170452" y="396068"/>
                    <a:pt x="171676" y="393349"/>
                    <a:pt x="171682" y="390492"/>
                  </a:cubicBezTo>
                  <a:cubicBezTo>
                    <a:pt x="171652" y="363933"/>
                    <a:pt x="151054" y="341936"/>
                    <a:pt x="124553" y="340165"/>
                  </a:cubicBezTo>
                  <a:lnTo>
                    <a:pt x="124553" y="305546"/>
                  </a:lnTo>
                  <a:cubicBezTo>
                    <a:pt x="126385" y="304873"/>
                    <a:pt x="128196" y="304247"/>
                    <a:pt x="130034" y="303614"/>
                  </a:cubicBezTo>
                  <a:cubicBezTo>
                    <a:pt x="149801" y="315942"/>
                    <a:pt x="180952" y="323166"/>
                    <a:pt x="215444" y="323166"/>
                  </a:cubicBezTo>
                  <a:cubicBezTo>
                    <a:pt x="249935" y="323166"/>
                    <a:pt x="281073" y="315948"/>
                    <a:pt x="300813" y="303641"/>
                  </a:cubicBezTo>
                  <a:cubicBezTo>
                    <a:pt x="302671" y="304314"/>
                    <a:pt x="304509" y="304940"/>
                    <a:pt x="306354" y="305593"/>
                  </a:cubicBezTo>
                  <a:lnTo>
                    <a:pt x="306354" y="343895"/>
                  </a:lnTo>
                  <a:cubicBezTo>
                    <a:pt x="306354" y="344050"/>
                    <a:pt x="306435" y="344171"/>
                    <a:pt x="306442" y="344319"/>
                  </a:cubicBezTo>
                  <a:cubicBezTo>
                    <a:pt x="292029" y="347991"/>
                    <a:pt x="283321" y="362652"/>
                    <a:pt x="286993" y="377065"/>
                  </a:cubicBezTo>
                  <a:cubicBezTo>
                    <a:pt x="290665" y="391477"/>
                    <a:pt x="305325" y="400185"/>
                    <a:pt x="319739" y="396513"/>
                  </a:cubicBezTo>
                  <a:cubicBezTo>
                    <a:pt x="334152" y="392841"/>
                    <a:pt x="342859" y="378181"/>
                    <a:pt x="339187" y="363768"/>
                  </a:cubicBezTo>
                  <a:cubicBezTo>
                    <a:pt x="336753" y="354214"/>
                    <a:pt x="329293" y="346753"/>
                    <a:pt x="319739" y="344319"/>
                  </a:cubicBezTo>
                  <a:cubicBezTo>
                    <a:pt x="319739" y="344171"/>
                    <a:pt x="319819" y="344043"/>
                    <a:pt x="319819" y="343895"/>
                  </a:cubicBezTo>
                  <a:lnTo>
                    <a:pt x="319819" y="310454"/>
                  </a:lnTo>
                  <a:cubicBezTo>
                    <a:pt x="344695" y="318859"/>
                    <a:pt x="368026" y="331284"/>
                    <a:pt x="388883" y="347235"/>
                  </a:cubicBezTo>
                  <a:cubicBezTo>
                    <a:pt x="398124" y="354400"/>
                    <a:pt x="403659" y="365337"/>
                    <a:pt x="403957" y="37702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0" name="Grafikk 16" descr="Lege mann med heldekkende fyll">
              <a:extLst>
                <a:ext uri="{FF2B5EF4-FFF2-40B4-BE49-F238E27FC236}">
                  <a16:creationId xmlns:a16="http://schemas.microsoft.com/office/drawing/2014/main" id="{E33AABD3-4D65-4008-AA2D-3104D61C6AA6}"/>
                </a:ext>
              </a:extLst>
            </p:cNvPr>
            <p:cNvSpPr/>
            <p:nvPr/>
          </p:nvSpPr>
          <p:spPr>
            <a:xfrm>
              <a:off x="7102074" y="5862621"/>
              <a:ext cx="13465" cy="13465"/>
            </a:xfrm>
            <a:custGeom>
              <a:avLst/>
              <a:gdLst>
                <a:gd name="connsiteX0" fmla="*/ 13465 w 13465"/>
                <a:gd name="connsiteY0" fmla="*/ 6733 h 13465"/>
                <a:gd name="connsiteX1" fmla="*/ 6733 w 13465"/>
                <a:gd name="connsiteY1" fmla="*/ 13465 h 13465"/>
                <a:gd name="connsiteX2" fmla="*/ 0 w 13465"/>
                <a:gd name="connsiteY2" fmla="*/ 6733 h 13465"/>
                <a:gd name="connsiteX3" fmla="*/ 6733 w 13465"/>
                <a:gd name="connsiteY3" fmla="*/ 0 h 13465"/>
                <a:gd name="connsiteX4" fmla="*/ 13465 w 13465"/>
                <a:gd name="connsiteY4" fmla="*/ 6733 h 13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65" h="13465">
                  <a:moveTo>
                    <a:pt x="13465" y="6733"/>
                  </a:moveTo>
                  <a:cubicBezTo>
                    <a:pt x="13465" y="10451"/>
                    <a:pt x="10451" y="13465"/>
                    <a:pt x="6733" y="13465"/>
                  </a:cubicBezTo>
                  <a:cubicBezTo>
                    <a:pt x="3014" y="13465"/>
                    <a:pt x="0" y="10451"/>
                    <a:pt x="0" y="6733"/>
                  </a:cubicBezTo>
                  <a:cubicBezTo>
                    <a:pt x="0" y="3014"/>
                    <a:pt x="3014" y="0"/>
                    <a:pt x="6733" y="0"/>
                  </a:cubicBezTo>
                  <a:cubicBezTo>
                    <a:pt x="10451" y="0"/>
                    <a:pt x="13465" y="3014"/>
                    <a:pt x="13465" y="673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pic>
        <p:nvPicPr>
          <p:cNvPr id="31" name="Grafikk 30" descr="hoste med heldekkende fyll">
            <a:extLst>
              <a:ext uri="{FF2B5EF4-FFF2-40B4-BE49-F238E27FC236}">
                <a16:creationId xmlns:a16="http://schemas.microsoft.com/office/drawing/2014/main" id="{AB5B9668-C9D8-40B2-A586-E718788CBE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41075" y="4204944"/>
            <a:ext cx="411313" cy="411313"/>
          </a:xfrm>
          <a:prstGeom prst="rect">
            <a:avLst/>
          </a:prstGeom>
        </p:spPr>
      </p:pic>
      <p:sp>
        <p:nvSpPr>
          <p:cNvPr id="33" name="Snakkeboble: oval 32">
            <a:extLst>
              <a:ext uri="{FF2B5EF4-FFF2-40B4-BE49-F238E27FC236}">
                <a16:creationId xmlns:a16="http://schemas.microsoft.com/office/drawing/2014/main" id="{7CFBE8B5-C943-4479-BEC9-B37C1A73594F}"/>
              </a:ext>
            </a:extLst>
          </p:cNvPr>
          <p:cNvSpPr/>
          <p:nvPr/>
        </p:nvSpPr>
        <p:spPr>
          <a:xfrm>
            <a:off x="1449158" y="1895151"/>
            <a:ext cx="1124232" cy="710788"/>
          </a:xfrm>
          <a:prstGeom prst="wedgeEllipseCallout">
            <a:avLst>
              <a:gd name="adj1" fmla="val 67211"/>
              <a:gd name="adj2" fmla="val 54542"/>
            </a:avLst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>
                <a:solidFill>
                  <a:schemeClr val="tx1"/>
                </a:solidFill>
                <a:latin typeface="Arial Nova Light" panose="020B0304020202020204" pitchFamily="34" charset="0"/>
              </a:rPr>
              <a:t>Høyest:</a:t>
            </a:r>
          </a:p>
          <a:p>
            <a:pPr algn="ctr"/>
            <a:r>
              <a:rPr lang="nb-NO" sz="1050">
                <a:solidFill>
                  <a:schemeClr val="tx1"/>
                </a:solidFill>
                <a:latin typeface="Arial Nova Light" panose="020B0304020202020204" pitchFamily="34" charset="0"/>
              </a:rPr>
              <a:t>Osen </a:t>
            </a:r>
          </a:p>
          <a:p>
            <a:pPr algn="ctr"/>
            <a:r>
              <a:rPr lang="nb-NO" sz="1050">
                <a:solidFill>
                  <a:schemeClr val="tx1"/>
                </a:solidFill>
                <a:latin typeface="Arial Nova Light" panose="020B0304020202020204" pitchFamily="34" charset="0"/>
              </a:rPr>
              <a:t>8%</a:t>
            </a:r>
          </a:p>
        </p:txBody>
      </p:sp>
      <p:sp>
        <p:nvSpPr>
          <p:cNvPr id="41" name="Snakkeboble: oval 40">
            <a:extLst>
              <a:ext uri="{FF2B5EF4-FFF2-40B4-BE49-F238E27FC236}">
                <a16:creationId xmlns:a16="http://schemas.microsoft.com/office/drawing/2014/main" id="{A151CA4F-2AA7-4263-BAAC-FAAE22A2B3AA}"/>
              </a:ext>
            </a:extLst>
          </p:cNvPr>
          <p:cNvSpPr/>
          <p:nvPr/>
        </p:nvSpPr>
        <p:spPr>
          <a:xfrm>
            <a:off x="3921696" y="697033"/>
            <a:ext cx="1369664" cy="710788"/>
          </a:xfrm>
          <a:prstGeom prst="wedgeEllipseCallout">
            <a:avLst>
              <a:gd name="adj1" fmla="val 15223"/>
              <a:gd name="adj2" fmla="val 93004"/>
            </a:avLst>
          </a:prstGeom>
          <a:noFill/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>
                <a:solidFill>
                  <a:schemeClr val="tx1"/>
                </a:solidFill>
                <a:latin typeface="Arial Nova Light" panose="020B0304020202020204" pitchFamily="34" charset="0"/>
              </a:rPr>
              <a:t>Lavest:</a:t>
            </a:r>
          </a:p>
          <a:p>
            <a:pPr algn="ctr"/>
            <a:r>
              <a:rPr lang="nb-NO" sz="1000">
                <a:solidFill>
                  <a:schemeClr val="tx1"/>
                </a:solidFill>
                <a:latin typeface="Arial Nova Light" panose="020B0304020202020204" pitchFamily="34" charset="0"/>
              </a:rPr>
              <a:t>Namsskogan 3,9%</a:t>
            </a:r>
          </a:p>
        </p:txBody>
      </p:sp>
      <p:pic>
        <p:nvPicPr>
          <p:cNvPr id="34" name="Bilde 33">
            <a:extLst>
              <a:ext uri="{FF2B5EF4-FFF2-40B4-BE49-F238E27FC236}">
                <a16:creationId xmlns:a16="http://schemas.microsoft.com/office/drawing/2014/main" id="{3870D986-51AF-4902-8BEF-0E917F58A2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2504" y="878421"/>
            <a:ext cx="1255633" cy="101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2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707489-5741-4ca5-aaa2-c669f5994dfb">
      <UserInfo>
        <DisplayName>Knudsen, Vegard</DisplayName>
        <AccountId>13</AccountId>
        <AccountType/>
      </UserInfo>
    </SharedWithUsers>
    <Detaljer xmlns="0a605e1a-3d7c-4389-8e08-63845fbdd9c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D17D6100BE16498716C9DC1D4E27F9" ma:contentTypeVersion="16" ma:contentTypeDescription="Create a new document." ma:contentTypeScope="" ma:versionID="6a8cc7b09911105bf3d002b7b6db072e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5080d1e1eef384abdc543aa711b093c3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Detalj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Detaljer" ma:index="21" nillable="true" ma:displayName="Detaljer" ma:description="Detaljer om bildene" ma:format="Dropdown" ma:internalName="Detaljer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64BA1A-70FE-4694-A9F7-1B7943A6761F}">
  <ds:schemaRefs>
    <ds:schemaRef ds:uri="0a605e1a-3d7c-4389-8e08-63845fbdd9cf"/>
    <ds:schemaRef ds:uri="http://purl.org/dc/terms/"/>
    <ds:schemaRef ds:uri="http://purl.org/dc/dcmitype/"/>
    <ds:schemaRef ds:uri="http://purl.org/dc/elements/1.1/"/>
    <ds:schemaRef ds:uri="71707489-5741-4ca5-aaa2-c669f5994dfb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AB37173-FBB0-4E67-897F-BBC01DA349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201AC7-EDF6-4D76-BEB8-12B34B9547B6}">
  <ds:schemaRefs>
    <ds:schemaRef ds:uri="0a605e1a-3d7c-4389-8e08-63845fbdd9cf"/>
    <ds:schemaRef ds:uri="71707489-5741-4ca5-aaa2-c669f5994df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Skjermfremvisning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Arial Nova Light</vt:lpstr>
      <vt:lpstr>Calibri</vt:lpstr>
      <vt:lpstr>Source Sans Pro</vt:lpstr>
      <vt:lpstr>Office-tema</vt:lpstr>
      <vt:lpstr>PowerPoint-presentasjon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lastModifiedBy>Sektnan, Eli</cp:lastModifiedBy>
  <cp:revision>1</cp:revision>
  <cp:lastPrinted>2018-03-01T12:17:18Z</cp:lastPrinted>
  <dcterms:created xsi:type="dcterms:W3CDTF">2017-01-30T13:53:40Z</dcterms:created>
  <dcterms:modified xsi:type="dcterms:W3CDTF">2022-03-02T12:57:50Z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0x010100FDD17D6100BE16498716C9DC1D4E27F9</vt:lpwstr>
  </property>
  <property fmtid="{D5CDD505-2E9C-101B-9397-08002B2CF9AE}" pid="3" name="Order">
    <vt:r8>1072600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MSIP_Label_d3491420-1ae2-4120-89e6-e6f668f067e2_Enabled">
    <vt:lpwstr>true</vt:lpwstr>
  </property>
  <property fmtid="{D5CDD505-2E9C-101B-9397-08002B2CF9AE}" pid="9" name="MSIP_Label_d3491420-1ae2-4120-89e6-e6f668f067e2_SetDate">
    <vt:lpwstr>2020-09-01T17:02:43Z</vt:lpwstr>
  </property>
  <property fmtid="{D5CDD505-2E9C-101B-9397-08002B2CF9AE}" pid="10" name="MSIP_Label_d3491420-1ae2-4120-89e6-e6f668f067e2_Method">
    <vt:lpwstr>Standard</vt:lpwstr>
  </property>
  <property fmtid="{D5CDD505-2E9C-101B-9397-08002B2CF9AE}" pid="11" name="MSIP_Label_d3491420-1ae2-4120-89e6-e6f668f067e2_Name">
    <vt:lpwstr>d3491420-1ae2-4120-89e6-e6f668f067e2</vt:lpwstr>
  </property>
  <property fmtid="{D5CDD505-2E9C-101B-9397-08002B2CF9AE}" pid="12" name="MSIP_Label_d3491420-1ae2-4120-89e6-e6f668f067e2_SiteId">
    <vt:lpwstr>62366534-1ec3-4962-8869-9b5535279d0b</vt:lpwstr>
  </property>
  <property fmtid="{D5CDD505-2E9C-101B-9397-08002B2CF9AE}" pid="13" name="MSIP_Label_d3491420-1ae2-4120-89e6-e6f668f067e2_ActionId">
    <vt:lpwstr/>
  </property>
  <property fmtid="{D5CDD505-2E9C-101B-9397-08002B2CF9AE}" pid="14" name="MSIP_Label_d3491420-1ae2-4120-89e6-e6f668f067e2_ContentBits">
    <vt:lpwstr>0</vt:lpwstr>
  </property>
</Properties>
</file>