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6151"/>
    <a:srgbClr val="BA3A26"/>
    <a:srgbClr val="E3B0A8"/>
    <a:srgbClr val="F2F2F2"/>
    <a:srgbClr val="88392B"/>
    <a:srgbClr val="669DB4"/>
    <a:srgbClr val="337C9B"/>
    <a:srgbClr val="CCDEE6"/>
    <a:srgbClr val="005B82"/>
    <a:srgbClr val="137C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7C03AA-A153-4B92-A930-F466FB06502B}" v="165" dt="2026-05-28T11:58:14.7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6327"/>
  </p:normalViewPr>
  <p:slideViewPr>
    <p:cSldViewPr snapToGrid="0" snapToObjects="1">
      <p:cViewPr>
        <p:scale>
          <a:sx n="120" d="100"/>
          <a:sy n="120" d="100"/>
        </p:scale>
        <p:origin x="23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ppe, Maria" userId="a07874fc-0a59-4bbb-ba10-94dd7a3c9d89" providerId="ADAL" clId="{A48CD342-3C7A-4DB6-B0A0-18F00BEB2286}"/>
    <pc:docChg chg="undo redo custSel addSld delSld modSld">
      <pc:chgData name="Kleppe, Maria" userId="a07874fc-0a59-4bbb-ba10-94dd7a3c9d89" providerId="ADAL" clId="{A48CD342-3C7A-4DB6-B0A0-18F00BEB2286}" dt="2026-05-28T11:58:42.347" v="502" actId="478"/>
      <pc:docMkLst>
        <pc:docMk/>
      </pc:docMkLst>
      <pc:sldChg chg="addSp delSp modSp mod">
        <pc:chgData name="Kleppe, Maria" userId="a07874fc-0a59-4bbb-ba10-94dd7a3c9d89" providerId="ADAL" clId="{A48CD342-3C7A-4DB6-B0A0-18F00BEB2286}" dt="2026-05-28T11:58:42.347" v="502" actId="478"/>
        <pc:sldMkLst>
          <pc:docMk/>
          <pc:sldMk cId="1801657663" sldId="258"/>
        </pc:sldMkLst>
        <pc:spChg chg="mod">
          <ac:chgData name="Kleppe, Maria" userId="a07874fc-0a59-4bbb-ba10-94dd7a3c9d89" providerId="ADAL" clId="{A48CD342-3C7A-4DB6-B0A0-18F00BEB2286}" dt="2026-05-28T06:00:50.692" v="85" actId="20577"/>
          <ac:spMkLst>
            <pc:docMk/>
            <pc:sldMk cId="1801657663" sldId="258"/>
            <ac:spMk id="2" creationId="{EF6514FB-2E2D-B38E-9085-02BAD7C5FEAC}"/>
          </ac:spMkLst>
        </pc:spChg>
        <pc:spChg chg="mod">
          <ac:chgData name="Kleppe, Maria" userId="a07874fc-0a59-4bbb-ba10-94dd7a3c9d89" providerId="ADAL" clId="{A48CD342-3C7A-4DB6-B0A0-18F00BEB2286}" dt="2026-05-28T11:42:59.115" v="465" actId="1076"/>
          <ac:spMkLst>
            <pc:docMk/>
            <pc:sldMk cId="1801657663" sldId="258"/>
            <ac:spMk id="4" creationId="{B2E9E281-B066-187F-44D6-05AAF464AD9F}"/>
          </ac:spMkLst>
        </pc:spChg>
        <pc:spChg chg="mod">
          <ac:chgData name="Kleppe, Maria" userId="a07874fc-0a59-4bbb-ba10-94dd7a3c9d89" providerId="ADAL" clId="{A48CD342-3C7A-4DB6-B0A0-18F00BEB2286}" dt="2026-05-28T08:48:03.695" v="263" actId="20577"/>
          <ac:spMkLst>
            <pc:docMk/>
            <pc:sldMk cId="1801657663" sldId="258"/>
            <ac:spMk id="9" creationId="{809A8D1A-D71B-8F84-8F1E-E1A8A331ED35}"/>
          </ac:spMkLst>
        </pc:spChg>
        <pc:spChg chg="mod">
          <ac:chgData name="Kleppe, Maria" userId="a07874fc-0a59-4bbb-ba10-94dd7a3c9d89" providerId="ADAL" clId="{A48CD342-3C7A-4DB6-B0A0-18F00BEB2286}" dt="2026-05-28T08:06:21.641" v="108" actId="20577"/>
          <ac:spMkLst>
            <pc:docMk/>
            <pc:sldMk cId="1801657663" sldId="258"/>
            <ac:spMk id="12" creationId="{AEF15E3B-08BD-E037-78AB-4B11E3E4DC25}"/>
          </ac:spMkLst>
        </pc:spChg>
        <pc:spChg chg="mod">
          <ac:chgData name="Kleppe, Maria" userId="a07874fc-0a59-4bbb-ba10-94dd7a3c9d89" providerId="ADAL" clId="{A48CD342-3C7A-4DB6-B0A0-18F00BEB2286}" dt="2026-05-28T08:06:29.212" v="114" actId="20577"/>
          <ac:spMkLst>
            <pc:docMk/>
            <pc:sldMk cId="1801657663" sldId="258"/>
            <ac:spMk id="13" creationId="{FEF58D5B-2449-71BC-DC95-8C17716DBF96}"/>
          </ac:spMkLst>
        </pc:spChg>
        <pc:spChg chg="mod">
          <ac:chgData name="Kleppe, Maria" userId="a07874fc-0a59-4bbb-ba10-94dd7a3c9d89" providerId="ADAL" clId="{A48CD342-3C7A-4DB6-B0A0-18F00BEB2286}" dt="2026-05-28T08:06:32.085" v="116" actId="20577"/>
          <ac:spMkLst>
            <pc:docMk/>
            <pc:sldMk cId="1801657663" sldId="258"/>
            <ac:spMk id="14" creationId="{00E782BD-823E-246F-1F92-1F6BE1F1E486}"/>
          </ac:spMkLst>
        </pc:spChg>
        <pc:spChg chg="add mod">
          <ac:chgData name="Kleppe, Maria" userId="a07874fc-0a59-4bbb-ba10-94dd7a3c9d89" providerId="ADAL" clId="{A48CD342-3C7A-4DB6-B0A0-18F00BEB2286}" dt="2026-05-28T08:43:12.333" v="188" actId="20577"/>
          <ac:spMkLst>
            <pc:docMk/>
            <pc:sldMk cId="1801657663" sldId="258"/>
            <ac:spMk id="16" creationId="{6514DFE6-87F0-7D95-947D-DAD703CE6CCE}"/>
          </ac:spMkLst>
        </pc:spChg>
        <pc:spChg chg="add mod">
          <ac:chgData name="Kleppe, Maria" userId="a07874fc-0a59-4bbb-ba10-94dd7a3c9d89" providerId="ADAL" clId="{A48CD342-3C7A-4DB6-B0A0-18F00BEB2286}" dt="2026-05-28T08:43:09.985" v="186" actId="20577"/>
          <ac:spMkLst>
            <pc:docMk/>
            <pc:sldMk cId="1801657663" sldId="258"/>
            <ac:spMk id="20" creationId="{A0F7375D-FDCA-0EC7-3DC8-47C6932D57E5}"/>
          </ac:spMkLst>
        </pc:spChg>
        <pc:spChg chg="mod">
          <ac:chgData name="Kleppe, Maria" userId="a07874fc-0a59-4bbb-ba10-94dd7a3c9d89" providerId="ADAL" clId="{A48CD342-3C7A-4DB6-B0A0-18F00BEB2286}" dt="2026-05-28T08:08:45.427" v="134" actId="207"/>
          <ac:spMkLst>
            <pc:docMk/>
            <pc:sldMk cId="1801657663" sldId="258"/>
            <ac:spMk id="24" creationId="{3E08EA7A-7F7E-5D19-6D97-B741B6140EA2}"/>
          </ac:spMkLst>
        </pc:spChg>
        <pc:spChg chg="mod">
          <ac:chgData name="Kleppe, Maria" userId="a07874fc-0a59-4bbb-ba10-94dd7a3c9d89" providerId="ADAL" clId="{A48CD342-3C7A-4DB6-B0A0-18F00BEB2286}" dt="2026-05-28T08:08:21.652" v="131" actId="207"/>
          <ac:spMkLst>
            <pc:docMk/>
            <pc:sldMk cId="1801657663" sldId="258"/>
            <ac:spMk id="25" creationId="{6A0AA249-D6C7-A177-D682-D98CCA2CA3FF}"/>
          </ac:spMkLst>
        </pc:spChg>
        <pc:spChg chg="mod">
          <ac:chgData name="Kleppe, Maria" userId="a07874fc-0a59-4bbb-ba10-94dd7a3c9d89" providerId="ADAL" clId="{A48CD342-3C7A-4DB6-B0A0-18F00BEB2286}" dt="2026-05-28T08:07:53.072" v="127" actId="207"/>
          <ac:spMkLst>
            <pc:docMk/>
            <pc:sldMk cId="1801657663" sldId="258"/>
            <ac:spMk id="26" creationId="{59C64EC9-86FD-8F8E-F136-28FFA7F5DE96}"/>
          </ac:spMkLst>
        </pc:spChg>
        <pc:spChg chg="add del mod">
          <ac:chgData name="Kleppe, Maria" userId="a07874fc-0a59-4bbb-ba10-94dd7a3c9d89" providerId="ADAL" clId="{A48CD342-3C7A-4DB6-B0A0-18F00BEB2286}" dt="2026-05-28T10:51:25.072" v="434" actId="478"/>
          <ac:spMkLst>
            <pc:docMk/>
            <pc:sldMk cId="1801657663" sldId="258"/>
            <ac:spMk id="27" creationId="{DF22B5A3-DD72-4B35-25A7-35DC450F9B19}"/>
          </ac:spMkLst>
        </pc:spChg>
        <pc:spChg chg="mod">
          <ac:chgData name="Kleppe, Maria" userId="a07874fc-0a59-4bbb-ba10-94dd7a3c9d89" providerId="ADAL" clId="{A48CD342-3C7A-4DB6-B0A0-18F00BEB2286}" dt="2026-05-28T08:08:02.355" v="128" actId="207"/>
          <ac:spMkLst>
            <pc:docMk/>
            <pc:sldMk cId="1801657663" sldId="258"/>
            <ac:spMk id="28" creationId="{C571218C-0E9F-8006-C7A1-C061BDAFA311}"/>
          </ac:spMkLst>
        </pc:spChg>
        <pc:spChg chg="add del mod">
          <ac:chgData name="Kleppe, Maria" userId="a07874fc-0a59-4bbb-ba10-94dd7a3c9d89" providerId="ADAL" clId="{A48CD342-3C7A-4DB6-B0A0-18F00BEB2286}" dt="2026-05-28T08:56:51.293" v="290" actId="478"/>
          <ac:spMkLst>
            <pc:docMk/>
            <pc:sldMk cId="1801657663" sldId="258"/>
            <ac:spMk id="30" creationId="{C5689E60-EC34-A3E2-81F6-852A3658900D}"/>
          </ac:spMkLst>
        </pc:spChg>
        <pc:spChg chg="add del mod">
          <ac:chgData name="Kleppe, Maria" userId="a07874fc-0a59-4bbb-ba10-94dd7a3c9d89" providerId="ADAL" clId="{A48CD342-3C7A-4DB6-B0A0-18F00BEB2286}" dt="2026-05-28T08:56:49.078" v="288" actId="478"/>
          <ac:spMkLst>
            <pc:docMk/>
            <pc:sldMk cId="1801657663" sldId="258"/>
            <ac:spMk id="31" creationId="{D45D9EF5-1B1F-8F35-97C7-01E8068A3AB3}"/>
          </ac:spMkLst>
        </pc:spChg>
        <pc:spChg chg="mod">
          <ac:chgData name="Kleppe, Maria" userId="a07874fc-0a59-4bbb-ba10-94dd7a3c9d89" providerId="ADAL" clId="{A48CD342-3C7A-4DB6-B0A0-18F00BEB2286}" dt="2026-05-28T08:09:02.190" v="135" actId="207"/>
          <ac:spMkLst>
            <pc:docMk/>
            <pc:sldMk cId="1801657663" sldId="258"/>
            <ac:spMk id="32" creationId="{EE18A314-40E7-274B-DBFE-353C17C7327B}"/>
          </ac:spMkLst>
        </pc:spChg>
        <pc:spChg chg="mod">
          <ac:chgData name="Kleppe, Maria" userId="a07874fc-0a59-4bbb-ba10-94dd7a3c9d89" providerId="ADAL" clId="{A48CD342-3C7A-4DB6-B0A0-18F00BEB2286}" dt="2026-05-28T08:08:40.204" v="133" actId="207"/>
          <ac:spMkLst>
            <pc:docMk/>
            <pc:sldMk cId="1801657663" sldId="258"/>
            <ac:spMk id="33" creationId="{087ED4AB-05EA-CCB7-A4A6-A74A423E336A}"/>
          </ac:spMkLst>
        </pc:spChg>
        <pc:spChg chg="mod">
          <ac:chgData name="Kleppe, Maria" userId="a07874fc-0a59-4bbb-ba10-94dd7a3c9d89" providerId="ADAL" clId="{A48CD342-3C7A-4DB6-B0A0-18F00BEB2286}" dt="2026-05-28T08:08:15.228" v="130" actId="207"/>
          <ac:spMkLst>
            <pc:docMk/>
            <pc:sldMk cId="1801657663" sldId="258"/>
            <ac:spMk id="34" creationId="{208C585A-F8E7-0C94-90A5-6D6EBCE8063B}"/>
          </ac:spMkLst>
        </pc:spChg>
        <pc:spChg chg="mod">
          <ac:chgData name="Kleppe, Maria" userId="a07874fc-0a59-4bbb-ba10-94dd7a3c9d89" providerId="ADAL" clId="{A48CD342-3C7A-4DB6-B0A0-18F00BEB2286}" dt="2026-05-28T08:09:07.200" v="136" actId="207"/>
          <ac:spMkLst>
            <pc:docMk/>
            <pc:sldMk cId="1801657663" sldId="258"/>
            <ac:spMk id="37" creationId="{DE22D22D-3A21-970B-C1EA-34D5848472DF}"/>
          </ac:spMkLst>
        </pc:spChg>
        <pc:spChg chg="mod">
          <ac:chgData name="Kleppe, Maria" userId="a07874fc-0a59-4bbb-ba10-94dd7a3c9d89" providerId="ADAL" clId="{A48CD342-3C7A-4DB6-B0A0-18F00BEB2286}" dt="2026-05-28T08:08:34.114" v="132" actId="207"/>
          <ac:spMkLst>
            <pc:docMk/>
            <pc:sldMk cId="1801657663" sldId="258"/>
            <ac:spMk id="39" creationId="{325DBA34-5717-6D3C-1C3C-956DDF5FF3F6}"/>
          </ac:spMkLst>
        </pc:spChg>
        <pc:spChg chg="mod">
          <ac:chgData name="Kleppe, Maria" userId="a07874fc-0a59-4bbb-ba10-94dd7a3c9d89" providerId="ADAL" clId="{A48CD342-3C7A-4DB6-B0A0-18F00BEB2286}" dt="2026-05-28T08:08:07.163" v="129" actId="207"/>
          <ac:spMkLst>
            <pc:docMk/>
            <pc:sldMk cId="1801657663" sldId="258"/>
            <ac:spMk id="40" creationId="{C72BBE34-8E17-B8F4-7F82-993F06A2AE94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48" creationId="{852884EA-DFA9-AF62-A831-BC0E9B7B0022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53" creationId="{440E7CFE-7F91-CC66-663B-4D368791F2F0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54" creationId="{5756FD77-B6CF-EB03-5B95-B27D8525F49E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58" creationId="{53E1C1E9-3A33-CBB7-4807-7DEBED747349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61" creationId="{FF3C4A4C-DDAF-DF06-00CD-5E2766690B1A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63" creationId="{95391890-3229-0E77-4E8D-90AD9B97F78C}"/>
          </ac:spMkLst>
        </pc:spChg>
        <pc:spChg chg="add del mod">
          <ac:chgData name="Kleppe, Maria" userId="a07874fc-0a59-4bbb-ba10-94dd7a3c9d89" providerId="ADAL" clId="{A48CD342-3C7A-4DB6-B0A0-18F00BEB2286}" dt="2026-05-28T08:56:44.517" v="282" actId="478"/>
          <ac:spMkLst>
            <pc:docMk/>
            <pc:sldMk cId="1801657663" sldId="258"/>
            <ac:spMk id="448" creationId="{1104C828-0FAC-2DB6-4A40-588BF43640D3}"/>
          </ac:spMkLst>
        </pc:spChg>
        <pc:spChg chg="add del mod">
          <ac:chgData name="Kleppe, Maria" userId="a07874fc-0a59-4bbb-ba10-94dd7a3c9d89" providerId="ADAL" clId="{A48CD342-3C7A-4DB6-B0A0-18F00BEB2286}" dt="2026-05-28T08:56:45.315" v="283" actId="478"/>
          <ac:spMkLst>
            <pc:docMk/>
            <pc:sldMk cId="1801657663" sldId="258"/>
            <ac:spMk id="449" creationId="{C0E68ABD-4614-C35C-D6A2-1DF1371CE425}"/>
          </ac:spMkLst>
        </pc:spChg>
        <pc:spChg chg="add del mod">
          <ac:chgData name="Kleppe, Maria" userId="a07874fc-0a59-4bbb-ba10-94dd7a3c9d89" providerId="ADAL" clId="{A48CD342-3C7A-4DB6-B0A0-18F00BEB2286}" dt="2026-05-28T08:56:46.913" v="287"/>
          <ac:spMkLst>
            <pc:docMk/>
            <pc:sldMk cId="1801657663" sldId="258"/>
            <ac:spMk id="450" creationId="{E82D5618-AA82-C46C-CF3B-38BE74753123}"/>
          </ac:spMkLst>
        </pc:spChg>
        <pc:spChg chg="add del mod">
          <ac:chgData name="Kleppe, Maria" userId="a07874fc-0a59-4bbb-ba10-94dd7a3c9d89" providerId="ADAL" clId="{A48CD342-3C7A-4DB6-B0A0-18F00BEB2286}" dt="2026-05-28T08:56:46.904" v="285" actId="478"/>
          <ac:spMkLst>
            <pc:docMk/>
            <pc:sldMk cId="1801657663" sldId="258"/>
            <ac:spMk id="451" creationId="{91F19BE1-1E6A-18E5-09E4-FBA5B75DEEFE}"/>
          </ac:spMkLst>
        </pc:spChg>
        <pc:spChg chg="add del mod">
          <ac:chgData name="Kleppe, Maria" userId="a07874fc-0a59-4bbb-ba10-94dd7a3c9d89" providerId="ADAL" clId="{A48CD342-3C7A-4DB6-B0A0-18F00BEB2286}" dt="2026-05-28T10:51:20.812" v="432" actId="478"/>
          <ac:spMkLst>
            <pc:docMk/>
            <pc:sldMk cId="1801657663" sldId="258"/>
            <ac:spMk id="452" creationId="{DCE501A7-D671-23F7-AB03-CFA39D9B8340}"/>
          </ac:spMkLst>
        </pc:spChg>
        <pc:spChg chg="add del mod">
          <ac:chgData name="Kleppe, Maria" userId="a07874fc-0a59-4bbb-ba10-94dd7a3c9d89" providerId="ADAL" clId="{A48CD342-3C7A-4DB6-B0A0-18F00BEB2286}" dt="2026-05-28T10:51:22.263" v="433" actId="478"/>
          <ac:spMkLst>
            <pc:docMk/>
            <pc:sldMk cId="1801657663" sldId="258"/>
            <ac:spMk id="453" creationId="{267B9BBE-4685-D7E1-DC9B-C7033A8C16C6}"/>
          </ac:spMkLst>
        </pc:spChg>
        <pc:spChg chg="add del mod">
          <ac:chgData name="Kleppe, Maria" userId="a07874fc-0a59-4bbb-ba10-94dd7a3c9d89" providerId="ADAL" clId="{A48CD342-3C7A-4DB6-B0A0-18F00BEB2286}" dt="2026-05-28T10:51:18.937" v="431" actId="478"/>
          <ac:spMkLst>
            <pc:docMk/>
            <pc:sldMk cId="1801657663" sldId="258"/>
            <ac:spMk id="454" creationId="{CF91F921-4E27-DD97-44CF-2B1CC8BFC009}"/>
          </ac:spMkLst>
        </pc:spChg>
        <pc:spChg chg="add del mod">
          <ac:chgData name="Kleppe, Maria" userId="a07874fc-0a59-4bbb-ba10-94dd7a3c9d89" providerId="ADAL" clId="{A48CD342-3C7A-4DB6-B0A0-18F00BEB2286}" dt="2026-05-28T10:51:14.487" v="427" actId="478"/>
          <ac:spMkLst>
            <pc:docMk/>
            <pc:sldMk cId="1801657663" sldId="258"/>
            <ac:spMk id="455" creationId="{C133A4C3-16CA-BC1C-592C-72ACF0FC2759}"/>
          </ac:spMkLst>
        </pc:spChg>
        <pc:spChg chg="add del mod">
          <ac:chgData name="Kleppe, Maria" userId="a07874fc-0a59-4bbb-ba10-94dd7a3c9d89" providerId="ADAL" clId="{A48CD342-3C7A-4DB6-B0A0-18F00BEB2286}" dt="2026-05-28T10:51:15.027" v="428" actId="478"/>
          <ac:spMkLst>
            <pc:docMk/>
            <pc:sldMk cId="1801657663" sldId="258"/>
            <ac:spMk id="456" creationId="{DCEDD133-4684-F8FD-2F14-54887DE5052B}"/>
          </ac:spMkLst>
        </pc:spChg>
        <pc:spChg chg="add del mod">
          <ac:chgData name="Kleppe, Maria" userId="a07874fc-0a59-4bbb-ba10-94dd7a3c9d89" providerId="ADAL" clId="{A48CD342-3C7A-4DB6-B0A0-18F00BEB2286}" dt="2026-05-28T10:51:17.330" v="430" actId="478"/>
          <ac:spMkLst>
            <pc:docMk/>
            <pc:sldMk cId="1801657663" sldId="258"/>
            <ac:spMk id="457" creationId="{C1F2A220-344B-C3DA-4204-BDBB5C278716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478" creationId="{653F6812-1E97-F073-7427-DB41D8E92B67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489" creationId="{3FA3D3A7-BC4F-A583-BDE9-225534083AF4}"/>
          </ac:spMkLst>
        </pc:spChg>
        <pc:spChg chg="mod">
          <ac:chgData name="Kleppe, Maria" userId="a07874fc-0a59-4bbb-ba10-94dd7a3c9d89" providerId="ADAL" clId="{A48CD342-3C7A-4DB6-B0A0-18F00BEB2286}" dt="2026-05-28T08:10:08.433" v="147" actId="207"/>
          <ac:spMkLst>
            <pc:docMk/>
            <pc:sldMk cId="1801657663" sldId="258"/>
            <ac:spMk id="493" creationId="{AB83FEBF-B0BF-CB05-0DBF-63ED65B3C209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498" creationId="{51181AF8-9CA0-CF8B-C726-8027BA726395}"/>
          </ac:spMkLst>
        </pc:spChg>
        <pc:spChg chg="mod">
          <ac:chgData name="Kleppe, Maria" userId="a07874fc-0a59-4bbb-ba10-94dd7a3c9d89" providerId="ADAL" clId="{A48CD342-3C7A-4DB6-B0A0-18F00BEB2286}" dt="2026-05-28T08:10:02.436" v="145" actId="207"/>
          <ac:spMkLst>
            <pc:docMk/>
            <pc:sldMk cId="1801657663" sldId="258"/>
            <ac:spMk id="503" creationId="{F19AEE33-E3D7-292B-C004-7D1366977F1D}"/>
          </ac:spMkLst>
        </pc:spChg>
        <pc:spChg chg="mod">
          <ac:chgData name="Kleppe, Maria" userId="a07874fc-0a59-4bbb-ba10-94dd7a3c9d89" providerId="ADAL" clId="{A48CD342-3C7A-4DB6-B0A0-18F00BEB2286}" dt="2026-05-28T08:09:59.095" v="144" actId="207"/>
          <ac:spMkLst>
            <pc:docMk/>
            <pc:sldMk cId="1801657663" sldId="258"/>
            <ac:spMk id="504" creationId="{BC385CA1-B2A7-191F-B8E2-C229B8D63523}"/>
          </ac:spMkLst>
        </pc:spChg>
        <pc:spChg chg="mod">
          <ac:chgData name="Kleppe, Maria" userId="a07874fc-0a59-4bbb-ba10-94dd7a3c9d89" providerId="ADAL" clId="{A48CD342-3C7A-4DB6-B0A0-18F00BEB2286}" dt="2026-05-28T08:10:05.237" v="146" actId="207"/>
          <ac:spMkLst>
            <pc:docMk/>
            <pc:sldMk cId="1801657663" sldId="258"/>
            <ac:spMk id="505" creationId="{05E443DA-ADF9-4F5E-FD81-D57C6486051E}"/>
          </ac:spMkLst>
        </pc:spChg>
        <pc:spChg chg="mod">
          <ac:chgData name="Kleppe, Maria" userId="a07874fc-0a59-4bbb-ba10-94dd7a3c9d89" providerId="ADAL" clId="{A48CD342-3C7A-4DB6-B0A0-18F00BEB2286}" dt="2026-05-28T08:09:48.517" v="142" actId="14100"/>
          <ac:spMkLst>
            <pc:docMk/>
            <pc:sldMk cId="1801657663" sldId="258"/>
            <ac:spMk id="507" creationId="{CEC21908-85FF-D1A9-CF61-2B1F9DEA89BF}"/>
          </ac:spMkLst>
        </pc:spChg>
        <pc:spChg chg="mod">
          <ac:chgData name="Kleppe, Maria" userId="a07874fc-0a59-4bbb-ba10-94dd7a3c9d89" providerId="ADAL" clId="{A48CD342-3C7A-4DB6-B0A0-18F00BEB2286}" dt="2026-05-28T08:09:43.774" v="140" actId="207"/>
          <ac:spMkLst>
            <pc:docMk/>
            <pc:sldMk cId="1801657663" sldId="258"/>
            <ac:spMk id="508" creationId="{B14301C6-63A9-373F-4329-FBAFC1236D7B}"/>
          </ac:spMkLst>
        </pc:spChg>
        <pc:spChg chg="mod">
          <ac:chgData name="Kleppe, Maria" userId="a07874fc-0a59-4bbb-ba10-94dd7a3c9d89" providerId="ADAL" clId="{A48CD342-3C7A-4DB6-B0A0-18F00BEB2286}" dt="2026-05-28T08:09:40" v="139" actId="207"/>
          <ac:spMkLst>
            <pc:docMk/>
            <pc:sldMk cId="1801657663" sldId="258"/>
            <ac:spMk id="509" creationId="{7CB68D0B-1A45-979E-9FD3-C0DD1283551D}"/>
          </ac:spMkLst>
        </pc:spChg>
        <pc:spChg chg="mod">
          <ac:chgData name="Kleppe, Maria" userId="a07874fc-0a59-4bbb-ba10-94dd7a3c9d89" providerId="ADAL" clId="{A48CD342-3C7A-4DB6-B0A0-18F00BEB2286}" dt="2026-05-28T08:09:51.478" v="143" actId="207"/>
          <ac:spMkLst>
            <pc:docMk/>
            <pc:sldMk cId="1801657663" sldId="258"/>
            <ac:spMk id="510" creationId="{8457810B-8C87-5F21-B6B3-4B427A0BFC8C}"/>
          </ac:spMkLst>
        </pc:spChg>
        <pc:spChg chg="mod">
          <ac:chgData name="Kleppe, Maria" userId="a07874fc-0a59-4bbb-ba10-94dd7a3c9d89" providerId="ADAL" clId="{A48CD342-3C7A-4DB6-B0A0-18F00BEB2286}" dt="2026-05-28T08:09:15.276" v="137" actId="207"/>
          <ac:spMkLst>
            <pc:docMk/>
            <pc:sldMk cId="1801657663" sldId="258"/>
            <ac:spMk id="511" creationId="{E44EDDB4-5ACF-B23D-228D-5F8B09E706EB}"/>
          </ac:spMkLst>
        </pc:spChg>
        <pc:spChg chg="mod">
          <ac:chgData name="Kleppe, Maria" userId="a07874fc-0a59-4bbb-ba10-94dd7a3c9d89" providerId="ADAL" clId="{A48CD342-3C7A-4DB6-B0A0-18F00BEB2286}" dt="2026-05-28T08:06:56.629" v="126" actId="20577"/>
          <ac:spMkLst>
            <pc:docMk/>
            <pc:sldMk cId="1801657663" sldId="258"/>
            <ac:spMk id="544" creationId="{837531AE-4733-5F45-2CDC-272C8D8D0943}"/>
          </ac:spMkLst>
        </pc:spChg>
        <pc:spChg chg="mod">
          <ac:chgData name="Kleppe, Maria" userId="a07874fc-0a59-4bbb-ba10-94dd7a3c9d89" providerId="ADAL" clId="{A48CD342-3C7A-4DB6-B0A0-18F00BEB2286}" dt="2026-05-28T08:06:42.175" v="118" actId="20577"/>
          <ac:spMkLst>
            <pc:docMk/>
            <pc:sldMk cId="1801657663" sldId="258"/>
            <ac:spMk id="546" creationId="{A06A3D88-EAF0-D433-CB8C-1E3D6DEABD4E}"/>
          </ac:spMkLst>
        </pc:spChg>
        <pc:graphicFrameChg chg="add del mod">
          <ac:chgData name="Kleppe, Maria" userId="a07874fc-0a59-4bbb-ba10-94dd7a3c9d89" providerId="ADAL" clId="{A48CD342-3C7A-4DB6-B0A0-18F00BEB2286}" dt="2026-05-28T08:40:00.940" v="166" actId="478"/>
          <ac:graphicFrameMkLst>
            <pc:docMk/>
            <pc:sldMk cId="1801657663" sldId="258"/>
            <ac:graphicFrameMk id="5" creationId="{D44FCEF7-9E03-1903-0B98-99521B7AE7E6}"/>
          </ac:graphicFrameMkLst>
        </pc:graphicFrameChg>
        <pc:graphicFrameChg chg="add del mod ord">
          <ac:chgData name="Kleppe, Maria" userId="a07874fc-0a59-4bbb-ba10-94dd7a3c9d89" providerId="ADAL" clId="{A48CD342-3C7A-4DB6-B0A0-18F00BEB2286}" dt="2026-05-28T08:42:12.072" v="180" actId="478"/>
          <ac:graphicFrameMkLst>
            <pc:docMk/>
            <pc:sldMk cId="1801657663" sldId="258"/>
            <ac:graphicFrameMk id="7" creationId="{2E716FC1-A509-06C1-FEE6-45856C23F981}"/>
          </ac:graphicFrameMkLst>
        </pc:graphicFrameChg>
        <pc:graphicFrameChg chg="add del mod">
          <ac:chgData name="Kleppe, Maria" userId="a07874fc-0a59-4bbb-ba10-94dd7a3c9d89" providerId="ADAL" clId="{A48CD342-3C7A-4DB6-B0A0-18F00BEB2286}" dt="2026-05-28T10:51:12.567" v="426" actId="478"/>
          <ac:graphicFrameMkLst>
            <pc:docMk/>
            <pc:sldMk cId="1801657663" sldId="258"/>
            <ac:graphicFrameMk id="10" creationId="{F08612A5-68CF-94BC-31C8-7C71E807C12E}"/>
          </ac:graphicFrameMkLst>
        </pc:graphicFrameChg>
        <pc:graphicFrameChg chg="add del mod">
          <ac:chgData name="Kleppe, Maria" userId="a07874fc-0a59-4bbb-ba10-94dd7a3c9d89" providerId="ADAL" clId="{A48CD342-3C7A-4DB6-B0A0-18F00BEB2286}" dt="2026-05-28T08:54:06.129" v="265" actId="478"/>
          <ac:graphicFrameMkLst>
            <pc:docMk/>
            <pc:sldMk cId="1801657663" sldId="258"/>
            <ac:graphicFrameMk id="22" creationId="{0C7ED907-9773-48F0-ADD3-2C5EB04D1EB8}"/>
          </ac:graphicFrameMkLst>
        </pc:graphicFrameChg>
        <pc:graphicFrameChg chg="add del">
          <ac:chgData name="Kleppe, Maria" userId="a07874fc-0a59-4bbb-ba10-94dd7a3c9d89" providerId="ADAL" clId="{A48CD342-3C7A-4DB6-B0A0-18F00BEB2286}" dt="2026-05-28T05:58:06.871" v="22" actId="478"/>
          <ac:graphicFrameMkLst>
            <pc:docMk/>
            <pc:sldMk cId="1801657663" sldId="258"/>
            <ac:graphicFrameMk id="207" creationId="{D26C1ADD-D065-28EC-C004-6F30459493F5}"/>
          </ac:graphicFrameMkLst>
        </pc:graphicFrameChg>
        <pc:graphicFrameChg chg="add del mod ord">
          <ac:chgData name="Kleppe, Maria" userId="a07874fc-0a59-4bbb-ba10-94dd7a3c9d89" providerId="ADAL" clId="{A48CD342-3C7A-4DB6-B0A0-18F00BEB2286}" dt="2026-05-28T11:44:07.270" v="477" actId="478"/>
          <ac:graphicFrameMkLst>
            <pc:docMk/>
            <pc:sldMk cId="1801657663" sldId="258"/>
            <ac:graphicFrameMk id="458" creationId="{8769FF30-B4C8-C129-F250-62296831120E}"/>
          </ac:graphicFrameMkLst>
        </pc:graphicFrameChg>
        <pc:graphicFrameChg chg="add mod">
          <ac:chgData name="Kleppe, Maria" userId="a07874fc-0a59-4bbb-ba10-94dd7a3c9d89" providerId="ADAL" clId="{A48CD342-3C7A-4DB6-B0A0-18F00BEB2286}" dt="2026-05-28T11:56:38.645" v="495" actId="14100"/>
          <ac:graphicFrameMkLst>
            <pc:docMk/>
            <pc:sldMk cId="1801657663" sldId="258"/>
            <ac:graphicFrameMk id="459" creationId="{BD57A451-83ED-3846-F265-4F95F4531042}"/>
          </ac:graphicFrameMkLst>
        </pc:graphicFrameChg>
        <pc:graphicFrameChg chg="add del mod">
          <ac:chgData name="Kleppe, Maria" userId="a07874fc-0a59-4bbb-ba10-94dd7a3c9d89" providerId="ADAL" clId="{A48CD342-3C7A-4DB6-B0A0-18F00BEB2286}" dt="2026-05-28T11:58:42.347" v="502" actId="478"/>
          <ac:graphicFrameMkLst>
            <pc:docMk/>
            <pc:sldMk cId="1801657663" sldId="258"/>
            <ac:graphicFrameMk id="460" creationId="{5FD0F6EE-12EE-1804-87F5-111A8FDFCC90}"/>
          </ac:graphicFrameMkLst>
        </pc:graphicFrameChg>
        <pc:picChg chg="add mod">
          <ac:chgData name="Kleppe, Maria" userId="a07874fc-0a59-4bbb-ba10-94dd7a3c9d89" providerId="ADAL" clId="{A48CD342-3C7A-4DB6-B0A0-18F00BEB2286}" dt="2026-05-28T08:44:56.358" v="201" actId="692"/>
          <ac:picMkLst>
            <pc:docMk/>
            <pc:sldMk cId="1801657663" sldId="258"/>
            <ac:picMk id="11" creationId="{24FB5F21-084D-B5C5-B3D5-5111FC200DEA}"/>
          </ac:picMkLst>
        </pc:picChg>
        <pc:picChg chg="add mod">
          <ac:chgData name="Kleppe, Maria" userId="a07874fc-0a59-4bbb-ba10-94dd7a3c9d89" providerId="ADAL" clId="{A48CD342-3C7A-4DB6-B0A0-18F00BEB2286}" dt="2026-05-28T08:44:52.391" v="200" actId="692"/>
          <ac:picMkLst>
            <pc:docMk/>
            <pc:sldMk cId="1801657663" sldId="258"/>
            <ac:picMk id="15" creationId="{59C63DC0-5883-B650-E355-BCCE0992FEC1}"/>
          </ac:picMkLst>
        </pc:picChg>
      </pc:sldChg>
      <pc:sldChg chg="addSp delSp modSp add del mod">
        <pc:chgData name="Kleppe, Maria" userId="a07874fc-0a59-4bbb-ba10-94dd7a3c9d89" providerId="ADAL" clId="{A48CD342-3C7A-4DB6-B0A0-18F00BEB2286}" dt="2026-05-28T11:57:40.856" v="497" actId="47"/>
        <pc:sldMkLst>
          <pc:docMk/>
          <pc:sldMk cId="2018930859" sldId="260"/>
        </pc:sldMkLst>
        <pc:spChg chg="del">
          <ac:chgData name="Kleppe, Maria" userId="a07874fc-0a59-4bbb-ba10-94dd7a3c9d89" providerId="ADAL" clId="{A48CD342-3C7A-4DB6-B0A0-18F00BEB2286}" dt="2026-05-28T06:02:27.293" v="101" actId="478"/>
          <ac:spMkLst>
            <pc:docMk/>
            <pc:sldMk cId="2018930859" sldId="260"/>
            <ac:spMk id="2" creationId="{5A61A9B9-E396-A613-A5F9-A205DE0C74F8}"/>
          </ac:spMkLst>
        </pc:spChg>
        <pc:spChg chg="del">
          <ac:chgData name="Kleppe, Maria" userId="a07874fc-0a59-4bbb-ba10-94dd7a3c9d89" providerId="ADAL" clId="{A48CD342-3C7A-4DB6-B0A0-18F00BEB2286}" dt="2026-05-28T06:02:20.421" v="96" actId="478"/>
          <ac:spMkLst>
            <pc:docMk/>
            <pc:sldMk cId="2018930859" sldId="260"/>
            <ac:spMk id="4" creationId="{283FE248-B4B3-8E18-E35A-8667D8474A63}"/>
          </ac:spMkLst>
        </pc:spChg>
        <pc:spChg chg="del">
          <ac:chgData name="Kleppe, Maria" userId="a07874fc-0a59-4bbb-ba10-94dd7a3c9d89" providerId="ADAL" clId="{A48CD342-3C7A-4DB6-B0A0-18F00BEB2286}" dt="2026-05-28T06:02:13.407" v="90" actId="478"/>
          <ac:spMkLst>
            <pc:docMk/>
            <pc:sldMk cId="2018930859" sldId="260"/>
            <ac:spMk id="6" creationId="{B67E0248-5F4F-7530-A11E-ED5962628DB8}"/>
          </ac:spMkLst>
        </pc:spChg>
        <pc:spChg chg="del">
          <ac:chgData name="Kleppe, Maria" userId="a07874fc-0a59-4bbb-ba10-94dd7a3c9d89" providerId="ADAL" clId="{A48CD342-3C7A-4DB6-B0A0-18F00BEB2286}" dt="2026-05-28T05:59:59.881" v="79" actId="478"/>
          <ac:spMkLst>
            <pc:docMk/>
            <pc:sldMk cId="2018930859" sldId="260"/>
            <ac:spMk id="7" creationId="{AD800956-D6FC-AC51-0A51-944F25B15E8C}"/>
          </ac:spMkLst>
        </pc:spChg>
        <pc:spChg chg="del">
          <ac:chgData name="Kleppe, Maria" userId="a07874fc-0a59-4bbb-ba10-94dd7a3c9d89" providerId="ADAL" clId="{A48CD342-3C7A-4DB6-B0A0-18F00BEB2286}" dt="2026-05-28T06:02:15.321" v="91" actId="478"/>
          <ac:spMkLst>
            <pc:docMk/>
            <pc:sldMk cId="2018930859" sldId="260"/>
            <ac:spMk id="9" creationId="{AC2378DB-2EC3-4574-9289-A62BEA6C8470}"/>
          </ac:spMkLst>
        </pc:spChg>
        <pc:spChg chg="del">
          <ac:chgData name="Kleppe, Maria" userId="a07874fc-0a59-4bbb-ba10-94dd7a3c9d89" providerId="ADAL" clId="{A48CD342-3C7A-4DB6-B0A0-18F00BEB2286}" dt="2026-05-28T06:00:01.074" v="80" actId="478"/>
          <ac:spMkLst>
            <pc:docMk/>
            <pc:sldMk cId="2018930859" sldId="260"/>
            <ac:spMk id="10" creationId="{4B209931-2C6A-A89F-F4FC-68A997578768}"/>
          </ac:spMkLst>
        </pc:spChg>
        <pc:spChg chg="del">
          <ac:chgData name="Kleppe, Maria" userId="a07874fc-0a59-4bbb-ba10-94dd7a3c9d89" providerId="ADAL" clId="{A48CD342-3C7A-4DB6-B0A0-18F00BEB2286}" dt="2026-05-28T06:00:02.372" v="81" actId="478"/>
          <ac:spMkLst>
            <pc:docMk/>
            <pc:sldMk cId="2018930859" sldId="260"/>
            <ac:spMk id="11" creationId="{E32DEE2C-9706-AED0-3289-44852FFE289C}"/>
          </ac:spMkLst>
        </pc:spChg>
        <pc:spChg chg="del">
          <ac:chgData name="Kleppe, Maria" userId="a07874fc-0a59-4bbb-ba10-94dd7a3c9d89" providerId="ADAL" clId="{A48CD342-3C7A-4DB6-B0A0-18F00BEB2286}" dt="2026-05-28T06:02:17.941" v="93" actId="478"/>
          <ac:spMkLst>
            <pc:docMk/>
            <pc:sldMk cId="2018930859" sldId="260"/>
            <ac:spMk id="17" creationId="{48542E14-0D2D-5443-4136-492A9E00ECC1}"/>
          </ac:spMkLst>
        </pc:spChg>
        <pc:spChg chg="add del mod">
          <ac:chgData name="Kleppe, Maria" userId="a07874fc-0a59-4bbb-ba10-94dd7a3c9d89" providerId="ADAL" clId="{A48CD342-3C7A-4DB6-B0A0-18F00BEB2286}" dt="2026-05-28T06:02:30.474" v="102" actId="478"/>
          <ac:spMkLst>
            <pc:docMk/>
            <pc:sldMk cId="2018930859" sldId="260"/>
            <ac:spMk id="20" creationId="{3E759425-BA11-85A1-C397-090284E94137}"/>
          </ac:spMkLst>
        </pc:spChg>
        <pc:spChg chg="del">
          <ac:chgData name="Kleppe, Maria" userId="a07874fc-0a59-4bbb-ba10-94dd7a3c9d89" providerId="ADAL" clId="{A48CD342-3C7A-4DB6-B0A0-18F00BEB2286}" dt="2026-05-28T06:02:18.368" v="94" actId="478"/>
          <ac:spMkLst>
            <pc:docMk/>
            <pc:sldMk cId="2018930859" sldId="260"/>
            <ac:spMk id="192" creationId="{26EA9660-FB8E-810E-B549-8C19A708589D}"/>
          </ac:spMkLst>
        </pc:spChg>
        <pc:spChg chg="del">
          <ac:chgData name="Kleppe, Maria" userId="a07874fc-0a59-4bbb-ba10-94dd7a3c9d89" providerId="ADAL" clId="{A48CD342-3C7A-4DB6-B0A0-18F00BEB2286}" dt="2026-05-28T06:02:18.812" v="95" actId="478"/>
          <ac:spMkLst>
            <pc:docMk/>
            <pc:sldMk cId="2018930859" sldId="260"/>
            <ac:spMk id="193" creationId="{5C730B1A-EC0E-1349-B26B-F7E64D6C56D0}"/>
          </ac:spMkLst>
        </pc:spChg>
        <pc:spChg chg="del">
          <ac:chgData name="Kleppe, Maria" userId="a07874fc-0a59-4bbb-ba10-94dd7a3c9d89" providerId="ADAL" clId="{A48CD342-3C7A-4DB6-B0A0-18F00BEB2286}" dt="2026-05-28T05:59:58.419" v="78" actId="478"/>
          <ac:spMkLst>
            <pc:docMk/>
            <pc:sldMk cId="2018930859" sldId="260"/>
            <ac:spMk id="457" creationId="{D1F74E8F-E2BA-8240-FB05-6C80D734425F}"/>
          </ac:spMkLst>
        </pc:spChg>
        <pc:spChg chg="del">
          <ac:chgData name="Kleppe, Maria" userId="a07874fc-0a59-4bbb-ba10-94dd7a3c9d89" providerId="ADAL" clId="{A48CD342-3C7A-4DB6-B0A0-18F00BEB2286}" dt="2026-05-28T06:02:23.539" v="99" actId="478"/>
          <ac:spMkLst>
            <pc:docMk/>
            <pc:sldMk cId="2018930859" sldId="260"/>
            <ac:spMk id="534" creationId="{E329A9DB-1E74-AA78-D433-436F3000A529}"/>
          </ac:spMkLst>
        </pc:spChg>
        <pc:spChg chg="del mod">
          <ac:chgData name="Kleppe, Maria" userId="a07874fc-0a59-4bbb-ba10-94dd7a3c9d89" providerId="ADAL" clId="{A48CD342-3C7A-4DB6-B0A0-18F00BEB2286}" dt="2026-05-28T06:02:25.612" v="100" actId="478"/>
          <ac:spMkLst>
            <pc:docMk/>
            <pc:sldMk cId="2018930859" sldId="260"/>
            <ac:spMk id="544" creationId="{01C2CEF4-B9F1-62BE-BD86-49EDBB80CCFA}"/>
          </ac:spMkLst>
        </pc:spChg>
        <pc:spChg chg="del">
          <ac:chgData name="Kleppe, Maria" userId="a07874fc-0a59-4bbb-ba10-94dd7a3c9d89" providerId="ADAL" clId="{A48CD342-3C7A-4DB6-B0A0-18F00BEB2286}" dt="2026-05-28T06:02:12.781" v="89" actId="478"/>
          <ac:spMkLst>
            <pc:docMk/>
            <pc:sldMk cId="2018930859" sldId="260"/>
            <ac:spMk id="546" creationId="{D9BFAE34-CB27-4C6E-2DFF-BC8DBAC1420D}"/>
          </ac:spMkLst>
        </pc:spChg>
        <pc:grpChg chg="del">
          <ac:chgData name="Kleppe, Maria" userId="a07874fc-0a59-4bbb-ba10-94dd7a3c9d89" providerId="ADAL" clId="{A48CD342-3C7A-4DB6-B0A0-18F00BEB2286}" dt="2026-05-28T06:02:17.089" v="92" actId="478"/>
          <ac:grpSpMkLst>
            <pc:docMk/>
            <pc:sldMk cId="2018930859" sldId="260"/>
            <ac:grpSpMk id="8" creationId="{38998983-52F5-4347-D88A-F952DBD9B136}"/>
          </ac:grpSpMkLst>
        </pc:grpChg>
        <pc:grpChg chg="del">
          <ac:chgData name="Kleppe, Maria" userId="a07874fc-0a59-4bbb-ba10-94dd7a3c9d89" providerId="ADAL" clId="{A48CD342-3C7A-4DB6-B0A0-18F00BEB2286}" dt="2026-05-28T06:02:21.395" v="97" actId="478"/>
          <ac:grpSpMkLst>
            <pc:docMk/>
            <pc:sldMk cId="2018930859" sldId="260"/>
            <ac:grpSpMk id="18" creationId="{B0E66190-E0E8-E9AA-79A6-AFE2A035297D}"/>
          </ac:grpSpMkLst>
        </pc:grpChg>
        <pc:graphicFrameChg chg="add mod">
          <ac:chgData name="Kleppe, Maria" userId="a07874fc-0a59-4bbb-ba10-94dd7a3c9d89" providerId="ADAL" clId="{A48CD342-3C7A-4DB6-B0A0-18F00BEB2286}" dt="2026-05-28T08:24:02.788" v="165" actId="1076"/>
          <ac:graphicFrameMkLst>
            <pc:docMk/>
            <pc:sldMk cId="2018930859" sldId="260"/>
            <ac:graphicFrameMk id="5" creationId="{360EBC04-2EA6-2270-6C16-B7EFDB6907F7}"/>
          </ac:graphicFrameMkLst>
        </pc:graphicFrameChg>
        <pc:graphicFrameChg chg="del mod">
          <ac:chgData name="Kleppe, Maria" userId="a07874fc-0a59-4bbb-ba10-94dd7a3c9d89" providerId="ADAL" clId="{A48CD342-3C7A-4DB6-B0A0-18F00BEB2286}" dt="2026-05-28T05:59:54.838" v="77" actId="478"/>
          <ac:graphicFrameMkLst>
            <pc:docMk/>
            <pc:sldMk cId="2018930859" sldId="260"/>
            <ac:graphicFrameMk id="15" creationId="{60E9D6BA-E84C-5D68-1F70-8532B9864BE7}"/>
          </ac:graphicFrameMkLst>
        </pc:graphicFrameChg>
        <pc:graphicFrameChg chg="add mod">
          <ac:chgData name="Kleppe, Maria" userId="a07874fc-0a59-4bbb-ba10-94dd7a3c9d89" providerId="ADAL" clId="{A48CD342-3C7A-4DB6-B0A0-18F00BEB2286}" dt="2026-05-28T10:35:06.748" v="309" actId="1076"/>
          <ac:graphicFrameMkLst>
            <pc:docMk/>
            <pc:sldMk cId="2018930859" sldId="260"/>
            <ac:graphicFrameMk id="22" creationId="{24637C60-0914-8B0E-3AFC-32DA214E8CB7}"/>
          </ac:graphicFrameMkLst>
        </pc:graphicFrameChg>
        <pc:graphicFrameChg chg="add mod">
          <ac:chgData name="Kleppe, Maria" userId="a07874fc-0a59-4bbb-ba10-94dd7a3c9d89" providerId="ADAL" clId="{A48CD342-3C7A-4DB6-B0A0-18F00BEB2286}" dt="2026-05-28T08:23:59.239" v="163" actId="14100"/>
          <ac:graphicFrameMkLst>
            <pc:docMk/>
            <pc:sldMk cId="2018930859" sldId="260"/>
            <ac:graphicFrameMk id="27" creationId="{AFCA5885-F0E5-2EC7-5001-AA0CCA8E93E9}"/>
          </ac:graphicFrameMkLst>
        </pc:graphicFrameChg>
        <pc:graphicFrameChg chg="add mod">
          <ac:chgData name="Kleppe, Maria" userId="a07874fc-0a59-4bbb-ba10-94dd7a3c9d89" providerId="ADAL" clId="{A48CD342-3C7A-4DB6-B0A0-18F00BEB2286}" dt="2026-05-28T10:43:14.498" v="383"/>
          <ac:graphicFrameMkLst>
            <pc:docMk/>
            <pc:sldMk cId="2018930859" sldId="260"/>
            <ac:graphicFrameMk id="30" creationId="{904F61EE-1751-7BEA-2F67-BA7F6D7F5090}"/>
          </ac:graphicFrameMkLst>
        </pc:graphicFrameChg>
      </pc:sldChg>
      <pc:sldChg chg="addSp delSp modSp add del mod">
        <pc:chgData name="Kleppe, Maria" userId="a07874fc-0a59-4bbb-ba10-94dd7a3c9d89" providerId="ADAL" clId="{A48CD342-3C7A-4DB6-B0A0-18F00BEB2286}" dt="2026-05-28T11:57:39.112" v="496" actId="47"/>
        <pc:sldMkLst>
          <pc:docMk/>
          <pc:sldMk cId="3474556321" sldId="261"/>
        </pc:sldMkLst>
        <pc:spChg chg="add mod">
          <ac:chgData name="Kleppe, Maria" userId="a07874fc-0a59-4bbb-ba10-94dd7a3c9d89" providerId="ADAL" clId="{A48CD342-3C7A-4DB6-B0A0-18F00BEB2286}" dt="2026-05-28T10:41:25.127" v="366" actId="1076"/>
          <ac:spMkLst>
            <pc:docMk/>
            <pc:sldMk cId="3474556321" sldId="261"/>
            <ac:spMk id="11" creationId="{9321951E-879F-24E1-8F81-95CAF21D96D0}"/>
          </ac:spMkLst>
        </pc:spChg>
        <pc:spChg chg="add mod">
          <ac:chgData name="Kleppe, Maria" userId="a07874fc-0a59-4bbb-ba10-94dd7a3c9d89" providerId="ADAL" clId="{A48CD342-3C7A-4DB6-B0A0-18F00BEB2286}" dt="2026-05-28T10:41:43.556" v="372" actId="1076"/>
          <ac:spMkLst>
            <pc:docMk/>
            <pc:sldMk cId="3474556321" sldId="261"/>
            <ac:spMk id="12" creationId="{40ADCAB4-63C1-3F63-5C4D-877AB6B3D0C6}"/>
          </ac:spMkLst>
        </pc:spChg>
        <pc:spChg chg="add mod">
          <ac:chgData name="Kleppe, Maria" userId="a07874fc-0a59-4bbb-ba10-94dd7a3c9d89" providerId="ADAL" clId="{A48CD342-3C7A-4DB6-B0A0-18F00BEB2286}" dt="2026-05-28T10:49:48.408" v="389" actId="1076"/>
          <ac:spMkLst>
            <pc:docMk/>
            <pc:sldMk cId="3474556321" sldId="261"/>
            <ac:spMk id="13" creationId="{65586198-BB2E-CB6C-885E-CF9D81C5BDE9}"/>
          </ac:spMkLst>
        </pc:spChg>
        <pc:spChg chg="add mod">
          <ac:chgData name="Kleppe, Maria" userId="a07874fc-0a59-4bbb-ba10-94dd7a3c9d89" providerId="ADAL" clId="{A48CD342-3C7A-4DB6-B0A0-18F00BEB2286}" dt="2026-05-28T10:49:59.672" v="395" actId="1076"/>
          <ac:spMkLst>
            <pc:docMk/>
            <pc:sldMk cId="3474556321" sldId="261"/>
            <ac:spMk id="14" creationId="{14E34CBE-45D5-9D6A-6F36-F00B7BFBFE26}"/>
          </ac:spMkLst>
        </pc:spChg>
        <pc:spChg chg="add mod">
          <ac:chgData name="Kleppe, Maria" userId="a07874fc-0a59-4bbb-ba10-94dd7a3c9d89" providerId="ADAL" clId="{A48CD342-3C7A-4DB6-B0A0-18F00BEB2286}" dt="2026-05-28T10:50:10.515" v="401" actId="1076"/>
          <ac:spMkLst>
            <pc:docMk/>
            <pc:sldMk cId="3474556321" sldId="261"/>
            <ac:spMk id="15" creationId="{268B3EA2-12B2-664F-9BDD-78905EEF7380}"/>
          </ac:spMkLst>
        </pc:spChg>
        <pc:spChg chg="add del mod">
          <ac:chgData name="Kleppe, Maria" userId="a07874fc-0a59-4bbb-ba10-94dd7a3c9d89" providerId="ADAL" clId="{A48CD342-3C7A-4DB6-B0A0-18F00BEB2286}" dt="2026-05-28T10:50:45.718" v="425" actId="478"/>
          <ac:spMkLst>
            <pc:docMk/>
            <pc:sldMk cId="3474556321" sldId="261"/>
            <ac:spMk id="16" creationId="{467D8C48-6138-C40B-786A-7B55646214DC}"/>
          </ac:spMkLst>
        </pc:spChg>
        <pc:graphicFrameChg chg="del">
          <ac:chgData name="Kleppe, Maria" userId="a07874fc-0a59-4bbb-ba10-94dd7a3c9d89" providerId="ADAL" clId="{A48CD342-3C7A-4DB6-B0A0-18F00BEB2286}" dt="2026-05-28T10:37:57.402" v="318" actId="478"/>
          <ac:graphicFrameMkLst>
            <pc:docMk/>
            <pc:sldMk cId="3474556321" sldId="261"/>
            <ac:graphicFrameMk id="30" creationId="{08906526-B91B-E978-F235-A4EA03DFAA38}"/>
          </ac:graphicFrameMkLst>
        </pc:graphicFrameChg>
        <pc:picChg chg="add mod">
          <ac:chgData name="Kleppe, Maria" userId="a07874fc-0a59-4bbb-ba10-94dd7a3c9d89" providerId="ADAL" clId="{A48CD342-3C7A-4DB6-B0A0-18F00BEB2286}" dt="2026-05-28T10:40:07.454" v="355" actId="1076"/>
          <ac:picMkLst>
            <pc:docMk/>
            <pc:sldMk cId="3474556321" sldId="261"/>
            <ac:picMk id="2" creationId="{C8D6727B-A904-66FE-1896-DF405290044A}"/>
          </ac:picMkLst>
        </pc:picChg>
        <pc:picChg chg="add mod">
          <ac:chgData name="Kleppe, Maria" userId="a07874fc-0a59-4bbb-ba10-94dd7a3c9d89" providerId="ADAL" clId="{A48CD342-3C7A-4DB6-B0A0-18F00BEB2286}" dt="2026-05-28T10:40:02.857" v="354" actId="1076"/>
          <ac:picMkLst>
            <pc:docMk/>
            <pc:sldMk cId="3474556321" sldId="261"/>
            <ac:picMk id="4" creationId="{811DB209-5C74-A485-DF1E-DB692882CEA8}"/>
          </ac:picMkLst>
        </pc:picChg>
        <pc:picChg chg="add del mod">
          <ac:chgData name="Kleppe, Maria" userId="a07874fc-0a59-4bbb-ba10-94dd7a3c9d89" providerId="ADAL" clId="{A48CD342-3C7A-4DB6-B0A0-18F00BEB2286}" dt="2026-05-28T10:39:14.957" v="342" actId="478"/>
          <ac:picMkLst>
            <pc:docMk/>
            <pc:sldMk cId="3474556321" sldId="261"/>
            <ac:picMk id="6" creationId="{D94FA73F-B14A-BFB6-8A0F-A3A678910478}"/>
          </ac:picMkLst>
        </pc:picChg>
        <pc:picChg chg="add mod">
          <ac:chgData name="Kleppe, Maria" userId="a07874fc-0a59-4bbb-ba10-94dd7a3c9d89" providerId="ADAL" clId="{A48CD342-3C7A-4DB6-B0A0-18F00BEB2286}" dt="2026-05-28T10:39:45.445" v="350" actId="1076"/>
          <ac:picMkLst>
            <pc:docMk/>
            <pc:sldMk cId="3474556321" sldId="261"/>
            <ac:picMk id="7" creationId="{43F5A834-04E4-368F-B9E4-D7B7604D0B37}"/>
          </ac:picMkLst>
        </pc:picChg>
        <pc:picChg chg="add mod">
          <ac:chgData name="Kleppe, Maria" userId="a07874fc-0a59-4bbb-ba10-94dd7a3c9d89" providerId="ADAL" clId="{A48CD342-3C7A-4DB6-B0A0-18F00BEB2286}" dt="2026-05-28T10:39:50.557" v="351" actId="1076"/>
          <ac:picMkLst>
            <pc:docMk/>
            <pc:sldMk cId="3474556321" sldId="261"/>
            <ac:picMk id="8" creationId="{9190898F-01E0-794B-F9EB-C20072E58BED}"/>
          </ac:picMkLst>
        </pc:picChg>
        <pc:picChg chg="add mod">
          <ac:chgData name="Kleppe, Maria" userId="a07874fc-0a59-4bbb-ba10-94dd7a3c9d89" providerId="ADAL" clId="{A48CD342-3C7A-4DB6-B0A0-18F00BEB2286}" dt="2026-05-28T10:39:58.440" v="353" actId="207"/>
          <ac:picMkLst>
            <pc:docMk/>
            <pc:sldMk cId="3474556321" sldId="261"/>
            <ac:picMk id="10" creationId="{F7E0FEED-838F-CD59-2AE1-6609267ACCE1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eo.no\home\0800\K177987\Nedlastinger\FARB010%20Hovedtall%20om%20arbeidsmarkedet.%20Fylkevalg.%20En%20m&#229;n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Antall helt arbeidsledige fordelt på registrert yrkesbakgrunn</a:t>
            </a:r>
            <a:r>
              <a:rPr lang="nb-NO" sz="12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Telemark</a:t>
            </a:r>
            <a:endParaRPr lang="nb-NO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3B0A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F0B-4490-AEA0-9AFB157A17A9}"/>
              </c:ext>
            </c:extLst>
          </c:dPt>
          <c:dPt>
            <c:idx val="2"/>
            <c:invertIfNegative val="0"/>
            <c:bubble3D val="0"/>
            <c:spPr>
              <a:solidFill>
                <a:srgbClr val="E3B0A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F0B-4490-AEA0-9AFB157A17A9}"/>
              </c:ext>
            </c:extLst>
          </c:dPt>
          <c:dPt>
            <c:idx val="3"/>
            <c:invertIfNegative val="0"/>
            <c:bubble3D val="0"/>
            <c:spPr>
              <a:solidFill>
                <a:srgbClr val="C8615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F0B-4490-AEA0-9AFB157A17A9}"/>
              </c:ext>
            </c:extLst>
          </c:dPt>
          <c:dPt>
            <c:idx val="4"/>
            <c:invertIfNegative val="0"/>
            <c:bubble3D val="0"/>
            <c:spPr>
              <a:solidFill>
                <a:srgbClr val="C8615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F0B-4490-AEA0-9AFB157A17A9}"/>
              </c:ext>
            </c:extLst>
          </c:dPt>
          <c:dPt>
            <c:idx val="5"/>
            <c:invertIfNegative val="0"/>
            <c:bubble3D val="0"/>
            <c:spPr>
              <a:solidFill>
                <a:srgbClr val="BA3A2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F0B-4490-AEA0-9AFB157A17A9}"/>
              </c:ext>
            </c:extLst>
          </c:dPt>
          <c:dPt>
            <c:idx val="6"/>
            <c:invertIfNegative val="0"/>
            <c:bubble3D val="0"/>
            <c:spPr>
              <a:solidFill>
                <a:srgbClr val="BA3A2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F0B-4490-AEA0-9AFB157A17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'[FARB010 Hovedtall om arbeidsmarkedet. Fylkevalg. En måned.xlsx]4a. Helt ledige yrke'!$C$67:$C$73</c:f>
              <c:strCache>
                <c:ptCount val="7"/>
                <c:pt idx="0">
                  <c:v>Ingen yrkesbakgrunn / ikke oppgitt</c:v>
                </c:pt>
                <c:pt idx="2">
                  <c:v>Reiseliv og transport</c:v>
                </c:pt>
                <c:pt idx="3">
                  <c:v>Serviceyrker og annet arbeid</c:v>
                </c:pt>
                <c:pt idx="4">
                  <c:v>Butikk- og salgsarbeid</c:v>
                </c:pt>
                <c:pt idx="5">
                  <c:v>Industriarbeid</c:v>
                </c:pt>
                <c:pt idx="6">
                  <c:v>Bygg og anlegg</c:v>
                </c:pt>
              </c:strCache>
            </c:strRef>
          </c:cat>
          <c:val>
            <c:numRef>
              <c:f>'[FARB010 Hovedtall om arbeidsmarkedet. Fylkevalg. En måned.xlsx]4a. Helt ledige yrke'!$D$67:$D$73</c:f>
              <c:numCache>
                <c:formatCode>General</c:formatCode>
                <c:ptCount val="7"/>
                <c:pt idx="0" formatCode="#,##0">
                  <c:v>271</c:v>
                </c:pt>
                <c:pt idx="2" formatCode="#,##0">
                  <c:v>162</c:v>
                </c:pt>
                <c:pt idx="3" formatCode="#,##0">
                  <c:v>184</c:v>
                </c:pt>
                <c:pt idx="4" formatCode="#,##0">
                  <c:v>205</c:v>
                </c:pt>
                <c:pt idx="5" formatCode="#,##0">
                  <c:v>209</c:v>
                </c:pt>
                <c:pt idx="6" formatCode="#,##0">
                  <c:v>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0B-4490-AEA0-9AFB157A17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23655344"/>
        <c:axId val="1023651024"/>
      </c:barChart>
      <c:catAx>
        <c:axId val="102365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023651024"/>
        <c:crosses val="autoZero"/>
        <c:auto val="1"/>
        <c:lblAlgn val="ctr"/>
        <c:lblOffset val="100"/>
        <c:noMultiLvlLbl val="0"/>
      </c:catAx>
      <c:valAx>
        <c:axId val="1023651024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02365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B06FD-D711-124E-A3E3-0FBE1F8F0CE4}" type="datetimeFigureOut">
              <a:rPr lang="nb-NO" smtClean="0"/>
              <a:t>28.05.2026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B4BBF-70B9-8047-B02F-2484F1EA6A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386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CD74E5-8D3F-5F45-AF55-379CE17407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6551347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tittelen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C570008-A996-2D4B-88A3-9861CBD4F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588873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195ACC3E-6C58-8E40-A78D-5639EBDF9C43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362F2A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AB20B5-22F5-7F42-98FA-915865BDD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/>
              <a:t>Dato  //  </a:t>
            </a:r>
            <a:r>
              <a:rPr lang="en-GB" err="1"/>
              <a:t>Ansvarlig</a:t>
            </a:r>
            <a:endParaRPr lang="en-GB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1A4B6243-656A-E448-AE6D-5187B76AA0A4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2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630795E-AD26-E64A-9C79-FA3F9BB4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5788" y="6356350"/>
            <a:ext cx="3466263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1F69FF2-4FB1-3544-9B7F-A00D9E4C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18421" y="6356350"/>
            <a:ext cx="741600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5">
            <a:extLst>
              <a:ext uri="{FF2B5EF4-FFF2-40B4-BE49-F238E27FC236}">
                <a16:creationId xmlns:a16="http://schemas.microsoft.com/office/drawing/2014/main" id="{701CE543-F5B4-D84C-A6FC-FAFF3D0AAFC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973237" y="602647"/>
            <a:ext cx="5652706" cy="5652706"/>
          </a:xfrm>
          <a:prstGeom prst="ellipse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6300D294-78C3-134A-B8DB-F895410ECD2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495102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FE2CAD38-4FD8-5D47-94F7-E677546BBB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55335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76149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rkl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69CFF4-987B-5A43-8582-31F67145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E9603651-05EC-6948-B335-00924944B6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DCE326E-B227-394D-A659-399CE735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5">
            <a:extLst>
              <a:ext uri="{FF2B5EF4-FFF2-40B4-BE49-F238E27FC236}">
                <a16:creationId xmlns:a16="http://schemas.microsoft.com/office/drawing/2014/main" id="{643807C2-292F-894E-874A-C85D7E9D69AA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838200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5324C5C5-907C-D34E-836F-29B532757AD4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518119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7" name="Plassholder for bilde 5">
            <a:extLst>
              <a:ext uri="{FF2B5EF4-FFF2-40B4-BE49-F238E27FC236}">
                <a16:creationId xmlns:a16="http://schemas.microsoft.com/office/drawing/2014/main" id="{BA339474-4310-4E4C-8300-B9375051CA40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>
          <a:xfrm>
            <a:off x="8206218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0" name="Plassholder for tekst 2">
            <a:extLst>
              <a:ext uri="{FF2B5EF4-FFF2-40B4-BE49-F238E27FC236}">
                <a16:creationId xmlns:a16="http://schemas.microsoft.com/office/drawing/2014/main" id="{3420036C-1838-DE4A-BADD-245630D31E5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080585" y="5161212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94BB1344-2B8D-6C4F-AF3C-799F28132DC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92484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id="{82C78190-F0C7-F94A-8B39-D2876F768B7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12565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97666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C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187046D5-FCF3-DD40-B896-2E3520046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2DA0986-BEFB-4A44-98B6-D10264B4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3">
            <a:extLst>
              <a:ext uri="{FF2B5EF4-FFF2-40B4-BE49-F238E27FC236}">
                <a16:creationId xmlns:a16="http://schemas.microsoft.com/office/drawing/2014/main" id="{92C05EAD-0F07-3B45-8747-833BB1F2A5F7}"/>
              </a:ext>
            </a:extLst>
          </p:cNvPr>
          <p:cNvPicPr>
            <a:picLocks noChangeAspect="1"/>
          </p:cNvPicPr>
          <p:nvPr userDrawn="1"/>
        </p:nvPicPr>
        <p:blipFill rotWithShape="1">
          <a:blip/>
          <a:srcRect l="-723" r="1"/>
          <a:stretch/>
        </p:blipFill>
        <p:spPr bwMode="auto">
          <a:xfrm>
            <a:off x="1482417" y="660910"/>
            <a:ext cx="8995930" cy="510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CADDA05B-7DC7-D845-8F78-41EFC491217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37218" y="907450"/>
            <a:ext cx="7311543" cy="4363809"/>
          </a:xfrm>
          <a:prstGeom prst="rect">
            <a:avLst/>
          </a:prstGeom>
          <a:solidFill>
            <a:schemeClr val="bg1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99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7004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6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7FB01FB-60B2-5E41-A15B-1235CEC30B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978400"/>
            <a:ext cx="12192000" cy="1294006"/>
          </a:xfrm>
          <a:solidFill>
            <a:srgbClr val="3E3832">
              <a:alpha val="69804"/>
            </a:srgbClr>
          </a:solidFill>
        </p:spPr>
        <p:txBody>
          <a:bodyPr wrap="square" lIns="1440000" tIns="180000" rIns="1475999" bIns="216000" anchor="ctr" anchorCtr="0">
            <a:noAutofit/>
          </a:bodyPr>
          <a:lstStyle>
            <a:lvl1pPr marL="36000" indent="0" algn="ctr">
              <a:lnSpc>
                <a:spcPct val="100000"/>
              </a:lnSpc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3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32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4pPr>
            <a:lvl5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5pPr>
          </a:lstStyle>
          <a:p>
            <a:pPr lvl="0"/>
            <a:r>
              <a:rPr lang="nb-NO" dirty="0"/>
              <a:t>Klikk for å redigere teksten</a:t>
            </a:r>
          </a:p>
        </p:txBody>
      </p:sp>
    </p:spTree>
    <p:extLst>
      <p:ext uri="{BB962C8B-B14F-4D97-AF65-F5344CB8AC3E}">
        <p14:creationId xmlns:p14="http://schemas.microsoft.com/office/powerpoint/2010/main" val="2066016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media 2">
            <a:extLst>
              <a:ext uri="{FF2B5EF4-FFF2-40B4-BE49-F238E27FC236}">
                <a16:creationId xmlns:a16="http://schemas.microsoft.com/office/drawing/2014/main" id="{873143D7-64FC-5342-9DED-8AE8E11EED5E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ikonet for å legge til media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134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id="{218187FF-9479-F146-8240-5C009B411929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331945" y="294838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78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 med teks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4ED5FE-FAC3-BD40-BDD1-8009A2F540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50" y="3429000"/>
            <a:ext cx="8724900" cy="12223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Klikk for å redigere teksten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107EB73A-062C-C045-956F-A891AF581564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331945" y="201366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1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C4D6D5E-F187-4E4B-8B35-180A18398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355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uten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29CA91F-E19A-D84E-BDCE-60610D23E6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/>
              <a:t>Dato  //  </a:t>
            </a:r>
            <a:r>
              <a:rPr lang="en-GB" err="1"/>
              <a:t>Ansvarlig</a:t>
            </a:r>
            <a:endParaRPr lang="en-GB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604AED8B-6DCE-AD46-8907-CB80A3E9C60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tittelen</a:t>
            </a:r>
          </a:p>
        </p:txBody>
      </p:sp>
      <p:sp>
        <p:nvSpPr>
          <p:cNvPr id="10" name="Undertittel 2">
            <a:extLst>
              <a:ext uri="{FF2B5EF4-FFF2-40B4-BE49-F238E27FC236}">
                <a16:creationId xmlns:a16="http://schemas.microsoft.com/office/drawing/2014/main" id="{FF74A066-A61E-B34F-8F56-C94B8EDF6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833406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6" name="Grafikk 5">
            <a:extLst>
              <a:ext uri="{FF2B5EF4-FFF2-40B4-BE49-F238E27FC236}">
                <a16:creationId xmlns:a16="http://schemas.microsoft.com/office/drawing/2014/main" id="{AF31CECD-F77C-234C-B70C-F9DF775D63F0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9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lloms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8BD439-F083-3D4E-862D-4EA46D9E3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54020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02D6C30B-4FDA-544A-9662-F2B6261EBC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4550" y="2032569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283948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E6AA11-9D10-4845-953E-FC6659DEA9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93FA9A-B386-3D4A-A17E-105BC9010C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49DD5D4-E4CC-F541-A385-23400791B31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0092E29-1063-5549-A785-73E8C6A7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71D6EC1-D552-3849-8EEF-1601B9CE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356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74975-50B4-C34B-9F64-4CA300B7F7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0BA1EA-559A-0742-9DF6-378DCB04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5178BF1-065F-C64F-A4E1-62B22254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200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F0C2D0C-F750-2644-95F9-0C952AE3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912E190-170D-CB48-ABA2-AC1FB784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221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5469835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1115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8739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3">
            <a:extLst>
              <a:ext uri="{FF2B5EF4-FFF2-40B4-BE49-F238E27FC236}">
                <a16:creationId xmlns:a16="http://schemas.microsoft.com/office/drawing/2014/main" id="{9CCA7799-B00E-2A41-ADCA-ABD6B94D7671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A99C80A0-322A-9A4B-843D-7015610E0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73623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3369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d bilde til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1825625"/>
            <a:ext cx="524786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116F34-6CB9-F244-9082-6C3BCA92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6061" y="6356350"/>
            <a:ext cx="738809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58976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CBA52608-8CEA-2B45-8142-21F944ADC0E0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 bwMode="auto">
          <a:xfrm>
            <a:off x="0" y="1"/>
            <a:ext cx="6052900" cy="6857999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6914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4906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4706" h="3910014">
                <a:moveTo>
                  <a:pt x="0" y="3910014"/>
                </a:moveTo>
                <a:cubicBezTo>
                  <a:pt x="1635" y="2606676"/>
                  <a:pt x="3271" y="1303338"/>
                  <a:pt x="4906" y="0"/>
                </a:cubicBezTo>
                <a:lnTo>
                  <a:pt x="2304706" y="795"/>
                </a:lnTo>
                <a:cubicBezTo>
                  <a:pt x="1891771" y="1578443"/>
                  <a:pt x="1696868" y="2311001"/>
                  <a:pt x="1267586" y="390700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E9E7E7"/>
          </a:solidFill>
          <a:ln>
            <a:noFill/>
          </a:ln>
          <a:effectLst/>
        </p:spPr>
        <p:txBody>
          <a:bodyPr lIns="1152000" tIns="540000" anchor="ctr" anchorCtr="0">
            <a:normAutofit/>
          </a:bodyPr>
          <a:lstStyle>
            <a:lvl1pPr marL="14288" indent="0">
              <a:buNone/>
              <a:tabLst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BF999D76-8998-AC4E-B96D-EC3AF1C002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109859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FAD10EF-47D4-0240-947C-844B6DB7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F3E8312-F0C7-3C46-BEEB-87BD7EA7D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D59EA7-F2B2-7C49-89A4-3A578F1C8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55FED8A-16C9-8F42-B8B3-8C18FF9D4244}"/>
              </a:ext>
            </a:extLst>
          </p:cNvPr>
          <p:cNvSpPr txBox="1"/>
          <p:nvPr userDrawn="1"/>
        </p:nvSpPr>
        <p:spPr>
          <a:xfrm>
            <a:off x="249560" y="6477356"/>
            <a:ext cx="36004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" indent="0" algn="l">
              <a:spcBef>
                <a:spcPts val="600"/>
              </a:spcBef>
              <a:buClr>
                <a:schemeClr val="accent2"/>
              </a:buClr>
              <a:buSzPct val="80000"/>
              <a:buNone/>
            </a:pPr>
            <a:r>
              <a:rPr lang="nb-NO" sz="800" dirty="0">
                <a:solidFill>
                  <a:schemeClr val="accent1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//</a:t>
            </a:r>
            <a:r>
              <a:rPr lang="nb-NO" sz="800" dirty="0">
                <a:solidFill>
                  <a:schemeClr val="tx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 </a:t>
            </a:r>
            <a:r>
              <a:rPr lang="nb-NO" sz="800" dirty="0">
                <a:solidFill>
                  <a:schemeClr val="tx2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NAV</a:t>
            </a:r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122E58E-2832-4244-8616-203251C29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52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4" r:id="rId6"/>
    <p:sldLayoutId id="2147483655" r:id="rId7"/>
    <p:sldLayoutId id="2147483661" r:id="rId8"/>
    <p:sldLayoutId id="2147483662" r:id="rId9"/>
    <p:sldLayoutId id="2147483667" r:id="rId10"/>
    <p:sldLayoutId id="2147483670" r:id="rId11"/>
    <p:sldLayoutId id="2147483671" r:id="rId12"/>
    <p:sldLayoutId id="2147483663" r:id="rId13"/>
    <p:sldLayoutId id="2147483669" r:id="rId14"/>
    <p:sldLayoutId id="2147483672" r:id="rId15"/>
    <p:sldLayoutId id="2147483673" r:id="rId16"/>
    <p:sldLayoutId id="214748367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6514FB-2E2D-B38E-9085-02BAD7C5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993" y="146296"/>
            <a:ext cx="5949999" cy="348391"/>
          </a:xfrm>
        </p:spPr>
        <p:txBody>
          <a:bodyPr>
            <a:noAutofit/>
          </a:bodyPr>
          <a:lstStyle/>
          <a:p>
            <a:r>
              <a:rPr lang="nb-NO" sz="2000" b="1" dirty="0">
                <a:solidFill>
                  <a:schemeClr val="tx1"/>
                </a:solidFill>
                <a:ea typeface="Source Sans Pro" panose="020B0503030403020204" pitchFamily="34" charset="0"/>
              </a:rPr>
              <a:t>Arbeidsmarkedet i Telemark mai 2026 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B238FCAF-62E8-99E3-4CD7-C28A4303BEBA}"/>
              </a:ext>
            </a:extLst>
          </p:cNvPr>
          <p:cNvGrpSpPr/>
          <p:nvPr/>
        </p:nvGrpSpPr>
        <p:grpSpPr>
          <a:xfrm>
            <a:off x="5847388" y="5379343"/>
            <a:ext cx="1158912" cy="937803"/>
            <a:chOff x="4422077" y="3511351"/>
            <a:chExt cx="593920" cy="432598"/>
          </a:xfrm>
        </p:grpSpPr>
        <p:sp>
          <p:nvSpPr>
            <p:cNvPr id="12" name="TekstSylinder 11">
              <a:extLst>
                <a:ext uri="{FF2B5EF4-FFF2-40B4-BE49-F238E27FC236}">
                  <a16:creationId xmlns:a16="http://schemas.microsoft.com/office/drawing/2014/main" id="{AEF15E3B-08BD-E037-78AB-4B11E3E4DC25}"/>
                </a:ext>
              </a:extLst>
            </p:cNvPr>
            <p:cNvSpPr txBox="1"/>
            <p:nvPr/>
          </p:nvSpPr>
          <p:spPr>
            <a:xfrm>
              <a:off x="4439956" y="3511351"/>
              <a:ext cx="576041" cy="12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BA3A2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 Under 1,6 %</a:t>
              </a:r>
            </a:p>
          </p:txBody>
        </p:sp>
        <p:sp>
          <p:nvSpPr>
            <p:cNvPr id="13" name="TekstSylinder 12">
              <a:extLst>
                <a:ext uri="{FF2B5EF4-FFF2-40B4-BE49-F238E27FC236}">
                  <a16:creationId xmlns:a16="http://schemas.microsoft.com/office/drawing/2014/main" id="{FEF58D5B-2449-71BC-DC95-8C17716DBF96}"/>
                </a:ext>
              </a:extLst>
            </p:cNvPr>
            <p:cNvSpPr txBox="1"/>
            <p:nvPr/>
          </p:nvSpPr>
          <p:spPr>
            <a:xfrm>
              <a:off x="4422077" y="3656673"/>
              <a:ext cx="542360" cy="12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BA3A2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  1,6 - 2,1 %</a:t>
              </a:r>
            </a:p>
          </p:txBody>
        </p: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00E782BD-823E-246F-1F92-1F6BE1F1E486}"/>
                </a:ext>
              </a:extLst>
            </p:cNvPr>
            <p:cNvSpPr txBox="1"/>
            <p:nvPr/>
          </p:nvSpPr>
          <p:spPr>
            <a:xfrm>
              <a:off x="4439067" y="3816172"/>
              <a:ext cx="555504" cy="12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BA3A2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 Over 2,1 % </a:t>
              </a:r>
            </a:p>
          </p:txBody>
        </p:sp>
      </p:grpSp>
      <p:sp>
        <p:nvSpPr>
          <p:cNvPr id="17" name="Bindepunkt 16">
            <a:extLst>
              <a:ext uri="{FF2B5EF4-FFF2-40B4-BE49-F238E27FC236}">
                <a16:creationId xmlns:a16="http://schemas.microsoft.com/office/drawing/2014/main" id="{5AD491AB-08F5-3180-CB5C-3AA2D1067224}"/>
              </a:ext>
            </a:extLst>
          </p:cNvPr>
          <p:cNvSpPr/>
          <p:nvPr/>
        </p:nvSpPr>
        <p:spPr>
          <a:xfrm>
            <a:off x="5505094" y="5370022"/>
            <a:ext cx="292608" cy="266248"/>
          </a:xfrm>
          <a:prstGeom prst="flowChartConnector">
            <a:avLst/>
          </a:prstGeom>
          <a:solidFill>
            <a:srgbClr val="E3B0A8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B2E9E281-B066-187F-44D6-05AAF464AD9F}"/>
              </a:ext>
            </a:extLst>
          </p:cNvPr>
          <p:cNvSpPr txBox="1"/>
          <p:nvPr/>
        </p:nvSpPr>
        <p:spPr>
          <a:xfrm>
            <a:off x="5323726" y="4856815"/>
            <a:ext cx="2271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Andel helt ledige av arbeidsstyrken:</a:t>
            </a:r>
          </a:p>
        </p:txBody>
      </p:sp>
      <p:sp>
        <p:nvSpPr>
          <p:cNvPr id="192" name="Bindepunkt 191">
            <a:extLst>
              <a:ext uri="{FF2B5EF4-FFF2-40B4-BE49-F238E27FC236}">
                <a16:creationId xmlns:a16="http://schemas.microsoft.com/office/drawing/2014/main" id="{AE5499C3-9567-A248-1376-08DF33CC2A8F}"/>
              </a:ext>
            </a:extLst>
          </p:cNvPr>
          <p:cNvSpPr/>
          <p:nvPr/>
        </p:nvSpPr>
        <p:spPr>
          <a:xfrm>
            <a:off x="5505583" y="5714671"/>
            <a:ext cx="292608" cy="266248"/>
          </a:xfrm>
          <a:prstGeom prst="flowChartConnector">
            <a:avLst/>
          </a:prstGeom>
          <a:solidFill>
            <a:srgbClr val="C8615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3" name="Bindepunkt 192">
            <a:extLst>
              <a:ext uri="{FF2B5EF4-FFF2-40B4-BE49-F238E27FC236}">
                <a16:creationId xmlns:a16="http://schemas.microsoft.com/office/drawing/2014/main" id="{CBE9E306-716B-495B-4600-E907E288D689}"/>
              </a:ext>
            </a:extLst>
          </p:cNvPr>
          <p:cNvSpPr/>
          <p:nvPr/>
        </p:nvSpPr>
        <p:spPr>
          <a:xfrm>
            <a:off x="5505094" y="6072357"/>
            <a:ext cx="292608" cy="266248"/>
          </a:xfrm>
          <a:prstGeom prst="flowChartConnector">
            <a:avLst/>
          </a:prstGeom>
          <a:solidFill>
            <a:srgbClr val="BA3A26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k">
            <a:extLst>
              <a:ext uri="{FF2B5EF4-FFF2-40B4-BE49-F238E27FC236}">
                <a16:creationId xmlns:a16="http://schemas.microsoft.com/office/drawing/2014/main" id="{F27000D3-0DEB-5213-1B0E-94A4B94B79A9}"/>
              </a:ext>
            </a:extLst>
          </p:cNvPr>
          <p:cNvGrpSpPr/>
          <p:nvPr/>
        </p:nvGrpSpPr>
        <p:grpSpPr>
          <a:xfrm>
            <a:off x="208225" y="638702"/>
            <a:ext cx="6367314" cy="5699903"/>
            <a:chOff x="0" y="0"/>
            <a:chExt cx="6848475" cy="6657975"/>
          </a:xfrm>
        </p:grpSpPr>
        <p:sp>
          <p:nvSpPr>
            <p:cNvPr id="19" name="AutoShape 2">
              <a:extLst>
                <a:ext uri="{FF2B5EF4-FFF2-40B4-BE49-F238E27FC236}">
                  <a16:creationId xmlns:a16="http://schemas.microsoft.com/office/drawing/2014/main" id="{EBD84A8B-64DE-4CB5-C7E4-EF56EBA5004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6848475" cy="665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3822">
              <a:extLst>
                <a:ext uri="{FF2B5EF4-FFF2-40B4-BE49-F238E27FC236}">
                  <a16:creationId xmlns:a16="http://schemas.microsoft.com/office/drawing/2014/main" id="{C3E430F9-9B68-0023-A432-7ABC49E78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5500" y="3733800"/>
              <a:ext cx="1114425" cy="1790700"/>
            </a:xfrm>
            <a:custGeom>
              <a:avLst/>
              <a:gdLst>
                <a:gd name="T0" fmla="*/ 75 w 117"/>
                <a:gd name="T1" fmla="*/ 13 h 188"/>
                <a:gd name="T2" fmla="*/ 94 w 117"/>
                <a:gd name="T3" fmla="*/ 42 h 188"/>
                <a:gd name="T4" fmla="*/ 94 w 117"/>
                <a:gd name="T5" fmla="*/ 56 h 188"/>
                <a:gd name="T6" fmla="*/ 101 w 117"/>
                <a:gd name="T7" fmla="*/ 68 h 188"/>
                <a:gd name="T8" fmla="*/ 91 w 117"/>
                <a:gd name="T9" fmla="*/ 72 h 188"/>
                <a:gd name="T10" fmla="*/ 84 w 117"/>
                <a:gd name="T11" fmla="*/ 74 h 188"/>
                <a:gd name="T12" fmla="*/ 85 w 117"/>
                <a:gd name="T13" fmla="*/ 92 h 188"/>
                <a:gd name="T14" fmla="*/ 102 w 117"/>
                <a:gd name="T15" fmla="*/ 110 h 188"/>
                <a:gd name="T16" fmla="*/ 117 w 117"/>
                <a:gd name="T17" fmla="*/ 124 h 188"/>
                <a:gd name="T18" fmla="*/ 98 w 117"/>
                <a:gd name="T19" fmla="*/ 142 h 188"/>
                <a:gd name="T20" fmla="*/ 113 w 117"/>
                <a:gd name="T21" fmla="*/ 156 h 188"/>
                <a:gd name="T22" fmla="*/ 103 w 117"/>
                <a:gd name="T23" fmla="*/ 175 h 188"/>
                <a:gd name="T24" fmla="*/ 101 w 117"/>
                <a:gd name="T25" fmla="*/ 184 h 188"/>
                <a:gd name="T26" fmla="*/ 91 w 117"/>
                <a:gd name="T27" fmla="*/ 188 h 188"/>
                <a:gd name="T28" fmla="*/ 73 w 117"/>
                <a:gd name="T29" fmla="*/ 170 h 188"/>
                <a:gd name="T30" fmla="*/ 59 w 117"/>
                <a:gd name="T31" fmla="*/ 143 h 188"/>
                <a:gd name="T32" fmla="*/ 52 w 117"/>
                <a:gd name="T33" fmla="*/ 148 h 188"/>
                <a:gd name="T34" fmla="*/ 48 w 117"/>
                <a:gd name="T35" fmla="*/ 151 h 188"/>
                <a:gd name="T36" fmla="*/ 36 w 117"/>
                <a:gd name="T37" fmla="*/ 159 h 188"/>
                <a:gd name="T38" fmla="*/ 0 w 117"/>
                <a:gd name="T39" fmla="*/ 138 h 188"/>
                <a:gd name="T40" fmla="*/ 9 w 117"/>
                <a:gd name="T41" fmla="*/ 131 h 188"/>
                <a:gd name="T42" fmla="*/ 11 w 117"/>
                <a:gd name="T43" fmla="*/ 130 h 188"/>
                <a:gd name="T44" fmla="*/ 4 w 117"/>
                <a:gd name="T45" fmla="*/ 117 h 188"/>
                <a:gd name="T46" fmla="*/ 26 w 117"/>
                <a:gd name="T47" fmla="*/ 100 h 188"/>
                <a:gd name="T48" fmla="*/ 18 w 117"/>
                <a:gd name="T49" fmla="*/ 98 h 188"/>
                <a:gd name="T50" fmla="*/ 21 w 117"/>
                <a:gd name="T51" fmla="*/ 82 h 188"/>
                <a:gd name="T52" fmla="*/ 22 w 117"/>
                <a:gd name="T53" fmla="*/ 77 h 188"/>
                <a:gd name="T54" fmla="*/ 15 w 117"/>
                <a:gd name="T55" fmla="*/ 68 h 188"/>
                <a:gd name="T56" fmla="*/ 8 w 117"/>
                <a:gd name="T57" fmla="*/ 59 h 188"/>
                <a:gd name="T58" fmla="*/ 16 w 117"/>
                <a:gd name="T59" fmla="*/ 50 h 188"/>
                <a:gd name="T60" fmla="*/ 9 w 117"/>
                <a:gd name="T61" fmla="*/ 36 h 188"/>
                <a:gd name="T62" fmla="*/ 9 w 117"/>
                <a:gd name="T63" fmla="*/ 24 h 188"/>
                <a:gd name="T64" fmla="*/ 9 w 117"/>
                <a:gd name="T65" fmla="*/ 14 h 188"/>
                <a:gd name="T66" fmla="*/ 9 w 117"/>
                <a:gd name="T67" fmla="*/ 11 h 188"/>
                <a:gd name="T68" fmla="*/ 25 w 117"/>
                <a:gd name="T69" fmla="*/ 0 h 188"/>
                <a:gd name="T70" fmla="*/ 47 w 117"/>
                <a:gd name="T71" fmla="*/ 1 h 188"/>
                <a:gd name="T72" fmla="*/ 54 w 117"/>
                <a:gd name="T73" fmla="*/ 1 h 188"/>
                <a:gd name="T74" fmla="*/ 58 w 117"/>
                <a:gd name="T75" fmla="*/ 7 h 188"/>
                <a:gd name="T76" fmla="*/ 59 w 117"/>
                <a:gd name="T77" fmla="*/ 8 h 188"/>
                <a:gd name="T78" fmla="*/ 60 w 117"/>
                <a:gd name="T79" fmla="*/ 9 h 188"/>
                <a:gd name="T80" fmla="*/ 75 w 117"/>
                <a:gd name="T81" fmla="*/ 1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7" h="188">
                  <a:moveTo>
                    <a:pt x="75" y="13"/>
                  </a:moveTo>
                  <a:lnTo>
                    <a:pt x="94" y="42"/>
                  </a:lnTo>
                  <a:lnTo>
                    <a:pt x="94" y="56"/>
                  </a:lnTo>
                  <a:lnTo>
                    <a:pt x="101" y="68"/>
                  </a:lnTo>
                  <a:lnTo>
                    <a:pt x="91" y="72"/>
                  </a:lnTo>
                  <a:lnTo>
                    <a:pt x="84" y="74"/>
                  </a:lnTo>
                  <a:lnTo>
                    <a:pt x="85" y="92"/>
                  </a:lnTo>
                  <a:lnTo>
                    <a:pt x="102" y="110"/>
                  </a:lnTo>
                  <a:lnTo>
                    <a:pt x="117" y="124"/>
                  </a:lnTo>
                  <a:lnTo>
                    <a:pt x="98" y="142"/>
                  </a:lnTo>
                  <a:lnTo>
                    <a:pt x="113" y="156"/>
                  </a:lnTo>
                  <a:lnTo>
                    <a:pt x="103" y="175"/>
                  </a:lnTo>
                  <a:lnTo>
                    <a:pt x="101" y="184"/>
                  </a:lnTo>
                  <a:lnTo>
                    <a:pt x="91" y="188"/>
                  </a:lnTo>
                  <a:lnTo>
                    <a:pt x="73" y="170"/>
                  </a:lnTo>
                  <a:lnTo>
                    <a:pt x="59" y="143"/>
                  </a:lnTo>
                  <a:lnTo>
                    <a:pt x="52" y="148"/>
                  </a:lnTo>
                  <a:lnTo>
                    <a:pt x="48" y="151"/>
                  </a:lnTo>
                  <a:lnTo>
                    <a:pt x="36" y="159"/>
                  </a:lnTo>
                  <a:lnTo>
                    <a:pt x="0" y="138"/>
                  </a:lnTo>
                  <a:lnTo>
                    <a:pt x="9" y="131"/>
                  </a:lnTo>
                  <a:lnTo>
                    <a:pt x="11" y="130"/>
                  </a:lnTo>
                  <a:lnTo>
                    <a:pt x="4" y="117"/>
                  </a:lnTo>
                  <a:lnTo>
                    <a:pt x="26" y="100"/>
                  </a:lnTo>
                  <a:lnTo>
                    <a:pt x="18" y="98"/>
                  </a:lnTo>
                  <a:lnTo>
                    <a:pt x="21" y="82"/>
                  </a:lnTo>
                  <a:lnTo>
                    <a:pt x="22" y="77"/>
                  </a:lnTo>
                  <a:lnTo>
                    <a:pt x="15" y="68"/>
                  </a:lnTo>
                  <a:lnTo>
                    <a:pt x="8" y="59"/>
                  </a:lnTo>
                  <a:lnTo>
                    <a:pt x="16" y="50"/>
                  </a:lnTo>
                  <a:lnTo>
                    <a:pt x="9" y="36"/>
                  </a:lnTo>
                  <a:lnTo>
                    <a:pt x="9" y="24"/>
                  </a:lnTo>
                  <a:lnTo>
                    <a:pt x="9" y="14"/>
                  </a:lnTo>
                  <a:lnTo>
                    <a:pt x="9" y="11"/>
                  </a:lnTo>
                  <a:lnTo>
                    <a:pt x="25" y="0"/>
                  </a:lnTo>
                  <a:lnTo>
                    <a:pt x="47" y="1"/>
                  </a:lnTo>
                  <a:lnTo>
                    <a:pt x="54" y="1"/>
                  </a:lnTo>
                  <a:lnTo>
                    <a:pt x="58" y="7"/>
                  </a:lnTo>
                  <a:lnTo>
                    <a:pt x="59" y="8"/>
                  </a:lnTo>
                  <a:lnTo>
                    <a:pt x="60" y="9"/>
                  </a:lnTo>
                  <a:lnTo>
                    <a:pt x="75" y="13"/>
                  </a:lnTo>
                  <a:close/>
                </a:path>
              </a:pathLst>
            </a:custGeom>
            <a:solidFill>
              <a:srgbClr val="E3B0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Freeform 3820">
              <a:extLst>
                <a:ext uri="{FF2B5EF4-FFF2-40B4-BE49-F238E27FC236}">
                  <a16:creationId xmlns:a16="http://schemas.microsoft.com/office/drawing/2014/main" id="{A3C0DEBA-DA50-D2CA-74E0-6DE07356C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9325" y="1609725"/>
              <a:ext cx="1343025" cy="1866900"/>
            </a:xfrm>
            <a:custGeom>
              <a:avLst/>
              <a:gdLst>
                <a:gd name="T0" fmla="*/ 114 w 141"/>
                <a:gd name="T1" fmla="*/ 120 h 196"/>
                <a:gd name="T2" fmla="*/ 120 w 141"/>
                <a:gd name="T3" fmla="*/ 136 h 196"/>
                <a:gd name="T4" fmla="*/ 135 w 141"/>
                <a:gd name="T5" fmla="*/ 139 h 196"/>
                <a:gd name="T6" fmla="*/ 141 w 141"/>
                <a:gd name="T7" fmla="*/ 145 h 196"/>
                <a:gd name="T8" fmla="*/ 140 w 141"/>
                <a:gd name="T9" fmla="*/ 147 h 196"/>
                <a:gd name="T10" fmla="*/ 138 w 141"/>
                <a:gd name="T11" fmla="*/ 157 h 196"/>
                <a:gd name="T12" fmla="*/ 129 w 141"/>
                <a:gd name="T13" fmla="*/ 161 h 196"/>
                <a:gd name="T14" fmla="*/ 128 w 141"/>
                <a:gd name="T15" fmla="*/ 162 h 196"/>
                <a:gd name="T16" fmla="*/ 125 w 141"/>
                <a:gd name="T17" fmla="*/ 162 h 196"/>
                <a:gd name="T18" fmla="*/ 123 w 141"/>
                <a:gd name="T19" fmla="*/ 162 h 196"/>
                <a:gd name="T20" fmla="*/ 120 w 141"/>
                <a:gd name="T21" fmla="*/ 163 h 196"/>
                <a:gd name="T22" fmla="*/ 120 w 141"/>
                <a:gd name="T23" fmla="*/ 164 h 196"/>
                <a:gd name="T24" fmla="*/ 117 w 141"/>
                <a:gd name="T25" fmla="*/ 177 h 196"/>
                <a:gd name="T26" fmla="*/ 120 w 141"/>
                <a:gd name="T27" fmla="*/ 178 h 196"/>
                <a:gd name="T28" fmla="*/ 128 w 141"/>
                <a:gd name="T29" fmla="*/ 182 h 196"/>
                <a:gd name="T30" fmla="*/ 124 w 141"/>
                <a:gd name="T31" fmla="*/ 190 h 196"/>
                <a:gd name="T32" fmla="*/ 129 w 141"/>
                <a:gd name="T33" fmla="*/ 196 h 196"/>
                <a:gd name="T34" fmla="*/ 114 w 141"/>
                <a:gd name="T35" fmla="*/ 192 h 196"/>
                <a:gd name="T36" fmla="*/ 108 w 141"/>
                <a:gd name="T37" fmla="*/ 182 h 196"/>
                <a:gd name="T38" fmla="*/ 105 w 141"/>
                <a:gd name="T39" fmla="*/ 178 h 196"/>
                <a:gd name="T40" fmla="*/ 102 w 141"/>
                <a:gd name="T41" fmla="*/ 175 h 196"/>
                <a:gd name="T42" fmla="*/ 100 w 141"/>
                <a:gd name="T43" fmla="*/ 178 h 196"/>
                <a:gd name="T44" fmla="*/ 98 w 141"/>
                <a:gd name="T45" fmla="*/ 182 h 196"/>
                <a:gd name="T46" fmla="*/ 77 w 141"/>
                <a:gd name="T47" fmla="*/ 182 h 196"/>
                <a:gd name="T48" fmla="*/ 77 w 141"/>
                <a:gd name="T49" fmla="*/ 178 h 196"/>
                <a:gd name="T50" fmla="*/ 75 w 141"/>
                <a:gd name="T51" fmla="*/ 148 h 196"/>
                <a:gd name="T52" fmla="*/ 64 w 141"/>
                <a:gd name="T53" fmla="*/ 149 h 196"/>
                <a:gd name="T54" fmla="*/ 62 w 141"/>
                <a:gd name="T55" fmla="*/ 149 h 196"/>
                <a:gd name="T56" fmla="*/ 48 w 141"/>
                <a:gd name="T57" fmla="*/ 117 h 196"/>
                <a:gd name="T58" fmla="*/ 28 w 141"/>
                <a:gd name="T59" fmla="*/ 109 h 196"/>
                <a:gd name="T60" fmla="*/ 26 w 141"/>
                <a:gd name="T61" fmla="*/ 98 h 196"/>
                <a:gd name="T62" fmla="*/ 13 w 141"/>
                <a:gd name="T63" fmla="*/ 92 h 196"/>
                <a:gd name="T64" fmla="*/ 5 w 141"/>
                <a:gd name="T65" fmla="*/ 97 h 196"/>
                <a:gd name="T66" fmla="*/ 3 w 141"/>
                <a:gd name="T67" fmla="*/ 90 h 196"/>
                <a:gd name="T68" fmla="*/ 4 w 141"/>
                <a:gd name="T69" fmla="*/ 84 h 196"/>
                <a:gd name="T70" fmla="*/ 10 w 141"/>
                <a:gd name="T71" fmla="*/ 80 h 196"/>
                <a:gd name="T72" fmla="*/ 7 w 141"/>
                <a:gd name="T73" fmla="*/ 76 h 196"/>
                <a:gd name="T74" fmla="*/ 9 w 141"/>
                <a:gd name="T75" fmla="*/ 73 h 196"/>
                <a:gd name="T76" fmla="*/ 5 w 141"/>
                <a:gd name="T77" fmla="*/ 59 h 196"/>
                <a:gd name="T78" fmla="*/ 0 w 141"/>
                <a:gd name="T79" fmla="*/ 47 h 196"/>
                <a:gd name="T80" fmla="*/ 7 w 141"/>
                <a:gd name="T81" fmla="*/ 42 h 196"/>
                <a:gd name="T82" fmla="*/ 7 w 141"/>
                <a:gd name="T83" fmla="*/ 42 h 196"/>
                <a:gd name="T84" fmla="*/ 4 w 141"/>
                <a:gd name="T85" fmla="*/ 39 h 196"/>
                <a:gd name="T86" fmla="*/ 1 w 141"/>
                <a:gd name="T87" fmla="*/ 29 h 196"/>
                <a:gd name="T88" fmla="*/ 3 w 141"/>
                <a:gd name="T89" fmla="*/ 27 h 196"/>
                <a:gd name="T90" fmla="*/ 9 w 141"/>
                <a:gd name="T91" fmla="*/ 21 h 196"/>
                <a:gd name="T92" fmla="*/ 14 w 141"/>
                <a:gd name="T93" fmla="*/ 21 h 196"/>
                <a:gd name="T94" fmla="*/ 19 w 141"/>
                <a:gd name="T95" fmla="*/ 21 h 196"/>
                <a:gd name="T96" fmla="*/ 22 w 141"/>
                <a:gd name="T97" fmla="*/ 5 h 196"/>
                <a:gd name="T98" fmla="*/ 38 w 141"/>
                <a:gd name="T99" fmla="*/ 0 h 196"/>
                <a:gd name="T100" fmla="*/ 54 w 141"/>
                <a:gd name="T101" fmla="*/ 17 h 196"/>
                <a:gd name="T102" fmla="*/ 50 w 141"/>
                <a:gd name="T103" fmla="*/ 30 h 196"/>
                <a:gd name="T104" fmla="*/ 52 w 141"/>
                <a:gd name="T105" fmla="*/ 35 h 196"/>
                <a:gd name="T106" fmla="*/ 65 w 141"/>
                <a:gd name="T107" fmla="*/ 79 h 196"/>
                <a:gd name="T108" fmla="*/ 73 w 141"/>
                <a:gd name="T109" fmla="*/ 85 h 196"/>
                <a:gd name="T110" fmla="*/ 74 w 141"/>
                <a:gd name="T111" fmla="*/ 91 h 196"/>
                <a:gd name="T112" fmla="*/ 74 w 141"/>
                <a:gd name="T113" fmla="*/ 93 h 196"/>
                <a:gd name="T114" fmla="*/ 98 w 141"/>
                <a:gd name="T115" fmla="*/ 97 h 196"/>
                <a:gd name="T116" fmla="*/ 100 w 141"/>
                <a:gd name="T117" fmla="*/ 99 h 196"/>
                <a:gd name="T118" fmla="*/ 110 w 141"/>
                <a:gd name="T119" fmla="*/ 114 h 196"/>
                <a:gd name="T120" fmla="*/ 112 w 141"/>
                <a:gd name="T121" fmla="*/ 117 h 196"/>
                <a:gd name="T122" fmla="*/ 114 w 141"/>
                <a:gd name="T123" fmla="*/ 120 h 196"/>
                <a:gd name="T124" fmla="*/ 114 w 141"/>
                <a:gd name="T125" fmla="*/ 12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96">
                  <a:moveTo>
                    <a:pt x="114" y="120"/>
                  </a:moveTo>
                  <a:lnTo>
                    <a:pt x="120" y="136"/>
                  </a:lnTo>
                  <a:lnTo>
                    <a:pt x="135" y="139"/>
                  </a:lnTo>
                  <a:lnTo>
                    <a:pt x="141" y="145"/>
                  </a:lnTo>
                  <a:lnTo>
                    <a:pt x="140" y="147"/>
                  </a:lnTo>
                  <a:lnTo>
                    <a:pt x="138" y="157"/>
                  </a:lnTo>
                  <a:lnTo>
                    <a:pt x="129" y="161"/>
                  </a:lnTo>
                  <a:lnTo>
                    <a:pt x="128" y="162"/>
                  </a:lnTo>
                  <a:lnTo>
                    <a:pt x="125" y="162"/>
                  </a:lnTo>
                  <a:lnTo>
                    <a:pt x="123" y="162"/>
                  </a:lnTo>
                  <a:lnTo>
                    <a:pt x="120" y="163"/>
                  </a:lnTo>
                  <a:lnTo>
                    <a:pt x="120" y="164"/>
                  </a:lnTo>
                  <a:lnTo>
                    <a:pt x="117" y="177"/>
                  </a:lnTo>
                  <a:lnTo>
                    <a:pt x="120" y="178"/>
                  </a:lnTo>
                  <a:lnTo>
                    <a:pt x="128" y="182"/>
                  </a:lnTo>
                  <a:lnTo>
                    <a:pt x="124" y="190"/>
                  </a:lnTo>
                  <a:lnTo>
                    <a:pt x="129" y="196"/>
                  </a:lnTo>
                  <a:lnTo>
                    <a:pt x="114" y="192"/>
                  </a:lnTo>
                  <a:lnTo>
                    <a:pt x="108" y="182"/>
                  </a:lnTo>
                  <a:lnTo>
                    <a:pt x="105" y="178"/>
                  </a:lnTo>
                  <a:lnTo>
                    <a:pt x="102" y="175"/>
                  </a:lnTo>
                  <a:lnTo>
                    <a:pt x="100" y="178"/>
                  </a:lnTo>
                  <a:lnTo>
                    <a:pt x="98" y="182"/>
                  </a:lnTo>
                  <a:lnTo>
                    <a:pt x="77" y="182"/>
                  </a:lnTo>
                  <a:lnTo>
                    <a:pt x="77" y="178"/>
                  </a:lnTo>
                  <a:lnTo>
                    <a:pt x="75" y="148"/>
                  </a:lnTo>
                  <a:lnTo>
                    <a:pt x="64" y="149"/>
                  </a:lnTo>
                  <a:lnTo>
                    <a:pt x="62" y="149"/>
                  </a:lnTo>
                  <a:lnTo>
                    <a:pt x="48" y="117"/>
                  </a:lnTo>
                  <a:lnTo>
                    <a:pt x="28" y="109"/>
                  </a:lnTo>
                  <a:lnTo>
                    <a:pt x="26" y="98"/>
                  </a:lnTo>
                  <a:lnTo>
                    <a:pt x="13" y="92"/>
                  </a:lnTo>
                  <a:lnTo>
                    <a:pt x="5" y="97"/>
                  </a:lnTo>
                  <a:lnTo>
                    <a:pt x="3" y="90"/>
                  </a:lnTo>
                  <a:lnTo>
                    <a:pt x="4" y="84"/>
                  </a:lnTo>
                  <a:lnTo>
                    <a:pt x="10" y="80"/>
                  </a:lnTo>
                  <a:lnTo>
                    <a:pt x="7" y="76"/>
                  </a:lnTo>
                  <a:lnTo>
                    <a:pt x="9" y="73"/>
                  </a:lnTo>
                  <a:lnTo>
                    <a:pt x="5" y="59"/>
                  </a:lnTo>
                  <a:lnTo>
                    <a:pt x="0" y="47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4" y="39"/>
                  </a:lnTo>
                  <a:lnTo>
                    <a:pt x="1" y="29"/>
                  </a:lnTo>
                  <a:lnTo>
                    <a:pt x="3" y="27"/>
                  </a:lnTo>
                  <a:lnTo>
                    <a:pt x="9" y="21"/>
                  </a:lnTo>
                  <a:lnTo>
                    <a:pt x="14" y="21"/>
                  </a:lnTo>
                  <a:lnTo>
                    <a:pt x="19" y="21"/>
                  </a:lnTo>
                  <a:lnTo>
                    <a:pt x="22" y="5"/>
                  </a:lnTo>
                  <a:lnTo>
                    <a:pt x="38" y="0"/>
                  </a:lnTo>
                  <a:lnTo>
                    <a:pt x="54" y="17"/>
                  </a:lnTo>
                  <a:lnTo>
                    <a:pt x="50" y="30"/>
                  </a:lnTo>
                  <a:lnTo>
                    <a:pt x="52" y="35"/>
                  </a:lnTo>
                  <a:lnTo>
                    <a:pt x="65" y="79"/>
                  </a:lnTo>
                  <a:lnTo>
                    <a:pt x="73" y="85"/>
                  </a:lnTo>
                  <a:lnTo>
                    <a:pt x="74" y="91"/>
                  </a:lnTo>
                  <a:lnTo>
                    <a:pt x="74" y="93"/>
                  </a:lnTo>
                  <a:lnTo>
                    <a:pt x="98" y="97"/>
                  </a:lnTo>
                  <a:lnTo>
                    <a:pt x="100" y="99"/>
                  </a:lnTo>
                  <a:lnTo>
                    <a:pt x="110" y="114"/>
                  </a:lnTo>
                  <a:lnTo>
                    <a:pt x="112" y="117"/>
                  </a:lnTo>
                  <a:lnTo>
                    <a:pt x="114" y="120"/>
                  </a:lnTo>
                  <a:lnTo>
                    <a:pt x="114" y="120"/>
                  </a:lnTo>
                  <a:close/>
                </a:path>
              </a:pathLst>
            </a:custGeom>
            <a:solidFill>
              <a:srgbClr val="C86151"/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Freeform 3815">
              <a:extLst>
                <a:ext uri="{FF2B5EF4-FFF2-40B4-BE49-F238E27FC236}">
                  <a16:creationId xmlns:a16="http://schemas.microsoft.com/office/drawing/2014/main" id="{3E08EA7A-7F7E-5D19-6D97-B741B6140E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0350" y="3657600"/>
              <a:ext cx="1590675" cy="1733550"/>
            </a:xfrm>
            <a:custGeom>
              <a:avLst/>
              <a:gdLst>
                <a:gd name="T0" fmla="*/ 52 w 167"/>
                <a:gd name="T1" fmla="*/ 11 h 182"/>
                <a:gd name="T2" fmla="*/ 61 w 167"/>
                <a:gd name="T3" fmla="*/ 22 h 182"/>
                <a:gd name="T4" fmla="*/ 83 w 167"/>
                <a:gd name="T5" fmla="*/ 19 h 182"/>
                <a:gd name="T6" fmla="*/ 97 w 167"/>
                <a:gd name="T7" fmla="*/ 45 h 182"/>
                <a:gd name="T8" fmla="*/ 105 w 167"/>
                <a:gd name="T9" fmla="*/ 47 h 182"/>
                <a:gd name="T10" fmla="*/ 109 w 167"/>
                <a:gd name="T11" fmla="*/ 44 h 182"/>
                <a:gd name="T12" fmla="*/ 114 w 167"/>
                <a:gd name="T13" fmla="*/ 40 h 182"/>
                <a:gd name="T14" fmla="*/ 126 w 167"/>
                <a:gd name="T15" fmla="*/ 57 h 182"/>
                <a:gd name="T16" fmla="*/ 121 w 167"/>
                <a:gd name="T17" fmla="*/ 74 h 182"/>
                <a:gd name="T18" fmla="*/ 134 w 167"/>
                <a:gd name="T19" fmla="*/ 74 h 182"/>
                <a:gd name="T20" fmla="*/ 139 w 167"/>
                <a:gd name="T21" fmla="*/ 93 h 182"/>
                <a:gd name="T22" fmla="*/ 167 w 167"/>
                <a:gd name="T23" fmla="*/ 117 h 182"/>
                <a:gd name="T24" fmla="*/ 145 w 167"/>
                <a:gd name="T25" fmla="*/ 136 h 182"/>
                <a:gd name="T26" fmla="*/ 133 w 167"/>
                <a:gd name="T27" fmla="*/ 151 h 182"/>
                <a:gd name="T28" fmla="*/ 110 w 167"/>
                <a:gd name="T29" fmla="*/ 182 h 182"/>
                <a:gd name="T30" fmla="*/ 96 w 167"/>
                <a:gd name="T31" fmla="*/ 170 h 182"/>
                <a:gd name="T32" fmla="*/ 84 w 167"/>
                <a:gd name="T33" fmla="*/ 160 h 182"/>
                <a:gd name="T34" fmla="*/ 78 w 167"/>
                <a:gd name="T35" fmla="*/ 133 h 182"/>
                <a:gd name="T36" fmla="*/ 43 w 167"/>
                <a:gd name="T37" fmla="*/ 132 h 182"/>
                <a:gd name="T38" fmla="*/ 28 w 167"/>
                <a:gd name="T39" fmla="*/ 118 h 182"/>
                <a:gd name="T40" fmla="*/ 11 w 167"/>
                <a:gd name="T41" fmla="*/ 100 h 182"/>
                <a:gd name="T42" fmla="*/ 10 w 167"/>
                <a:gd name="T43" fmla="*/ 82 h 182"/>
                <a:gd name="T44" fmla="*/ 17 w 167"/>
                <a:gd name="T45" fmla="*/ 80 h 182"/>
                <a:gd name="T46" fmla="*/ 27 w 167"/>
                <a:gd name="T47" fmla="*/ 76 h 182"/>
                <a:gd name="T48" fmla="*/ 20 w 167"/>
                <a:gd name="T49" fmla="*/ 64 h 182"/>
                <a:gd name="T50" fmla="*/ 20 w 167"/>
                <a:gd name="T51" fmla="*/ 50 h 182"/>
                <a:gd name="T52" fmla="*/ 1 w 167"/>
                <a:gd name="T53" fmla="*/ 21 h 182"/>
                <a:gd name="T54" fmla="*/ 3 w 167"/>
                <a:gd name="T55" fmla="*/ 17 h 182"/>
                <a:gd name="T56" fmla="*/ 6 w 167"/>
                <a:gd name="T57" fmla="*/ 12 h 182"/>
                <a:gd name="T58" fmla="*/ 0 w 167"/>
                <a:gd name="T59" fmla="*/ 5 h 182"/>
                <a:gd name="T60" fmla="*/ 8 w 167"/>
                <a:gd name="T61" fmla="*/ 0 h 182"/>
                <a:gd name="T62" fmla="*/ 21 w 167"/>
                <a:gd name="T63" fmla="*/ 12 h 182"/>
                <a:gd name="T64" fmla="*/ 52 w 167"/>
                <a:gd name="T65" fmla="*/ 11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7" h="182">
                  <a:moveTo>
                    <a:pt x="52" y="11"/>
                  </a:moveTo>
                  <a:lnTo>
                    <a:pt x="61" y="22"/>
                  </a:lnTo>
                  <a:lnTo>
                    <a:pt x="83" y="19"/>
                  </a:lnTo>
                  <a:lnTo>
                    <a:pt x="97" y="45"/>
                  </a:lnTo>
                  <a:lnTo>
                    <a:pt x="105" y="47"/>
                  </a:lnTo>
                  <a:lnTo>
                    <a:pt x="109" y="44"/>
                  </a:lnTo>
                  <a:lnTo>
                    <a:pt x="114" y="40"/>
                  </a:lnTo>
                  <a:lnTo>
                    <a:pt x="126" y="57"/>
                  </a:lnTo>
                  <a:lnTo>
                    <a:pt x="121" y="74"/>
                  </a:lnTo>
                  <a:lnTo>
                    <a:pt x="134" y="74"/>
                  </a:lnTo>
                  <a:lnTo>
                    <a:pt x="139" y="93"/>
                  </a:lnTo>
                  <a:lnTo>
                    <a:pt x="167" y="117"/>
                  </a:lnTo>
                  <a:lnTo>
                    <a:pt x="145" y="136"/>
                  </a:lnTo>
                  <a:lnTo>
                    <a:pt x="133" y="151"/>
                  </a:lnTo>
                  <a:lnTo>
                    <a:pt x="110" y="182"/>
                  </a:lnTo>
                  <a:lnTo>
                    <a:pt x="96" y="170"/>
                  </a:lnTo>
                  <a:lnTo>
                    <a:pt x="84" y="160"/>
                  </a:lnTo>
                  <a:lnTo>
                    <a:pt x="78" y="133"/>
                  </a:lnTo>
                  <a:lnTo>
                    <a:pt x="43" y="132"/>
                  </a:lnTo>
                  <a:lnTo>
                    <a:pt x="28" y="118"/>
                  </a:lnTo>
                  <a:lnTo>
                    <a:pt x="11" y="100"/>
                  </a:lnTo>
                  <a:lnTo>
                    <a:pt x="10" y="82"/>
                  </a:lnTo>
                  <a:lnTo>
                    <a:pt x="17" y="80"/>
                  </a:lnTo>
                  <a:lnTo>
                    <a:pt x="27" y="76"/>
                  </a:lnTo>
                  <a:lnTo>
                    <a:pt x="20" y="64"/>
                  </a:lnTo>
                  <a:lnTo>
                    <a:pt x="20" y="50"/>
                  </a:lnTo>
                  <a:lnTo>
                    <a:pt x="1" y="21"/>
                  </a:lnTo>
                  <a:lnTo>
                    <a:pt x="3" y="17"/>
                  </a:lnTo>
                  <a:lnTo>
                    <a:pt x="6" y="12"/>
                  </a:lnTo>
                  <a:lnTo>
                    <a:pt x="0" y="5"/>
                  </a:lnTo>
                  <a:lnTo>
                    <a:pt x="8" y="0"/>
                  </a:lnTo>
                  <a:lnTo>
                    <a:pt x="21" y="12"/>
                  </a:lnTo>
                  <a:lnTo>
                    <a:pt x="52" y="11"/>
                  </a:lnTo>
                  <a:close/>
                </a:path>
              </a:pathLst>
            </a:custGeom>
            <a:solidFill>
              <a:srgbClr val="BA3A26"/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Freeform 3818">
              <a:extLst>
                <a:ext uri="{FF2B5EF4-FFF2-40B4-BE49-F238E27FC236}">
                  <a16:creationId xmlns:a16="http://schemas.microsoft.com/office/drawing/2014/main" id="{6A0AA249-D6C7-A177-D682-D98CCA2CA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400" y="9525"/>
              <a:ext cx="2571750" cy="1857375"/>
            </a:xfrm>
            <a:custGeom>
              <a:avLst/>
              <a:gdLst>
                <a:gd name="T0" fmla="*/ 268 w 270"/>
                <a:gd name="T1" fmla="*/ 171 h 195"/>
                <a:gd name="T2" fmla="*/ 256 w 270"/>
                <a:gd name="T3" fmla="*/ 187 h 195"/>
                <a:gd name="T4" fmla="*/ 254 w 270"/>
                <a:gd name="T5" fmla="*/ 190 h 195"/>
                <a:gd name="T6" fmla="*/ 235 w 270"/>
                <a:gd name="T7" fmla="*/ 195 h 195"/>
                <a:gd name="T8" fmla="*/ 234 w 270"/>
                <a:gd name="T9" fmla="*/ 195 h 195"/>
                <a:gd name="T10" fmla="*/ 230 w 270"/>
                <a:gd name="T11" fmla="*/ 184 h 195"/>
                <a:gd name="T12" fmla="*/ 232 w 270"/>
                <a:gd name="T13" fmla="*/ 168 h 195"/>
                <a:gd name="T14" fmla="*/ 222 w 270"/>
                <a:gd name="T15" fmla="*/ 158 h 195"/>
                <a:gd name="T16" fmla="*/ 213 w 270"/>
                <a:gd name="T17" fmla="*/ 136 h 195"/>
                <a:gd name="T18" fmla="*/ 208 w 270"/>
                <a:gd name="T19" fmla="*/ 140 h 195"/>
                <a:gd name="T20" fmla="*/ 206 w 270"/>
                <a:gd name="T21" fmla="*/ 141 h 195"/>
                <a:gd name="T22" fmla="*/ 202 w 270"/>
                <a:gd name="T23" fmla="*/ 144 h 195"/>
                <a:gd name="T24" fmla="*/ 189 w 270"/>
                <a:gd name="T25" fmla="*/ 155 h 195"/>
                <a:gd name="T26" fmla="*/ 178 w 270"/>
                <a:gd name="T27" fmla="*/ 153 h 195"/>
                <a:gd name="T28" fmla="*/ 179 w 270"/>
                <a:gd name="T29" fmla="*/ 158 h 195"/>
                <a:gd name="T30" fmla="*/ 156 w 270"/>
                <a:gd name="T31" fmla="*/ 161 h 195"/>
                <a:gd name="T32" fmla="*/ 155 w 270"/>
                <a:gd name="T33" fmla="*/ 161 h 195"/>
                <a:gd name="T34" fmla="*/ 146 w 270"/>
                <a:gd name="T35" fmla="*/ 156 h 195"/>
                <a:gd name="T36" fmla="*/ 132 w 270"/>
                <a:gd name="T37" fmla="*/ 147 h 195"/>
                <a:gd name="T38" fmla="*/ 98 w 270"/>
                <a:gd name="T39" fmla="*/ 165 h 195"/>
                <a:gd name="T40" fmla="*/ 96 w 270"/>
                <a:gd name="T41" fmla="*/ 167 h 195"/>
                <a:gd name="T42" fmla="*/ 95 w 270"/>
                <a:gd name="T43" fmla="*/ 168 h 195"/>
                <a:gd name="T44" fmla="*/ 79 w 270"/>
                <a:gd name="T45" fmla="*/ 173 h 195"/>
                <a:gd name="T46" fmla="*/ 79 w 270"/>
                <a:gd name="T47" fmla="*/ 173 h 195"/>
                <a:gd name="T48" fmla="*/ 79 w 270"/>
                <a:gd name="T49" fmla="*/ 169 h 195"/>
                <a:gd name="T50" fmla="*/ 77 w 270"/>
                <a:gd name="T51" fmla="*/ 160 h 195"/>
                <a:gd name="T52" fmla="*/ 77 w 270"/>
                <a:gd name="T53" fmla="*/ 159 h 195"/>
                <a:gd name="T54" fmla="*/ 77 w 270"/>
                <a:gd name="T55" fmla="*/ 156 h 195"/>
                <a:gd name="T56" fmla="*/ 82 w 270"/>
                <a:gd name="T57" fmla="*/ 155 h 195"/>
                <a:gd name="T58" fmla="*/ 86 w 270"/>
                <a:gd name="T59" fmla="*/ 153 h 195"/>
                <a:gd name="T60" fmla="*/ 74 w 270"/>
                <a:gd name="T61" fmla="*/ 148 h 195"/>
                <a:gd name="T62" fmla="*/ 74 w 270"/>
                <a:gd name="T63" fmla="*/ 151 h 195"/>
                <a:gd name="T64" fmla="*/ 74 w 270"/>
                <a:gd name="T65" fmla="*/ 155 h 195"/>
                <a:gd name="T66" fmla="*/ 53 w 270"/>
                <a:gd name="T67" fmla="*/ 139 h 195"/>
                <a:gd name="T68" fmla="*/ 54 w 270"/>
                <a:gd name="T69" fmla="*/ 136 h 195"/>
                <a:gd name="T70" fmla="*/ 55 w 270"/>
                <a:gd name="T71" fmla="*/ 132 h 195"/>
                <a:gd name="T72" fmla="*/ 62 w 270"/>
                <a:gd name="T73" fmla="*/ 107 h 195"/>
                <a:gd name="T74" fmla="*/ 46 w 270"/>
                <a:gd name="T75" fmla="*/ 76 h 195"/>
                <a:gd name="T76" fmla="*/ 52 w 270"/>
                <a:gd name="T77" fmla="*/ 71 h 195"/>
                <a:gd name="T78" fmla="*/ 48 w 270"/>
                <a:gd name="T79" fmla="*/ 60 h 195"/>
                <a:gd name="T80" fmla="*/ 32 w 270"/>
                <a:gd name="T81" fmla="*/ 55 h 195"/>
                <a:gd name="T82" fmla="*/ 33 w 270"/>
                <a:gd name="T83" fmla="*/ 48 h 195"/>
                <a:gd name="T84" fmla="*/ 32 w 270"/>
                <a:gd name="T85" fmla="*/ 47 h 195"/>
                <a:gd name="T86" fmla="*/ 19 w 270"/>
                <a:gd name="T87" fmla="*/ 31 h 195"/>
                <a:gd name="T88" fmla="*/ 0 w 270"/>
                <a:gd name="T89" fmla="*/ 23 h 195"/>
                <a:gd name="T90" fmla="*/ 48 w 270"/>
                <a:gd name="T91" fmla="*/ 3 h 195"/>
                <a:gd name="T92" fmla="*/ 56 w 270"/>
                <a:gd name="T93" fmla="*/ 0 h 195"/>
                <a:gd name="T94" fmla="*/ 72 w 270"/>
                <a:gd name="T95" fmla="*/ 6 h 195"/>
                <a:gd name="T96" fmla="*/ 69 w 270"/>
                <a:gd name="T97" fmla="*/ 0 h 195"/>
                <a:gd name="T98" fmla="*/ 135 w 270"/>
                <a:gd name="T99" fmla="*/ 14 h 195"/>
                <a:gd name="T100" fmla="*/ 184 w 270"/>
                <a:gd name="T101" fmla="*/ 13 h 195"/>
                <a:gd name="T102" fmla="*/ 230 w 270"/>
                <a:gd name="T103" fmla="*/ 53 h 195"/>
                <a:gd name="T104" fmla="*/ 232 w 270"/>
                <a:gd name="T105" fmla="*/ 62 h 195"/>
                <a:gd name="T106" fmla="*/ 233 w 270"/>
                <a:gd name="T107" fmla="*/ 77 h 195"/>
                <a:gd name="T108" fmla="*/ 235 w 270"/>
                <a:gd name="T109" fmla="*/ 95 h 195"/>
                <a:gd name="T110" fmla="*/ 233 w 270"/>
                <a:gd name="T111" fmla="*/ 103 h 195"/>
                <a:gd name="T112" fmla="*/ 239 w 270"/>
                <a:gd name="T113" fmla="*/ 103 h 195"/>
                <a:gd name="T114" fmla="*/ 265 w 270"/>
                <a:gd name="T115" fmla="*/ 124 h 195"/>
                <a:gd name="T116" fmla="*/ 270 w 270"/>
                <a:gd name="T117" fmla="*/ 128 h 195"/>
                <a:gd name="T118" fmla="*/ 270 w 270"/>
                <a:gd name="T119" fmla="*/ 135 h 195"/>
                <a:gd name="T120" fmla="*/ 270 w 270"/>
                <a:gd name="T121" fmla="*/ 144 h 195"/>
                <a:gd name="T122" fmla="*/ 269 w 270"/>
                <a:gd name="T123" fmla="*/ 149 h 195"/>
                <a:gd name="T124" fmla="*/ 268 w 270"/>
                <a:gd name="T125" fmla="*/ 17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0" h="195">
                  <a:moveTo>
                    <a:pt x="268" y="171"/>
                  </a:moveTo>
                  <a:lnTo>
                    <a:pt x="256" y="187"/>
                  </a:lnTo>
                  <a:lnTo>
                    <a:pt x="254" y="190"/>
                  </a:lnTo>
                  <a:lnTo>
                    <a:pt x="235" y="195"/>
                  </a:lnTo>
                  <a:lnTo>
                    <a:pt x="234" y="195"/>
                  </a:lnTo>
                  <a:lnTo>
                    <a:pt x="230" y="184"/>
                  </a:lnTo>
                  <a:lnTo>
                    <a:pt x="232" y="168"/>
                  </a:lnTo>
                  <a:lnTo>
                    <a:pt x="222" y="158"/>
                  </a:lnTo>
                  <a:lnTo>
                    <a:pt x="213" y="136"/>
                  </a:lnTo>
                  <a:lnTo>
                    <a:pt x="208" y="140"/>
                  </a:lnTo>
                  <a:lnTo>
                    <a:pt x="206" y="141"/>
                  </a:lnTo>
                  <a:lnTo>
                    <a:pt x="202" y="144"/>
                  </a:lnTo>
                  <a:lnTo>
                    <a:pt x="189" y="155"/>
                  </a:lnTo>
                  <a:lnTo>
                    <a:pt x="178" y="153"/>
                  </a:lnTo>
                  <a:lnTo>
                    <a:pt x="179" y="158"/>
                  </a:lnTo>
                  <a:lnTo>
                    <a:pt x="156" y="161"/>
                  </a:lnTo>
                  <a:lnTo>
                    <a:pt x="155" y="161"/>
                  </a:lnTo>
                  <a:lnTo>
                    <a:pt x="146" y="156"/>
                  </a:lnTo>
                  <a:lnTo>
                    <a:pt x="132" y="147"/>
                  </a:lnTo>
                  <a:lnTo>
                    <a:pt x="98" y="165"/>
                  </a:lnTo>
                  <a:lnTo>
                    <a:pt x="96" y="167"/>
                  </a:lnTo>
                  <a:lnTo>
                    <a:pt x="95" y="168"/>
                  </a:lnTo>
                  <a:lnTo>
                    <a:pt x="79" y="173"/>
                  </a:lnTo>
                  <a:lnTo>
                    <a:pt x="79" y="173"/>
                  </a:lnTo>
                  <a:lnTo>
                    <a:pt x="79" y="169"/>
                  </a:lnTo>
                  <a:lnTo>
                    <a:pt x="77" y="160"/>
                  </a:lnTo>
                  <a:lnTo>
                    <a:pt x="77" y="159"/>
                  </a:lnTo>
                  <a:lnTo>
                    <a:pt x="77" y="156"/>
                  </a:lnTo>
                  <a:lnTo>
                    <a:pt x="82" y="155"/>
                  </a:lnTo>
                  <a:lnTo>
                    <a:pt x="86" y="153"/>
                  </a:lnTo>
                  <a:lnTo>
                    <a:pt x="74" y="148"/>
                  </a:lnTo>
                  <a:lnTo>
                    <a:pt x="74" y="151"/>
                  </a:lnTo>
                  <a:lnTo>
                    <a:pt x="74" y="155"/>
                  </a:lnTo>
                  <a:lnTo>
                    <a:pt x="53" y="139"/>
                  </a:lnTo>
                  <a:lnTo>
                    <a:pt x="54" y="136"/>
                  </a:lnTo>
                  <a:lnTo>
                    <a:pt x="55" y="132"/>
                  </a:lnTo>
                  <a:lnTo>
                    <a:pt x="62" y="107"/>
                  </a:lnTo>
                  <a:lnTo>
                    <a:pt x="46" y="76"/>
                  </a:lnTo>
                  <a:lnTo>
                    <a:pt x="52" y="71"/>
                  </a:lnTo>
                  <a:lnTo>
                    <a:pt x="48" y="60"/>
                  </a:lnTo>
                  <a:lnTo>
                    <a:pt x="32" y="55"/>
                  </a:lnTo>
                  <a:lnTo>
                    <a:pt x="33" y="48"/>
                  </a:lnTo>
                  <a:lnTo>
                    <a:pt x="32" y="47"/>
                  </a:lnTo>
                  <a:lnTo>
                    <a:pt x="19" y="31"/>
                  </a:lnTo>
                  <a:lnTo>
                    <a:pt x="0" y="23"/>
                  </a:lnTo>
                  <a:lnTo>
                    <a:pt x="48" y="3"/>
                  </a:lnTo>
                  <a:lnTo>
                    <a:pt x="56" y="0"/>
                  </a:lnTo>
                  <a:lnTo>
                    <a:pt x="72" y="6"/>
                  </a:lnTo>
                  <a:lnTo>
                    <a:pt x="69" y="0"/>
                  </a:lnTo>
                  <a:lnTo>
                    <a:pt x="135" y="14"/>
                  </a:lnTo>
                  <a:lnTo>
                    <a:pt x="184" y="13"/>
                  </a:lnTo>
                  <a:lnTo>
                    <a:pt x="230" y="53"/>
                  </a:lnTo>
                  <a:lnTo>
                    <a:pt x="232" y="62"/>
                  </a:lnTo>
                  <a:lnTo>
                    <a:pt x="233" y="77"/>
                  </a:lnTo>
                  <a:lnTo>
                    <a:pt x="235" y="95"/>
                  </a:lnTo>
                  <a:lnTo>
                    <a:pt x="233" y="103"/>
                  </a:lnTo>
                  <a:lnTo>
                    <a:pt x="239" y="103"/>
                  </a:lnTo>
                  <a:lnTo>
                    <a:pt x="265" y="124"/>
                  </a:lnTo>
                  <a:lnTo>
                    <a:pt x="270" y="128"/>
                  </a:lnTo>
                  <a:lnTo>
                    <a:pt x="270" y="135"/>
                  </a:lnTo>
                  <a:lnTo>
                    <a:pt x="270" y="144"/>
                  </a:lnTo>
                  <a:lnTo>
                    <a:pt x="269" y="149"/>
                  </a:lnTo>
                  <a:lnTo>
                    <a:pt x="268" y="171"/>
                  </a:lnTo>
                  <a:close/>
                </a:path>
              </a:pathLst>
            </a:custGeom>
            <a:solidFill>
              <a:srgbClr val="C861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Freeform 3823">
              <a:extLst>
                <a:ext uri="{FF2B5EF4-FFF2-40B4-BE49-F238E27FC236}">
                  <a16:creationId xmlns:a16="http://schemas.microsoft.com/office/drawing/2014/main" id="{59C64EC9-86FD-8F8E-F136-28FFA7F5D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175" y="3238500"/>
              <a:ext cx="1323975" cy="1809750"/>
            </a:xfrm>
            <a:custGeom>
              <a:avLst/>
              <a:gdLst>
                <a:gd name="T0" fmla="*/ 96 w 139"/>
                <a:gd name="T1" fmla="*/ 9 h 190"/>
                <a:gd name="T2" fmla="*/ 120 w 139"/>
                <a:gd name="T3" fmla="*/ 34 h 190"/>
                <a:gd name="T4" fmla="*/ 134 w 139"/>
                <a:gd name="T5" fmla="*/ 49 h 190"/>
                <a:gd name="T6" fmla="*/ 138 w 139"/>
                <a:gd name="T7" fmla="*/ 52 h 190"/>
                <a:gd name="T8" fmla="*/ 122 w 139"/>
                <a:gd name="T9" fmla="*/ 63 h 190"/>
                <a:gd name="T10" fmla="*/ 122 w 139"/>
                <a:gd name="T11" fmla="*/ 66 h 190"/>
                <a:gd name="T12" fmla="*/ 122 w 139"/>
                <a:gd name="T13" fmla="*/ 76 h 190"/>
                <a:gd name="T14" fmla="*/ 122 w 139"/>
                <a:gd name="T15" fmla="*/ 88 h 190"/>
                <a:gd name="T16" fmla="*/ 129 w 139"/>
                <a:gd name="T17" fmla="*/ 102 h 190"/>
                <a:gd name="T18" fmla="*/ 121 w 139"/>
                <a:gd name="T19" fmla="*/ 111 h 190"/>
                <a:gd name="T20" fmla="*/ 128 w 139"/>
                <a:gd name="T21" fmla="*/ 120 h 190"/>
                <a:gd name="T22" fmla="*/ 135 w 139"/>
                <a:gd name="T23" fmla="*/ 129 h 190"/>
                <a:gd name="T24" fmla="*/ 134 w 139"/>
                <a:gd name="T25" fmla="*/ 134 h 190"/>
                <a:gd name="T26" fmla="*/ 131 w 139"/>
                <a:gd name="T27" fmla="*/ 150 h 190"/>
                <a:gd name="T28" fmla="*/ 139 w 139"/>
                <a:gd name="T29" fmla="*/ 152 h 190"/>
                <a:gd name="T30" fmla="*/ 117 w 139"/>
                <a:gd name="T31" fmla="*/ 169 h 190"/>
                <a:gd name="T32" fmla="*/ 124 w 139"/>
                <a:gd name="T33" fmla="*/ 182 h 190"/>
                <a:gd name="T34" fmla="*/ 122 w 139"/>
                <a:gd name="T35" fmla="*/ 183 h 190"/>
                <a:gd name="T36" fmla="*/ 113 w 139"/>
                <a:gd name="T37" fmla="*/ 190 h 190"/>
                <a:gd name="T38" fmla="*/ 99 w 139"/>
                <a:gd name="T39" fmla="*/ 176 h 190"/>
                <a:gd name="T40" fmla="*/ 87 w 139"/>
                <a:gd name="T41" fmla="*/ 165 h 190"/>
                <a:gd name="T42" fmla="*/ 71 w 139"/>
                <a:gd name="T43" fmla="*/ 166 h 190"/>
                <a:gd name="T44" fmla="*/ 67 w 139"/>
                <a:gd name="T45" fmla="*/ 167 h 190"/>
                <a:gd name="T46" fmla="*/ 78 w 139"/>
                <a:gd name="T47" fmla="*/ 173 h 190"/>
                <a:gd name="T48" fmla="*/ 68 w 139"/>
                <a:gd name="T49" fmla="*/ 177 h 190"/>
                <a:gd name="T50" fmla="*/ 51 w 139"/>
                <a:gd name="T51" fmla="*/ 168 h 190"/>
                <a:gd name="T52" fmla="*/ 42 w 139"/>
                <a:gd name="T53" fmla="*/ 166 h 190"/>
                <a:gd name="T54" fmla="*/ 29 w 139"/>
                <a:gd name="T55" fmla="*/ 135 h 190"/>
                <a:gd name="T56" fmla="*/ 17 w 139"/>
                <a:gd name="T57" fmla="*/ 108 h 190"/>
                <a:gd name="T58" fmla="*/ 1 w 139"/>
                <a:gd name="T59" fmla="*/ 81 h 190"/>
                <a:gd name="T60" fmla="*/ 0 w 139"/>
                <a:gd name="T61" fmla="*/ 79 h 190"/>
                <a:gd name="T62" fmla="*/ 6 w 139"/>
                <a:gd name="T63" fmla="*/ 61 h 190"/>
                <a:gd name="T64" fmla="*/ 13 w 139"/>
                <a:gd name="T65" fmla="*/ 56 h 190"/>
                <a:gd name="T66" fmla="*/ 5 w 139"/>
                <a:gd name="T67" fmla="*/ 41 h 190"/>
                <a:gd name="T68" fmla="*/ 3 w 139"/>
                <a:gd name="T69" fmla="*/ 38 h 190"/>
                <a:gd name="T70" fmla="*/ 0 w 139"/>
                <a:gd name="T71" fmla="*/ 10 h 190"/>
                <a:gd name="T72" fmla="*/ 4 w 139"/>
                <a:gd name="T73" fmla="*/ 11 h 190"/>
                <a:gd name="T74" fmla="*/ 13 w 139"/>
                <a:gd name="T75" fmla="*/ 11 h 190"/>
                <a:gd name="T76" fmla="*/ 18 w 139"/>
                <a:gd name="T77" fmla="*/ 7 h 190"/>
                <a:gd name="T78" fmla="*/ 23 w 139"/>
                <a:gd name="T79" fmla="*/ 3 h 190"/>
                <a:gd name="T80" fmla="*/ 36 w 139"/>
                <a:gd name="T81" fmla="*/ 0 h 190"/>
                <a:gd name="T82" fmla="*/ 60 w 139"/>
                <a:gd name="T83" fmla="*/ 7 h 190"/>
                <a:gd name="T84" fmla="*/ 60 w 139"/>
                <a:gd name="T85" fmla="*/ 7 h 190"/>
                <a:gd name="T86" fmla="*/ 65 w 139"/>
                <a:gd name="T87" fmla="*/ 14 h 190"/>
                <a:gd name="T88" fmla="*/ 77 w 139"/>
                <a:gd name="T89" fmla="*/ 7 h 190"/>
                <a:gd name="T90" fmla="*/ 79 w 139"/>
                <a:gd name="T91" fmla="*/ 6 h 190"/>
                <a:gd name="T92" fmla="*/ 81 w 139"/>
                <a:gd name="T93" fmla="*/ 7 h 190"/>
                <a:gd name="T94" fmla="*/ 91 w 139"/>
                <a:gd name="T95" fmla="*/ 15 h 190"/>
                <a:gd name="T96" fmla="*/ 96 w 139"/>
                <a:gd name="T97" fmla="*/ 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9" h="190">
                  <a:moveTo>
                    <a:pt x="96" y="9"/>
                  </a:moveTo>
                  <a:lnTo>
                    <a:pt x="120" y="34"/>
                  </a:lnTo>
                  <a:lnTo>
                    <a:pt x="134" y="49"/>
                  </a:lnTo>
                  <a:lnTo>
                    <a:pt x="138" y="52"/>
                  </a:lnTo>
                  <a:lnTo>
                    <a:pt x="122" y="63"/>
                  </a:lnTo>
                  <a:lnTo>
                    <a:pt x="122" y="66"/>
                  </a:lnTo>
                  <a:lnTo>
                    <a:pt x="122" y="76"/>
                  </a:lnTo>
                  <a:lnTo>
                    <a:pt x="122" y="88"/>
                  </a:lnTo>
                  <a:lnTo>
                    <a:pt x="129" y="102"/>
                  </a:lnTo>
                  <a:lnTo>
                    <a:pt x="121" y="111"/>
                  </a:lnTo>
                  <a:lnTo>
                    <a:pt x="128" y="120"/>
                  </a:lnTo>
                  <a:lnTo>
                    <a:pt x="135" y="129"/>
                  </a:lnTo>
                  <a:lnTo>
                    <a:pt x="134" y="134"/>
                  </a:lnTo>
                  <a:lnTo>
                    <a:pt x="131" y="150"/>
                  </a:lnTo>
                  <a:lnTo>
                    <a:pt x="139" y="152"/>
                  </a:lnTo>
                  <a:lnTo>
                    <a:pt x="117" y="169"/>
                  </a:lnTo>
                  <a:lnTo>
                    <a:pt x="124" y="182"/>
                  </a:lnTo>
                  <a:lnTo>
                    <a:pt x="122" y="183"/>
                  </a:lnTo>
                  <a:lnTo>
                    <a:pt x="113" y="190"/>
                  </a:lnTo>
                  <a:lnTo>
                    <a:pt x="99" y="176"/>
                  </a:lnTo>
                  <a:lnTo>
                    <a:pt x="87" y="165"/>
                  </a:lnTo>
                  <a:lnTo>
                    <a:pt x="71" y="166"/>
                  </a:lnTo>
                  <a:lnTo>
                    <a:pt x="67" y="167"/>
                  </a:lnTo>
                  <a:lnTo>
                    <a:pt x="78" y="173"/>
                  </a:lnTo>
                  <a:lnTo>
                    <a:pt x="68" y="177"/>
                  </a:lnTo>
                  <a:lnTo>
                    <a:pt x="51" y="168"/>
                  </a:lnTo>
                  <a:lnTo>
                    <a:pt x="42" y="166"/>
                  </a:lnTo>
                  <a:lnTo>
                    <a:pt x="29" y="135"/>
                  </a:lnTo>
                  <a:lnTo>
                    <a:pt x="17" y="108"/>
                  </a:lnTo>
                  <a:lnTo>
                    <a:pt x="1" y="81"/>
                  </a:lnTo>
                  <a:lnTo>
                    <a:pt x="0" y="79"/>
                  </a:lnTo>
                  <a:lnTo>
                    <a:pt x="6" y="61"/>
                  </a:lnTo>
                  <a:lnTo>
                    <a:pt x="13" y="56"/>
                  </a:lnTo>
                  <a:lnTo>
                    <a:pt x="5" y="41"/>
                  </a:lnTo>
                  <a:lnTo>
                    <a:pt x="3" y="38"/>
                  </a:lnTo>
                  <a:lnTo>
                    <a:pt x="0" y="10"/>
                  </a:lnTo>
                  <a:lnTo>
                    <a:pt x="4" y="11"/>
                  </a:lnTo>
                  <a:lnTo>
                    <a:pt x="13" y="11"/>
                  </a:lnTo>
                  <a:lnTo>
                    <a:pt x="18" y="7"/>
                  </a:lnTo>
                  <a:lnTo>
                    <a:pt x="23" y="3"/>
                  </a:lnTo>
                  <a:lnTo>
                    <a:pt x="36" y="0"/>
                  </a:lnTo>
                  <a:lnTo>
                    <a:pt x="60" y="7"/>
                  </a:lnTo>
                  <a:lnTo>
                    <a:pt x="60" y="7"/>
                  </a:lnTo>
                  <a:lnTo>
                    <a:pt x="65" y="14"/>
                  </a:lnTo>
                  <a:lnTo>
                    <a:pt x="77" y="7"/>
                  </a:lnTo>
                  <a:lnTo>
                    <a:pt x="79" y="6"/>
                  </a:lnTo>
                  <a:lnTo>
                    <a:pt x="81" y="7"/>
                  </a:lnTo>
                  <a:lnTo>
                    <a:pt x="91" y="15"/>
                  </a:lnTo>
                  <a:lnTo>
                    <a:pt x="96" y="9"/>
                  </a:lnTo>
                  <a:close/>
                </a:path>
              </a:pathLst>
            </a:custGeom>
            <a:solidFill>
              <a:srgbClr val="E3B0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Freeform 3824">
              <a:extLst>
                <a:ext uri="{FF2B5EF4-FFF2-40B4-BE49-F238E27FC236}">
                  <a16:creationId xmlns:a16="http://schemas.microsoft.com/office/drawing/2014/main" id="{C571218C-0E9F-8006-C7A1-C061BDAFA3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425" y="2238375"/>
              <a:ext cx="1685925" cy="1143000"/>
            </a:xfrm>
            <a:custGeom>
              <a:avLst/>
              <a:gdLst>
                <a:gd name="T0" fmla="*/ 161 w 177"/>
                <a:gd name="T1" fmla="*/ 31 h 120"/>
                <a:gd name="T2" fmla="*/ 177 w 177"/>
                <a:gd name="T3" fmla="*/ 36 h 120"/>
                <a:gd name="T4" fmla="*/ 171 w 177"/>
                <a:gd name="T5" fmla="*/ 62 h 120"/>
                <a:gd name="T6" fmla="*/ 158 w 177"/>
                <a:gd name="T7" fmla="*/ 67 h 120"/>
                <a:gd name="T8" fmla="*/ 170 w 177"/>
                <a:gd name="T9" fmla="*/ 87 h 120"/>
                <a:gd name="T10" fmla="*/ 158 w 177"/>
                <a:gd name="T11" fmla="*/ 95 h 120"/>
                <a:gd name="T12" fmla="*/ 150 w 177"/>
                <a:gd name="T13" fmla="*/ 99 h 120"/>
                <a:gd name="T14" fmla="*/ 135 w 177"/>
                <a:gd name="T15" fmla="*/ 109 h 120"/>
                <a:gd name="T16" fmla="*/ 130 w 177"/>
                <a:gd name="T17" fmla="*/ 112 h 120"/>
                <a:gd name="T18" fmla="*/ 121 w 177"/>
                <a:gd name="T19" fmla="*/ 120 h 120"/>
                <a:gd name="T20" fmla="*/ 109 w 177"/>
                <a:gd name="T21" fmla="*/ 111 h 120"/>
                <a:gd name="T22" fmla="*/ 95 w 177"/>
                <a:gd name="T23" fmla="*/ 119 h 120"/>
                <a:gd name="T24" fmla="*/ 90 w 177"/>
                <a:gd name="T25" fmla="*/ 112 h 120"/>
                <a:gd name="T26" fmla="*/ 53 w 177"/>
                <a:gd name="T27" fmla="*/ 108 h 120"/>
                <a:gd name="T28" fmla="*/ 43 w 177"/>
                <a:gd name="T29" fmla="*/ 116 h 120"/>
                <a:gd name="T30" fmla="*/ 30 w 177"/>
                <a:gd name="T31" fmla="*/ 115 h 120"/>
                <a:gd name="T32" fmla="*/ 13 w 177"/>
                <a:gd name="T33" fmla="*/ 110 h 120"/>
                <a:gd name="T34" fmla="*/ 12 w 177"/>
                <a:gd name="T35" fmla="*/ 105 h 120"/>
                <a:gd name="T36" fmla="*/ 11 w 177"/>
                <a:gd name="T37" fmla="*/ 92 h 120"/>
                <a:gd name="T38" fmla="*/ 11 w 177"/>
                <a:gd name="T39" fmla="*/ 68 h 120"/>
                <a:gd name="T40" fmla="*/ 22 w 177"/>
                <a:gd name="T41" fmla="*/ 57 h 120"/>
                <a:gd name="T42" fmla="*/ 3 w 177"/>
                <a:gd name="T43" fmla="*/ 13 h 120"/>
                <a:gd name="T44" fmla="*/ 33 w 177"/>
                <a:gd name="T45" fmla="*/ 0 h 120"/>
                <a:gd name="T46" fmla="*/ 59 w 177"/>
                <a:gd name="T47" fmla="*/ 6 h 120"/>
                <a:gd name="T48" fmla="*/ 74 w 177"/>
                <a:gd name="T49" fmla="*/ 6 h 120"/>
                <a:gd name="T50" fmla="*/ 71 w 177"/>
                <a:gd name="T51" fmla="*/ 27 h 120"/>
                <a:gd name="T52" fmla="*/ 95 w 177"/>
                <a:gd name="T53" fmla="*/ 54 h 120"/>
                <a:gd name="T54" fmla="*/ 105 w 177"/>
                <a:gd name="T55" fmla="*/ 40 h 120"/>
                <a:gd name="T56" fmla="*/ 103 w 177"/>
                <a:gd name="T57" fmla="*/ 26 h 120"/>
                <a:gd name="T58" fmla="*/ 108 w 177"/>
                <a:gd name="T59" fmla="*/ 26 h 120"/>
                <a:gd name="T60" fmla="*/ 126 w 177"/>
                <a:gd name="T61" fmla="*/ 22 h 120"/>
                <a:gd name="T62" fmla="*/ 142 w 177"/>
                <a:gd name="T63" fmla="*/ 33 h 120"/>
                <a:gd name="T64" fmla="*/ 159 w 177"/>
                <a:gd name="T65" fmla="*/ 24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7" h="120">
                  <a:moveTo>
                    <a:pt x="159" y="24"/>
                  </a:moveTo>
                  <a:lnTo>
                    <a:pt x="161" y="31"/>
                  </a:lnTo>
                  <a:lnTo>
                    <a:pt x="169" y="26"/>
                  </a:lnTo>
                  <a:lnTo>
                    <a:pt x="177" y="36"/>
                  </a:lnTo>
                  <a:lnTo>
                    <a:pt x="172" y="43"/>
                  </a:lnTo>
                  <a:lnTo>
                    <a:pt x="171" y="62"/>
                  </a:lnTo>
                  <a:lnTo>
                    <a:pt x="171" y="62"/>
                  </a:lnTo>
                  <a:lnTo>
                    <a:pt x="158" y="67"/>
                  </a:lnTo>
                  <a:lnTo>
                    <a:pt x="160" y="84"/>
                  </a:lnTo>
                  <a:lnTo>
                    <a:pt x="170" y="87"/>
                  </a:lnTo>
                  <a:lnTo>
                    <a:pt x="168" y="96"/>
                  </a:lnTo>
                  <a:lnTo>
                    <a:pt x="158" y="95"/>
                  </a:lnTo>
                  <a:lnTo>
                    <a:pt x="150" y="95"/>
                  </a:lnTo>
                  <a:lnTo>
                    <a:pt x="150" y="99"/>
                  </a:lnTo>
                  <a:lnTo>
                    <a:pt x="150" y="101"/>
                  </a:lnTo>
                  <a:lnTo>
                    <a:pt x="135" y="109"/>
                  </a:lnTo>
                  <a:lnTo>
                    <a:pt x="133" y="111"/>
                  </a:lnTo>
                  <a:lnTo>
                    <a:pt x="130" y="112"/>
                  </a:lnTo>
                  <a:lnTo>
                    <a:pt x="126" y="114"/>
                  </a:lnTo>
                  <a:lnTo>
                    <a:pt x="121" y="120"/>
                  </a:lnTo>
                  <a:lnTo>
                    <a:pt x="111" y="112"/>
                  </a:lnTo>
                  <a:lnTo>
                    <a:pt x="109" y="111"/>
                  </a:lnTo>
                  <a:lnTo>
                    <a:pt x="107" y="112"/>
                  </a:lnTo>
                  <a:lnTo>
                    <a:pt x="95" y="119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66" y="105"/>
                  </a:lnTo>
                  <a:lnTo>
                    <a:pt x="53" y="108"/>
                  </a:lnTo>
                  <a:lnTo>
                    <a:pt x="48" y="112"/>
                  </a:lnTo>
                  <a:lnTo>
                    <a:pt x="43" y="116"/>
                  </a:lnTo>
                  <a:lnTo>
                    <a:pt x="34" y="116"/>
                  </a:lnTo>
                  <a:lnTo>
                    <a:pt x="30" y="115"/>
                  </a:lnTo>
                  <a:lnTo>
                    <a:pt x="21" y="112"/>
                  </a:lnTo>
                  <a:lnTo>
                    <a:pt x="13" y="110"/>
                  </a:lnTo>
                  <a:lnTo>
                    <a:pt x="12" y="107"/>
                  </a:lnTo>
                  <a:lnTo>
                    <a:pt x="12" y="105"/>
                  </a:lnTo>
                  <a:lnTo>
                    <a:pt x="12" y="102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11" y="68"/>
                  </a:lnTo>
                  <a:lnTo>
                    <a:pt x="8" y="66"/>
                  </a:lnTo>
                  <a:lnTo>
                    <a:pt x="22" y="57"/>
                  </a:lnTo>
                  <a:lnTo>
                    <a:pt x="5" y="29"/>
                  </a:lnTo>
                  <a:lnTo>
                    <a:pt x="3" y="13"/>
                  </a:lnTo>
                  <a:lnTo>
                    <a:pt x="12" y="3"/>
                  </a:lnTo>
                  <a:lnTo>
                    <a:pt x="33" y="0"/>
                  </a:lnTo>
                  <a:lnTo>
                    <a:pt x="49" y="8"/>
                  </a:lnTo>
                  <a:lnTo>
                    <a:pt x="59" y="6"/>
                  </a:lnTo>
                  <a:lnTo>
                    <a:pt x="69" y="4"/>
                  </a:lnTo>
                  <a:lnTo>
                    <a:pt x="74" y="6"/>
                  </a:lnTo>
                  <a:lnTo>
                    <a:pt x="70" y="10"/>
                  </a:lnTo>
                  <a:lnTo>
                    <a:pt x="71" y="27"/>
                  </a:lnTo>
                  <a:lnTo>
                    <a:pt x="93" y="52"/>
                  </a:lnTo>
                  <a:lnTo>
                    <a:pt x="95" y="54"/>
                  </a:lnTo>
                  <a:lnTo>
                    <a:pt x="101" y="45"/>
                  </a:lnTo>
                  <a:lnTo>
                    <a:pt x="105" y="40"/>
                  </a:lnTo>
                  <a:lnTo>
                    <a:pt x="103" y="27"/>
                  </a:lnTo>
                  <a:lnTo>
                    <a:pt x="103" y="26"/>
                  </a:lnTo>
                  <a:lnTo>
                    <a:pt x="103" y="26"/>
                  </a:lnTo>
                  <a:lnTo>
                    <a:pt x="108" y="26"/>
                  </a:lnTo>
                  <a:lnTo>
                    <a:pt x="113" y="27"/>
                  </a:lnTo>
                  <a:lnTo>
                    <a:pt x="126" y="22"/>
                  </a:lnTo>
                  <a:lnTo>
                    <a:pt x="127" y="31"/>
                  </a:lnTo>
                  <a:lnTo>
                    <a:pt x="142" y="33"/>
                  </a:lnTo>
                  <a:lnTo>
                    <a:pt x="143" y="25"/>
                  </a:lnTo>
                  <a:lnTo>
                    <a:pt x="159" y="24"/>
                  </a:lnTo>
                  <a:close/>
                </a:path>
              </a:pathLst>
            </a:custGeom>
            <a:solidFill>
              <a:srgbClr val="E3B0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Freeform 3821">
              <a:extLst>
                <a:ext uri="{FF2B5EF4-FFF2-40B4-BE49-F238E27FC236}">
                  <a16:creationId xmlns:a16="http://schemas.microsoft.com/office/drawing/2014/main" id="{D1902E43-F769-6CD3-EECF-8F82A7B3C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3575" y="2486025"/>
              <a:ext cx="1514475" cy="1371600"/>
            </a:xfrm>
            <a:custGeom>
              <a:avLst/>
              <a:gdLst>
                <a:gd name="T0" fmla="*/ 159 w 159"/>
                <a:gd name="T1" fmla="*/ 104 h 144"/>
                <a:gd name="T2" fmla="*/ 157 w 159"/>
                <a:gd name="T3" fmla="*/ 121 h 144"/>
                <a:gd name="T4" fmla="*/ 157 w 159"/>
                <a:gd name="T5" fmla="*/ 125 h 144"/>
                <a:gd name="T6" fmla="*/ 145 w 159"/>
                <a:gd name="T7" fmla="*/ 124 h 144"/>
                <a:gd name="T8" fmla="*/ 144 w 159"/>
                <a:gd name="T9" fmla="*/ 128 h 144"/>
                <a:gd name="T10" fmla="*/ 143 w 159"/>
                <a:gd name="T11" fmla="*/ 134 h 144"/>
                <a:gd name="T12" fmla="*/ 112 w 159"/>
                <a:gd name="T13" fmla="*/ 135 h 144"/>
                <a:gd name="T14" fmla="*/ 99 w 159"/>
                <a:gd name="T15" fmla="*/ 123 h 144"/>
                <a:gd name="T16" fmla="*/ 91 w 159"/>
                <a:gd name="T17" fmla="*/ 128 h 144"/>
                <a:gd name="T18" fmla="*/ 97 w 159"/>
                <a:gd name="T19" fmla="*/ 135 h 144"/>
                <a:gd name="T20" fmla="*/ 94 w 159"/>
                <a:gd name="T21" fmla="*/ 140 h 144"/>
                <a:gd name="T22" fmla="*/ 92 w 159"/>
                <a:gd name="T23" fmla="*/ 144 h 144"/>
                <a:gd name="T24" fmla="*/ 77 w 159"/>
                <a:gd name="T25" fmla="*/ 140 h 144"/>
                <a:gd name="T26" fmla="*/ 76 w 159"/>
                <a:gd name="T27" fmla="*/ 139 h 144"/>
                <a:gd name="T28" fmla="*/ 75 w 159"/>
                <a:gd name="T29" fmla="*/ 138 h 144"/>
                <a:gd name="T30" fmla="*/ 71 w 159"/>
                <a:gd name="T31" fmla="*/ 132 h 144"/>
                <a:gd name="T32" fmla="*/ 64 w 159"/>
                <a:gd name="T33" fmla="*/ 132 h 144"/>
                <a:gd name="T34" fmla="*/ 42 w 159"/>
                <a:gd name="T35" fmla="*/ 131 h 144"/>
                <a:gd name="T36" fmla="*/ 38 w 159"/>
                <a:gd name="T37" fmla="*/ 128 h 144"/>
                <a:gd name="T38" fmla="*/ 24 w 159"/>
                <a:gd name="T39" fmla="*/ 113 h 144"/>
                <a:gd name="T40" fmla="*/ 0 w 159"/>
                <a:gd name="T41" fmla="*/ 88 h 144"/>
                <a:gd name="T42" fmla="*/ 4 w 159"/>
                <a:gd name="T43" fmla="*/ 86 h 144"/>
                <a:gd name="T44" fmla="*/ 7 w 159"/>
                <a:gd name="T45" fmla="*/ 85 h 144"/>
                <a:gd name="T46" fmla="*/ 9 w 159"/>
                <a:gd name="T47" fmla="*/ 83 h 144"/>
                <a:gd name="T48" fmla="*/ 24 w 159"/>
                <a:gd name="T49" fmla="*/ 75 h 144"/>
                <a:gd name="T50" fmla="*/ 24 w 159"/>
                <a:gd name="T51" fmla="*/ 73 h 144"/>
                <a:gd name="T52" fmla="*/ 24 w 159"/>
                <a:gd name="T53" fmla="*/ 69 h 144"/>
                <a:gd name="T54" fmla="*/ 32 w 159"/>
                <a:gd name="T55" fmla="*/ 69 h 144"/>
                <a:gd name="T56" fmla="*/ 42 w 159"/>
                <a:gd name="T57" fmla="*/ 70 h 144"/>
                <a:gd name="T58" fmla="*/ 44 w 159"/>
                <a:gd name="T59" fmla="*/ 61 h 144"/>
                <a:gd name="T60" fmla="*/ 34 w 159"/>
                <a:gd name="T61" fmla="*/ 58 h 144"/>
                <a:gd name="T62" fmla="*/ 32 w 159"/>
                <a:gd name="T63" fmla="*/ 41 h 144"/>
                <a:gd name="T64" fmla="*/ 45 w 159"/>
                <a:gd name="T65" fmla="*/ 36 h 144"/>
                <a:gd name="T66" fmla="*/ 45 w 159"/>
                <a:gd name="T67" fmla="*/ 36 h 144"/>
                <a:gd name="T68" fmla="*/ 46 w 159"/>
                <a:gd name="T69" fmla="*/ 17 h 144"/>
                <a:gd name="T70" fmla="*/ 51 w 159"/>
                <a:gd name="T71" fmla="*/ 10 h 144"/>
                <a:gd name="T72" fmla="*/ 43 w 159"/>
                <a:gd name="T73" fmla="*/ 0 h 144"/>
                <a:gd name="T74" fmla="*/ 56 w 159"/>
                <a:gd name="T75" fmla="*/ 6 h 144"/>
                <a:gd name="T76" fmla="*/ 58 w 159"/>
                <a:gd name="T77" fmla="*/ 17 h 144"/>
                <a:gd name="T78" fmla="*/ 78 w 159"/>
                <a:gd name="T79" fmla="*/ 25 h 144"/>
                <a:gd name="T80" fmla="*/ 92 w 159"/>
                <a:gd name="T81" fmla="*/ 57 h 144"/>
                <a:gd name="T82" fmla="*/ 94 w 159"/>
                <a:gd name="T83" fmla="*/ 57 h 144"/>
                <a:gd name="T84" fmla="*/ 105 w 159"/>
                <a:gd name="T85" fmla="*/ 56 h 144"/>
                <a:gd name="T86" fmla="*/ 107 w 159"/>
                <a:gd name="T87" fmla="*/ 86 h 144"/>
                <a:gd name="T88" fmla="*/ 107 w 159"/>
                <a:gd name="T89" fmla="*/ 90 h 144"/>
                <a:gd name="T90" fmla="*/ 128 w 159"/>
                <a:gd name="T91" fmla="*/ 90 h 144"/>
                <a:gd name="T92" fmla="*/ 130 w 159"/>
                <a:gd name="T93" fmla="*/ 86 h 144"/>
                <a:gd name="T94" fmla="*/ 132 w 159"/>
                <a:gd name="T95" fmla="*/ 83 h 144"/>
                <a:gd name="T96" fmla="*/ 135 w 159"/>
                <a:gd name="T97" fmla="*/ 86 h 144"/>
                <a:gd name="T98" fmla="*/ 138 w 159"/>
                <a:gd name="T99" fmla="*/ 90 h 144"/>
                <a:gd name="T100" fmla="*/ 144 w 159"/>
                <a:gd name="T101" fmla="*/ 100 h 144"/>
                <a:gd name="T102" fmla="*/ 159 w 159"/>
                <a:gd name="T103" fmla="*/ 10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9" h="144">
                  <a:moveTo>
                    <a:pt x="159" y="104"/>
                  </a:moveTo>
                  <a:lnTo>
                    <a:pt x="157" y="121"/>
                  </a:lnTo>
                  <a:lnTo>
                    <a:pt x="157" y="125"/>
                  </a:lnTo>
                  <a:lnTo>
                    <a:pt x="145" y="124"/>
                  </a:lnTo>
                  <a:lnTo>
                    <a:pt x="144" y="128"/>
                  </a:lnTo>
                  <a:lnTo>
                    <a:pt x="143" y="134"/>
                  </a:lnTo>
                  <a:lnTo>
                    <a:pt x="112" y="135"/>
                  </a:lnTo>
                  <a:lnTo>
                    <a:pt x="99" y="123"/>
                  </a:lnTo>
                  <a:lnTo>
                    <a:pt x="91" y="128"/>
                  </a:lnTo>
                  <a:lnTo>
                    <a:pt x="97" y="135"/>
                  </a:lnTo>
                  <a:lnTo>
                    <a:pt x="94" y="140"/>
                  </a:lnTo>
                  <a:lnTo>
                    <a:pt x="92" y="144"/>
                  </a:lnTo>
                  <a:lnTo>
                    <a:pt x="77" y="140"/>
                  </a:lnTo>
                  <a:lnTo>
                    <a:pt x="76" y="139"/>
                  </a:lnTo>
                  <a:lnTo>
                    <a:pt x="75" y="138"/>
                  </a:lnTo>
                  <a:lnTo>
                    <a:pt x="71" y="132"/>
                  </a:lnTo>
                  <a:lnTo>
                    <a:pt x="64" y="132"/>
                  </a:lnTo>
                  <a:lnTo>
                    <a:pt x="42" y="131"/>
                  </a:lnTo>
                  <a:lnTo>
                    <a:pt x="38" y="128"/>
                  </a:lnTo>
                  <a:lnTo>
                    <a:pt x="24" y="113"/>
                  </a:lnTo>
                  <a:lnTo>
                    <a:pt x="0" y="88"/>
                  </a:lnTo>
                  <a:lnTo>
                    <a:pt x="4" y="86"/>
                  </a:lnTo>
                  <a:lnTo>
                    <a:pt x="7" y="85"/>
                  </a:lnTo>
                  <a:lnTo>
                    <a:pt x="9" y="83"/>
                  </a:lnTo>
                  <a:lnTo>
                    <a:pt x="24" y="75"/>
                  </a:lnTo>
                  <a:lnTo>
                    <a:pt x="24" y="73"/>
                  </a:lnTo>
                  <a:lnTo>
                    <a:pt x="24" y="69"/>
                  </a:lnTo>
                  <a:lnTo>
                    <a:pt x="32" y="69"/>
                  </a:lnTo>
                  <a:lnTo>
                    <a:pt x="42" y="70"/>
                  </a:lnTo>
                  <a:lnTo>
                    <a:pt x="44" y="61"/>
                  </a:lnTo>
                  <a:lnTo>
                    <a:pt x="34" y="58"/>
                  </a:lnTo>
                  <a:lnTo>
                    <a:pt x="32" y="41"/>
                  </a:lnTo>
                  <a:lnTo>
                    <a:pt x="45" y="36"/>
                  </a:lnTo>
                  <a:lnTo>
                    <a:pt x="45" y="36"/>
                  </a:lnTo>
                  <a:lnTo>
                    <a:pt x="46" y="17"/>
                  </a:lnTo>
                  <a:lnTo>
                    <a:pt x="51" y="10"/>
                  </a:lnTo>
                  <a:lnTo>
                    <a:pt x="43" y="0"/>
                  </a:lnTo>
                  <a:lnTo>
                    <a:pt x="56" y="6"/>
                  </a:lnTo>
                  <a:lnTo>
                    <a:pt x="58" y="17"/>
                  </a:lnTo>
                  <a:lnTo>
                    <a:pt x="78" y="25"/>
                  </a:lnTo>
                  <a:lnTo>
                    <a:pt x="92" y="57"/>
                  </a:lnTo>
                  <a:lnTo>
                    <a:pt x="94" y="57"/>
                  </a:lnTo>
                  <a:lnTo>
                    <a:pt x="105" y="56"/>
                  </a:lnTo>
                  <a:lnTo>
                    <a:pt x="107" y="86"/>
                  </a:lnTo>
                  <a:lnTo>
                    <a:pt x="107" y="90"/>
                  </a:lnTo>
                  <a:lnTo>
                    <a:pt x="128" y="90"/>
                  </a:lnTo>
                  <a:lnTo>
                    <a:pt x="130" y="86"/>
                  </a:lnTo>
                  <a:lnTo>
                    <a:pt x="132" y="83"/>
                  </a:lnTo>
                  <a:lnTo>
                    <a:pt x="135" y="86"/>
                  </a:lnTo>
                  <a:lnTo>
                    <a:pt x="138" y="90"/>
                  </a:lnTo>
                  <a:lnTo>
                    <a:pt x="144" y="100"/>
                  </a:lnTo>
                  <a:lnTo>
                    <a:pt x="159" y="104"/>
                  </a:lnTo>
                  <a:close/>
                </a:path>
              </a:pathLst>
            </a:custGeom>
            <a:solidFill>
              <a:srgbClr val="E3B0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Freeform 3816">
              <a:extLst>
                <a:ext uri="{FF2B5EF4-FFF2-40B4-BE49-F238E27FC236}">
                  <a16:creationId xmlns:a16="http://schemas.microsoft.com/office/drawing/2014/main" id="{EE18A314-40E7-274B-DBFE-353C17C73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5650" y="3381375"/>
              <a:ext cx="1238250" cy="981075"/>
            </a:xfrm>
            <a:custGeom>
              <a:avLst/>
              <a:gdLst>
                <a:gd name="T0" fmla="*/ 64 w 130"/>
                <a:gd name="T1" fmla="*/ 1 h 103"/>
                <a:gd name="T2" fmla="*/ 70 w 130"/>
                <a:gd name="T3" fmla="*/ 20 h 103"/>
                <a:gd name="T4" fmla="*/ 85 w 130"/>
                <a:gd name="T5" fmla="*/ 29 h 103"/>
                <a:gd name="T6" fmla="*/ 85 w 130"/>
                <a:gd name="T7" fmla="*/ 29 h 103"/>
                <a:gd name="T8" fmla="*/ 88 w 130"/>
                <a:gd name="T9" fmla="*/ 28 h 103"/>
                <a:gd name="T10" fmla="*/ 89 w 130"/>
                <a:gd name="T11" fmla="*/ 27 h 103"/>
                <a:gd name="T12" fmla="*/ 96 w 130"/>
                <a:gd name="T13" fmla="*/ 25 h 103"/>
                <a:gd name="T14" fmla="*/ 105 w 130"/>
                <a:gd name="T15" fmla="*/ 46 h 103"/>
                <a:gd name="T16" fmla="*/ 115 w 130"/>
                <a:gd name="T17" fmla="*/ 47 h 103"/>
                <a:gd name="T18" fmla="*/ 130 w 130"/>
                <a:gd name="T19" fmla="*/ 67 h 103"/>
                <a:gd name="T20" fmla="*/ 123 w 130"/>
                <a:gd name="T21" fmla="*/ 71 h 103"/>
                <a:gd name="T22" fmla="*/ 121 w 130"/>
                <a:gd name="T23" fmla="*/ 72 h 103"/>
                <a:gd name="T24" fmla="*/ 121 w 130"/>
                <a:gd name="T25" fmla="*/ 72 h 103"/>
                <a:gd name="T26" fmla="*/ 120 w 130"/>
                <a:gd name="T27" fmla="*/ 72 h 103"/>
                <a:gd name="T28" fmla="*/ 106 w 130"/>
                <a:gd name="T29" fmla="*/ 74 h 103"/>
                <a:gd name="T30" fmla="*/ 92 w 130"/>
                <a:gd name="T31" fmla="*/ 74 h 103"/>
                <a:gd name="T32" fmla="*/ 100 w 130"/>
                <a:gd name="T33" fmla="*/ 83 h 103"/>
                <a:gd name="T34" fmla="*/ 88 w 130"/>
                <a:gd name="T35" fmla="*/ 91 h 103"/>
                <a:gd name="T36" fmla="*/ 87 w 130"/>
                <a:gd name="T37" fmla="*/ 100 h 103"/>
                <a:gd name="T38" fmla="*/ 82 w 130"/>
                <a:gd name="T39" fmla="*/ 103 h 103"/>
                <a:gd name="T40" fmla="*/ 69 w 130"/>
                <a:gd name="T41" fmla="*/ 103 h 103"/>
                <a:gd name="T42" fmla="*/ 74 w 130"/>
                <a:gd name="T43" fmla="*/ 86 h 103"/>
                <a:gd name="T44" fmla="*/ 62 w 130"/>
                <a:gd name="T45" fmla="*/ 69 h 103"/>
                <a:gd name="T46" fmla="*/ 57 w 130"/>
                <a:gd name="T47" fmla="*/ 73 h 103"/>
                <a:gd name="T48" fmla="*/ 53 w 130"/>
                <a:gd name="T49" fmla="*/ 76 h 103"/>
                <a:gd name="T50" fmla="*/ 45 w 130"/>
                <a:gd name="T51" fmla="*/ 74 h 103"/>
                <a:gd name="T52" fmla="*/ 31 w 130"/>
                <a:gd name="T53" fmla="*/ 48 h 103"/>
                <a:gd name="T54" fmla="*/ 9 w 130"/>
                <a:gd name="T55" fmla="*/ 51 h 103"/>
                <a:gd name="T56" fmla="*/ 0 w 130"/>
                <a:gd name="T57" fmla="*/ 40 h 103"/>
                <a:gd name="T58" fmla="*/ 1 w 130"/>
                <a:gd name="T59" fmla="*/ 34 h 103"/>
                <a:gd name="T60" fmla="*/ 2 w 130"/>
                <a:gd name="T61" fmla="*/ 30 h 103"/>
                <a:gd name="T62" fmla="*/ 14 w 130"/>
                <a:gd name="T63" fmla="*/ 31 h 103"/>
                <a:gd name="T64" fmla="*/ 14 w 130"/>
                <a:gd name="T65" fmla="*/ 27 h 103"/>
                <a:gd name="T66" fmla="*/ 16 w 130"/>
                <a:gd name="T67" fmla="*/ 10 h 103"/>
                <a:gd name="T68" fmla="*/ 20 w 130"/>
                <a:gd name="T69" fmla="*/ 14 h 103"/>
                <a:gd name="T70" fmla="*/ 37 w 130"/>
                <a:gd name="T71" fmla="*/ 6 h 103"/>
                <a:gd name="T72" fmla="*/ 43 w 130"/>
                <a:gd name="T73" fmla="*/ 11 h 103"/>
                <a:gd name="T74" fmla="*/ 54 w 130"/>
                <a:gd name="T75" fmla="*/ 1 h 103"/>
                <a:gd name="T76" fmla="*/ 54 w 130"/>
                <a:gd name="T77" fmla="*/ 0 h 103"/>
                <a:gd name="T78" fmla="*/ 64 w 130"/>
                <a:gd name="T79" fmla="*/ 1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0" h="103">
                  <a:moveTo>
                    <a:pt x="64" y="1"/>
                  </a:moveTo>
                  <a:lnTo>
                    <a:pt x="70" y="20"/>
                  </a:lnTo>
                  <a:lnTo>
                    <a:pt x="85" y="29"/>
                  </a:lnTo>
                  <a:lnTo>
                    <a:pt x="85" y="29"/>
                  </a:lnTo>
                  <a:lnTo>
                    <a:pt x="88" y="28"/>
                  </a:lnTo>
                  <a:lnTo>
                    <a:pt x="89" y="27"/>
                  </a:lnTo>
                  <a:lnTo>
                    <a:pt x="96" y="25"/>
                  </a:lnTo>
                  <a:lnTo>
                    <a:pt x="105" y="46"/>
                  </a:lnTo>
                  <a:lnTo>
                    <a:pt x="115" y="47"/>
                  </a:lnTo>
                  <a:lnTo>
                    <a:pt x="130" y="67"/>
                  </a:lnTo>
                  <a:lnTo>
                    <a:pt x="123" y="71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0" y="72"/>
                  </a:lnTo>
                  <a:lnTo>
                    <a:pt x="106" y="74"/>
                  </a:lnTo>
                  <a:lnTo>
                    <a:pt x="92" y="74"/>
                  </a:lnTo>
                  <a:lnTo>
                    <a:pt x="100" y="83"/>
                  </a:lnTo>
                  <a:lnTo>
                    <a:pt x="88" y="91"/>
                  </a:lnTo>
                  <a:lnTo>
                    <a:pt x="87" y="100"/>
                  </a:lnTo>
                  <a:lnTo>
                    <a:pt x="82" y="103"/>
                  </a:lnTo>
                  <a:lnTo>
                    <a:pt x="69" y="103"/>
                  </a:lnTo>
                  <a:lnTo>
                    <a:pt x="74" y="86"/>
                  </a:lnTo>
                  <a:lnTo>
                    <a:pt x="62" y="69"/>
                  </a:lnTo>
                  <a:lnTo>
                    <a:pt x="57" y="73"/>
                  </a:lnTo>
                  <a:lnTo>
                    <a:pt x="53" y="76"/>
                  </a:lnTo>
                  <a:lnTo>
                    <a:pt x="45" y="74"/>
                  </a:lnTo>
                  <a:lnTo>
                    <a:pt x="31" y="48"/>
                  </a:lnTo>
                  <a:lnTo>
                    <a:pt x="9" y="51"/>
                  </a:lnTo>
                  <a:lnTo>
                    <a:pt x="0" y="40"/>
                  </a:lnTo>
                  <a:lnTo>
                    <a:pt x="1" y="34"/>
                  </a:lnTo>
                  <a:lnTo>
                    <a:pt x="2" y="30"/>
                  </a:lnTo>
                  <a:lnTo>
                    <a:pt x="14" y="31"/>
                  </a:lnTo>
                  <a:lnTo>
                    <a:pt x="14" y="27"/>
                  </a:lnTo>
                  <a:lnTo>
                    <a:pt x="16" y="10"/>
                  </a:lnTo>
                  <a:lnTo>
                    <a:pt x="20" y="14"/>
                  </a:lnTo>
                  <a:lnTo>
                    <a:pt x="37" y="6"/>
                  </a:lnTo>
                  <a:lnTo>
                    <a:pt x="43" y="11"/>
                  </a:lnTo>
                  <a:lnTo>
                    <a:pt x="54" y="1"/>
                  </a:lnTo>
                  <a:lnTo>
                    <a:pt x="54" y="0"/>
                  </a:lnTo>
                  <a:lnTo>
                    <a:pt x="64" y="1"/>
                  </a:lnTo>
                  <a:close/>
                </a:path>
              </a:pathLst>
            </a:custGeom>
            <a:solidFill>
              <a:srgbClr val="BA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Freeform 3807">
              <a:extLst>
                <a:ext uri="{FF2B5EF4-FFF2-40B4-BE49-F238E27FC236}">
                  <a16:creationId xmlns:a16="http://schemas.microsoft.com/office/drawing/2014/main" id="{087ED4AB-05EA-CCB7-A4A6-A74A423E33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6700" y="3057525"/>
              <a:ext cx="1143000" cy="1733550"/>
            </a:xfrm>
            <a:custGeom>
              <a:avLst/>
              <a:gdLst>
                <a:gd name="T0" fmla="*/ 94 w 120"/>
                <a:gd name="T1" fmla="*/ 27 h 182"/>
                <a:gd name="T2" fmla="*/ 90 w 120"/>
                <a:gd name="T3" fmla="*/ 33 h 182"/>
                <a:gd name="T4" fmla="*/ 97 w 120"/>
                <a:gd name="T5" fmla="*/ 47 h 182"/>
                <a:gd name="T6" fmla="*/ 94 w 120"/>
                <a:gd name="T7" fmla="*/ 57 h 182"/>
                <a:gd name="T8" fmla="*/ 83 w 120"/>
                <a:gd name="T9" fmla="*/ 58 h 182"/>
                <a:gd name="T10" fmla="*/ 82 w 120"/>
                <a:gd name="T11" fmla="*/ 66 h 182"/>
                <a:gd name="T12" fmla="*/ 93 w 120"/>
                <a:gd name="T13" fmla="*/ 89 h 182"/>
                <a:gd name="T14" fmla="*/ 97 w 120"/>
                <a:gd name="T15" fmla="*/ 94 h 182"/>
                <a:gd name="T16" fmla="*/ 102 w 120"/>
                <a:gd name="T17" fmla="*/ 97 h 182"/>
                <a:gd name="T18" fmla="*/ 108 w 120"/>
                <a:gd name="T19" fmla="*/ 101 h 182"/>
                <a:gd name="T20" fmla="*/ 112 w 120"/>
                <a:gd name="T21" fmla="*/ 109 h 182"/>
                <a:gd name="T22" fmla="*/ 120 w 120"/>
                <a:gd name="T23" fmla="*/ 123 h 182"/>
                <a:gd name="T24" fmla="*/ 112 w 120"/>
                <a:gd name="T25" fmla="*/ 133 h 182"/>
                <a:gd name="T26" fmla="*/ 104 w 120"/>
                <a:gd name="T27" fmla="*/ 144 h 182"/>
                <a:gd name="T28" fmla="*/ 104 w 120"/>
                <a:gd name="T29" fmla="*/ 144 h 182"/>
                <a:gd name="T30" fmla="*/ 94 w 120"/>
                <a:gd name="T31" fmla="*/ 139 h 182"/>
                <a:gd name="T32" fmla="*/ 94 w 120"/>
                <a:gd name="T33" fmla="*/ 139 h 182"/>
                <a:gd name="T34" fmla="*/ 91 w 120"/>
                <a:gd name="T35" fmla="*/ 141 h 182"/>
                <a:gd name="T36" fmla="*/ 88 w 120"/>
                <a:gd name="T37" fmla="*/ 143 h 182"/>
                <a:gd name="T38" fmla="*/ 83 w 120"/>
                <a:gd name="T39" fmla="*/ 146 h 182"/>
                <a:gd name="T40" fmla="*/ 82 w 120"/>
                <a:gd name="T41" fmla="*/ 152 h 182"/>
                <a:gd name="T42" fmla="*/ 81 w 120"/>
                <a:gd name="T43" fmla="*/ 151 h 182"/>
                <a:gd name="T44" fmla="*/ 77 w 120"/>
                <a:gd name="T45" fmla="*/ 151 h 182"/>
                <a:gd name="T46" fmla="*/ 63 w 120"/>
                <a:gd name="T47" fmla="*/ 151 h 182"/>
                <a:gd name="T48" fmla="*/ 63 w 120"/>
                <a:gd name="T49" fmla="*/ 151 h 182"/>
                <a:gd name="T50" fmla="*/ 63 w 120"/>
                <a:gd name="T51" fmla="*/ 151 h 182"/>
                <a:gd name="T52" fmla="*/ 63 w 120"/>
                <a:gd name="T53" fmla="*/ 151 h 182"/>
                <a:gd name="T54" fmla="*/ 63 w 120"/>
                <a:gd name="T55" fmla="*/ 151 h 182"/>
                <a:gd name="T56" fmla="*/ 52 w 120"/>
                <a:gd name="T57" fmla="*/ 161 h 182"/>
                <a:gd name="T58" fmla="*/ 53 w 120"/>
                <a:gd name="T59" fmla="*/ 170 h 182"/>
                <a:gd name="T60" fmla="*/ 36 w 120"/>
                <a:gd name="T61" fmla="*/ 182 h 182"/>
                <a:gd name="T62" fmla="*/ 33 w 120"/>
                <a:gd name="T63" fmla="*/ 180 h 182"/>
                <a:gd name="T64" fmla="*/ 5 w 120"/>
                <a:gd name="T65" fmla="*/ 156 h 182"/>
                <a:gd name="T66" fmla="*/ 0 w 120"/>
                <a:gd name="T67" fmla="*/ 137 h 182"/>
                <a:gd name="T68" fmla="*/ 5 w 120"/>
                <a:gd name="T69" fmla="*/ 134 h 182"/>
                <a:gd name="T70" fmla="*/ 6 w 120"/>
                <a:gd name="T71" fmla="*/ 125 h 182"/>
                <a:gd name="T72" fmla="*/ 18 w 120"/>
                <a:gd name="T73" fmla="*/ 117 h 182"/>
                <a:gd name="T74" fmla="*/ 10 w 120"/>
                <a:gd name="T75" fmla="*/ 108 h 182"/>
                <a:gd name="T76" fmla="*/ 24 w 120"/>
                <a:gd name="T77" fmla="*/ 108 h 182"/>
                <a:gd name="T78" fmla="*/ 38 w 120"/>
                <a:gd name="T79" fmla="*/ 106 h 182"/>
                <a:gd name="T80" fmla="*/ 39 w 120"/>
                <a:gd name="T81" fmla="*/ 106 h 182"/>
                <a:gd name="T82" fmla="*/ 39 w 120"/>
                <a:gd name="T83" fmla="*/ 106 h 182"/>
                <a:gd name="T84" fmla="*/ 41 w 120"/>
                <a:gd name="T85" fmla="*/ 105 h 182"/>
                <a:gd name="T86" fmla="*/ 48 w 120"/>
                <a:gd name="T87" fmla="*/ 101 h 182"/>
                <a:gd name="T88" fmla="*/ 33 w 120"/>
                <a:gd name="T89" fmla="*/ 81 h 182"/>
                <a:gd name="T90" fmla="*/ 23 w 120"/>
                <a:gd name="T91" fmla="*/ 80 h 182"/>
                <a:gd name="T92" fmla="*/ 14 w 120"/>
                <a:gd name="T93" fmla="*/ 59 h 182"/>
                <a:gd name="T94" fmla="*/ 16 w 120"/>
                <a:gd name="T95" fmla="*/ 58 h 182"/>
                <a:gd name="T96" fmla="*/ 29 w 120"/>
                <a:gd name="T97" fmla="*/ 51 h 182"/>
                <a:gd name="T98" fmla="*/ 33 w 120"/>
                <a:gd name="T99" fmla="*/ 52 h 182"/>
                <a:gd name="T100" fmla="*/ 45 w 120"/>
                <a:gd name="T101" fmla="*/ 53 h 182"/>
                <a:gd name="T102" fmla="*/ 39 w 120"/>
                <a:gd name="T103" fmla="*/ 48 h 182"/>
                <a:gd name="T104" fmla="*/ 44 w 120"/>
                <a:gd name="T105" fmla="*/ 28 h 182"/>
                <a:gd name="T106" fmla="*/ 44 w 120"/>
                <a:gd name="T107" fmla="*/ 26 h 182"/>
                <a:gd name="T108" fmla="*/ 49 w 120"/>
                <a:gd name="T109" fmla="*/ 9 h 182"/>
                <a:gd name="T110" fmla="*/ 49 w 120"/>
                <a:gd name="T111" fmla="*/ 9 h 182"/>
                <a:gd name="T112" fmla="*/ 49 w 120"/>
                <a:gd name="T113" fmla="*/ 9 h 182"/>
                <a:gd name="T114" fmla="*/ 58 w 120"/>
                <a:gd name="T115" fmla="*/ 8 h 182"/>
                <a:gd name="T116" fmla="*/ 64 w 120"/>
                <a:gd name="T117" fmla="*/ 1 h 182"/>
                <a:gd name="T118" fmla="*/ 70 w 120"/>
                <a:gd name="T119" fmla="*/ 1 h 182"/>
                <a:gd name="T120" fmla="*/ 81 w 120"/>
                <a:gd name="T121" fmla="*/ 0 h 182"/>
                <a:gd name="T122" fmla="*/ 94 w 120"/>
                <a:gd name="T123" fmla="*/ 26 h 182"/>
                <a:gd name="T124" fmla="*/ 94 w 120"/>
                <a:gd name="T125" fmla="*/ 2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0" h="182">
                  <a:moveTo>
                    <a:pt x="94" y="27"/>
                  </a:moveTo>
                  <a:lnTo>
                    <a:pt x="90" y="33"/>
                  </a:lnTo>
                  <a:lnTo>
                    <a:pt x="97" y="47"/>
                  </a:lnTo>
                  <a:lnTo>
                    <a:pt x="94" y="57"/>
                  </a:lnTo>
                  <a:lnTo>
                    <a:pt x="83" y="58"/>
                  </a:lnTo>
                  <a:lnTo>
                    <a:pt x="82" y="66"/>
                  </a:lnTo>
                  <a:lnTo>
                    <a:pt x="93" y="89"/>
                  </a:lnTo>
                  <a:lnTo>
                    <a:pt x="97" y="94"/>
                  </a:lnTo>
                  <a:lnTo>
                    <a:pt x="102" y="97"/>
                  </a:lnTo>
                  <a:lnTo>
                    <a:pt x="108" y="101"/>
                  </a:lnTo>
                  <a:lnTo>
                    <a:pt x="112" y="109"/>
                  </a:lnTo>
                  <a:lnTo>
                    <a:pt x="120" y="123"/>
                  </a:lnTo>
                  <a:lnTo>
                    <a:pt x="112" y="133"/>
                  </a:lnTo>
                  <a:lnTo>
                    <a:pt x="104" y="144"/>
                  </a:lnTo>
                  <a:lnTo>
                    <a:pt x="104" y="144"/>
                  </a:lnTo>
                  <a:lnTo>
                    <a:pt x="94" y="139"/>
                  </a:lnTo>
                  <a:lnTo>
                    <a:pt x="94" y="139"/>
                  </a:lnTo>
                  <a:lnTo>
                    <a:pt x="91" y="141"/>
                  </a:lnTo>
                  <a:lnTo>
                    <a:pt x="88" y="143"/>
                  </a:lnTo>
                  <a:lnTo>
                    <a:pt x="83" y="146"/>
                  </a:lnTo>
                  <a:lnTo>
                    <a:pt x="82" y="152"/>
                  </a:lnTo>
                  <a:lnTo>
                    <a:pt x="81" y="151"/>
                  </a:lnTo>
                  <a:lnTo>
                    <a:pt x="77" y="151"/>
                  </a:lnTo>
                  <a:lnTo>
                    <a:pt x="63" y="151"/>
                  </a:lnTo>
                  <a:lnTo>
                    <a:pt x="63" y="151"/>
                  </a:lnTo>
                  <a:lnTo>
                    <a:pt x="63" y="151"/>
                  </a:lnTo>
                  <a:lnTo>
                    <a:pt x="63" y="151"/>
                  </a:lnTo>
                  <a:lnTo>
                    <a:pt x="63" y="151"/>
                  </a:lnTo>
                  <a:lnTo>
                    <a:pt x="52" y="161"/>
                  </a:lnTo>
                  <a:lnTo>
                    <a:pt x="53" y="170"/>
                  </a:lnTo>
                  <a:lnTo>
                    <a:pt x="36" y="182"/>
                  </a:lnTo>
                  <a:lnTo>
                    <a:pt x="33" y="180"/>
                  </a:lnTo>
                  <a:lnTo>
                    <a:pt x="5" y="156"/>
                  </a:lnTo>
                  <a:lnTo>
                    <a:pt x="0" y="137"/>
                  </a:lnTo>
                  <a:lnTo>
                    <a:pt x="5" y="134"/>
                  </a:lnTo>
                  <a:lnTo>
                    <a:pt x="6" y="125"/>
                  </a:lnTo>
                  <a:lnTo>
                    <a:pt x="18" y="117"/>
                  </a:lnTo>
                  <a:lnTo>
                    <a:pt x="10" y="108"/>
                  </a:lnTo>
                  <a:lnTo>
                    <a:pt x="24" y="108"/>
                  </a:lnTo>
                  <a:lnTo>
                    <a:pt x="38" y="106"/>
                  </a:lnTo>
                  <a:lnTo>
                    <a:pt x="39" y="106"/>
                  </a:lnTo>
                  <a:lnTo>
                    <a:pt x="39" y="106"/>
                  </a:lnTo>
                  <a:lnTo>
                    <a:pt x="41" y="105"/>
                  </a:lnTo>
                  <a:lnTo>
                    <a:pt x="48" y="101"/>
                  </a:lnTo>
                  <a:lnTo>
                    <a:pt x="33" y="81"/>
                  </a:lnTo>
                  <a:lnTo>
                    <a:pt x="23" y="80"/>
                  </a:lnTo>
                  <a:lnTo>
                    <a:pt x="14" y="59"/>
                  </a:lnTo>
                  <a:lnTo>
                    <a:pt x="16" y="58"/>
                  </a:lnTo>
                  <a:lnTo>
                    <a:pt x="29" y="51"/>
                  </a:lnTo>
                  <a:lnTo>
                    <a:pt x="33" y="52"/>
                  </a:lnTo>
                  <a:lnTo>
                    <a:pt x="45" y="53"/>
                  </a:lnTo>
                  <a:lnTo>
                    <a:pt x="39" y="48"/>
                  </a:lnTo>
                  <a:lnTo>
                    <a:pt x="44" y="28"/>
                  </a:lnTo>
                  <a:lnTo>
                    <a:pt x="44" y="26"/>
                  </a:lnTo>
                  <a:lnTo>
                    <a:pt x="49" y="9"/>
                  </a:lnTo>
                  <a:lnTo>
                    <a:pt x="49" y="9"/>
                  </a:lnTo>
                  <a:lnTo>
                    <a:pt x="49" y="9"/>
                  </a:lnTo>
                  <a:lnTo>
                    <a:pt x="58" y="8"/>
                  </a:lnTo>
                  <a:lnTo>
                    <a:pt x="64" y="1"/>
                  </a:lnTo>
                  <a:lnTo>
                    <a:pt x="70" y="1"/>
                  </a:lnTo>
                  <a:lnTo>
                    <a:pt x="81" y="0"/>
                  </a:lnTo>
                  <a:lnTo>
                    <a:pt x="94" y="26"/>
                  </a:lnTo>
                  <a:lnTo>
                    <a:pt x="94" y="27"/>
                  </a:lnTo>
                  <a:close/>
                </a:path>
              </a:pathLst>
            </a:custGeom>
            <a:solidFill>
              <a:srgbClr val="BA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Freeform 3825">
              <a:extLst>
                <a:ext uri="{FF2B5EF4-FFF2-40B4-BE49-F238E27FC236}">
                  <a16:creationId xmlns:a16="http://schemas.microsoft.com/office/drawing/2014/main" id="{208C585A-F8E7-0C94-90A5-6D6EBCE80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5" y="142875"/>
              <a:ext cx="2486025" cy="2609850"/>
            </a:xfrm>
            <a:custGeom>
              <a:avLst/>
              <a:gdLst>
                <a:gd name="T0" fmla="*/ 194 w 261"/>
                <a:gd name="T1" fmla="*/ 17 h 274"/>
                <a:gd name="T2" fmla="*/ 208 w 261"/>
                <a:gd name="T3" fmla="*/ 34 h 274"/>
                <a:gd name="T4" fmla="*/ 223 w 261"/>
                <a:gd name="T5" fmla="*/ 46 h 274"/>
                <a:gd name="T6" fmla="*/ 221 w 261"/>
                <a:gd name="T7" fmla="*/ 62 h 274"/>
                <a:gd name="T8" fmla="*/ 230 w 261"/>
                <a:gd name="T9" fmla="*/ 118 h 274"/>
                <a:gd name="T10" fmla="*/ 228 w 261"/>
                <a:gd name="T11" fmla="*/ 125 h 274"/>
                <a:gd name="T12" fmla="*/ 249 w 261"/>
                <a:gd name="T13" fmla="*/ 137 h 274"/>
                <a:gd name="T14" fmla="*/ 261 w 261"/>
                <a:gd name="T15" fmla="*/ 139 h 274"/>
                <a:gd name="T16" fmla="*/ 252 w 261"/>
                <a:gd name="T17" fmla="*/ 142 h 274"/>
                <a:gd name="T18" fmla="*/ 252 w 261"/>
                <a:gd name="T19" fmla="*/ 146 h 274"/>
                <a:gd name="T20" fmla="*/ 254 w 261"/>
                <a:gd name="T21" fmla="*/ 159 h 274"/>
                <a:gd name="T22" fmla="*/ 251 w 261"/>
                <a:gd name="T23" fmla="*/ 175 h 274"/>
                <a:gd name="T24" fmla="*/ 241 w 261"/>
                <a:gd name="T25" fmla="*/ 175 h 274"/>
                <a:gd name="T26" fmla="*/ 233 w 261"/>
                <a:gd name="T27" fmla="*/ 183 h 274"/>
                <a:gd name="T28" fmla="*/ 239 w 261"/>
                <a:gd name="T29" fmla="*/ 196 h 274"/>
                <a:gd name="T30" fmla="*/ 232 w 261"/>
                <a:gd name="T31" fmla="*/ 201 h 274"/>
                <a:gd name="T32" fmla="*/ 241 w 261"/>
                <a:gd name="T33" fmla="*/ 227 h 274"/>
                <a:gd name="T34" fmla="*/ 242 w 261"/>
                <a:gd name="T35" fmla="*/ 234 h 274"/>
                <a:gd name="T36" fmla="*/ 235 w 261"/>
                <a:gd name="T37" fmla="*/ 244 h 274"/>
                <a:gd name="T38" fmla="*/ 218 w 261"/>
                <a:gd name="T39" fmla="*/ 253 h 274"/>
                <a:gd name="T40" fmla="*/ 202 w 261"/>
                <a:gd name="T41" fmla="*/ 242 h 274"/>
                <a:gd name="T42" fmla="*/ 184 w 261"/>
                <a:gd name="T43" fmla="*/ 246 h 274"/>
                <a:gd name="T44" fmla="*/ 179 w 261"/>
                <a:gd name="T45" fmla="*/ 246 h 274"/>
                <a:gd name="T46" fmla="*/ 181 w 261"/>
                <a:gd name="T47" fmla="*/ 260 h 274"/>
                <a:gd name="T48" fmla="*/ 171 w 261"/>
                <a:gd name="T49" fmla="*/ 274 h 274"/>
                <a:gd name="T50" fmla="*/ 147 w 261"/>
                <a:gd name="T51" fmla="*/ 247 h 274"/>
                <a:gd name="T52" fmla="*/ 150 w 261"/>
                <a:gd name="T53" fmla="*/ 226 h 274"/>
                <a:gd name="T54" fmla="*/ 135 w 261"/>
                <a:gd name="T55" fmla="*/ 226 h 274"/>
                <a:gd name="T56" fmla="*/ 109 w 261"/>
                <a:gd name="T57" fmla="*/ 220 h 274"/>
                <a:gd name="T58" fmla="*/ 74 w 261"/>
                <a:gd name="T59" fmla="*/ 204 h 274"/>
                <a:gd name="T60" fmla="*/ 68 w 261"/>
                <a:gd name="T61" fmla="*/ 196 h 274"/>
                <a:gd name="T62" fmla="*/ 63 w 261"/>
                <a:gd name="T63" fmla="*/ 190 h 274"/>
                <a:gd name="T64" fmla="*/ 59 w 261"/>
                <a:gd name="T65" fmla="*/ 191 h 274"/>
                <a:gd name="T66" fmla="*/ 52 w 261"/>
                <a:gd name="T67" fmla="*/ 199 h 274"/>
                <a:gd name="T68" fmla="*/ 20 w 261"/>
                <a:gd name="T69" fmla="*/ 179 h 274"/>
                <a:gd name="T70" fmla="*/ 1 w 261"/>
                <a:gd name="T71" fmla="*/ 130 h 274"/>
                <a:gd name="T72" fmla="*/ 16 w 261"/>
                <a:gd name="T73" fmla="*/ 106 h 274"/>
                <a:gd name="T74" fmla="*/ 18 w 261"/>
                <a:gd name="T75" fmla="*/ 89 h 274"/>
                <a:gd name="T76" fmla="*/ 47 w 261"/>
                <a:gd name="T77" fmla="*/ 50 h 274"/>
                <a:gd name="T78" fmla="*/ 84 w 261"/>
                <a:gd name="T79" fmla="*/ 39 h 274"/>
                <a:gd name="T80" fmla="*/ 133 w 261"/>
                <a:gd name="T81" fmla="*/ 0 h 274"/>
                <a:gd name="T82" fmla="*/ 175 w 261"/>
                <a:gd name="T83" fmla="*/ 9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61" h="274">
                  <a:moveTo>
                    <a:pt x="175" y="9"/>
                  </a:moveTo>
                  <a:lnTo>
                    <a:pt x="194" y="17"/>
                  </a:lnTo>
                  <a:lnTo>
                    <a:pt x="207" y="33"/>
                  </a:lnTo>
                  <a:lnTo>
                    <a:pt x="208" y="34"/>
                  </a:lnTo>
                  <a:lnTo>
                    <a:pt x="207" y="41"/>
                  </a:lnTo>
                  <a:lnTo>
                    <a:pt x="223" y="46"/>
                  </a:lnTo>
                  <a:lnTo>
                    <a:pt x="227" y="57"/>
                  </a:lnTo>
                  <a:lnTo>
                    <a:pt x="221" y="62"/>
                  </a:lnTo>
                  <a:lnTo>
                    <a:pt x="237" y="93"/>
                  </a:lnTo>
                  <a:lnTo>
                    <a:pt x="230" y="118"/>
                  </a:lnTo>
                  <a:lnTo>
                    <a:pt x="229" y="122"/>
                  </a:lnTo>
                  <a:lnTo>
                    <a:pt x="228" y="125"/>
                  </a:lnTo>
                  <a:lnTo>
                    <a:pt x="249" y="141"/>
                  </a:lnTo>
                  <a:lnTo>
                    <a:pt x="249" y="137"/>
                  </a:lnTo>
                  <a:lnTo>
                    <a:pt x="249" y="134"/>
                  </a:lnTo>
                  <a:lnTo>
                    <a:pt x="261" y="139"/>
                  </a:lnTo>
                  <a:lnTo>
                    <a:pt x="257" y="141"/>
                  </a:lnTo>
                  <a:lnTo>
                    <a:pt x="252" y="142"/>
                  </a:lnTo>
                  <a:lnTo>
                    <a:pt x="252" y="145"/>
                  </a:lnTo>
                  <a:lnTo>
                    <a:pt x="252" y="146"/>
                  </a:lnTo>
                  <a:lnTo>
                    <a:pt x="254" y="155"/>
                  </a:lnTo>
                  <a:lnTo>
                    <a:pt x="254" y="159"/>
                  </a:lnTo>
                  <a:lnTo>
                    <a:pt x="254" y="159"/>
                  </a:lnTo>
                  <a:lnTo>
                    <a:pt x="251" y="175"/>
                  </a:lnTo>
                  <a:lnTo>
                    <a:pt x="246" y="175"/>
                  </a:lnTo>
                  <a:lnTo>
                    <a:pt x="241" y="175"/>
                  </a:lnTo>
                  <a:lnTo>
                    <a:pt x="235" y="181"/>
                  </a:lnTo>
                  <a:lnTo>
                    <a:pt x="233" y="183"/>
                  </a:lnTo>
                  <a:lnTo>
                    <a:pt x="236" y="193"/>
                  </a:lnTo>
                  <a:lnTo>
                    <a:pt x="239" y="196"/>
                  </a:lnTo>
                  <a:lnTo>
                    <a:pt x="239" y="196"/>
                  </a:lnTo>
                  <a:lnTo>
                    <a:pt x="232" y="201"/>
                  </a:lnTo>
                  <a:lnTo>
                    <a:pt x="237" y="213"/>
                  </a:lnTo>
                  <a:lnTo>
                    <a:pt x="241" y="227"/>
                  </a:lnTo>
                  <a:lnTo>
                    <a:pt x="239" y="230"/>
                  </a:lnTo>
                  <a:lnTo>
                    <a:pt x="242" y="234"/>
                  </a:lnTo>
                  <a:lnTo>
                    <a:pt x="236" y="238"/>
                  </a:lnTo>
                  <a:lnTo>
                    <a:pt x="235" y="244"/>
                  </a:lnTo>
                  <a:lnTo>
                    <a:pt x="219" y="245"/>
                  </a:lnTo>
                  <a:lnTo>
                    <a:pt x="218" y="253"/>
                  </a:lnTo>
                  <a:lnTo>
                    <a:pt x="203" y="251"/>
                  </a:lnTo>
                  <a:lnTo>
                    <a:pt x="202" y="242"/>
                  </a:lnTo>
                  <a:lnTo>
                    <a:pt x="189" y="247"/>
                  </a:lnTo>
                  <a:lnTo>
                    <a:pt x="184" y="246"/>
                  </a:lnTo>
                  <a:lnTo>
                    <a:pt x="179" y="246"/>
                  </a:lnTo>
                  <a:lnTo>
                    <a:pt x="179" y="246"/>
                  </a:lnTo>
                  <a:lnTo>
                    <a:pt x="179" y="247"/>
                  </a:lnTo>
                  <a:lnTo>
                    <a:pt x="181" y="260"/>
                  </a:lnTo>
                  <a:lnTo>
                    <a:pt x="177" y="265"/>
                  </a:lnTo>
                  <a:lnTo>
                    <a:pt x="171" y="274"/>
                  </a:lnTo>
                  <a:lnTo>
                    <a:pt x="169" y="272"/>
                  </a:lnTo>
                  <a:lnTo>
                    <a:pt x="147" y="247"/>
                  </a:lnTo>
                  <a:lnTo>
                    <a:pt x="146" y="230"/>
                  </a:lnTo>
                  <a:lnTo>
                    <a:pt x="150" y="226"/>
                  </a:lnTo>
                  <a:lnTo>
                    <a:pt x="145" y="224"/>
                  </a:lnTo>
                  <a:lnTo>
                    <a:pt x="135" y="226"/>
                  </a:lnTo>
                  <a:lnTo>
                    <a:pt x="125" y="228"/>
                  </a:lnTo>
                  <a:lnTo>
                    <a:pt x="109" y="220"/>
                  </a:lnTo>
                  <a:lnTo>
                    <a:pt x="88" y="223"/>
                  </a:lnTo>
                  <a:lnTo>
                    <a:pt x="74" y="204"/>
                  </a:lnTo>
                  <a:lnTo>
                    <a:pt x="70" y="199"/>
                  </a:lnTo>
                  <a:lnTo>
                    <a:pt x="68" y="196"/>
                  </a:lnTo>
                  <a:lnTo>
                    <a:pt x="67" y="191"/>
                  </a:lnTo>
                  <a:lnTo>
                    <a:pt x="63" y="190"/>
                  </a:lnTo>
                  <a:lnTo>
                    <a:pt x="59" y="189"/>
                  </a:lnTo>
                  <a:lnTo>
                    <a:pt x="59" y="191"/>
                  </a:lnTo>
                  <a:lnTo>
                    <a:pt x="56" y="200"/>
                  </a:lnTo>
                  <a:lnTo>
                    <a:pt x="52" y="199"/>
                  </a:lnTo>
                  <a:lnTo>
                    <a:pt x="45" y="194"/>
                  </a:lnTo>
                  <a:lnTo>
                    <a:pt x="20" y="179"/>
                  </a:lnTo>
                  <a:lnTo>
                    <a:pt x="0" y="165"/>
                  </a:lnTo>
                  <a:lnTo>
                    <a:pt x="1" y="130"/>
                  </a:lnTo>
                  <a:lnTo>
                    <a:pt x="16" y="112"/>
                  </a:lnTo>
                  <a:lnTo>
                    <a:pt x="16" y="106"/>
                  </a:lnTo>
                  <a:lnTo>
                    <a:pt x="16" y="90"/>
                  </a:lnTo>
                  <a:lnTo>
                    <a:pt x="18" y="89"/>
                  </a:lnTo>
                  <a:lnTo>
                    <a:pt x="39" y="58"/>
                  </a:lnTo>
                  <a:lnTo>
                    <a:pt x="47" y="50"/>
                  </a:lnTo>
                  <a:lnTo>
                    <a:pt x="70" y="46"/>
                  </a:lnTo>
                  <a:lnTo>
                    <a:pt x="84" y="39"/>
                  </a:lnTo>
                  <a:lnTo>
                    <a:pt x="99" y="7"/>
                  </a:lnTo>
                  <a:lnTo>
                    <a:pt x="133" y="0"/>
                  </a:lnTo>
                  <a:lnTo>
                    <a:pt x="166" y="14"/>
                  </a:lnTo>
                  <a:lnTo>
                    <a:pt x="175" y="9"/>
                  </a:lnTo>
                  <a:close/>
                </a:path>
              </a:pathLst>
            </a:custGeom>
            <a:solidFill>
              <a:srgbClr val="C861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Freeform 3813">
              <a:extLst>
                <a:ext uri="{FF2B5EF4-FFF2-40B4-BE49-F238E27FC236}">
                  <a16:creationId xmlns:a16="http://schemas.microsoft.com/office/drawing/2014/main" id="{6F961709-185D-156C-A2C8-E05DC52407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81475" y="4495800"/>
              <a:ext cx="914400" cy="790575"/>
            </a:xfrm>
            <a:custGeom>
              <a:avLst/>
              <a:gdLst>
                <a:gd name="T0" fmla="*/ 68 w 96"/>
                <a:gd name="T1" fmla="*/ 26 h 83"/>
                <a:gd name="T2" fmla="*/ 76 w 96"/>
                <a:gd name="T3" fmla="*/ 36 h 83"/>
                <a:gd name="T4" fmla="*/ 81 w 96"/>
                <a:gd name="T5" fmla="*/ 37 h 83"/>
                <a:gd name="T6" fmla="*/ 85 w 96"/>
                <a:gd name="T7" fmla="*/ 38 h 83"/>
                <a:gd name="T8" fmla="*/ 92 w 96"/>
                <a:gd name="T9" fmla="*/ 48 h 83"/>
                <a:gd name="T10" fmla="*/ 96 w 96"/>
                <a:gd name="T11" fmla="*/ 58 h 83"/>
                <a:gd name="T12" fmla="*/ 84 w 96"/>
                <a:gd name="T13" fmla="*/ 58 h 83"/>
                <a:gd name="T14" fmla="*/ 79 w 96"/>
                <a:gd name="T15" fmla="*/ 62 h 83"/>
                <a:gd name="T16" fmla="*/ 76 w 96"/>
                <a:gd name="T17" fmla="*/ 69 h 83"/>
                <a:gd name="T18" fmla="*/ 68 w 96"/>
                <a:gd name="T19" fmla="*/ 75 h 83"/>
                <a:gd name="T20" fmla="*/ 61 w 96"/>
                <a:gd name="T21" fmla="*/ 80 h 83"/>
                <a:gd name="T22" fmla="*/ 50 w 96"/>
                <a:gd name="T23" fmla="*/ 83 h 83"/>
                <a:gd name="T24" fmla="*/ 40 w 96"/>
                <a:gd name="T25" fmla="*/ 78 h 83"/>
                <a:gd name="T26" fmla="*/ 39 w 96"/>
                <a:gd name="T27" fmla="*/ 79 h 83"/>
                <a:gd name="T28" fmla="*/ 32 w 96"/>
                <a:gd name="T29" fmla="*/ 74 h 83"/>
                <a:gd name="T30" fmla="*/ 22 w 96"/>
                <a:gd name="T31" fmla="*/ 78 h 83"/>
                <a:gd name="T32" fmla="*/ 20 w 96"/>
                <a:gd name="T33" fmla="*/ 73 h 83"/>
                <a:gd name="T34" fmla="*/ 12 w 96"/>
                <a:gd name="T35" fmla="*/ 58 h 83"/>
                <a:gd name="T36" fmla="*/ 0 w 96"/>
                <a:gd name="T37" fmla="*/ 48 h 83"/>
                <a:gd name="T38" fmla="*/ 22 w 96"/>
                <a:gd name="T39" fmla="*/ 29 h 83"/>
                <a:gd name="T40" fmla="*/ 25 w 96"/>
                <a:gd name="T41" fmla="*/ 31 h 83"/>
                <a:gd name="T42" fmla="*/ 42 w 96"/>
                <a:gd name="T43" fmla="*/ 19 h 83"/>
                <a:gd name="T44" fmla="*/ 41 w 96"/>
                <a:gd name="T45" fmla="*/ 10 h 83"/>
                <a:gd name="T46" fmla="*/ 52 w 96"/>
                <a:gd name="T47" fmla="*/ 0 h 83"/>
                <a:gd name="T48" fmla="*/ 61 w 96"/>
                <a:gd name="T49" fmla="*/ 10 h 83"/>
                <a:gd name="T50" fmla="*/ 68 w 96"/>
                <a:gd name="T51" fmla="*/ 18 h 83"/>
                <a:gd name="T52" fmla="*/ 68 w 96"/>
                <a:gd name="T53" fmla="*/ 26 h 83"/>
                <a:gd name="T54" fmla="*/ 52 w 96"/>
                <a:gd name="T55" fmla="*/ 0 h 83"/>
                <a:gd name="T56" fmla="*/ 52 w 96"/>
                <a:gd name="T57" fmla="*/ 0 h 83"/>
                <a:gd name="T58" fmla="*/ 52 w 96"/>
                <a:gd name="T59" fmla="*/ 0 h 83"/>
                <a:gd name="T60" fmla="*/ 52 w 96"/>
                <a:gd name="T6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6" h="83">
                  <a:moveTo>
                    <a:pt x="68" y="26"/>
                  </a:moveTo>
                  <a:lnTo>
                    <a:pt x="76" y="36"/>
                  </a:lnTo>
                  <a:lnTo>
                    <a:pt x="81" y="37"/>
                  </a:lnTo>
                  <a:lnTo>
                    <a:pt x="85" y="38"/>
                  </a:lnTo>
                  <a:lnTo>
                    <a:pt x="92" y="48"/>
                  </a:lnTo>
                  <a:lnTo>
                    <a:pt x="96" y="58"/>
                  </a:lnTo>
                  <a:lnTo>
                    <a:pt x="84" y="58"/>
                  </a:lnTo>
                  <a:lnTo>
                    <a:pt x="79" y="62"/>
                  </a:lnTo>
                  <a:lnTo>
                    <a:pt x="76" y="69"/>
                  </a:lnTo>
                  <a:lnTo>
                    <a:pt x="68" y="75"/>
                  </a:lnTo>
                  <a:lnTo>
                    <a:pt x="61" y="80"/>
                  </a:lnTo>
                  <a:lnTo>
                    <a:pt x="50" y="83"/>
                  </a:lnTo>
                  <a:lnTo>
                    <a:pt x="40" y="78"/>
                  </a:lnTo>
                  <a:lnTo>
                    <a:pt x="39" y="79"/>
                  </a:lnTo>
                  <a:lnTo>
                    <a:pt x="32" y="74"/>
                  </a:lnTo>
                  <a:lnTo>
                    <a:pt x="22" y="78"/>
                  </a:lnTo>
                  <a:lnTo>
                    <a:pt x="20" y="73"/>
                  </a:lnTo>
                  <a:lnTo>
                    <a:pt x="12" y="58"/>
                  </a:lnTo>
                  <a:lnTo>
                    <a:pt x="0" y="48"/>
                  </a:lnTo>
                  <a:lnTo>
                    <a:pt x="22" y="29"/>
                  </a:lnTo>
                  <a:lnTo>
                    <a:pt x="25" y="31"/>
                  </a:lnTo>
                  <a:lnTo>
                    <a:pt x="42" y="19"/>
                  </a:lnTo>
                  <a:lnTo>
                    <a:pt x="41" y="10"/>
                  </a:lnTo>
                  <a:lnTo>
                    <a:pt x="52" y="0"/>
                  </a:lnTo>
                  <a:lnTo>
                    <a:pt x="61" y="10"/>
                  </a:lnTo>
                  <a:lnTo>
                    <a:pt x="68" y="18"/>
                  </a:lnTo>
                  <a:lnTo>
                    <a:pt x="68" y="26"/>
                  </a:lnTo>
                  <a:close/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BA3A26"/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Freeform 3812">
              <a:extLst>
                <a:ext uri="{FF2B5EF4-FFF2-40B4-BE49-F238E27FC236}">
                  <a16:creationId xmlns:a16="http://schemas.microsoft.com/office/drawing/2014/main" id="{ECF19823-456E-6DA2-21FE-A3ED8A5F6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750" y="3314700"/>
              <a:ext cx="561975" cy="942975"/>
            </a:xfrm>
            <a:custGeom>
              <a:avLst/>
              <a:gdLst>
                <a:gd name="T0" fmla="*/ 59 w 59"/>
                <a:gd name="T1" fmla="*/ 99 h 99"/>
                <a:gd name="T2" fmla="*/ 38 w 59"/>
                <a:gd name="T3" fmla="*/ 96 h 99"/>
                <a:gd name="T4" fmla="*/ 30 w 59"/>
                <a:gd name="T5" fmla="*/ 82 h 99"/>
                <a:gd name="T6" fmla="*/ 26 w 59"/>
                <a:gd name="T7" fmla="*/ 74 h 99"/>
                <a:gd name="T8" fmla="*/ 20 w 59"/>
                <a:gd name="T9" fmla="*/ 70 h 99"/>
                <a:gd name="T10" fmla="*/ 15 w 59"/>
                <a:gd name="T11" fmla="*/ 67 h 99"/>
                <a:gd name="T12" fmla="*/ 11 w 59"/>
                <a:gd name="T13" fmla="*/ 62 h 99"/>
                <a:gd name="T14" fmla="*/ 0 w 59"/>
                <a:gd name="T15" fmla="*/ 39 h 99"/>
                <a:gd name="T16" fmla="*/ 1 w 59"/>
                <a:gd name="T17" fmla="*/ 31 h 99"/>
                <a:gd name="T18" fmla="*/ 12 w 59"/>
                <a:gd name="T19" fmla="*/ 30 h 99"/>
                <a:gd name="T20" fmla="*/ 15 w 59"/>
                <a:gd name="T21" fmla="*/ 20 h 99"/>
                <a:gd name="T22" fmla="*/ 8 w 59"/>
                <a:gd name="T23" fmla="*/ 6 h 99"/>
                <a:gd name="T24" fmla="*/ 12 w 59"/>
                <a:gd name="T25" fmla="*/ 0 h 99"/>
                <a:gd name="T26" fmla="*/ 19 w 59"/>
                <a:gd name="T27" fmla="*/ 8 h 99"/>
                <a:gd name="T28" fmla="*/ 30 w 59"/>
                <a:gd name="T29" fmla="*/ 8 h 99"/>
                <a:gd name="T30" fmla="*/ 45 w 59"/>
                <a:gd name="T31" fmla="*/ 8 h 99"/>
                <a:gd name="T32" fmla="*/ 44 w 59"/>
                <a:gd name="T33" fmla="*/ 34 h 99"/>
                <a:gd name="T34" fmla="*/ 37 w 59"/>
                <a:gd name="T35" fmla="*/ 45 h 99"/>
                <a:gd name="T36" fmla="*/ 46 w 59"/>
                <a:gd name="T37" fmla="*/ 58 h 99"/>
                <a:gd name="T38" fmla="*/ 57 w 59"/>
                <a:gd name="T39" fmla="*/ 75 h 99"/>
                <a:gd name="T40" fmla="*/ 59 w 59"/>
                <a:gd name="T4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99">
                  <a:moveTo>
                    <a:pt x="59" y="99"/>
                  </a:moveTo>
                  <a:lnTo>
                    <a:pt x="38" y="96"/>
                  </a:lnTo>
                  <a:lnTo>
                    <a:pt x="30" y="82"/>
                  </a:lnTo>
                  <a:lnTo>
                    <a:pt x="26" y="74"/>
                  </a:lnTo>
                  <a:lnTo>
                    <a:pt x="20" y="70"/>
                  </a:lnTo>
                  <a:lnTo>
                    <a:pt x="15" y="67"/>
                  </a:lnTo>
                  <a:lnTo>
                    <a:pt x="11" y="62"/>
                  </a:lnTo>
                  <a:lnTo>
                    <a:pt x="0" y="39"/>
                  </a:lnTo>
                  <a:lnTo>
                    <a:pt x="1" y="31"/>
                  </a:lnTo>
                  <a:lnTo>
                    <a:pt x="12" y="30"/>
                  </a:lnTo>
                  <a:lnTo>
                    <a:pt x="15" y="20"/>
                  </a:lnTo>
                  <a:lnTo>
                    <a:pt x="8" y="6"/>
                  </a:lnTo>
                  <a:lnTo>
                    <a:pt x="12" y="0"/>
                  </a:lnTo>
                  <a:lnTo>
                    <a:pt x="19" y="8"/>
                  </a:lnTo>
                  <a:lnTo>
                    <a:pt x="30" y="8"/>
                  </a:lnTo>
                  <a:lnTo>
                    <a:pt x="45" y="8"/>
                  </a:lnTo>
                  <a:lnTo>
                    <a:pt x="44" y="34"/>
                  </a:lnTo>
                  <a:lnTo>
                    <a:pt x="37" y="45"/>
                  </a:lnTo>
                  <a:lnTo>
                    <a:pt x="46" y="58"/>
                  </a:lnTo>
                  <a:lnTo>
                    <a:pt x="57" y="75"/>
                  </a:lnTo>
                  <a:lnTo>
                    <a:pt x="59" y="99"/>
                  </a:lnTo>
                  <a:close/>
                </a:path>
              </a:pathLst>
            </a:custGeom>
            <a:solidFill>
              <a:srgbClr val="E3B0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Freeform 3806">
              <a:extLst>
                <a:ext uri="{FF2B5EF4-FFF2-40B4-BE49-F238E27FC236}">
                  <a16:creationId xmlns:a16="http://schemas.microsoft.com/office/drawing/2014/main" id="{DE22D22D-3A21-970B-C1EA-34D5848472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2512" y="4229099"/>
              <a:ext cx="600075" cy="666750"/>
            </a:xfrm>
            <a:custGeom>
              <a:avLst/>
              <a:gdLst>
                <a:gd name="T0" fmla="*/ 59 w 63"/>
                <a:gd name="T1" fmla="*/ 2 h 70"/>
                <a:gd name="T2" fmla="*/ 63 w 63"/>
                <a:gd name="T3" fmla="*/ 12 h 70"/>
                <a:gd name="T4" fmla="*/ 53 w 63"/>
                <a:gd name="T5" fmla="*/ 16 h 70"/>
                <a:gd name="T6" fmla="*/ 47 w 63"/>
                <a:gd name="T7" fmla="*/ 19 h 70"/>
                <a:gd name="T8" fmla="*/ 45 w 63"/>
                <a:gd name="T9" fmla="*/ 31 h 70"/>
                <a:gd name="T10" fmla="*/ 51 w 63"/>
                <a:gd name="T11" fmla="*/ 44 h 70"/>
                <a:gd name="T12" fmla="*/ 49 w 63"/>
                <a:gd name="T13" fmla="*/ 52 h 70"/>
                <a:gd name="T14" fmla="*/ 45 w 63"/>
                <a:gd name="T15" fmla="*/ 69 h 70"/>
                <a:gd name="T16" fmla="*/ 42 w 63"/>
                <a:gd name="T17" fmla="*/ 70 h 70"/>
                <a:gd name="T18" fmla="*/ 41 w 63"/>
                <a:gd name="T19" fmla="*/ 66 h 70"/>
                <a:gd name="T20" fmla="*/ 39 w 63"/>
                <a:gd name="T21" fmla="*/ 56 h 70"/>
                <a:gd name="T22" fmla="*/ 33 w 63"/>
                <a:gd name="T23" fmla="*/ 56 h 70"/>
                <a:gd name="T24" fmla="*/ 30 w 63"/>
                <a:gd name="T25" fmla="*/ 57 h 70"/>
                <a:gd name="T26" fmla="*/ 28 w 63"/>
                <a:gd name="T27" fmla="*/ 57 h 70"/>
                <a:gd name="T28" fmla="*/ 23 w 63"/>
                <a:gd name="T29" fmla="*/ 47 h 70"/>
                <a:gd name="T30" fmla="*/ 24 w 63"/>
                <a:gd name="T31" fmla="*/ 37 h 70"/>
                <a:gd name="T32" fmla="*/ 15 w 63"/>
                <a:gd name="T33" fmla="*/ 39 h 70"/>
                <a:gd name="T34" fmla="*/ 16 w 63"/>
                <a:gd name="T35" fmla="*/ 60 h 70"/>
                <a:gd name="T36" fmla="*/ 9 w 63"/>
                <a:gd name="T37" fmla="*/ 58 h 70"/>
                <a:gd name="T38" fmla="*/ 7 w 63"/>
                <a:gd name="T39" fmla="*/ 57 h 70"/>
                <a:gd name="T40" fmla="*/ 7 w 63"/>
                <a:gd name="T41" fmla="*/ 55 h 70"/>
                <a:gd name="T42" fmla="*/ 6 w 63"/>
                <a:gd name="T43" fmla="*/ 39 h 70"/>
                <a:gd name="T44" fmla="*/ 6 w 63"/>
                <a:gd name="T45" fmla="*/ 37 h 70"/>
                <a:gd name="T46" fmla="*/ 0 w 63"/>
                <a:gd name="T47" fmla="*/ 28 h 70"/>
                <a:gd name="T48" fmla="*/ 0 w 63"/>
                <a:gd name="T49" fmla="*/ 28 h 70"/>
                <a:gd name="T50" fmla="*/ 1 w 63"/>
                <a:gd name="T51" fmla="*/ 23 h 70"/>
                <a:gd name="T52" fmla="*/ 6 w 63"/>
                <a:gd name="T53" fmla="*/ 19 h 70"/>
                <a:gd name="T54" fmla="*/ 9 w 63"/>
                <a:gd name="T55" fmla="*/ 17 h 70"/>
                <a:gd name="T56" fmla="*/ 12 w 63"/>
                <a:gd name="T57" fmla="*/ 15 h 70"/>
                <a:gd name="T58" fmla="*/ 12 w 63"/>
                <a:gd name="T59" fmla="*/ 15 h 70"/>
                <a:gd name="T60" fmla="*/ 22 w 63"/>
                <a:gd name="T61" fmla="*/ 21 h 70"/>
                <a:gd name="T62" fmla="*/ 22 w 63"/>
                <a:gd name="T63" fmla="*/ 21 h 70"/>
                <a:gd name="T64" fmla="*/ 30 w 63"/>
                <a:gd name="T65" fmla="*/ 10 h 70"/>
                <a:gd name="T66" fmla="*/ 38 w 63"/>
                <a:gd name="T67" fmla="*/ 0 h 70"/>
                <a:gd name="T68" fmla="*/ 59 w 63"/>
                <a:gd name="T69" fmla="*/ 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3" h="70">
                  <a:moveTo>
                    <a:pt x="59" y="2"/>
                  </a:moveTo>
                  <a:lnTo>
                    <a:pt x="63" y="12"/>
                  </a:lnTo>
                  <a:lnTo>
                    <a:pt x="53" y="16"/>
                  </a:lnTo>
                  <a:lnTo>
                    <a:pt x="47" y="19"/>
                  </a:lnTo>
                  <a:lnTo>
                    <a:pt x="45" y="31"/>
                  </a:lnTo>
                  <a:lnTo>
                    <a:pt x="51" y="44"/>
                  </a:lnTo>
                  <a:lnTo>
                    <a:pt x="49" y="52"/>
                  </a:lnTo>
                  <a:lnTo>
                    <a:pt x="45" y="69"/>
                  </a:lnTo>
                  <a:lnTo>
                    <a:pt x="42" y="70"/>
                  </a:lnTo>
                  <a:lnTo>
                    <a:pt x="41" y="66"/>
                  </a:lnTo>
                  <a:lnTo>
                    <a:pt x="39" y="56"/>
                  </a:lnTo>
                  <a:lnTo>
                    <a:pt x="33" y="56"/>
                  </a:lnTo>
                  <a:lnTo>
                    <a:pt x="30" y="57"/>
                  </a:lnTo>
                  <a:lnTo>
                    <a:pt x="28" y="57"/>
                  </a:lnTo>
                  <a:lnTo>
                    <a:pt x="23" y="47"/>
                  </a:lnTo>
                  <a:lnTo>
                    <a:pt x="24" y="37"/>
                  </a:lnTo>
                  <a:lnTo>
                    <a:pt x="15" y="39"/>
                  </a:lnTo>
                  <a:lnTo>
                    <a:pt x="16" y="60"/>
                  </a:lnTo>
                  <a:lnTo>
                    <a:pt x="9" y="58"/>
                  </a:lnTo>
                  <a:lnTo>
                    <a:pt x="7" y="57"/>
                  </a:lnTo>
                  <a:lnTo>
                    <a:pt x="7" y="55"/>
                  </a:lnTo>
                  <a:lnTo>
                    <a:pt x="6" y="39"/>
                  </a:lnTo>
                  <a:lnTo>
                    <a:pt x="6" y="37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1" y="23"/>
                  </a:lnTo>
                  <a:lnTo>
                    <a:pt x="6" y="19"/>
                  </a:lnTo>
                  <a:lnTo>
                    <a:pt x="9" y="17"/>
                  </a:lnTo>
                  <a:lnTo>
                    <a:pt x="12" y="15"/>
                  </a:lnTo>
                  <a:lnTo>
                    <a:pt x="12" y="15"/>
                  </a:lnTo>
                  <a:lnTo>
                    <a:pt x="22" y="21"/>
                  </a:lnTo>
                  <a:lnTo>
                    <a:pt x="22" y="21"/>
                  </a:lnTo>
                  <a:lnTo>
                    <a:pt x="30" y="10"/>
                  </a:lnTo>
                  <a:lnTo>
                    <a:pt x="38" y="0"/>
                  </a:lnTo>
                  <a:lnTo>
                    <a:pt x="59" y="2"/>
                  </a:lnTo>
                  <a:close/>
                </a:path>
              </a:pathLst>
            </a:custGeom>
            <a:solidFill>
              <a:srgbClr val="BA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Freeform 3817">
              <a:extLst>
                <a:ext uri="{FF2B5EF4-FFF2-40B4-BE49-F238E27FC236}">
                  <a16:creationId xmlns:a16="http://schemas.microsoft.com/office/drawing/2014/main" id="{E05B390E-5285-5350-BC92-EFC1356EE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3750" y="2771775"/>
              <a:ext cx="1381125" cy="885825"/>
            </a:xfrm>
            <a:custGeom>
              <a:avLst/>
              <a:gdLst>
                <a:gd name="T0" fmla="*/ 133 w 145"/>
                <a:gd name="T1" fmla="*/ 23 h 93"/>
                <a:gd name="T2" fmla="*/ 124 w 145"/>
                <a:gd name="T3" fmla="*/ 27 h 93"/>
                <a:gd name="T4" fmla="*/ 112 w 145"/>
                <a:gd name="T5" fmla="*/ 30 h 93"/>
                <a:gd name="T6" fmla="*/ 111 w 145"/>
                <a:gd name="T7" fmla="*/ 13 h 93"/>
                <a:gd name="T8" fmla="*/ 109 w 145"/>
                <a:gd name="T9" fmla="*/ 15 h 93"/>
                <a:gd name="T10" fmla="*/ 105 w 145"/>
                <a:gd name="T11" fmla="*/ 15 h 93"/>
                <a:gd name="T12" fmla="*/ 96 w 145"/>
                <a:gd name="T13" fmla="*/ 16 h 93"/>
                <a:gd name="T14" fmla="*/ 89 w 145"/>
                <a:gd name="T15" fmla="*/ 17 h 93"/>
                <a:gd name="T16" fmla="*/ 80 w 145"/>
                <a:gd name="T17" fmla="*/ 24 h 93"/>
                <a:gd name="T18" fmla="*/ 70 w 145"/>
                <a:gd name="T19" fmla="*/ 3 h 93"/>
                <a:gd name="T20" fmla="*/ 59 w 145"/>
                <a:gd name="T21" fmla="*/ 6 h 93"/>
                <a:gd name="T22" fmla="*/ 49 w 145"/>
                <a:gd name="T23" fmla="*/ 0 h 93"/>
                <a:gd name="T24" fmla="*/ 41 w 145"/>
                <a:gd name="T25" fmla="*/ 10 h 93"/>
                <a:gd name="T26" fmla="*/ 34 w 145"/>
                <a:gd name="T27" fmla="*/ 12 h 93"/>
                <a:gd name="T28" fmla="*/ 18 w 145"/>
                <a:gd name="T29" fmla="*/ 17 h 93"/>
                <a:gd name="T30" fmla="*/ 24 w 145"/>
                <a:gd name="T31" fmla="*/ 23 h 93"/>
                <a:gd name="T32" fmla="*/ 23 w 145"/>
                <a:gd name="T33" fmla="*/ 25 h 93"/>
                <a:gd name="T34" fmla="*/ 21 w 145"/>
                <a:gd name="T35" fmla="*/ 35 h 93"/>
                <a:gd name="T36" fmla="*/ 12 w 145"/>
                <a:gd name="T37" fmla="*/ 39 h 93"/>
                <a:gd name="T38" fmla="*/ 11 w 145"/>
                <a:gd name="T39" fmla="*/ 40 h 93"/>
                <a:gd name="T40" fmla="*/ 8 w 145"/>
                <a:gd name="T41" fmla="*/ 40 h 93"/>
                <a:gd name="T42" fmla="*/ 6 w 145"/>
                <a:gd name="T43" fmla="*/ 40 h 93"/>
                <a:gd name="T44" fmla="*/ 3 w 145"/>
                <a:gd name="T45" fmla="*/ 41 h 93"/>
                <a:gd name="T46" fmla="*/ 3 w 145"/>
                <a:gd name="T47" fmla="*/ 42 h 93"/>
                <a:gd name="T48" fmla="*/ 0 w 145"/>
                <a:gd name="T49" fmla="*/ 55 h 93"/>
                <a:gd name="T50" fmla="*/ 3 w 145"/>
                <a:gd name="T51" fmla="*/ 56 h 93"/>
                <a:gd name="T52" fmla="*/ 11 w 145"/>
                <a:gd name="T53" fmla="*/ 60 h 93"/>
                <a:gd name="T54" fmla="*/ 7 w 145"/>
                <a:gd name="T55" fmla="*/ 68 h 93"/>
                <a:gd name="T56" fmla="*/ 12 w 145"/>
                <a:gd name="T57" fmla="*/ 74 h 93"/>
                <a:gd name="T58" fmla="*/ 16 w 145"/>
                <a:gd name="T59" fmla="*/ 78 h 93"/>
                <a:gd name="T60" fmla="*/ 33 w 145"/>
                <a:gd name="T61" fmla="*/ 70 h 93"/>
                <a:gd name="T62" fmla="*/ 39 w 145"/>
                <a:gd name="T63" fmla="*/ 75 h 93"/>
                <a:gd name="T64" fmla="*/ 50 w 145"/>
                <a:gd name="T65" fmla="*/ 65 h 93"/>
                <a:gd name="T66" fmla="*/ 50 w 145"/>
                <a:gd name="T67" fmla="*/ 64 h 93"/>
                <a:gd name="T68" fmla="*/ 60 w 145"/>
                <a:gd name="T69" fmla="*/ 65 h 93"/>
                <a:gd name="T70" fmla="*/ 66 w 145"/>
                <a:gd name="T71" fmla="*/ 84 h 93"/>
                <a:gd name="T72" fmla="*/ 81 w 145"/>
                <a:gd name="T73" fmla="*/ 93 h 93"/>
                <a:gd name="T74" fmla="*/ 81 w 145"/>
                <a:gd name="T75" fmla="*/ 93 h 93"/>
                <a:gd name="T76" fmla="*/ 84 w 145"/>
                <a:gd name="T77" fmla="*/ 92 h 93"/>
                <a:gd name="T78" fmla="*/ 85 w 145"/>
                <a:gd name="T79" fmla="*/ 91 h 93"/>
                <a:gd name="T80" fmla="*/ 92 w 145"/>
                <a:gd name="T81" fmla="*/ 89 h 93"/>
                <a:gd name="T82" fmla="*/ 94 w 145"/>
                <a:gd name="T83" fmla="*/ 88 h 93"/>
                <a:gd name="T84" fmla="*/ 107 w 145"/>
                <a:gd name="T85" fmla="*/ 81 h 93"/>
                <a:gd name="T86" fmla="*/ 111 w 145"/>
                <a:gd name="T87" fmla="*/ 82 h 93"/>
                <a:gd name="T88" fmla="*/ 123 w 145"/>
                <a:gd name="T89" fmla="*/ 83 h 93"/>
                <a:gd name="T90" fmla="*/ 117 w 145"/>
                <a:gd name="T91" fmla="*/ 78 h 93"/>
                <a:gd name="T92" fmla="*/ 122 w 145"/>
                <a:gd name="T93" fmla="*/ 58 h 93"/>
                <a:gd name="T94" fmla="*/ 122 w 145"/>
                <a:gd name="T95" fmla="*/ 56 h 93"/>
                <a:gd name="T96" fmla="*/ 127 w 145"/>
                <a:gd name="T97" fmla="*/ 39 h 93"/>
                <a:gd name="T98" fmla="*/ 127 w 145"/>
                <a:gd name="T99" fmla="*/ 39 h 93"/>
                <a:gd name="T100" fmla="*/ 127 w 145"/>
                <a:gd name="T101" fmla="*/ 39 h 93"/>
                <a:gd name="T102" fmla="*/ 136 w 145"/>
                <a:gd name="T103" fmla="*/ 38 h 93"/>
                <a:gd name="T104" fmla="*/ 142 w 145"/>
                <a:gd name="T105" fmla="*/ 31 h 93"/>
                <a:gd name="T106" fmla="*/ 142 w 145"/>
                <a:gd name="T107" fmla="*/ 30 h 93"/>
                <a:gd name="T108" fmla="*/ 145 w 145"/>
                <a:gd name="T109" fmla="*/ 23 h 93"/>
                <a:gd name="T110" fmla="*/ 133 w 145"/>
                <a:gd name="T111" fmla="*/ 2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45" h="93">
                  <a:moveTo>
                    <a:pt x="133" y="23"/>
                  </a:moveTo>
                  <a:lnTo>
                    <a:pt x="124" y="27"/>
                  </a:lnTo>
                  <a:lnTo>
                    <a:pt x="112" y="30"/>
                  </a:lnTo>
                  <a:lnTo>
                    <a:pt x="111" y="13"/>
                  </a:lnTo>
                  <a:lnTo>
                    <a:pt x="109" y="15"/>
                  </a:lnTo>
                  <a:lnTo>
                    <a:pt x="105" y="15"/>
                  </a:lnTo>
                  <a:lnTo>
                    <a:pt x="96" y="16"/>
                  </a:lnTo>
                  <a:lnTo>
                    <a:pt x="89" y="17"/>
                  </a:lnTo>
                  <a:lnTo>
                    <a:pt x="80" y="24"/>
                  </a:lnTo>
                  <a:lnTo>
                    <a:pt x="70" y="3"/>
                  </a:lnTo>
                  <a:lnTo>
                    <a:pt x="59" y="6"/>
                  </a:lnTo>
                  <a:lnTo>
                    <a:pt x="49" y="0"/>
                  </a:lnTo>
                  <a:lnTo>
                    <a:pt x="41" y="10"/>
                  </a:lnTo>
                  <a:lnTo>
                    <a:pt x="34" y="12"/>
                  </a:lnTo>
                  <a:lnTo>
                    <a:pt x="18" y="17"/>
                  </a:lnTo>
                  <a:lnTo>
                    <a:pt x="24" y="23"/>
                  </a:lnTo>
                  <a:lnTo>
                    <a:pt x="23" y="25"/>
                  </a:lnTo>
                  <a:lnTo>
                    <a:pt x="21" y="35"/>
                  </a:lnTo>
                  <a:lnTo>
                    <a:pt x="12" y="39"/>
                  </a:lnTo>
                  <a:lnTo>
                    <a:pt x="11" y="40"/>
                  </a:lnTo>
                  <a:lnTo>
                    <a:pt x="8" y="40"/>
                  </a:lnTo>
                  <a:lnTo>
                    <a:pt x="6" y="40"/>
                  </a:lnTo>
                  <a:lnTo>
                    <a:pt x="3" y="41"/>
                  </a:lnTo>
                  <a:lnTo>
                    <a:pt x="3" y="42"/>
                  </a:lnTo>
                  <a:lnTo>
                    <a:pt x="0" y="55"/>
                  </a:lnTo>
                  <a:lnTo>
                    <a:pt x="3" y="56"/>
                  </a:lnTo>
                  <a:lnTo>
                    <a:pt x="11" y="60"/>
                  </a:lnTo>
                  <a:lnTo>
                    <a:pt x="7" y="68"/>
                  </a:lnTo>
                  <a:lnTo>
                    <a:pt x="12" y="74"/>
                  </a:lnTo>
                  <a:lnTo>
                    <a:pt x="16" y="78"/>
                  </a:lnTo>
                  <a:lnTo>
                    <a:pt x="33" y="70"/>
                  </a:lnTo>
                  <a:lnTo>
                    <a:pt x="39" y="75"/>
                  </a:lnTo>
                  <a:lnTo>
                    <a:pt x="50" y="65"/>
                  </a:lnTo>
                  <a:lnTo>
                    <a:pt x="50" y="64"/>
                  </a:lnTo>
                  <a:lnTo>
                    <a:pt x="60" y="65"/>
                  </a:lnTo>
                  <a:lnTo>
                    <a:pt x="66" y="84"/>
                  </a:lnTo>
                  <a:lnTo>
                    <a:pt x="81" y="93"/>
                  </a:lnTo>
                  <a:lnTo>
                    <a:pt x="81" y="93"/>
                  </a:lnTo>
                  <a:lnTo>
                    <a:pt x="84" y="92"/>
                  </a:lnTo>
                  <a:lnTo>
                    <a:pt x="85" y="91"/>
                  </a:lnTo>
                  <a:lnTo>
                    <a:pt x="92" y="89"/>
                  </a:lnTo>
                  <a:lnTo>
                    <a:pt x="94" y="88"/>
                  </a:lnTo>
                  <a:lnTo>
                    <a:pt x="107" y="81"/>
                  </a:lnTo>
                  <a:lnTo>
                    <a:pt x="111" y="82"/>
                  </a:lnTo>
                  <a:lnTo>
                    <a:pt x="123" y="83"/>
                  </a:lnTo>
                  <a:lnTo>
                    <a:pt x="117" y="78"/>
                  </a:lnTo>
                  <a:lnTo>
                    <a:pt x="122" y="58"/>
                  </a:lnTo>
                  <a:lnTo>
                    <a:pt x="122" y="56"/>
                  </a:lnTo>
                  <a:lnTo>
                    <a:pt x="127" y="39"/>
                  </a:lnTo>
                  <a:lnTo>
                    <a:pt x="127" y="39"/>
                  </a:lnTo>
                  <a:lnTo>
                    <a:pt x="127" y="39"/>
                  </a:lnTo>
                  <a:lnTo>
                    <a:pt x="136" y="38"/>
                  </a:lnTo>
                  <a:lnTo>
                    <a:pt x="142" y="31"/>
                  </a:lnTo>
                  <a:lnTo>
                    <a:pt x="142" y="30"/>
                  </a:lnTo>
                  <a:lnTo>
                    <a:pt x="145" y="23"/>
                  </a:lnTo>
                  <a:lnTo>
                    <a:pt x="133" y="23"/>
                  </a:lnTo>
                  <a:close/>
                </a:path>
              </a:pathLst>
            </a:custGeom>
            <a:solidFill>
              <a:srgbClr val="BA3A26"/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Freeform 3808">
              <a:extLst>
                <a:ext uri="{FF2B5EF4-FFF2-40B4-BE49-F238E27FC236}">
                  <a16:creationId xmlns:a16="http://schemas.microsoft.com/office/drawing/2014/main" id="{325DBA34-5717-6D3C-1C3C-956DDF5FF3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5175" y="1304925"/>
              <a:ext cx="1485900" cy="1752600"/>
            </a:xfrm>
            <a:custGeom>
              <a:avLst/>
              <a:gdLst>
                <a:gd name="T0" fmla="*/ 97 w 156"/>
                <a:gd name="T1" fmla="*/ 35 h 184"/>
                <a:gd name="T2" fmla="*/ 133 w 156"/>
                <a:gd name="T3" fmla="*/ 58 h 184"/>
                <a:gd name="T4" fmla="*/ 129 w 156"/>
                <a:gd name="T5" fmla="*/ 74 h 184"/>
                <a:gd name="T6" fmla="*/ 127 w 156"/>
                <a:gd name="T7" fmla="*/ 79 h 184"/>
                <a:gd name="T8" fmla="*/ 123 w 156"/>
                <a:gd name="T9" fmla="*/ 94 h 184"/>
                <a:gd name="T10" fmla="*/ 138 w 156"/>
                <a:gd name="T11" fmla="*/ 99 h 184"/>
                <a:gd name="T12" fmla="*/ 143 w 156"/>
                <a:gd name="T13" fmla="*/ 127 h 184"/>
                <a:gd name="T14" fmla="*/ 144 w 156"/>
                <a:gd name="T15" fmla="*/ 133 h 184"/>
                <a:gd name="T16" fmla="*/ 147 w 156"/>
                <a:gd name="T17" fmla="*/ 152 h 184"/>
                <a:gd name="T18" fmla="*/ 156 w 156"/>
                <a:gd name="T19" fmla="*/ 162 h 184"/>
                <a:gd name="T20" fmla="*/ 148 w 156"/>
                <a:gd name="T21" fmla="*/ 177 h 184"/>
                <a:gd name="T22" fmla="*/ 137 w 156"/>
                <a:gd name="T23" fmla="*/ 177 h 184"/>
                <a:gd name="T24" fmla="*/ 126 w 156"/>
                <a:gd name="T25" fmla="*/ 181 h 184"/>
                <a:gd name="T26" fmla="*/ 115 w 156"/>
                <a:gd name="T27" fmla="*/ 184 h 184"/>
                <a:gd name="T28" fmla="*/ 114 w 156"/>
                <a:gd name="T29" fmla="*/ 167 h 184"/>
                <a:gd name="T30" fmla="*/ 112 w 156"/>
                <a:gd name="T31" fmla="*/ 169 h 184"/>
                <a:gd name="T32" fmla="*/ 108 w 156"/>
                <a:gd name="T33" fmla="*/ 169 h 184"/>
                <a:gd name="T34" fmla="*/ 99 w 156"/>
                <a:gd name="T35" fmla="*/ 170 h 184"/>
                <a:gd name="T36" fmla="*/ 92 w 156"/>
                <a:gd name="T37" fmla="*/ 171 h 184"/>
                <a:gd name="T38" fmla="*/ 83 w 156"/>
                <a:gd name="T39" fmla="*/ 178 h 184"/>
                <a:gd name="T40" fmla="*/ 73 w 156"/>
                <a:gd name="T41" fmla="*/ 157 h 184"/>
                <a:gd name="T42" fmla="*/ 62 w 156"/>
                <a:gd name="T43" fmla="*/ 160 h 184"/>
                <a:gd name="T44" fmla="*/ 52 w 156"/>
                <a:gd name="T45" fmla="*/ 154 h 184"/>
                <a:gd name="T46" fmla="*/ 44 w 156"/>
                <a:gd name="T47" fmla="*/ 164 h 184"/>
                <a:gd name="T48" fmla="*/ 37 w 156"/>
                <a:gd name="T49" fmla="*/ 166 h 184"/>
                <a:gd name="T50" fmla="*/ 21 w 156"/>
                <a:gd name="T51" fmla="*/ 171 h 184"/>
                <a:gd name="T52" fmla="*/ 6 w 156"/>
                <a:gd name="T53" fmla="*/ 168 h 184"/>
                <a:gd name="T54" fmla="*/ 0 w 156"/>
                <a:gd name="T55" fmla="*/ 152 h 184"/>
                <a:gd name="T56" fmla="*/ 1 w 156"/>
                <a:gd name="T57" fmla="*/ 152 h 184"/>
                <a:gd name="T58" fmla="*/ 15 w 156"/>
                <a:gd name="T59" fmla="*/ 147 h 184"/>
                <a:gd name="T60" fmla="*/ 25 w 156"/>
                <a:gd name="T61" fmla="*/ 144 h 184"/>
                <a:gd name="T62" fmla="*/ 44 w 156"/>
                <a:gd name="T63" fmla="*/ 137 h 184"/>
                <a:gd name="T64" fmla="*/ 54 w 156"/>
                <a:gd name="T65" fmla="*/ 123 h 184"/>
                <a:gd name="T66" fmla="*/ 54 w 156"/>
                <a:gd name="T67" fmla="*/ 123 h 184"/>
                <a:gd name="T68" fmla="*/ 52 w 156"/>
                <a:gd name="T69" fmla="*/ 107 h 184"/>
                <a:gd name="T70" fmla="*/ 36 w 156"/>
                <a:gd name="T71" fmla="*/ 96 h 184"/>
                <a:gd name="T72" fmla="*/ 26 w 156"/>
                <a:gd name="T73" fmla="*/ 98 h 184"/>
                <a:gd name="T74" fmla="*/ 26 w 156"/>
                <a:gd name="T75" fmla="*/ 91 h 184"/>
                <a:gd name="T76" fmla="*/ 30 w 156"/>
                <a:gd name="T77" fmla="*/ 91 h 184"/>
                <a:gd name="T78" fmla="*/ 34 w 156"/>
                <a:gd name="T79" fmla="*/ 91 h 184"/>
                <a:gd name="T80" fmla="*/ 34 w 156"/>
                <a:gd name="T81" fmla="*/ 73 h 184"/>
                <a:gd name="T82" fmla="*/ 27 w 156"/>
                <a:gd name="T83" fmla="*/ 26 h 184"/>
                <a:gd name="T84" fmla="*/ 22 w 156"/>
                <a:gd name="T85" fmla="*/ 22 h 184"/>
                <a:gd name="T86" fmla="*/ 18 w 156"/>
                <a:gd name="T87" fmla="*/ 19 h 184"/>
                <a:gd name="T88" fmla="*/ 31 w 156"/>
                <a:gd name="T89" fmla="*/ 8 h 184"/>
                <a:gd name="T90" fmla="*/ 35 w 156"/>
                <a:gd name="T91" fmla="*/ 5 h 184"/>
                <a:gd name="T92" fmla="*/ 37 w 156"/>
                <a:gd name="T93" fmla="*/ 4 h 184"/>
                <a:gd name="T94" fmla="*/ 42 w 156"/>
                <a:gd name="T95" fmla="*/ 0 h 184"/>
                <a:gd name="T96" fmla="*/ 51 w 156"/>
                <a:gd name="T97" fmla="*/ 22 h 184"/>
                <a:gd name="T98" fmla="*/ 61 w 156"/>
                <a:gd name="T99" fmla="*/ 32 h 184"/>
                <a:gd name="T100" fmla="*/ 59 w 156"/>
                <a:gd name="T101" fmla="*/ 48 h 184"/>
                <a:gd name="T102" fmla="*/ 63 w 156"/>
                <a:gd name="T103" fmla="*/ 59 h 184"/>
                <a:gd name="T104" fmla="*/ 64 w 156"/>
                <a:gd name="T105" fmla="*/ 59 h 184"/>
                <a:gd name="T106" fmla="*/ 83 w 156"/>
                <a:gd name="T107" fmla="*/ 54 h 184"/>
                <a:gd name="T108" fmla="*/ 85 w 156"/>
                <a:gd name="T109" fmla="*/ 51 h 184"/>
                <a:gd name="T110" fmla="*/ 97 w 156"/>
                <a:gd name="T111" fmla="*/ 35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6" h="184">
                  <a:moveTo>
                    <a:pt x="97" y="35"/>
                  </a:moveTo>
                  <a:lnTo>
                    <a:pt x="133" y="58"/>
                  </a:lnTo>
                  <a:lnTo>
                    <a:pt x="129" y="74"/>
                  </a:lnTo>
                  <a:lnTo>
                    <a:pt x="127" y="79"/>
                  </a:lnTo>
                  <a:lnTo>
                    <a:pt x="123" y="94"/>
                  </a:lnTo>
                  <a:lnTo>
                    <a:pt x="138" y="99"/>
                  </a:lnTo>
                  <a:lnTo>
                    <a:pt x="143" y="127"/>
                  </a:lnTo>
                  <a:lnTo>
                    <a:pt x="144" y="133"/>
                  </a:lnTo>
                  <a:lnTo>
                    <a:pt x="147" y="152"/>
                  </a:lnTo>
                  <a:lnTo>
                    <a:pt x="156" y="162"/>
                  </a:lnTo>
                  <a:lnTo>
                    <a:pt x="148" y="177"/>
                  </a:lnTo>
                  <a:lnTo>
                    <a:pt x="137" y="177"/>
                  </a:lnTo>
                  <a:lnTo>
                    <a:pt x="126" y="181"/>
                  </a:lnTo>
                  <a:lnTo>
                    <a:pt x="115" y="184"/>
                  </a:lnTo>
                  <a:lnTo>
                    <a:pt x="114" y="167"/>
                  </a:lnTo>
                  <a:lnTo>
                    <a:pt x="112" y="169"/>
                  </a:lnTo>
                  <a:lnTo>
                    <a:pt x="108" y="169"/>
                  </a:lnTo>
                  <a:lnTo>
                    <a:pt x="99" y="170"/>
                  </a:lnTo>
                  <a:lnTo>
                    <a:pt x="92" y="171"/>
                  </a:lnTo>
                  <a:lnTo>
                    <a:pt x="83" y="178"/>
                  </a:lnTo>
                  <a:lnTo>
                    <a:pt x="73" y="157"/>
                  </a:lnTo>
                  <a:lnTo>
                    <a:pt x="62" y="160"/>
                  </a:lnTo>
                  <a:lnTo>
                    <a:pt x="52" y="154"/>
                  </a:lnTo>
                  <a:lnTo>
                    <a:pt x="44" y="164"/>
                  </a:lnTo>
                  <a:lnTo>
                    <a:pt x="37" y="166"/>
                  </a:lnTo>
                  <a:lnTo>
                    <a:pt x="21" y="171"/>
                  </a:lnTo>
                  <a:lnTo>
                    <a:pt x="6" y="168"/>
                  </a:lnTo>
                  <a:lnTo>
                    <a:pt x="0" y="152"/>
                  </a:lnTo>
                  <a:lnTo>
                    <a:pt x="1" y="152"/>
                  </a:lnTo>
                  <a:lnTo>
                    <a:pt x="15" y="147"/>
                  </a:lnTo>
                  <a:lnTo>
                    <a:pt x="25" y="144"/>
                  </a:lnTo>
                  <a:lnTo>
                    <a:pt x="44" y="137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2" y="107"/>
                  </a:lnTo>
                  <a:lnTo>
                    <a:pt x="36" y="96"/>
                  </a:lnTo>
                  <a:lnTo>
                    <a:pt x="26" y="98"/>
                  </a:lnTo>
                  <a:lnTo>
                    <a:pt x="26" y="91"/>
                  </a:lnTo>
                  <a:lnTo>
                    <a:pt x="30" y="91"/>
                  </a:lnTo>
                  <a:lnTo>
                    <a:pt x="34" y="91"/>
                  </a:lnTo>
                  <a:lnTo>
                    <a:pt x="34" y="73"/>
                  </a:lnTo>
                  <a:lnTo>
                    <a:pt x="27" y="26"/>
                  </a:lnTo>
                  <a:lnTo>
                    <a:pt x="22" y="22"/>
                  </a:lnTo>
                  <a:lnTo>
                    <a:pt x="18" y="19"/>
                  </a:lnTo>
                  <a:lnTo>
                    <a:pt x="31" y="8"/>
                  </a:lnTo>
                  <a:lnTo>
                    <a:pt x="35" y="5"/>
                  </a:lnTo>
                  <a:lnTo>
                    <a:pt x="37" y="4"/>
                  </a:lnTo>
                  <a:lnTo>
                    <a:pt x="42" y="0"/>
                  </a:lnTo>
                  <a:lnTo>
                    <a:pt x="51" y="22"/>
                  </a:lnTo>
                  <a:lnTo>
                    <a:pt x="61" y="32"/>
                  </a:lnTo>
                  <a:lnTo>
                    <a:pt x="59" y="48"/>
                  </a:lnTo>
                  <a:lnTo>
                    <a:pt x="63" y="59"/>
                  </a:lnTo>
                  <a:lnTo>
                    <a:pt x="64" y="59"/>
                  </a:lnTo>
                  <a:lnTo>
                    <a:pt x="83" y="54"/>
                  </a:lnTo>
                  <a:lnTo>
                    <a:pt x="85" y="51"/>
                  </a:lnTo>
                  <a:lnTo>
                    <a:pt x="97" y="35"/>
                  </a:lnTo>
                  <a:close/>
                </a:path>
              </a:pathLst>
            </a:custGeom>
            <a:solidFill>
              <a:srgbClr val="C861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Freeform 3819">
              <a:extLst>
                <a:ext uri="{FF2B5EF4-FFF2-40B4-BE49-F238E27FC236}">
                  <a16:creationId xmlns:a16="http://schemas.microsoft.com/office/drawing/2014/main" id="{C72BBE34-8E17-B8F4-7F82-993F06A2A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275" y="1409700"/>
              <a:ext cx="1238250" cy="1343025"/>
            </a:xfrm>
            <a:custGeom>
              <a:avLst/>
              <a:gdLst>
                <a:gd name="T0" fmla="*/ 94 w 130"/>
                <a:gd name="T1" fmla="*/ 8 h 141"/>
                <a:gd name="T2" fmla="*/ 98 w 130"/>
                <a:gd name="T3" fmla="*/ 11 h 141"/>
                <a:gd name="T4" fmla="*/ 103 w 130"/>
                <a:gd name="T5" fmla="*/ 15 h 141"/>
                <a:gd name="T6" fmla="*/ 110 w 130"/>
                <a:gd name="T7" fmla="*/ 62 h 141"/>
                <a:gd name="T8" fmla="*/ 110 w 130"/>
                <a:gd name="T9" fmla="*/ 80 h 141"/>
                <a:gd name="T10" fmla="*/ 106 w 130"/>
                <a:gd name="T11" fmla="*/ 80 h 141"/>
                <a:gd name="T12" fmla="*/ 102 w 130"/>
                <a:gd name="T13" fmla="*/ 80 h 141"/>
                <a:gd name="T14" fmla="*/ 102 w 130"/>
                <a:gd name="T15" fmla="*/ 87 h 141"/>
                <a:gd name="T16" fmla="*/ 112 w 130"/>
                <a:gd name="T17" fmla="*/ 85 h 141"/>
                <a:gd name="T18" fmla="*/ 128 w 130"/>
                <a:gd name="T19" fmla="*/ 96 h 141"/>
                <a:gd name="T20" fmla="*/ 130 w 130"/>
                <a:gd name="T21" fmla="*/ 112 h 141"/>
                <a:gd name="T22" fmla="*/ 130 w 130"/>
                <a:gd name="T23" fmla="*/ 112 h 141"/>
                <a:gd name="T24" fmla="*/ 120 w 130"/>
                <a:gd name="T25" fmla="*/ 126 h 141"/>
                <a:gd name="T26" fmla="*/ 101 w 130"/>
                <a:gd name="T27" fmla="*/ 133 h 141"/>
                <a:gd name="T28" fmla="*/ 91 w 130"/>
                <a:gd name="T29" fmla="*/ 136 h 141"/>
                <a:gd name="T30" fmla="*/ 77 w 130"/>
                <a:gd name="T31" fmla="*/ 141 h 141"/>
                <a:gd name="T32" fmla="*/ 76 w 130"/>
                <a:gd name="T33" fmla="*/ 141 h 141"/>
                <a:gd name="T34" fmla="*/ 76 w 130"/>
                <a:gd name="T35" fmla="*/ 141 h 141"/>
                <a:gd name="T36" fmla="*/ 74 w 130"/>
                <a:gd name="T37" fmla="*/ 138 h 141"/>
                <a:gd name="T38" fmla="*/ 72 w 130"/>
                <a:gd name="T39" fmla="*/ 135 h 141"/>
                <a:gd name="T40" fmla="*/ 62 w 130"/>
                <a:gd name="T41" fmla="*/ 120 h 141"/>
                <a:gd name="T42" fmla="*/ 60 w 130"/>
                <a:gd name="T43" fmla="*/ 118 h 141"/>
                <a:gd name="T44" fmla="*/ 36 w 130"/>
                <a:gd name="T45" fmla="*/ 114 h 141"/>
                <a:gd name="T46" fmla="*/ 36 w 130"/>
                <a:gd name="T47" fmla="*/ 112 h 141"/>
                <a:gd name="T48" fmla="*/ 35 w 130"/>
                <a:gd name="T49" fmla="*/ 106 h 141"/>
                <a:gd name="T50" fmla="*/ 27 w 130"/>
                <a:gd name="T51" fmla="*/ 100 h 141"/>
                <a:gd name="T52" fmla="*/ 14 w 130"/>
                <a:gd name="T53" fmla="*/ 56 h 141"/>
                <a:gd name="T54" fmla="*/ 12 w 130"/>
                <a:gd name="T55" fmla="*/ 51 h 141"/>
                <a:gd name="T56" fmla="*/ 16 w 130"/>
                <a:gd name="T57" fmla="*/ 38 h 141"/>
                <a:gd name="T58" fmla="*/ 0 w 130"/>
                <a:gd name="T59" fmla="*/ 21 h 141"/>
                <a:gd name="T60" fmla="*/ 1 w 130"/>
                <a:gd name="T61" fmla="*/ 20 h 141"/>
                <a:gd name="T62" fmla="*/ 3 w 130"/>
                <a:gd name="T63" fmla="*/ 18 h 141"/>
                <a:gd name="T64" fmla="*/ 37 w 130"/>
                <a:gd name="T65" fmla="*/ 0 h 141"/>
                <a:gd name="T66" fmla="*/ 51 w 130"/>
                <a:gd name="T67" fmla="*/ 9 h 141"/>
                <a:gd name="T68" fmla="*/ 60 w 130"/>
                <a:gd name="T69" fmla="*/ 14 h 141"/>
                <a:gd name="T70" fmla="*/ 61 w 130"/>
                <a:gd name="T71" fmla="*/ 14 h 141"/>
                <a:gd name="T72" fmla="*/ 84 w 130"/>
                <a:gd name="T73" fmla="*/ 11 h 141"/>
                <a:gd name="T74" fmla="*/ 83 w 130"/>
                <a:gd name="T75" fmla="*/ 6 h 141"/>
                <a:gd name="T76" fmla="*/ 94 w 130"/>
                <a:gd name="T77" fmla="*/ 8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0" h="141">
                  <a:moveTo>
                    <a:pt x="94" y="8"/>
                  </a:moveTo>
                  <a:lnTo>
                    <a:pt x="98" y="11"/>
                  </a:lnTo>
                  <a:lnTo>
                    <a:pt x="103" y="15"/>
                  </a:lnTo>
                  <a:lnTo>
                    <a:pt x="110" y="62"/>
                  </a:lnTo>
                  <a:lnTo>
                    <a:pt x="110" y="80"/>
                  </a:lnTo>
                  <a:lnTo>
                    <a:pt x="106" y="80"/>
                  </a:lnTo>
                  <a:lnTo>
                    <a:pt x="102" y="80"/>
                  </a:lnTo>
                  <a:lnTo>
                    <a:pt x="102" y="87"/>
                  </a:lnTo>
                  <a:lnTo>
                    <a:pt x="112" y="85"/>
                  </a:lnTo>
                  <a:lnTo>
                    <a:pt x="128" y="96"/>
                  </a:lnTo>
                  <a:lnTo>
                    <a:pt x="130" y="112"/>
                  </a:lnTo>
                  <a:lnTo>
                    <a:pt x="130" y="112"/>
                  </a:lnTo>
                  <a:lnTo>
                    <a:pt x="120" y="126"/>
                  </a:lnTo>
                  <a:lnTo>
                    <a:pt x="101" y="133"/>
                  </a:lnTo>
                  <a:lnTo>
                    <a:pt x="91" y="136"/>
                  </a:lnTo>
                  <a:lnTo>
                    <a:pt x="77" y="141"/>
                  </a:lnTo>
                  <a:lnTo>
                    <a:pt x="76" y="141"/>
                  </a:lnTo>
                  <a:lnTo>
                    <a:pt x="76" y="141"/>
                  </a:lnTo>
                  <a:lnTo>
                    <a:pt x="74" y="138"/>
                  </a:lnTo>
                  <a:lnTo>
                    <a:pt x="72" y="135"/>
                  </a:lnTo>
                  <a:lnTo>
                    <a:pt x="62" y="120"/>
                  </a:lnTo>
                  <a:lnTo>
                    <a:pt x="60" y="118"/>
                  </a:lnTo>
                  <a:lnTo>
                    <a:pt x="36" y="114"/>
                  </a:lnTo>
                  <a:lnTo>
                    <a:pt x="36" y="112"/>
                  </a:lnTo>
                  <a:lnTo>
                    <a:pt x="35" y="106"/>
                  </a:lnTo>
                  <a:lnTo>
                    <a:pt x="27" y="100"/>
                  </a:lnTo>
                  <a:lnTo>
                    <a:pt x="14" y="56"/>
                  </a:lnTo>
                  <a:lnTo>
                    <a:pt x="12" y="51"/>
                  </a:lnTo>
                  <a:lnTo>
                    <a:pt x="16" y="38"/>
                  </a:lnTo>
                  <a:lnTo>
                    <a:pt x="0" y="21"/>
                  </a:lnTo>
                  <a:lnTo>
                    <a:pt x="1" y="20"/>
                  </a:lnTo>
                  <a:lnTo>
                    <a:pt x="3" y="18"/>
                  </a:lnTo>
                  <a:lnTo>
                    <a:pt x="37" y="0"/>
                  </a:lnTo>
                  <a:lnTo>
                    <a:pt x="51" y="9"/>
                  </a:lnTo>
                  <a:lnTo>
                    <a:pt x="60" y="14"/>
                  </a:lnTo>
                  <a:lnTo>
                    <a:pt x="61" y="14"/>
                  </a:lnTo>
                  <a:lnTo>
                    <a:pt x="84" y="11"/>
                  </a:lnTo>
                  <a:lnTo>
                    <a:pt x="83" y="6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rgbClr val="E3B0A8"/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Freeform 3814">
              <a:extLst>
                <a:ext uri="{FF2B5EF4-FFF2-40B4-BE49-F238E27FC236}">
                  <a16:creationId xmlns:a16="http://schemas.microsoft.com/office/drawing/2014/main" id="{BCF35E24-7A26-B196-BE26-6F522FB4E2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100" y="4953000"/>
              <a:ext cx="704850" cy="923925"/>
            </a:xfrm>
            <a:custGeom>
              <a:avLst/>
              <a:gdLst>
                <a:gd name="T0" fmla="*/ 74 w 74"/>
                <a:gd name="T1" fmla="*/ 31 h 97"/>
                <a:gd name="T2" fmla="*/ 71 w 74"/>
                <a:gd name="T3" fmla="*/ 36 h 97"/>
                <a:gd name="T4" fmla="*/ 64 w 74"/>
                <a:gd name="T5" fmla="*/ 46 h 97"/>
                <a:gd name="T6" fmla="*/ 57 w 74"/>
                <a:gd name="T7" fmla="*/ 42 h 97"/>
                <a:gd name="T8" fmla="*/ 56 w 74"/>
                <a:gd name="T9" fmla="*/ 47 h 97"/>
                <a:gd name="T10" fmla="*/ 56 w 74"/>
                <a:gd name="T11" fmla="*/ 57 h 97"/>
                <a:gd name="T12" fmla="*/ 53 w 74"/>
                <a:gd name="T13" fmla="*/ 60 h 97"/>
                <a:gd name="T14" fmla="*/ 43 w 74"/>
                <a:gd name="T15" fmla="*/ 60 h 97"/>
                <a:gd name="T16" fmla="*/ 39 w 74"/>
                <a:gd name="T17" fmla="*/ 57 h 97"/>
                <a:gd name="T18" fmla="*/ 30 w 74"/>
                <a:gd name="T19" fmla="*/ 51 h 97"/>
                <a:gd name="T20" fmla="*/ 24 w 74"/>
                <a:gd name="T21" fmla="*/ 69 h 97"/>
                <a:gd name="T22" fmla="*/ 41 w 74"/>
                <a:gd name="T23" fmla="*/ 68 h 97"/>
                <a:gd name="T24" fmla="*/ 54 w 74"/>
                <a:gd name="T25" fmla="*/ 67 h 97"/>
                <a:gd name="T26" fmla="*/ 57 w 74"/>
                <a:gd name="T27" fmla="*/ 66 h 97"/>
                <a:gd name="T28" fmla="*/ 57 w 74"/>
                <a:gd name="T29" fmla="*/ 69 h 97"/>
                <a:gd name="T30" fmla="*/ 58 w 74"/>
                <a:gd name="T31" fmla="*/ 77 h 97"/>
                <a:gd name="T32" fmla="*/ 41 w 74"/>
                <a:gd name="T33" fmla="*/ 94 h 97"/>
                <a:gd name="T34" fmla="*/ 38 w 74"/>
                <a:gd name="T35" fmla="*/ 97 h 97"/>
                <a:gd name="T36" fmla="*/ 33 w 74"/>
                <a:gd name="T37" fmla="*/ 91 h 97"/>
                <a:gd name="T38" fmla="*/ 27 w 74"/>
                <a:gd name="T39" fmla="*/ 96 h 97"/>
                <a:gd name="T40" fmla="*/ 21 w 74"/>
                <a:gd name="T41" fmla="*/ 85 h 97"/>
                <a:gd name="T42" fmla="*/ 4 w 74"/>
                <a:gd name="T43" fmla="*/ 81 h 97"/>
                <a:gd name="T44" fmla="*/ 4 w 74"/>
                <a:gd name="T45" fmla="*/ 70 h 97"/>
                <a:gd name="T46" fmla="*/ 1 w 74"/>
                <a:gd name="T47" fmla="*/ 50 h 97"/>
                <a:gd name="T48" fmla="*/ 0 w 74"/>
                <a:gd name="T49" fmla="*/ 46 h 97"/>
                <a:gd name="T50" fmla="*/ 23 w 74"/>
                <a:gd name="T51" fmla="*/ 15 h 97"/>
                <a:gd name="T52" fmla="*/ 35 w 74"/>
                <a:gd name="T53" fmla="*/ 0 h 97"/>
                <a:gd name="T54" fmla="*/ 47 w 74"/>
                <a:gd name="T55" fmla="*/ 10 h 97"/>
                <a:gd name="T56" fmla="*/ 55 w 74"/>
                <a:gd name="T57" fmla="*/ 25 h 97"/>
                <a:gd name="T58" fmla="*/ 57 w 74"/>
                <a:gd name="T59" fmla="*/ 30 h 97"/>
                <a:gd name="T60" fmla="*/ 67 w 74"/>
                <a:gd name="T61" fmla="*/ 26 h 97"/>
                <a:gd name="T62" fmla="*/ 74 w 74"/>
                <a:gd name="T63" fmla="*/ 3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4" h="97">
                  <a:moveTo>
                    <a:pt x="74" y="31"/>
                  </a:moveTo>
                  <a:lnTo>
                    <a:pt x="71" y="36"/>
                  </a:lnTo>
                  <a:lnTo>
                    <a:pt x="64" y="46"/>
                  </a:lnTo>
                  <a:lnTo>
                    <a:pt x="57" y="42"/>
                  </a:lnTo>
                  <a:lnTo>
                    <a:pt x="56" y="47"/>
                  </a:lnTo>
                  <a:lnTo>
                    <a:pt x="56" y="57"/>
                  </a:lnTo>
                  <a:lnTo>
                    <a:pt x="53" y="60"/>
                  </a:lnTo>
                  <a:lnTo>
                    <a:pt x="43" y="60"/>
                  </a:lnTo>
                  <a:lnTo>
                    <a:pt x="39" y="57"/>
                  </a:lnTo>
                  <a:lnTo>
                    <a:pt x="30" y="51"/>
                  </a:lnTo>
                  <a:lnTo>
                    <a:pt x="24" y="69"/>
                  </a:lnTo>
                  <a:lnTo>
                    <a:pt x="41" y="68"/>
                  </a:lnTo>
                  <a:lnTo>
                    <a:pt x="54" y="67"/>
                  </a:lnTo>
                  <a:lnTo>
                    <a:pt x="57" y="66"/>
                  </a:lnTo>
                  <a:lnTo>
                    <a:pt x="57" y="69"/>
                  </a:lnTo>
                  <a:lnTo>
                    <a:pt x="58" y="77"/>
                  </a:lnTo>
                  <a:lnTo>
                    <a:pt x="41" y="94"/>
                  </a:lnTo>
                  <a:lnTo>
                    <a:pt x="38" y="97"/>
                  </a:lnTo>
                  <a:lnTo>
                    <a:pt x="33" y="91"/>
                  </a:lnTo>
                  <a:lnTo>
                    <a:pt x="27" y="96"/>
                  </a:lnTo>
                  <a:lnTo>
                    <a:pt x="21" y="85"/>
                  </a:lnTo>
                  <a:lnTo>
                    <a:pt x="4" y="81"/>
                  </a:lnTo>
                  <a:lnTo>
                    <a:pt x="4" y="70"/>
                  </a:lnTo>
                  <a:lnTo>
                    <a:pt x="1" y="50"/>
                  </a:lnTo>
                  <a:lnTo>
                    <a:pt x="0" y="46"/>
                  </a:lnTo>
                  <a:lnTo>
                    <a:pt x="23" y="15"/>
                  </a:lnTo>
                  <a:lnTo>
                    <a:pt x="35" y="0"/>
                  </a:lnTo>
                  <a:lnTo>
                    <a:pt x="47" y="10"/>
                  </a:lnTo>
                  <a:lnTo>
                    <a:pt x="55" y="25"/>
                  </a:lnTo>
                  <a:lnTo>
                    <a:pt x="57" y="30"/>
                  </a:lnTo>
                  <a:lnTo>
                    <a:pt x="67" y="26"/>
                  </a:lnTo>
                  <a:lnTo>
                    <a:pt x="74" y="31"/>
                  </a:lnTo>
                  <a:close/>
                </a:path>
              </a:pathLst>
            </a:custGeom>
            <a:solidFill>
              <a:srgbClr val="C861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Freeform 28">
              <a:extLst>
                <a:ext uri="{FF2B5EF4-FFF2-40B4-BE49-F238E27FC236}">
                  <a16:creationId xmlns:a16="http://schemas.microsoft.com/office/drawing/2014/main" id="{FB2B5869-6121-047A-1032-61971718E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6696" y="4489225"/>
              <a:ext cx="1175539" cy="1378179"/>
            </a:xfrm>
            <a:custGeom>
              <a:avLst/>
              <a:gdLst>
                <a:gd name="T0" fmla="*/ 99 w 842"/>
                <a:gd name="T1" fmla="*/ 900 h 960"/>
                <a:gd name="T2" fmla="*/ 49 w 842"/>
                <a:gd name="T3" fmla="*/ 875 h 960"/>
                <a:gd name="T4" fmla="*/ 0 w 842"/>
                <a:gd name="T5" fmla="*/ 879 h 960"/>
                <a:gd name="T6" fmla="*/ 18 w 842"/>
                <a:gd name="T7" fmla="*/ 823 h 960"/>
                <a:gd name="T8" fmla="*/ 95 w 842"/>
                <a:gd name="T9" fmla="*/ 840 h 960"/>
                <a:gd name="T10" fmla="*/ 98 w 842"/>
                <a:gd name="T11" fmla="*/ 797 h 960"/>
                <a:gd name="T12" fmla="*/ 141 w 842"/>
                <a:gd name="T13" fmla="*/ 780 h 960"/>
                <a:gd name="T14" fmla="*/ 151 w 842"/>
                <a:gd name="T15" fmla="*/ 761 h 960"/>
                <a:gd name="T16" fmla="*/ 181 w 842"/>
                <a:gd name="T17" fmla="*/ 777 h 960"/>
                <a:gd name="T18" fmla="*/ 259 w 842"/>
                <a:gd name="T19" fmla="*/ 733 h 960"/>
                <a:gd name="T20" fmla="*/ 285 w 842"/>
                <a:gd name="T21" fmla="*/ 699 h 960"/>
                <a:gd name="T22" fmla="*/ 306 w 842"/>
                <a:gd name="T23" fmla="*/ 674 h 960"/>
                <a:gd name="T24" fmla="*/ 260 w 842"/>
                <a:gd name="T25" fmla="*/ 635 h 960"/>
                <a:gd name="T26" fmla="*/ 234 w 842"/>
                <a:gd name="T27" fmla="*/ 607 h 960"/>
                <a:gd name="T28" fmla="*/ 187 w 842"/>
                <a:gd name="T29" fmla="*/ 529 h 960"/>
                <a:gd name="T30" fmla="*/ 186 w 842"/>
                <a:gd name="T31" fmla="*/ 527 h 960"/>
                <a:gd name="T32" fmla="*/ 188 w 842"/>
                <a:gd name="T33" fmla="*/ 526 h 960"/>
                <a:gd name="T34" fmla="*/ 243 w 842"/>
                <a:gd name="T35" fmla="*/ 527 h 960"/>
                <a:gd name="T36" fmla="*/ 246 w 842"/>
                <a:gd name="T37" fmla="*/ 530 h 960"/>
                <a:gd name="T38" fmla="*/ 263 w 842"/>
                <a:gd name="T39" fmla="*/ 563 h 960"/>
                <a:gd name="T40" fmla="*/ 294 w 842"/>
                <a:gd name="T41" fmla="*/ 626 h 960"/>
                <a:gd name="T42" fmla="*/ 316 w 842"/>
                <a:gd name="T43" fmla="*/ 557 h 960"/>
                <a:gd name="T44" fmla="*/ 314 w 842"/>
                <a:gd name="T45" fmla="*/ 586 h 960"/>
                <a:gd name="T46" fmla="*/ 361 w 842"/>
                <a:gd name="T47" fmla="*/ 613 h 960"/>
                <a:gd name="T48" fmla="*/ 370 w 842"/>
                <a:gd name="T49" fmla="*/ 657 h 960"/>
                <a:gd name="T50" fmla="*/ 387 w 842"/>
                <a:gd name="T51" fmla="*/ 700 h 960"/>
                <a:gd name="T52" fmla="*/ 501 w 842"/>
                <a:gd name="T53" fmla="*/ 735 h 960"/>
                <a:gd name="T54" fmla="*/ 497 w 842"/>
                <a:gd name="T55" fmla="*/ 657 h 960"/>
                <a:gd name="T56" fmla="*/ 522 w 842"/>
                <a:gd name="T57" fmla="*/ 661 h 960"/>
                <a:gd name="T58" fmla="*/ 533 w 842"/>
                <a:gd name="T59" fmla="*/ 691 h 960"/>
                <a:gd name="T60" fmla="*/ 576 w 842"/>
                <a:gd name="T61" fmla="*/ 670 h 960"/>
                <a:gd name="T62" fmla="*/ 583 w 842"/>
                <a:gd name="T63" fmla="*/ 683 h 960"/>
                <a:gd name="T64" fmla="*/ 582 w 842"/>
                <a:gd name="T65" fmla="*/ 705 h 960"/>
                <a:gd name="T66" fmla="*/ 627 w 842"/>
                <a:gd name="T67" fmla="*/ 656 h 960"/>
                <a:gd name="T68" fmla="*/ 621 w 842"/>
                <a:gd name="T69" fmla="*/ 609 h 960"/>
                <a:gd name="T70" fmla="*/ 621 w 842"/>
                <a:gd name="T71" fmla="*/ 606 h 960"/>
                <a:gd name="T72" fmla="*/ 643 w 842"/>
                <a:gd name="T73" fmla="*/ 562 h 960"/>
                <a:gd name="T74" fmla="*/ 647 w 842"/>
                <a:gd name="T75" fmla="*/ 581 h 960"/>
                <a:gd name="T76" fmla="*/ 673 w 842"/>
                <a:gd name="T77" fmla="*/ 659 h 960"/>
                <a:gd name="T78" fmla="*/ 669 w 842"/>
                <a:gd name="T79" fmla="*/ 600 h 960"/>
                <a:gd name="T80" fmla="*/ 693 w 842"/>
                <a:gd name="T81" fmla="*/ 606 h 960"/>
                <a:gd name="T82" fmla="*/ 699 w 842"/>
                <a:gd name="T83" fmla="*/ 547 h 960"/>
                <a:gd name="T84" fmla="*/ 718 w 842"/>
                <a:gd name="T85" fmla="*/ 466 h 960"/>
                <a:gd name="T86" fmla="*/ 739 w 842"/>
                <a:gd name="T87" fmla="*/ 421 h 960"/>
                <a:gd name="T88" fmla="*/ 753 w 842"/>
                <a:gd name="T89" fmla="*/ 377 h 960"/>
                <a:gd name="T90" fmla="*/ 754 w 842"/>
                <a:gd name="T91" fmla="*/ 375 h 960"/>
                <a:gd name="T92" fmla="*/ 809 w 842"/>
                <a:gd name="T93" fmla="*/ 423 h 960"/>
                <a:gd name="T94" fmla="*/ 842 w 842"/>
                <a:gd name="T95" fmla="*/ 350 h 960"/>
                <a:gd name="T96" fmla="*/ 826 w 842"/>
                <a:gd name="T97" fmla="*/ 319 h 960"/>
                <a:gd name="T98" fmla="*/ 820 w 842"/>
                <a:gd name="T99" fmla="*/ 297 h 960"/>
                <a:gd name="T100" fmla="*/ 818 w 842"/>
                <a:gd name="T101" fmla="*/ 271 h 960"/>
                <a:gd name="T102" fmla="*/ 835 w 842"/>
                <a:gd name="T103" fmla="*/ 215 h 960"/>
                <a:gd name="T104" fmla="*/ 806 w 842"/>
                <a:gd name="T105" fmla="*/ 185 h 960"/>
                <a:gd name="T106" fmla="*/ 762 w 842"/>
                <a:gd name="T107" fmla="*/ 170 h 960"/>
                <a:gd name="T108" fmla="*/ 752 w 842"/>
                <a:gd name="T109" fmla="*/ 154 h 960"/>
                <a:gd name="T110" fmla="*/ 742 w 842"/>
                <a:gd name="T111" fmla="*/ 131 h 960"/>
                <a:gd name="T112" fmla="*/ 721 w 842"/>
                <a:gd name="T113" fmla="*/ 82 h 960"/>
                <a:gd name="T114" fmla="*/ 695 w 842"/>
                <a:gd name="T115" fmla="*/ 47 h 960"/>
                <a:gd name="T116" fmla="*/ 675 w 842"/>
                <a:gd name="T117" fmla="*/ 10 h 960"/>
                <a:gd name="T118" fmla="*/ 687 w 842"/>
                <a:gd name="T119" fmla="*/ 0 h 960"/>
                <a:gd name="T120" fmla="*/ 771 w 842"/>
                <a:gd name="T121" fmla="*/ 62 h 96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311 w 10000"/>
                <a:gd name="connsiteY158" fmla="*/ 1854 h 10000"/>
                <a:gd name="connsiteX159" fmla="*/ 9050 w 10000"/>
                <a:gd name="connsiteY159" fmla="*/ 1771 h 10000"/>
                <a:gd name="connsiteX160" fmla="*/ 9050 w 10000"/>
                <a:gd name="connsiteY160" fmla="*/ 1771 h 10000"/>
                <a:gd name="connsiteX161" fmla="*/ 9002 w 10000"/>
                <a:gd name="connsiteY161" fmla="*/ 1719 h 10000"/>
                <a:gd name="connsiteX162" fmla="*/ 9002 w 10000"/>
                <a:gd name="connsiteY162" fmla="*/ 1708 h 10000"/>
                <a:gd name="connsiteX163" fmla="*/ 8931 w 10000"/>
                <a:gd name="connsiteY163" fmla="*/ 1604 h 10000"/>
                <a:gd name="connsiteX164" fmla="*/ 8884 w 10000"/>
                <a:gd name="connsiteY164" fmla="*/ 1531 h 10000"/>
                <a:gd name="connsiteX165" fmla="*/ 8872 w 10000"/>
                <a:gd name="connsiteY165" fmla="*/ 1510 h 10000"/>
                <a:gd name="connsiteX166" fmla="*/ 8812 w 10000"/>
                <a:gd name="connsiteY166" fmla="*/ 1365 h 10000"/>
                <a:gd name="connsiteX167" fmla="*/ 8800 w 10000"/>
                <a:gd name="connsiteY167" fmla="*/ 1354 h 10000"/>
                <a:gd name="connsiteX168" fmla="*/ 8682 w 10000"/>
                <a:gd name="connsiteY168" fmla="*/ 1073 h 10000"/>
                <a:gd name="connsiteX169" fmla="*/ 8563 w 10000"/>
                <a:gd name="connsiteY169" fmla="*/ 854 h 10000"/>
                <a:gd name="connsiteX170" fmla="*/ 8409 w 10000"/>
                <a:gd name="connsiteY170" fmla="*/ 635 h 10000"/>
                <a:gd name="connsiteX171" fmla="*/ 8266 w 10000"/>
                <a:gd name="connsiteY171" fmla="*/ 500 h 10000"/>
                <a:gd name="connsiteX172" fmla="*/ 8254 w 10000"/>
                <a:gd name="connsiteY172" fmla="*/ 490 h 10000"/>
                <a:gd name="connsiteX173" fmla="*/ 8183 w 10000"/>
                <a:gd name="connsiteY173" fmla="*/ 417 h 10000"/>
                <a:gd name="connsiteX174" fmla="*/ 8005 w 10000"/>
                <a:gd name="connsiteY174" fmla="*/ 115 h 10000"/>
                <a:gd name="connsiteX175" fmla="*/ 8017 w 10000"/>
                <a:gd name="connsiteY175" fmla="*/ 104 h 10000"/>
                <a:gd name="connsiteX176" fmla="*/ 8159 w 10000"/>
                <a:gd name="connsiteY176" fmla="*/ 0 h 10000"/>
                <a:gd name="connsiteX177" fmla="*/ 8159 w 10000"/>
                <a:gd name="connsiteY177" fmla="*/ 0 h 10000"/>
                <a:gd name="connsiteX178" fmla="*/ 8159 w 10000"/>
                <a:gd name="connsiteY178" fmla="*/ 0 h 10000"/>
                <a:gd name="connsiteX179" fmla="*/ 8373 w 10000"/>
                <a:gd name="connsiteY179" fmla="*/ 260 h 10000"/>
                <a:gd name="connsiteX180" fmla="*/ 8907 w 10000"/>
                <a:gd name="connsiteY180" fmla="*/ 615 h 10000"/>
                <a:gd name="connsiteX181" fmla="*/ 9157 w 10000"/>
                <a:gd name="connsiteY181" fmla="*/ 646 h 10000"/>
                <a:gd name="connsiteX182" fmla="*/ 9252 w 10000"/>
                <a:gd name="connsiteY182" fmla="*/ 552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931 w 10000"/>
                <a:gd name="connsiteY162" fmla="*/ 1604 h 10000"/>
                <a:gd name="connsiteX163" fmla="*/ 8884 w 10000"/>
                <a:gd name="connsiteY163" fmla="*/ 1531 h 10000"/>
                <a:gd name="connsiteX164" fmla="*/ 8872 w 10000"/>
                <a:gd name="connsiteY164" fmla="*/ 1510 h 10000"/>
                <a:gd name="connsiteX165" fmla="*/ 8812 w 10000"/>
                <a:gd name="connsiteY165" fmla="*/ 1365 h 10000"/>
                <a:gd name="connsiteX166" fmla="*/ 8800 w 10000"/>
                <a:gd name="connsiteY166" fmla="*/ 1354 h 10000"/>
                <a:gd name="connsiteX167" fmla="*/ 8682 w 10000"/>
                <a:gd name="connsiteY167" fmla="*/ 1073 h 10000"/>
                <a:gd name="connsiteX168" fmla="*/ 8563 w 10000"/>
                <a:gd name="connsiteY168" fmla="*/ 854 h 10000"/>
                <a:gd name="connsiteX169" fmla="*/ 8409 w 10000"/>
                <a:gd name="connsiteY169" fmla="*/ 635 h 10000"/>
                <a:gd name="connsiteX170" fmla="*/ 8266 w 10000"/>
                <a:gd name="connsiteY170" fmla="*/ 500 h 10000"/>
                <a:gd name="connsiteX171" fmla="*/ 8254 w 10000"/>
                <a:gd name="connsiteY171" fmla="*/ 490 h 10000"/>
                <a:gd name="connsiteX172" fmla="*/ 8183 w 10000"/>
                <a:gd name="connsiteY172" fmla="*/ 417 h 10000"/>
                <a:gd name="connsiteX173" fmla="*/ 8005 w 10000"/>
                <a:gd name="connsiteY173" fmla="*/ 115 h 10000"/>
                <a:gd name="connsiteX174" fmla="*/ 8017 w 10000"/>
                <a:gd name="connsiteY174" fmla="*/ 104 h 10000"/>
                <a:gd name="connsiteX175" fmla="*/ 8159 w 10000"/>
                <a:gd name="connsiteY175" fmla="*/ 0 h 10000"/>
                <a:gd name="connsiteX176" fmla="*/ 8159 w 10000"/>
                <a:gd name="connsiteY176" fmla="*/ 0 h 10000"/>
                <a:gd name="connsiteX177" fmla="*/ 8159 w 10000"/>
                <a:gd name="connsiteY177" fmla="*/ 0 h 10000"/>
                <a:gd name="connsiteX178" fmla="*/ 8373 w 10000"/>
                <a:gd name="connsiteY178" fmla="*/ 260 h 10000"/>
                <a:gd name="connsiteX179" fmla="*/ 8907 w 10000"/>
                <a:gd name="connsiteY179" fmla="*/ 615 h 10000"/>
                <a:gd name="connsiteX180" fmla="*/ 9157 w 10000"/>
                <a:gd name="connsiteY180" fmla="*/ 646 h 10000"/>
                <a:gd name="connsiteX181" fmla="*/ 9252 w 10000"/>
                <a:gd name="connsiteY181" fmla="*/ 552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800 w 10000"/>
                <a:gd name="connsiteY165" fmla="*/ 1354 h 10000"/>
                <a:gd name="connsiteX166" fmla="*/ 8682 w 10000"/>
                <a:gd name="connsiteY166" fmla="*/ 1073 h 10000"/>
                <a:gd name="connsiteX167" fmla="*/ 8563 w 10000"/>
                <a:gd name="connsiteY167" fmla="*/ 854 h 10000"/>
                <a:gd name="connsiteX168" fmla="*/ 8409 w 10000"/>
                <a:gd name="connsiteY168" fmla="*/ 635 h 10000"/>
                <a:gd name="connsiteX169" fmla="*/ 8266 w 10000"/>
                <a:gd name="connsiteY169" fmla="*/ 500 h 10000"/>
                <a:gd name="connsiteX170" fmla="*/ 8254 w 10000"/>
                <a:gd name="connsiteY170" fmla="*/ 490 h 10000"/>
                <a:gd name="connsiteX171" fmla="*/ 8183 w 10000"/>
                <a:gd name="connsiteY171" fmla="*/ 417 h 10000"/>
                <a:gd name="connsiteX172" fmla="*/ 8005 w 10000"/>
                <a:gd name="connsiteY172" fmla="*/ 115 h 10000"/>
                <a:gd name="connsiteX173" fmla="*/ 8017 w 10000"/>
                <a:gd name="connsiteY173" fmla="*/ 104 h 10000"/>
                <a:gd name="connsiteX174" fmla="*/ 8159 w 10000"/>
                <a:gd name="connsiteY174" fmla="*/ 0 h 10000"/>
                <a:gd name="connsiteX175" fmla="*/ 8159 w 10000"/>
                <a:gd name="connsiteY175" fmla="*/ 0 h 10000"/>
                <a:gd name="connsiteX176" fmla="*/ 8159 w 10000"/>
                <a:gd name="connsiteY176" fmla="*/ 0 h 10000"/>
                <a:gd name="connsiteX177" fmla="*/ 8373 w 10000"/>
                <a:gd name="connsiteY177" fmla="*/ 260 h 10000"/>
                <a:gd name="connsiteX178" fmla="*/ 8907 w 10000"/>
                <a:gd name="connsiteY178" fmla="*/ 615 h 10000"/>
                <a:gd name="connsiteX179" fmla="*/ 9157 w 10000"/>
                <a:gd name="connsiteY179" fmla="*/ 646 h 10000"/>
                <a:gd name="connsiteX180" fmla="*/ 9252 w 10000"/>
                <a:gd name="connsiteY180" fmla="*/ 552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682 w 10000"/>
                <a:gd name="connsiteY165" fmla="*/ 1073 h 10000"/>
                <a:gd name="connsiteX166" fmla="*/ 8563 w 10000"/>
                <a:gd name="connsiteY166" fmla="*/ 854 h 10000"/>
                <a:gd name="connsiteX167" fmla="*/ 8409 w 10000"/>
                <a:gd name="connsiteY167" fmla="*/ 635 h 10000"/>
                <a:gd name="connsiteX168" fmla="*/ 8266 w 10000"/>
                <a:gd name="connsiteY168" fmla="*/ 500 h 10000"/>
                <a:gd name="connsiteX169" fmla="*/ 8254 w 10000"/>
                <a:gd name="connsiteY169" fmla="*/ 490 h 10000"/>
                <a:gd name="connsiteX170" fmla="*/ 8183 w 10000"/>
                <a:gd name="connsiteY170" fmla="*/ 417 h 10000"/>
                <a:gd name="connsiteX171" fmla="*/ 8005 w 10000"/>
                <a:gd name="connsiteY171" fmla="*/ 115 h 10000"/>
                <a:gd name="connsiteX172" fmla="*/ 8017 w 10000"/>
                <a:gd name="connsiteY172" fmla="*/ 104 h 10000"/>
                <a:gd name="connsiteX173" fmla="*/ 8159 w 10000"/>
                <a:gd name="connsiteY173" fmla="*/ 0 h 10000"/>
                <a:gd name="connsiteX174" fmla="*/ 8159 w 10000"/>
                <a:gd name="connsiteY174" fmla="*/ 0 h 10000"/>
                <a:gd name="connsiteX175" fmla="*/ 8159 w 10000"/>
                <a:gd name="connsiteY175" fmla="*/ 0 h 10000"/>
                <a:gd name="connsiteX176" fmla="*/ 8373 w 10000"/>
                <a:gd name="connsiteY176" fmla="*/ 260 h 10000"/>
                <a:gd name="connsiteX177" fmla="*/ 8907 w 10000"/>
                <a:gd name="connsiteY177" fmla="*/ 615 h 10000"/>
                <a:gd name="connsiteX178" fmla="*/ 9157 w 10000"/>
                <a:gd name="connsiteY178" fmla="*/ 646 h 10000"/>
                <a:gd name="connsiteX179" fmla="*/ 9252 w 10000"/>
                <a:gd name="connsiteY179" fmla="*/ 552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682 w 10000"/>
                <a:gd name="connsiteY165" fmla="*/ 1073 h 10000"/>
                <a:gd name="connsiteX166" fmla="*/ 8563 w 10000"/>
                <a:gd name="connsiteY166" fmla="*/ 854 h 10000"/>
                <a:gd name="connsiteX167" fmla="*/ 8409 w 10000"/>
                <a:gd name="connsiteY167" fmla="*/ 635 h 10000"/>
                <a:gd name="connsiteX168" fmla="*/ 8266 w 10000"/>
                <a:gd name="connsiteY168" fmla="*/ 500 h 10000"/>
                <a:gd name="connsiteX169" fmla="*/ 8254 w 10000"/>
                <a:gd name="connsiteY169" fmla="*/ 490 h 10000"/>
                <a:gd name="connsiteX170" fmla="*/ 8183 w 10000"/>
                <a:gd name="connsiteY170" fmla="*/ 417 h 10000"/>
                <a:gd name="connsiteX171" fmla="*/ 8005 w 10000"/>
                <a:gd name="connsiteY171" fmla="*/ 115 h 10000"/>
                <a:gd name="connsiteX172" fmla="*/ 8017 w 10000"/>
                <a:gd name="connsiteY172" fmla="*/ 104 h 10000"/>
                <a:gd name="connsiteX173" fmla="*/ 8159 w 10000"/>
                <a:gd name="connsiteY173" fmla="*/ 0 h 10000"/>
                <a:gd name="connsiteX174" fmla="*/ 8159 w 10000"/>
                <a:gd name="connsiteY174" fmla="*/ 0 h 10000"/>
                <a:gd name="connsiteX175" fmla="*/ 8159 w 10000"/>
                <a:gd name="connsiteY175" fmla="*/ 0 h 10000"/>
                <a:gd name="connsiteX176" fmla="*/ 8373 w 10000"/>
                <a:gd name="connsiteY176" fmla="*/ 260 h 10000"/>
                <a:gd name="connsiteX177" fmla="*/ 8907 w 10000"/>
                <a:gd name="connsiteY177" fmla="*/ 615 h 10000"/>
                <a:gd name="connsiteX178" fmla="*/ 9252 w 10000"/>
                <a:gd name="connsiteY178" fmla="*/ 552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682 w 10000"/>
                <a:gd name="connsiteY165" fmla="*/ 1073 h 10000"/>
                <a:gd name="connsiteX166" fmla="*/ 8563 w 10000"/>
                <a:gd name="connsiteY166" fmla="*/ 854 h 10000"/>
                <a:gd name="connsiteX167" fmla="*/ 8409 w 10000"/>
                <a:gd name="connsiteY167" fmla="*/ 635 h 10000"/>
                <a:gd name="connsiteX168" fmla="*/ 8266 w 10000"/>
                <a:gd name="connsiteY168" fmla="*/ 500 h 10000"/>
                <a:gd name="connsiteX169" fmla="*/ 8254 w 10000"/>
                <a:gd name="connsiteY169" fmla="*/ 490 h 10000"/>
                <a:gd name="connsiteX170" fmla="*/ 8183 w 10000"/>
                <a:gd name="connsiteY170" fmla="*/ 417 h 10000"/>
                <a:gd name="connsiteX171" fmla="*/ 8005 w 10000"/>
                <a:gd name="connsiteY171" fmla="*/ 115 h 10000"/>
                <a:gd name="connsiteX172" fmla="*/ 8017 w 10000"/>
                <a:gd name="connsiteY172" fmla="*/ 104 h 10000"/>
                <a:gd name="connsiteX173" fmla="*/ 8159 w 10000"/>
                <a:gd name="connsiteY173" fmla="*/ 0 h 10000"/>
                <a:gd name="connsiteX174" fmla="*/ 8159 w 10000"/>
                <a:gd name="connsiteY174" fmla="*/ 0 h 10000"/>
                <a:gd name="connsiteX175" fmla="*/ 8159 w 10000"/>
                <a:gd name="connsiteY175" fmla="*/ 0 h 10000"/>
                <a:gd name="connsiteX176" fmla="*/ 8373 w 10000"/>
                <a:gd name="connsiteY176" fmla="*/ 260 h 10000"/>
                <a:gd name="connsiteX177" fmla="*/ 8907 w 10000"/>
                <a:gd name="connsiteY177" fmla="*/ 615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682 w 10000"/>
                <a:gd name="connsiteY165" fmla="*/ 1073 h 10000"/>
                <a:gd name="connsiteX166" fmla="*/ 8563 w 10000"/>
                <a:gd name="connsiteY166" fmla="*/ 854 h 10000"/>
                <a:gd name="connsiteX167" fmla="*/ 8409 w 10000"/>
                <a:gd name="connsiteY167" fmla="*/ 635 h 10000"/>
                <a:gd name="connsiteX168" fmla="*/ 8266 w 10000"/>
                <a:gd name="connsiteY168" fmla="*/ 500 h 10000"/>
                <a:gd name="connsiteX169" fmla="*/ 8254 w 10000"/>
                <a:gd name="connsiteY169" fmla="*/ 490 h 10000"/>
                <a:gd name="connsiteX170" fmla="*/ 8183 w 10000"/>
                <a:gd name="connsiteY170" fmla="*/ 417 h 10000"/>
                <a:gd name="connsiteX171" fmla="*/ 8005 w 10000"/>
                <a:gd name="connsiteY171" fmla="*/ 115 h 10000"/>
                <a:gd name="connsiteX172" fmla="*/ 8017 w 10000"/>
                <a:gd name="connsiteY172" fmla="*/ 104 h 10000"/>
                <a:gd name="connsiteX173" fmla="*/ 8159 w 10000"/>
                <a:gd name="connsiteY173" fmla="*/ 0 h 10000"/>
                <a:gd name="connsiteX174" fmla="*/ 8159 w 10000"/>
                <a:gd name="connsiteY174" fmla="*/ 0 h 10000"/>
                <a:gd name="connsiteX175" fmla="*/ 8159 w 10000"/>
                <a:gd name="connsiteY175" fmla="*/ 0 h 10000"/>
                <a:gd name="connsiteX176" fmla="*/ 8373 w 10000"/>
                <a:gd name="connsiteY176" fmla="*/ 260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682 w 10000"/>
                <a:gd name="connsiteY165" fmla="*/ 1073 h 10000"/>
                <a:gd name="connsiteX166" fmla="*/ 8563 w 10000"/>
                <a:gd name="connsiteY166" fmla="*/ 854 h 10000"/>
                <a:gd name="connsiteX167" fmla="*/ 8409 w 10000"/>
                <a:gd name="connsiteY167" fmla="*/ 635 h 10000"/>
                <a:gd name="connsiteX168" fmla="*/ 8266 w 10000"/>
                <a:gd name="connsiteY168" fmla="*/ 500 h 10000"/>
                <a:gd name="connsiteX169" fmla="*/ 8254 w 10000"/>
                <a:gd name="connsiteY169" fmla="*/ 490 h 10000"/>
                <a:gd name="connsiteX170" fmla="*/ 8183 w 10000"/>
                <a:gd name="connsiteY170" fmla="*/ 417 h 10000"/>
                <a:gd name="connsiteX171" fmla="*/ 8005 w 10000"/>
                <a:gd name="connsiteY171" fmla="*/ 115 h 10000"/>
                <a:gd name="connsiteX172" fmla="*/ 8017 w 10000"/>
                <a:gd name="connsiteY172" fmla="*/ 104 h 10000"/>
                <a:gd name="connsiteX173" fmla="*/ 8159 w 10000"/>
                <a:gd name="connsiteY173" fmla="*/ 0 h 10000"/>
                <a:gd name="connsiteX174" fmla="*/ 8159 w 10000"/>
                <a:gd name="connsiteY174" fmla="*/ 0 h 10000"/>
                <a:gd name="connsiteX175" fmla="*/ 8373 w 10000"/>
                <a:gd name="connsiteY175" fmla="*/ 260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682 w 10000"/>
                <a:gd name="connsiteY165" fmla="*/ 1073 h 10000"/>
                <a:gd name="connsiteX166" fmla="*/ 8563 w 10000"/>
                <a:gd name="connsiteY166" fmla="*/ 854 h 10000"/>
                <a:gd name="connsiteX167" fmla="*/ 8409 w 10000"/>
                <a:gd name="connsiteY167" fmla="*/ 635 h 10000"/>
                <a:gd name="connsiteX168" fmla="*/ 8266 w 10000"/>
                <a:gd name="connsiteY168" fmla="*/ 500 h 10000"/>
                <a:gd name="connsiteX169" fmla="*/ 8254 w 10000"/>
                <a:gd name="connsiteY169" fmla="*/ 490 h 10000"/>
                <a:gd name="connsiteX170" fmla="*/ 8183 w 10000"/>
                <a:gd name="connsiteY170" fmla="*/ 417 h 10000"/>
                <a:gd name="connsiteX171" fmla="*/ 8005 w 10000"/>
                <a:gd name="connsiteY171" fmla="*/ 115 h 10000"/>
                <a:gd name="connsiteX172" fmla="*/ 8017 w 10000"/>
                <a:gd name="connsiteY172" fmla="*/ 104 h 10000"/>
                <a:gd name="connsiteX173" fmla="*/ 8159 w 10000"/>
                <a:gd name="connsiteY173" fmla="*/ 0 h 10000"/>
                <a:gd name="connsiteX174" fmla="*/ 8159 w 10000"/>
                <a:gd name="connsiteY174" fmla="*/ 0 h 10000"/>
                <a:gd name="connsiteX0" fmla="*/ 487 w 10000"/>
                <a:gd name="connsiteY0" fmla="*/ 10000 h 10000"/>
                <a:gd name="connsiteX1" fmla="*/ 582 w 10000"/>
                <a:gd name="connsiteY1" fmla="*/ 9917 h 10000"/>
                <a:gd name="connsiteX2" fmla="*/ 1176 w 10000"/>
                <a:gd name="connsiteY2" fmla="*/ 9375 h 10000"/>
                <a:gd name="connsiteX3" fmla="*/ 1140 w 10000"/>
                <a:gd name="connsiteY3" fmla="*/ 9073 h 10000"/>
                <a:gd name="connsiteX4" fmla="*/ 1057 w 10000"/>
                <a:gd name="connsiteY4" fmla="*/ 9083 h 10000"/>
                <a:gd name="connsiteX5" fmla="*/ 582 w 10000"/>
                <a:gd name="connsiteY5" fmla="*/ 9115 h 10000"/>
                <a:gd name="connsiteX6" fmla="*/ 0 w 10000"/>
                <a:gd name="connsiteY6" fmla="*/ 9167 h 10000"/>
                <a:gd name="connsiteX7" fmla="*/ 0 w 10000"/>
                <a:gd name="connsiteY7" fmla="*/ 9156 h 10000"/>
                <a:gd name="connsiteX8" fmla="*/ 0 w 10000"/>
                <a:gd name="connsiteY8" fmla="*/ 9156 h 10000"/>
                <a:gd name="connsiteX9" fmla="*/ 202 w 10000"/>
                <a:gd name="connsiteY9" fmla="*/ 8573 h 10000"/>
                <a:gd name="connsiteX10" fmla="*/ 202 w 10000"/>
                <a:gd name="connsiteY10" fmla="*/ 8573 h 10000"/>
                <a:gd name="connsiteX11" fmla="*/ 214 w 10000"/>
                <a:gd name="connsiteY11" fmla="*/ 8573 h 10000"/>
                <a:gd name="connsiteX12" fmla="*/ 677 w 10000"/>
                <a:gd name="connsiteY12" fmla="*/ 8854 h 10000"/>
                <a:gd name="connsiteX13" fmla="*/ 1010 w 10000"/>
                <a:gd name="connsiteY13" fmla="*/ 8865 h 10000"/>
                <a:gd name="connsiteX14" fmla="*/ 1128 w 10000"/>
                <a:gd name="connsiteY14" fmla="*/ 8750 h 10000"/>
                <a:gd name="connsiteX15" fmla="*/ 1128 w 10000"/>
                <a:gd name="connsiteY15" fmla="*/ 8458 h 10000"/>
                <a:gd name="connsiteX16" fmla="*/ 1164 w 10000"/>
                <a:gd name="connsiteY16" fmla="*/ 8313 h 10000"/>
                <a:gd name="connsiteX17" fmla="*/ 1164 w 10000"/>
                <a:gd name="connsiteY17" fmla="*/ 8302 h 10000"/>
                <a:gd name="connsiteX18" fmla="*/ 1176 w 10000"/>
                <a:gd name="connsiteY18" fmla="*/ 8302 h 10000"/>
                <a:gd name="connsiteX19" fmla="*/ 1390 w 10000"/>
                <a:gd name="connsiteY19" fmla="*/ 8406 h 10000"/>
                <a:gd name="connsiteX20" fmla="*/ 1675 w 10000"/>
                <a:gd name="connsiteY20" fmla="*/ 8125 h 10000"/>
                <a:gd name="connsiteX21" fmla="*/ 1770 w 10000"/>
                <a:gd name="connsiteY21" fmla="*/ 7969 h 10000"/>
                <a:gd name="connsiteX22" fmla="*/ 1781 w 10000"/>
                <a:gd name="connsiteY22" fmla="*/ 7948 h 10000"/>
                <a:gd name="connsiteX23" fmla="*/ 1793 w 10000"/>
                <a:gd name="connsiteY23" fmla="*/ 7927 h 10000"/>
                <a:gd name="connsiteX24" fmla="*/ 1805 w 10000"/>
                <a:gd name="connsiteY24" fmla="*/ 7927 h 10000"/>
                <a:gd name="connsiteX25" fmla="*/ 1805 w 10000"/>
                <a:gd name="connsiteY25" fmla="*/ 7927 h 10000"/>
                <a:gd name="connsiteX26" fmla="*/ 2150 w 10000"/>
                <a:gd name="connsiteY26" fmla="*/ 8094 h 10000"/>
                <a:gd name="connsiteX27" fmla="*/ 2542 w 10000"/>
                <a:gd name="connsiteY27" fmla="*/ 7979 h 10000"/>
                <a:gd name="connsiteX28" fmla="*/ 2779 w 10000"/>
                <a:gd name="connsiteY28" fmla="*/ 7823 h 10000"/>
                <a:gd name="connsiteX29" fmla="*/ 3076 w 10000"/>
                <a:gd name="connsiteY29" fmla="*/ 7635 h 10000"/>
                <a:gd name="connsiteX30" fmla="*/ 3195 w 10000"/>
                <a:gd name="connsiteY30" fmla="*/ 7427 h 10000"/>
                <a:gd name="connsiteX31" fmla="*/ 3195 w 10000"/>
                <a:gd name="connsiteY31" fmla="*/ 7417 h 10000"/>
                <a:gd name="connsiteX32" fmla="*/ 3385 w 10000"/>
                <a:gd name="connsiteY32" fmla="*/ 7281 h 10000"/>
                <a:gd name="connsiteX33" fmla="*/ 3397 w 10000"/>
                <a:gd name="connsiteY33" fmla="*/ 7281 h 10000"/>
                <a:gd name="connsiteX34" fmla="*/ 3800 w 10000"/>
                <a:gd name="connsiteY34" fmla="*/ 7292 h 10000"/>
                <a:gd name="connsiteX35" fmla="*/ 3634 w 10000"/>
                <a:gd name="connsiteY35" fmla="*/ 7021 h 10000"/>
                <a:gd name="connsiteX36" fmla="*/ 3397 w 10000"/>
                <a:gd name="connsiteY36" fmla="*/ 6688 h 10000"/>
                <a:gd name="connsiteX37" fmla="*/ 3266 w 10000"/>
                <a:gd name="connsiteY37" fmla="*/ 6656 h 10000"/>
                <a:gd name="connsiteX38" fmla="*/ 3088 w 10000"/>
                <a:gd name="connsiteY38" fmla="*/ 6615 h 10000"/>
                <a:gd name="connsiteX39" fmla="*/ 3076 w 10000"/>
                <a:gd name="connsiteY39" fmla="*/ 6615 h 10000"/>
                <a:gd name="connsiteX40" fmla="*/ 2779 w 10000"/>
                <a:gd name="connsiteY40" fmla="*/ 6323 h 10000"/>
                <a:gd name="connsiteX41" fmla="*/ 2779 w 10000"/>
                <a:gd name="connsiteY41" fmla="*/ 6323 h 10000"/>
                <a:gd name="connsiteX42" fmla="*/ 2791 w 10000"/>
                <a:gd name="connsiteY42" fmla="*/ 6063 h 10000"/>
                <a:gd name="connsiteX43" fmla="*/ 2542 w 10000"/>
                <a:gd name="connsiteY43" fmla="*/ 5823 h 10000"/>
                <a:gd name="connsiteX44" fmla="*/ 2221 w 10000"/>
                <a:gd name="connsiteY44" fmla="*/ 5510 h 10000"/>
                <a:gd name="connsiteX45" fmla="*/ 2209 w 10000"/>
                <a:gd name="connsiteY45" fmla="*/ 5500 h 10000"/>
                <a:gd name="connsiteX46" fmla="*/ 2209 w 10000"/>
                <a:gd name="connsiteY46" fmla="*/ 5500 h 10000"/>
                <a:gd name="connsiteX47" fmla="*/ 2209 w 10000"/>
                <a:gd name="connsiteY47" fmla="*/ 5490 h 10000"/>
                <a:gd name="connsiteX48" fmla="*/ 2221 w 10000"/>
                <a:gd name="connsiteY48" fmla="*/ 5490 h 10000"/>
                <a:gd name="connsiteX49" fmla="*/ 2233 w 10000"/>
                <a:gd name="connsiteY49" fmla="*/ 5490 h 10000"/>
                <a:gd name="connsiteX50" fmla="*/ 2233 w 10000"/>
                <a:gd name="connsiteY50" fmla="*/ 5479 h 10000"/>
                <a:gd name="connsiteX51" fmla="*/ 2245 w 10000"/>
                <a:gd name="connsiteY51" fmla="*/ 5479 h 10000"/>
                <a:gd name="connsiteX52" fmla="*/ 2257 w 10000"/>
                <a:gd name="connsiteY52" fmla="*/ 5490 h 10000"/>
                <a:gd name="connsiteX53" fmla="*/ 2886 w 10000"/>
                <a:gd name="connsiteY53" fmla="*/ 5490 h 10000"/>
                <a:gd name="connsiteX54" fmla="*/ 2886 w 10000"/>
                <a:gd name="connsiteY54" fmla="*/ 5490 h 10000"/>
                <a:gd name="connsiteX55" fmla="*/ 2898 w 10000"/>
                <a:gd name="connsiteY55" fmla="*/ 5500 h 10000"/>
                <a:gd name="connsiteX56" fmla="*/ 2922 w 10000"/>
                <a:gd name="connsiteY56" fmla="*/ 5521 h 10000"/>
                <a:gd name="connsiteX57" fmla="*/ 3112 w 10000"/>
                <a:gd name="connsiteY57" fmla="*/ 5802 h 10000"/>
                <a:gd name="connsiteX58" fmla="*/ 3112 w 10000"/>
                <a:gd name="connsiteY58" fmla="*/ 5802 h 10000"/>
                <a:gd name="connsiteX59" fmla="*/ 3124 w 10000"/>
                <a:gd name="connsiteY59" fmla="*/ 5865 h 10000"/>
                <a:gd name="connsiteX60" fmla="*/ 3171 w 10000"/>
                <a:gd name="connsiteY60" fmla="*/ 6354 h 10000"/>
                <a:gd name="connsiteX61" fmla="*/ 3183 w 10000"/>
                <a:gd name="connsiteY61" fmla="*/ 6427 h 10000"/>
                <a:gd name="connsiteX62" fmla="*/ 3492 w 10000"/>
                <a:gd name="connsiteY62" fmla="*/ 6521 h 10000"/>
                <a:gd name="connsiteX63" fmla="*/ 3456 w 10000"/>
                <a:gd name="connsiteY63" fmla="*/ 5854 h 10000"/>
                <a:gd name="connsiteX64" fmla="*/ 3456 w 10000"/>
                <a:gd name="connsiteY64" fmla="*/ 5854 h 10000"/>
                <a:gd name="connsiteX65" fmla="*/ 3753 w 10000"/>
                <a:gd name="connsiteY65" fmla="*/ 5802 h 10000"/>
                <a:gd name="connsiteX66" fmla="*/ 3765 w 10000"/>
                <a:gd name="connsiteY66" fmla="*/ 5802 h 10000"/>
                <a:gd name="connsiteX67" fmla="*/ 3765 w 10000"/>
                <a:gd name="connsiteY67" fmla="*/ 5813 h 10000"/>
                <a:gd name="connsiteX68" fmla="*/ 3729 w 10000"/>
                <a:gd name="connsiteY68" fmla="*/ 6104 h 10000"/>
                <a:gd name="connsiteX69" fmla="*/ 3919 w 10000"/>
                <a:gd name="connsiteY69" fmla="*/ 6417 h 10000"/>
                <a:gd name="connsiteX70" fmla="*/ 4097 w 10000"/>
                <a:gd name="connsiteY70" fmla="*/ 6406 h 10000"/>
                <a:gd name="connsiteX71" fmla="*/ 4287 w 10000"/>
                <a:gd name="connsiteY71" fmla="*/ 6385 h 10000"/>
                <a:gd name="connsiteX72" fmla="*/ 4299 w 10000"/>
                <a:gd name="connsiteY72" fmla="*/ 6396 h 10000"/>
                <a:gd name="connsiteX73" fmla="*/ 4347 w 10000"/>
                <a:gd name="connsiteY73" fmla="*/ 6708 h 10000"/>
                <a:gd name="connsiteX74" fmla="*/ 4394 w 10000"/>
                <a:gd name="connsiteY74" fmla="*/ 6844 h 10000"/>
                <a:gd name="connsiteX75" fmla="*/ 4596 w 10000"/>
                <a:gd name="connsiteY75" fmla="*/ 7281 h 10000"/>
                <a:gd name="connsiteX76" fmla="*/ 4608 w 10000"/>
                <a:gd name="connsiteY76" fmla="*/ 7292 h 10000"/>
                <a:gd name="connsiteX77" fmla="*/ 4596 w 10000"/>
                <a:gd name="connsiteY77" fmla="*/ 7292 h 10000"/>
                <a:gd name="connsiteX78" fmla="*/ 4323 w 10000"/>
                <a:gd name="connsiteY78" fmla="*/ 7667 h 10000"/>
                <a:gd name="connsiteX79" fmla="*/ 4596 w 10000"/>
                <a:gd name="connsiteY79" fmla="*/ 7865 h 10000"/>
                <a:gd name="connsiteX80" fmla="*/ 5950 w 10000"/>
                <a:gd name="connsiteY80" fmla="*/ 7656 h 10000"/>
                <a:gd name="connsiteX81" fmla="*/ 6093 w 10000"/>
                <a:gd name="connsiteY81" fmla="*/ 7490 h 10000"/>
                <a:gd name="connsiteX82" fmla="*/ 6093 w 10000"/>
                <a:gd name="connsiteY82" fmla="*/ 7375 h 10000"/>
                <a:gd name="connsiteX83" fmla="*/ 5903 w 10000"/>
                <a:gd name="connsiteY83" fmla="*/ 6844 h 10000"/>
                <a:gd name="connsiteX84" fmla="*/ 5903 w 10000"/>
                <a:gd name="connsiteY84" fmla="*/ 6844 h 10000"/>
                <a:gd name="connsiteX85" fmla="*/ 5903 w 10000"/>
                <a:gd name="connsiteY85" fmla="*/ 6844 h 10000"/>
                <a:gd name="connsiteX86" fmla="*/ 6200 w 10000"/>
                <a:gd name="connsiteY86" fmla="*/ 6885 h 10000"/>
                <a:gd name="connsiteX87" fmla="*/ 6271 w 10000"/>
                <a:gd name="connsiteY87" fmla="*/ 6896 h 10000"/>
                <a:gd name="connsiteX88" fmla="*/ 6271 w 10000"/>
                <a:gd name="connsiteY88" fmla="*/ 6896 h 10000"/>
                <a:gd name="connsiteX89" fmla="*/ 6330 w 10000"/>
                <a:gd name="connsiteY89" fmla="*/ 7198 h 10000"/>
                <a:gd name="connsiteX90" fmla="*/ 6580 w 10000"/>
                <a:gd name="connsiteY90" fmla="*/ 6990 h 10000"/>
                <a:gd name="connsiteX91" fmla="*/ 6591 w 10000"/>
                <a:gd name="connsiteY91" fmla="*/ 6990 h 10000"/>
                <a:gd name="connsiteX92" fmla="*/ 6841 w 10000"/>
                <a:gd name="connsiteY92" fmla="*/ 6979 h 10000"/>
                <a:gd name="connsiteX93" fmla="*/ 6841 w 10000"/>
                <a:gd name="connsiteY93" fmla="*/ 6990 h 10000"/>
                <a:gd name="connsiteX94" fmla="*/ 6924 w 10000"/>
                <a:gd name="connsiteY94" fmla="*/ 7115 h 10000"/>
                <a:gd name="connsiteX95" fmla="*/ 6924 w 10000"/>
                <a:gd name="connsiteY95" fmla="*/ 7115 h 10000"/>
                <a:gd name="connsiteX96" fmla="*/ 6865 w 10000"/>
                <a:gd name="connsiteY96" fmla="*/ 7167 h 10000"/>
                <a:gd name="connsiteX97" fmla="*/ 6770 w 10000"/>
                <a:gd name="connsiteY97" fmla="*/ 7219 h 10000"/>
                <a:gd name="connsiteX98" fmla="*/ 6912 w 10000"/>
                <a:gd name="connsiteY98" fmla="*/ 7344 h 10000"/>
                <a:gd name="connsiteX99" fmla="*/ 7292 w 10000"/>
                <a:gd name="connsiteY99" fmla="*/ 7240 h 10000"/>
                <a:gd name="connsiteX100" fmla="*/ 7506 w 10000"/>
                <a:gd name="connsiteY100" fmla="*/ 7042 h 10000"/>
                <a:gd name="connsiteX101" fmla="*/ 7447 w 10000"/>
                <a:gd name="connsiteY101" fmla="*/ 6833 h 10000"/>
                <a:gd name="connsiteX102" fmla="*/ 7411 w 10000"/>
                <a:gd name="connsiteY102" fmla="*/ 6719 h 10000"/>
                <a:gd name="connsiteX103" fmla="*/ 7375 w 10000"/>
                <a:gd name="connsiteY103" fmla="*/ 6594 h 10000"/>
                <a:gd name="connsiteX104" fmla="*/ 7375 w 10000"/>
                <a:gd name="connsiteY104" fmla="*/ 6344 h 10000"/>
                <a:gd name="connsiteX105" fmla="*/ 7375 w 10000"/>
                <a:gd name="connsiteY105" fmla="*/ 6333 h 10000"/>
                <a:gd name="connsiteX106" fmla="*/ 7375 w 10000"/>
                <a:gd name="connsiteY106" fmla="*/ 6313 h 10000"/>
                <a:gd name="connsiteX107" fmla="*/ 7375 w 10000"/>
                <a:gd name="connsiteY107" fmla="*/ 6313 h 10000"/>
                <a:gd name="connsiteX108" fmla="*/ 7625 w 10000"/>
                <a:gd name="connsiteY108" fmla="*/ 5854 h 10000"/>
                <a:gd name="connsiteX109" fmla="*/ 7637 w 10000"/>
                <a:gd name="connsiteY109" fmla="*/ 5854 h 10000"/>
                <a:gd name="connsiteX110" fmla="*/ 7637 w 10000"/>
                <a:gd name="connsiteY110" fmla="*/ 5854 h 10000"/>
                <a:gd name="connsiteX111" fmla="*/ 7684 w 10000"/>
                <a:gd name="connsiteY111" fmla="*/ 5938 h 10000"/>
                <a:gd name="connsiteX112" fmla="*/ 7684 w 10000"/>
                <a:gd name="connsiteY112" fmla="*/ 5938 h 10000"/>
                <a:gd name="connsiteX113" fmla="*/ 7684 w 10000"/>
                <a:gd name="connsiteY113" fmla="*/ 6052 h 10000"/>
                <a:gd name="connsiteX114" fmla="*/ 7827 w 10000"/>
                <a:gd name="connsiteY114" fmla="*/ 6771 h 10000"/>
                <a:gd name="connsiteX115" fmla="*/ 7862 w 10000"/>
                <a:gd name="connsiteY115" fmla="*/ 6938 h 10000"/>
                <a:gd name="connsiteX116" fmla="*/ 7993 w 10000"/>
                <a:gd name="connsiteY116" fmla="*/ 6865 h 10000"/>
                <a:gd name="connsiteX117" fmla="*/ 7945 w 10000"/>
                <a:gd name="connsiteY117" fmla="*/ 6250 h 10000"/>
                <a:gd name="connsiteX118" fmla="*/ 7945 w 10000"/>
                <a:gd name="connsiteY118" fmla="*/ 6240 h 10000"/>
                <a:gd name="connsiteX119" fmla="*/ 7945 w 10000"/>
                <a:gd name="connsiteY119" fmla="*/ 6250 h 10000"/>
                <a:gd name="connsiteX120" fmla="*/ 8100 w 10000"/>
                <a:gd name="connsiteY120" fmla="*/ 6635 h 10000"/>
                <a:gd name="connsiteX121" fmla="*/ 8195 w 10000"/>
                <a:gd name="connsiteY121" fmla="*/ 6833 h 10000"/>
                <a:gd name="connsiteX122" fmla="*/ 8230 w 10000"/>
                <a:gd name="connsiteY122" fmla="*/ 6313 h 10000"/>
                <a:gd name="connsiteX123" fmla="*/ 8171 w 10000"/>
                <a:gd name="connsiteY123" fmla="*/ 5906 h 10000"/>
                <a:gd name="connsiteX124" fmla="*/ 8171 w 10000"/>
                <a:gd name="connsiteY124" fmla="*/ 5906 h 10000"/>
                <a:gd name="connsiteX125" fmla="*/ 8302 w 10000"/>
                <a:gd name="connsiteY125" fmla="*/ 5698 h 10000"/>
                <a:gd name="connsiteX126" fmla="*/ 8397 w 10000"/>
                <a:gd name="connsiteY126" fmla="*/ 5333 h 10000"/>
                <a:gd name="connsiteX127" fmla="*/ 8409 w 10000"/>
                <a:gd name="connsiteY127" fmla="*/ 5333 h 10000"/>
                <a:gd name="connsiteX128" fmla="*/ 8527 w 10000"/>
                <a:gd name="connsiteY128" fmla="*/ 4854 h 10000"/>
                <a:gd name="connsiteX129" fmla="*/ 8527 w 10000"/>
                <a:gd name="connsiteY129" fmla="*/ 4854 h 10000"/>
                <a:gd name="connsiteX130" fmla="*/ 8682 w 10000"/>
                <a:gd name="connsiteY130" fmla="*/ 4688 h 10000"/>
                <a:gd name="connsiteX131" fmla="*/ 8777 w 10000"/>
                <a:gd name="connsiteY131" fmla="*/ 4385 h 10000"/>
                <a:gd name="connsiteX132" fmla="*/ 8860 w 10000"/>
                <a:gd name="connsiteY132" fmla="*/ 4156 h 10000"/>
                <a:gd name="connsiteX133" fmla="*/ 8860 w 10000"/>
                <a:gd name="connsiteY133" fmla="*/ 4146 h 10000"/>
                <a:gd name="connsiteX134" fmla="*/ 8943 w 10000"/>
                <a:gd name="connsiteY134" fmla="*/ 3927 h 10000"/>
                <a:gd name="connsiteX135" fmla="*/ 8955 w 10000"/>
                <a:gd name="connsiteY135" fmla="*/ 3906 h 10000"/>
                <a:gd name="connsiteX136" fmla="*/ 8955 w 10000"/>
                <a:gd name="connsiteY136" fmla="*/ 3906 h 10000"/>
                <a:gd name="connsiteX137" fmla="*/ 8955 w 10000"/>
                <a:gd name="connsiteY137" fmla="*/ 3906 h 10000"/>
                <a:gd name="connsiteX138" fmla="*/ 8979 w 10000"/>
                <a:gd name="connsiteY138" fmla="*/ 3927 h 10000"/>
                <a:gd name="connsiteX139" fmla="*/ 9204 w 10000"/>
                <a:gd name="connsiteY139" fmla="*/ 4156 h 10000"/>
                <a:gd name="connsiteX140" fmla="*/ 9608 w 10000"/>
                <a:gd name="connsiteY140" fmla="*/ 4406 h 10000"/>
                <a:gd name="connsiteX141" fmla="*/ 9774 w 10000"/>
                <a:gd name="connsiteY141" fmla="*/ 4063 h 10000"/>
                <a:gd name="connsiteX142" fmla="*/ 9810 w 10000"/>
                <a:gd name="connsiteY142" fmla="*/ 3979 h 10000"/>
                <a:gd name="connsiteX143" fmla="*/ 10000 w 10000"/>
                <a:gd name="connsiteY143" fmla="*/ 3646 h 10000"/>
                <a:gd name="connsiteX144" fmla="*/ 9929 w 10000"/>
                <a:gd name="connsiteY144" fmla="*/ 3531 h 10000"/>
                <a:gd name="connsiteX145" fmla="*/ 9822 w 10000"/>
                <a:gd name="connsiteY145" fmla="*/ 3354 h 10000"/>
                <a:gd name="connsiteX146" fmla="*/ 9810 w 10000"/>
                <a:gd name="connsiteY146" fmla="*/ 3323 h 10000"/>
                <a:gd name="connsiteX147" fmla="*/ 9762 w 10000"/>
                <a:gd name="connsiteY147" fmla="*/ 3240 h 10000"/>
                <a:gd name="connsiteX148" fmla="*/ 9762 w 10000"/>
                <a:gd name="connsiteY148" fmla="*/ 3240 h 10000"/>
                <a:gd name="connsiteX149" fmla="*/ 9739 w 10000"/>
                <a:gd name="connsiteY149" fmla="*/ 3094 h 10000"/>
                <a:gd name="connsiteX150" fmla="*/ 9739 w 10000"/>
                <a:gd name="connsiteY150" fmla="*/ 3083 h 10000"/>
                <a:gd name="connsiteX151" fmla="*/ 9739 w 10000"/>
                <a:gd name="connsiteY151" fmla="*/ 2990 h 10000"/>
                <a:gd name="connsiteX152" fmla="*/ 9715 w 10000"/>
                <a:gd name="connsiteY152" fmla="*/ 2823 h 10000"/>
                <a:gd name="connsiteX153" fmla="*/ 9727 w 10000"/>
                <a:gd name="connsiteY153" fmla="*/ 2688 h 10000"/>
                <a:gd name="connsiteX154" fmla="*/ 9810 w 10000"/>
                <a:gd name="connsiteY154" fmla="*/ 2500 h 10000"/>
                <a:gd name="connsiteX155" fmla="*/ 9917 w 10000"/>
                <a:gd name="connsiteY155" fmla="*/ 2240 h 10000"/>
                <a:gd name="connsiteX156" fmla="*/ 9929 w 10000"/>
                <a:gd name="connsiteY156" fmla="*/ 2146 h 10000"/>
                <a:gd name="connsiteX157" fmla="*/ 9869 w 10000"/>
                <a:gd name="connsiteY157" fmla="*/ 2000 h 10000"/>
                <a:gd name="connsiteX158" fmla="*/ 9050 w 10000"/>
                <a:gd name="connsiteY158" fmla="*/ 1771 h 10000"/>
                <a:gd name="connsiteX159" fmla="*/ 9050 w 10000"/>
                <a:gd name="connsiteY159" fmla="*/ 1771 h 10000"/>
                <a:gd name="connsiteX160" fmla="*/ 9002 w 10000"/>
                <a:gd name="connsiteY160" fmla="*/ 1719 h 10000"/>
                <a:gd name="connsiteX161" fmla="*/ 9002 w 10000"/>
                <a:gd name="connsiteY161" fmla="*/ 1708 h 10000"/>
                <a:gd name="connsiteX162" fmla="*/ 8884 w 10000"/>
                <a:gd name="connsiteY162" fmla="*/ 1531 h 10000"/>
                <a:gd name="connsiteX163" fmla="*/ 8872 w 10000"/>
                <a:gd name="connsiteY163" fmla="*/ 1510 h 10000"/>
                <a:gd name="connsiteX164" fmla="*/ 8812 w 10000"/>
                <a:gd name="connsiteY164" fmla="*/ 1365 h 10000"/>
                <a:gd name="connsiteX165" fmla="*/ 8682 w 10000"/>
                <a:gd name="connsiteY165" fmla="*/ 1073 h 10000"/>
                <a:gd name="connsiteX166" fmla="*/ 8563 w 10000"/>
                <a:gd name="connsiteY166" fmla="*/ 854 h 10000"/>
                <a:gd name="connsiteX167" fmla="*/ 8409 w 10000"/>
                <a:gd name="connsiteY167" fmla="*/ 635 h 10000"/>
                <a:gd name="connsiteX168" fmla="*/ 8266 w 10000"/>
                <a:gd name="connsiteY168" fmla="*/ 500 h 10000"/>
                <a:gd name="connsiteX169" fmla="*/ 8254 w 10000"/>
                <a:gd name="connsiteY169" fmla="*/ 490 h 10000"/>
                <a:gd name="connsiteX170" fmla="*/ 8183 w 10000"/>
                <a:gd name="connsiteY170" fmla="*/ 417 h 10000"/>
                <a:gd name="connsiteX171" fmla="*/ 8005 w 10000"/>
                <a:gd name="connsiteY171" fmla="*/ 115 h 10000"/>
                <a:gd name="connsiteX172" fmla="*/ 8017 w 10000"/>
                <a:gd name="connsiteY172" fmla="*/ 104 h 10000"/>
                <a:gd name="connsiteX173" fmla="*/ 8159 w 10000"/>
                <a:gd name="connsiteY173" fmla="*/ 0 h 10000"/>
                <a:gd name="connsiteX0" fmla="*/ 487 w 10000"/>
                <a:gd name="connsiteY0" fmla="*/ 9896 h 9896"/>
                <a:gd name="connsiteX1" fmla="*/ 582 w 10000"/>
                <a:gd name="connsiteY1" fmla="*/ 9813 h 9896"/>
                <a:gd name="connsiteX2" fmla="*/ 1176 w 10000"/>
                <a:gd name="connsiteY2" fmla="*/ 9271 h 9896"/>
                <a:gd name="connsiteX3" fmla="*/ 1140 w 10000"/>
                <a:gd name="connsiteY3" fmla="*/ 8969 h 9896"/>
                <a:gd name="connsiteX4" fmla="*/ 1057 w 10000"/>
                <a:gd name="connsiteY4" fmla="*/ 8979 h 9896"/>
                <a:gd name="connsiteX5" fmla="*/ 582 w 10000"/>
                <a:gd name="connsiteY5" fmla="*/ 9011 h 9896"/>
                <a:gd name="connsiteX6" fmla="*/ 0 w 10000"/>
                <a:gd name="connsiteY6" fmla="*/ 9063 h 9896"/>
                <a:gd name="connsiteX7" fmla="*/ 0 w 10000"/>
                <a:gd name="connsiteY7" fmla="*/ 9052 h 9896"/>
                <a:gd name="connsiteX8" fmla="*/ 0 w 10000"/>
                <a:gd name="connsiteY8" fmla="*/ 9052 h 9896"/>
                <a:gd name="connsiteX9" fmla="*/ 202 w 10000"/>
                <a:gd name="connsiteY9" fmla="*/ 8469 h 9896"/>
                <a:gd name="connsiteX10" fmla="*/ 202 w 10000"/>
                <a:gd name="connsiteY10" fmla="*/ 8469 h 9896"/>
                <a:gd name="connsiteX11" fmla="*/ 214 w 10000"/>
                <a:gd name="connsiteY11" fmla="*/ 8469 h 9896"/>
                <a:gd name="connsiteX12" fmla="*/ 677 w 10000"/>
                <a:gd name="connsiteY12" fmla="*/ 8750 h 9896"/>
                <a:gd name="connsiteX13" fmla="*/ 1010 w 10000"/>
                <a:gd name="connsiteY13" fmla="*/ 8761 h 9896"/>
                <a:gd name="connsiteX14" fmla="*/ 1128 w 10000"/>
                <a:gd name="connsiteY14" fmla="*/ 8646 h 9896"/>
                <a:gd name="connsiteX15" fmla="*/ 1128 w 10000"/>
                <a:gd name="connsiteY15" fmla="*/ 8354 h 9896"/>
                <a:gd name="connsiteX16" fmla="*/ 1164 w 10000"/>
                <a:gd name="connsiteY16" fmla="*/ 8209 h 9896"/>
                <a:gd name="connsiteX17" fmla="*/ 1164 w 10000"/>
                <a:gd name="connsiteY17" fmla="*/ 8198 h 9896"/>
                <a:gd name="connsiteX18" fmla="*/ 1176 w 10000"/>
                <a:gd name="connsiteY18" fmla="*/ 8198 h 9896"/>
                <a:gd name="connsiteX19" fmla="*/ 1390 w 10000"/>
                <a:gd name="connsiteY19" fmla="*/ 8302 h 9896"/>
                <a:gd name="connsiteX20" fmla="*/ 1675 w 10000"/>
                <a:gd name="connsiteY20" fmla="*/ 8021 h 9896"/>
                <a:gd name="connsiteX21" fmla="*/ 1770 w 10000"/>
                <a:gd name="connsiteY21" fmla="*/ 7865 h 9896"/>
                <a:gd name="connsiteX22" fmla="*/ 1781 w 10000"/>
                <a:gd name="connsiteY22" fmla="*/ 7844 h 9896"/>
                <a:gd name="connsiteX23" fmla="*/ 1793 w 10000"/>
                <a:gd name="connsiteY23" fmla="*/ 7823 h 9896"/>
                <a:gd name="connsiteX24" fmla="*/ 1805 w 10000"/>
                <a:gd name="connsiteY24" fmla="*/ 7823 h 9896"/>
                <a:gd name="connsiteX25" fmla="*/ 1805 w 10000"/>
                <a:gd name="connsiteY25" fmla="*/ 7823 h 9896"/>
                <a:gd name="connsiteX26" fmla="*/ 2150 w 10000"/>
                <a:gd name="connsiteY26" fmla="*/ 7990 h 9896"/>
                <a:gd name="connsiteX27" fmla="*/ 2542 w 10000"/>
                <a:gd name="connsiteY27" fmla="*/ 7875 h 9896"/>
                <a:gd name="connsiteX28" fmla="*/ 2779 w 10000"/>
                <a:gd name="connsiteY28" fmla="*/ 7719 h 9896"/>
                <a:gd name="connsiteX29" fmla="*/ 3076 w 10000"/>
                <a:gd name="connsiteY29" fmla="*/ 7531 h 9896"/>
                <a:gd name="connsiteX30" fmla="*/ 3195 w 10000"/>
                <a:gd name="connsiteY30" fmla="*/ 7323 h 9896"/>
                <a:gd name="connsiteX31" fmla="*/ 3195 w 10000"/>
                <a:gd name="connsiteY31" fmla="*/ 7313 h 9896"/>
                <a:gd name="connsiteX32" fmla="*/ 3385 w 10000"/>
                <a:gd name="connsiteY32" fmla="*/ 7177 h 9896"/>
                <a:gd name="connsiteX33" fmla="*/ 3397 w 10000"/>
                <a:gd name="connsiteY33" fmla="*/ 7177 h 9896"/>
                <a:gd name="connsiteX34" fmla="*/ 3800 w 10000"/>
                <a:gd name="connsiteY34" fmla="*/ 7188 h 9896"/>
                <a:gd name="connsiteX35" fmla="*/ 3634 w 10000"/>
                <a:gd name="connsiteY35" fmla="*/ 6917 h 9896"/>
                <a:gd name="connsiteX36" fmla="*/ 3397 w 10000"/>
                <a:gd name="connsiteY36" fmla="*/ 6584 h 9896"/>
                <a:gd name="connsiteX37" fmla="*/ 3266 w 10000"/>
                <a:gd name="connsiteY37" fmla="*/ 6552 h 9896"/>
                <a:gd name="connsiteX38" fmla="*/ 3088 w 10000"/>
                <a:gd name="connsiteY38" fmla="*/ 6511 h 9896"/>
                <a:gd name="connsiteX39" fmla="*/ 3076 w 10000"/>
                <a:gd name="connsiteY39" fmla="*/ 6511 h 9896"/>
                <a:gd name="connsiteX40" fmla="*/ 2779 w 10000"/>
                <a:gd name="connsiteY40" fmla="*/ 6219 h 9896"/>
                <a:gd name="connsiteX41" fmla="*/ 2779 w 10000"/>
                <a:gd name="connsiteY41" fmla="*/ 6219 h 9896"/>
                <a:gd name="connsiteX42" fmla="*/ 2791 w 10000"/>
                <a:gd name="connsiteY42" fmla="*/ 5959 h 9896"/>
                <a:gd name="connsiteX43" fmla="*/ 2542 w 10000"/>
                <a:gd name="connsiteY43" fmla="*/ 5719 h 9896"/>
                <a:gd name="connsiteX44" fmla="*/ 2221 w 10000"/>
                <a:gd name="connsiteY44" fmla="*/ 5406 h 9896"/>
                <a:gd name="connsiteX45" fmla="*/ 2209 w 10000"/>
                <a:gd name="connsiteY45" fmla="*/ 5396 h 9896"/>
                <a:gd name="connsiteX46" fmla="*/ 2209 w 10000"/>
                <a:gd name="connsiteY46" fmla="*/ 5396 h 9896"/>
                <a:gd name="connsiteX47" fmla="*/ 2209 w 10000"/>
                <a:gd name="connsiteY47" fmla="*/ 5386 h 9896"/>
                <a:gd name="connsiteX48" fmla="*/ 2221 w 10000"/>
                <a:gd name="connsiteY48" fmla="*/ 5386 h 9896"/>
                <a:gd name="connsiteX49" fmla="*/ 2233 w 10000"/>
                <a:gd name="connsiteY49" fmla="*/ 5386 h 9896"/>
                <a:gd name="connsiteX50" fmla="*/ 2233 w 10000"/>
                <a:gd name="connsiteY50" fmla="*/ 5375 h 9896"/>
                <a:gd name="connsiteX51" fmla="*/ 2245 w 10000"/>
                <a:gd name="connsiteY51" fmla="*/ 5375 h 9896"/>
                <a:gd name="connsiteX52" fmla="*/ 2257 w 10000"/>
                <a:gd name="connsiteY52" fmla="*/ 5386 h 9896"/>
                <a:gd name="connsiteX53" fmla="*/ 2886 w 10000"/>
                <a:gd name="connsiteY53" fmla="*/ 5386 h 9896"/>
                <a:gd name="connsiteX54" fmla="*/ 2886 w 10000"/>
                <a:gd name="connsiteY54" fmla="*/ 5386 h 9896"/>
                <a:gd name="connsiteX55" fmla="*/ 2898 w 10000"/>
                <a:gd name="connsiteY55" fmla="*/ 5396 h 9896"/>
                <a:gd name="connsiteX56" fmla="*/ 2922 w 10000"/>
                <a:gd name="connsiteY56" fmla="*/ 5417 h 9896"/>
                <a:gd name="connsiteX57" fmla="*/ 3112 w 10000"/>
                <a:gd name="connsiteY57" fmla="*/ 5698 h 9896"/>
                <a:gd name="connsiteX58" fmla="*/ 3112 w 10000"/>
                <a:gd name="connsiteY58" fmla="*/ 5698 h 9896"/>
                <a:gd name="connsiteX59" fmla="*/ 3124 w 10000"/>
                <a:gd name="connsiteY59" fmla="*/ 5761 h 9896"/>
                <a:gd name="connsiteX60" fmla="*/ 3171 w 10000"/>
                <a:gd name="connsiteY60" fmla="*/ 6250 h 9896"/>
                <a:gd name="connsiteX61" fmla="*/ 3183 w 10000"/>
                <a:gd name="connsiteY61" fmla="*/ 6323 h 9896"/>
                <a:gd name="connsiteX62" fmla="*/ 3492 w 10000"/>
                <a:gd name="connsiteY62" fmla="*/ 6417 h 9896"/>
                <a:gd name="connsiteX63" fmla="*/ 3456 w 10000"/>
                <a:gd name="connsiteY63" fmla="*/ 5750 h 9896"/>
                <a:gd name="connsiteX64" fmla="*/ 3456 w 10000"/>
                <a:gd name="connsiteY64" fmla="*/ 5750 h 9896"/>
                <a:gd name="connsiteX65" fmla="*/ 3753 w 10000"/>
                <a:gd name="connsiteY65" fmla="*/ 5698 h 9896"/>
                <a:gd name="connsiteX66" fmla="*/ 3765 w 10000"/>
                <a:gd name="connsiteY66" fmla="*/ 5698 h 9896"/>
                <a:gd name="connsiteX67" fmla="*/ 3765 w 10000"/>
                <a:gd name="connsiteY67" fmla="*/ 5709 h 9896"/>
                <a:gd name="connsiteX68" fmla="*/ 3729 w 10000"/>
                <a:gd name="connsiteY68" fmla="*/ 6000 h 9896"/>
                <a:gd name="connsiteX69" fmla="*/ 3919 w 10000"/>
                <a:gd name="connsiteY69" fmla="*/ 6313 h 9896"/>
                <a:gd name="connsiteX70" fmla="*/ 4097 w 10000"/>
                <a:gd name="connsiteY70" fmla="*/ 6302 h 9896"/>
                <a:gd name="connsiteX71" fmla="*/ 4287 w 10000"/>
                <a:gd name="connsiteY71" fmla="*/ 6281 h 9896"/>
                <a:gd name="connsiteX72" fmla="*/ 4299 w 10000"/>
                <a:gd name="connsiteY72" fmla="*/ 6292 h 9896"/>
                <a:gd name="connsiteX73" fmla="*/ 4347 w 10000"/>
                <a:gd name="connsiteY73" fmla="*/ 6604 h 9896"/>
                <a:gd name="connsiteX74" fmla="*/ 4394 w 10000"/>
                <a:gd name="connsiteY74" fmla="*/ 6740 h 9896"/>
                <a:gd name="connsiteX75" fmla="*/ 4596 w 10000"/>
                <a:gd name="connsiteY75" fmla="*/ 7177 h 9896"/>
                <a:gd name="connsiteX76" fmla="*/ 4608 w 10000"/>
                <a:gd name="connsiteY76" fmla="*/ 7188 h 9896"/>
                <a:gd name="connsiteX77" fmla="*/ 4596 w 10000"/>
                <a:gd name="connsiteY77" fmla="*/ 7188 h 9896"/>
                <a:gd name="connsiteX78" fmla="*/ 4323 w 10000"/>
                <a:gd name="connsiteY78" fmla="*/ 7563 h 9896"/>
                <a:gd name="connsiteX79" fmla="*/ 4596 w 10000"/>
                <a:gd name="connsiteY79" fmla="*/ 7761 h 9896"/>
                <a:gd name="connsiteX80" fmla="*/ 5950 w 10000"/>
                <a:gd name="connsiteY80" fmla="*/ 7552 h 9896"/>
                <a:gd name="connsiteX81" fmla="*/ 6093 w 10000"/>
                <a:gd name="connsiteY81" fmla="*/ 7386 h 9896"/>
                <a:gd name="connsiteX82" fmla="*/ 6093 w 10000"/>
                <a:gd name="connsiteY82" fmla="*/ 7271 h 9896"/>
                <a:gd name="connsiteX83" fmla="*/ 5903 w 10000"/>
                <a:gd name="connsiteY83" fmla="*/ 6740 h 9896"/>
                <a:gd name="connsiteX84" fmla="*/ 5903 w 10000"/>
                <a:gd name="connsiteY84" fmla="*/ 6740 h 9896"/>
                <a:gd name="connsiteX85" fmla="*/ 5903 w 10000"/>
                <a:gd name="connsiteY85" fmla="*/ 6740 h 9896"/>
                <a:gd name="connsiteX86" fmla="*/ 6200 w 10000"/>
                <a:gd name="connsiteY86" fmla="*/ 6781 h 9896"/>
                <a:gd name="connsiteX87" fmla="*/ 6271 w 10000"/>
                <a:gd name="connsiteY87" fmla="*/ 6792 h 9896"/>
                <a:gd name="connsiteX88" fmla="*/ 6271 w 10000"/>
                <a:gd name="connsiteY88" fmla="*/ 6792 h 9896"/>
                <a:gd name="connsiteX89" fmla="*/ 6330 w 10000"/>
                <a:gd name="connsiteY89" fmla="*/ 7094 h 9896"/>
                <a:gd name="connsiteX90" fmla="*/ 6580 w 10000"/>
                <a:gd name="connsiteY90" fmla="*/ 6886 h 9896"/>
                <a:gd name="connsiteX91" fmla="*/ 6591 w 10000"/>
                <a:gd name="connsiteY91" fmla="*/ 6886 h 9896"/>
                <a:gd name="connsiteX92" fmla="*/ 6841 w 10000"/>
                <a:gd name="connsiteY92" fmla="*/ 6875 h 9896"/>
                <a:gd name="connsiteX93" fmla="*/ 6841 w 10000"/>
                <a:gd name="connsiteY93" fmla="*/ 6886 h 9896"/>
                <a:gd name="connsiteX94" fmla="*/ 6924 w 10000"/>
                <a:gd name="connsiteY94" fmla="*/ 7011 h 9896"/>
                <a:gd name="connsiteX95" fmla="*/ 6924 w 10000"/>
                <a:gd name="connsiteY95" fmla="*/ 7011 h 9896"/>
                <a:gd name="connsiteX96" fmla="*/ 6865 w 10000"/>
                <a:gd name="connsiteY96" fmla="*/ 7063 h 9896"/>
                <a:gd name="connsiteX97" fmla="*/ 6770 w 10000"/>
                <a:gd name="connsiteY97" fmla="*/ 7115 h 9896"/>
                <a:gd name="connsiteX98" fmla="*/ 6912 w 10000"/>
                <a:gd name="connsiteY98" fmla="*/ 7240 h 9896"/>
                <a:gd name="connsiteX99" fmla="*/ 7292 w 10000"/>
                <a:gd name="connsiteY99" fmla="*/ 7136 h 9896"/>
                <a:gd name="connsiteX100" fmla="*/ 7506 w 10000"/>
                <a:gd name="connsiteY100" fmla="*/ 6938 h 9896"/>
                <a:gd name="connsiteX101" fmla="*/ 7447 w 10000"/>
                <a:gd name="connsiteY101" fmla="*/ 6729 h 9896"/>
                <a:gd name="connsiteX102" fmla="*/ 7411 w 10000"/>
                <a:gd name="connsiteY102" fmla="*/ 6615 h 9896"/>
                <a:gd name="connsiteX103" fmla="*/ 7375 w 10000"/>
                <a:gd name="connsiteY103" fmla="*/ 6490 h 9896"/>
                <a:gd name="connsiteX104" fmla="*/ 7375 w 10000"/>
                <a:gd name="connsiteY104" fmla="*/ 6240 h 9896"/>
                <a:gd name="connsiteX105" fmla="*/ 7375 w 10000"/>
                <a:gd name="connsiteY105" fmla="*/ 6229 h 9896"/>
                <a:gd name="connsiteX106" fmla="*/ 7375 w 10000"/>
                <a:gd name="connsiteY106" fmla="*/ 6209 h 9896"/>
                <a:gd name="connsiteX107" fmla="*/ 7375 w 10000"/>
                <a:gd name="connsiteY107" fmla="*/ 6209 h 9896"/>
                <a:gd name="connsiteX108" fmla="*/ 7625 w 10000"/>
                <a:gd name="connsiteY108" fmla="*/ 5750 h 9896"/>
                <a:gd name="connsiteX109" fmla="*/ 7637 w 10000"/>
                <a:gd name="connsiteY109" fmla="*/ 5750 h 9896"/>
                <a:gd name="connsiteX110" fmla="*/ 7637 w 10000"/>
                <a:gd name="connsiteY110" fmla="*/ 5750 h 9896"/>
                <a:gd name="connsiteX111" fmla="*/ 7684 w 10000"/>
                <a:gd name="connsiteY111" fmla="*/ 5834 h 9896"/>
                <a:gd name="connsiteX112" fmla="*/ 7684 w 10000"/>
                <a:gd name="connsiteY112" fmla="*/ 5834 h 9896"/>
                <a:gd name="connsiteX113" fmla="*/ 7684 w 10000"/>
                <a:gd name="connsiteY113" fmla="*/ 5948 h 9896"/>
                <a:gd name="connsiteX114" fmla="*/ 7827 w 10000"/>
                <a:gd name="connsiteY114" fmla="*/ 6667 h 9896"/>
                <a:gd name="connsiteX115" fmla="*/ 7862 w 10000"/>
                <a:gd name="connsiteY115" fmla="*/ 6834 h 9896"/>
                <a:gd name="connsiteX116" fmla="*/ 7993 w 10000"/>
                <a:gd name="connsiteY116" fmla="*/ 6761 h 9896"/>
                <a:gd name="connsiteX117" fmla="*/ 7945 w 10000"/>
                <a:gd name="connsiteY117" fmla="*/ 6146 h 9896"/>
                <a:gd name="connsiteX118" fmla="*/ 7945 w 10000"/>
                <a:gd name="connsiteY118" fmla="*/ 6136 h 9896"/>
                <a:gd name="connsiteX119" fmla="*/ 7945 w 10000"/>
                <a:gd name="connsiteY119" fmla="*/ 6146 h 9896"/>
                <a:gd name="connsiteX120" fmla="*/ 8100 w 10000"/>
                <a:gd name="connsiteY120" fmla="*/ 6531 h 9896"/>
                <a:gd name="connsiteX121" fmla="*/ 8195 w 10000"/>
                <a:gd name="connsiteY121" fmla="*/ 6729 h 9896"/>
                <a:gd name="connsiteX122" fmla="*/ 8230 w 10000"/>
                <a:gd name="connsiteY122" fmla="*/ 6209 h 9896"/>
                <a:gd name="connsiteX123" fmla="*/ 8171 w 10000"/>
                <a:gd name="connsiteY123" fmla="*/ 5802 h 9896"/>
                <a:gd name="connsiteX124" fmla="*/ 8171 w 10000"/>
                <a:gd name="connsiteY124" fmla="*/ 5802 h 9896"/>
                <a:gd name="connsiteX125" fmla="*/ 8302 w 10000"/>
                <a:gd name="connsiteY125" fmla="*/ 5594 h 9896"/>
                <a:gd name="connsiteX126" fmla="*/ 8397 w 10000"/>
                <a:gd name="connsiteY126" fmla="*/ 5229 h 9896"/>
                <a:gd name="connsiteX127" fmla="*/ 8409 w 10000"/>
                <a:gd name="connsiteY127" fmla="*/ 5229 h 9896"/>
                <a:gd name="connsiteX128" fmla="*/ 8527 w 10000"/>
                <a:gd name="connsiteY128" fmla="*/ 4750 h 9896"/>
                <a:gd name="connsiteX129" fmla="*/ 8527 w 10000"/>
                <a:gd name="connsiteY129" fmla="*/ 4750 h 9896"/>
                <a:gd name="connsiteX130" fmla="*/ 8682 w 10000"/>
                <a:gd name="connsiteY130" fmla="*/ 4584 h 9896"/>
                <a:gd name="connsiteX131" fmla="*/ 8777 w 10000"/>
                <a:gd name="connsiteY131" fmla="*/ 4281 h 9896"/>
                <a:gd name="connsiteX132" fmla="*/ 8860 w 10000"/>
                <a:gd name="connsiteY132" fmla="*/ 4052 h 9896"/>
                <a:gd name="connsiteX133" fmla="*/ 8860 w 10000"/>
                <a:gd name="connsiteY133" fmla="*/ 4042 h 9896"/>
                <a:gd name="connsiteX134" fmla="*/ 8943 w 10000"/>
                <a:gd name="connsiteY134" fmla="*/ 3823 h 9896"/>
                <a:gd name="connsiteX135" fmla="*/ 8955 w 10000"/>
                <a:gd name="connsiteY135" fmla="*/ 3802 h 9896"/>
                <a:gd name="connsiteX136" fmla="*/ 8955 w 10000"/>
                <a:gd name="connsiteY136" fmla="*/ 3802 h 9896"/>
                <a:gd name="connsiteX137" fmla="*/ 8955 w 10000"/>
                <a:gd name="connsiteY137" fmla="*/ 3802 h 9896"/>
                <a:gd name="connsiteX138" fmla="*/ 8979 w 10000"/>
                <a:gd name="connsiteY138" fmla="*/ 3823 h 9896"/>
                <a:gd name="connsiteX139" fmla="*/ 9204 w 10000"/>
                <a:gd name="connsiteY139" fmla="*/ 4052 h 9896"/>
                <a:gd name="connsiteX140" fmla="*/ 9608 w 10000"/>
                <a:gd name="connsiteY140" fmla="*/ 4302 h 9896"/>
                <a:gd name="connsiteX141" fmla="*/ 9774 w 10000"/>
                <a:gd name="connsiteY141" fmla="*/ 3959 h 9896"/>
                <a:gd name="connsiteX142" fmla="*/ 9810 w 10000"/>
                <a:gd name="connsiteY142" fmla="*/ 3875 h 9896"/>
                <a:gd name="connsiteX143" fmla="*/ 10000 w 10000"/>
                <a:gd name="connsiteY143" fmla="*/ 3542 h 9896"/>
                <a:gd name="connsiteX144" fmla="*/ 9929 w 10000"/>
                <a:gd name="connsiteY144" fmla="*/ 3427 h 9896"/>
                <a:gd name="connsiteX145" fmla="*/ 9822 w 10000"/>
                <a:gd name="connsiteY145" fmla="*/ 3250 h 9896"/>
                <a:gd name="connsiteX146" fmla="*/ 9810 w 10000"/>
                <a:gd name="connsiteY146" fmla="*/ 3219 h 9896"/>
                <a:gd name="connsiteX147" fmla="*/ 9762 w 10000"/>
                <a:gd name="connsiteY147" fmla="*/ 3136 h 9896"/>
                <a:gd name="connsiteX148" fmla="*/ 9762 w 10000"/>
                <a:gd name="connsiteY148" fmla="*/ 3136 h 9896"/>
                <a:gd name="connsiteX149" fmla="*/ 9739 w 10000"/>
                <a:gd name="connsiteY149" fmla="*/ 2990 h 9896"/>
                <a:gd name="connsiteX150" fmla="*/ 9739 w 10000"/>
                <a:gd name="connsiteY150" fmla="*/ 2979 h 9896"/>
                <a:gd name="connsiteX151" fmla="*/ 9739 w 10000"/>
                <a:gd name="connsiteY151" fmla="*/ 2886 h 9896"/>
                <a:gd name="connsiteX152" fmla="*/ 9715 w 10000"/>
                <a:gd name="connsiteY152" fmla="*/ 2719 h 9896"/>
                <a:gd name="connsiteX153" fmla="*/ 9727 w 10000"/>
                <a:gd name="connsiteY153" fmla="*/ 2584 h 9896"/>
                <a:gd name="connsiteX154" fmla="*/ 9810 w 10000"/>
                <a:gd name="connsiteY154" fmla="*/ 2396 h 9896"/>
                <a:gd name="connsiteX155" fmla="*/ 9917 w 10000"/>
                <a:gd name="connsiteY155" fmla="*/ 2136 h 9896"/>
                <a:gd name="connsiteX156" fmla="*/ 9929 w 10000"/>
                <a:gd name="connsiteY156" fmla="*/ 2042 h 9896"/>
                <a:gd name="connsiteX157" fmla="*/ 9869 w 10000"/>
                <a:gd name="connsiteY157" fmla="*/ 1896 h 9896"/>
                <a:gd name="connsiteX158" fmla="*/ 9050 w 10000"/>
                <a:gd name="connsiteY158" fmla="*/ 1667 h 9896"/>
                <a:gd name="connsiteX159" fmla="*/ 9050 w 10000"/>
                <a:gd name="connsiteY159" fmla="*/ 1667 h 9896"/>
                <a:gd name="connsiteX160" fmla="*/ 9002 w 10000"/>
                <a:gd name="connsiteY160" fmla="*/ 1615 h 9896"/>
                <a:gd name="connsiteX161" fmla="*/ 9002 w 10000"/>
                <a:gd name="connsiteY161" fmla="*/ 1604 h 9896"/>
                <a:gd name="connsiteX162" fmla="*/ 8884 w 10000"/>
                <a:gd name="connsiteY162" fmla="*/ 1427 h 9896"/>
                <a:gd name="connsiteX163" fmla="*/ 8872 w 10000"/>
                <a:gd name="connsiteY163" fmla="*/ 1406 h 9896"/>
                <a:gd name="connsiteX164" fmla="*/ 8812 w 10000"/>
                <a:gd name="connsiteY164" fmla="*/ 1261 h 9896"/>
                <a:gd name="connsiteX165" fmla="*/ 8682 w 10000"/>
                <a:gd name="connsiteY165" fmla="*/ 969 h 9896"/>
                <a:gd name="connsiteX166" fmla="*/ 8563 w 10000"/>
                <a:gd name="connsiteY166" fmla="*/ 750 h 9896"/>
                <a:gd name="connsiteX167" fmla="*/ 8409 w 10000"/>
                <a:gd name="connsiteY167" fmla="*/ 531 h 9896"/>
                <a:gd name="connsiteX168" fmla="*/ 8266 w 10000"/>
                <a:gd name="connsiteY168" fmla="*/ 396 h 9896"/>
                <a:gd name="connsiteX169" fmla="*/ 8254 w 10000"/>
                <a:gd name="connsiteY169" fmla="*/ 386 h 9896"/>
                <a:gd name="connsiteX170" fmla="*/ 8183 w 10000"/>
                <a:gd name="connsiteY170" fmla="*/ 313 h 9896"/>
                <a:gd name="connsiteX171" fmla="*/ 8005 w 10000"/>
                <a:gd name="connsiteY171" fmla="*/ 11 h 9896"/>
                <a:gd name="connsiteX172" fmla="*/ 8017 w 10000"/>
                <a:gd name="connsiteY172" fmla="*/ 0 h 9896"/>
                <a:gd name="connsiteX0" fmla="*/ 487 w 10000"/>
                <a:gd name="connsiteY0" fmla="*/ 9989 h 9989"/>
                <a:gd name="connsiteX1" fmla="*/ 582 w 10000"/>
                <a:gd name="connsiteY1" fmla="*/ 9905 h 9989"/>
                <a:gd name="connsiteX2" fmla="*/ 1176 w 10000"/>
                <a:gd name="connsiteY2" fmla="*/ 9357 h 9989"/>
                <a:gd name="connsiteX3" fmla="*/ 1140 w 10000"/>
                <a:gd name="connsiteY3" fmla="*/ 9052 h 9989"/>
                <a:gd name="connsiteX4" fmla="*/ 1057 w 10000"/>
                <a:gd name="connsiteY4" fmla="*/ 9062 h 9989"/>
                <a:gd name="connsiteX5" fmla="*/ 582 w 10000"/>
                <a:gd name="connsiteY5" fmla="*/ 9095 h 9989"/>
                <a:gd name="connsiteX6" fmla="*/ 0 w 10000"/>
                <a:gd name="connsiteY6" fmla="*/ 9147 h 9989"/>
                <a:gd name="connsiteX7" fmla="*/ 0 w 10000"/>
                <a:gd name="connsiteY7" fmla="*/ 9136 h 9989"/>
                <a:gd name="connsiteX8" fmla="*/ 0 w 10000"/>
                <a:gd name="connsiteY8" fmla="*/ 9136 h 9989"/>
                <a:gd name="connsiteX9" fmla="*/ 202 w 10000"/>
                <a:gd name="connsiteY9" fmla="*/ 8547 h 9989"/>
                <a:gd name="connsiteX10" fmla="*/ 202 w 10000"/>
                <a:gd name="connsiteY10" fmla="*/ 8547 h 9989"/>
                <a:gd name="connsiteX11" fmla="*/ 214 w 10000"/>
                <a:gd name="connsiteY11" fmla="*/ 8547 h 9989"/>
                <a:gd name="connsiteX12" fmla="*/ 677 w 10000"/>
                <a:gd name="connsiteY12" fmla="*/ 8831 h 9989"/>
                <a:gd name="connsiteX13" fmla="*/ 1010 w 10000"/>
                <a:gd name="connsiteY13" fmla="*/ 8842 h 9989"/>
                <a:gd name="connsiteX14" fmla="*/ 1128 w 10000"/>
                <a:gd name="connsiteY14" fmla="*/ 8726 h 9989"/>
                <a:gd name="connsiteX15" fmla="*/ 1128 w 10000"/>
                <a:gd name="connsiteY15" fmla="*/ 8431 h 9989"/>
                <a:gd name="connsiteX16" fmla="*/ 1164 w 10000"/>
                <a:gd name="connsiteY16" fmla="*/ 8284 h 9989"/>
                <a:gd name="connsiteX17" fmla="*/ 1164 w 10000"/>
                <a:gd name="connsiteY17" fmla="*/ 8273 h 9989"/>
                <a:gd name="connsiteX18" fmla="*/ 1176 w 10000"/>
                <a:gd name="connsiteY18" fmla="*/ 8273 h 9989"/>
                <a:gd name="connsiteX19" fmla="*/ 1390 w 10000"/>
                <a:gd name="connsiteY19" fmla="*/ 8378 h 9989"/>
                <a:gd name="connsiteX20" fmla="*/ 1675 w 10000"/>
                <a:gd name="connsiteY20" fmla="*/ 8094 h 9989"/>
                <a:gd name="connsiteX21" fmla="*/ 1770 w 10000"/>
                <a:gd name="connsiteY21" fmla="*/ 7937 h 9989"/>
                <a:gd name="connsiteX22" fmla="*/ 1781 w 10000"/>
                <a:gd name="connsiteY22" fmla="*/ 7915 h 9989"/>
                <a:gd name="connsiteX23" fmla="*/ 1793 w 10000"/>
                <a:gd name="connsiteY23" fmla="*/ 7894 h 9989"/>
                <a:gd name="connsiteX24" fmla="*/ 1805 w 10000"/>
                <a:gd name="connsiteY24" fmla="*/ 7894 h 9989"/>
                <a:gd name="connsiteX25" fmla="*/ 1805 w 10000"/>
                <a:gd name="connsiteY25" fmla="*/ 7894 h 9989"/>
                <a:gd name="connsiteX26" fmla="*/ 2150 w 10000"/>
                <a:gd name="connsiteY26" fmla="*/ 8063 h 9989"/>
                <a:gd name="connsiteX27" fmla="*/ 2542 w 10000"/>
                <a:gd name="connsiteY27" fmla="*/ 7947 h 9989"/>
                <a:gd name="connsiteX28" fmla="*/ 2779 w 10000"/>
                <a:gd name="connsiteY28" fmla="*/ 7789 h 9989"/>
                <a:gd name="connsiteX29" fmla="*/ 3076 w 10000"/>
                <a:gd name="connsiteY29" fmla="*/ 7599 h 9989"/>
                <a:gd name="connsiteX30" fmla="*/ 3195 w 10000"/>
                <a:gd name="connsiteY30" fmla="*/ 7389 h 9989"/>
                <a:gd name="connsiteX31" fmla="*/ 3195 w 10000"/>
                <a:gd name="connsiteY31" fmla="*/ 7379 h 9989"/>
                <a:gd name="connsiteX32" fmla="*/ 3385 w 10000"/>
                <a:gd name="connsiteY32" fmla="*/ 7241 h 9989"/>
                <a:gd name="connsiteX33" fmla="*/ 3397 w 10000"/>
                <a:gd name="connsiteY33" fmla="*/ 7241 h 9989"/>
                <a:gd name="connsiteX34" fmla="*/ 3800 w 10000"/>
                <a:gd name="connsiteY34" fmla="*/ 7253 h 9989"/>
                <a:gd name="connsiteX35" fmla="*/ 3634 w 10000"/>
                <a:gd name="connsiteY35" fmla="*/ 6979 h 9989"/>
                <a:gd name="connsiteX36" fmla="*/ 3397 w 10000"/>
                <a:gd name="connsiteY36" fmla="*/ 6642 h 9989"/>
                <a:gd name="connsiteX37" fmla="*/ 3266 w 10000"/>
                <a:gd name="connsiteY37" fmla="*/ 6610 h 9989"/>
                <a:gd name="connsiteX38" fmla="*/ 3088 w 10000"/>
                <a:gd name="connsiteY38" fmla="*/ 6568 h 9989"/>
                <a:gd name="connsiteX39" fmla="*/ 3076 w 10000"/>
                <a:gd name="connsiteY39" fmla="*/ 6568 h 9989"/>
                <a:gd name="connsiteX40" fmla="*/ 2779 w 10000"/>
                <a:gd name="connsiteY40" fmla="*/ 6273 h 9989"/>
                <a:gd name="connsiteX41" fmla="*/ 2779 w 10000"/>
                <a:gd name="connsiteY41" fmla="*/ 6273 h 9989"/>
                <a:gd name="connsiteX42" fmla="*/ 2791 w 10000"/>
                <a:gd name="connsiteY42" fmla="*/ 6011 h 9989"/>
                <a:gd name="connsiteX43" fmla="*/ 2542 w 10000"/>
                <a:gd name="connsiteY43" fmla="*/ 5768 h 9989"/>
                <a:gd name="connsiteX44" fmla="*/ 2221 w 10000"/>
                <a:gd name="connsiteY44" fmla="*/ 5452 h 9989"/>
                <a:gd name="connsiteX45" fmla="*/ 2209 w 10000"/>
                <a:gd name="connsiteY45" fmla="*/ 5442 h 9989"/>
                <a:gd name="connsiteX46" fmla="*/ 2209 w 10000"/>
                <a:gd name="connsiteY46" fmla="*/ 5442 h 9989"/>
                <a:gd name="connsiteX47" fmla="*/ 2209 w 10000"/>
                <a:gd name="connsiteY47" fmla="*/ 5432 h 9989"/>
                <a:gd name="connsiteX48" fmla="*/ 2221 w 10000"/>
                <a:gd name="connsiteY48" fmla="*/ 5432 h 9989"/>
                <a:gd name="connsiteX49" fmla="*/ 2233 w 10000"/>
                <a:gd name="connsiteY49" fmla="*/ 5432 h 9989"/>
                <a:gd name="connsiteX50" fmla="*/ 2233 w 10000"/>
                <a:gd name="connsiteY50" fmla="*/ 5420 h 9989"/>
                <a:gd name="connsiteX51" fmla="*/ 2245 w 10000"/>
                <a:gd name="connsiteY51" fmla="*/ 5420 h 9989"/>
                <a:gd name="connsiteX52" fmla="*/ 2257 w 10000"/>
                <a:gd name="connsiteY52" fmla="*/ 5432 h 9989"/>
                <a:gd name="connsiteX53" fmla="*/ 2886 w 10000"/>
                <a:gd name="connsiteY53" fmla="*/ 5432 h 9989"/>
                <a:gd name="connsiteX54" fmla="*/ 2886 w 10000"/>
                <a:gd name="connsiteY54" fmla="*/ 5432 h 9989"/>
                <a:gd name="connsiteX55" fmla="*/ 2898 w 10000"/>
                <a:gd name="connsiteY55" fmla="*/ 5442 h 9989"/>
                <a:gd name="connsiteX56" fmla="*/ 2922 w 10000"/>
                <a:gd name="connsiteY56" fmla="*/ 5463 h 9989"/>
                <a:gd name="connsiteX57" fmla="*/ 3112 w 10000"/>
                <a:gd name="connsiteY57" fmla="*/ 5747 h 9989"/>
                <a:gd name="connsiteX58" fmla="*/ 3112 w 10000"/>
                <a:gd name="connsiteY58" fmla="*/ 5747 h 9989"/>
                <a:gd name="connsiteX59" fmla="*/ 3124 w 10000"/>
                <a:gd name="connsiteY59" fmla="*/ 5811 h 9989"/>
                <a:gd name="connsiteX60" fmla="*/ 3171 w 10000"/>
                <a:gd name="connsiteY60" fmla="*/ 6305 h 9989"/>
                <a:gd name="connsiteX61" fmla="*/ 3183 w 10000"/>
                <a:gd name="connsiteY61" fmla="*/ 6378 h 9989"/>
                <a:gd name="connsiteX62" fmla="*/ 3492 w 10000"/>
                <a:gd name="connsiteY62" fmla="*/ 6473 h 9989"/>
                <a:gd name="connsiteX63" fmla="*/ 3456 w 10000"/>
                <a:gd name="connsiteY63" fmla="*/ 5799 h 9989"/>
                <a:gd name="connsiteX64" fmla="*/ 3456 w 10000"/>
                <a:gd name="connsiteY64" fmla="*/ 5799 h 9989"/>
                <a:gd name="connsiteX65" fmla="*/ 3753 w 10000"/>
                <a:gd name="connsiteY65" fmla="*/ 5747 h 9989"/>
                <a:gd name="connsiteX66" fmla="*/ 3765 w 10000"/>
                <a:gd name="connsiteY66" fmla="*/ 5747 h 9989"/>
                <a:gd name="connsiteX67" fmla="*/ 3765 w 10000"/>
                <a:gd name="connsiteY67" fmla="*/ 5758 h 9989"/>
                <a:gd name="connsiteX68" fmla="*/ 3729 w 10000"/>
                <a:gd name="connsiteY68" fmla="*/ 6052 h 9989"/>
                <a:gd name="connsiteX69" fmla="*/ 3919 w 10000"/>
                <a:gd name="connsiteY69" fmla="*/ 6368 h 9989"/>
                <a:gd name="connsiteX70" fmla="*/ 4097 w 10000"/>
                <a:gd name="connsiteY70" fmla="*/ 6357 h 9989"/>
                <a:gd name="connsiteX71" fmla="*/ 4287 w 10000"/>
                <a:gd name="connsiteY71" fmla="*/ 6336 h 9989"/>
                <a:gd name="connsiteX72" fmla="*/ 4299 w 10000"/>
                <a:gd name="connsiteY72" fmla="*/ 6347 h 9989"/>
                <a:gd name="connsiteX73" fmla="*/ 4347 w 10000"/>
                <a:gd name="connsiteY73" fmla="*/ 6662 h 9989"/>
                <a:gd name="connsiteX74" fmla="*/ 4394 w 10000"/>
                <a:gd name="connsiteY74" fmla="*/ 6800 h 9989"/>
                <a:gd name="connsiteX75" fmla="*/ 4596 w 10000"/>
                <a:gd name="connsiteY75" fmla="*/ 7241 h 9989"/>
                <a:gd name="connsiteX76" fmla="*/ 4608 w 10000"/>
                <a:gd name="connsiteY76" fmla="*/ 7253 h 9989"/>
                <a:gd name="connsiteX77" fmla="*/ 4596 w 10000"/>
                <a:gd name="connsiteY77" fmla="*/ 7253 h 9989"/>
                <a:gd name="connsiteX78" fmla="*/ 4323 w 10000"/>
                <a:gd name="connsiteY78" fmla="*/ 7631 h 9989"/>
                <a:gd name="connsiteX79" fmla="*/ 4596 w 10000"/>
                <a:gd name="connsiteY79" fmla="*/ 7832 h 9989"/>
                <a:gd name="connsiteX80" fmla="*/ 5950 w 10000"/>
                <a:gd name="connsiteY80" fmla="*/ 7620 h 9989"/>
                <a:gd name="connsiteX81" fmla="*/ 6093 w 10000"/>
                <a:gd name="connsiteY81" fmla="*/ 7453 h 9989"/>
                <a:gd name="connsiteX82" fmla="*/ 6093 w 10000"/>
                <a:gd name="connsiteY82" fmla="*/ 7336 h 9989"/>
                <a:gd name="connsiteX83" fmla="*/ 5903 w 10000"/>
                <a:gd name="connsiteY83" fmla="*/ 6800 h 9989"/>
                <a:gd name="connsiteX84" fmla="*/ 5903 w 10000"/>
                <a:gd name="connsiteY84" fmla="*/ 6800 h 9989"/>
                <a:gd name="connsiteX85" fmla="*/ 5903 w 10000"/>
                <a:gd name="connsiteY85" fmla="*/ 6800 h 9989"/>
                <a:gd name="connsiteX86" fmla="*/ 6200 w 10000"/>
                <a:gd name="connsiteY86" fmla="*/ 6841 h 9989"/>
                <a:gd name="connsiteX87" fmla="*/ 6271 w 10000"/>
                <a:gd name="connsiteY87" fmla="*/ 6852 h 9989"/>
                <a:gd name="connsiteX88" fmla="*/ 6271 w 10000"/>
                <a:gd name="connsiteY88" fmla="*/ 6852 h 9989"/>
                <a:gd name="connsiteX89" fmla="*/ 6330 w 10000"/>
                <a:gd name="connsiteY89" fmla="*/ 7158 h 9989"/>
                <a:gd name="connsiteX90" fmla="*/ 6580 w 10000"/>
                <a:gd name="connsiteY90" fmla="*/ 6947 h 9989"/>
                <a:gd name="connsiteX91" fmla="*/ 6591 w 10000"/>
                <a:gd name="connsiteY91" fmla="*/ 6947 h 9989"/>
                <a:gd name="connsiteX92" fmla="*/ 6841 w 10000"/>
                <a:gd name="connsiteY92" fmla="*/ 6936 h 9989"/>
                <a:gd name="connsiteX93" fmla="*/ 6841 w 10000"/>
                <a:gd name="connsiteY93" fmla="*/ 6947 h 9989"/>
                <a:gd name="connsiteX94" fmla="*/ 6924 w 10000"/>
                <a:gd name="connsiteY94" fmla="*/ 7074 h 9989"/>
                <a:gd name="connsiteX95" fmla="*/ 6924 w 10000"/>
                <a:gd name="connsiteY95" fmla="*/ 7074 h 9989"/>
                <a:gd name="connsiteX96" fmla="*/ 6865 w 10000"/>
                <a:gd name="connsiteY96" fmla="*/ 7126 h 9989"/>
                <a:gd name="connsiteX97" fmla="*/ 6770 w 10000"/>
                <a:gd name="connsiteY97" fmla="*/ 7179 h 9989"/>
                <a:gd name="connsiteX98" fmla="*/ 6912 w 10000"/>
                <a:gd name="connsiteY98" fmla="*/ 7305 h 9989"/>
                <a:gd name="connsiteX99" fmla="*/ 7292 w 10000"/>
                <a:gd name="connsiteY99" fmla="*/ 7200 h 9989"/>
                <a:gd name="connsiteX100" fmla="*/ 7506 w 10000"/>
                <a:gd name="connsiteY100" fmla="*/ 7000 h 9989"/>
                <a:gd name="connsiteX101" fmla="*/ 7447 w 10000"/>
                <a:gd name="connsiteY101" fmla="*/ 6789 h 9989"/>
                <a:gd name="connsiteX102" fmla="*/ 7411 w 10000"/>
                <a:gd name="connsiteY102" fmla="*/ 6674 h 9989"/>
                <a:gd name="connsiteX103" fmla="*/ 7375 w 10000"/>
                <a:gd name="connsiteY103" fmla="*/ 6547 h 9989"/>
                <a:gd name="connsiteX104" fmla="*/ 7375 w 10000"/>
                <a:gd name="connsiteY104" fmla="*/ 6295 h 9989"/>
                <a:gd name="connsiteX105" fmla="*/ 7375 w 10000"/>
                <a:gd name="connsiteY105" fmla="*/ 6283 h 9989"/>
                <a:gd name="connsiteX106" fmla="*/ 7375 w 10000"/>
                <a:gd name="connsiteY106" fmla="*/ 6263 h 9989"/>
                <a:gd name="connsiteX107" fmla="*/ 7375 w 10000"/>
                <a:gd name="connsiteY107" fmla="*/ 6263 h 9989"/>
                <a:gd name="connsiteX108" fmla="*/ 7625 w 10000"/>
                <a:gd name="connsiteY108" fmla="*/ 5799 h 9989"/>
                <a:gd name="connsiteX109" fmla="*/ 7637 w 10000"/>
                <a:gd name="connsiteY109" fmla="*/ 5799 h 9989"/>
                <a:gd name="connsiteX110" fmla="*/ 7637 w 10000"/>
                <a:gd name="connsiteY110" fmla="*/ 5799 h 9989"/>
                <a:gd name="connsiteX111" fmla="*/ 7684 w 10000"/>
                <a:gd name="connsiteY111" fmla="*/ 5884 h 9989"/>
                <a:gd name="connsiteX112" fmla="*/ 7684 w 10000"/>
                <a:gd name="connsiteY112" fmla="*/ 5884 h 9989"/>
                <a:gd name="connsiteX113" fmla="*/ 7684 w 10000"/>
                <a:gd name="connsiteY113" fmla="*/ 6000 h 9989"/>
                <a:gd name="connsiteX114" fmla="*/ 7827 w 10000"/>
                <a:gd name="connsiteY114" fmla="*/ 6726 h 9989"/>
                <a:gd name="connsiteX115" fmla="*/ 7862 w 10000"/>
                <a:gd name="connsiteY115" fmla="*/ 6895 h 9989"/>
                <a:gd name="connsiteX116" fmla="*/ 7993 w 10000"/>
                <a:gd name="connsiteY116" fmla="*/ 6821 h 9989"/>
                <a:gd name="connsiteX117" fmla="*/ 7945 w 10000"/>
                <a:gd name="connsiteY117" fmla="*/ 6200 h 9989"/>
                <a:gd name="connsiteX118" fmla="*/ 7945 w 10000"/>
                <a:gd name="connsiteY118" fmla="*/ 6189 h 9989"/>
                <a:gd name="connsiteX119" fmla="*/ 7945 w 10000"/>
                <a:gd name="connsiteY119" fmla="*/ 6200 h 9989"/>
                <a:gd name="connsiteX120" fmla="*/ 8100 w 10000"/>
                <a:gd name="connsiteY120" fmla="*/ 6589 h 9989"/>
                <a:gd name="connsiteX121" fmla="*/ 8195 w 10000"/>
                <a:gd name="connsiteY121" fmla="*/ 6789 h 9989"/>
                <a:gd name="connsiteX122" fmla="*/ 8230 w 10000"/>
                <a:gd name="connsiteY122" fmla="*/ 6263 h 9989"/>
                <a:gd name="connsiteX123" fmla="*/ 8171 w 10000"/>
                <a:gd name="connsiteY123" fmla="*/ 5852 h 9989"/>
                <a:gd name="connsiteX124" fmla="*/ 8171 w 10000"/>
                <a:gd name="connsiteY124" fmla="*/ 5852 h 9989"/>
                <a:gd name="connsiteX125" fmla="*/ 8302 w 10000"/>
                <a:gd name="connsiteY125" fmla="*/ 5642 h 9989"/>
                <a:gd name="connsiteX126" fmla="*/ 8397 w 10000"/>
                <a:gd name="connsiteY126" fmla="*/ 5273 h 9989"/>
                <a:gd name="connsiteX127" fmla="*/ 8409 w 10000"/>
                <a:gd name="connsiteY127" fmla="*/ 5273 h 9989"/>
                <a:gd name="connsiteX128" fmla="*/ 8527 w 10000"/>
                <a:gd name="connsiteY128" fmla="*/ 4789 h 9989"/>
                <a:gd name="connsiteX129" fmla="*/ 8527 w 10000"/>
                <a:gd name="connsiteY129" fmla="*/ 4789 h 9989"/>
                <a:gd name="connsiteX130" fmla="*/ 8682 w 10000"/>
                <a:gd name="connsiteY130" fmla="*/ 4621 h 9989"/>
                <a:gd name="connsiteX131" fmla="*/ 8777 w 10000"/>
                <a:gd name="connsiteY131" fmla="*/ 4315 h 9989"/>
                <a:gd name="connsiteX132" fmla="*/ 8860 w 10000"/>
                <a:gd name="connsiteY132" fmla="*/ 4084 h 9989"/>
                <a:gd name="connsiteX133" fmla="*/ 8860 w 10000"/>
                <a:gd name="connsiteY133" fmla="*/ 4073 h 9989"/>
                <a:gd name="connsiteX134" fmla="*/ 8943 w 10000"/>
                <a:gd name="connsiteY134" fmla="*/ 3852 h 9989"/>
                <a:gd name="connsiteX135" fmla="*/ 8955 w 10000"/>
                <a:gd name="connsiteY135" fmla="*/ 3831 h 9989"/>
                <a:gd name="connsiteX136" fmla="*/ 8955 w 10000"/>
                <a:gd name="connsiteY136" fmla="*/ 3831 h 9989"/>
                <a:gd name="connsiteX137" fmla="*/ 8955 w 10000"/>
                <a:gd name="connsiteY137" fmla="*/ 3831 h 9989"/>
                <a:gd name="connsiteX138" fmla="*/ 8979 w 10000"/>
                <a:gd name="connsiteY138" fmla="*/ 3852 h 9989"/>
                <a:gd name="connsiteX139" fmla="*/ 9204 w 10000"/>
                <a:gd name="connsiteY139" fmla="*/ 4084 h 9989"/>
                <a:gd name="connsiteX140" fmla="*/ 9608 w 10000"/>
                <a:gd name="connsiteY140" fmla="*/ 4336 h 9989"/>
                <a:gd name="connsiteX141" fmla="*/ 9774 w 10000"/>
                <a:gd name="connsiteY141" fmla="*/ 3990 h 9989"/>
                <a:gd name="connsiteX142" fmla="*/ 9810 w 10000"/>
                <a:gd name="connsiteY142" fmla="*/ 3905 h 9989"/>
                <a:gd name="connsiteX143" fmla="*/ 10000 w 10000"/>
                <a:gd name="connsiteY143" fmla="*/ 3568 h 9989"/>
                <a:gd name="connsiteX144" fmla="*/ 9929 w 10000"/>
                <a:gd name="connsiteY144" fmla="*/ 3452 h 9989"/>
                <a:gd name="connsiteX145" fmla="*/ 9822 w 10000"/>
                <a:gd name="connsiteY145" fmla="*/ 3273 h 9989"/>
                <a:gd name="connsiteX146" fmla="*/ 9810 w 10000"/>
                <a:gd name="connsiteY146" fmla="*/ 3242 h 9989"/>
                <a:gd name="connsiteX147" fmla="*/ 9762 w 10000"/>
                <a:gd name="connsiteY147" fmla="*/ 3158 h 9989"/>
                <a:gd name="connsiteX148" fmla="*/ 9762 w 10000"/>
                <a:gd name="connsiteY148" fmla="*/ 3158 h 9989"/>
                <a:gd name="connsiteX149" fmla="*/ 9739 w 10000"/>
                <a:gd name="connsiteY149" fmla="*/ 3010 h 9989"/>
                <a:gd name="connsiteX150" fmla="*/ 9739 w 10000"/>
                <a:gd name="connsiteY150" fmla="*/ 2999 h 9989"/>
                <a:gd name="connsiteX151" fmla="*/ 9739 w 10000"/>
                <a:gd name="connsiteY151" fmla="*/ 2905 h 9989"/>
                <a:gd name="connsiteX152" fmla="*/ 9715 w 10000"/>
                <a:gd name="connsiteY152" fmla="*/ 2737 h 9989"/>
                <a:gd name="connsiteX153" fmla="*/ 9727 w 10000"/>
                <a:gd name="connsiteY153" fmla="*/ 2600 h 9989"/>
                <a:gd name="connsiteX154" fmla="*/ 9810 w 10000"/>
                <a:gd name="connsiteY154" fmla="*/ 2410 h 9989"/>
                <a:gd name="connsiteX155" fmla="*/ 9917 w 10000"/>
                <a:gd name="connsiteY155" fmla="*/ 2147 h 9989"/>
                <a:gd name="connsiteX156" fmla="*/ 9929 w 10000"/>
                <a:gd name="connsiteY156" fmla="*/ 2052 h 9989"/>
                <a:gd name="connsiteX157" fmla="*/ 9869 w 10000"/>
                <a:gd name="connsiteY157" fmla="*/ 1905 h 9989"/>
                <a:gd name="connsiteX158" fmla="*/ 9050 w 10000"/>
                <a:gd name="connsiteY158" fmla="*/ 1674 h 9989"/>
                <a:gd name="connsiteX159" fmla="*/ 9050 w 10000"/>
                <a:gd name="connsiteY159" fmla="*/ 1674 h 9989"/>
                <a:gd name="connsiteX160" fmla="*/ 9002 w 10000"/>
                <a:gd name="connsiteY160" fmla="*/ 1621 h 9989"/>
                <a:gd name="connsiteX161" fmla="*/ 9002 w 10000"/>
                <a:gd name="connsiteY161" fmla="*/ 1610 h 9989"/>
                <a:gd name="connsiteX162" fmla="*/ 8884 w 10000"/>
                <a:gd name="connsiteY162" fmla="*/ 1431 h 9989"/>
                <a:gd name="connsiteX163" fmla="*/ 8872 w 10000"/>
                <a:gd name="connsiteY163" fmla="*/ 1410 h 9989"/>
                <a:gd name="connsiteX164" fmla="*/ 8812 w 10000"/>
                <a:gd name="connsiteY164" fmla="*/ 1263 h 9989"/>
                <a:gd name="connsiteX165" fmla="*/ 8682 w 10000"/>
                <a:gd name="connsiteY165" fmla="*/ 968 h 9989"/>
                <a:gd name="connsiteX166" fmla="*/ 8563 w 10000"/>
                <a:gd name="connsiteY166" fmla="*/ 747 h 9989"/>
                <a:gd name="connsiteX167" fmla="*/ 8409 w 10000"/>
                <a:gd name="connsiteY167" fmla="*/ 526 h 9989"/>
                <a:gd name="connsiteX168" fmla="*/ 8266 w 10000"/>
                <a:gd name="connsiteY168" fmla="*/ 389 h 9989"/>
                <a:gd name="connsiteX169" fmla="*/ 8254 w 10000"/>
                <a:gd name="connsiteY169" fmla="*/ 379 h 9989"/>
                <a:gd name="connsiteX170" fmla="*/ 8183 w 10000"/>
                <a:gd name="connsiteY170" fmla="*/ 305 h 9989"/>
                <a:gd name="connsiteX171" fmla="*/ 8005 w 10000"/>
                <a:gd name="connsiteY171" fmla="*/ 0 h 9989"/>
                <a:gd name="connsiteX0" fmla="*/ 487 w 10000"/>
                <a:gd name="connsiteY0" fmla="*/ 10000 h 10000"/>
                <a:gd name="connsiteX1" fmla="*/ 582 w 10000"/>
                <a:gd name="connsiteY1" fmla="*/ 9916 h 10000"/>
                <a:gd name="connsiteX2" fmla="*/ 1176 w 10000"/>
                <a:gd name="connsiteY2" fmla="*/ 9367 h 10000"/>
                <a:gd name="connsiteX3" fmla="*/ 1140 w 10000"/>
                <a:gd name="connsiteY3" fmla="*/ 9062 h 10000"/>
                <a:gd name="connsiteX4" fmla="*/ 1057 w 10000"/>
                <a:gd name="connsiteY4" fmla="*/ 9072 h 10000"/>
                <a:gd name="connsiteX5" fmla="*/ 582 w 10000"/>
                <a:gd name="connsiteY5" fmla="*/ 9105 h 10000"/>
                <a:gd name="connsiteX6" fmla="*/ 0 w 10000"/>
                <a:gd name="connsiteY6" fmla="*/ 9157 h 10000"/>
                <a:gd name="connsiteX7" fmla="*/ 0 w 10000"/>
                <a:gd name="connsiteY7" fmla="*/ 9146 h 10000"/>
                <a:gd name="connsiteX8" fmla="*/ 0 w 10000"/>
                <a:gd name="connsiteY8" fmla="*/ 9146 h 10000"/>
                <a:gd name="connsiteX9" fmla="*/ 202 w 10000"/>
                <a:gd name="connsiteY9" fmla="*/ 8556 h 10000"/>
                <a:gd name="connsiteX10" fmla="*/ 202 w 10000"/>
                <a:gd name="connsiteY10" fmla="*/ 8556 h 10000"/>
                <a:gd name="connsiteX11" fmla="*/ 214 w 10000"/>
                <a:gd name="connsiteY11" fmla="*/ 8556 h 10000"/>
                <a:gd name="connsiteX12" fmla="*/ 677 w 10000"/>
                <a:gd name="connsiteY12" fmla="*/ 8841 h 10000"/>
                <a:gd name="connsiteX13" fmla="*/ 1010 w 10000"/>
                <a:gd name="connsiteY13" fmla="*/ 8852 h 10000"/>
                <a:gd name="connsiteX14" fmla="*/ 1128 w 10000"/>
                <a:gd name="connsiteY14" fmla="*/ 8736 h 10000"/>
                <a:gd name="connsiteX15" fmla="*/ 1128 w 10000"/>
                <a:gd name="connsiteY15" fmla="*/ 8440 h 10000"/>
                <a:gd name="connsiteX16" fmla="*/ 1164 w 10000"/>
                <a:gd name="connsiteY16" fmla="*/ 8293 h 10000"/>
                <a:gd name="connsiteX17" fmla="*/ 1164 w 10000"/>
                <a:gd name="connsiteY17" fmla="*/ 8282 h 10000"/>
                <a:gd name="connsiteX18" fmla="*/ 1176 w 10000"/>
                <a:gd name="connsiteY18" fmla="*/ 8282 h 10000"/>
                <a:gd name="connsiteX19" fmla="*/ 1390 w 10000"/>
                <a:gd name="connsiteY19" fmla="*/ 8387 h 10000"/>
                <a:gd name="connsiteX20" fmla="*/ 1675 w 10000"/>
                <a:gd name="connsiteY20" fmla="*/ 8103 h 10000"/>
                <a:gd name="connsiteX21" fmla="*/ 1770 w 10000"/>
                <a:gd name="connsiteY21" fmla="*/ 7946 h 10000"/>
                <a:gd name="connsiteX22" fmla="*/ 1781 w 10000"/>
                <a:gd name="connsiteY22" fmla="*/ 7924 h 10000"/>
                <a:gd name="connsiteX23" fmla="*/ 1793 w 10000"/>
                <a:gd name="connsiteY23" fmla="*/ 7903 h 10000"/>
                <a:gd name="connsiteX24" fmla="*/ 1805 w 10000"/>
                <a:gd name="connsiteY24" fmla="*/ 7903 h 10000"/>
                <a:gd name="connsiteX25" fmla="*/ 1805 w 10000"/>
                <a:gd name="connsiteY25" fmla="*/ 7903 h 10000"/>
                <a:gd name="connsiteX26" fmla="*/ 2150 w 10000"/>
                <a:gd name="connsiteY26" fmla="*/ 8072 h 10000"/>
                <a:gd name="connsiteX27" fmla="*/ 2542 w 10000"/>
                <a:gd name="connsiteY27" fmla="*/ 7956 h 10000"/>
                <a:gd name="connsiteX28" fmla="*/ 2779 w 10000"/>
                <a:gd name="connsiteY28" fmla="*/ 7798 h 10000"/>
                <a:gd name="connsiteX29" fmla="*/ 3076 w 10000"/>
                <a:gd name="connsiteY29" fmla="*/ 7607 h 10000"/>
                <a:gd name="connsiteX30" fmla="*/ 3195 w 10000"/>
                <a:gd name="connsiteY30" fmla="*/ 7397 h 10000"/>
                <a:gd name="connsiteX31" fmla="*/ 3195 w 10000"/>
                <a:gd name="connsiteY31" fmla="*/ 7387 h 10000"/>
                <a:gd name="connsiteX32" fmla="*/ 3385 w 10000"/>
                <a:gd name="connsiteY32" fmla="*/ 7249 h 10000"/>
                <a:gd name="connsiteX33" fmla="*/ 3397 w 10000"/>
                <a:gd name="connsiteY33" fmla="*/ 7249 h 10000"/>
                <a:gd name="connsiteX34" fmla="*/ 3800 w 10000"/>
                <a:gd name="connsiteY34" fmla="*/ 7261 h 10000"/>
                <a:gd name="connsiteX35" fmla="*/ 3634 w 10000"/>
                <a:gd name="connsiteY35" fmla="*/ 6987 h 10000"/>
                <a:gd name="connsiteX36" fmla="*/ 3397 w 10000"/>
                <a:gd name="connsiteY36" fmla="*/ 6649 h 10000"/>
                <a:gd name="connsiteX37" fmla="*/ 3266 w 10000"/>
                <a:gd name="connsiteY37" fmla="*/ 6617 h 10000"/>
                <a:gd name="connsiteX38" fmla="*/ 3088 w 10000"/>
                <a:gd name="connsiteY38" fmla="*/ 6575 h 10000"/>
                <a:gd name="connsiteX39" fmla="*/ 3076 w 10000"/>
                <a:gd name="connsiteY39" fmla="*/ 6575 h 10000"/>
                <a:gd name="connsiteX40" fmla="*/ 2779 w 10000"/>
                <a:gd name="connsiteY40" fmla="*/ 6280 h 10000"/>
                <a:gd name="connsiteX41" fmla="*/ 2779 w 10000"/>
                <a:gd name="connsiteY41" fmla="*/ 6280 h 10000"/>
                <a:gd name="connsiteX42" fmla="*/ 2791 w 10000"/>
                <a:gd name="connsiteY42" fmla="*/ 6018 h 10000"/>
                <a:gd name="connsiteX43" fmla="*/ 2542 w 10000"/>
                <a:gd name="connsiteY43" fmla="*/ 5774 h 10000"/>
                <a:gd name="connsiteX44" fmla="*/ 2221 w 10000"/>
                <a:gd name="connsiteY44" fmla="*/ 5458 h 10000"/>
                <a:gd name="connsiteX45" fmla="*/ 2209 w 10000"/>
                <a:gd name="connsiteY45" fmla="*/ 5448 h 10000"/>
                <a:gd name="connsiteX46" fmla="*/ 2209 w 10000"/>
                <a:gd name="connsiteY46" fmla="*/ 5448 h 10000"/>
                <a:gd name="connsiteX47" fmla="*/ 2209 w 10000"/>
                <a:gd name="connsiteY47" fmla="*/ 5438 h 10000"/>
                <a:gd name="connsiteX48" fmla="*/ 2221 w 10000"/>
                <a:gd name="connsiteY48" fmla="*/ 5438 h 10000"/>
                <a:gd name="connsiteX49" fmla="*/ 2233 w 10000"/>
                <a:gd name="connsiteY49" fmla="*/ 5438 h 10000"/>
                <a:gd name="connsiteX50" fmla="*/ 2233 w 10000"/>
                <a:gd name="connsiteY50" fmla="*/ 5426 h 10000"/>
                <a:gd name="connsiteX51" fmla="*/ 2245 w 10000"/>
                <a:gd name="connsiteY51" fmla="*/ 5426 h 10000"/>
                <a:gd name="connsiteX52" fmla="*/ 2257 w 10000"/>
                <a:gd name="connsiteY52" fmla="*/ 5438 h 10000"/>
                <a:gd name="connsiteX53" fmla="*/ 2886 w 10000"/>
                <a:gd name="connsiteY53" fmla="*/ 5438 h 10000"/>
                <a:gd name="connsiteX54" fmla="*/ 2886 w 10000"/>
                <a:gd name="connsiteY54" fmla="*/ 5438 h 10000"/>
                <a:gd name="connsiteX55" fmla="*/ 2898 w 10000"/>
                <a:gd name="connsiteY55" fmla="*/ 5448 h 10000"/>
                <a:gd name="connsiteX56" fmla="*/ 2922 w 10000"/>
                <a:gd name="connsiteY56" fmla="*/ 5469 h 10000"/>
                <a:gd name="connsiteX57" fmla="*/ 3112 w 10000"/>
                <a:gd name="connsiteY57" fmla="*/ 5753 h 10000"/>
                <a:gd name="connsiteX58" fmla="*/ 3112 w 10000"/>
                <a:gd name="connsiteY58" fmla="*/ 5753 h 10000"/>
                <a:gd name="connsiteX59" fmla="*/ 3124 w 10000"/>
                <a:gd name="connsiteY59" fmla="*/ 5817 h 10000"/>
                <a:gd name="connsiteX60" fmla="*/ 3171 w 10000"/>
                <a:gd name="connsiteY60" fmla="*/ 6312 h 10000"/>
                <a:gd name="connsiteX61" fmla="*/ 3183 w 10000"/>
                <a:gd name="connsiteY61" fmla="*/ 6385 h 10000"/>
                <a:gd name="connsiteX62" fmla="*/ 3492 w 10000"/>
                <a:gd name="connsiteY62" fmla="*/ 6480 h 10000"/>
                <a:gd name="connsiteX63" fmla="*/ 3456 w 10000"/>
                <a:gd name="connsiteY63" fmla="*/ 5805 h 10000"/>
                <a:gd name="connsiteX64" fmla="*/ 3456 w 10000"/>
                <a:gd name="connsiteY64" fmla="*/ 5805 h 10000"/>
                <a:gd name="connsiteX65" fmla="*/ 3753 w 10000"/>
                <a:gd name="connsiteY65" fmla="*/ 5753 h 10000"/>
                <a:gd name="connsiteX66" fmla="*/ 3765 w 10000"/>
                <a:gd name="connsiteY66" fmla="*/ 5753 h 10000"/>
                <a:gd name="connsiteX67" fmla="*/ 3765 w 10000"/>
                <a:gd name="connsiteY67" fmla="*/ 5764 h 10000"/>
                <a:gd name="connsiteX68" fmla="*/ 3729 w 10000"/>
                <a:gd name="connsiteY68" fmla="*/ 6059 h 10000"/>
                <a:gd name="connsiteX69" fmla="*/ 3919 w 10000"/>
                <a:gd name="connsiteY69" fmla="*/ 6375 h 10000"/>
                <a:gd name="connsiteX70" fmla="*/ 4097 w 10000"/>
                <a:gd name="connsiteY70" fmla="*/ 6364 h 10000"/>
                <a:gd name="connsiteX71" fmla="*/ 4287 w 10000"/>
                <a:gd name="connsiteY71" fmla="*/ 6343 h 10000"/>
                <a:gd name="connsiteX72" fmla="*/ 4299 w 10000"/>
                <a:gd name="connsiteY72" fmla="*/ 6354 h 10000"/>
                <a:gd name="connsiteX73" fmla="*/ 4347 w 10000"/>
                <a:gd name="connsiteY73" fmla="*/ 6669 h 10000"/>
                <a:gd name="connsiteX74" fmla="*/ 4394 w 10000"/>
                <a:gd name="connsiteY74" fmla="*/ 6807 h 10000"/>
                <a:gd name="connsiteX75" fmla="*/ 4596 w 10000"/>
                <a:gd name="connsiteY75" fmla="*/ 7249 h 10000"/>
                <a:gd name="connsiteX76" fmla="*/ 4608 w 10000"/>
                <a:gd name="connsiteY76" fmla="*/ 7261 h 10000"/>
                <a:gd name="connsiteX77" fmla="*/ 4596 w 10000"/>
                <a:gd name="connsiteY77" fmla="*/ 7261 h 10000"/>
                <a:gd name="connsiteX78" fmla="*/ 4323 w 10000"/>
                <a:gd name="connsiteY78" fmla="*/ 7639 h 10000"/>
                <a:gd name="connsiteX79" fmla="*/ 4596 w 10000"/>
                <a:gd name="connsiteY79" fmla="*/ 7841 h 10000"/>
                <a:gd name="connsiteX80" fmla="*/ 5950 w 10000"/>
                <a:gd name="connsiteY80" fmla="*/ 7628 h 10000"/>
                <a:gd name="connsiteX81" fmla="*/ 6093 w 10000"/>
                <a:gd name="connsiteY81" fmla="*/ 7461 h 10000"/>
                <a:gd name="connsiteX82" fmla="*/ 6093 w 10000"/>
                <a:gd name="connsiteY82" fmla="*/ 7344 h 10000"/>
                <a:gd name="connsiteX83" fmla="*/ 5903 w 10000"/>
                <a:gd name="connsiteY83" fmla="*/ 6807 h 10000"/>
                <a:gd name="connsiteX84" fmla="*/ 5903 w 10000"/>
                <a:gd name="connsiteY84" fmla="*/ 6807 h 10000"/>
                <a:gd name="connsiteX85" fmla="*/ 5903 w 10000"/>
                <a:gd name="connsiteY85" fmla="*/ 6807 h 10000"/>
                <a:gd name="connsiteX86" fmla="*/ 6200 w 10000"/>
                <a:gd name="connsiteY86" fmla="*/ 6849 h 10000"/>
                <a:gd name="connsiteX87" fmla="*/ 6271 w 10000"/>
                <a:gd name="connsiteY87" fmla="*/ 6860 h 10000"/>
                <a:gd name="connsiteX88" fmla="*/ 6271 w 10000"/>
                <a:gd name="connsiteY88" fmla="*/ 6860 h 10000"/>
                <a:gd name="connsiteX89" fmla="*/ 6330 w 10000"/>
                <a:gd name="connsiteY89" fmla="*/ 7166 h 10000"/>
                <a:gd name="connsiteX90" fmla="*/ 6580 w 10000"/>
                <a:gd name="connsiteY90" fmla="*/ 6955 h 10000"/>
                <a:gd name="connsiteX91" fmla="*/ 6591 w 10000"/>
                <a:gd name="connsiteY91" fmla="*/ 6955 h 10000"/>
                <a:gd name="connsiteX92" fmla="*/ 6841 w 10000"/>
                <a:gd name="connsiteY92" fmla="*/ 6944 h 10000"/>
                <a:gd name="connsiteX93" fmla="*/ 6841 w 10000"/>
                <a:gd name="connsiteY93" fmla="*/ 6955 h 10000"/>
                <a:gd name="connsiteX94" fmla="*/ 6924 w 10000"/>
                <a:gd name="connsiteY94" fmla="*/ 7082 h 10000"/>
                <a:gd name="connsiteX95" fmla="*/ 6924 w 10000"/>
                <a:gd name="connsiteY95" fmla="*/ 7082 h 10000"/>
                <a:gd name="connsiteX96" fmla="*/ 6865 w 10000"/>
                <a:gd name="connsiteY96" fmla="*/ 7134 h 10000"/>
                <a:gd name="connsiteX97" fmla="*/ 6770 w 10000"/>
                <a:gd name="connsiteY97" fmla="*/ 7187 h 10000"/>
                <a:gd name="connsiteX98" fmla="*/ 6912 w 10000"/>
                <a:gd name="connsiteY98" fmla="*/ 7313 h 10000"/>
                <a:gd name="connsiteX99" fmla="*/ 7292 w 10000"/>
                <a:gd name="connsiteY99" fmla="*/ 7208 h 10000"/>
                <a:gd name="connsiteX100" fmla="*/ 7506 w 10000"/>
                <a:gd name="connsiteY100" fmla="*/ 7008 h 10000"/>
                <a:gd name="connsiteX101" fmla="*/ 7447 w 10000"/>
                <a:gd name="connsiteY101" fmla="*/ 6796 h 10000"/>
                <a:gd name="connsiteX102" fmla="*/ 7411 w 10000"/>
                <a:gd name="connsiteY102" fmla="*/ 6681 h 10000"/>
                <a:gd name="connsiteX103" fmla="*/ 7375 w 10000"/>
                <a:gd name="connsiteY103" fmla="*/ 6554 h 10000"/>
                <a:gd name="connsiteX104" fmla="*/ 7375 w 10000"/>
                <a:gd name="connsiteY104" fmla="*/ 6302 h 10000"/>
                <a:gd name="connsiteX105" fmla="*/ 7375 w 10000"/>
                <a:gd name="connsiteY105" fmla="*/ 6290 h 10000"/>
                <a:gd name="connsiteX106" fmla="*/ 7375 w 10000"/>
                <a:gd name="connsiteY106" fmla="*/ 6270 h 10000"/>
                <a:gd name="connsiteX107" fmla="*/ 7375 w 10000"/>
                <a:gd name="connsiteY107" fmla="*/ 6270 h 10000"/>
                <a:gd name="connsiteX108" fmla="*/ 7625 w 10000"/>
                <a:gd name="connsiteY108" fmla="*/ 5805 h 10000"/>
                <a:gd name="connsiteX109" fmla="*/ 7637 w 10000"/>
                <a:gd name="connsiteY109" fmla="*/ 5805 h 10000"/>
                <a:gd name="connsiteX110" fmla="*/ 7637 w 10000"/>
                <a:gd name="connsiteY110" fmla="*/ 5805 h 10000"/>
                <a:gd name="connsiteX111" fmla="*/ 7684 w 10000"/>
                <a:gd name="connsiteY111" fmla="*/ 5890 h 10000"/>
                <a:gd name="connsiteX112" fmla="*/ 7684 w 10000"/>
                <a:gd name="connsiteY112" fmla="*/ 5890 h 10000"/>
                <a:gd name="connsiteX113" fmla="*/ 7684 w 10000"/>
                <a:gd name="connsiteY113" fmla="*/ 6007 h 10000"/>
                <a:gd name="connsiteX114" fmla="*/ 7827 w 10000"/>
                <a:gd name="connsiteY114" fmla="*/ 6733 h 10000"/>
                <a:gd name="connsiteX115" fmla="*/ 7862 w 10000"/>
                <a:gd name="connsiteY115" fmla="*/ 6903 h 10000"/>
                <a:gd name="connsiteX116" fmla="*/ 7993 w 10000"/>
                <a:gd name="connsiteY116" fmla="*/ 6829 h 10000"/>
                <a:gd name="connsiteX117" fmla="*/ 7945 w 10000"/>
                <a:gd name="connsiteY117" fmla="*/ 6207 h 10000"/>
                <a:gd name="connsiteX118" fmla="*/ 7945 w 10000"/>
                <a:gd name="connsiteY118" fmla="*/ 6196 h 10000"/>
                <a:gd name="connsiteX119" fmla="*/ 7945 w 10000"/>
                <a:gd name="connsiteY119" fmla="*/ 6207 h 10000"/>
                <a:gd name="connsiteX120" fmla="*/ 8100 w 10000"/>
                <a:gd name="connsiteY120" fmla="*/ 6596 h 10000"/>
                <a:gd name="connsiteX121" fmla="*/ 8195 w 10000"/>
                <a:gd name="connsiteY121" fmla="*/ 6796 h 10000"/>
                <a:gd name="connsiteX122" fmla="*/ 8230 w 10000"/>
                <a:gd name="connsiteY122" fmla="*/ 6270 h 10000"/>
                <a:gd name="connsiteX123" fmla="*/ 8171 w 10000"/>
                <a:gd name="connsiteY123" fmla="*/ 5858 h 10000"/>
                <a:gd name="connsiteX124" fmla="*/ 8171 w 10000"/>
                <a:gd name="connsiteY124" fmla="*/ 5858 h 10000"/>
                <a:gd name="connsiteX125" fmla="*/ 8302 w 10000"/>
                <a:gd name="connsiteY125" fmla="*/ 5648 h 10000"/>
                <a:gd name="connsiteX126" fmla="*/ 8397 w 10000"/>
                <a:gd name="connsiteY126" fmla="*/ 5279 h 10000"/>
                <a:gd name="connsiteX127" fmla="*/ 8409 w 10000"/>
                <a:gd name="connsiteY127" fmla="*/ 5279 h 10000"/>
                <a:gd name="connsiteX128" fmla="*/ 8527 w 10000"/>
                <a:gd name="connsiteY128" fmla="*/ 4794 h 10000"/>
                <a:gd name="connsiteX129" fmla="*/ 8527 w 10000"/>
                <a:gd name="connsiteY129" fmla="*/ 4794 h 10000"/>
                <a:gd name="connsiteX130" fmla="*/ 8682 w 10000"/>
                <a:gd name="connsiteY130" fmla="*/ 4626 h 10000"/>
                <a:gd name="connsiteX131" fmla="*/ 8777 w 10000"/>
                <a:gd name="connsiteY131" fmla="*/ 4320 h 10000"/>
                <a:gd name="connsiteX132" fmla="*/ 8860 w 10000"/>
                <a:gd name="connsiteY132" fmla="*/ 4088 h 10000"/>
                <a:gd name="connsiteX133" fmla="*/ 8860 w 10000"/>
                <a:gd name="connsiteY133" fmla="*/ 4077 h 10000"/>
                <a:gd name="connsiteX134" fmla="*/ 8943 w 10000"/>
                <a:gd name="connsiteY134" fmla="*/ 3856 h 10000"/>
                <a:gd name="connsiteX135" fmla="*/ 8955 w 10000"/>
                <a:gd name="connsiteY135" fmla="*/ 3835 h 10000"/>
                <a:gd name="connsiteX136" fmla="*/ 8955 w 10000"/>
                <a:gd name="connsiteY136" fmla="*/ 3835 h 10000"/>
                <a:gd name="connsiteX137" fmla="*/ 8955 w 10000"/>
                <a:gd name="connsiteY137" fmla="*/ 3835 h 10000"/>
                <a:gd name="connsiteX138" fmla="*/ 8979 w 10000"/>
                <a:gd name="connsiteY138" fmla="*/ 3856 h 10000"/>
                <a:gd name="connsiteX139" fmla="*/ 9204 w 10000"/>
                <a:gd name="connsiteY139" fmla="*/ 4088 h 10000"/>
                <a:gd name="connsiteX140" fmla="*/ 9608 w 10000"/>
                <a:gd name="connsiteY140" fmla="*/ 4341 h 10000"/>
                <a:gd name="connsiteX141" fmla="*/ 9774 w 10000"/>
                <a:gd name="connsiteY141" fmla="*/ 3994 h 10000"/>
                <a:gd name="connsiteX142" fmla="*/ 9810 w 10000"/>
                <a:gd name="connsiteY142" fmla="*/ 3909 h 10000"/>
                <a:gd name="connsiteX143" fmla="*/ 10000 w 10000"/>
                <a:gd name="connsiteY143" fmla="*/ 3572 h 10000"/>
                <a:gd name="connsiteX144" fmla="*/ 9929 w 10000"/>
                <a:gd name="connsiteY144" fmla="*/ 3456 h 10000"/>
                <a:gd name="connsiteX145" fmla="*/ 9822 w 10000"/>
                <a:gd name="connsiteY145" fmla="*/ 3277 h 10000"/>
                <a:gd name="connsiteX146" fmla="*/ 9810 w 10000"/>
                <a:gd name="connsiteY146" fmla="*/ 3246 h 10000"/>
                <a:gd name="connsiteX147" fmla="*/ 9762 w 10000"/>
                <a:gd name="connsiteY147" fmla="*/ 3161 h 10000"/>
                <a:gd name="connsiteX148" fmla="*/ 9762 w 10000"/>
                <a:gd name="connsiteY148" fmla="*/ 3161 h 10000"/>
                <a:gd name="connsiteX149" fmla="*/ 9739 w 10000"/>
                <a:gd name="connsiteY149" fmla="*/ 3013 h 10000"/>
                <a:gd name="connsiteX150" fmla="*/ 9739 w 10000"/>
                <a:gd name="connsiteY150" fmla="*/ 3002 h 10000"/>
                <a:gd name="connsiteX151" fmla="*/ 9739 w 10000"/>
                <a:gd name="connsiteY151" fmla="*/ 2908 h 10000"/>
                <a:gd name="connsiteX152" fmla="*/ 9715 w 10000"/>
                <a:gd name="connsiteY152" fmla="*/ 2740 h 10000"/>
                <a:gd name="connsiteX153" fmla="*/ 9727 w 10000"/>
                <a:gd name="connsiteY153" fmla="*/ 2603 h 10000"/>
                <a:gd name="connsiteX154" fmla="*/ 9810 w 10000"/>
                <a:gd name="connsiteY154" fmla="*/ 2413 h 10000"/>
                <a:gd name="connsiteX155" fmla="*/ 9917 w 10000"/>
                <a:gd name="connsiteY155" fmla="*/ 2149 h 10000"/>
                <a:gd name="connsiteX156" fmla="*/ 9929 w 10000"/>
                <a:gd name="connsiteY156" fmla="*/ 2054 h 10000"/>
                <a:gd name="connsiteX157" fmla="*/ 9869 w 10000"/>
                <a:gd name="connsiteY157" fmla="*/ 1907 h 10000"/>
                <a:gd name="connsiteX158" fmla="*/ 9050 w 10000"/>
                <a:gd name="connsiteY158" fmla="*/ 1676 h 10000"/>
                <a:gd name="connsiteX159" fmla="*/ 9050 w 10000"/>
                <a:gd name="connsiteY159" fmla="*/ 1676 h 10000"/>
                <a:gd name="connsiteX160" fmla="*/ 9002 w 10000"/>
                <a:gd name="connsiteY160" fmla="*/ 1623 h 10000"/>
                <a:gd name="connsiteX161" fmla="*/ 9002 w 10000"/>
                <a:gd name="connsiteY161" fmla="*/ 1612 h 10000"/>
                <a:gd name="connsiteX162" fmla="*/ 8884 w 10000"/>
                <a:gd name="connsiteY162" fmla="*/ 1433 h 10000"/>
                <a:gd name="connsiteX163" fmla="*/ 8872 w 10000"/>
                <a:gd name="connsiteY163" fmla="*/ 1412 h 10000"/>
                <a:gd name="connsiteX164" fmla="*/ 8812 w 10000"/>
                <a:gd name="connsiteY164" fmla="*/ 1264 h 10000"/>
                <a:gd name="connsiteX165" fmla="*/ 8682 w 10000"/>
                <a:gd name="connsiteY165" fmla="*/ 969 h 10000"/>
                <a:gd name="connsiteX166" fmla="*/ 8563 w 10000"/>
                <a:gd name="connsiteY166" fmla="*/ 748 h 10000"/>
                <a:gd name="connsiteX167" fmla="*/ 8409 w 10000"/>
                <a:gd name="connsiteY167" fmla="*/ 527 h 10000"/>
                <a:gd name="connsiteX168" fmla="*/ 8266 w 10000"/>
                <a:gd name="connsiteY168" fmla="*/ 389 h 10000"/>
                <a:gd name="connsiteX169" fmla="*/ 8254 w 10000"/>
                <a:gd name="connsiteY169" fmla="*/ 379 h 10000"/>
                <a:gd name="connsiteX170" fmla="*/ 8005 w 10000"/>
                <a:gd name="connsiteY170" fmla="*/ 0 h 10000"/>
                <a:gd name="connsiteX0" fmla="*/ 487 w 10000"/>
                <a:gd name="connsiteY0" fmla="*/ 9621 h 9621"/>
                <a:gd name="connsiteX1" fmla="*/ 582 w 10000"/>
                <a:gd name="connsiteY1" fmla="*/ 9537 h 9621"/>
                <a:gd name="connsiteX2" fmla="*/ 1176 w 10000"/>
                <a:gd name="connsiteY2" fmla="*/ 8988 h 9621"/>
                <a:gd name="connsiteX3" fmla="*/ 1140 w 10000"/>
                <a:gd name="connsiteY3" fmla="*/ 8683 h 9621"/>
                <a:gd name="connsiteX4" fmla="*/ 1057 w 10000"/>
                <a:gd name="connsiteY4" fmla="*/ 8693 h 9621"/>
                <a:gd name="connsiteX5" fmla="*/ 582 w 10000"/>
                <a:gd name="connsiteY5" fmla="*/ 8726 h 9621"/>
                <a:gd name="connsiteX6" fmla="*/ 0 w 10000"/>
                <a:gd name="connsiteY6" fmla="*/ 8778 h 9621"/>
                <a:gd name="connsiteX7" fmla="*/ 0 w 10000"/>
                <a:gd name="connsiteY7" fmla="*/ 8767 h 9621"/>
                <a:gd name="connsiteX8" fmla="*/ 0 w 10000"/>
                <a:gd name="connsiteY8" fmla="*/ 8767 h 9621"/>
                <a:gd name="connsiteX9" fmla="*/ 202 w 10000"/>
                <a:gd name="connsiteY9" fmla="*/ 8177 h 9621"/>
                <a:gd name="connsiteX10" fmla="*/ 202 w 10000"/>
                <a:gd name="connsiteY10" fmla="*/ 8177 h 9621"/>
                <a:gd name="connsiteX11" fmla="*/ 214 w 10000"/>
                <a:gd name="connsiteY11" fmla="*/ 8177 h 9621"/>
                <a:gd name="connsiteX12" fmla="*/ 677 w 10000"/>
                <a:gd name="connsiteY12" fmla="*/ 8462 h 9621"/>
                <a:gd name="connsiteX13" fmla="*/ 1010 w 10000"/>
                <a:gd name="connsiteY13" fmla="*/ 8473 h 9621"/>
                <a:gd name="connsiteX14" fmla="*/ 1128 w 10000"/>
                <a:gd name="connsiteY14" fmla="*/ 8357 h 9621"/>
                <a:gd name="connsiteX15" fmla="*/ 1128 w 10000"/>
                <a:gd name="connsiteY15" fmla="*/ 8061 h 9621"/>
                <a:gd name="connsiteX16" fmla="*/ 1164 w 10000"/>
                <a:gd name="connsiteY16" fmla="*/ 7914 h 9621"/>
                <a:gd name="connsiteX17" fmla="*/ 1164 w 10000"/>
                <a:gd name="connsiteY17" fmla="*/ 7903 h 9621"/>
                <a:gd name="connsiteX18" fmla="*/ 1176 w 10000"/>
                <a:gd name="connsiteY18" fmla="*/ 7903 h 9621"/>
                <a:gd name="connsiteX19" fmla="*/ 1390 w 10000"/>
                <a:gd name="connsiteY19" fmla="*/ 8008 h 9621"/>
                <a:gd name="connsiteX20" fmla="*/ 1675 w 10000"/>
                <a:gd name="connsiteY20" fmla="*/ 7724 h 9621"/>
                <a:gd name="connsiteX21" fmla="*/ 1770 w 10000"/>
                <a:gd name="connsiteY21" fmla="*/ 7567 h 9621"/>
                <a:gd name="connsiteX22" fmla="*/ 1781 w 10000"/>
                <a:gd name="connsiteY22" fmla="*/ 7545 h 9621"/>
                <a:gd name="connsiteX23" fmla="*/ 1793 w 10000"/>
                <a:gd name="connsiteY23" fmla="*/ 7524 h 9621"/>
                <a:gd name="connsiteX24" fmla="*/ 1805 w 10000"/>
                <a:gd name="connsiteY24" fmla="*/ 7524 h 9621"/>
                <a:gd name="connsiteX25" fmla="*/ 1805 w 10000"/>
                <a:gd name="connsiteY25" fmla="*/ 7524 h 9621"/>
                <a:gd name="connsiteX26" fmla="*/ 2150 w 10000"/>
                <a:gd name="connsiteY26" fmla="*/ 7693 h 9621"/>
                <a:gd name="connsiteX27" fmla="*/ 2542 w 10000"/>
                <a:gd name="connsiteY27" fmla="*/ 7577 h 9621"/>
                <a:gd name="connsiteX28" fmla="*/ 2779 w 10000"/>
                <a:gd name="connsiteY28" fmla="*/ 7419 h 9621"/>
                <a:gd name="connsiteX29" fmla="*/ 3076 w 10000"/>
                <a:gd name="connsiteY29" fmla="*/ 7228 h 9621"/>
                <a:gd name="connsiteX30" fmla="*/ 3195 w 10000"/>
                <a:gd name="connsiteY30" fmla="*/ 7018 h 9621"/>
                <a:gd name="connsiteX31" fmla="*/ 3195 w 10000"/>
                <a:gd name="connsiteY31" fmla="*/ 7008 h 9621"/>
                <a:gd name="connsiteX32" fmla="*/ 3385 w 10000"/>
                <a:gd name="connsiteY32" fmla="*/ 6870 h 9621"/>
                <a:gd name="connsiteX33" fmla="*/ 3397 w 10000"/>
                <a:gd name="connsiteY33" fmla="*/ 6870 h 9621"/>
                <a:gd name="connsiteX34" fmla="*/ 3800 w 10000"/>
                <a:gd name="connsiteY34" fmla="*/ 6882 h 9621"/>
                <a:gd name="connsiteX35" fmla="*/ 3634 w 10000"/>
                <a:gd name="connsiteY35" fmla="*/ 6608 h 9621"/>
                <a:gd name="connsiteX36" fmla="*/ 3397 w 10000"/>
                <a:gd name="connsiteY36" fmla="*/ 6270 h 9621"/>
                <a:gd name="connsiteX37" fmla="*/ 3266 w 10000"/>
                <a:gd name="connsiteY37" fmla="*/ 6238 h 9621"/>
                <a:gd name="connsiteX38" fmla="*/ 3088 w 10000"/>
                <a:gd name="connsiteY38" fmla="*/ 6196 h 9621"/>
                <a:gd name="connsiteX39" fmla="*/ 3076 w 10000"/>
                <a:gd name="connsiteY39" fmla="*/ 6196 h 9621"/>
                <a:gd name="connsiteX40" fmla="*/ 2779 w 10000"/>
                <a:gd name="connsiteY40" fmla="*/ 5901 h 9621"/>
                <a:gd name="connsiteX41" fmla="*/ 2779 w 10000"/>
                <a:gd name="connsiteY41" fmla="*/ 5901 h 9621"/>
                <a:gd name="connsiteX42" fmla="*/ 2791 w 10000"/>
                <a:gd name="connsiteY42" fmla="*/ 5639 h 9621"/>
                <a:gd name="connsiteX43" fmla="*/ 2542 w 10000"/>
                <a:gd name="connsiteY43" fmla="*/ 5395 h 9621"/>
                <a:gd name="connsiteX44" fmla="*/ 2221 w 10000"/>
                <a:gd name="connsiteY44" fmla="*/ 5079 h 9621"/>
                <a:gd name="connsiteX45" fmla="*/ 2209 w 10000"/>
                <a:gd name="connsiteY45" fmla="*/ 5069 h 9621"/>
                <a:gd name="connsiteX46" fmla="*/ 2209 w 10000"/>
                <a:gd name="connsiteY46" fmla="*/ 5069 h 9621"/>
                <a:gd name="connsiteX47" fmla="*/ 2209 w 10000"/>
                <a:gd name="connsiteY47" fmla="*/ 5059 h 9621"/>
                <a:gd name="connsiteX48" fmla="*/ 2221 w 10000"/>
                <a:gd name="connsiteY48" fmla="*/ 5059 h 9621"/>
                <a:gd name="connsiteX49" fmla="*/ 2233 w 10000"/>
                <a:gd name="connsiteY49" fmla="*/ 5059 h 9621"/>
                <a:gd name="connsiteX50" fmla="*/ 2233 w 10000"/>
                <a:gd name="connsiteY50" fmla="*/ 5047 h 9621"/>
                <a:gd name="connsiteX51" fmla="*/ 2245 w 10000"/>
                <a:gd name="connsiteY51" fmla="*/ 5047 h 9621"/>
                <a:gd name="connsiteX52" fmla="*/ 2257 w 10000"/>
                <a:gd name="connsiteY52" fmla="*/ 5059 h 9621"/>
                <a:gd name="connsiteX53" fmla="*/ 2886 w 10000"/>
                <a:gd name="connsiteY53" fmla="*/ 5059 h 9621"/>
                <a:gd name="connsiteX54" fmla="*/ 2886 w 10000"/>
                <a:gd name="connsiteY54" fmla="*/ 5059 h 9621"/>
                <a:gd name="connsiteX55" fmla="*/ 2898 w 10000"/>
                <a:gd name="connsiteY55" fmla="*/ 5069 h 9621"/>
                <a:gd name="connsiteX56" fmla="*/ 2922 w 10000"/>
                <a:gd name="connsiteY56" fmla="*/ 5090 h 9621"/>
                <a:gd name="connsiteX57" fmla="*/ 3112 w 10000"/>
                <a:gd name="connsiteY57" fmla="*/ 5374 h 9621"/>
                <a:gd name="connsiteX58" fmla="*/ 3112 w 10000"/>
                <a:gd name="connsiteY58" fmla="*/ 5374 h 9621"/>
                <a:gd name="connsiteX59" fmla="*/ 3124 w 10000"/>
                <a:gd name="connsiteY59" fmla="*/ 5438 h 9621"/>
                <a:gd name="connsiteX60" fmla="*/ 3171 w 10000"/>
                <a:gd name="connsiteY60" fmla="*/ 5933 h 9621"/>
                <a:gd name="connsiteX61" fmla="*/ 3183 w 10000"/>
                <a:gd name="connsiteY61" fmla="*/ 6006 h 9621"/>
                <a:gd name="connsiteX62" fmla="*/ 3492 w 10000"/>
                <a:gd name="connsiteY62" fmla="*/ 6101 h 9621"/>
                <a:gd name="connsiteX63" fmla="*/ 3456 w 10000"/>
                <a:gd name="connsiteY63" fmla="*/ 5426 h 9621"/>
                <a:gd name="connsiteX64" fmla="*/ 3456 w 10000"/>
                <a:gd name="connsiteY64" fmla="*/ 5426 h 9621"/>
                <a:gd name="connsiteX65" fmla="*/ 3753 w 10000"/>
                <a:gd name="connsiteY65" fmla="*/ 5374 h 9621"/>
                <a:gd name="connsiteX66" fmla="*/ 3765 w 10000"/>
                <a:gd name="connsiteY66" fmla="*/ 5374 h 9621"/>
                <a:gd name="connsiteX67" fmla="*/ 3765 w 10000"/>
                <a:gd name="connsiteY67" fmla="*/ 5385 h 9621"/>
                <a:gd name="connsiteX68" fmla="*/ 3729 w 10000"/>
                <a:gd name="connsiteY68" fmla="*/ 5680 h 9621"/>
                <a:gd name="connsiteX69" fmla="*/ 3919 w 10000"/>
                <a:gd name="connsiteY69" fmla="*/ 5996 h 9621"/>
                <a:gd name="connsiteX70" fmla="*/ 4097 w 10000"/>
                <a:gd name="connsiteY70" fmla="*/ 5985 h 9621"/>
                <a:gd name="connsiteX71" fmla="*/ 4287 w 10000"/>
                <a:gd name="connsiteY71" fmla="*/ 5964 h 9621"/>
                <a:gd name="connsiteX72" fmla="*/ 4299 w 10000"/>
                <a:gd name="connsiteY72" fmla="*/ 5975 h 9621"/>
                <a:gd name="connsiteX73" fmla="*/ 4347 w 10000"/>
                <a:gd name="connsiteY73" fmla="*/ 6290 h 9621"/>
                <a:gd name="connsiteX74" fmla="*/ 4394 w 10000"/>
                <a:gd name="connsiteY74" fmla="*/ 6428 h 9621"/>
                <a:gd name="connsiteX75" fmla="*/ 4596 w 10000"/>
                <a:gd name="connsiteY75" fmla="*/ 6870 h 9621"/>
                <a:gd name="connsiteX76" fmla="*/ 4608 w 10000"/>
                <a:gd name="connsiteY76" fmla="*/ 6882 h 9621"/>
                <a:gd name="connsiteX77" fmla="*/ 4596 w 10000"/>
                <a:gd name="connsiteY77" fmla="*/ 6882 h 9621"/>
                <a:gd name="connsiteX78" fmla="*/ 4323 w 10000"/>
                <a:gd name="connsiteY78" fmla="*/ 7260 h 9621"/>
                <a:gd name="connsiteX79" fmla="*/ 4596 w 10000"/>
                <a:gd name="connsiteY79" fmla="*/ 7462 h 9621"/>
                <a:gd name="connsiteX80" fmla="*/ 5950 w 10000"/>
                <a:gd name="connsiteY80" fmla="*/ 7249 h 9621"/>
                <a:gd name="connsiteX81" fmla="*/ 6093 w 10000"/>
                <a:gd name="connsiteY81" fmla="*/ 7082 h 9621"/>
                <a:gd name="connsiteX82" fmla="*/ 6093 w 10000"/>
                <a:gd name="connsiteY82" fmla="*/ 6965 h 9621"/>
                <a:gd name="connsiteX83" fmla="*/ 5903 w 10000"/>
                <a:gd name="connsiteY83" fmla="*/ 6428 h 9621"/>
                <a:gd name="connsiteX84" fmla="*/ 5903 w 10000"/>
                <a:gd name="connsiteY84" fmla="*/ 6428 h 9621"/>
                <a:gd name="connsiteX85" fmla="*/ 5903 w 10000"/>
                <a:gd name="connsiteY85" fmla="*/ 6428 h 9621"/>
                <a:gd name="connsiteX86" fmla="*/ 6200 w 10000"/>
                <a:gd name="connsiteY86" fmla="*/ 6470 h 9621"/>
                <a:gd name="connsiteX87" fmla="*/ 6271 w 10000"/>
                <a:gd name="connsiteY87" fmla="*/ 6481 h 9621"/>
                <a:gd name="connsiteX88" fmla="*/ 6271 w 10000"/>
                <a:gd name="connsiteY88" fmla="*/ 6481 h 9621"/>
                <a:gd name="connsiteX89" fmla="*/ 6330 w 10000"/>
                <a:gd name="connsiteY89" fmla="*/ 6787 h 9621"/>
                <a:gd name="connsiteX90" fmla="*/ 6580 w 10000"/>
                <a:gd name="connsiteY90" fmla="*/ 6576 h 9621"/>
                <a:gd name="connsiteX91" fmla="*/ 6591 w 10000"/>
                <a:gd name="connsiteY91" fmla="*/ 6576 h 9621"/>
                <a:gd name="connsiteX92" fmla="*/ 6841 w 10000"/>
                <a:gd name="connsiteY92" fmla="*/ 6565 h 9621"/>
                <a:gd name="connsiteX93" fmla="*/ 6841 w 10000"/>
                <a:gd name="connsiteY93" fmla="*/ 6576 h 9621"/>
                <a:gd name="connsiteX94" fmla="*/ 6924 w 10000"/>
                <a:gd name="connsiteY94" fmla="*/ 6703 h 9621"/>
                <a:gd name="connsiteX95" fmla="*/ 6924 w 10000"/>
                <a:gd name="connsiteY95" fmla="*/ 6703 h 9621"/>
                <a:gd name="connsiteX96" fmla="*/ 6865 w 10000"/>
                <a:gd name="connsiteY96" fmla="*/ 6755 h 9621"/>
                <a:gd name="connsiteX97" fmla="*/ 6770 w 10000"/>
                <a:gd name="connsiteY97" fmla="*/ 6808 h 9621"/>
                <a:gd name="connsiteX98" fmla="*/ 6912 w 10000"/>
                <a:gd name="connsiteY98" fmla="*/ 6934 h 9621"/>
                <a:gd name="connsiteX99" fmla="*/ 7292 w 10000"/>
                <a:gd name="connsiteY99" fmla="*/ 6829 h 9621"/>
                <a:gd name="connsiteX100" fmla="*/ 7506 w 10000"/>
                <a:gd name="connsiteY100" fmla="*/ 6629 h 9621"/>
                <a:gd name="connsiteX101" fmla="*/ 7447 w 10000"/>
                <a:gd name="connsiteY101" fmla="*/ 6417 h 9621"/>
                <a:gd name="connsiteX102" fmla="*/ 7411 w 10000"/>
                <a:gd name="connsiteY102" fmla="*/ 6302 h 9621"/>
                <a:gd name="connsiteX103" fmla="*/ 7375 w 10000"/>
                <a:gd name="connsiteY103" fmla="*/ 6175 h 9621"/>
                <a:gd name="connsiteX104" fmla="*/ 7375 w 10000"/>
                <a:gd name="connsiteY104" fmla="*/ 5923 h 9621"/>
                <a:gd name="connsiteX105" fmla="*/ 7375 w 10000"/>
                <a:gd name="connsiteY105" fmla="*/ 5911 h 9621"/>
                <a:gd name="connsiteX106" fmla="*/ 7375 w 10000"/>
                <a:gd name="connsiteY106" fmla="*/ 5891 h 9621"/>
                <a:gd name="connsiteX107" fmla="*/ 7375 w 10000"/>
                <a:gd name="connsiteY107" fmla="*/ 5891 h 9621"/>
                <a:gd name="connsiteX108" fmla="*/ 7625 w 10000"/>
                <a:gd name="connsiteY108" fmla="*/ 5426 h 9621"/>
                <a:gd name="connsiteX109" fmla="*/ 7637 w 10000"/>
                <a:gd name="connsiteY109" fmla="*/ 5426 h 9621"/>
                <a:gd name="connsiteX110" fmla="*/ 7637 w 10000"/>
                <a:gd name="connsiteY110" fmla="*/ 5426 h 9621"/>
                <a:gd name="connsiteX111" fmla="*/ 7684 w 10000"/>
                <a:gd name="connsiteY111" fmla="*/ 5511 h 9621"/>
                <a:gd name="connsiteX112" fmla="*/ 7684 w 10000"/>
                <a:gd name="connsiteY112" fmla="*/ 5511 h 9621"/>
                <a:gd name="connsiteX113" fmla="*/ 7684 w 10000"/>
                <a:gd name="connsiteY113" fmla="*/ 5628 h 9621"/>
                <a:gd name="connsiteX114" fmla="*/ 7827 w 10000"/>
                <a:gd name="connsiteY114" fmla="*/ 6354 h 9621"/>
                <a:gd name="connsiteX115" fmla="*/ 7862 w 10000"/>
                <a:gd name="connsiteY115" fmla="*/ 6524 h 9621"/>
                <a:gd name="connsiteX116" fmla="*/ 7993 w 10000"/>
                <a:gd name="connsiteY116" fmla="*/ 6450 h 9621"/>
                <a:gd name="connsiteX117" fmla="*/ 7945 w 10000"/>
                <a:gd name="connsiteY117" fmla="*/ 5828 h 9621"/>
                <a:gd name="connsiteX118" fmla="*/ 7945 w 10000"/>
                <a:gd name="connsiteY118" fmla="*/ 5817 h 9621"/>
                <a:gd name="connsiteX119" fmla="*/ 7945 w 10000"/>
                <a:gd name="connsiteY119" fmla="*/ 5828 h 9621"/>
                <a:gd name="connsiteX120" fmla="*/ 8100 w 10000"/>
                <a:gd name="connsiteY120" fmla="*/ 6217 h 9621"/>
                <a:gd name="connsiteX121" fmla="*/ 8195 w 10000"/>
                <a:gd name="connsiteY121" fmla="*/ 6417 h 9621"/>
                <a:gd name="connsiteX122" fmla="*/ 8230 w 10000"/>
                <a:gd name="connsiteY122" fmla="*/ 5891 h 9621"/>
                <a:gd name="connsiteX123" fmla="*/ 8171 w 10000"/>
                <a:gd name="connsiteY123" fmla="*/ 5479 h 9621"/>
                <a:gd name="connsiteX124" fmla="*/ 8171 w 10000"/>
                <a:gd name="connsiteY124" fmla="*/ 5479 h 9621"/>
                <a:gd name="connsiteX125" fmla="*/ 8302 w 10000"/>
                <a:gd name="connsiteY125" fmla="*/ 5269 h 9621"/>
                <a:gd name="connsiteX126" fmla="*/ 8397 w 10000"/>
                <a:gd name="connsiteY126" fmla="*/ 4900 h 9621"/>
                <a:gd name="connsiteX127" fmla="*/ 8409 w 10000"/>
                <a:gd name="connsiteY127" fmla="*/ 4900 h 9621"/>
                <a:gd name="connsiteX128" fmla="*/ 8527 w 10000"/>
                <a:gd name="connsiteY128" fmla="*/ 4415 h 9621"/>
                <a:gd name="connsiteX129" fmla="*/ 8527 w 10000"/>
                <a:gd name="connsiteY129" fmla="*/ 4415 h 9621"/>
                <a:gd name="connsiteX130" fmla="*/ 8682 w 10000"/>
                <a:gd name="connsiteY130" fmla="*/ 4247 h 9621"/>
                <a:gd name="connsiteX131" fmla="*/ 8777 w 10000"/>
                <a:gd name="connsiteY131" fmla="*/ 3941 h 9621"/>
                <a:gd name="connsiteX132" fmla="*/ 8860 w 10000"/>
                <a:gd name="connsiteY132" fmla="*/ 3709 h 9621"/>
                <a:gd name="connsiteX133" fmla="*/ 8860 w 10000"/>
                <a:gd name="connsiteY133" fmla="*/ 3698 h 9621"/>
                <a:gd name="connsiteX134" fmla="*/ 8943 w 10000"/>
                <a:gd name="connsiteY134" fmla="*/ 3477 h 9621"/>
                <a:gd name="connsiteX135" fmla="*/ 8955 w 10000"/>
                <a:gd name="connsiteY135" fmla="*/ 3456 h 9621"/>
                <a:gd name="connsiteX136" fmla="*/ 8955 w 10000"/>
                <a:gd name="connsiteY136" fmla="*/ 3456 h 9621"/>
                <a:gd name="connsiteX137" fmla="*/ 8955 w 10000"/>
                <a:gd name="connsiteY137" fmla="*/ 3456 h 9621"/>
                <a:gd name="connsiteX138" fmla="*/ 8979 w 10000"/>
                <a:gd name="connsiteY138" fmla="*/ 3477 h 9621"/>
                <a:gd name="connsiteX139" fmla="*/ 9204 w 10000"/>
                <a:gd name="connsiteY139" fmla="*/ 3709 h 9621"/>
                <a:gd name="connsiteX140" fmla="*/ 9608 w 10000"/>
                <a:gd name="connsiteY140" fmla="*/ 3962 h 9621"/>
                <a:gd name="connsiteX141" fmla="*/ 9774 w 10000"/>
                <a:gd name="connsiteY141" fmla="*/ 3615 h 9621"/>
                <a:gd name="connsiteX142" fmla="*/ 9810 w 10000"/>
                <a:gd name="connsiteY142" fmla="*/ 3530 h 9621"/>
                <a:gd name="connsiteX143" fmla="*/ 10000 w 10000"/>
                <a:gd name="connsiteY143" fmla="*/ 3193 h 9621"/>
                <a:gd name="connsiteX144" fmla="*/ 9929 w 10000"/>
                <a:gd name="connsiteY144" fmla="*/ 3077 h 9621"/>
                <a:gd name="connsiteX145" fmla="*/ 9822 w 10000"/>
                <a:gd name="connsiteY145" fmla="*/ 2898 h 9621"/>
                <a:gd name="connsiteX146" fmla="*/ 9810 w 10000"/>
                <a:gd name="connsiteY146" fmla="*/ 2867 h 9621"/>
                <a:gd name="connsiteX147" fmla="*/ 9762 w 10000"/>
                <a:gd name="connsiteY147" fmla="*/ 2782 h 9621"/>
                <a:gd name="connsiteX148" fmla="*/ 9762 w 10000"/>
                <a:gd name="connsiteY148" fmla="*/ 2782 h 9621"/>
                <a:gd name="connsiteX149" fmla="*/ 9739 w 10000"/>
                <a:gd name="connsiteY149" fmla="*/ 2634 h 9621"/>
                <a:gd name="connsiteX150" fmla="*/ 9739 w 10000"/>
                <a:gd name="connsiteY150" fmla="*/ 2623 h 9621"/>
                <a:gd name="connsiteX151" fmla="*/ 9739 w 10000"/>
                <a:gd name="connsiteY151" fmla="*/ 2529 h 9621"/>
                <a:gd name="connsiteX152" fmla="*/ 9715 w 10000"/>
                <a:gd name="connsiteY152" fmla="*/ 2361 h 9621"/>
                <a:gd name="connsiteX153" fmla="*/ 9727 w 10000"/>
                <a:gd name="connsiteY153" fmla="*/ 2224 h 9621"/>
                <a:gd name="connsiteX154" fmla="*/ 9810 w 10000"/>
                <a:gd name="connsiteY154" fmla="*/ 2034 h 9621"/>
                <a:gd name="connsiteX155" fmla="*/ 9917 w 10000"/>
                <a:gd name="connsiteY155" fmla="*/ 1770 h 9621"/>
                <a:gd name="connsiteX156" fmla="*/ 9929 w 10000"/>
                <a:gd name="connsiteY156" fmla="*/ 1675 h 9621"/>
                <a:gd name="connsiteX157" fmla="*/ 9869 w 10000"/>
                <a:gd name="connsiteY157" fmla="*/ 1528 h 9621"/>
                <a:gd name="connsiteX158" fmla="*/ 9050 w 10000"/>
                <a:gd name="connsiteY158" fmla="*/ 1297 h 9621"/>
                <a:gd name="connsiteX159" fmla="*/ 9050 w 10000"/>
                <a:gd name="connsiteY159" fmla="*/ 1297 h 9621"/>
                <a:gd name="connsiteX160" fmla="*/ 9002 w 10000"/>
                <a:gd name="connsiteY160" fmla="*/ 1244 h 9621"/>
                <a:gd name="connsiteX161" fmla="*/ 9002 w 10000"/>
                <a:gd name="connsiteY161" fmla="*/ 1233 h 9621"/>
                <a:gd name="connsiteX162" fmla="*/ 8884 w 10000"/>
                <a:gd name="connsiteY162" fmla="*/ 1054 h 9621"/>
                <a:gd name="connsiteX163" fmla="*/ 8872 w 10000"/>
                <a:gd name="connsiteY163" fmla="*/ 1033 h 9621"/>
                <a:gd name="connsiteX164" fmla="*/ 8812 w 10000"/>
                <a:gd name="connsiteY164" fmla="*/ 885 h 9621"/>
                <a:gd name="connsiteX165" fmla="*/ 8682 w 10000"/>
                <a:gd name="connsiteY165" fmla="*/ 590 h 9621"/>
                <a:gd name="connsiteX166" fmla="*/ 8563 w 10000"/>
                <a:gd name="connsiteY166" fmla="*/ 369 h 9621"/>
                <a:gd name="connsiteX167" fmla="*/ 8409 w 10000"/>
                <a:gd name="connsiteY167" fmla="*/ 148 h 9621"/>
                <a:gd name="connsiteX168" fmla="*/ 8266 w 10000"/>
                <a:gd name="connsiteY168" fmla="*/ 10 h 9621"/>
                <a:gd name="connsiteX169" fmla="*/ 8254 w 10000"/>
                <a:gd name="connsiteY169" fmla="*/ 0 h 9621"/>
                <a:gd name="connsiteX0" fmla="*/ 487 w 10000"/>
                <a:gd name="connsiteY0" fmla="*/ 10000 h 10000"/>
                <a:gd name="connsiteX1" fmla="*/ 582 w 10000"/>
                <a:gd name="connsiteY1" fmla="*/ 9913 h 10000"/>
                <a:gd name="connsiteX2" fmla="*/ 1176 w 10000"/>
                <a:gd name="connsiteY2" fmla="*/ 9342 h 10000"/>
                <a:gd name="connsiteX3" fmla="*/ 1140 w 10000"/>
                <a:gd name="connsiteY3" fmla="*/ 9025 h 10000"/>
                <a:gd name="connsiteX4" fmla="*/ 1057 w 10000"/>
                <a:gd name="connsiteY4" fmla="*/ 9035 h 10000"/>
                <a:gd name="connsiteX5" fmla="*/ 582 w 10000"/>
                <a:gd name="connsiteY5" fmla="*/ 9070 h 10000"/>
                <a:gd name="connsiteX6" fmla="*/ 0 w 10000"/>
                <a:gd name="connsiteY6" fmla="*/ 9124 h 10000"/>
                <a:gd name="connsiteX7" fmla="*/ 0 w 10000"/>
                <a:gd name="connsiteY7" fmla="*/ 9112 h 10000"/>
                <a:gd name="connsiteX8" fmla="*/ 0 w 10000"/>
                <a:gd name="connsiteY8" fmla="*/ 9112 h 10000"/>
                <a:gd name="connsiteX9" fmla="*/ 202 w 10000"/>
                <a:gd name="connsiteY9" fmla="*/ 8499 h 10000"/>
                <a:gd name="connsiteX10" fmla="*/ 202 w 10000"/>
                <a:gd name="connsiteY10" fmla="*/ 8499 h 10000"/>
                <a:gd name="connsiteX11" fmla="*/ 214 w 10000"/>
                <a:gd name="connsiteY11" fmla="*/ 8499 h 10000"/>
                <a:gd name="connsiteX12" fmla="*/ 677 w 10000"/>
                <a:gd name="connsiteY12" fmla="*/ 8795 h 10000"/>
                <a:gd name="connsiteX13" fmla="*/ 1010 w 10000"/>
                <a:gd name="connsiteY13" fmla="*/ 8807 h 10000"/>
                <a:gd name="connsiteX14" fmla="*/ 1128 w 10000"/>
                <a:gd name="connsiteY14" fmla="*/ 8686 h 10000"/>
                <a:gd name="connsiteX15" fmla="*/ 1128 w 10000"/>
                <a:gd name="connsiteY15" fmla="*/ 8379 h 10000"/>
                <a:gd name="connsiteX16" fmla="*/ 1164 w 10000"/>
                <a:gd name="connsiteY16" fmla="*/ 8226 h 10000"/>
                <a:gd name="connsiteX17" fmla="*/ 1164 w 10000"/>
                <a:gd name="connsiteY17" fmla="*/ 8214 h 10000"/>
                <a:gd name="connsiteX18" fmla="*/ 1176 w 10000"/>
                <a:gd name="connsiteY18" fmla="*/ 8214 h 10000"/>
                <a:gd name="connsiteX19" fmla="*/ 1390 w 10000"/>
                <a:gd name="connsiteY19" fmla="*/ 8323 h 10000"/>
                <a:gd name="connsiteX20" fmla="*/ 1675 w 10000"/>
                <a:gd name="connsiteY20" fmla="*/ 8028 h 10000"/>
                <a:gd name="connsiteX21" fmla="*/ 1770 w 10000"/>
                <a:gd name="connsiteY21" fmla="*/ 7865 h 10000"/>
                <a:gd name="connsiteX22" fmla="*/ 1781 w 10000"/>
                <a:gd name="connsiteY22" fmla="*/ 7842 h 10000"/>
                <a:gd name="connsiteX23" fmla="*/ 1793 w 10000"/>
                <a:gd name="connsiteY23" fmla="*/ 7820 h 10000"/>
                <a:gd name="connsiteX24" fmla="*/ 1805 w 10000"/>
                <a:gd name="connsiteY24" fmla="*/ 7820 h 10000"/>
                <a:gd name="connsiteX25" fmla="*/ 1805 w 10000"/>
                <a:gd name="connsiteY25" fmla="*/ 7820 h 10000"/>
                <a:gd name="connsiteX26" fmla="*/ 2150 w 10000"/>
                <a:gd name="connsiteY26" fmla="*/ 7996 h 10000"/>
                <a:gd name="connsiteX27" fmla="*/ 2542 w 10000"/>
                <a:gd name="connsiteY27" fmla="*/ 7875 h 10000"/>
                <a:gd name="connsiteX28" fmla="*/ 2779 w 10000"/>
                <a:gd name="connsiteY28" fmla="*/ 7711 h 10000"/>
                <a:gd name="connsiteX29" fmla="*/ 3076 w 10000"/>
                <a:gd name="connsiteY29" fmla="*/ 7513 h 10000"/>
                <a:gd name="connsiteX30" fmla="*/ 3195 w 10000"/>
                <a:gd name="connsiteY30" fmla="*/ 7294 h 10000"/>
                <a:gd name="connsiteX31" fmla="*/ 3195 w 10000"/>
                <a:gd name="connsiteY31" fmla="*/ 7284 h 10000"/>
                <a:gd name="connsiteX32" fmla="*/ 3385 w 10000"/>
                <a:gd name="connsiteY32" fmla="*/ 7141 h 10000"/>
                <a:gd name="connsiteX33" fmla="*/ 3397 w 10000"/>
                <a:gd name="connsiteY33" fmla="*/ 7141 h 10000"/>
                <a:gd name="connsiteX34" fmla="*/ 3800 w 10000"/>
                <a:gd name="connsiteY34" fmla="*/ 7153 h 10000"/>
                <a:gd name="connsiteX35" fmla="*/ 3634 w 10000"/>
                <a:gd name="connsiteY35" fmla="*/ 6868 h 10000"/>
                <a:gd name="connsiteX36" fmla="*/ 3397 w 10000"/>
                <a:gd name="connsiteY36" fmla="*/ 6517 h 10000"/>
                <a:gd name="connsiteX37" fmla="*/ 3266 w 10000"/>
                <a:gd name="connsiteY37" fmla="*/ 6484 h 10000"/>
                <a:gd name="connsiteX38" fmla="*/ 3088 w 10000"/>
                <a:gd name="connsiteY38" fmla="*/ 6440 h 10000"/>
                <a:gd name="connsiteX39" fmla="*/ 3076 w 10000"/>
                <a:gd name="connsiteY39" fmla="*/ 6440 h 10000"/>
                <a:gd name="connsiteX40" fmla="*/ 2779 w 10000"/>
                <a:gd name="connsiteY40" fmla="*/ 6133 h 10000"/>
                <a:gd name="connsiteX41" fmla="*/ 2779 w 10000"/>
                <a:gd name="connsiteY41" fmla="*/ 6133 h 10000"/>
                <a:gd name="connsiteX42" fmla="*/ 2791 w 10000"/>
                <a:gd name="connsiteY42" fmla="*/ 5861 h 10000"/>
                <a:gd name="connsiteX43" fmla="*/ 2542 w 10000"/>
                <a:gd name="connsiteY43" fmla="*/ 5608 h 10000"/>
                <a:gd name="connsiteX44" fmla="*/ 2221 w 10000"/>
                <a:gd name="connsiteY44" fmla="*/ 5279 h 10000"/>
                <a:gd name="connsiteX45" fmla="*/ 2209 w 10000"/>
                <a:gd name="connsiteY45" fmla="*/ 5269 h 10000"/>
                <a:gd name="connsiteX46" fmla="*/ 2209 w 10000"/>
                <a:gd name="connsiteY46" fmla="*/ 5269 h 10000"/>
                <a:gd name="connsiteX47" fmla="*/ 2209 w 10000"/>
                <a:gd name="connsiteY47" fmla="*/ 5258 h 10000"/>
                <a:gd name="connsiteX48" fmla="*/ 2221 w 10000"/>
                <a:gd name="connsiteY48" fmla="*/ 5258 h 10000"/>
                <a:gd name="connsiteX49" fmla="*/ 2233 w 10000"/>
                <a:gd name="connsiteY49" fmla="*/ 5258 h 10000"/>
                <a:gd name="connsiteX50" fmla="*/ 2233 w 10000"/>
                <a:gd name="connsiteY50" fmla="*/ 5246 h 10000"/>
                <a:gd name="connsiteX51" fmla="*/ 2245 w 10000"/>
                <a:gd name="connsiteY51" fmla="*/ 5246 h 10000"/>
                <a:gd name="connsiteX52" fmla="*/ 2257 w 10000"/>
                <a:gd name="connsiteY52" fmla="*/ 5258 h 10000"/>
                <a:gd name="connsiteX53" fmla="*/ 2886 w 10000"/>
                <a:gd name="connsiteY53" fmla="*/ 5258 h 10000"/>
                <a:gd name="connsiteX54" fmla="*/ 2886 w 10000"/>
                <a:gd name="connsiteY54" fmla="*/ 5258 h 10000"/>
                <a:gd name="connsiteX55" fmla="*/ 2898 w 10000"/>
                <a:gd name="connsiteY55" fmla="*/ 5269 h 10000"/>
                <a:gd name="connsiteX56" fmla="*/ 2922 w 10000"/>
                <a:gd name="connsiteY56" fmla="*/ 5291 h 10000"/>
                <a:gd name="connsiteX57" fmla="*/ 3112 w 10000"/>
                <a:gd name="connsiteY57" fmla="*/ 5586 h 10000"/>
                <a:gd name="connsiteX58" fmla="*/ 3112 w 10000"/>
                <a:gd name="connsiteY58" fmla="*/ 5586 h 10000"/>
                <a:gd name="connsiteX59" fmla="*/ 3124 w 10000"/>
                <a:gd name="connsiteY59" fmla="*/ 5652 h 10000"/>
                <a:gd name="connsiteX60" fmla="*/ 3171 w 10000"/>
                <a:gd name="connsiteY60" fmla="*/ 6167 h 10000"/>
                <a:gd name="connsiteX61" fmla="*/ 3183 w 10000"/>
                <a:gd name="connsiteY61" fmla="*/ 6243 h 10000"/>
                <a:gd name="connsiteX62" fmla="*/ 3492 w 10000"/>
                <a:gd name="connsiteY62" fmla="*/ 6341 h 10000"/>
                <a:gd name="connsiteX63" fmla="*/ 3456 w 10000"/>
                <a:gd name="connsiteY63" fmla="*/ 5640 h 10000"/>
                <a:gd name="connsiteX64" fmla="*/ 3456 w 10000"/>
                <a:gd name="connsiteY64" fmla="*/ 5640 h 10000"/>
                <a:gd name="connsiteX65" fmla="*/ 3753 w 10000"/>
                <a:gd name="connsiteY65" fmla="*/ 5586 h 10000"/>
                <a:gd name="connsiteX66" fmla="*/ 3765 w 10000"/>
                <a:gd name="connsiteY66" fmla="*/ 5586 h 10000"/>
                <a:gd name="connsiteX67" fmla="*/ 3765 w 10000"/>
                <a:gd name="connsiteY67" fmla="*/ 5597 h 10000"/>
                <a:gd name="connsiteX68" fmla="*/ 3729 w 10000"/>
                <a:gd name="connsiteY68" fmla="*/ 5904 h 10000"/>
                <a:gd name="connsiteX69" fmla="*/ 3919 w 10000"/>
                <a:gd name="connsiteY69" fmla="*/ 6232 h 10000"/>
                <a:gd name="connsiteX70" fmla="*/ 4097 w 10000"/>
                <a:gd name="connsiteY70" fmla="*/ 6221 h 10000"/>
                <a:gd name="connsiteX71" fmla="*/ 4287 w 10000"/>
                <a:gd name="connsiteY71" fmla="*/ 6199 h 10000"/>
                <a:gd name="connsiteX72" fmla="*/ 4299 w 10000"/>
                <a:gd name="connsiteY72" fmla="*/ 6210 h 10000"/>
                <a:gd name="connsiteX73" fmla="*/ 4347 w 10000"/>
                <a:gd name="connsiteY73" fmla="*/ 6538 h 10000"/>
                <a:gd name="connsiteX74" fmla="*/ 4394 w 10000"/>
                <a:gd name="connsiteY74" fmla="*/ 6681 h 10000"/>
                <a:gd name="connsiteX75" fmla="*/ 4596 w 10000"/>
                <a:gd name="connsiteY75" fmla="*/ 7141 h 10000"/>
                <a:gd name="connsiteX76" fmla="*/ 4608 w 10000"/>
                <a:gd name="connsiteY76" fmla="*/ 7153 h 10000"/>
                <a:gd name="connsiteX77" fmla="*/ 4596 w 10000"/>
                <a:gd name="connsiteY77" fmla="*/ 7153 h 10000"/>
                <a:gd name="connsiteX78" fmla="*/ 4323 w 10000"/>
                <a:gd name="connsiteY78" fmla="*/ 7546 h 10000"/>
                <a:gd name="connsiteX79" fmla="*/ 4596 w 10000"/>
                <a:gd name="connsiteY79" fmla="*/ 7756 h 10000"/>
                <a:gd name="connsiteX80" fmla="*/ 5950 w 10000"/>
                <a:gd name="connsiteY80" fmla="*/ 7535 h 10000"/>
                <a:gd name="connsiteX81" fmla="*/ 6093 w 10000"/>
                <a:gd name="connsiteY81" fmla="*/ 7361 h 10000"/>
                <a:gd name="connsiteX82" fmla="*/ 6093 w 10000"/>
                <a:gd name="connsiteY82" fmla="*/ 7239 h 10000"/>
                <a:gd name="connsiteX83" fmla="*/ 5903 w 10000"/>
                <a:gd name="connsiteY83" fmla="*/ 6681 h 10000"/>
                <a:gd name="connsiteX84" fmla="*/ 5903 w 10000"/>
                <a:gd name="connsiteY84" fmla="*/ 6681 h 10000"/>
                <a:gd name="connsiteX85" fmla="*/ 5903 w 10000"/>
                <a:gd name="connsiteY85" fmla="*/ 6681 h 10000"/>
                <a:gd name="connsiteX86" fmla="*/ 6200 w 10000"/>
                <a:gd name="connsiteY86" fmla="*/ 6725 h 10000"/>
                <a:gd name="connsiteX87" fmla="*/ 6271 w 10000"/>
                <a:gd name="connsiteY87" fmla="*/ 6736 h 10000"/>
                <a:gd name="connsiteX88" fmla="*/ 6271 w 10000"/>
                <a:gd name="connsiteY88" fmla="*/ 6736 h 10000"/>
                <a:gd name="connsiteX89" fmla="*/ 6330 w 10000"/>
                <a:gd name="connsiteY89" fmla="*/ 7054 h 10000"/>
                <a:gd name="connsiteX90" fmla="*/ 6580 w 10000"/>
                <a:gd name="connsiteY90" fmla="*/ 6835 h 10000"/>
                <a:gd name="connsiteX91" fmla="*/ 6591 w 10000"/>
                <a:gd name="connsiteY91" fmla="*/ 6835 h 10000"/>
                <a:gd name="connsiteX92" fmla="*/ 6841 w 10000"/>
                <a:gd name="connsiteY92" fmla="*/ 6824 h 10000"/>
                <a:gd name="connsiteX93" fmla="*/ 6841 w 10000"/>
                <a:gd name="connsiteY93" fmla="*/ 6835 h 10000"/>
                <a:gd name="connsiteX94" fmla="*/ 6924 w 10000"/>
                <a:gd name="connsiteY94" fmla="*/ 6967 h 10000"/>
                <a:gd name="connsiteX95" fmla="*/ 6924 w 10000"/>
                <a:gd name="connsiteY95" fmla="*/ 6967 h 10000"/>
                <a:gd name="connsiteX96" fmla="*/ 6865 w 10000"/>
                <a:gd name="connsiteY96" fmla="*/ 7021 h 10000"/>
                <a:gd name="connsiteX97" fmla="*/ 6770 w 10000"/>
                <a:gd name="connsiteY97" fmla="*/ 7076 h 10000"/>
                <a:gd name="connsiteX98" fmla="*/ 6912 w 10000"/>
                <a:gd name="connsiteY98" fmla="*/ 7207 h 10000"/>
                <a:gd name="connsiteX99" fmla="*/ 7292 w 10000"/>
                <a:gd name="connsiteY99" fmla="*/ 7098 h 10000"/>
                <a:gd name="connsiteX100" fmla="*/ 7506 w 10000"/>
                <a:gd name="connsiteY100" fmla="*/ 6890 h 10000"/>
                <a:gd name="connsiteX101" fmla="*/ 7447 w 10000"/>
                <a:gd name="connsiteY101" fmla="*/ 6670 h 10000"/>
                <a:gd name="connsiteX102" fmla="*/ 7411 w 10000"/>
                <a:gd name="connsiteY102" fmla="*/ 6550 h 10000"/>
                <a:gd name="connsiteX103" fmla="*/ 7375 w 10000"/>
                <a:gd name="connsiteY103" fmla="*/ 6418 h 10000"/>
                <a:gd name="connsiteX104" fmla="*/ 7375 w 10000"/>
                <a:gd name="connsiteY104" fmla="*/ 6156 h 10000"/>
                <a:gd name="connsiteX105" fmla="*/ 7375 w 10000"/>
                <a:gd name="connsiteY105" fmla="*/ 6144 h 10000"/>
                <a:gd name="connsiteX106" fmla="*/ 7375 w 10000"/>
                <a:gd name="connsiteY106" fmla="*/ 6123 h 10000"/>
                <a:gd name="connsiteX107" fmla="*/ 7375 w 10000"/>
                <a:gd name="connsiteY107" fmla="*/ 6123 h 10000"/>
                <a:gd name="connsiteX108" fmla="*/ 7625 w 10000"/>
                <a:gd name="connsiteY108" fmla="*/ 5640 h 10000"/>
                <a:gd name="connsiteX109" fmla="*/ 7637 w 10000"/>
                <a:gd name="connsiteY109" fmla="*/ 5640 h 10000"/>
                <a:gd name="connsiteX110" fmla="*/ 7637 w 10000"/>
                <a:gd name="connsiteY110" fmla="*/ 5640 h 10000"/>
                <a:gd name="connsiteX111" fmla="*/ 7684 w 10000"/>
                <a:gd name="connsiteY111" fmla="*/ 5728 h 10000"/>
                <a:gd name="connsiteX112" fmla="*/ 7684 w 10000"/>
                <a:gd name="connsiteY112" fmla="*/ 5728 h 10000"/>
                <a:gd name="connsiteX113" fmla="*/ 7684 w 10000"/>
                <a:gd name="connsiteY113" fmla="*/ 5850 h 10000"/>
                <a:gd name="connsiteX114" fmla="*/ 7827 w 10000"/>
                <a:gd name="connsiteY114" fmla="*/ 6604 h 10000"/>
                <a:gd name="connsiteX115" fmla="*/ 7862 w 10000"/>
                <a:gd name="connsiteY115" fmla="*/ 6781 h 10000"/>
                <a:gd name="connsiteX116" fmla="*/ 7993 w 10000"/>
                <a:gd name="connsiteY116" fmla="*/ 6704 h 10000"/>
                <a:gd name="connsiteX117" fmla="*/ 7945 w 10000"/>
                <a:gd name="connsiteY117" fmla="*/ 6058 h 10000"/>
                <a:gd name="connsiteX118" fmla="*/ 7945 w 10000"/>
                <a:gd name="connsiteY118" fmla="*/ 6046 h 10000"/>
                <a:gd name="connsiteX119" fmla="*/ 7945 w 10000"/>
                <a:gd name="connsiteY119" fmla="*/ 6058 h 10000"/>
                <a:gd name="connsiteX120" fmla="*/ 8100 w 10000"/>
                <a:gd name="connsiteY120" fmla="*/ 6462 h 10000"/>
                <a:gd name="connsiteX121" fmla="*/ 8195 w 10000"/>
                <a:gd name="connsiteY121" fmla="*/ 6670 h 10000"/>
                <a:gd name="connsiteX122" fmla="*/ 8230 w 10000"/>
                <a:gd name="connsiteY122" fmla="*/ 6123 h 10000"/>
                <a:gd name="connsiteX123" fmla="*/ 8171 w 10000"/>
                <a:gd name="connsiteY123" fmla="*/ 5695 h 10000"/>
                <a:gd name="connsiteX124" fmla="*/ 8171 w 10000"/>
                <a:gd name="connsiteY124" fmla="*/ 5695 h 10000"/>
                <a:gd name="connsiteX125" fmla="*/ 8302 w 10000"/>
                <a:gd name="connsiteY125" fmla="*/ 5477 h 10000"/>
                <a:gd name="connsiteX126" fmla="*/ 8397 w 10000"/>
                <a:gd name="connsiteY126" fmla="*/ 5093 h 10000"/>
                <a:gd name="connsiteX127" fmla="*/ 8409 w 10000"/>
                <a:gd name="connsiteY127" fmla="*/ 5093 h 10000"/>
                <a:gd name="connsiteX128" fmla="*/ 8527 w 10000"/>
                <a:gd name="connsiteY128" fmla="*/ 4589 h 10000"/>
                <a:gd name="connsiteX129" fmla="*/ 8527 w 10000"/>
                <a:gd name="connsiteY129" fmla="*/ 4589 h 10000"/>
                <a:gd name="connsiteX130" fmla="*/ 8682 w 10000"/>
                <a:gd name="connsiteY130" fmla="*/ 4414 h 10000"/>
                <a:gd name="connsiteX131" fmla="*/ 8777 w 10000"/>
                <a:gd name="connsiteY131" fmla="*/ 4096 h 10000"/>
                <a:gd name="connsiteX132" fmla="*/ 8860 w 10000"/>
                <a:gd name="connsiteY132" fmla="*/ 3855 h 10000"/>
                <a:gd name="connsiteX133" fmla="*/ 8860 w 10000"/>
                <a:gd name="connsiteY133" fmla="*/ 3844 h 10000"/>
                <a:gd name="connsiteX134" fmla="*/ 8943 w 10000"/>
                <a:gd name="connsiteY134" fmla="*/ 3614 h 10000"/>
                <a:gd name="connsiteX135" fmla="*/ 8955 w 10000"/>
                <a:gd name="connsiteY135" fmla="*/ 3592 h 10000"/>
                <a:gd name="connsiteX136" fmla="*/ 8955 w 10000"/>
                <a:gd name="connsiteY136" fmla="*/ 3592 h 10000"/>
                <a:gd name="connsiteX137" fmla="*/ 8955 w 10000"/>
                <a:gd name="connsiteY137" fmla="*/ 3592 h 10000"/>
                <a:gd name="connsiteX138" fmla="*/ 8979 w 10000"/>
                <a:gd name="connsiteY138" fmla="*/ 3614 h 10000"/>
                <a:gd name="connsiteX139" fmla="*/ 9204 w 10000"/>
                <a:gd name="connsiteY139" fmla="*/ 3855 h 10000"/>
                <a:gd name="connsiteX140" fmla="*/ 9608 w 10000"/>
                <a:gd name="connsiteY140" fmla="*/ 4118 h 10000"/>
                <a:gd name="connsiteX141" fmla="*/ 9774 w 10000"/>
                <a:gd name="connsiteY141" fmla="*/ 3757 h 10000"/>
                <a:gd name="connsiteX142" fmla="*/ 9810 w 10000"/>
                <a:gd name="connsiteY142" fmla="*/ 3669 h 10000"/>
                <a:gd name="connsiteX143" fmla="*/ 10000 w 10000"/>
                <a:gd name="connsiteY143" fmla="*/ 3319 h 10000"/>
                <a:gd name="connsiteX144" fmla="*/ 9929 w 10000"/>
                <a:gd name="connsiteY144" fmla="*/ 3198 h 10000"/>
                <a:gd name="connsiteX145" fmla="*/ 9822 w 10000"/>
                <a:gd name="connsiteY145" fmla="*/ 3012 h 10000"/>
                <a:gd name="connsiteX146" fmla="*/ 9810 w 10000"/>
                <a:gd name="connsiteY146" fmla="*/ 2980 h 10000"/>
                <a:gd name="connsiteX147" fmla="*/ 9762 w 10000"/>
                <a:gd name="connsiteY147" fmla="*/ 2892 h 10000"/>
                <a:gd name="connsiteX148" fmla="*/ 9762 w 10000"/>
                <a:gd name="connsiteY148" fmla="*/ 2892 h 10000"/>
                <a:gd name="connsiteX149" fmla="*/ 9739 w 10000"/>
                <a:gd name="connsiteY149" fmla="*/ 2738 h 10000"/>
                <a:gd name="connsiteX150" fmla="*/ 9739 w 10000"/>
                <a:gd name="connsiteY150" fmla="*/ 2726 h 10000"/>
                <a:gd name="connsiteX151" fmla="*/ 9739 w 10000"/>
                <a:gd name="connsiteY151" fmla="*/ 2629 h 10000"/>
                <a:gd name="connsiteX152" fmla="*/ 9715 w 10000"/>
                <a:gd name="connsiteY152" fmla="*/ 2454 h 10000"/>
                <a:gd name="connsiteX153" fmla="*/ 9727 w 10000"/>
                <a:gd name="connsiteY153" fmla="*/ 2312 h 10000"/>
                <a:gd name="connsiteX154" fmla="*/ 9810 w 10000"/>
                <a:gd name="connsiteY154" fmla="*/ 2114 h 10000"/>
                <a:gd name="connsiteX155" fmla="*/ 9917 w 10000"/>
                <a:gd name="connsiteY155" fmla="*/ 1840 h 10000"/>
                <a:gd name="connsiteX156" fmla="*/ 9929 w 10000"/>
                <a:gd name="connsiteY156" fmla="*/ 1741 h 10000"/>
                <a:gd name="connsiteX157" fmla="*/ 9869 w 10000"/>
                <a:gd name="connsiteY157" fmla="*/ 1588 h 10000"/>
                <a:gd name="connsiteX158" fmla="*/ 9050 w 10000"/>
                <a:gd name="connsiteY158" fmla="*/ 1348 h 10000"/>
                <a:gd name="connsiteX159" fmla="*/ 9050 w 10000"/>
                <a:gd name="connsiteY159" fmla="*/ 1348 h 10000"/>
                <a:gd name="connsiteX160" fmla="*/ 9002 w 10000"/>
                <a:gd name="connsiteY160" fmla="*/ 1293 h 10000"/>
                <a:gd name="connsiteX161" fmla="*/ 9002 w 10000"/>
                <a:gd name="connsiteY161" fmla="*/ 1282 h 10000"/>
                <a:gd name="connsiteX162" fmla="*/ 8884 w 10000"/>
                <a:gd name="connsiteY162" fmla="*/ 1096 h 10000"/>
                <a:gd name="connsiteX163" fmla="*/ 8872 w 10000"/>
                <a:gd name="connsiteY163" fmla="*/ 1074 h 10000"/>
                <a:gd name="connsiteX164" fmla="*/ 8812 w 10000"/>
                <a:gd name="connsiteY164" fmla="*/ 920 h 10000"/>
                <a:gd name="connsiteX165" fmla="*/ 8682 w 10000"/>
                <a:gd name="connsiteY165" fmla="*/ 613 h 10000"/>
                <a:gd name="connsiteX166" fmla="*/ 8563 w 10000"/>
                <a:gd name="connsiteY166" fmla="*/ 384 h 10000"/>
                <a:gd name="connsiteX167" fmla="*/ 8266 w 10000"/>
                <a:gd name="connsiteY167" fmla="*/ 10 h 10000"/>
                <a:gd name="connsiteX168" fmla="*/ 8254 w 10000"/>
                <a:gd name="connsiteY168" fmla="*/ 0 h 10000"/>
                <a:gd name="connsiteX0" fmla="*/ 487 w 10000"/>
                <a:gd name="connsiteY0" fmla="*/ 9990 h 9990"/>
                <a:gd name="connsiteX1" fmla="*/ 582 w 10000"/>
                <a:gd name="connsiteY1" fmla="*/ 9903 h 9990"/>
                <a:gd name="connsiteX2" fmla="*/ 1176 w 10000"/>
                <a:gd name="connsiteY2" fmla="*/ 9332 h 9990"/>
                <a:gd name="connsiteX3" fmla="*/ 1140 w 10000"/>
                <a:gd name="connsiteY3" fmla="*/ 9015 h 9990"/>
                <a:gd name="connsiteX4" fmla="*/ 1057 w 10000"/>
                <a:gd name="connsiteY4" fmla="*/ 9025 h 9990"/>
                <a:gd name="connsiteX5" fmla="*/ 582 w 10000"/>
                <a:gd name="connsiteY5" fmla="*/ 9060 h 9990"/>
                <a:gd name="connsiteX6" fmla="*/ 0 w 10000"/>
                <a:gd name="connsiteY6" fmla="*/ 9114 h 9990"/>
                <a:gd name="connsiteX7" fmla="*/ 0 w 10000"/>
                <a:gd name="connsiteY7" fmla="*/ 9102 h 9990"/>
                <a:gd name="connsiteX8" fmla="*/ 0 w 10000"/>
                <a:gd name="connsiteY8" fmla="*/ 9102 h 9990"/>
                <a:gd name="connsiteX9" fmla="*/ 202 w 10000"/>
                <a:gd name="connsiteY9" fmla="*/ 8489 h 9990"/>
                <a:gd name="connsiteX10" fmla="*/ 202 w 10000"/>
                <a:gd name="connsiteY10" fmla="*/ 8489 h 9990"/>
                <a:gd name="connsiteX11" fmla="*/ 214 w 10000"/>
                <a:gd name="connsiteY11" fmla="*/ 8489 h 9990"/>
                <a:gd name="connsiteX12" fmla="*/ 677 w 10000"/>
                <a:gd name="connsiteY12" fmla="*/ 8785 h 9990"/>
                <a:gd name="connsiteX13" fmla="*/ 1010 w 10000"/>
                <a:gd name="connsiteY13" fmla="*/ 8797 h 9990"/>
                <a:gd name="connsiteX14" fmla="*/ 1128 w 10000"/>
                <a:gd name="connsiteY14" fmla="*/ 8676 h 9990"/>
                <a:gd name="connsiteX15" fmla="*/ 1128 w 10000"/>
                <a:gd name="connsiteY15" fmla="*/ 8369 h 9990"/>
                <a:gd name="connsiteX16" fmla="*/ 1164 w 10000"/>
                <a:gd name="connsiteY16" fmla="*/ 8216 h 9990"/>
                <a:gd name="connsiteX17" fmla="*/ 1164 w 10000"/>
                <a:gd name="connsiteY17" fmla="*/ 8204 h 9990"/>
                <a:gd name="connsiteX18" fmla="*/ 1176 w 10000"/>
                <a:gd name="connsiteY18" fmla="*/ 8204 h 9990"/>
                <a:gd name="connsiteX19" fmla="*/ 1390 w 10000"/>
                <a:gd name="connsiteY19" fmla="*/ 8313 h 9990"/>
                <a:gd name="connsiteX20" fmla="*/ 1675 w 10000"/>
                <a:gd name="connsiteY20" fmla="*/ 8018 h 9990"/>
                <a:gd name="connsiteX21" fmla="*/ 1770 w 10000"/>
                <a:gd name="connsiteY21" fmla="*/ 7855 h 9990"/>
                <a:gd name="connsiteX22" fmla="*/ 1781 w 10000"/>
                <a:gd name="connsiteY22" fmla="*/ 7832 h 9990"/>
                <a:gd name="connsiteX23" fmla="*/ 1793 w 10000"/>
                <a:gd name="connsiteY23" fmla="*/ 7810 h 9990"/>
                <a:gd name="connsiteX24" fmla="*/ 1805 w 10000"/>
                <a:gd name="connsiteY24" fmla="*/ 7810 h 9990"/>
                <a:gd name="connsiteX25" fmla="*/ 1805 w 10000"/>
                <a:gd name="connsiteY25" fmla="*/ 7810 h 9990"/>
                <a:gd name="connsiteX26" fmla="*/ 2150 w 10000"/>
                <a:gd name="connsiteY26" fmla="*/ 7986 h 9990"/>
                <a:gd name="connsiteX27" fmla="*/ 2542 w 10000"/>
                <a:gd name="connsiteY27" fmla="*/ 7865 h 9990"/>
                <a:gd name="connsiteX28" fmla="*/ 2779 w 10000"/>
                <a:gd name="connsiteY28" fmla="*/ 7701 h 9990"/>
                <a:gd name="connsiteX29" fmla="*/ 3076 w 10000"/>
                <a:gd name="connsiteY29" fmla="*/ 7503 h 9990"/>
                <a:gd name="connsiteX30" fmla="*/ 3195 w 10000"/>
                <a:gd name="connsiteY30" fmla="*/ 7284 h 9990"/>
                <a:gd name="connsiteX31" fmla="*/ 3195 w 10000"/>
                <a:gd name="connsiteY31" fmla="*/ 7274 h 9990"/>
                <a:gd name="connsiteX32" fmla="*/ 3385 w 10000"/>
                <a:gd name="connsiteY32" fmla="*/ 7131 h 9990"/>
                <a:gd name="connsiteX33" fmla="*/ 3397 w 10000"/>
                <a:gd name="connsiteY33" fmla="*/ 7131 h 9990"/>
                <a:gd name="connsiteX34" fmla="*/ 3800 w 10000"/>
                <a:gd name="connsiteY34" fmla="*/ 7143 h 9990"/>
                <a:gd name="connsiteX35" fmla="*/ 3634 w 10000"/>
                <a:gd name="connsiteY35" fmla="*/ 6858 h 9990"/>
                <a:gd name="connsiteX36" fmla="*/ 3397 w 10000"/>
                <a:gd name="connsiteY36" fmla="*/ 6507 h 9990"/>
                <a:gd name="connsiteX37" fmla="*/ 3266 w 10000"/>
                <a:gd name="connsiteY37" fmla="*/ 6474 h 9990"/>
                <a:gd name="connsiteX38" fmla="*/ 3088 w 10000"/>
                <a:gd name="connsiteY38" fmla="*/ 6430 h 9990"/>
                <a:gd name="connsiteX39" fmla="*/ 3076 w 10000"/>
                <a:gd name="connsiteY39" fmla="*/ 6430 h 9990"/>
                <a:gd name="connsiteX40" fmla="*/ 2779 w 10000"/>
                <a:gd name="connsiteY40" fmla="*/ 6123 h 9990"/>
                <a:gd name="connsiteX41" fmla="*/ 2779 w 10000"/>
                <a:gd name="connsiteY41" fmla="*/ 6123 h 9990"/>
                <a:gd name="connsiteX42" fmla="*/ 2791 w 10000"/>
                <a:gd name="connsiteY42" fmla="*/ 5851 h 9990"/>
                <a:gd name="connsiteX43" fmla="*/ 2542 w 10000"/>
                <a:gd name="connsiteY43" fmla="*/ 5598 h 9990"/>
                <a:gd name="connsiteX44" fmla="*/ 2221 w 10000"/>
                <a:gd name="connsiteY44" fmla="*/ 5269 h 9990"/>
                <a:gd name="connsiteX45" fmla="*/ 2209 w 10000"/>
                <a:gd name="connsiteY45" fmla="*/ 5259 h 9990"/>
                <a:gd name="connsiteX46" fmla="*/ 2209 w 10000"/>
                <a:gd name="connsiteY46" fmla="*/ 5259 h 9990"/>
                <a:gd name="connsiteX47" fmla="*/ 2209 w 10000"/>
                <a:gd name="connsiteY47" fmla="*/ 5248 h 9990"/>
                <a:gd name="connsiteX48" fmla="*/ 2221 w 10000"/>
                <a:gd name="connsiteY48" fmla="*/ 5248 h 9990"/>
                <a:gd name="connsiteX49" fmla="*/ 2233 w 10000"/>
                <a:gd name="connsiteY49" fmla="*/ 5248 h 9990"/>
                <a:gd name="connsiteX50" fmla="*/ 2233 w 10000"/>
                <a:gd name="connsiteY50" fmla="*/ 5236 h 9990"/>
                <a:gd name="connsiteX51" fmla="*/ 2245 w 10000"/>
                <a:gd name="connsiteY51" fmla="*/ 5236 h 9990"/>
                <a:gd name="connsiteX52" fmla="*/ 2257 w 10000"/>
                <a:gd name="connsiteY52" fmla="*/ 5248 h 9990"/>
                <a:gd name="connsiteX53" fmla="*/ 2886 w 10000"/>
                <a:gd name="connsiteY53" fmla="*/ 5248 h 9990"/>
                <a:gd name="connsiteX54" fmla="*/ 2886 w 10000"/>
                <a:gd name="connsiteY54" fmla="*/ 5248 h 9990"/>
                <a:gd name="connsiteX55" fmla="*/ 2898 w 10000"/>
                <a:gd name="connsiteY55" fmla="*/ 5259 h 9990"/>
                <a:gd name="connsiteX56" fmla="*/ 2922 w 10000"/>
                <a:gd name="connsiteY56" fmla="*/ 5281 h 9990"/>
                <a:gd name="connsiteX57" fmla="*/ 3112 w 10000"/>
                <a:gd name="connsiteY57" fmla="*/ 5576 h 9990"/>
                <a:gd name="connsiteX58" fmla="*/ 3112 w 10000"/>
                <a:gd name="connsiteY58" fmla="*/ 5576 h 9990"/>
                <a:gd name="connsiteX59" fmla="*/ 3124 w 10000"/>
                <a:gd name="connsiteY59" fmla="*/ 5642 h 9990"/>
                <a:gd name="connsiteX60" fmla="*/ 3171 w 10000"/>
                <a:gd name="connsiteY60" fmla="*/ 6157 h 9990"/>
                <a:gd name="connsiteX61" fmla="*/ 3183 w 10000"/>
                <a:gd name="connsiteY61" fmla="*/ 6233 h 9990"/>
                <a:gd name="connsiteX62" fmla="*/ 3492 w 10000"/>
                <a:gd name="connsiteY62" fmla="*/ 6331 h 9990"/>
                <a:gd name="connsiteX63" fmla="*/ 3456 w 10000"/>
                <a:gd name="connsiteY63" fmla="*/ 5630 h 9990"/>
                <a:gd name="connsiteX64" fmla="*/ 3456 w 10000"/>
                <a:gd name="connsiteY64" fmla="*/ 5630 h 9990"/>
                <a:gd name="connsiteX65" fmla="*/ 3753 w 10000"/>
                <a:gd name="connsiteY65" fmla="*/ 5576 h 9990"/>
                <a:gd name="connsiteX66" fmla="*/ 3765 w 10000"/>
                <a:gd name="connsiteY66" fmla="*/ 5576 h 9990"/>
                <a:gd name="connsiteX67" fmla="*/ 3765 w 10000"/>
                <a:gd name="connsiteY67" fmla="*/ 5587 h 9990"/>
                <a:gd name="connsiteX68" fmla="*/ 3729 w 10000"/>
                <a:gd name="connsiteY68" fmla="*/ 5894 h 9990"/>
                <a:gd name="connsiteX69" fmla="*/ 3919 w 10000"/>
                <a:gd name="connsiteY69" fmla="*/ 6222 h 9990"/>
                <a:gd name="connsiteX70" fmla="*/ 4097 w 10000"/>
                <a:gd name="connsiteY70" fmla="*/ 6211 h 9990"/>
                <a:gd name="connsiteX71" fmla="*/ 4287 w 10000"/>
                <a:gd name="connsiteY71" fmla="*/ 6189 h 9990"/>
                <a:gd name="connsiteX72" fmla="*/ 4299 w 10000"/>
                <a:gd name="connsiteY72" fmla="*/ 6200 h 9990"/>
                <a:gd name="connsiteX73" fmla="*/ 4347 w 10000"/>
                <a:gd name="connsiteY73" fmla="*/ 6528 h 9990"/>
                <a:gd name="connsiteX74" fmla="*/ 4394 w 10000"/>
                <a:gd name="connsiteY74" fmla="*/ 6671 h 9990"/>
                <a:gd name="connsiteX75" fmla="*/ 4596 w 10000"/>
                <a:gd name="connsiteY75" fmla="*/ 7131 h 9990"/>
                <a:gd name="connsiteX76" fmla="*/ 4608 w 10000"/>
                <a:gd name="connsiteY76" fmla="*/ 7143 h 9990"/>
                <a:gd name="connsiteX77" fmla="*/ 4596 w 10000"/>
                <a:gd name="connsiteY77" fmla="*/ 7143 h 9990"/>
                <a:gd name="connsiteX78" fmla="*/ 4323 w 10000"/>
                <a:gd name="connsiteY78" fmla="*/ 7536 h 9990"/>
                <a:gd name="connsiteX79" fmla="*/ 4596 w 10000"/>
                <a:gd name="connsiteY79" fmla="*/ 7746 h 9990"/>
                <a:gd name="connsiteX80" fmla="*/ 5950 w 10000"/>
                <a:gd name="connsiteY80" fmla="*/ 7525 h 9990"/>
                <a:gd name="connsiteX81" fmla="*/ 6093 w 10000"/>
                <a:gd name="connsiteY81" fmla="*/ 7351 h 9990"/>
                <a:gd name="connsiteX82" fmla="*/ 6093 w 10000"/>
                <a:gd name="connsiteY82" fmla="*/ 7229 h 9990"/>
                <a:gd name="connsiteX83" fmla="*/ 5903 w 10000"/>
                <a:gd name="connsiteY83" fmla="*/ 6671 h 9990"/>
                <a:gd name="connsiteX84" fmla="*/ 5903 w 10000"/>
                <a:gd name="connsiteY84" fmla="*/ 6671 h 9990"/>
                <a:gd name="connsiteX85" fmla="*/ 5903 w 10000"/>
                <a:gd name="connsiteY85" fmla="*/ 6671 h 9990"/>
                <a:gd name="connsiteX86" fmla="*/ 6200 w 10000"/>
                <a:gd name="connsiteY86" fmla="*/ 6715 h 9990"/>
                <a:gd name="connsiteX87" fmla="*/ 6271 w 10000"/>
                <a:gd name="connsiteY87" fmla="*/ 6726 h 9990"/>
                <a:gd name="connsiteX88" fmla="*/ 6271 w 10000"/>
                <a:gd name="connsiteY88" fmla="*/ 6726 h 9990"/>
                <a:gd name="connsiteX89" fmla="*/ 6330 w 10000"/>
                <a:gd name="connsiteY89" fmla="*/ 7044 h 9990"/>
                <a:gd name="connsiteX90" fmla="*/ 6580 w 10000"/>
                <a:gd name="connsiteY90" fmla="*/ 6825 h 9990"/>
                <a:gd name="connsiteX91" fmla="*/ 6591 w 10000"/>
                <a:gd name="connsiteY91" fmla="*/ 6825 h 9990"/>
                <a:gd name="connsiteX92" fmla="*/ 6841 w 10000"/>
                <a:gd name="connsiteY92" fmla="*/ 6814 h 9990"/>
                <a:gd name="connsiteX93" fmla="*/ 6841 w 10000"/>
                <a:gd name="connsiteY93" fmla="*/ 6825 h 9990"/>
                <a:gd name="connsiteX94" fmla="*/ 6924 w 10000"/>
                <a:gd name="connsiteY94" fmla="*/ 6957 h 9990"/>
                <a:gd name="connsiteX95" fmla="*/ 6924 w 10000"/>
                <a:gd name="connsiteY95" fmla="*/ 6957 h 9990"/>
                <a:gd name="connsiteX96" fmla="*/ 6865 w 10000"/>
                <a:gd name="connsiteY96" fmla="*/ 7011 h 9990"/>
                <a:gd name="connsiteX97" fmla="*/ 6770 w 10000"/>
                <a:gd name="connsiteY97" fmla="*/ 7066 h 9990"/>
                <a:gd name="connsiteX98" fmla="*/ 6912 w 10000"/>
                <a:gd name="connsiteY98" fmla="*/ 7197 h 9990"/>
                <a:gd name="connsiteX99" fmla="*/ 7292 w 10000"/>
                <a:gd name="connsiteY99" fmla="*/ 7088 h 9990"/>
                <a:gd name="connsiteX100" fmla="*/ 7506 w 10000"/>
                <a:gd name="connsiteY100" fmla="*/ 6880 h 9990"/>
                <a:gd name="connsiteX101" fmla="*/ 7447 w 10000"/>
                <a:gd name="connsiteY101" fmla="*/ 6660 h 9990"/>
                <a:gd name="connsiteX102" fmla="*/ 7411 w 10000"/>
                <a:gd name="connsiteY102" fmla="*/ 6540 h 9990"/>
                <a:gd name="connsiteX103" fmla="*/ 7375 w 10000"/>
                <a:gd name="connsiteY103" fmla="*/ 6408 h 9990"/>
                <a:gd name="connsiteX104" fmla="*/ 7375 w 10000"/>
                <a:gd name="connsiteY104" fmla="*/ 6146 h 9990"/>
                <a:gd name="connsiteX105" fmla="*/ 7375 w 10000"/>
                <a:gd name="connsiteY105" fmla="*/ 6134 h 9990"/>
                <a:gd name="connsiteX106" fmla="*/ 7375 w 10000"/>
                <a:gd name="connsiteY106" fmla="*/ 6113 h 9990"/>
                <a:gd name="connsiteX107" fmla="*/ 7375 w 10000"/>
                <a:gd name="connsiteY107" fmla="*/ 6113 h 9990"/>
                <a:gd name="connsiteX108" fmla="*/ 7625 w 10000"/>
                <a:gd name="connsiteY108" fmla="*/ 5630 h 9990"/>
                <a:gd name="connsiteX109" fmla="*/ 7637 w 10000"/>
                <a:gd name="connsiteY109" fmla="*/ 5630 h 9990"/>
                <a:gd name="connsiteX110" fmla="*/ 7637 w 10000"/>
                <a:gd name="connsiteY110" fmla="*/ 5630 h 9990"/>
                <a:gd name="connsiteX111" fmla="*/ 7684 w 10000"/>
                <a:gd name="connsiteY111" fmla="*/ 5718 h 9990"/>
                <a:gd name="connsiteX112" fmla="*/ 7684 w 10000"/>
                <a:gd name="connsiteY112" fmla="*/ 5718 h 9990"/>
                <a:gd name="connsiteX113" fmla="*/ 7684 w 10000"/>
                <a:gd name="connsiteY113" fmla="*/ 5840 h 9990"/>
                <a:gd name="connsiteX114" fmla="*/ 7827 w 10000"/>
                <a:gd name="connsiteY114" fmla="*/ 6594 h 9990"/>
                <a:gd name="connsiteX115" fmla="*/ 7862 w 10000"/>
                <a:gd name="connsiteY115" fmla="*/ 6771 h 9990"/>
                <a:gd name="connsiteX116" fmla="*/ 7993 w 10000"/>
                <a:gd name="connsiteY116" fmla="*/ 6694 h 9990"/>
                <a:gd name="connsiteX117" fmla="*/ 7945 w 10000"/>
                <a:gd name="connsiteY117" fmla="*/ 6048 h 9990"/>
                <a:gd name="connsiteX118" fmla="*/ 7945 w 10000"/>
                <a:gd name="connsiteY118" fmla="*/ 6036 h 9990"/>
                <a:gd name="connsiteX119" fmla="*/ 7945 w 10000"/>
                <a:gd name="connsiteY119" fmla="*/ 6048 h 9990"/>
                <a:gd name="connsiteX120" fmla="*/ 8100 w 10000"/>
                <a:gd name="connsiteY120" fmla="*/ 6452 h 9990"/>
                <a:gd name="connsiteX121" fmla="*/ 8195 w 10000"/>
                <a:gd name="connsiteY121" fmla="*/ 6660 h 9990"/>
                <a:gd name="connsiteX122" fmla="*/ 8230 w 10000"/>
                <a:gd name="connsiteY122" fmla="*/ 6113 h 9990"/>
                <a:gd name="connsiteX123" fmla="*/ 8171 w 10000"/>
                <a:gd name="connsiteY123" fmla="*/ 5685 h 9990"/>
                <a:gd name="connsiteX124" fmla="*/ 8171 w 10000"/>
                <a:gd name="connsiteY124" fmla="*/ 5685 h 9990"/>
                <a:gd name="connsiteX125" fmla="*/ 8302 w 10000"/>
                <a:gd name="connsiteY125" fmla="*/ 5467 h 9990"/>
                <a:gd name="connsiteX126" fmla="*/ 8397 w 10000"/>
                <a:gd name="connsiteY126" fmla="*/ 5083 h 9990"/>
                <a:gd name="connsiteX127" fmla="*/ 8409 w 10000"/>
                <a:gd name="connsiteY127" fmla="*/ 5083 h 9990"/>
                <a:gd name="connsiteX128" fmla="*/ 8527 w 10000"/>
                <a:gd name="connsiteY128" fmla="*/ 4579 h 9990"/>
                <a:gd name="connsiteX129" fmla="*/ 8527 w 10000"/>
                <a:gd name="connsiteY129" fmla="*/ 4579 h 9990"/>
                <a:gd name="connsiteX130" fmla="*/ 8682 w 10000"/>
                <a:gd name="connsiteY130" fmla="*/ 4404 h 9990"/>
                <a:gd name="connsiteX131" fmla="*/ 8777 w 10000"/>
                <a:gd name="connsiteY131" fmla="*/ 4086 h 9990"/>
                <a:gd name="connsiteX132" fmla="*/ 8860 w 10000"/>
                <a:gd name="connsiteY132" fmla="*/ 3845 h 9990"/>
                <a:gd name="connsiteX133" fmla="*/ 8860 w 10000"/>
                <a:gd name="connsiteY133" fmla="*/ 3834 h 9990"/>
                <a:gd name="connsiteX134" fmla="*/ 8943 w 10000"/>
                <a:gd name="connsiteY134" fmla="*/ 3604 h 9990"/>
                <a:gd name="connsiteX135" fmla="*/ 8955 w 10000"/>
                <a:gd name="connsiteY135" fmla="*/ 3582 h 9990"/>
                <a:gd name="connsiteX136" fmla="*/ 8955 w 10000"/>
                <a:gd name="connsiteY136" fmla="*/ 3582 h 9990"/>
                <a:gd name="connsiteX137" fmla="*/ 8955 w 10000"/>
                <a:gd name="connsiteY137" fmla="*/ 3582 h 9990"/>
                <a:gd name="connsiteX138" fmla="*/ 8979 w 10000"/>
                <a:gd name="connsiteY138" fmla="*/ 3604 h 9990"/>
                <a:gd name="connsiteX139" fmla="*/ 9204 w 10000"/>
                <a:gd name="connsiteY139" fmla="*/ 3845 h 9990"/>
                <a:gd name="connsiteX140" fmla="*/ 9608 w 10000"/>
                <a:gd name="connsiteY140" fmla="*/ 4108 h 9990"/>
                <a:gd name="connsiteX141" fmla="*/ 9774 w 10000"/>
                <a:gd name="connsiteY141" fmla="*/ 3747 h 9990"/>
                <a:gd name="connsiteX142" fmla="*/ 9810 w 10000"/>
                <a:gd name="connsiteY142" fmla="*/ 3659 h 9990"/>
                <a:gd name="connsiteX143" fmla="*/ 10000 w 10000"/>
                <a:gd name="connsiteY143" fmla="*/ 3309 h 9990"/>
                <a:gd name="connsiteX144" fmla="*/ 9929 w 10000"/>
                <a:gd name="connsiteY144" fmla="*/ 3188 h 9990"/>
                <a:gd name="connsiteX145" fmla="*/ 9822 w 10000"/>
                <a:gd name="connsiteY145" fmla="*/ 3002 h 9990"/>
                <a:gd name="connsiteX146" fmla="*/ 9810 w 10000"/>
                <a:gd name="connsiteY146" fmla="*/ 2970 h 9990"/>
                <a:gd name="connsiteX147" fmla="*/ 9762 w 10000"/>
                <a:gd name="connsiteY147" fmla="*/ 2882 h 9990"/>
                <a:gd name="connsiteX148" fmla="*/ 9762 w 10000"/>
                <a:gd name="connsiteY148" fmla="*/ 2882 h 9990"/>
                <a:gd name="connsiteX149" fmla="*/ 9739 w 10000"/>
                <a:gd name="connsiteY149" fmla="*/ 2728 h 9990"/>
                <a:gd name="connsiteX150" fmla="*/ 9739 w 10000"/>
                <a:gd name="connsiteY150" fmla="*/ 2716 h 9990"/>
                <a:gd name="connsiteX151" fmla="*/ 9739 w 10000"/>
                <a:gd name="connsiteY151" fmla="*/ 2619 h 9990"/>
                <a:gd name="connsiteX152" fmla="*/ 9715 w 10000"/>
                <a:gd name="connsiteY152" fmla="*/ 2444 h 9990"/>
                <a:gd name="connsiteX153" fmla="*/ 9727 w 10000"/>
                <a:gd name="connsiteY153" fmla="*/ 2302 h 9990"/>
                <a:gd name="connsiteX154" fmla="*/ 9810 w 10000"/>
                <a:gd name="connsiteY154" fmla="*/ 2104 h 9990"/>
                <a:gd name="connsiteX155" fmla="*/ 9917 w 10000"/>
                <a:gd name="connsiteY155" fmla="*/ 1830 h 9990"/>
                <a:gd name="connsiteX156" fmla="*/ 9929 w 10000"/>
                <a:gd name="connsiteY156" fmla="*/ 1731 h 9990"/>
                <a:gd name="connsiteX157" fmla="*/ 9869 w 10000"/>
                <a:gd name="connsiteY157" fmla="*/ 1578 h 9990"/>
                <a:gd name="connsiteX158" fmla="*/ 9050 w 10000"/>
                <a:gd name="connsiteY158" fmla="*/ 1338 h 9990"/>
                <a:gd name="connsiteX159" fmla="*/ 9050 w 10000"/>
                <a:gd name="connsiteY159" fmla="*/ 1338 h 9990"/>
                <a:gd name="connsiteX160" fmla="*/ 9002 w 10000"/>
                <a:gd name="connsiteY160" fmla="*/ 1283 h 9990"/>
                <a:gd name="connsiteX161" fmla="*/ 9002 w 10000"/>
                <a:gd name="connsiteY161" fmla="*/ 1272 h 9990"/>
                <a:gd name="connsiteX162" fmla="*/ 8884 w 10000"/>
                <a:gd name="connsiteY162" fmla="*/ 1086 h 9990"/>
                <a:gd name="connsiteX163" fmla="*/ 8872 w 10000"/>
                <a:gd name="connsiteY163" fmla="*/ 1064 h 9990"/>
                <a:gd name="connsiteX164" fmla="*/ 8812 w 10000"/>
                <a:gd name="connsiteY164" fmla="*/ 910 h 9990"/>
                <a:gd name="connsiteX165" fmla="*/ 8682 w 10000"/>
                <a:gd name="connsiteY165" fmla="*/ 603 h 9990"/>
                <a:gd name="connsiteX166" fmla="*/ 8563 w 10000"/>
                <a:gd name="connsiteY166" fmla="*/ 374 h 9990"/>
                <a:gd name="connsiteX167" fmla="*/ 8266 w 10000"/>
                <a:gd name="connsiteY167" fmla="*/ 0 h 9990"/>
                <a:gd name="connsiteX0" fmla="*/ 487 w 10000"/>
                <a:gd name="connsiteY0" fmla="*/ 10000 h 10000"/>
                <a:gd name="connsiteX1" fmla="*/ 582 w 10000"/>
                <a:gd name="connsiteY1" fmla="*/ 9913 h 10000"/>
                <a:gd name="connsiteX2" fmla="*/ 1176 w 10000"/>
                <a:gd name="connsiteY2" fmla="*/ 9341 h 10000"/>
                <a:gd name="connsiteX3" fmla="*/ 1140 w 10000"/>
                <a:gd name="connsiteY3" fmla="*/ 9024 h 10000"/>
                <a:gd name="connsiteX4" fmla="*/ 1057 w 10000"/>
                <a:gd name="connsiteY4" fmla="*/ 9034 h 10000"/>
                <a:gd name="connsiteX5" fmla="*/ 582 w 10000"/>
                <a:gd name="connsiteY5" fmla="*/ 9069 h 10000"/>
                <a:gd name="connsiteX6" fmla="*/ 0 w 10000"/>
                <a:gd name="connsiteY6" fmla="*/ 9123 h 10000"/>
                <a:gd name="connsiteX7" fmla="*/ 0 w 10000"/>
                <a:gd name="connsiteY7" fmla="*/ 9111 h 10000"/>
                <a:gd name="connsiteX8" fmla="*/ 0 w 10000"/>
                <a:gd name="connsiteY8" fmla="*/ 9111 h 10000"/>
                <a:gd name="connsiteX9" fmla="*/ 202 w 10000"/>
                <a:gd name="connsiteY9" fmla="*/ 8497 h 10000"/>
                <a:gd name="connsiteX10" fmla="*/ 202 w 10000"/>
                <a:gd name="connsiteY10" fmla="*/ 8497 h 10000"/>
                <a:gd name="connsiteX11" fmla="*/ 214 w 10000"/>
                <a:gd name="connsiteY11" fmla="*/ 8497 h 10000"/>
                <a:gd name="connsiteX12" fmla="*/ 677 w 10000"/>
                <a:gd name="connsiteY12" fmla="*/ 8794 h 10000"/>
                <a:gd name="connsiteX13" fmla="*/ 1010 w 10000"/>
                <a:gd name="connsiteY13" fmla="*/ 8806 h 10000"/>
                <a:gd name="connsiteX14" fmla="*/ 1128 w 10000"/>
                <a:gd name="connsiteY14" fmla="*/ 8685 h 10000"/>
                <a:gd name="connsiteX15" fmla="*/ 1128 w 10000"/>
                <a:gd name="connsiteY15" fmla="*/ 8377 h 10000"/>
                <a:gd name="connsiteX16" fmla="*/ 1164 w 10000"/>
                <a:gd name="connsiteY16" fmla="*/ 8224 h 10000"/>
                <a:gd name="connsiteX17" fmla="*/ 1164 w 10000"/>
                <a:gd name="connsiteY17" fmla="*/ 8212 h 10000"/>
                <a:gd name="connsiteX18" fmla="*/ 1176 w 10000"/>
                <a:gd name="connsiteY18" fmla="*/ 8212 h 10000"/>
                <a:gd name="connsiteX19" fmla="*/ 1390 w 10000"/>
                <a:gd name="connsiteY19" fmla="*/ 8321 h 10000"/>
                <a:gd name="connsiteX20" fmla="*/ 1675 w 10000"/>
                <a:gd name="connsiteY20" fmla="*/ 8026 h 10000"/>
                <a:gd name="connsiteX21" fmla="*/ 1770 w 10000"/>
                <a:gd name="connsiteY21" fmla="*/ 7863 h 10000"/>
                <a:gd name="connsiteX22" fmla="*/ 1781 w 10000"/>
                <a:gd name="connsiteY22" fmla="*/ 7840 h 10000"/>
                <a:gd name="connsiteX23" fmla="*/ 1793 w 10000"/>
                <a:gd name="connsiteY23" fmla="*/ 7818 h 10000"/>
                <a:gd name="connsiteX24" fmla="*/ 1805 w 10000"/>
                <a:gd name="connsiteY24" fmla="*/ 7818 h 10000"/>
                <a:gd name="connsiteX25" fmla="*/ 1805 w 10000"/>
                <a:gd name="connsiteY25" fmla="*/ 7818 h 10000"/>
                <a:gd name="connsiteX26" fmla="*/ 2150 w 10000"/>
                <a:gd name="connsiteY26" fmla="*/ 7994 h 10000"/>
                <a:gd name="connsiteX27" fmla="*/ 2542 w 10000"/>
                <a:gd name="connsiteY27" fmla="*/ 7873 h 10000"/>
                <a:gd name="connsiteX28" fmla="*/ 2779 w 10000"/>
                <a:gd name="connsiteY28" fmla="*/ 7709 h 10000"/>
                <a:gd name="connsiteX29" fmla="*/ 3076 w 10000"/>
                <a:gd name="connsiteY29" fmla="*/ 7511 h 10000"/>
                <a:gd name="connsiteX30" fmla="*/ 3195 w 10000"/>
                <a:gd name="connsiteY30" fmla="*/ 7291 h 10000"/>
                <a:gd name="connsiteX31" fmla="*/ 3195 w 10000"/>
                <a:gd name="connsiteY31" fmla="*/ 7281 h 10000"/>
                <a:gd name="connsiteX32" fmla="*/ 3385 w 10000"/>
                <a:gd name="connsiteY32" fmla="*/ 7138 h 10000"/>
                <a:gd name="connsiteX33" fmla="*/ 3397 w 10000"/>
                <a:gd name="connsiteY33" fmla="*/ 7138 h 10000"/>
                <a:gd name="connsiteX34" fmla="*/ 3800 w 10000"/>
                <a:gd name="connsiteY34" fmla="*/ 7150 h 10000"/>
                <a:gd name="connsiteX35" fmla="*/ 3634 w 10000"/>
                <a:gd name="connsiteY35" fmla="*/ 6865 h 10000"/>
                <a:gd name="connsiteX36" fmla="*/ 3397 w 10000"/>
                <a:gd name="connsiteY36" fmla="*/ 6514 h 10000"/>
                <a:gd name="connsiteX37" fmla="*/ 3266 w 10000"/>
                <a:gd name="connsiteY37" fmla="*/ 6480 h 10000"/>
                <a:gd name="connsiteX38" fmla="*/ 3088 w 10000"/>
                <a:gd name="connsiteY38" fmla="*/ 6436 h 10000"/>
                <a:gd name="connsiteX39" fmla="*/ 3076 w 10000"/>
                <a:gd name="connsiteY39" fmla="*/ 6436 h 10000"/>
                <a:gd name="connsiteX40" fmla="*/ 2779 w 10000"/>
                <a:gd name="connsiteY40" fmla="*/ 6129 h 10000"/>
                <a:gd name="connsiteX41" fmla="*/ 2779 w 10000"/>
                <a:gd name="connsiteY41" fmla="*/ 6129 h 10000"/>
                <a:gd name="connsiteX42" fmla="*/ 2791 w 10000"/>
                <a:gd name="connsiteY42" fmla="*/ 5857 h 10000"/>
                <a:gd name="connsiteX43" fmla="*/ 2542 w 10000"/>
                <a:gd name="connsiteY43" fmla="*/ 5604 h 10000"/>
                <a:gd name="connsiteX44" fmla="*/ 2221 w 10000"/>
                <a:gd name="connsiteY44" fmla="*/ 5274 h 10000"/>
                <a:gd name="connsiteX45" fmla="*/ 2209 w 10000"/>
                <a:gd name="connsiteY45" fmla="*/ 5264 h 10000"/>
                <a:gd name="connsiteX46" fmla="*/ 2209 w 10000"/>
                <a:gd name="connsiteY46" fmla="*/ 5264 h 10000"/>
                <a:gd name="connsiteX47" fmla="*/ 2209 w 10000"/>
                <a:gd name="connsiteY47" fmla="*/ 5253 h 10000"/>
                <a:gd name="connsiteX48" fmla="*/ 2221 w 10000"/>
                <a:gd name="connsiteY48" fmla="*/ 5253 h 10000"/>
                <a:gd name="connsiteX49" fmla="*/ 2233 w 10000"/>
                <a:gd name="connsiteY49" fmla="*/ 5253 h 10000"/>
                <a:gd name="connsiteX50" fmla="*/ 2233 w 10000"/>
                <a:gd name="connsiteY50" fmla="*/ 5241 h 10000"/>
                <a:gd name="connsiteX51" fmla="*/ 2245 w 10000"/>
                <a:gd name="connsiteY51" fmla="*/ 5241 h 10000"/>
                <a:gd name="connsiteX52" fmla="*/ 2257 w 10000"/>
                <a:gd name="connsiteY52" fmla="*/ 5253 h 10000"/>
                <a:gd name="connsiteX53" fmla="*/ 2886 w 10000"/>
                <a:gd name="connsiteY53" fmla="*/ 5253 h 10000"/>
                <a:gd name="connsiteX54" fmla="*/ 2886 w 10000"/>
                <a:gd name="connsiteY54" fmla="*/ 5253 h 10000"/>
                <a:gd name="connsiteX55" fmla="*/ 2898 w 10000"/>
                <a:gd name="connsiteY55" fmla="*/ 5264 h 10000"/>
                <a:gd name="connsiteX56" fmla="*/ 2922 w 10000"/>
                <a:gd name="connsiteY56" fmla="*/ 5286 h 10000"/>
                <a:gd name="connsiteX57" fmla="*/ 3112 w 10000"/>
                <a:gd name="connsiteY57" fmla="*/ 5582 h 10000"/>
                <a:gd name="connsiteX58" fmla="*/ 3112 w 10000"/>
                <a:gd name="connsiteY58" fmla="*/ 5582 h 10000"/>
                <a:gd name="connsiteX59" fmla="*/ 3124 w 10000"/>
                <a:gd name="connsiteY59" fmla="*/ 5648 h 10000"/>
                <a:gd name="connsiteX60" fmla="*/ 3171 w 10000"/>
                <a:gd name="connsiteY60" fmla="*/ 6163 h 10000"/>
                <a:gd name="connsiteX61" fmla="*/ 3183 w 10000"/>
                <a:gd name="connsiteY61" fmla="*/ 6239 h 10000"/>
                <a:gd name="connsiteX62" fmla="*/ 3492 w 10000"/>
                <a:gd name="connsiteY62" fmla="*/ 6337 h 10000"/>
                <a:gd name="connsiteX63" fmla="*/ 3456 w 10000"/>
                <a:gd name="connsiteY63" fmla="*/ 5636 h 10000"/>
                <a:gd name="connsiteX64" fmla="*/ 3456 w 10000"/>
                <a:gd name="connsiteY64" fmla="*/ 5636 h 10000"/>
                <a:gd name="connsiteX65" fmla="*/ 3753 w 10000"/>
                <a:gd name="connsiteY65" fmla="*/ 5582 h 10000"/>
                <a:gd name="connsiteX66" fmla="*/ 3765 w 10000"/>
                <a:gd name="connsiteY66" fmla="*/ 5582 h 10000"/>
                <a:gd name="connsiteX67" fmla="*/ 3765 w 10000"/>
                <a:gd name="connsiteY67" fmla="*/ 5593 h 10000"/>
                <a:gd name="connsiteX68" fmla="*/ 3729 w 10000"/>
                <a:gd name="connsiteY68" fmla="*/ 5900 h 10000"/>
                <a:gd name="connsiteX69" fmla="*/ 3919 w 10000"/>
                <a:gd name="connsiteY69" fmla="*/ 6228 h 10000"/>
                <a:gd name="connsiteX70" fmla="*/ 4097 w 10000"/>
                <a:gd name="connsiteY70" fmla="*/ 6217 h 10000"/>
                <a:gd name="connsiteX71" fmla="*/ 4287 w 10000"/>
                <a:gd name="connsiteY71" fmla="*/ 6195 h 10000"/>
                <a:gd name="connsiteX72" fmla="*/ 4299 w 10000"/>
                <a:gd name="connsiteY72" fmla="*/ 6206 h 10000"/>
                <a:gd name="connsiteX73" fmla="*/ 4347 w 10000"/>
                <a:gd name="connsiteY73" fmla="*/ 6535 h 10000"/>
                <a:gd name="connsiteX74" fmla="*/ 4394 w 10000"/>
                <a:gd name="connsiteY74" fmla="*/ 6678 h 10000"/>
                <a:gd name="connsiteX75" fmla="*/ 4596 w 10000"/>
                <a:gd name="connsiteY75" fmla="*/ 7138 h 10000"/>
                <a:gd name="connsiteX76" fmla="*/ 4608 w 10000"/>
                <a:gd name="connsiteY76" fmla="*/ 7150 h 10000"/>
                <a:gd name="connsiteX77" fmla="*/ 4596 w 10000"/>
                <a:gd name="connsiteY77" fmla="*/ 7150 h 10000"/>
                <a:gd name="connsiteX78" fmla="*/ 4323 w 10000"/>
                <a:gd name="connsiteY78" fmla="*/ 7544 h 10000"/>
                <a:gd name="connsiteX79" fmla="*/ 4596 w 10000"/>
                <a:gd name="connsiteY79" fmla="*/ 7754 h 10000"/>
                <a:gd name="connsiteX80" fmla="*/ 5950 w 10000"/>
                <a:gd name="connsiteY80" fmla="*/ 7533 h 10000"/>
                <a:gd name="connsiteX81" fmla="*/ 6093 w 10000"/>
                <a:gd name="connsiteY81" fmla="*/ 7358 h 10000"/>
                <a:gd name="connsiteX82" fmla="*/ 6093 w 10000"/>
                <a:gd name="connsiteY82" fmla="*/ 7236 h 10000"/>
                <a:gd name="connsiteX83" fmla="*/ 5903 w 10000"/>
                <a:gd name="connsiteY83" fmla="*/ 6678 h 10000"/>
                <a:gd name="connsiteX84" fmla="*/ 5903 w 10000"/>
                <a:gd name="connsiteY84" fmla="*/ 6678 h 10000"/>
                <a:gd name="connsiteX85" fmla="*/ 5903 w 10000"/>
                <a:gd name="connsiteY85" fmla="*/ 6678 h 10000"/>
                <a:gd name="connsiteX86" fmla="*/ 6200 w 10000"/>
                <a:gd name="connsiteY86" fmla="*/ 6722 h 10000"/>
                <a:gd name="connsiteX87" fmla="*/ 6271 w 10000"/>
                <a:gd name="connsiteY87" fmla="*/ 6733 h 10000"/>
                <a:gd name="connsiteX88" fmla="*/ 6271 w 10000"/>
                <a:gd name="connsiteY88" fmla="*/ 6733 h 10000"/>
                <a:gd name="connsiteX89" fmla="*/ 6330 w 10000"/>
                <a:gd name="connsiteY89" fmla="*/ 7051 h 10000"/>
                <a:gd name="connsiteX90" fmla="*/ 6580 w 10000"/>
                <a:gd name="connsiteY90" fmla="*/ 6832 h 10000"/>
                <a:gd name="connsiteX91" fmla="*/ 6591 w 10000"/>
                <a:gd name="connsiteY91" fmla="*/ 6832 h 10000"/>
                <a:gd name="connsiteX92" fmla="*/ 6841 w 10000"/>
                <a:gd name="connsiteY92" fmla="*/ 6821 h 10000"/>
                <a:gd name="connsiteX93" fmla="*/ 6841 w 10000"/>
                <a:gd name="connsiteY93" fmla="*/ 6832 h 10000"/>
                <a:gd name="connsiteX94" fmla="*/ 6924 w 10000"/>
                <a:gd name="connsiteY94" fmla="*/ 6964 h 10000"/>
                <a:gd name="connsiteX95" fmla="*/ 6924 w 10000"/>
                <a:gd name="connsiteY95" fmla="*/ 6964 h 10000"/>
                <a:gd name="connsiteX96" fmla="*/ 6865 w 10000"/>
                <a:gd name="connsiteY96" fmla="*/ 7018 h 10000"/>
                <a:gd name="connsiteX97" fmla="*/ 6770 w 10000"/>
                <a:gd name="connsiteY97" fmla="*/ 7073 h 10000"/>
                <a:gd name="connsiteX98" fmla="*/ 6912 w 10000"/>
                <a:gd name="connsiteY98" fmla="*/ 7204 h 10000"/>
                <a:gd name="connsiteX99" fmla="*/ 7292 w 10000"/>
                <a:gd name="connsiteY99" fmla="*/ 7095 h 10000"/>
                <a:gd name="connsiteX100" fmla="*/ 7506 w 10000"/>
                <a:gd name="connsiteY100" fmla="*/ 6887 h 10000"/>
                <a:gd name="connsiteX101" fmla="*/ 7447 w 10000"/>
                <a:gd name="connsiteY101" fmla="*/ 6667 h 10000"/>
                <a:gd name="connsiteX102" fmla="*/ 7411 w 10000"/>
                <a:gd name="connsiteY102" fmla="*/ 6547 h 10000"/>
                <a:gd name="connsiteX103" fmla="*/ 7375 w 10000"/>
                <a:gd name="connsiteY103" fmla="*/ 6414 h 10000"/>
                <a:gd name="connsiteX104" fmla="*/ 7375 w 10000"/>
                <a:gd name="connsiteY104" fmla="*/ 6152 h 10000"/>
                <a:gd name="connsiteX105" fmla="*/ 7375 w 10000"/>
                <a:gd name="connsiteY105" fmla="*/ 6140 h 10000"/>
                <a:gd name="connsiteX106" fmla="*/ 7375 w 10000"/>
                <a:gd name="connsiteY106" fmla="*/ 6119 h 10000"/>
                <a:gd name="connsiteX107" fmla="*/ 7375 w 10000"/>
                <a:gd name="connsiteY107" fmla="*/ 6119 h 10000"/>
                <a:gd name="connsiteX108" fmla="*/ 7625 w 10000"/>
                <a:gd name="connsiteY108" fmla="*/ 5636 h 10000"/>
                <a:gd name="connsiteX109" fmla="*/ 7637 w 10000"/>
                <a:gd name="connsiteY109" fmla="*/ 5636 h 10000"/>
                <a:gd name="connsiteX110" fmla="*/ 7637 w 10000"/>
                <a:gd name="connsiteY110" fmla="*/ 5636 h 10000"/>
                <a:gd name="connsiteX111" fmla="*/ 7684 w 10000"/>
                <a:gd name="connsiteY111" fmla="*/ 5724 h 10000"/>
                <a:gd name="connsiteX112" fmla="*/ 7684 w 10000"/>
                <a:gd name="connsiteY112" fmla="*/ 5724 h 10000"/>
                <a:gd name="connsiteX113" fmla="*/ 7684 w 10000"/>
                <a:gd name="connsiteY113" fmla="*/ 5846 h 10000"/>
                <a:gd name="connsiteX114" fmla="*/ 7827 w 10000"/>
                <a:gd name="connsiteY114" fmla="*/ 6601 h 10000"/>
                <a:gd name="connsiteX115" fmla="*/ 7862 w 10000"/>
                <a:gd name="connsiteY115" fmla="*/ 6778 h 10000"/>
                <a:gd name="connsiteX116" fmla="*/ 7993 w 10000"/>
                <a:gd name="connsiteY116" fmla="*/ 6701 h 10000"/>
                <a:gd name="connsiteX117" fmla="*/ 7945 w 10000"/>
                <a:gd name="connsiteY117" fmla="*/ 6054 h 10000"/>
                <a:gd name="connsiteX118" fmla="*/ 7945 w 10000"/>
                <a:gd name="connsiteY118" fmla="*/ 6042 h 10000"/>
                <a:gd name="connsiteX119" fmla="*/ 7945 w 10000"/>
                <a:gd name="connsiteY119" fmla="*/ 6054 h 10000"/>
                <a:gd name="connsiteX120" fmla="*/ 8100 w 10000"/>
                <a:gd name="connsiteY120" fmla="*/ 6458 h 10000"/>
                <a:gd name="connsiteX121" fmla="*/ 8195 w 10000"/>
                <a:gd name="connsiteY121" fmla="*/ 6667 h 10000"/>
                <a:gd name="connsiteX122" fmla="*/ 8230 w 10000"/>
                <a:gd name="connsiteY122" fmla="*/ 6119 h 10000"/>
                <a:gd name="connsiteX123" fmla="*/ 8171 w 10000"/>
                <a:gd name="connsiteY123" fmla="*/ 5691 h 10000"/>
                <a:gd name="connsiteX124" fmla="*/ 8171 w 10000"/>
                <a:gd name="connsiteY124" fmla="*/ 5691 h 10000"/>
                <a:gd name="connsiteX125" fmla="*/ 8302 w 10000"/>
                <a:gd name="connsiteY125" fmla="*/ 5472 h 10000"/>
                <a:gd name="connsiteX126" fmla="*/ 8397 w 10000"/>
                <a:gd name="connsiteY126" fmla="*/ 5088 h 10000"/>
                <a:gd name="connsiteX127" fmla="*/ 8409 w 10000"/>
                <a:gd name="connsiteY127" fmla="*/ 5088 h 10000"/>
                <a:gd name="connsiteX128" fmla="*/ 8527 w 10000"/>
                <a:gd name="connsiteY128" fmla="*/ 4584 h 10000"/>
                <a:gd name="connsiteX129" fmla="*/ 8527 w 10000"/>
                <a:gd name="connsiteY129" fmla="*/ 4584 h 10000"/>
                <a:gd name="connsiteX130" fmla="*/ 8682 w 10000"/>
                <a:gd name="connsiteY130" fmla="*/ 4408 h 10000"/>
                <a:gd name="connsiteX131" fmla="*/ 8777 w 10000"/>
                <a:gd name="connsiteY131" fmla="*/ 4090 h 10000"/>
                <a:gd name="connsiteX132" fmla="*/ 8860 w 10000"/>
                <a:gd name="connsiteY132" fmla="*/ 3849 h 10000"/>
                <a:gd name="connsiteX133" fmla="*/ 8860 w 10000"/>
                <a:gd name="connsiteY133" fmla="*/ 3838 h 10000"/>
                <a:gd name="connsiteX134" fmla="*/ 8943 w 10000"/>
                <a:gd name="connsiteY134" fmla="*/ 3608 h 10000"/>
                <a:gd name="connsiteX135" fmla="*/ 8955 w 10000"/>
                <a:gd name="connsiteY135" fmla="*/ 3586 h 10000"/>
                <a:gd name="connsiteX136" fmla="*/ 8955 w 10000"/>
                <a:gd name="connsiteY136" fmla="*/ 3586 h 10000"/>
                <a:gd name="connsiteX137" fmla="*/ 8955 w 10000"/>
                <a:gd name="connsiteY137" fmla="*/ 3586 h 10000"/>
                <a:gd name="connsiteX138" fmla="*/ 8979 w 10000"/>
                <a:gd name="connsiteY138" fmla="*/ 3608 h 10000"/>
                <a:gd name="connsiteX139" fmla="*/ 9204 w 10000"/>
                <a:gd name="connsiteY139" fmla="*/ 3849 h 10000"/>
                <a:gd name="connsiteX140" fmla="*/ 9608 w 10000"/>
                <a:gd name="connsiteY140" fmla="*/ 4112 h 10000"/>
                <a:gd name="connsiteX141" fmla="*/ 9774 w 10000"/>
                <a:gd name="connsiteY141" fmla="*/ 3751 h 10000"/>
                <a:gd name="connsiteX142" fmla="*/ 9810 w 10000"/>
                <a:gd name="connsiteY142" fmla="*/ 3663 h 10000"/>
                <a:gd name="connsiteX143" fmla="*/ 10000 w 10000"/>
                <a:gd name="connsiteY143" fmla="*/ 3312 h 10000"/>
                <a:gd name="connsiteX144" fmla="*/ 9929 w 10000"/>
                <a:gd name="connsiteY144" fmla="*/ 3191 h 10000"/>
                <a:gd name="connsiteX145" fmla="*/ 9822 w 10000"/>
                <a:gd name="connsiteY145" fmla="*/ 3005 h 10000"/>
                <a:gd name="connsiteX146" fmla="*/ 9810 w 10000"/>
                <a:gd name="connsiteY146" fmla="*/ 2973 h 10000"/>
                <a:gd name="connsiteX147" fmla="*/ 9762 w 10000"/>
                <a:gd name="connsiteY147" fmla="*/ 2885 h 10000"/>
                <a:gd name="connsiteX148" fmla="*/ 9762 w 10000"/>
                <a:gd name="connsiteY148" fmla="*/ 2885 h 10000"/>
                <a:gd name="connsiteX149" fmla="*/ 9739 w 10000"/>
                <a:gd name="connsiteY149" fmla="*/ 2731 h 10000"/>
                <a:gd name="connsiteX150" fmla="*/ 9739 w 10000"/>
                <a:gd name="connsiteY150" fmla="*/ 2719 h 10000"/>
                <a:gd name="connsiteX151" fmla="*/ 9739 w 10000"/>
                <a:gd name="connsiteY151" fmla="*/ 2622 h 10000"/>
                <a:gd name="connsiteX152" fmla="*/ 9715 w 10000"/>
                <a:gd name="connsiteY152" fmla="*/ 2446 h 10000"/>
                <a:gd name="connsiteX153" fmla="*/ 9727 w 10000"/>
                <a:gd name="connsiteY153" fmla="*/ 2304 h 10000"/>
                <a:gd name="connsiteX154" fmla="*/ 9810 w 10000"/>
                <a:gd name="connsiteY154" fmla="*/ 2106 h 10000"/>
                <a:gd name="connsiteX155" fmla="*/ 9917 w 10000"/>
                <a:gd name="connsiteY155" fmla="*/ 1832 h 10000"/>
                <a:gd name="connsiteX156" fmla="*/ 9929 w 10000"/>
                <a:gd name="connsiteY156" fmla="*/ 1733 h 10000"/>
                <a:gd name="connsiteX157" fmla="*/ 9869 w 10000"/>
                <a:gd name="connsiteY157" fmla="*/ 1580 h 10000"/>
                <a:gd name="connsiteX158" fmla="*/ 9050 w 10000"/>
                <a:gd name="connsiteY158" fmla="*/ 1339 h 10000"/>
                <a:gd name="connsiteX159" fmla="*/ 9050 w 10000"/>
                <a:gd name="connsiteY159" fmla="*/ 1339 h 10000"/>
                <a:gd name="connsiteX160" fmla="*/ 9002 w 10000"/>
                <a:gd name="connsiteY160" fmla="*/ 1284 h 10000"/>
                <a:gd name="connsiteX161" fmla="*/ 9002 w 10000"/>
                <a:gd name="connsiteY161" fmla="*/ 1273 h 10000"/>
                <a:gd name="connsiteX162" fmla="*/ 8884 w 10000"/>
                <a:gd name="connsiteY162" fmla="*/ 1087 h 10000"/>
                <a:gd name="connsiteX163" fmla="*/ 8872 w 10000"/>
                <a:gd name="connsiteY163" fmla="*/ 1065 h 10000"/>
                <a:gd name="connsiteX164" fmla="*/ 8812 w 10000"/>
                <a:gd name="connsiteY164" fmla="*/ 911 h 10000"/>
                <a:gd name="connsiteX165" fmla="*/ 8563 w 10000"/>
                <a:gd name="connsiteY165" fmla="*/ 374 h 10000"/>
                <a:gd name="connsiteX166" fmla="*/ 8266 w 10000"/>
                <a:gd name="connsiteY166" fmla="*/ 0 h 10000"/>
                <a:gd name="connsiteX0" fmla="*/ 487 w 10000"/>
                <a:gd name="connsiteY0" fmla="*/ 10000 h 10000"/>
                <a:gd name="connsiteX1" fmla="*/ 582 w 10000"/>
                <a:gd name="connsiteY1" fmla="*/ 9913 h 10000"/>
                <a:gd name="connsiteX2" fmla="*/ 1176 w 10000"/>
                <a:gd name="connsiteY2" fmla="*/ 9341 h 10000"/>
                <a:gd name="connsiteX3" fmla="*/ 1140 w 10000"/>
                <a:gd name="connsiteY3" fmla="*/ 9024 h 10000"/>
                <a:gd name="connsiteX4" fmla="*/ 1057 w 10000"/>
                <a:gd name="connsiteY4" fmla="*/ 9034 h 10000"/>
                <a:gd name="connsiteX5" fmla="*/ 582 w 10000"/>
                <a:gd name="connsiteY5" fmla="*/ 9069 h 10000"/>
                <a:gd name="connsiteX6" fmla="*/ 0 w 10000"/>
                <a:gd name="connsiteY6" fmla="*/ 9123 h 10000"/>
                <a:gd name="connsiteX7" fmla="*/ 0 w 10000"/>
                <a:gd name="connsiteY7" fmla="*/ 9111 h 10000"/>
                <a:gd name="connsiteX8" fmla="*/ 0 w 10000"/>
                <a:gd name="connsiteY8" fmla="*/ 9111 h 10000"/>
                <a:gd name="connsiteX9" fmla="*/ 202 w 10000"/>
                <a:gd name="connsiteY9" fmla="*/ 8497 h 10000"/>
                <a:gd name="connsiteX10" fmla="*/ 202 w 10000"/>
                <a:gd name="connsiteY10" fmla="*/ 8497 h 10000"/>
                <a:gd name="connsiteX11" fmla="*/ 214 w 10000"/>
                <a:gd name="connsiteY11" fmla="*/ 8497 h 10000"/>
                <a:gd name="connsiteX12" fmla="*/ 677 w 10000"/>
                <a:gd name="connsiteY12" fmla="*/ 8794 h 10000"/>
                <a:gd name="connsiteX13" fmla="*/ 1010 w 10000"/>
                <a:gd name="connsiteY13" fmla="*/ 8806 h 10000"/>
                <a:gd name="connsiteX14" fmla="*/ 1128 w 10000"/>
                <a:gd name="connsiteY14" fmla="*/ 8685 h 10000"/>
                <a:gd name="connsiteX15" fmla="*/ 1128 w 10000"/>
                <a:gd name="connsiteY15" fmla="*/ 8377 h 10000"/>
                <a:gd name="connsiteX16" fmla="*/ 1164 w 10000"/>
                <a:gd name="connsiteY16" fmla="*/ 8224 h 10000"/>
                <a:gd name="connsiteX17" fmla="*/ 1164 w 10000"/>
                <a:gd name="connsiteY17" fmla="*/ 8212 h 10000"/>
                <a:gd name="connsiteX18" fmla="*/ 1176 w 10000"/>
                <a:gd name="connsiteY18" fmla="*/ 8212 h 10000"/>
                <a:gd name="connsiteX19" fmla="*/ 1390 w 10000"/>
                <a:gd name="connsiteY19" fmla="*/ 8321 h 10000"/>
                <a:gd name="connsiteX20" fmla="*/ 1675 w 10000"/>
                <a:gd name="connsiteY20" fmla="*/ 8026 h 10000"/>
                <a:gd name="connsiteX21" fmla="*/ 1770 w 10000"/>
                <a:gd name="connsiteY21" fmla="*/ 7863 h 10000"/>
                <a:gd name="connsiteX22" fmla="*/ 1781 w 10000"/>
                <a:gd name="connsiteY22" fmla="*/ 7840 h 10000"/>
                <a:gd name="connsiteX23" fmla="*/ 1793 w 10000"/>
                <a:gd name="connsiteY23" fmla="*/ 7818 h 10000"/>
                <a:gd name="connsiteX24" fmla="*/ 1805 w 10000"/>
                <a:gd name="connsiteY24" fmla="*/ 7818 h 10000"/>
                <a:gd name="connsiteX25" fmla="*/ 1805 w 10000"/>
                <a:gd name="connsiteY25" fmla="*/ 7818 h 10000"/>
                <a:gd name="connsiteX26" fmla="*/ 2150 w 10000"/>
                <a:gd name="connsiteY26" fmla="*/ 7994 h 10000"/>
                <a:gd name="connsiteX27" fmla="*/ 2542 w 10000"/>
                <a:gd name="connsiteY27" fmla="*/ 7873 h 10000"/>
                <a:gd name="connsiteX28" fmla="*/ 2779 w 10000"/>
                <a:gd name="connsiteY28" fmla="*/ 7709 h 10000"/>
                <a:gd name="connsiteX29" fmla="*/ 3076 w 10000"/>
                <a:gd name="connsiteY29" fmla="*/ 7511 h 10000"/>
                <a:gd name="connsiteX30" fmla="*/ 3195 w 10000"/>
                <a:gd name="connsiteY30" fmla="*/ 7291 h 10000"/>
                <a:gd name="connsiteX31" fmla="*/ 3195 w 10000"/>
                <a:gd name="connsiteY31" fmla="*/ 7281 h 10000"/>
                <a:gd name="connsiteX32" fmla="*/ 3385 w 10000"/>
                <a:gd name="connsiteY32" fmla="*/ 7138 h 10000"/>
                <a:gd name="connsiteX33" fmla="*/ 3397 w 10000"/>
                <a:gd name="connsiteY33" fmla="*/ 7138 h 10000"/>
                <a:gd name="connsiteX34" fmla="*/ 3800 w 10000"/>
                <a:gd name="connsiteY34" fmla="*/ 7150 h 10000"/>
                <a:gd name="connsiteX35" fmla="*/ 3634 w 10000"/>
                <a:gd name="connsiteY35" fmla="*/ 6865 h 10000"/>
                <a:gd name="connsiteX36" fmla="*/ 3397 w 10000"/>
                <a:gd name="connsiteY36" fmla="*/ 6514 h 10000"/>
                <a:gd name="connsiteX37" fmla="*/ 3266 w 10000"/>
                <a:gd name="connsiteY37" fmla="*/ 6480 h 10000"/>
                <a:gd name="connsiteX38" fmla="*/ 3088 w 10000"/>
                <a:gd name="connsiteY38" fmla="*/ 6436 h 10000"/>
                <a:gd name="connsiteX39" fmla="*/ 3076 w 10000"/>
                <a:gd name="connsiteY39" fmla="*/ 6436 h 10000"/>
                <a:gd name="connsiteX40" fmla="*/ 2779 w 10000"/>
                <a:gd name="connsiteY40" fmla="*/ 6129 h 10000"/>
                <a:gd name="connsiteX41" fmla="*/ 2779 w 10000"/>
                <a:gd name="connsiteY41" fmla="*/ 6129 h 10000"/>
                <a:gd name="connsiteX42" fmla="*/ 2791 w 10000"/>
                <a:gd name="connsiteY42" fmla="*/ 5857 h 10000"/>
                <a:gd name="connsiteX43" fmla="*/ 2542 w 10000"/>
                <a:gd name="connsiteY43" fmla="*/ 5604 h 10000"/>
                <a:gd name="connsiteX44" fmla="*/ 2221 w 10000"/>
                <a:gd name="connsiteY44" fmla="*/ 5274 h 10000"/>
                <a:gd name="connsiteX45" fmla="*/ 2209 w 10000"/>
                <a:gd name="connsiteY45" fmla="*/ 5264 h 10000"/>
                <a:gd name="connsiteX46" fmla="*/ 2209 w 10000"/>
                <a:gd name="connsiteY46" fmla="*/ 5264 h 10000"/>
                <a:gd name="connsiteX47" fmla="*/ 2209 w 10000"/>
                <a:gd name="connsiteY47" fmla="*/ 5253 h 10000"/>
                <a:gd name="connsiteX48" fmla="*/ 2221 w 10000"/>
                <a:gd name="connsiteY48" fmla="*/ 5253 h 10000"/>
                <a:gd name="connsiteX49" fmla="*/ 2233 w 10000"/>
                <a:gd name="connsiteY49" fmla="*/ 5253 h 10000"/>
                <a:gd name="connsiteX50" fmla="*/ 2233 w 10000"/>
                <a:gd name="connsiteY50" fmla="*/ 5241 h 10000"/>
                <a:gd name="connsiteX51" fmla="*/ 2245 w 10000"/>
                <a:gd name="connsiteY51" fmla="*/ 5241 h 10000"/>
                <a:gd name="connsiteX52" fmla="*/ 2257 w 10000"/>
                <a:gd name="connsiteY52" fmla="*/ 5253 h 10000"/>
                <a:gd name="connsiteX53" fmla="*/ 2886 w 10000"/>
                <a:gd name="connsiteY53" fmla="*/ 5253 h 10000"/>
                <a:gd name="connsiteX54" fmla="*/ 2886 w 10000"/>
                <a:gd name="connsiteY54" fmla="*/ 5253 h 10000"/>
                <a:gd name="connsiteX55" fmla="*/ 2898 w 10000"/>
                <a:gd name="connsiteY55" fmla="*/ 5264 h 10000"/>
                <a:gd name="connsiteX56" fmla="*/ 2922 w 10000"/>
                <a:gd name="connsiteY56" fmla="*/ 5286 h 10000"/>
                <a:gd name="connsiteX57" fmla="*/ 3112 w 10000"/>
                <a:gd name="connsiteY57" fmla="*/ 5582 h 10000"/>
                <a:gd name="connsiteX58" fmla="*/ 3112 w 10000"/>
                <a:gd name="connsiteY58" fmla="*/ 5582 h 10000"/>
                <a:gd name="connsiteX59" fmla="*/ 3124 w 10000"/>
                <a:gd name="connsiteY59" fmla="*/ 5648 h 10000"/>
                <a:gd name="connsiteX60" fmla="*/ 3171 w 10000"/>
                <a:gd name="connsiteY60" fmla="*/ 6163 h 10000"/>
                <a:gd name="connsiteX61" fmla="*/ 3183 w 10000"/>
                <a:gd name="connsiteY61" fmla="*/ 6239 h 10000"/>
                <a:gd name="connsiteX62" fmla="*/ 3492 w 10000"/>
                <a:gd name="connsiteY62" fmla="*/ 6337 h 10000"/>
                <a:gd name="connsiteX63" fmla="*/ 3456 w 10000"/>
                <a:gd name="connsiteY63" fmla="*/ 5636 h 10000"/>
                <a:gd name="connsiteX64" fmla="*/ 3456 w 10000"/>
                <a:gd name="connsiteY64" fmla="*/ 5636 h 10000"/>
                <a:gd name="connsiteX65" fmla="*/ 3753 w 10000"/>
                <a:gd name="connsiteY65" fmla="*/ 5582 h 10000"/>
                <a:gd name="connsiteX66" fmla="*/ 3765 w 10000"/>
                <a:gd name="connsiteY66" fmla="*/ 5582 h 10000"/>
                <a:gd name="connsiteX67" fmla="*/ 3765 w 10000"/>
                <a:gd name="connsiteY67" fmla="*/ 5593 h 10000"/>
                <a:gd name="connsiteX68" fmla="*/ 3729 w 10000"/>
                <a:gd name="connsiteY68" fmla="*/ 5900 h 10000"/>
                <a:gd name="connsiteX69" fmla="*/ 3919 w 10000"/>
                <a:gd name="connsiteY69" fmla="*/ 6228 h 10000"/>
                <a:gd name="connsiteX70" fmla="*/ 4097 w 10000"/>
                <a:gd name="connsiteY70" fmla="*/ 6217 h 10000"/>
                <a:gd name="connsiteX71" fmla="*/ 4287 w 10000"/>
                <a:gd name="connsiteY71" fmla="*/ 6195 h 10000"/>
                <a:gd name="connsiteX72" fmla="*/ 4299 w 10000"/>
                <a:gd name="connsiteY72" fmla="*/ 6206 h 10000"/>
                <a:gd name="connsiteX73" fmla="*/ 4347 w 10000"/>
                <a:gd name="connsiteY73" fmla="*/ 6535 h 10000"/>
                <a:gd name="connsiteX74" fmla="*/ 4394 w 10000"/>
                <a:gd name="connsiteY74" fmla="*/ 6678 h 10000"/>
                <a:gd name="connsiteX75" fmla="*/ 4596 w 10000"/>
                <a:gd name="connsiteY75" fmla="*/ 7138 h 10000"/>
                <a:gd name="connsiteX76" fmla="*/ 4608 w 10000"/>
                <a:gd name="connsiteY76" fmla="*/ 7150 h 10000"/>
                <a:gd name="connsiteX77" fmla="*/ 4596 w 10000"/>
                <a:gd name="connsiteY77" fmla="*/ 7150 h 10000"/>
                <a:gd name="connsiteX78" fmla="*/ 4323 w 10000"/>
                <a:gd name="connsiteY78" fmla="*/ 7544 h 10000"/>
                <a:gd name="connsiteX79" fmla="*/ 4596 w 10000"/>
                <a:gd name="connsiteY79" fmla="*/ 7754 h 10000"/>
                <a:gd name="connsiteX80" fmla="*/ 5950 w 10000"/>
                <a:gd name="connsiteY80" fmla="*/ 7533 h 10000"/>
                <a:gd name="connsiteX81" fmla="*/ 6093 w 10000"/>
                <a:gd name="connsiteY81" fmla="*/ 7358 h 10000"/>
                <a:gd name="connsiteX82" fmla="*/ 6093 w 10000"/>
                <a:gd name="connsiteY82" fmla="*/ 7236 h 10000"/>
                <a:gd name="connsiteX83" fmla="*/ 5903 w 10000"/>
                <a:gd name="connsiteY83" fmla="*/ 6678 h 10000"/>
                <a:gd name="connsiteX84" fmla="*/ 5903 w 10000"/>
                <a:gd name="connsiteY84" fmla="*/ 6678 h 10000"/>
                <a:gd name="connsiteX85" fmla="*/ 5903 w 10000"/>
                <a:gd name="connsiteY85" fmla="*/ 6678 h 10000"/>
                <a:gd name="connsiteX86" fmla="*/ 6200 w 10000"/>
                <a:gd name="connsiteY86" fmla="*/ 6722 h 10000"/>
                <a:gd name="connsiteX87" fmla="*/ 6271 w 10000"/>
                <a:gd name="connsiteY87" fmla="*/ 6733 h 10000"/>
                <a:gd name="connsiteX88" fmla="*/ 6271 w 10000"/>
                <a:gd name="connsiteY88" fmla="*/ 6733 h 10000"/>
                <a:gd name="connsiteX89" fmla="*/ 6330 w 10000"/>
                <a:gd name="connsiteY89" fmla="*/ 7051 h 10000"/>
                <a:gd name="connsiteX90" fmla="*/ 6580 w 10000"/>
                <a:gd name="connsiteY90" fmla="*/ 6832 h 10000"/>
                <a:gd name="connsiteX91" fmla="*/ 6591 w 10000"/>
                <a:gd name="connsiteY91" fmla="*/ 6832 h 10000"/>
                <a:gd name="connsiteX92" fmla="*/ 6841 w 10000"/>
                <a:gd name="connsiteY92" fmla="*/ 6821 h 10000"/>
                <a:gd name="connsiteX93" fmla="*/ 6841 w 10000"/>
                <a:gd name="connsiteY93" fmla="*/ 6832 h 10000"/>
                <a:gd name="connsiteX94" fmla="*/ 6924 w 10000"/>
                <a:gd name="connsiteY94" fmla="*/ 6964 h 10000"/>
                <a:gd name="connsiteX95" fmla="*/ 6924 w 10000"/>
                <a:gd name="connsiteY95" fmla="*/ 6964 h 10000"/>
                <a:gd name="connsiteX96" fmla="*/ 6865 w 10000"/>
                <a:gd name="connsiteY96" fmla="*/ 7018 h 10000"/>
                <a:gd name="connsiteX97" fmla="*/ 6770 w 10000"/>
                <a:gd name="connsiteY97" fmla="*/ 7073 h 10000"/>
                <a:gd name="connsiteX98" fmla="*/ 6912 w 10000"/>
                <a:gd name="connsiteY98" fmla="*/ 7204 h 10000"/>
                <a:gd name="connsiteX99" fmla="*/ 7292 w 10000"/>
                <a:gd name="connsiteY99" fmla="*/ 7095 h 10000"/>
                <a:gd name="connsiteX100" fmla="*/ 7506 w 10000"/>
                <a:gd name="connsiteY100" fmla="*/ 6887 h 10000"/>
                <a:gd name="connsiteX101" fmla="*/ 7447 w 10000"/>
                <a:gd name="connsiteY101" fmla="*/ 6667 h 10000"/>
                <a:gd name="connsiteX102" fmla="*/ 7411 w 10000"/>
                <a:gd name="connsiteY102" fmla="*/ 6547 h 10000"/>
                <a:gd name="connsiteX103" fmla="*/ 7375 w 10000"/>
                <a:gd name="connsiteY103" fmla="*/ 6414 h 10000"/>
                <a:gd name="connsiteX104" fmla="*/ 7375 w 10000"/>
                <a:gd name="connsiteY104" fmla="*/ 6152 h 10000"/>
                <a:gd name="connsiteX105" fmla="*/ 7375 w 10000"/>
                <a:gd name="connsiteY105" fmla="*/ 6140 h 10000"/>
                <a:gd name="connsiteX106" fmla="*/ 7375 w 10000"/>
                <a:gd name="connsiteY106" fmla="*/ 6119 h 10000"/>
                <a:gd name="connsiteX107" fmla="*/ 7375 w 10000"/>
                <a:gd name="connsiteY107" fmla="*/ 6119 h 10000"/>
                <a:gd name="connsiteX108" fmla="*/ 7625 w 10000"/>
                <a:gd name="connsiteY108" fmla="*/ 5636 h 10000"/>
                <a:gd name="connsiteX109" fmla="*/ 7637 w 10000"/>
                <a:gd name="connsiteY109" fmla="*/ 5636 h 10000"/>
                <a:gd name="connsiteX110" fmla="*/ 7637 w 10000"/>
                <a:gd name="connsiteY110" fmla="*/ 5636 h 10000"/>
                <a:gd name="connsiteX111" fmla="*/ 7684 w 10000"/>
                <a:gd name="connsiteY111" fmla="*/ 5724 h 10000"/>
                <a:gd name="connsiteX112" fmla="*/ 7684 w 10000"/>
                <a:gd name="connsiteY112" fmla="*/ 5724 h 10000"/>
                <a:gd name="connsiteX113" fmla="*/ 7684 w 10000"/>
                <a:gd name="connsiteY113" fmla="*/ 5846 h 10000"/>
                <a:gd name="connsiteX114" fmla="*/ 7827 w 10000"/>
                <a:gd name="connsiteY114" fmla="*/ 6601 h 10000"/>
                <a:gd name="connsiteX115" fmla="*/ 7862 w 10000"/>
                <a:gd name="connsiteY115" fmla="*/ 6778 h 10000"/>
                <a:gd name="connsiteX116" fmla="*/ 7993 w 10000"/>
                <a:gd name="connsiteY116" fmla="*/ 6701 h 10000"/>
                <a:gd name="connsiteX117" fmla="*/ 7945 w 10000"/>
                <a:gd name="connsiteY117" fmla="*/ 6054 h 10000"/>
                <a:gd name="connsiteX118" fmla="*/ 7945 w 10000"/>
                <a:gd name="connsiteY118" fmla="*/ 6042 h 10000"/>
                <a:gd name="connsiteX119" fmla="*/ 7945 w 10000"/>
                <a:gd name="connsiteY119" fmla="*/ 6054 h 10000"/>
                <a:gd name="connsiteX120" fmla="*/ 8100 w 10000"/>
                <a:gd name="connsiteY120" fmla="*/ 6458 h 10000"/>
                <a:gd name="connsiteX121" fmla="*/ 8195 w 10000"/>
                <a:gd name="connsiteY121" fmla="*/ 6667 h 10000"/>
                <a:gd name="connsiteX122" fmla="*/ 8230 w 10000"/>
                <a:gd name="connsiteY122" fmla="*/ 6119 h 10000"/>
                <a:gd name="connsiteX123" fmla="*/ 8171 w 10000"/>
                <a:gd name="connsiteY123" fmla="*/ 5691 h 10000"/>
                <a:gd name="connsiteX124" fmla="*/ 8171 w 10000"/>
                <a:gd name="connsiteY124" fmla="*/ 5691 h 10000"/>
                <a:gd name="connsiteX125" fmla="*/ 8302 w 10000"/>
                <a:gd name="connsiteY125" fmla="*/ 5472 h 10000"/>
                <a:gd name="connsiteX126" fmla="*/ 8397 w 10000"/>
                <a:gd name="connsiteY126" fmla="*/ 5088 h 10000"/>
                <a:gd name="connsiteX127" fmla="*/ 8409 w 10000"/>
                <a:gd name="connsiteY127" fmla="*/ 5088 h 10000"/>
                <a:gd name="connsiteX128" fmla="*/ 8527 w 10000"/>
                <a:gd name="connsiteY128" fmla="*/ 4584 h 10000"/>
                <a:gd name="connsiteX129" fmla="*/ 8527 w 10000"/>
                <a:gd name="connsiteY129" fmla="*/ 4584 h 10000"/>
                <a:gd name="connsiteX130" fmla="*/ 8682 w 10000"/>
                <a:gd name="connsiteY130" fmla="*/ 4408 h 10000"/>
                <a:gd name="connsiteX131" fmla="*/ 8777 w 10000"/>
                <a:gd name="connsiteY131" fmla="*/ 4090 h 10000"/>
                <a:gd name="connsiteX132" fmla="*/ 8860 w 10000"/>
                <a:gd name="connsiteY132" fmla="*/ 3849 h 10000"/>
                <a:gd name="connsiteX133" fmla="*/ 8860 w 10000"/>
                <a:gd name="connsiteY133" fmla="*/ 3838 h 10000"/>
                <a:gd name="connsiteX134" fmla="*/ 8943 w 10000"/>
                <a:gd name="connsiteY134" fmla="*/ 3608 h 10000"/>
                <a:gd name="connsiteX135" fmla="*/ 8955 w 10000"/>
                <a:gd name="connsiteY135" fmla="*/ 3586 h 10000"/>
                <a:gd name="connsiteX136" fmla="*/ 8955 w 10000"/>
                <a:gd name="connsiteY136" fmla="*/ 3586 h 10000"/>
                <a:gd name="connsiteX137" fmla="*/ 8955 w 10000"/>
                <a:gd name="connsiteY137" fmla="*/ 3586 h 10000"/>
                <a:gd name="connsiteX138" fmla="*/ 8979 w 10000"/>
                <a:gd name="connsiteY138" fmla="*/ 3608 h 10000"/>
                <a:gd name="connsiteX139" fmla="*/ 9204 w 10000"/>
                <a:gd name="connsiteY139" fmla="*/ 3849 h 10000"/>
                <a:gd name="connsiteX140" fmla="*/ 9608 w 10000"/>
                <a:gd name="connsiteY140" fmla="*/ 4112 h 10000"/>
                <a:gd name="connsiteX141" fmla="*/ 9774 w 10000"/>
                <a:gd name="connsiteY141" fmla="*/ 3751 h 10000"/>
                <a:gd name="connsiteX142" fmla="*/ 9810 w 10000"/>
                <a:gd name="connsiteY142" fmla="*/ 3663 h 10000"/>
                <a:gd name="connsiteX143" fmla="*/ 10000 w 10000"/>
                <a:gd name="connsiteY143" fmla="*/ 3312 h 10000"/>
                <a:gd name="connsiteX144" fmla="*/ 9929 w 10000"/>
                <a:gd name="connsiteY144" fmla="*/ 3191 h 10000"/>
                <a:gd name="connsiteX145" fmla="*/ 9822 w 10000"/>
                <a:gd name="connsiteY145" fmla="*/ 3005 h 10000"/>
                <a:gd name="connsiteX146" fmla="*/ 9810 w 10000"/>
                <a:gd name="connsiteY146" fmla="*/ 2973 h 10000"/>
                <a:gd name="connsiteX147" fmla="*/ 9762 w 10000"/>
                <a:gd name="connsiteY147" fmla="*/ 2885 h 10000"/>
                <a:gd name="connsiteX148" fmla="*/ 9762 w 10000"/>
                <a:gd name="connsiteY148" fmla="*/ 2885 h 10000"/>
                <a:gd name="connsiteX149" fmla="*/ 9739 w 10000"/>
                <a:gd name="connsiteY149" fmla="*/ 2731 h 10000"/>
                <a:gd name="connsiteX150" fmla="*/ 9739 w 10000"/>
                <a:gd name="connsiteY150" fmla="*/ 2719 h 10000"/>
                <a:gd name="connsiteX151" fmla="*/ 9739 w 10000"/>
                <a:gd name="connsiteY151" fmla="*/ 2622 h 10000"/>
                <a:gd name="connsiteX152" fmla="*/ 9715 w 10000"/>
                <a:gd name="connsiteY152" fmla="*/ 2446 h 10000"/>
                <a:gd name="connsiteX153" fmla="*/ 9727 w 10000"/>
                <a:gd name="connsiteY153" fmla="*/ 2304 h 10000"/>
                <a:gd name="connsiteX154" fmla="*/ 9810 w 10000"/>
                <a:gd name="connsiteY154" fmla="*/ 2106 h 10000"/>
                <a:gd name="connsiteX155" fmla="*/ 9917 w 10000"/>
                <a:gd name="connsiteY155" fmla="*/ 1832 h 10000"/>
                <a:gd name="connsiteX156" fmla="*/ 9929 w 10000"/>
                <a:gd name="connsiteY156" fmla="*/ 1733 h 10000"/>
                <a:gd name="connsiteX157" fmla="*/ 9869 w 10000"/>
                <a:gd name="connsiteY157" fmla="*/ 1580 h 10000"/>
                <a:gd name="connsiteX158" fmla="*/ 9050 w 10000"/>
                <a:gd name="connsiteY158" fmla="*/ 1339 h 10000"/>
                <a:gd name="connsiteX159" fmla="*/ 9050 w 10000"/>
                <a:gd name="connsiteY159" fmla="*/ 1339 h 10000"/>
                <a:gd name="connsiteX160" fmla="*/ 9002 w 10000"/>
                <a:gd name="connsiteY160" fmla="*/ 1284 h 10000"/>
                <a:gd name="connsiteX161" fmla="*/ 9002 w 10000"/>
                <a:gd name="connsiteY161" fmla="*/ 1273 h 10000"/>
                <a:gd name="connsiteX162" fmla="*/ 8884 w 10000"/>
                <a:gd name="connsiteY162" fmla="*/ 1087 h 10000"/>
                <a:gd name="connsiteX163" fmla="*/ 8872 w 10000"/>
                <a:gd name="connsiteY163" fmla="*/ 1065 h 10000"/>
                <a:gd name="connsiteX164" fmla="*/ 8812 w 10000"/>
                <a:gd name="connsiteY164" fmla="*/ 911 h 10000"/>
                <a:gd name="connsiteX165" fmla="*/ 8266 w 10000"/>
                <a:gd name="connsiteY165" fmla="*/ 0 h 10000"/>
                <a:gd name="connsiteX0" fmla="*/ 487 w 10000"/>
                <a:gd name="connsiteY0" fmla="*/ 9089 h 9089"/>
                <a:gd name="connsiteX1" fmla="*/ 582 w 10000"/>
                <a:gd name="connsiteY1" fmla="*/ 9002 h 9089"/>
                <a:gd name="connsiteX2" fmla="*/ 1176 w 10000"/>
                <a:gd name="connsiteY2" fmla="*/ 8430 h 9089"/>
                <a:gd name="connsiteX3" fmla="*/ 1140 w 10000"/>
                <a:gd name="connsiteY3" fmla="*/ 8113 h 9089"/>
                <a:gd name="connsiteX4" fmla="*/ 1057 w 10000"/>
                <a:gd name="connsiteY4" fmla="*/ 8123 h 9089"/>
                <a:gd name="connsiteX5" fmla="*/ 582 w 10000"/>
                <a:gd name="connsiteY5" fmla="*/ 8158 h 9089"/>
                <a:gd name="connsiteX6" fmla="*/ 0 w 10000"/>
                <a:gd name="connsiteY6" fmla="*/ 8212 h 9089"/>
                <a:gd name="connsiteX7" fmla="*/ 0 w 10000"/>
                <a:gd name="connsiteY7" fmla="*/ 8200 h 9089"/>
                <a:gd name="connsiteX8" fmla="*/ 0 w 10000"/>
                <a:gd name="connsiteY8" fmla="*/ 8200 h 9089"/>
                <a:gd name="connsiteX9" fmla="*/ 202 w 10000"/>
                <a:gd name="connsiteY9" fmla="*/ 7586 h 9089"/>
                <a:gd name="connsiteX10" fmla="*/ 202 w 10000"/>
                <a:gd name="connsiteY10" fmla="*/ 7586 h 9089"/>
                <a:gd name="connsiteX11" fmla="*/ 214 w 10000"/>
                <a:gd name="connsiteY11" fmla="*/ 7586 h 9089"/>
                <a:gd name="connsiteX12" fmla="*/ 677 w 10000"/>
                <a:gd name="connsiteY12" fmla="*/ 7883 h 9089"/>
                <a:gd name="connsiteX13" fmla="*/ 1010 w 10000"/>
                <a:gd name="connsiteY13" fmla="*/ 7895 h 9089"/>
                <a:gd name="connsiteX14" fmla="*/ 1128 w 10000"/>
                <a:gd name="connsiteY14" fmla="*/ 7774 h 9089"/>
                <a:gd name="connsiteX15" fmla="*/ 1128 w 10000"/>
                <a:gd name="connsiteY15" fmla="*/ 7466 h 9089"/>
                <a:gd name="connsiteX16" fmla="*/ 1164 w 10000"/>
                <a:gd name="connsiteY16" fmla="*/ 7313 h 9089"/>
                <a:gd name="connsiteX17" fmla="*/ 1164 w 10000"/>
                <a:gd name="connsiteY17" fmla="*/ 7301 h 9089"/>
                <a:gd name="connsiteX18" fmla="*/ 1176 w 10000"/>
                <a:gd name="connsiteY18" fmla="*/ 7301 h 9089"/>
                <a:gd name="connsiteX19" fmla="*/ 1390 w 10000"/>
                <a:gd name="connsiteY19" fmla="*/ 7410 h 9089"/>
                <a:gd name="connsiteX20" fmla="*/ 1675 w 10000"/>
                <a:gd name="connsiteY20" fmla="*/ 7115 h 9089"/>
                <a:gd name="connsiteX21" fmla="*/ 1770 w 10000"/>
                <a:gd name="connsiteY21" fmla="*/ 6952 h 9089"/>
                <a:gd name="connsiteX22" fmla="*/ 1781 w 10000"/>
                <a:gd name="connsiteY22" fmla="*/ 6929 h 9089"/>
                <a:gd name="connsiteX23" fmla="*/ 1793 w 10000"/>
                <a:gd name="connsiteY23" fmla="*/ 6907 h 9089"/>
                <a:gd name="connsiteX24" fmla="*/ 1805 w 10000"/>
                <a:gd name="connsiteY24" fmla="*/ 6907 h 9089"/>
                <a:gd name="connsiteX25" fmla="*/ 1805 w 10000"/>
                <a:gd name="connsiteY25" fmla="*/ 6907 h 9089"/>
                <a:gd name="connsiteX26" fmla="*/ 2150 w 10000"/>
                <a:gd name="connsiteY26" fmla="*/ 7083 h 9089"/>
                <a:gd name="connsiteX27" fmla="*/ 2542 w 10000"/>
                <a:gd name="connsiteY27" fmla="*/ 6962 h 9089"/>
                <a:gd name="connsiteX28" fmla="*/ 2779 w 10000"/>
                <a:gd name="connsiteY28" fmla="*/ 6798 h 9089"/>
                <a:gd name="connsiteX29" fmla="*/ 3076 w 10000"/>
                <a:gd name="connsiteY29" fmla="*/ 6600 h 9089"/>
                <a:gd name="connsiteX30" fmla="*/ 3195 w 10000"/>
                <a:gd name="connsiteY30" fmla="*/ 6380 h 9089"/>
                <a:gd name="connsiteX31" fmla="*/ 3195 w 10000"/>
                <a:gd name="connsiteY31" fmla="*/ 6370 h 9089"/>
                <a:gd name="connsiteX32" fmla="*/ 3385 w 10000"/>
                <a:gd name="connsiteY32" fmla="*/ 6227 h 9089"/>
                <a:gd name="connsiteX33" fmla="*/ 3397 w 10000"/>
                <a:gd name="connsiteY33" fmla="*/ 6227 h 9089"/>
                <a:gd name="connsiteX34" fmla="*/ 3800 w 10000"/>
                <a:gd name="connsiteY34" fmla="*/ 6239 h 9089"/>
                <a:gd name="connsiteX35" fmla="*/ 3634 w 10000"/>
                <a:gd name="connsiteY35" fmla="*/ 5954 h 9089"/>
                <a:gd name="connsiteX36" fmla="*/ 3397 w 10000"/>
                <a:gd name="connsiteY36" fmla="*/ 5603 h 9089"/>
                <a:gd name="connsiteX37" fmla="*/ 3266 w 10000"/>
                <a:gd name="connsiteY37" fmla="*/ 5569 h 9089"/>
                <a:gd name="connsiteX38" fmla="*/ 3088 w 10000"/>
                <a:gd name="connsiteY38" fmla="*/ 5525 h 9089"/>
                <a:gd name="connsiteX39" fmla="*/ 3076 w 10000"/>
                <a:gd name="connsiteY39" fmla="*/ 5525 h 9089"/>
                <a:gd name="connsiteX40" fmla="*/ 2779 w 10000"/>
                <a:gd name="connsiteY40" fmla="*/ 5218 h 9089"/>
                <a:gd name="connsiteX41" fmla="*/ 2779 w 10000"/>
                <a:gd name="connsiteY41" fmla="*/ 5218 h 9089"/>
                <a:gd name="connsiteX42" fmla="*/ 2791 w 10000"/>
                <a:gd name="connsiteY42" fmla="*/ 4946 h 9089"/>
                <a:gd name="connsiteX43" fmla="*/ 2542 w 10000"/>
                <a:gd name="connsiteY43" fmla="*/ 4693 h 9089"/>
                <a:gd name="connsiteX44" fmla="*/ 2221 w 10000"/>
                <a:gd name="connsiteY44" fmla="*/ 4363 h 9089"/>
                <a:gd name="connsiteX45" fmla="*/ 2209 w 10000"/>
                <a:gd name="connsiteY45" fmla="*/ 4353 h 9089"/>
                <a:gd name="connsiteX46" fmla="*/ 2209 w 10000"/>
                <a:gd name="connsiteY46" fmla="*/ 4353 h 9089"/>
                <a:gd name="connsiteX47" fmla="*/ 2209 w 10000"/>
                <a:gd name="connsiteY47" fmla="*/ 4342 h 9089"/>
                <a:gd name="connsiteX48" fmla="*/ 2221 w 10000"/>
                <a:gd name="connsiteY48" fmla="*/ 4342 h 9089"/>
                <a:gd name="connsiteX49" fmla="*/ 2233 w 10000"/>
                <a:gd name="connsiteY49" fmla="*/ 4342 h 9089"/>
                <a:gd name="connsiteX50" fmla="*/ 2233 w 10000"/>
                <a:gd name="connsiteY50" fmla="*/ 4330 h 9089"/>
                <a:gd name="connsiteX51" fmla="*/ 2245 w 10000"/>
                <a:gd name="connsiteY51" fmla="*/ 4330 h 9089"/>
                <a:gd name="connsiteX52" fmla="*/ 2257 w 10000"/>
                <a:gd name="connsiteY52" fmla="*/ 4342 h 9089"/>
                <a:gd name="connsiteX53" fmla="*/ 2886 w 10000"/>
                <a:gd name="connsiteY53" fmla="*/ 4342 h 9089"/>
                <a:gd name="connsiteX54" fmla="*/ 2886 w 10000"/>
                <a:gd name="connsiteY54" fmla="*/ 4342 h 9089"/>
                <a:gd name="connsiteX55" fmla="*/ 2898 w 10000"/>
                <a:gd name="connsiteY55" fmla="*/ 4353 h 9089"/>
                <a:gd name="connsiteX56" fmla="*/ 2922 w 10000"/>
                <a:gd name="connsiteY56" fmla="*/ 4375 h 9089"/>
                <a:gd name="connsiteX57" fmla="*/ 3112 w 10000"/>
                <a:gd name="connsiteY57" fmla="*/ 4671 h 9089"/>
                <a:gd name="connsiteX58" fmla="*/ 3112 w 10000"/>
                <a:gd name="connsiteY58" fmla="*/ 4671 h 9089"/>
                <a:gd name="connsiteX59" fmla="*/ 3124 w 10000"/>
                <a:gd name="connsiteY59" fmla="*/ 4737 h 9089"/>
                <a:gd name="connsiteX60" fmla="*/ 3171 w 10000"/>
                <a:gd name="connsiteY60" fmla="*/ 5252 h 9089"/>
                <a:gd name="connsiteX61" fmla="*/ 3183 w 10000"/>
                <a:gd name="connsiteY61" fmla="*/ 5328 h 9089"/>
                <a:gd name="connsiteX62" fmla="*/ 3492 w 10000"/>
                <a:gd name="connsiteY62" fmla="*/ 5426 h 9089"/>
                <a:gd name="connsiteX63" fmla="*/ 3456 w 10000"/>
                <a:gd name="connsiteY63" fmla="*/ 4725 h 9089"/>
                <a:gd name="connsiteX64" fmla="*/ 3456 w 10000"/>
                <a:gd name="connsiteY64" fmla="*/ 4725 h 9089"/>
                <a:gd name="connsiteX65" fmla="*/ 3753 w 10000"/>
                <a:gd name="connsiteY65" fmla="*/ 4671 h 9089"/>
                <a:gd name="connsiteX66" fmla="*/ 3765 w 10000"/>
                <a:gd name="connsiteY66" fmla="*/ 4671 h 9089"/>
                <a:gd name="connsiteX67" fmla="*/ 3765 w 10000"/>
                <a:gd name="connsiteY67" fmla="*/ 4682 h 9089"/>
                <a:gd name="connsiteX68" fmla="*/ 3729 w 10000"/>
                <a:gd name="connsiteY68" fmla="*/ 4989 h 9089"/>
                <a:gd name="connsiteX69" fmla="*/ 3919 w 10000"/>
                <a:gd name="connsiteY69" fmla="*/ 5317 h 9089"/>
                <a:gd name="connsiteX70" fmla="*/ 4097 w 10000"/>
                <a:gd name="connsiteY70" fmla="*/ 5306 h 9089"/>
                <a:gd name="connsiteX71" fmla="*/ 4287 w 10000"/>
                <a:gd name="connsiteY71" fmla="*/ 5284 h 9089"/>
                <a:gd name="connsiteX72" fmla="*/ 4299 w 10000"/>
                <a:gd name="connsiteY72" fmla="*/ 5295 h 9089"/>
                <a:gd name="connsiteX73" fmla="*/ 4347 w 10000"/>
                <a:gd name="connsiteY73" fmla="*/ 5624 h 9089"/>
                <a:gd name="connsiteX74" fmla="*/ 4394 w 10000"/>
                <a:gd name="connsiteY74" fmla="*/ 5767 h 9089"/>
                <a:gd name="connsiteX75" fmla="*/ 4596 w 10000"/>
                <a:gd name="connsiteY75" fmla="*/ 6227 h 9089"/>
                <a:gd name="connsiteX76" fmla="*/ 4608 w 10000"/>
                <a:gd name="connsiteY76" fmla="*/ 6239 h 9089"/>
                <a:gd name="connsiteX77" fmla="*/ 4596 w 10000"/>
                <a:gd name="connsiteY77" fmla="*/ 6239 h 9089"/>
                <a:gd name="connsiteX78" fmla="*/ 4323 w 10000"/>
                <a:gd name="connsiteY78" fmla="*/ 6633 h 9089"/>
                <a:gd name="connsiteX79" fmla="*/ 4596 w 10000"/>
                <a:gd name="connsiteY79" fmla="*/ 6843 h 9089"/>
                <a:gd name="connsiteX80" fmla="*/ 5950 w 10000"/>
                <a:gd name="connsiteY80" fmla="*/ 6622 h 9089"/>
                <a:gd name="connsiteX81" fmla="*/ 6093 w 10000"/>
                <a:gd name="connsiteY81" fmla="*/ 6447 h 9089"/>
                <a:gd name="connsiteX82" fmla="*/ 6093 w 10000"/>
                <a:gd name="connsiteY82" fmla="*/ 6325 h 9089"/>
                <a:gd name="connsiteX83" fmla="*/ 5903 w 10000"/>
                <a:gd name="connsiteY83" fmla="*/ 5767 h 9089"/>
                <a:gd name="connsiteX84" fmla="*/ 5903 w 10000"/>
                <a:gd name="connsiteY84" fmla="*/ 5767 h 9089"/>
                <a:gd name="connsiteX85" fmla="*/ 5903 w 10000"/>
                <a:gd name="connsiteY85" fmla="*/ 5767 h 9089"/>
                <a:gd name="connsiteX86" fmla="*/ 6200 w 10000"/>
                <a:gd name="connsiteY86" fmla="*/ 5811 h 9089"/>
                <a:gd name="connsiteX87" fmla="*/ 6271 w 10000"/>
                <a:gd name="connsiteY87" fmla="*/ 5822 h 9089"/>
                <a:gd name="connsiteX88" fmla="*/ 6271 w 10000"/>
                <a:gd name="connsiteY88" fmla="*/ 5822 h 9089"/>
                <a:gd name="connsiteX89" fmla="*/ 6330 w 10000"/>
                <a:gd name="connsiteY89" fmla="*/ 6140 h 9089"/>
                <a:gd name="connsiteX90" fmla="*/ 6580 w 10000"/>
                <a:gd name="connsiteY90" fmla="*/ 5921 h 9089"/>
                <a:gd name="connsiteX91" fmla="*/ 6591 w 10000"/>
                <a:gd name="connsiteY91" fmla="*/ 5921 h 9089"/>
                <a:gd name="connsiteX92" fmla="*/ 6841 w 10000"/>
                <a:gd name="connsiteY92" fmla="*/ 5910 h 9089"/>
                <a:gd name="connsiteX93" fmla="*/ 6841 w 10000"/>
                <a:gd name="connsiteY93" fmla="*/ 5921 h 9089"/>
                <a:gd name="connsiteX94" fmla="*/ 6924 w 10000"/>
                <a:gd name="connsiteY94" fmla="*/ 6053 h 9089"/>
                <a:gd name="connsiteX95" fmla="*/ 6924 w 10000"/>
                <a:gd name="connsiteY95" fmla="*/ 6053 h 9089"/>
                <a:gd name="connsiteX96" fmla="*/ 6865 w 10000"/>
                <a:gd name="connsiteY96" fmla="*/ 6107 h 9089"/>
                <a:gd name="connsiteX97" fmla="*/ 6770 w 10000"/>
                <a:gd name="connsiteY97" fmla="*/ 6162 h 9089"/>
                <a:gd name="connsiteX98" fmla="*/ 6912 w 10000"/>
                <a:gd name="connsiteY98" fmla="*/ 6293 h 9089"/>
                <a:gd name="connsiteX99" fmla="*/ 7292 w 10000"/>
                <a:gd name="connsiteY99" fmla="*/ 6184 h 9089"/>
                <a:gd name="connsiteX100" fmla="*/ 7506 w 10000"/>
                <a:gd name="connsiteY100" fmla="*/ 5976 h 9089"/>
                <a:gd name="connsiteX101" fmla="*/ 7447 w 10000"/>
                <a:gd name="connsiteY101" fmla="*/ 5756 h 9089"/>
                <a:gd name="connsiteX102" fmla="*/ 7411 w 10000"/>
                <a:gd name="connsiteY102" fmla="*/ 5636 h 9089"/>
                <a:gd name="connsiteX103" fmla="*/ 7375 w 10000"/>
                <a:gd name="connsiteY103" fmla="*/ 5503 h 9089"/>
                <a:gd name="connsiteX104" fmla="*/ 7375 w 10000"/>
                <a:gd name="connsiteY104" fmla="*/ 5241 h 9089"/>
                <a:gd name="connsiteX105" fmla="*/ 7375 w 10000"/>
                <a:gd name="connsiteY105" fmla="*/ 5229 h 9089"/>
                <a:gd name="connsiteX106" fmla="*/ 7375 w 10000"/>
                <a:gd name="connsiteY106" fmla="*/ 5208 h 9089"/>
                <a:gd name="connsiteX107" fmla="*/ 7375 w 10000"/>
                <a:gd name="connsiteY107" fmla="*/ 5208 h 9089"/>
                <a:gd name="connsiteX108" fmla="*/ 7625 w 10000"/>
                <a:gd name="connsiteY108" fmla="*/ 4725 h 9089"/>
                <a:gd name="connsiteX109" fmla="*/ 7637 w 10000"/>
                <a:gd name="connsiteY109" fmla="*/ 4725 h 9089"/>
                <a:gd name="connsiteX110" fmla="*/ 7637 w 10000"/>
                <a:gd name="connsiteY110" fmla="*/ 4725 h 9089"/>
                <a:gd name="connsiteX111" fmla="*/ 7684 w 10000"/>
                <a:gd name="connsiteY111" fmla="*/ 4813 h 9089"/>
                <a:gd name="connsiteX112" fmla="*/ 7684 w 10000"/>
                <a:gd name="connsiteY112" fmla="*/ 4813 h 9089"/>
                <a:gd name="connsiteX113" fmla="*/ 7684 w 10000"/>
                <a:gd name="connsiteY113" fmla="*/ 4935 h 9089"/>
                <a:gd name="connsiteX114" fmla="*/ 7827 w 10000"/>
                <a:gd name="connsiteY114" fmla="*/ 5690 h 9089"/>
                <a:gd name="connsiteX115" fmla="*/ 7862 w 10000"/>
                <a:gd name="connsiteY115" fmla="*/ 5867 h 9089"/>
                <a:gd name="connsiteX116" fmla="*/ 7993 w 10000"/>
                <a:gd name="connsiteY116" fmla="*/ 5790 h 9089"/>
                <a:gd name="connsiteX117" fmla="*/ 7945 w 10000"/>
                <a:gd name="connsiteY117" fmla="*/ 5143 h 9089"/>
                <a:gd name="connsiteX118" fmla="*/ 7945 w 10000"/>
                <a:gd name="connsiteY118" fmla="*/ 5131 h 9089"/>
                <a:gd name="connsiteX119" fmla="*/ 7945 w 10000"/>
                <a:gd name="connsiteY119" fmla="*/ 5143 h 9089"/>
                <a:gd name="connsiteX120" fmla="*/ 8100 w 10000"/>
                <a:gd name="connsiteY120" fmla="*/ 5547 h 9089"/>
                <a:gd name="connsiteX121" fmla="*/ 8195 w 10000"/>
                <a:gd name="connsiteY121" fmla="*/ 5756 h 9089"/>
                <a:gd name="connsiteX122" fmla="*/ 8230 w 10000"/>
                <a:gd name="connsiteY122" fmla="*/ 5208 h 9089"/>
                <a:gd name="connsiteX123" fmla="*/ 8171 w 10000"/>
                <a:gd name="connsiteY123" fmla="*/ 4780 h 9089"/>
                <a:gd name="connsiteX124" fmla="*/ 8171 w 10000"/>
                <a:gd name="connsiteY124" fmla="*/ 4780 h 9089"/>
                <a:gd name="connsiteX125" fmla="*/ 8302 w 10000"/>
                <a:gd name="connsiteY125" fmla="*/ 4561 h 9089"/>
                <a:gd name="connsiteX126" fmla="*/ 8397 w 10000"/>
                <a:gd name="connsiteY126" fmla="*/ 4177 h 9089"/>
                <a:gd name="connsiteX127" fmla="*/ 8409 w 10000"/>
                <a:gd name="connsiteY127" fmla="*/ 4177 h 9089"/>
                <a:gd name="connsiteX128" fmla="*/ 8527 w 10000"/>
                <a:gd name="connsiteY128" fmla="*/ 3673 h 9089"/>
                <a:gd name="connsiteX129" fmla="*/ 8527 w 10000"/>
                <a:gd name="connsiteY129" fmla="*/ 3673 h 9089"/>
                <a:gd name="connsiteX130" fmla="*/ 8682 w 10000"/>
                <a:gd name="connsiteY130" fmla="*/ 3497 h 9089"/>
                <a:gd name="connsiteX131" fmla="*/ 8777 w 10000"/>
                <a:gd name="connsiteY131" fmla="*/ 3179 h 9089"/>
                <a:gd name="connsiteX132" fmla="*/ 8860 w 10000"/>
                <a:gd name="connsiteY132" fmla="*/ 2938 h 9089"/>
                <a:gd name="connsiteX133" fmla="*/ 8860 w 10000"/>
                <a:gd name="connsiteY133" fmla="*/ 2927 h 9089"/>
                <a:gd name="connsiteX134" fmla="*/ 8943 w 10000"/>
                <a:gd name="connsiteY134" fmla="*/ 2697 h 9089"/>
                <a:gd name="connsiteX135" fmla="*/ 8955 w 10000"/>
                <a:gd name="connsiteY135" fmla="*/ 2675 h 9089"/>
                <a:gd name="connsiteX136" fmla="*/ 8955 w 10000"/>
                <a:gd name="connsiteY136" fmla="*/ 2675 h 9089"/>
                <a:gd name="connsiteX137" fmla="*/ 8955 w 10000"/>
                <a:gd name="connsiteY137" fmla="*/ 2675 h 9089"/>
                <a:gd name="connsiteX138" fmla="*/ 8979 w 10000"/>
                <a:gd name="connsiteY138" fmla="*/ 2697 h 9089"/>
                <a:gd name="connsiteX139" fmla="*/ 9204 w 10000"/>
                <a:gd name="connsiteY139" fmla="*/ 2938 h 9089"/>
                <a:gd name="connsiteX140" fmla="*/ 9608 w 10000"/>
                <a:gd name="connsiteY140" fmla="*/ 3201 h 9089"/>
                <a:gd name="connsiteX141" fmla="*/ 9774 w 10000"/>
                <a:gd name="connsiteY141" fmla="*/ 2840 h 9089"/>
                <a:gd name="connsiteX142" fmla="*/ 9810 w 10000"/>
                <a:gd name="connsiteY142" fmla="*/ 2752 h 9089"/>
                <a:gd name="connsiteX143" fmla="*/ 10000 w 10000"/>
                <a:gd name="connsiteY143" fmla="*/ 2401 h 9089"/>
                <a:gd name="connsiteX144" fmla="*/ 9929 w 10000"/>
                <a:gd name="connsiteY144" fmla="*/ 2280 h 9089"/>
                <a:gd name="connsiteX145" fmla="*/ 9822 w 10000"/>
                <a:gd name="connsiteY145" fmla="*/ 2094 h 9089"/>
                <a:gd name="connsiteX146" fmla="*/ 9810 w 10000"/>
                <a:gd name="connsiteY146" fmla="*/ 2062 h 9089"/>
                <a:gd name="connsiteX147" fmla="*/ 9762 w 10000"/>
                <a:gd name="connsiteY147" fmla="*/ 1974 h 9089"/>
                <a:gd name="connsiteX148" fmla="*/ 9762 w 10000"/>
                <a:gd name="connsiteY148" fmla="*/ 1974 h 9089"/>
                <a:gd name="connsiteX149" fmla="*/ 9739 w 10000"/>
                <a:gd name="connsiteY149" fmla="*/ 1820 h 9089"/>
                <a:gd name="connsiteX150" fmla="*/ 9739 w 10000"/>
                <a:gd name="connsiteY150" fmla="*/ 1808 h 9089"/>
                <a:gd name="connsiteX151" fmla="*/ 9739 w 10000"/>
                <a:gd name="connsiteY151" fmla="*/ 1711 h 9089"/>
                <a:gd name="connsiteX152" fmla="*/ 9715 w 10000"/>
                <a:gd name="connsiteY152" fmla="*/ 1535 h 9089"/>
                <a:gd name="connsiteX153" fmla="*/ 9727 w 10000"/>
                <a:gd name="connsiteY153" fmla="*/ 1393 h 9089"/>
                <a:gd name="connsiteX154" fmla="*/ 9810 w 10000"/>
                <a:gd name="connsiteY154" fmla="*/ 1195 h 9089"/>
                <a:gd name="connsiteX155" fmla="*/ 9917 w 10000"/>
                <a:gd name="connsiteY155" fmla="*/ 921 h 9089"/>
                <a:gd name="connsiteX156" fmla="*/ 9929 w 10000"/>
                <a:gd name="connsiteY156" fmla="*/ 822 h 9089"/>
                <a:gd name="connsiteX157" fmla="*/ 9869 w 10000"/>
                <a:gd name="connsiteY157" fmla="*/ 669 h 9089"/>
                <a:gd name="connsiteX158" fmla="*/ 9050 w 10000"/>
                <a:gd name="connsiteY158" fmla="*/ 428 h 9089"/>
                <a:gd name="connsiteX159" fmla="*/ 9050 w 10000"/>
                <a:gd name="connsiteY159" fmla="*/ 428 h 9089"/>
                <a:gd name="connsiteX160" fmla="*/ 9002 w 10000"/>
                <a:gd name="connsiteY160" fmla="*/ 373 h 9089"/>
                <a:gd name="connsiteX161" fmla="*/ 9002 w 10000"/>
                <a:gd name="connsiteY161" fmla="*/ 362 h 9089"/>
                <a:gd name="connsiteX162" fmla="*/ 8884 w 10000"/>
                <a:gd name="connsiteY162" fmla="*/ 176 h 9089"/>
                <a:gd name="connsiteX163" fmla="*/ 8872 w 10000"/>
                <a:gd name="connsiteY163" fmla="*/ 154 h 9089"/>
                <a:gd name="connsiteX164" fmla="*/ 8812 w 10000"/>
                <a:gd name="connsiteY164" fmla="*/ 0 h 9089"/>
                <a:gd name="connsiteX0" fmla="*/ 487 w 10000"/>
                <a:gd name="connsiteY0" fmla="*/ 9831 h 9831"/>
                <a:gd name="connsiteX1" fmla="*/ 582 w 10000"/>
                <a:gd name="connsiteY1" fmla="*/ 9735 h 9831"/>
                <a:gd name="connsiteX2" fmla="*/ 1176 w 10000"/>
                <a:gd name="connsiteY2" fmla="*/ 9106 h 9831"/>
                <a:gd name="connsiteX3" fmla="*/ 1140 w 10000"/>
                <a:gd name="connsiteY3" fmla="*/ 8757 h 9831"/>
                <a:gd name="connsiteX4" fmla="*/ 1057 w 10000"/>
                <a:gd name="connsiteY4" fmla="*/ 8768 h 9831"/>
                <a:gd name="connsiteX5" fmla="*/ 582 w 10000"/>
                <a:gd name="connsiteY5" fmla="*/ 8807 h 9831"/>
                <a:gd name="connsiteX6" fmla="*/ 0 w 10000"/>
                <a:gd name="connsiteY6" fmla="*/ 8866 h 9831"/>
                <a:gd name="connsiteX7" fmla="*/ 0 w 10000"/>
                <a:gd name="connsiteY7" fmla="*/ 8853 h 9831"/>
                <a:gd name="connsiteX8" fmla="*/ 0 w 10000"/>
                <a:gd name="connsiteY8" fmla="*/ 8853 h 9831"/>
                <a:gd name="connsiteX9" fmla="*/ 202 w 10000"/>
                <a:gd name="connsiteY9" fmla="*/ 8177 h 9831"/>
                <a:gd name="connsiteX10" fmla="*/ 202 w 10000"/>
                <a:gd name="connsiteY10" fmla="*/ 8177 h 9831"/>
                <a:gd name="connsiteX11" fmla="*/ 214 w 10000"/>
                <a:gd name="connsiteY11" fmla="*/ 8177 h 9831"/>
                <a:gd name="connsiteX12" fmla="*/ 677 w 10000"/>
                <a:gd name="connsiteY12" fmla="*/ 8504 h 9831"/>
                <a:gd name="connsiteX13" fmla="*/ 1010 w 10000"/>
                <a:gd name="connsiteY13" fmla="*/ 8517 h 9831"/>
                <a:gd name="connsiteX14" fmla="*/ 1128 w 10000"/>
                <a:gd name="connsiteY14" fmla="*/ 8384 h 9831"/>
                <a:gd name="connsiteX15" fmla="*/ 1128 w 10000"/>
                <a:gd name="connsiteY15" fmla="*/ 8045 h 9831"/>
                <a:gd name="connsiteX16" fmla="*/ 1164 w 10000"/>
                <a:gd name="connsiteY16" fmla="*/ 7877 h 9831"/>
                <a:gd name="connsiteX17" fmla="*/ 1164 w 10000"/>
                <a:gd name="connsiteY17" fmla="*/ 7864 h 9831"/>
                <a:gd name="connsiteX18" fmla="*/ 1176 w 10000"/>
                <a:gd name="connsiteY18" fmla="*/ 7864 h 9831"/>
                <a:gd name="connsiteX19" fmla="*/ 1390 w 10000"/>
                <a:gd name="connsiteY19" fmla="*/ 7984 h 9831"/>
                <a:gd name="connsiteX20" fmla="*/ 1675 w 10000"/>
                <a:gd name="connsiteY20" fmla="*/ 7659 h 9831"/>
                <a:gd name="connsiteX21" fmla="*/ 1770 w 10000"/>
                <a:gd name="connsiteY21" fmla="*/ 7480 h 9831"/>
                <a:gd name="connsiteX22" fmla="*/ 1781 w 10000"/>
                <a:gd name="connsiteY22" fmla="*/ 7455 h 9831"/>
                <a:gd name="connsiteX23" fmla="*/ 1793 w 10000"/>
                <a:gd name="connsiteY23" fmla="*/ 7430 h 9831"/>
                <a:gd name="connsiteX24" fmla="*/ 1805 w 10000"/>
                <a:gd name="connsiteY24" fmla="*/ 7430 h 9831"/>
                <a:gd name="connsiteX25" fmla="*/ 1805 w 10000"/>
                <a:gd name="connsiteY25" fmla="*/ 7430 h 9831"/>
                <a:gd name="connsiteX26" fmla="*/ 2150 w 10000"/>
                <a:gd name="connsiteY26" fmla="*/ 7624 h 9831"/>
                <a:gd name="connsiteX27" fmla="*/ 2542 w 10000"/>
                <a:gd name="connsiteY27" fmla="*/ 7491 h 9831"/>
                <a:gd name="connsiteX28" fmla="*/ 2779 w 10000"/>
                <a:gd name="connsiteY28" fmla="*/ 7310 h 9831"/>
                <a:gd name="connsiteX29" fmla="*/ 3076 w 10000"/>
                <a:gd name="connsiteY29" fmla="*/ 7093 h 9831"/>
                <a:gd name="connsiteX30" fmla="*/ 3195 w 10000"/>
                <a:gd name="connsiteY30" fmla="*/ 6850 h 9831"/>
                <a:gd name="connsiteX31" fmla="*/ 3195 w 10000"/>
                <a:gd name="connsiteY31" fmla="*/ 6839 h 9831"/>
                <a:gd name="connsiteX32" fmla="*/ 3385 w 10000"/>
                <a:gd name="connsiteY32" fmla="*/ 6682 h 9831"/>
                <a:gd name="connsiteX33" fmla="*/ 3397 w 10000"/>
                <a:gd name="connsiteY33" fmla="*/ 6682 h 9831"/>
                <a:gd name="connsiteX34" fmla="*/ 3800 w 10000"/>
                <a:gd name="connsiteY34" fmla="*/ 6695 h 9831"/>
                <a:gd name="connsiteX35" fmla="*/ 3634 w 10000"/>
                <a:gd name="connsiteY35" fmla="*/ 6382 h 9831"/>
                <a:gd name="connsiteX36" fmla="*/ 3397 w 10000"/>
                <a:gd name="connsiteY36" fmla="*/ 5996 h 9831"/>
                <a:gd name="connsiteX37" fmla="*/ 3266 w 10000"/>
                <a:gd name="connsiteY37" fmla="*/ 5958 h 9831"/>
                <a:gd name="connsiteX38" fmla="*/ 3088 w 10000"/>
                <a:gd name="connsiteY38" fmla="*/ 5910 h 9831"/>
                <a:gd name="connsiteX39" fmla="*/ 3076 w 10000"/>
                <a:gd name="connsiteY39" fmla="*/ 5910 h 9831"/>
                <a:gd name="connsiteX40" fmla="*/ 2779 w 10000"/>
                <a:gd name="connsiteY40" fmla="*/ 5572 h 9831"/>
                <a:gd name="connsiteX41" fmla="*/ 2779 w 10000"/>
                <a:gd name="connsiteY41" fmla="*/ 5572 h 9831"/>
                <a:gd name="connsiteX42" fmla="*/ 2791 w 10000"/>
                <a:gd name="connsiteY42" fmla="*/ 5273 h 9831"/>
                <a:gd name="connsiteX43" fmla="*/ 2542 w 10000"/>
                <a:gd name="connsiteY43" fmla="*/ 4994 h 9831"/>
                <a:gd name="connsiteX44" fmla="*/ 2221 w 10000"/>
                <a:gd name="connsiteY44" fmla="*/ 4631 h 9831"/>
                <a:gd name="connsiteX45" fmla="*/ 2209 w 10000"/>
                <a:gd name="connsiteY45" fmla="*/ 4620 h 9831"/>
                <a:gd name="connsiteX46" fmla="*/ 2209 w 10000"/>
                <a:gd name="connsiteY46" fmla="*/ 4620 h 9831"/>
                <a:gd name="connsiteX47" fmla="*/ 2209 w 10000"/>
                <a:gd name="connsiteY47" fmla="*/ 4608 h 9831"/>
                <a:gd name="connsiteX48" fmla="*/ 2221 w 10000"/>
                <a:gd name="connsiteY48" fmla="*/ 4608 h 9831"/>
                <a:gd name="connsiteX49" fmla="*/ 2233 w 10000"/>
                <a:gd name="connsiteY49" fmla="*/ 4608 h 9831"/>
                <a:gd name="connsiteX50" fmla="*/ 2233 w 10000"/>
                <a:gd name="connsiteY50" fmla="*/ 4595 h 9831"/>
                <a:gd name="connsiteX51" fmla="*/ 2245 w 10000"/>
                <a:gd name="connsiteY51" fmla="*/ 4595 h 9831"/>
                <a:gd name="connsiteX52" fmla="*/ 2257 w 10000"/>
                <a:gd name="connsiteY52" fmla="*/ 4608 h 9831"/>
                <a:gd name="connsiteX53" fmla="*/ 2886 w 10000"/>
                <a:gd name="connsiteY53" fmla="*/ 4608 h 9831"/>
                <a:gd name="connsiteX54" fmla="*/ 2886 w 10000"/>
                <a:gd name="connsiteY54" fmla="*/ 4608 h 9831"/>
                <a:gd name="connsiteX55" fmla="*/ 2898 w 10000"/>
                <a:gd name="connsiteY55" fmla="*/ 4620 h 9831"/>
                <a:gd name="connsiteX56" fmla="*/ 2922 w 10000"/>
                <a:gd name="connsiteY56" fmla="*/ 4645 h 9831"/>
                <a:gd name="connsiteX57" fmla="*/ 3112 w 10000"/>
                <a:gd name="connsiteY57" fmla="*/ 4970 h 9831"/>
                <a:gd name="connsiteX58" fmla="*/ 3112 w 10000"/>
                <a:gd name="connsiteY58" fmla="*/ 4970 h 9831"/>
                <a:gd name="connsiteX59" fmla="*/ 3124 w 10000"/>
                <a:gd name="connsiteY59" fmla="*/ 5043 h 9831"/>
                <a:gd name="connsiteX60" fmla="*/ 3171 w 10000"/>
                <a:gd name="connsiteY60" fmla="*/ 5609 h 9831"/>
                <a:gd name="connsiteX61" fmla="*/ 3183 w 10000"/>
                <a:gd name="connsiteY61" fmla="*/ 5693 h 9831"/>
                <a:gd name="connsiteX62" fmla="*/ 3492 w 10000"/>
                <a:gd name="connsiteY62" fmla="*/ 5801 h 9831"/>
                <a:gd name="connsiteX63" fmla="*/ 3456 w 10000"/>
                <a:gd name="connsiteY63" fmla="*/ 5030 h 9831"/>
                <a:gd name="connsiteX64" fmla="*/ 3456 w 10000"/>
                <a:gd name="connsiteY64" fmla="*/ 5030 h 9831"/>
                <a:gd name="connsiteX65" fmla="*/ 3753 w 10000"/>
                <a:gd name="connsiteY65" fmla="*/ 4970 h 9831"/>
                <a:gd name="connsiteX66" fmla="*/ 3765 w 10000"/>
                <a:gd name="connsiteY66" fmla="*/ 4970 h 9831"/>
                <a:gd name="connsiteX67" fmla="*/ 3765 w 10000"/>
                <a:gd name="connsiteY67" fmla="*/ 4982 h 9831"/>
                <a:gd name="connsiteX68" fmla="*/ 3729 w 10000"/>
                <a:gd name="connsiteY68" fmla="*/ 5320 h 9831"/>
                <a:gd name="connsiteX69" fmla="*/ 3919 w 10000"/>
                <a:gd name="connsiteY69" fmla="*/ 5681 h 9831"/>
                <a:gd name="connsiteX70" fmla="*/ 4097 w 10000"/>
                <a:gd name="connsiteY70" fmla="*/ 5669 h 9831"/>
                <a:gd name="connsiteX71" fmla="*/ 4287 w 10000"/>
                <a:gd name="connsiteY71" fmla="*/ 5645 h 9831"/>
                <a:gd name="connsiteX72" fmla="*/ 4299 w 10000"/>
                <a:gd name="connsiteY72" fmla="*/ 5657 h 9831"/>
                <a:gd name="connsiteX73" fmla="*/ 4347 w 10000"/>
                <a:gd name="connsiteY73" fmla="*/ 6019 h 9831"/>
                <a:gd name="connsiteX74" fmla="*/ 4394 w 10000"/>
                <a:gd name="connsiteY74" fmla="*/ 6176 h 9831"/>
                <a:gd name="connsiteX75" fmla="*/ 4596 w 10000"/>
                <a:gd name="connsiteY75" fmla="*/ 6682 h 9831"/>
                <a:gd name="connsiteX76" fmla="*/ 4608 w 10000"/>
                <a:gd name="connsiteY76" fmla="*/ 6695 h 9831"/>
                <a:gd name="connsiteX77" fmla="*/ 4596 w 10000"/>
                <a:gd name="connsiteY77" fmla="*/ 6695 h 9831"/>
                <a:gd name="connsiteX78" fmla="*/ 4323 w 10000"/>
                <a:gd name="connsiteY78" fmla="*/ 7129 h 9831"/>
                <a:gd name="connsiteX79" fmla="*/ 4596 w 10000"/>
                <a:gd name="connsiteY79" fmla="*/ 7360 h 9831"/>
                <a:gd name="connsiteX80" fmla="*/ 5950 w 10000"/>
                <a:gd name="connsiteY80" fmla="*/ 7117 h 9831"/>
                <a:gd name="connsiteX81" fmla="*/ 6093 w 10000"/>
                <a:gd name="connsiteY81" fmla="*/ 6924 h 9831"/>
                <a:gd name="connsiteX82" fmla="*/ 6093 w 10000"/>
                <a:gd name="connsiteY82" fmla="*/ 6790 h 9831"/>
                <a:gd name="connsiteX83" fmla="*/ 5903 w 10000"/>
                <a:gd name="connsiteY83" fmla="*/ 6176 h 9831"/>
                <a:gd name="connsiteX84" fmla="*/ 5903 w 10000"/>
                <a:gd name="connsiteY84" fmla="*/ 6176 h 9831"/>
                <a:gd name="connsiteX85" fmla="*/ 5903 w 10000"/>
                <a:gd name="connsiteY85" fmla="*/ 6176 h 9831"/>
                <a:gd name="connsiteX86" fmla="*/ 6200 w 10000"/>
                <a:gd name="connsiteY86" fmla="*/ 6224 h 9831"/>
                <a:gd name="connsiteX87" fmla="*/ 6271 w 10000"/>
                <a:gd name="connsiteY87" fmla="*/ 6237 h 9831"/>
                <a:gd name="connsiteX88" fmla="*/ 6271 w 10000"/>
                <a:gd name="connsiteY88" fmla="*/ 6237 h 9831"/>
                <a:gd name="connsiteX89" fmla="*/ 6330 w 10000"/>
                <a:gd name="connsiteY89" fmla="*/ 6586 h 9831"/>
                <a:gd name="connsiteX90" fmla="*/ 6580 w 10000"/>
                <a:gd name="connsiteY90" fmla="*/ 6345 h 9831"/>
                <a:gd name="connsiteX91" fmla="*/ 6591 w 10000"/>
                <a:gd name="connsiteY91" fmla="*/ 6345 h 9831"/>
                <a:gd name="connsiteX92" fmla="*/ 6841 w 10000"/>
                <a:gd name="connsiteY92" fmla="*/ 6333 h 9831"/>
                <a:gd name="connsiteX93" fmla="*/ 6841 w 10000"/>
                <a:gd name="connsiteY93" fmla="*/ 6345 h 9831"/>
                <a:gd name="connsiteX94" fmla="*/ 6924 w 10000"/>
                <a:gd name="connsiteY94" fmla="*/ 6491 h 9831"/>
                <a:gd name="connsiteX95" fmla="*/ 6924 w 10000"/>
                <a:gd name="connsiteY95" fmla="*/ 6491 h 9831"/>
                <a:gd name="connsiteX96" fmla="*/ 6865 w 10000"/>
                <a:gd name="connsiteY96" fmla="*/ 6550 h 9831"/>
                <a:gd name="connsiteX97" fmla="*/ 6770 w 10000"/>
                <a:gd name="connsiteY97" fmla="*/ 6611 h 9831"/>
                <a:gd name="connsiteX98" fmla="*/ 6912 w 10000"/>
                <a:gd name="connsiteY98" fmla="*/ 6755 h 9831"/>
                <a:gd name="connsiteX99" fmla="*/ 7292 w 10000"/>
                <a:gd name="connsiteY99" fmla="*/ 6635 h 9831"/>
                <a:gd name="connsiteX100" fmla="*/ 7506 w 10000"/>
                <a:gd name="connsiteY100" fmla="*/ 6406 h 9831"/>
                <a:gd name="connsiteX101" fmla="*/ 7447 w 10000"/>
                <a:gd name="connsiteY101" fmla="*/ 6164 h 9831"/>
                <a:gd name="connsiteX102" fmla="*/ 7411 w 10000"/>
                <a:gd name="connsiteY102" fmla="*/ 6032 h 9831"/>
                <a:gd name="connsiteX103" fmla="*/ 7375 w 10000"/>
                <a:gd name="connsiteY103" fmla="*/ 5886 h 9831"/>
                <a:gd name="connsiteX104" fmla="*/ 7375 w 10000"/>
                <a:gd name="connsiteY104" fmla="*/ 5597 h 9831"/>
                <a:gd name="connsiteX105" fmla="*/ 7375 w 10000"/>
                <a:gd name="connsiteY105" fmla="*/ 5584 h 9831"/>
                <a:gd name="connsiteX106" fmla="*/ 7375 w 10000"/>
                <a:gd name="connsiteY106" fmla="*/ 5561 h 9831"/>
                <a:gd name="connsiteX107" fmla="*/ 7375 w 10000"/>
                <a:gd name="connsiteY107" fmla="*/ 5561 h 9831"/>
                <a:gd name="connsiteX108" fmla="*/ 7625 w 10000"/>
                <a:gd name="connsiteY108" fmla="*/ 5030 h 9831"/>
                <a:gd name="connsiteX109" fmla="*/ 7637 w 10000"/>
                <a:gd name="connsiteY109" fmla="*/ 5030 h 9831"/>
                <a:gd name="connsiteX110" fmla="*/ 7637 w 10000"/>
                <a:gd name="connsiteY110" fmla="*/ 5030 h 9831"/>
                <a:gd name="connsiteX111" fmla="*/ 7684 w 10000"/>
                <a:gd name="connsiteY111" fmla="*/ 5126 h 9831"/>
                <a:gd name="connsiteX112" fmla="*/ 7684 w 10000"/>
                <a:gd name="connsiteY112" fmla="*/ 5126 h 9831"/>
                <a:gd name="connsiteX113" fmla="*/ 7684 w 10000"/>
                <a:gd name="connsiteY113" fmla="*/ 5261 h 9831"/>
                <a:gd name="connsiteX114" fmla="*/ 7827 w 10000"/>
                <a:gd name="connsiteY114" fmla="*/ 6091 h 9831"/>
                <a:gd name="connsiteX115" fmla="*/ 7862 w 10000"/>
                <a:gd name="connsiteY115" fmla="*/ 6286 h 9831"/>
                <a:gd name="connsiteX116" fmla="*/ 7993 w 10000"/>
                <a:gd name="connsiteY116" fmla="*/ 6201 h 9831"/>
                <a:gd name="connsiteX117" fmla="*/ 7945 w 10000"/>
                <a:gd name="connsiteY117" fmla="*/ 5489 h 9831"/>
                <a:gd name="connsiteX118" fmla="*/ 7945 w 10000"/>
                <a:gd name="connsiteY118" fmla="*/ 5476 h 9831"/>
                <a:gd name="connsiteX119" fmla="*/ 7945 w 10000"/>
                <a:gd name="connsiteY119" fmla="*/ 5489 h 9831"/>
                <a:gd name="connsiteX120" fmla="*/ 8100 w 10000"/>
                <a:gd name="connsiteY120" fmla="*/ 5934 h 9831"/>
                <a:gd name="connsiteX121" fmla="*/ 8195 w 10000"/>
                <a:gd name="connsiteY121" fmla="*/ 6164 h 9831"/>
                <a:gd name="connsiteX122" fmla="*/ 8230 w 10000"/>
                <a:gd name="connsiteY122" fmla="*/ 5561 h 9831"/>
                <a:gd name="connsiteX123" fmla="*/ 8171 w 10000"/>
                <a:gd name="connsiteY123" fmla="*/ 5090 h 9831"/>
                <a:gd name="connsiteX124" fmla="*/ 8171 w 10000"/>
                <a:gd name="connsiteY124" fmla="*/ 5090 h 9831"/>
                <a:gd name="connsiteX125" fmla="*/ 8302 w 10000"/>
                <a:gd name="connsiteY125" fmla="*/ 4849 h 9831"/>
                <a:gd name="connsiteX126" fmla="*/ 8397 w 10000"/>
                <a:gd name="connsiteY126" fmla="*/ 4427 h 9831"/>
                <a:gd name="connsiteX127" fmla="*/ 8409 w 10000"/>
                <a:gd name="connsiteY127" fmla="*/ 4427 h 9831"/>
                <a:gd name="connsiteX128" fmla="*/ 8527 w 10000"/>
                <a:gd name="connsiteY128" fmla="*/ 3872 h 9831"/>
                <a:gd name="connsiteX129" fmla="*/ 8527 w 10000"/>
                <a:gd name="connsiteY129" fmla="*/ 3872 h 9831"/>
                <a:gd name="connsiteX130" fmla="*/ 8682 w 10000"/>
                <a:gd name="connsiteY130" fmla="*/ 3679 h 9831"/>
                <a:gd name="connsiteX131" fmla="*/ 8777 w 10000"/>
                <a:gd name="connsiteY131" fmla="*/ 3329 h 9831"/>
                <a:gd name="connsiteX132" fmla="*/ 8860 w 10000"/>
                <a:gd name="connsiteY132" fmla="*/ 3063 h 9831"/>
                <a:gd name="connsiteX133" fmla="*/ 8860 w 10000"/>
                <a:gd name="connsiteY133" fmla="*/ 3051 h 9831"/>
                <a:gd name="connsiteX134" fmla="*/ 8943 w 10000"/>
                <a:gd name="connsiteY134" fmla="*/ 2798 h 9831"/>
                <a:gd name="connsiteX135" fmla="*/ 8955 w 10000"/>
                <a:gd name="connsiteY135" fmla="*/ 2774 h 9831"/>
                <a:gd name="connsiteX136" fmla="*/ 8955 w 10000"/>
                <a:gd name="connsiteY136" fmla="*/ 2774 h 9831"/>
                <a:gd name="connsiteX137" fmla="*/ 8955 w 10000"/>
                <a:gd name="connsiteY137" fmla="*/ 2774 h 9831"/>
                <a:gd name="connsiteX138" fmla="*/ 8979 w 10000"/>
                <a:gd name="connsiteY138" fmla="*/ 2798 h 9831"/>
                <a:gd name="connsiteX139" fmla="*/ 9204 w 10000"/>
                <a:gd name="connsiteY139" fmla="*/ 3063 h 9831"/>
                <a:gd name="connsiteX140" fmla="*/ 9608 w 10000"/>
                <a:gd name="connsiteY140" fmla="*/ 3353 h 9831"/>
                <a:gd name="connsiteX141" fmla="*/ 9774 w 10000"/>
                <a:gd name="connsiteY141" fmla="*/ 2956 h 9831"/>
                <a:gd name="connsiteX142" fmla="*/ 9810 w 10000"/>
                <a:gd name="connsiteY142" fmla="*/ 2859 h 9831"/>
                <a:gd name="connsiteX143" fmla="*/ 10000 w 10000"/>
                <a:gd name="connsiteY143" fmla="*/ 2473 h 9831"/>
                <a:gd name="connsiteX144" fmla="*/ 9929 w 10000"/>
                <a:gd name="connsiteY144" fmla="*/ 2340 h 9831"/>
                <a:gd name="connsiteX145" fmla="*/ 9822 w 10000"/>
                <a:gd name="connsiteY145" fmla="*/ 2135 h 9831"/>
                <a:gd name="connsiteX146" fmla="*/ 9810 w 10000"/>
                <a:gd name="connsiteY146" fmla="*/ 2100 h 9831"/>
                <a:gd name="connsiteX147" fmla="*/ 9762 w 10000"/>
                <a:gd name="connsiteY147" fmla="*/ 2003 h 9831"/>
                <a:gd name="connsiteX148" fmla="*/ 9762 w 10000"/>
                <a:gd name="connsiteY148" fmla="*/ 2003 h 9831"/>
                <a:gd name="connsiteX149" fmla="*/ 9739 w 10000"/>
                <a:gd name="connsiteY149" fmla="*/ 1833 h 9831"/>
                <a:gd name="connsiteX150" fmla="*/ 9739 w 10000"/>
                <a:gd name="connsiteY150" fmla="*/ 1820 h 9831"/>
                <a:gd name="connsiteX151" fmla="*/ 9739 w 10000"/>
                <a:gd name="connsiteY151" fmla="*/ 1713 h 9831"/>
                <a:gd name="connsiteX152" fmla="*/ 9715 w 10000"/>
                <a:gd name="connsiteY152" fmla="*/ 1520 h 9831"/>
                <a:gd name="connsiteX153" fmla="*/ 9727 w 10000"/>
                <a:gd name="connsiteY153" fmla="*/ 1364 h 9831"/>
                <a:gd name="connsiteX154" fmla="*/ 9810 w 10000"/>
                <a:gd name="connsiteY154" fmla="*/ 1146 h 9831"/>
                <a:gd name="connsiteX155" fmla="*/ 9917 w 10000"/>
                <a:gd name="connsiteY155" fmla="*/ 844 h 9831"/>
                <a:gd name="connsiteX156" fmla="*/ 9929 w 10000"/>
                <a:gd name="connsiteY156" fmla="*/ 735 h 9831"/>
                <a:gd name="connsiteX157" fmla="*/ 9869 w 10000"/>
                <a:gd name="connsiteY157" fmla="*/ 567 h 9831"/>
                <a:gd name="connsiteX158" fmla="*/ 9050 w 10000"/>
                <a:gd name="connsiteY158" fmla="*/ 302 h 9831"/>
                <a:gd name="connsiteX159" fmla="*/ 9050 w 10000"/>
                <a:gd name="connsiteY159" fmla="*/ 302 h 9831"/>
                <a:gd name="connsiteX160" fmla="*/ 9002 w 10000"/>
                <a:gd name="connsiteY160" fmla="*/ 241 h 9831"/>
                <a:gd name="connsiteX161" fmla="*/ 9002 w 10000"/>
                <a:gd name="connsiteY161" fmla="*/ 229 h 9831"/>
                <a:gd name="connsiteX162" fmla="*/ 8884 w 10000"/>
                <a:gd name="connsiteY162" fmla="*/ 25 h 9831"/>
                <a:gd name="connsiteX163" fmla="*/ 8872 w 10000"/>
                <a:gd name="connsiteY163" fmla="*/ 0 h 9831"/>
                <a:gd name="connsiteX0" fmla="*/ 487 w 10000"/>
                <a:gd name="connsiteY0" fmla="*/ 9975 h 9975"/>
                <a:gd name="connsiteX1" fmla="*/ 582 w 10000"/>
                <a:gd name="connsiteY1" fmla="*/ 9877 h 9975"/>
                <a:gd name="connsiteX2" fmla="*/ 1176 w 10000"/>
                <a:gd name="connsiteY2" fmla="*/ 9238 h 9975"/>
                <a:gd name="connsiteX3" fmla="*/ 1140 w 10000"/>
                <a:gd name="connsiteY3" fmla="*/ 8883 h 9975"/>
                <a:gd name="connsiteX4" fmla="*/ 1057 w 10000"/>
                <a:gd name="connsiteY4" fmla="*/ 8894 h 9975"/>
                <a:gd name="connsiteX5" fmla="*/ 582 w 10000"/>
                <a:gd name="connsiteY5" fmla="*/ 8933 h 9975"/>
                <a:gd name="connsiteX6" fmla="*/ 0 w 10000"/>
                <a:gd name="connsiteY6" fmla="*/ 8993 h 9975"/>
                <a:gd name="connsiteX7" fmla="*/ 0 w 10000"/>
                <a:gd name="connsiteY7" fmla="*/ 8980 h 9975"/>
                <a:gd name="connsiteX8" fmla="*/ 0 w 10000"/>
                <a:gd name="connsiteY8" fmla="*/ 8980 h 9975"/>
                <a:gd name="connsiteX9" fmla="*/ 202 w 10000"/>
                <a:gd name="connsiteY9" fmla="*/ 8293 h 9975"/>
                <a:gd name="connsiteX10" fmla="*/ 202 w 10000"/>
                <a:gd name="connsiteY10" fmla="*/ 8293 h 9975"/>
                <a:gd name="connsiteX11" fmla="*/ 214 w 10000"/>
                <a:gd name="connsiteY11" fmla="*/ 8293 h 9975"/>
                <a:gd name="connsiteX12" fmla="*/ 677 w 10000"/>
                <a:gd name="connsiteY12" fmla="*/ 8625 h 9975"/>
                <a:gd name="connsiteX13" fmla="*/ 1010 w 10000"/>
                <a:gd name="connsiteY13" fmla="*/ 8638 h 9975"/>
                <a:gd name="connsiteX14" fmla="*/ 1128 w 10000"/>
                <a:gd name="connsiteY14" fmla="*/ 8503 h 9975"/>
                <a:gd name="connsiteX15" fmla="*/ 1128 w 10000"/>
                <a:gd name="connsiteY15" fmla="*/ 8158 h 9975"/>
                <a:gd name="connsiteX16" fmla="*/ 1164 w 10000"/>
                <a:gd name="connsiteY16" fmla="*/ 7987 h 9975"/>
                <a:gd name="connsiteX17" fmla="*/ 1164 w 10000"/>
                <a:gd name="connsiteY17" fmla="*/ 7974 h 9975"/>
                <a:gd name="connsiteX18" fmla="*/ 1176 w 10000"/>
                <a:gd name="connsiteY18" fmla="*/ 7974 h 9975"/>
                <a:gd name="connsiteX19" fmla="*/ 1390 w 10000"/>
                <a:gd name="connsiteY19" fmla="*/ 8096 h 9975"/>
                <a:gd name="connsiteX20" fmla="*/ 1675 w 10000"/>
                <a:gd name="connsiteY20" fmla="*/ 7766 h 9975"/>
                <a:gd name="connsiteX21" fmla="*/ 1770 w 10000"/>
                <a:gd name="connsiteY21" fmla="*/ 7584 h 9975"/>
                <a:gd name="connsiteX22" fmla="*/ 1781 w 10000"/>
                <a:gd name="connsiteY22" fmla="*/ 7558 h 9975"/>
                <a:gd name="connsiteX23" fmla="*/ 1793 w 10000"/>
                <a:gd name="connsiteY23" fmla="*/ 7533 h 9975"/>
                <a:gd name="connsiteX24" fmla="*/ 1805 w 10000"/>
                <a:gd name="connsiteY24" fmla="*/ 7533 h 9975"/>
                <a:gd name="connsiteX25" fmla="*/ 1805 w 10000"/>
                <a:gd name="connsiteY25" fmla="*/ 7533 h 9975"/>
                <a:gd name="connsiteX26" fmla="*/ 2150 w 10000"/>
                <a:gd name="connsiteY26" fmla="*/ 7730 h 9975"/>
                <a:gd name="connsiteX27" fmla="*/ 2542 w 10000"/>
                <a:gd name="connsiteY27" fmla="*/ 7595 h 9975"/>
                <a:gd name="connsiteX28" fmla="*/ 2779 w 10000"/>
                <a:gd name="connsiteY28" fmla="*/ 7411 h 9975"/>
                <a:gd name="connsiteX29" fmla="*/ 3076 w 10000"/>
                <a:gd name="connsiteY29" fmla="*/ 7190 h 9975"/>
                <a:gd name="connsiteX30" fmla="*/ 3195 w 10000"/>
                <a:gd name="connsiteY30" fmla="*/ 6943 h 9975"/>
                <a:gd name="connsiteX31" fmla="*/ 3195 w 10000"/>
                <a:gd name="connsiteY31" fmla="*/ 6932 h 9975"/>
                <a:gd name="connsiteX32" fmla="*/ 3385 w 10000"/>
                <a:gd name="connsiteY32" fmla="*/ 6772 h 9975"/>
                <a:gd name="connsiteX33" fmla="*/ 3397 w 10000"/>
                <a:gd name="connsiteY33" fmla="*/ 6772 h 9975"/>
                <a:gd name="connsiteX34" fmla="*/ 3800 w 10000"/>
                <a:gd name="connsiteY34" fmla="*/ 6785 h 9975"/>
                <a:gd name="connsiteX35" fmla="*/ 3634 w 10000"/>
                <a:gd name="connsiteY35" fmla="*/ 6467 h 9975"/>
                <a:gd name="connsiteX36" fmla="*/ 3397 w 10000"/>
                <a:gd name="connsiteY36" fmla="*/ 6074 h 9975"/>
                <a:gd name="connsiteX37" fmla="*/ 3266 w 10000"/>
                <a:gd name="connsiteY37" fmla="*/ 6035 h 9975"/>
                <a:gd name="connsiteX38" fmla="*/ 3088 w 10000"/>
                <a:gd name="connsiteY38" fmla="*/ 5987 h 9975"/>
                <a:gd name="connsiteX39" fmla="*/ 3076 w 10000"/>
                <a:gd name="connsiteY39" fmla="*/ 5987 h 9975"/>
                <a:gd name="connsiteX40" fmla="*/ 2779 w 10000"/>
                <a:gd name="connsiteY40" fmla="*/ 5643 h 9975"/>
                <a:gd name="connsiteX41" fmla="*/ 2779 w 10000"/>
                <a:gd name="connsiteY41" fmla="*/ 5643 h 9975"/>
                <a:gd name="connsiteX42" fmla="*/ 2791 w 10000"/>
                <a:gd name="connsiteY42" fmla="*/ 5339 h 9975"/>
                <a:gd name="connsiteX43" fmla="*/ 2542 w 10000"/>
                <a:gd name="connsiteY43" fmla="*/ 5055 h 9975"/>
                <a:gd name="connsiteX44" fmla="*/ 2221 w 10000"/>
                <a:gd name="connsiteY44" fmla="*/ 4686 h 9975"/>
                <a:gd name="connsiteX45" fmla="*/ 2209 w 10000"/>
                <a:gd name="connsiteY45" fmla="*/ 4674 h 9975"/>
                <a:gd name="connsiteX46" fmla="*/ 2209 w 10000"/>
                <a:gd name="connsiteY46" fmla="*/ 4674 h 9975"/>
                <a:gd name="connsiteX47" fmla="*/ 2209 w 10000"/>
                <a:gd name="connsiteY47" fmla="*/ 4662 h 9975"/>
                <a:gd name="connsiteX48" fmla="*/ 2221 w 10000"/>
                <a:gd name="connsiteY48" fmla="*/ 4662 h 9975"/>
                <a:gd name="connsiteX49" fmla="*/ 2233 w 10000"/>
                <a:gd name="connsiteY49" fmla="*/ 4662 h 9975"/>
                <a:gd name="connsiteX50" fmla="*/ 2233 w 10000"/>
                <a:gd name="connsiteY50" fmla="*/ 4649 h 9975"/>
                <a:gd name="connsiteX51" fmla="*/ 2245 w 10000"/>
                <a:gd name="connsiteY51" fmla="*/ 4649 h 9975"/>
                <a:gd name="connsiteX52" fmla="*/ 2257 w 10000"/>
                <a:gd name="connsiteY52" fmla="*/ 4662 h 9975"/>
                <a:gd name="connsiteX53" fmla="*/ 2886 w 10000"/>
                <a:gd name="connsiteY53" fmla="*/ 4662 h 9975"/>
                <a:gd name="connsiteX54" fmla="*/ 2886 w 10000"/>
                <a:gd name="connsiteY54" fmla="*/ 4662 h 9975"/>
                <a:gd name="connsiteX55" fmla="*/ 2898 w 10000"/>
                <a:gd name="connsiteY55" fmla="*/ 4674 h 9975"/>
                <a:gd name="connsiteX56" fmla="*/ 2922 w 10000"/>
                <a:gd name="connsiteY56" fmla="*/ 4700 h 9975"/>
                <a:gd name="connsiteX57" fmla="*/ 3112 w 10000"/>
                <a:gd name="connsiteY57" fmla="*/ 5030 h 9975"/>
                <a:gd name="connsiteX58" fmla="*/ 3112 w 10000"/>
                <a:gd name="connsiteY58" fmla="*/ 5030 h 9975"/>
                <a:gd name="connsiteX59" fmla="*/ 3124 w 10000"/>
                <a:gd name="connsiteY59" fmla="*/ 5105 h 9975"/>
                <a:gd name="connsiteX60" fmla="*/ 3171 w 10000"/>
                <a:gd name="connsiteY60" fmla="*/ 5680 h 9975"/>
                <a:gd name="connsiteX61" fmla="*/ 3183 w 10000"/>
                <a:gd name="connsiteY61" fmla="*/ 5766 h 9975"/>
                <a:gd name="connsiteX62" fmla="*/ 3492 w 10000"/>
                <a:gd name="connsiteY62" fmla="*/ 5876 h 9975"/>
                <a:gd name="connsiteX63" fmla="*/ 3456 w 10000"/>
                <a:gd name="connsiteY63" fmla="*/ 5091 h 9975"/>
                <a:gd name="connsiteX64" fmla="*/ 3456 w 10000"/>
                <a:gd name="connsiteY64" fmla="*/ 5091 h 9975"/>
                <a:gd name="connsiteX65" fmla="*/ 3753 w 10000"/>
                <a:gd name="connsiteY65" fmla="*/ 5030 h 9975"/>
                <a:gd name="connsiteX66" fmla="*/ 3765 w 10000"/>
                <a:gd name="connsiteY66" fmla="*/ 5030 h 9975"/>
                <a:gd name="connsiteX67" fmla="*/ 3765 w 10000"/>
                <a:gd name="connsiteY67" fmla="*/ 5043 h 9975"/>
                <a:gd name="connsiteX68" fmla="*/ 3729 w 10000"/>
                <a:gd name="connsiteY68" fmla="*/ 5386 h 9975"/>
                <a:gd name="connsiteX69" fmla="*/ 3919 w 10000"/>
                <a:gd name="connsiteY69" fmla="*/ 5754 h 9975"/>
                <a:gd name="connsiteX70" fmla="*/ 4097 w 10000"/>
                <a:gd name="connsiteY70" fmla="*/ 5741 h 9975"/>
                <a:gd name="connsiteX71" fmla="*/ 4287 w 10000"/>
                <a:gd name="connsiteY71" fmla="*/ 5717 h 9975"/>
                <a:gd name="connsiteX72" fmla="*/ 4299 w 10000"/>
                <a:gd name="connsiteY72" fmla="*/ 5729 h 9975"/>
                <a:gd name="connsiteX73" fmla="*/ 4347 w 10000"/>
                <a:gd name="connsiteY73" fmla="*/ 6097 h 9975"/>
                <a:gd name="connsiteX74" fmla="*/ 4394 w 10000"/>
                <a:gd name="connsiteY74" fmla="*/ 6257 h 9975"/>
                <a:gd name="connsiteX75" fmla="*/ 4596 w 10000"/>
                <a:gd name="connsiteY75" fmla="*/ 6772 h 9975"/>
                <a:gd name="connsiteX76" fmla="*/ 4608 w 10000"/>
                <a:gd name="connsiteY76" fmla="*/ 6785 h 9975"/>
                <a:gd name="connsiteX77" fmla="*/ 4596 w 10000"/>
                <a:gd name="connsiteY77" fmla="*/ 6785 h 9975"/>
                <a:gd name="connsiteX78" fmla="*/ 4323 w 10000"/>
                <a:gd name="connsiteY78" fmla="*/ 7227 h 9975"/>
                <a:gd name="connsiteX79" fmla="*/ 4596 w 10000"/>
                <a:gd name="connsiteY79" fmla="*/ 7462 h 9975"/>
                <a:gd name="connsiteX80" fmla="*/ 5950 w 10000"/>
                <a:gd name="connsiteY80" fmla="*/ 7214 h 9975"/>
                <a:gd name="connsiteX81" fmla="*/ 6093 w 10000"/>
                <a:gd name="connsiteY81" fmla="*/ 7018 h 9975"/>
                <a:gd name="connsiteX82" fmla="*/ 6093 w 10000"/>
                <a:gd name="connsiteY82" fmla="*/ 6882 h 9975"/>
                <a:gd name="connsiteX83" fmla="*/ 5903 w 10000"/>
                <a:gd name="connsiteY83" fmla="*/ 6257 h 9975"/>
                <a:gd name="connsiteX84" fmla="*/ 5903 w 10000"/>
                <a:gd name="connsiteY84" fmla="*/ 6257 h 9975"/>
                <a:gd name="connsiteX85" fmla="*/ 5903 w 10000"/>
                <a:gd name="connsiteY85" fmla="*/ 6257 h 9975"/>
                <a:gd name="connsiteX86" fmla="*/ 6200 w 10000"/>
                <a:gd name="connsiteY86" fmla="*/ 6306 h 9975"/>
                <a:gd name="connsiteX87" fmla="*/ 6271 w 10000"/>
                <a:gd name="connsiteY87" fmla="*/ 6319 h 9975"/>
                <a:gd name="connsiteX88" fmla="*/ 6271 w 10000"/>
                <a:gd name="connsiteY88" fmla="*/ 6319 h 9975"/>
                <a:gd name="connsiteX89" fmla="*/ 6330 w 10000"/>
                <a:gd name="connsiteY89" fmla="*/ 6674 h 9975"/>
                <a:gd name="connsiteX90" fmla="*/ 6580 w 10000"/>
                <a:gd name="connsiteY90" fmla="*/ 6429 h 9975"/>
                <a:gd name="connsiteX91" fmla="*/ 6591 w 10000"/>
                <a:gd name="connsiteY91" fmla="*/ 6429 h 9975"/>
                <a:gd name="connsiteX92" fmla="*/ 6841 w 10000"/>
                <a:gd name="connsiteY92" fmla="*/ 6417 h 9975"/>
                <a:gd name="connsiteX93" fmla="*/ 6841 w 10000"/>
                <a:gd name="connsiteY93" fmla="*/ 6429 h 9975"/>
                <a:gd name="connsiteX94" fmla="*/ 6924 w 10000"/>
                <a:gd name="connsiteY94" fmla="*/ 6578 h 9975"/>
                <a:gd name="connsiteX95" fmla="*/ 6924 w 10000"/>
                <a:gd name="connsiteY95" fmla="*/ 6578 h 9975"/>
                <a:gd name="connsiteX96" fmla="*/ 6865 w 10000"/>
                <a:gd name="connsiteY96" fmla="*/ 6638 h 9975"/>
                <a:gd name="connsiteX97" fmla="*/ 6770 w 10000"/>
                <a:gd name="connsiteY97" fmla="*/ 6700 h 9975"/>
                <a:gd name="connsiteX98" fmla="*/ 6912 w 10000"/>
                <a:gd name="connsiteY98" fmla="*/ 6846 h 9975"/>
                <a:gd name="connsiteX99" fmla="*/ 7292 w 10000"/>
                <a:gd name="connsiteY99" fmla="*/ 6724 h 9975"/>
                <a:gd name="connsiteX100" fmla="*/ 7506 w 10000"/>
                <a:gd name="connsiteY100" fmla="*/ 6491 h 9975"/>
                <a:gd name="connsiteX101" fmla="*/ 7447 w 10000"/>
                <a:gd name="connsiteY101" fmla="*/ 6245 h 9975"/>
                <a:gd name="connsiteX102" fmla="*/ 7411 w 10000"/>
                <a:gd name="connsiteY102" fmla="*/ 6111 h 9975"/>
                <a:gd name="connsiteX103" fmla="*/ 7375 w 10000"/>
                <a:gd name="connsiteY103" fmla="*/ 5962 h 9975"/>
                <a:gd name="connsiteX104" fmla="*/ 7375 w 10000"/>
                <a:gd name="connsiteY104" fmla="*/ 5668 h 9975"/>
                <a:gd name="connsiteX105" fmla="*/ 7375 w 10000"/>
                <a:gd name="connsiteY105" fmla="*/ 5655 h 9975"/>
                <a:gd name="connsiteX106" fmla="*/ 7375 w 10000"/>
                <a:gd name="connsiteY106" fmla="*/ 5632 h 9975"/>
                <a:gd name="connsiteX107" fmla="*/ 7375 w 10000"/>
                <a:gd name="connsiteY107" fmla="*/ 5632 h 9975"/>
                <a:gd name="connsiteX108" fmla="*/ 7625 w 10000"/>
                <a:gd name="connsiteY108" fmla="*/ 5091 h 9975"/>
                <a:gd name="connsiteX109" fmla="*/ 7637 w 10000"/>
                <a:gd name="connsiteY109" fmla="*/ 5091 h 9975"/>
                <a:gd name="connsiteX110" fmla="*/ 7637 w 10000"/>
                <a:gd name="connsiteY110" fmla="*/ 5091 h 9975"/>
                <a:gd name="connsiteX111" fmla="*/ 7684 w 10000"/>
                <a:gd name="connsiteY111" fmla="*/ 5189 h 9975"/>
                <a:gd name="connsiteX112" fmla="*/ 7684 w 10000"/>
                <a:gd name="connsiteY112" fmla="*/ 5189 h 9975"/>
                <a:gd name="connsiteX113" fmla="*/ 7684 w 10000"/>
                <a:gd name="connsiteY113" fmla="*/ 5326 h 9975"/>
                <a:gd name="connsiteX114" fmla="*/ 7827 w 10000"/>
                <a:gd name="connsiteY114" fmla="*/ 6171 h 9975"/>
                <a:gd name="connsiteX115" fmla="*/ 7862 w 10000"/>
                <a:gd name="connsiteY115" fmla="*/ 6369 h 9975"/>
                <a:gd name="connsiteX116" fmla="*/ 7993 w 10000"/>
                <a:gd name="connsiteY116" fmla="*/ 6283 h 9975"/>
                <a:gd name="connsiteX117" fmla="*/ 7945 w 10000"/>
                <a:gd name="connsiteY117" fmla="*/ 5558 h 9975"/>
                <a:gd name="connsiteX118" fmla="*/ 7945 w 10000"/>
                <a:gd name="connsiteY118" fmla="*/ 5545 h 9975"/>
                <a:gd name="connsiteX119" fmla="*/ 7945 w 10000"/>
                <a:gd name="connsiteY119" fmla="*/ 5558 h 9975"/>
                <a:gd name="connsiteX120" fmla="*/ 8100 w 10000"/>
                <a:gd name="connsiteY120" fmla="*/ 6011 h 9975"/>
                <a:gd name="connsiteX121" fmla="*/ 8195 w 10000"/>
                <a:gd name="connsiteY121" fmla="*/ 6245 h 9975"/>
                <a:gd name="connsiteX122" fmla="*/ 8230 w 10000"/>
                <a:gd name="connsiteY122" fmla="*/ 5632 h 9975"/>
                <a:gd name="connsiteX123" fmla="*/ 8171 w 10000"/>
                <a:gd name="connsiteY123" fmla="*/ 5152 h 9975"/>
                <a:gd name="connsiteX124" fmla="*/ 8171 w 10000"/>
                <a:gd name="connsiteY124" fmla="*/ 5152 h 9975"/>
                <a:gd name="connsiteX125" fmla="*/ 8302 w 10000"/>
                <a:gd name="connsiteY125" fmla="*/ 4907 h 9975"/>
                <a:gd name="connsiteX126" fmla="*/ 8397 w 10000"/>
                <a:gd name="connsiteY126" fmla="*/ 4478 h 9975"/>
                <a:gd name="connsiteX127" fmla="*/ 8409 w 10000"/>
                <a:gd name="connsiteY127" fmla="*/ 4478 h 9975"/>
                <a:gd name="connsiteX128" fmla="*/ 8527 w 10000"/>
                <a:gd name="connsiteY128" fmla="*/ 3914 h 9975"/>
                <a:gd name="connsiteX129" fmla="*/ 8527 w 10000"/>
                <a:gd name="connsiteY129" fmla="*/ 3914 h 9975"/>
                <a:gd name="connsiteX130" fmla="*/ 8682 w 10000"/>
                <a:gd name="connsiteY130" fmla="*/ 3717 h 9975"/>
                <a:gd name="connsiteX131" fmla="*/ 8777 w 10000"/>
                <a:gd name="connsiteY131" fmla="*/ 3361 h 9975"/>
                <a:gd name="connsiteX132" fmla="*/ 8860 w 10000"/>
                <a:gd name="connsiteY132" fmla="*/ 3091 h 9975"/>
                <a:gd name="connsiteX133" fmla="*/ 8860 w 10000"/>
                <a:gd name="connsiteY133" fmla="*/ 3078 h 9975"/>
                <a:gd name="connsiteX134" fmla="*/ 8943 w 10000"/>
                <a:gd name="connsiteY134" fmla="*/ 2821 h 9975"/>
                <a:gd name="connsiteX135" fmla="*/ 8955 w 10000"/>
                <a:gd name="connsiteY135" fmla="*/ 2797 h 9975"/>
                <a:gd name="connsiteX136" fmla="*/ 8955 w 10000"/>
                <a:gd name="connsiteY136" fmla="*/ 2797 h 9975"/>
                <a:gd name="connsiteX137" fmla="*/ 8955 w 10000"/>
                <a:gd name="connsiteY137" fmla="*/ 2797 h 9975"/>
                <a:gd name="connsiteX138" fmla="*/ 8979 w 10000"/>
                <a:gd name="connsiteY138" fmla="*/ 2821 h 9975"/>
                <a:gd name="connsiteX139" fmla="*/ 9204 w 10000"/>
                <a:gd name="connsiteY139" fmla="*/ 3091 h 9975"/>
                <a:gd name="connsiteX140" fmla="*/ 9608 w 10000"/>
                <a:gd name="connsiteY140" fmla="*/ 3386 h 9975"/>
                <a:gd name="connsiteX141" fmla="*/ 9774 w 10000"/>
                <a:gd name="connsiteY141" fmla="*/ 2982 h 9975"/>
                <a:gd name="connsiteX142" fmla="*/ 9810 w 10000"/>
                <a:gd name="connsiteY142" fmla="*/ 2883 h 9975"/>
                <a:gd name="connsiteX143" fmla="*/ 10000 w 10000"/>
                <a:gd name="connsiteY143" fmla="*/ 2491 h 9975"/>
                <a:gd name="connsiteX144" fmla="*/ 9929 w 10000"/>
                <a:gd name="connsiteY144" fmla="*/ 2355 h 9975"/>
                <a:gd name="connsiteX145" fmla="*/ 9822 w 10000"/>
                <a:gd name="connsiteY145" fmla="*/ 2147 h 9975"/>
                <a:gd name="connsiteX146" fmla="*/ 9810 w 10000"/>
                <a:gd name="connsiteY146" fmla="*/ 2111 h 9975"/>
                <a:gd name="connsiteX147" fmla="*/ 9762 w 10000"/>
                <a:gd name="connsiteY147" fmla="*/ 2012 h 9975"/>
                <a:gd name="connsiteX148" fmla="*/ 9762 w 10000"/>
                <a:gd name="connsiteY148" fmla="*/ 2012 h 9975"/>
                <a:gd name="connsiteX149" fmla="*/ 9739 w 10000"/>
                <a:gd name="connsiteY149" fmla="*/ 1840 h 9975"/>
                <a:gd name="connsiteX150" fmla="*/ 9739 w 10000"/>
                <a:gd name="connsiteY150" fmla="*/ 1826 h 9975"/>
                <a:gd name="connsiteX151" fmla="*/ 9739 w 10000"/>
                <a:gd name="connsiteY151" fmla="*/ 1717 h 9975"/>
                <a:gd name="connsiteX152" fmla="*/ 9715 w 10000"/>
                <a:gd name="connsiteY152" fmla="*/ 1521 h 9975"/>
                <a:gd name="connsiteX153" fmla="*/ 9727 w 10000"/>
                <a:gd name="connsiteY153" fmla="*/ 1362 h 9975"/>
                <a:gd name="connsiteX154" fmla="*/ 9810 w 10000"/>
                <a:gd name="connsiteY154" fmla="*/ 1141 h 9975"/>
                <a:gd name="connsiteX155" fmla="*/ 9917 w 10000"/>
                <a:gd name="connsiteY155" fmla="*/ 834 h 9975"/>
                <a:gd name="connsiteX156" fmla="*/ 9929 w 10000"/>
                <a:gd name="connsiteY156" fmla="*/ 723 h 9975"/>
                <a:gd name="connsiteX157" fmla="*/ 9869 w 10000"/>
                <a:gd name="connsiteY157" fmla="*/ 552 h 9975"/>
                <a:gd name="connsiteX158" fmla="*/ 9050 w 10000"/>
                <a:gd name="connsiteY158" fmla="*/ 282 h 9975"/>
                <a:gd name="connsiteX159" fmla="*/ 9050 w 10000"/>
                <a:gd name="connsiteY159" fmla="*/ 282 h 9975"/>
                <a:gd name="connsiteX160" fmla="*/ 9002 w 10000"/>
                <a:gd name="connsiteY160" fmla="*/ 220 h 9975"/>
                <a:gd name="connsiteX161" fmla="*/ 9002 w 10000"/>
                <a:gd name="connsiteY161" fmla="*/ 208 h 9975"/>
                <a:gd name="connsiteX162" fmla="*/ 8884 w 10000"/>
                <a:gd name="connsiteY162" fmla="*/ 0 h 9975"/>
                <a:gd name="connsiteX0" fmla="*/ 487 w 10000"/>
                <a:gd name="connsiteY0" fmla="*/ 9791 h 9791"/>
                <a:gd name="connsiteX1" fmla="*/ 582 w 10000"/>
                <a:gd name="connsiteY1" fmla="*/ 9693 h 9791"/>
                <a:gd name="connsiteX2" fmla="*/ 1176 w 10000"/>
                <a:gd name="connsiteY2" fmla="*/ 9052 h 9791"/>
                <a:gd name="connsiteX3" fmla="*/ 1140 w 10000"/>
                <a:gd name="connsiteY3" fmla="*/ 8696 h 9791"/>
                <a:gd name="connsiteX4" fmla="*/ 1057 w 10000"/>
                <a:gd name="connsiteY4" fmla="*/ 8707 h 9791"/>
                <a:gd name="connsiteX5" fmla="*/ 582 w 10000"/>
                <a:gd name="connsiteY5" fmla="*/ 8746 h 9791"/>
                <a:gd name="connsiteX6" fmla="*/ 0 w 10000"/>
                <a:gd name="connsiteY6" fmla="*/ 8807 h 9791"/>
                <a:gd name="connsiteX7" fmla="*/ 0 w 10000"/>
                <a:gd name="connsiteY7" fmla="*/ 8794 h 9791"/>
                <a:gd name="connsiteX8" fmla="*/ 0 w 10000"/>
                <a:gd name="connsiteY8" fmla="*/ 8794 h 9791"/>
                <a:gd name="connsiteX9" fmla="*/ 202 w 10000"/>
                <a:gd name="connsiteY9" fmla="*/ 8105 h 9791"/>
                <a:gd name="connsiteX10" fmla="*/ 202 w 10000"/>
                <a:gd name="connsiteY10" fmla="*/ 8105 h 9791"/>
                <a:gd name="connsiteX11" fmla="*/ 214 w 10000"/>
                <a:gd name="connsiteY11" fmla="*/ 8105 h 9791"/>
                <a:gd name="connsiteX12" fmla="*/ 677 w 10000"/>
                <a:gd name="connsiteY12" fmla="*/ 8438 h 9791"/>
                <a:gd name="connsiteX13" fmla="*/ 1010 w 10000"/>
                <a:gd name="connsiteY13" fmla="*/ 8451 h 9791"/>
                <a:gd name="connsiteX14" fmla="*/ 1128 w 10000"/>
                <a:gd name="connsiteY14" fmla="*/ 8315 h 9791"/>
                <a:gd name="connsiteX15" fmla="*/ 1128 w 10000"/>
                <a:gd name="connsiteY15" fmla="*/ 7969 h 9791"/>
                <a:gd name="connsiteX16" fmla="*/ 1164 w 10000"/>
                <a:gd name="connsiteY16" fmla="*/ 7798 h 9791"/>
                <a:gd name="connsiteX17" fmla="*/ 1164 w 10000"/>
                <a:gd name="connsiteY17" fmla="*/ 7785 h 9791"/>
                <a:gd name="connsiteX18" fmla="*/ 1176 w 10000"/>
                <a:gd name="connsiteY18" fmla="*/ 7785 h 9791"/>
                <a:gd name="connsiteX19" fmla="*/ 1390 w 10000"/>
                <a:gd name="connsiteY19" fmla="*/ 7907 h 9791"/>
                <a:gd name="connsiteX20" fmla="*/ 1675 w 10000"/>
                <a:gd name="connsiteY20" fmla="*/ 7576 h 9791"/>
                <a:gd name="connsiteX21" fmla="*/ 1770 w 10000"/>
                <a:gd name="connsiteY21" fmla="*/ 7394 h 9791"/>
                <a:gd name="connsiteX22" fmla="*/ 1781 w 10000"/>
                <a:gd name="connsiteY22" fmla="*/ 7368 h 9791"/>
                <a:gd name="connsiteX23" fmla="*/ 1793 w 10000"/>
                <a:gd name="connsiteY23" fmla="*/ 7343 h 9791"/>
                <a:gd name="connsiteX24" fmla="*/ 1805 w 10000"/>
                <a:gd name="connsiteY24" fmla="*/ 7343 h 9791"/>
                <a:gd name="connsiteX25" fmla="*/ 1805 w 10000"/>
                <a:gd name="connsiteY25" fmla="*/ 7343 h 9791"/>
                <a:gd name="connsiteX26" fmla="*/ 2150 w 10000"/>
                <a:gd name="connsiteY26" fmla="*/ 7540 h 9791"/>
                <a:gd name="connsiteX27" fmla="*/ 2542 w 10000"/>
                <a:gd name="connsiteY27" fmla="*/ 7405 h 9791"/>
                <a:gd name="connsiteX28" fmla="*/ 2779 w 10000"/>
                <a:gd name="connsiteY28" fmla="*/ 7221 h 9791"/>
                <a:gd name="connsiteX29" fmla="*/ 3076 w 10000"/>
                <a:gd name="connsiteY29" fmla="*/ 6999 h 9791"/>
                <a:gd name="connsiteX30" fmla="*/ 3195 w 10000"/>
                <a:gd name="connsiteY30" fmla="*/ 6751 h 9791"/>
                <a:gd name="connsiteX31" fmla="*/ 3195 w 10000"/>
                <a:gd name="connsiteY31" fmla="*/ 6740 h 9791"/>
                <a:gd name="connsiteX32" fmla="*/ 3385 w 10000"/>
                <a:gd name="connsiteY32" fmla="*/ 6580 h 9791"/>
                <a:gd name="connsiteX33" fmla="*/ 3397 w 10000"/>
                <a:gd name="connsiteY33" fmla="*/ 6580 h 9791"/>
                <a:gd name="connsiteX34" fmla="*/ 3800 w 10000"/>
                <a:gd name="connsiteY34" fmla="*/ 6593 h 9791"/>
                <a:gd name="connsiteX35" fmla="*/ 3634 w 10000"/>
                <a:gd name="connsiteY35" fmla="*/ 6274 h 9791"/>
                <a:gd name="connsiteX36" fmla="*/ 3397 w 10000"/>
                <a:gd name="connsiteY36" fmla="*/ 5880 h 9791"/>
                <a:gd name="connsiteX37" fmla="*/ 3266 w 10000"/>
                <a:gd name="connsiteY37" fmla="*/ 5841 h 9791"/>
                <a:gd name="connsiteX38" fmla="*/ 3088 w 10000"/>
                <a:gd name="connsiteY38" fmla="*/ 5793 h 9791"/>
                <a:gd name="connsiteX39" fmla="*/ 3076 w 10000"/>
                <a:gd name="connsiteY39" fmla="*/ 5793 h 9791"/>
                <a:gd name="connsiteX40" fmla="*/ 2779 w 10000"/>
                <a:gd name="connsiteY40" fmla="*/ 5448 h 9791"/>
                <a:gd name="connsiteX41" fmla="*/ 2779 w 10000"/>
                <a:gd name="connsiteY41" fmla="*/ 5448 h 9791"/>
                <a:gd name="connsiteX42" fmla="*/ 2791 w 10000"/>
                <a:gd name="connsiteY42" fmla="*/ 5143 h 9791"/>
                <a:gd name="connsiteX43" fmla="*/ 2542 w 10000"/>
                <a:gd name="connsiteY43" fmla="*/ 4859 h 9791"/>
                <a:gd name="connsiteX44" fmla="*/ 2221 w 10000"/>
                <a:gd name="connsiteY44" fmla="*/ 4489 h 9791"/>
                <a:gd name="connsiteX45" fmla="*/ 2209 w 10000"/>
                <a:gd name="connsiteY45" fmla="*/ 4477 h 9791"/>
                <a:gd name="connsiteX46" fmla="*/ 2209 w 10000"/>
                <a:gd name="connsiteY46" fmla="*/ 4477 h 9791"/>
                <a:gd name="connsiteX47" fmla="*/ 2209 w 10000"/>
                <a:gd name="connsiteY47" fmla="*/ 4465 h 9791"/>
                <a:gd name="connsiteX48" fmla="*/ 2221 w 10000"/>
                <a:gd name="connsiteY48" fmla="*/ 4465 h 9791"/>
                <a:gd name="connsiteX49" fmla="*/ 2233 w 10000"/>
                <a:gd name="connsiteY49" fmla="*/ 4465 h 9791"/>
                <a:gd name="connsiteX50" fmla="*/ 2233 w 10000"/>
                <a:gd name="connsiteY50" fmla="*/ 4452 h 9791"/>
                <a:gd name="connsiteX51" fmla="*/ 2245 w 10000"/>
                <a:gd name="connsiteY51" fmla="*/ 4452 h 9791"/>
                <a:gd name="connsiteX52" fmla="*/ 2257 w 10000"/>
                <a:gd name="connsiteY52" fmla="*/ 4465 h 9791"/>
                <a:gd name="connsiteX53" fmla="*/ 2886 w 10000"/>
                <a:gd name="connsiteY53" fmla="*/ 4465 h 9791"/>
                <a:gd name="connsiteX54" fmla="*/ 2886 w 10000"/>
                <a:gd name="connsiteY54" fmla="*/ 4465 h 9791"/>
                <a:gd name="connsiteX55" fmla="*/ 2898 w 10000"/>
                <a:gd name="connsiteY55" fmla="*/ 4477 h 9791"/>
                <a:gd name="connsiteX56" fmla="*/ 2922 w 10000"/>
                <a:gd name="connsiteY56" fmla="*/ 4503 h 9791"/>
                <a:gd name="connsiteX57" fmla="*/ 3112 w 10000"/>
                <a:gd name="connsiteY57" fmla="*/ 4834 h 9791"/>
                <a:gd name="connsiteX58" fmla="*/ 3112 w 10000"/>
                <a:gd name="connsiteY58" fmla="*/ 4834 h 9791"/>
                <a:gd name="connsiteX59" fmla="*/ 3124 w 10000"/>
                <a:gd name="connsiteY59" fmla="*/ 4909 h 9791"/>
                <a:gd name="connsiteX60" fmla="*/ 3171 w 10000"/>
                <a:gd name="connsiteY60" fmla="*/ 5485 h 9791"/>
                <a:gd name="connsiteX61" fmla="*/ 3183 w 10000"/>
                <a:gd name="connsiteY61" fmla="*/ 5571 h 9791"/>
                <a:gd name="connsiteX62" fmla="*/ 3492 w 10000"/>
                <a:gd name="connsiteY62" fmla="*/ 5682 h 9791"/>
                <a:gd name="connsiteX63" fmla="*/ 3456 w 10000"/>
                <a:gd name="connsiteY63" fmla="*/ 4895 h 9791"/>
                <a:gd name="connsiteX64" fmla="*/ 3456 w 10000"/>
                <a:gd name="connsiteY64" fmla="*/ 4895 h 9791"/>
                <a:gd name="connsiteX65" fmla="*/ 3753 w 10000"/>
                <a:gd name="connsiteY65" fmla="*/ 4834 h 9791"/>
                <a:gd name="connsiteX66" fmla="*/ 3765 w 10000"/>
                <a:gd name="connsiteY66" fmla="*/ 4834 h 9791"/>
                <a:gd name="connsiteX67" fmla="*/ 3765 w 10000"/>
                <a:gd name="connsiteY67" fmla="*/ 4847 h 9791"/>
                <a:gd name="connsiteX68" fmla="*/ 3729 w 10000"/>
                <a:gd name="connsiteY68" fmla="*/ 5190 h 9791"/>
                <a:gd name="connsiteX69" fmla="*/ 3919 w 10000"/>
                <a:gd name="connsiteY69" fmla="*/ 5559 h 9791"/>
                <a:gd name="connsiteX70" fmla="*/ 4097 w 10000"/>
                <a:gd name="connsiteY70" fmla="*/ 5546 h 9791"/>
                <a:gd name="connsiteX71" fmla="*/ 4287 w 10000"/>
                <a:gd name="connsiteY71" fmla="*/ 5522 h 9791"/>
                <a:gd name="connsiteX72" fmla="*/ 4299 w 10000"/>
                <a:gd name="connsiteY72" fmla="*/ 5534 h 9791"/>
                <a:gd name="connsiteX73" fmla="*/ 4347 w 10000"/>
                <a:gd name="connsiteY73" fmla="*/ 5903 h 9791"/>
                <a:gd name="connsiteX74" fmla="*/ 4394 w 10000"/>
                <a:gd name="connsiteY74" fmla="*/ 6064 h 9791"/>
                <a:gd name="connsiteX75" fmla="*/ 4596 w 10000"/>
                <a:gd name="connsiteY75" fmla="*/ 6580 h 9791"/>
                <a:gd name="connsiteX76" fmla="*/ 4608 w 10000"/>
                <a:gd name="connsiteY76" fmla="*/ 6593 h 9791"/>
                <a:gd name="connsiteX77" fmla="*/ 4596 w 10000"/>
                <a:gd name="connsiteY77" fmla="*/ 6593 h 9791"/>
                <a:gd name="connsiteX78" fmla="*/ 4323 w 10000"/>
                <a:gd name="connsiteY78" fmla="*/ 7036 h 9791"/>
                <a:gd name="connsiteX79" fmla="*/ 4596 w 10000"/>
                <a:gd name="connsiteY79" fmla="*/ 7272 h 9791"/>
                <a:gd name="connsiteX80" fmla="*/ 5950 w 10000"/>
                <a:gd name="connsiteY80" fmla="*/ 7023 h 9791"/>
                <a:gd name="connsiteX81" fmla="*/ 6093 w 10000"/>
                <a:gd name="connsiteY81" fmla="*/ 6827 h 9791"/>
                <a:gd name="connsiteX82" fmla="*/ 6093 w 10000"/>
                <a:gd name="connsiteY82" fmla="*/ 6690 h 9791"/>
                <a:gd name="connsiteX83" fmla="*/ 5903 w 10000"/>
                <a:gd name="connsiteY83" fmla="*/ 6064 h 9791"/>
                <a:gd name="connsiteX84" fmla="*/ 5903 w 10000"/>
                <a:gd name="connsiteY84" fmla="*/ 6064 h 9791"/>
                <a:gd name="connsiteX85" fmla="*/ 5903 w 10000"/>
                <a:gd name="connsiteY85" fmla="*/ 6064 h 9791"/>
                <a:gd name="connsiteX86" fmla="*/ 6200 w 10000"/>
                <a:gd name="connsiteY86" fmla="*/ 6113 h 9791"/>
                <a:gd name="connsiteX87" fmla="*/ 6271 w 10000"/>
                <a:gd name="connsiteY87" fmla="*/ 6126 h 9791"/>
                <a:gd name="connsiteX88" fmla="*/ 6271 w 10000"/>
                <a:gd name="connsiteY88" fmla="*/ 6126 h 9791"/>
                <a:gd name="connsiteX89" fmla="*/ 6330 w 10000"/>
                <a:gd name="connsiteY89" fmla="*/ 6482 h 9791"/>
                <a:gd name="connsiteX90" fmla="*/ 6580 w 10000"/>
                <a:gd name="connsiteY90" fmla="*/ 6236 h 9791"/>
                <a:gd name="connsiteX91" fmla="*/ 6591 w 10000"/>
                <a:gd name="connsiteY91" fmla="*/ 6236 h 9791"/>
                <a:gd name="connsiteX92" fmla="*/ 6841 w 10000"/>
                <a:gd name="connsiteY92" fmla="*/ 6224 h 9791"/>
                <a:gd name="connsiteX93" fmla="*/ 6841 w 10000"/>
                <a:gd name="connsiteY93" fmla="*/ 6236 h 9791"/>
                <a:gd name="connsiteX94" fmla="*/ 6924 w 10000"/>
                <a:gd name="connsiteY94" fmla="*/ 6385 h 9791"/>
                <a:gd name="connsiteX95" fmla="*/ 6924 w 10000"/>
                <a:gd name="connsiteY95" fmla="*/ 6385 h 9791"/>
                <a:gd name="connsiteX96" fmla="*/ 6865 w 10000"/>
                <a:gd name="connsiteY96" fmla="*/ 6446 h 9791"/>
                <a:gd name="connsiteX97" fmla="*/ 6770 w 10000"/>
                <a:gd name="connsiteY97" fmla="*/ 6508 h 9791"/>
                <a:gd name="connsiteX98" fmla="*/ 6912 w 10000"/>
                <a:gd name="connsiteY98" fmla="*/ 6654 h 9791"/>
                <a:gd name="connsiteX99" fmla="*/ 7292 w 10000"/>
                <a:gd name="connsiteY99" fmla="*/ 6532 h 9791"/>
                <a:gd name="connsiteX100" fmla="*/ 7506 w 10000"/>
                <a:gd name="connsiteY100" fmla="*/ 6298 h 9791"/>
                <a:gd name="connsiteX101" fmla="*/ 7447 w 10000"/>
                <a:gd name="connsiteY101" fmla="*/ 6052 h 9791"/>
                <a:gd name="connsiteX102" fmla="*/ 7411 w 10000"/>
                <a:gd name="connsiteY102" fmla="*/ 5917 h 9791"/>
                <a:gd name="connsiteX103" fmla="*/ 7375 w 10000"/>
                <a:gd name="connsiteY103" fmla="*/ 5768 h 9791"/>
                <a:gd name="connsiteX104" fmla="*/ 7375 w 10000"/>
                <a:gd name="connsiteY104" fmla="*/ 5473 h 9791"/>
                <a:gd name="connsiteX105" fmla="*/ 7375 w 10000"/>
                <a:gd name="connsiteY105" fmla="*/ 5460 h 9791"/>
                <a:gd name="connsiteX106" fmla="*/ 7375 w 10000"/>
                <a:gd name="connsiteY106" fmla="*/ 5437 h 9791"/>
                <a:gd name="connsiteX107" fmla="*/ 7375 w 10000"/>
                <a:gd name="connsiteY107" fmla="*/ 5437 h 9791"/>
                <a:gd name="connsiteX108" fmla="*/ 7625 w 10000"/>
                <a:gd name="connsiteY108" fmla="*/ 4895 h 9791"/>
                <a:gd name="connsiteX109" fmla="*/ 7637 w 10000"/>
                <a:gd name="connsiteY109" fmla="*/ 4895 h 9791"/>
                <a:gd name="connsiteX110" fmla="*/ 7637 w 10000"/>
                <a:gd name="connsiteY110" fmla="*/ 4895 h 9791"/>
                <a:gd name="connsiteX111" fmla="*/ 7684 w 10000"/>
                <a:gd name="connsiteY111" fmla="*/ 4993 h 9791"/>
                <a:gd name="connsiteX112" fmla="*/ 7684 w 10000"/>
                <a:gd name="connsiteY112" fmla="*/ 4993 h 9791"/>
                <a:gd name="connsiteX113" fmla="*/ 7684 w 10000"/>
                <a:gd name="connsiteY113" fmla="*/ 5130 h 9791"/>
                <a:gd name="connsiteX114" fmla="*/ 7827 w 10000"/>
                <a:gd name="connsiteY114" fmla="*/ 5977 h 9791"/>
                <a:gd name="connsiteX115" fmla="*/ 7862 w 10000"/>
                <a:gd name="connsiteY115" fmla="*/ 6176 h 9791"/>
                <a:gd name="connsiteX116" fmla="*/ 7993 w 10000"/>
                <a:gd name="connsiteY116" fmla="*/ 6090 h 9791"/>
                <a:gd name="connsiteX117" fmla="*/ 7945 w 10000"/>
                <a:gd name="connsiteY117" fmla="*/ 5363 h 9791"/>
                <a:gd name="connsiteX118" fmla="*/ 7945 w 10000"/>
                <a:gd name="connsiteY118" fmla="*/ 5350 h 9791"/>
                <a:gd name="connsiteX119" fmla="*/ 7945 w 10000"/>
                <a:gd name="connsiteY119" fmla="*/ 5363 h 9791"/>
                <a:gd name="connsiteX120" fmla="*/ 8100 w 10000"/>
                <a:gd name="connsiteY120" fmla="*/ 5817 h 9791"/>
                <a:gd name="connsiteX121" fmla="*/ 8195 w 10000"/>
                <a:gd name="connsiteY121" fmla="*/ 6052 h 9791"/>
                <a:gd name="connsiteX122" fmla="*/ 8230 w 10000"/>
                <a:gd name="connsiteY122" fmla="*/ 5437 h 9791"/>
                <a:gd name="connsiteX123" fmla="*/ 8171 w 10000"/>
                <a:gd name="connsiteY123" fmla="*/ 4956 h 9791"/>
                <a:gd name="connsiteX124" fmla="*/ 8171 w 10000"/>
                <a:gd name="connsiteY124" fmla="*/ 4956 h 9791"/>
                <a:gd name="connsiteX125" fmla="*/ 8302 w 10000"/>
                <a:gd name="connsiteY125" fmla="*/ 4710 h 9791"/>
                <a:gd name="connsiteX126" fmla="*/ 8397 w 10000"/>
                <a:gd name="connsiteY126" fmla="*/ 4280 h 9791"/>
                <a:gd name="connsiteX127" fmla="*/ 8409 w 10000"/>
                <a:gd name="connsiteY127" fmla="*/ 4280 h 9791"/>
                <a:gd name="connsiteX128" fmla="*/ 8527 w 10000"/>
                <a:gd name="connsiteY128" fmla="*/ 3715 h 9791"/>
                <a:gd name="connsiteX129" fmla="*/ 8527 w 10000"/>
                <a:gd name="connsiteY129" fmla="*/ 3715 h 9791"/>
                <a:gd name="connsiteX130" fmla="*/ 8682 w 10000"/>
                <a:gd name="connsiteY130" fmla="*/ 3517 h 9791"/>
                <a:gd name="connsiteX131" fmla="*/ 8777 w 10000"/>
                <a:gd name="connsiteY131" fmla="*/ 3160 h 9791"/>
                <a:gd name="connsiteX132" fmla="*/ 8860 w 10000"/>
                <a:gd name="connsiteY132" fmla="*/ 2890 h 9791"/>
                <a:gd name="connsiteX133" fmla="*/ 8860 w 10000"/>
                <a:gd name="connsiteY133" fmla="*/ 2877 h 9791"/>
                <a:gd name="connsiteX134" fmla="*/ 8943 w 10000"/>
                <a:gd name="connsiteY134" fmla="*/ 2619 h 9791"/>
                <a:gd name="connsiteX135" fmla="*/ 8955 w 10000"/>
                <a:gd name="connsiteY135" fmla="*/ 2595 h 9791"/>
                <a:gd name="connsiteX136" fmla="*/ 8955 w 10000"/>
                <a:gd name="connsiteY136" fmla="*/ 2595 h 9791"/>
                <a:gd name="connsiteX137" fmla="*/ 8955 w 10000"/>
                <a:gd name="connsiteY137" fmla="*/ 2595 h 9791"/>
                <a:gd name="connsiteX138" fmla="*/ 8979 w 10000"/>
                <a:gd name="connsiteY138" fmla="*/ 2619 h 9791"/>
                <a:gd name="connsiteX139" fmla="*/ 9204 w 10000"/>
                <a:gd name="connsiteY139" fmla="*/ 2890 h 9791"/>
                <a:gd name="connsiteX140" fmla="*/ 9608 w 10000"/>
                <a:gd name="connsiteY140" fmla="*/ 3185 h 9791"/>
                <a:gd name="connsiteX141" fmla="*/ 9774 w 10000"/>
                <a:gd name="connsiteY141" fmla="*/ 2780 h 9791"/>
                <a:gd name="connsiteX142" fmla="*/ 9810 w 10000"/>
                <a:gd name="connsiteY142" fmla="*/ 2681 h 9791"/>
                <a:gd name="connsiteX143" fmla="*/ 10000 w 10000"/>
                <a:gd name="connsiteY143" fmla="*/ 2288 h 9791"/>
                <a:gd name="connsiteX144" fmla="*/ 9929 w 10000"/>
                <a:gd name="connsiteY144" fmla="*/ 2152 h 9791"/>
                <a:gd name="connsiteX145" fmla="*/ 9822 w 10000"/>
                <a:gd name="connsiteY145" fmla="*/ 1943 h 9791"/>
                <a:gd name="connsiteX146" fmla="*/ 9810 w 10000"/>
                <a:gd name="connsiteY146" fmla="*/ 1907 h 9791"/>
                <a:gd name="connsiteX147" fmla="*/ 9762 w 10000"/>
                <a:gd name="connsiteY147" fmla="*/ 1808 h 9791"/>
                <a:gd name="connsiteX148" fmla="*/ 9762 w 10000"/>
                <a:gd name="connsiteY148" fmla="*/ 1808 h 9791"/>
                <a:gd name="connsiteX149" fmla="*/ 9739 w 10000"/>
                <a:gd name="connsiteY149" fmla="*/ 1636 h 9791"/>
                <a:gd name="connsiteX150" fmla="*/ 9739 w 10000"/>
                <a:gd name="connsiteY150" fmla="*/ 1622 h 9791"/>
                <a:gd name="connsiteX151" fmla="*/ 9739 w 10000"/>
                <a:gd name="connsiteY151" fmla="*/ 1512 h 9791"/>
                <a:gd name="connsiteX152" fmla="*/ 9715 w 10000"/>
                <a:gd name="connsiteY152" fmla="*/ 1316 h 9791"/>
                <a:gd name="connsiteX153" fmla="*/ 9727 w 10000"/>
                <a:gd name="connsiteY153" fmla="*/ 1156 h 9791"/>
                <a:gd name="connsiteX154" fmla="*/ 9810 w 10000"/>
                <a:gd name="connsiteY154" fmla="*/ 935 h 9791"/>
                <a:gd name="connsiteX155" fmla="*/ 9917 w 10000"/>
                <a:gd name="connsiteY155" fmla="*/ 627 h 9791"/>
                <a:gd name="connsiteX156" fmla="*/ 9929 w 10000"/>
                <a:gd name="connsiteY156" fmla="*/ 516 h 9791"/>
                <a:gd name="connsiteX157" fmla="*/ 9869 w 10000"/>
                <a:gd name="connsiteY157" fmla="*/ 344 h 9791"/>
                <a:gd name="connsiteX158" fmla="*/ 9050 w 10000"/>
                <a:gd name="connsiteY158" fmla="*/ 74 h 9791"/>
                <a:gd name="connsiteX159" fmla="*/ 9050 w 10000"/>
                <a:gd name="connsiteY159" fmla="*/ 74 h 9791"/>
                <a:gd name="connsiteX160" fmla="*/ 9002 w 10000"/>
                <a:gd name="connsiteY160" fmla="*/ 12 h 9791"/>
                <a:gd name="connsiteX161" fmla="*/ 9002 w 10000"/>
                <a:gd name="connsiteY161" fmla="*/ 0 h 9791"/>
                <a:gd name="connsiteX0" fmla="*/ 487 w 10000"/>
                <a:gd name="connsiteY0" fmla="*/ 9988 h 9988"/>
                <a:gd name="connsiteX1" fmla="*/ 582 w 10000"/>
                <a:gd name="connsiteY1" fmla="*/ 9888 h 9988"/>
                <a:gd name="connsiteX2" fmla="*/ 1176 w 10000"/>
                <a:gd name="connsiteY2" fmla="*/ 9233 h 9988"/>
                <a:gd name="connsiteX3" fmla="*/ 1140 w 10000"/>
                <a:gd name="connsiteY3" fmla="*/ 8870 h 9988"/>
                <a:gd name="connsiteX4" fmla="*/ 1057 w 10000"/>
                <a:gd name="connsiteY4" fmla="*/ 8881 h 9988"/>
                <a:gd name="connsiteX5" fmla="*/ 582 w 10000"/>
                <a:gd name="connsiteY5" fmla="*/ 8921 h 9988"/>
                <a:gd name="connsiteX6" fmla="*/ 0 w 10000"/>
                <a:gd name="connsiteY6" fmla="*/ 8983 h 9988"/>
                <a:gd name="connsiteX7" fmla="*/ 0 w 10000"/>
                <a:gd name="connsiteY7" fmla="*/ 8970 h 9988"/>
                <a:gd name="connsiteX8" fmla="*/ 0 w 10000"/>
                <a:gd name="connsiteY8" fmla="*/ 8970 h 9988"/>
                <a:gd name="connsiteX9" fmla="*/ 202 w 10000"/>
                <a:gd name="connsiteY9" fmla="*/ 8266 h 9988"/>
                <a:gd name="connsiteX10" fmla="*/ 202 w 10000"/>
                <a:gd name="connsiteY10" fmla="*/ 8266 h 9988"/>
                <a:gd name="connsiteX11" fmla="*/ 214 w 10000"/>
                <a:gd name="connsiteY11" fmla="*/ 8266 h 9988"/>
                <a:gd name="connsiteX12" fmla="*/ 677 w 10000"/>
                <a:gd name="connsiteY12" fmla="*/ 8606 h 9988"/>
                <a:gd name="connsiteX13" fmla="*/ 1010 w 10000"/>
                <a:gd name="connsiteY13" fmla="*/ 8619 h 9988"/>
                <a:gd name="connsiteX14" fmla="*/ 1128 w 10000"/>
                <a:gd name="connsiteY14" fmla="*/ 8480 h 9988"/>
                <a:gd name="connsiteX15" fmla="*/ 1128 w 10000"/>
                <a:gd name="connsiteY15" fmla="*/ 8127 h 9988"/>
                <a:gd name="connsiteX16" fmla="*/ 1164 w 10000"/>
                <a:gd name="connsiteY16" fmla="*/ 7952 h 9988"/>
                <a:gd name="connsiteX17" fmla="*/ 1164 w 10000"/>
                <a:gd name="connsiteY17" fmla="*/ 7939 h 9988"/>
                <a:gd name="connsiteX18" fmla="*/ 1176 w 10000"/>
                <a:gd name="connsiteY18" fmla="*/ 7939 h 9988"/>
                <a:gd name="connsiteX19" fmla="*/ 1390 w 10000"/>
                <a:gd name="connsiteY19" fmla="*/ 8064 h 9988"/>
                <a:gd name="connsiteX20" fmla="*/ 1675 w 10000"/>
                <a:gd name="connsiteY20" fmla="*/ 7726 h 9988"/>
                <a:gd name="connsiteX21" fmla="*/ 1770 w 10000"/>
                <a:gd name="connsiteY21" fmla="*/ 7540 h 9988"/>
                <a:gd name="connsiteX22" fmla="*/ 1781 w 10000"/>
                <a:gd name="connsiteY22" fmla="*/ 7513 h 9988"/>
                <a:gd name="connsiteX23" fmla="*/ 1793 w 10000"/>
                <a:gd name="connsiteY23" fmla="*/ 7488 h 9988"/>
                <a:gd name="connsiteX24" fmla="*/ 1805 w 10000"/>
                <a:gd name="connsiteY24" fmla="*/ 7488 h 9988"/>
                <a:gd name="connsiteX25" fmla="*/ 1805 w 10000"/>
                <a:gd name="connsiteY25" fmla="*/ 7488 h 9988"/>
                <a:gd name="connsiteX26" fmla="*/ 2150 w 10000"/>
                <a:gd name="connsiteY26" fmla="*/ 7689 h 9988"/>
                <a:gd name="connsiteX27" fmla="*/ 2542 w 10000"/>
                <a:gd name="connsiteY27" fmla="*/ 7551 h 9988"/>
                <a:gd name="connsiteX28" fmla="*/ 2779 w 10000"/>
                <a:gd name="connsiteY28" fmla="*/ 7363 h 9988"/>
                <a:gd name="connsiteX29" fmla="*/ 3076 w 10000"/>
                <a:gd name="connsiteY29" fmla="*/ 7136 h 9988"/>
                <a:gd name="connsiteX30" fmla="*/ 3195 w 10000"/>
                <a:gd name="connsiteY30" fmla="*/ 6883 h 9988"/>
                <a:gd name="connsiteX31" fmla="*/ 3195 w 10000"/>
                <a:gd name="connsiteY31" fmla="*/ 6872 h 9988"/>
                <a:gd name="connsiteX32" fmla="*/ 3385 w 10000"/>
                <a:gd name="connsiteY32" fmla="*/ 6708 h 9988"/>
                <a:gd name="connsiteX33" fmla="*/ 3397 w 10000"/>
                <a:gd name="connsiteY33" fmla="*/ 6708 h 9988"/>
                <a:gd name="connsiteX34" fmla="*/ 3800 w 10000"/>
                <a:gd name="connsiteY34" fmla="*/ 6722 h 9988"/>
                <a:gd name="connsiteX35" fmla="*/ 3634 w 10000"/>
                <a:gd name="connsiteY35" fmla="*/ 6396 h 9988"/>
                <a:gd name="connsiteX36" fmla="*/ 3397 w 10000"/>
                <a:gd name="connsiteY36" fmla="*/ 5994 h 9988"/>
                <a:gd name="connsiteX37" fmla="*/ 3266 w 10000"/>
                <a:gd name="connsiteY37" fmla="*/ 5954 h 9988"/>
                <a:gd name="connsiteX38" fmla="*/ 3088 w 10000"/>
                <a:gd name="connsiteY38" fmla="*/ 5905 h 9988"/>
                <a:gd name="connsiteX39" fmla="*/ 3076 w 10000"/>
                <a:gd name="connsiteY39" fmla="*/ 5905 h 9988"/>
                <a:gd name="connsiteX40" fmla="*/ 2779 w 10000"/>
                <a:gd name="connsiteY40" fmla="*/ 5552 h 9988"/>
                <a:gd name="connsiteX41" fmla="*/ 2779 w 10000"/>
                <a:gd name="connsiteY41" fmla="*/ 5552 h 9988"/>
                <a:gd name="connsiteX42" fmla="*/ 2791 w 10000"/>
                <a:gd name="connsiteY42" fmla="*/ 5241 h 9988"/>
                <a:gd name="connsiteX43" fmla="*/ 2542 w 10000"/>
                <a:gd name="connsiteY43" fmla="*/ 4951 h 9988"/>
                <a:gd name="connsiteX44" fmla="*/ 2221 w 10000"/>
                <a:gd name="connsiteY44" fmla="*/ 4573 h 9988"/>
                <a:gd name="connsiteX45" fmla="*/ 2209 w 10000"/>
                <a:gd name="connsiteY45" fmla="*/ 4561 h 9988"/>
                <a:gd name="connsiteX46" fmla="*/ 2209 w 10000"/>
                <a:gd name="connsiteY46" fmla="*/ 4561 h 9988"/>
                <a:gd name="connsiteX47" fmla="*/ 2209 w 10000"/>
                <a:gd name="connsiteY47" fmla="*/ 4548 h 9988"/>
                <a:gd name="connsiteX48" fmla="*/ 2221 w 10000"/>
                <a:gd name="connsiteY48" fmla="*/ 4548 h 9988"/>
                <a:gd name="connsiteX49" fmla="*/ 2233 w 10000"/>
                <a:gd name="connsiteY49" fmla="*/ 4548 h 9988"/>
                <a:gd name="connsiteX50" fmla="*/ 2233 w 10000"/>
                <a:gd name="connsiteY50" fmla="*/ 4535 h 9988"/>
                <a:gd name="connsiteX51" fmla="*/ 2245 w 10000"/>
                <a:gd name="connsiteY51" fmla="*/ 4535 h 9988"/>
                <a:gd name="connsiteX52" fmla="*/ 2257 w 10000"/>
                <a:gd name="connsiteY52" fmla="*/ 4548 h 9988"/>
                <a:gd name="connsiteX53" fmla="*/ 2886 w 10000"/>
                <a:gd name="connsiteY53" fmla="*/ 4548 h 9988"/>
                <a:gd name="connsiteX54" fmla="*/ 2886 w 10000"/>
                <a:gd name="connsiteY54" fmla="*/ 4548 h 9988"/>
                <a:gd name="connsiteX55" fmla="*/ 2898 w 10000"/>
                <a:gd name="connsiteY55" fmla="*/ 4561 h 9988"/>
                <a:gd name="connsiteX56" fmla="*/ 2922 w 10000"/>
                <a:gd name="connsiteY56" fmla="*/ 4587 h 9988"/>
                <a:gd name="connsiteX57" fmla="*/ 3112 w 10000"/>
                <a:gd name="connsiteY57" fmla="*/ 4925 h 9988"/>
                <a:gd name="connsiteX58" fmla="*/ 3112 w 10000"/>
                <a:gd name="connsiteY58" fmla="*/ 4925 h 9988"/>
                <a:gd name="connsiteX59" fmla="*/ 3124 w 10000"/>
                <a:gd name="connsiteY59" fmla="*/ 5002 h 9988"/>
                <a:gd name="connsiteX60" fmla="*/ 3171 w 10000"/>
                <a:gd name="connsiteY60" fmla="*/ 5590 h 9988"/>
                <a:gd name="connsiteX61" fmla="*/ 3183 w 10000"/>
                <a:gd name="connsiteY61" fmla="*/ 5678 h 9988"/>
                <a:gd name="connsiteX62" fmla="*/ 3492 w 10000"/>
                <a:gd name="connsiteY62" fmla="*/ 5791 h 9988"/>
                <a:gd name="connsiteX63" fmla="*/ 3456 w 10000"/>
                <a:gd name="connsiteY63" fmla="*/ 4987 h 9988"/>
                <a:gd name="connsiteX64" fmla="*/ 3456 w 10000"/>
                <a:gd name="connsiteY64" fmla="*/ 4987 h 9988"/>
                <a:gd name="connsiteX65" fmla="*/ 3753 w 10000"/>
                <a:gd name="connsiteY65" fmla="*/ 4925 h 9988"/>
                <a:gd name="connsiteX66" fmla="*/ 3765 w 10000"/>
                <a:gd name="connsiteY66" fmla="*/ 4925 h 9988"/>
                <a:gd name="connsiteX67" fmla="*/ 3765 w 10000"/>
                <a:gd name="connsiteY67" fmla="*/ 4938 h 9988"/>
                <a:gd name="connsiteX68" fmla="*/ 3729 w 10000"/>
                <a:gd name="connsiteY68" fmla="*/ 5289 h 9988"/>
                <a:gd name="connsiteX69" fmla="*/ 3919 w 10000"/>
                <a:gd name="connsiteY69" fmla="*/ 5666 h 9988"/>
                <a:gd name="connsiteX70" fmla="*/ 4097 w 10000"/>
                <a:gd name="connsiteY70" fmla="*/ 5652 h 9988"/>
                <a:gd name="connsiteX71" fmla="*/ 4287 w 10000"/>
                <a:gd name="connsiteY71" fmla="*/ 5628 h 9988"/>
                <a:gd name="connsiteX72" fmla="*/ 4299 w 10000"/>
                <a:gd name="connsiteY72" fmla="*/ 5640 h 9988"/>
                <a:gd name="connsiteX73" fmla="*/ 4347 w 10000"/>
                <a:gd name="connsiteY73" fmla="*/ 6017 h 9988"/>
                <a:gd name="connsiteX74" fmla="*/ 4394 w 10000"/>
                <a:gd name="connsiteY74" fmla="*/ 6181 h 9988"/>
                <a:gd name="connsiteX75" fmla="*/ 4596 w 10000"/>
                <a:gd name="connsiteY75" fmla="*/ 6708 h 9988"/>
                <a:gd name="connsiteX76" fmla="*/ 4608 w 10000"/>
                <a:gd name="connsiteY76" fmla="*/ 6722 h 9988"/>
                <a:gd name="connsiteX77" fmla="*/ 4596 w 10000"/>
                <a:gd name="connsiteY77" fmla="*/ 6722 h 9988"/>
                <a:gd name="connsiteX78" fmla="*/ 4323 w 10000"/>
                <a:gd name="connsiteY78" fmla="*/ 7174 h 9988"/>
                <a:gd name="connsiteX79" fmla="*/ 4596 w 10000"/>
                <a:gd name="connsiteY79" fmla="*/ 7415 h 9988"/>
                <a:gd name="connsiteX80" fmla="*/ 5950 w 10000"/>
                <a:gd name="connsiteY80" fmla="*/ 7161 h 9988"/>
                <a:gd name="connsiteX81" fmla="*/ 6093 w 10000"/>
                <a:gd name="connsiteY81" fmla="*/ 6961 h 9988"/>
                <a:gd name="connsiteX82" fmla="*/ 6093 w 10000"/>
                <a:gd name="connsiteY82" fmla="*/ 6821 h 9988"/>
                <a:gd name="connsiteX83" fmla="*/ 5903 w 10000"/>
                <a:gd name="connsiteY83" fmla="*/ 6181 h 9988"/>
                <a:gd name="connsiteX84" fmla="*/ 5903 w 10000"/>
                <a:gd name="connsiteY84" fmla="*/ 6181 h 9988"/>
                <a:gd name="connsiteX85" fmla="*/ 5903 w 10000"/>
                <a:gd name="connsiteY85" fmla="*/ 6181 h 9988"/>
                <a:gd name="connsiteX86" fmla="*/ 6200 w 10000"/>
                <a:gd name="connsiteY86" fmla="*/ 6231 h 9988"/>
                <a:gd name="connsiteX87" fmla="*/ 6271 w 10000"/>
                <a:gd name="connsiteY87" fmla="*/ 6245 h 9988"/>
                <a:gd name="connsiteX88" fmla="*/ 6271 w 10000"/>
                <a:gd name="connsiteY88" fmla="*/ 6245 h 9988"/>
                <a:gd name="connsiteX89" fmla="*/ 6330 w 10000"/>
                <a:gd name="connsiteY89" fmla="*/ 6608 h 9988"/>
                <a:gd name="connsiteX90" fmla="*/ 6580 w 10000"/>
                <a:gd name="connsiteY90" fmla="*/ 6357 h 9988"/>
                <a:gd name="connsiteX91" fmla="*/ 6591 w 10000"/>
                <a:gd name="connsiteY91" fmla="*/ 6357 h 9988"/>
                <a:gd name="connsiteX92" fmla="*/ 6841 w 10000"/>
                <a:gd name="connsiteY92" fmla="*/ 6345 h 9988"/>
                <a:gd name="connsiteX93" fmla="*/ 6841 w 10000"/>
                <a:gd name="connsiteY93" fmla="*/ 6357 h 9988"/>
                <a:gd name="connsiteX94" fmla="*/ 6924 w 10000"/>
                <a:gd name="connsiteY94" fmla="*/ 6509 h 9988"/>
                <a:gd name="connsiteX95" fmla="*/ 6924 w 10000"/>
                <a:gd name="connsiteY95" fmla="*/ 6509 h 9988"/>
                <a:gd name="connsiteX96" fmla="*/ 6865 w 10000"/>
                <a:gd name="connsiteY96" fmla="*/ 6572 h 9988"/>
                <a:gd name="connsiteX97" fmla="*/ 6770 w 10000"/>
                <a:gd name="connsiteY97" fmla="*/ 6635 h 9988"/>
                <a:gd name="connsiteX98" fmla="*/ 6912 w 10000"/>
                <a:gd name="connsiteY98" fmla="*/ 6784 h 9988"/>
                <a:gd name="connsiteX99" fmla="*/ 7292 w 10000"/>
                <a:gd name="connsiteY99" fmla="*/ 6659 h 9988"/>
                <a:gd name="connsiteX100" fmla="*/ 7506 w 10000"/>
                <a:gd name="connsiteY100" fmla="*/ 6420 h 9988"/>
                <a:gd name="connsiteX101" fmla="*/ 7447 w 10000"/>
                <a:gd name="connsiteY101" fmla="*/ 6169 h 9988"/>
                <a:gd name="connsiteX102" fmla="*/ 7411 w 10000"/>
                <a:gd name="connsiteY102" fmla="*/ 6031 h 9988"/>
                <a:gd name="connsiteX103" fmla="*/ 7375 w 10000"/>
                <a:gd name="connsiteY103" fmla="*/ 5879 h 9988"/>
                <a:gd name="connsiteX104" fmla="*/ 7375 w 10000"/>
                <a:gd name="connsiteY104" fmla="*/ 5578 h 9988"/>
                <a:gd name="connsiteX105" fmla="*/ 7375 w 10000"/>
                <a:gd name="connsiteY105" fmla="*/ 5565 h 9988"/>
                <a:gd name="connsiteX106" fmla="*/ 7375 w 10000"/>
                <a:gd name="connsiteY106" fmla="*/ 5541 h 9988"/>
                <a:gd name="connsiteX107" fmla="*/ 7375 w 10000"/>
                <a:gd name="connsiteY107" fmla="*/ 5541 h 9988"/>
                <a:gd name="connsiteX108" fmla="*/ 7625 w 10000"/>
                <a:gd name="connsiteY108" fmla="*/ 4987 h 9988"/>
                <a:gd name="connsiteX109" fmla="*/ 7637 w 10000"/>
                <a:gd name="connsiteY109" fmla="*/ 4987 h 9988"/>
                <a:gd name="connsiteX110" fmla="*/ 7637 w 10000"/>
                <a:gd name="connsiteY110" fmla="*/ 4987 h 9988"/>
                <a:gd name="connsiteX111" fmla="*/ 7684 w 10000"/>
                <a:gd name="connsiteY111" fmla="*/ 5088 h 9988"/>
                <a:gd name="connsiteX112" fmla="*/ 7684 w 10000"/>
                <a:gd name="connsiteY112" fmla="*/ 5088 h 9988"/>
                <a:gd name="connsiteX113" fmla="*/ 7684 w 10000"/>
                <a:gd name="connsiteY113" fmla="*/ 5228 h 9988"/>
                <a:gd name="connsiteX114" fmla="*/ 7827 w 10000"/>
                <a:gd name="connsiteY114" fmla="*/ 6093 h 9988"/>
                <a:gd name="connsiteX115" fmla="*/ 7862 w 10000"/>
                <a:gd name="connsiteY115" fmla="*/ 6296 h 9988"/>
                <a:gd name="connsiteX116" fmla="*/ 7993 w 10000"/>
                <a:gd name="connsiteY116" fmla="*/ 6208 h 9988"/>
                <a:gd name="connsiteX117" fmla="*/ 7945 w 10000"/>
                <a:gd name="connsiteY117" fmla="*/ 5465 h 9988"/>
                <a:gd name="connsiteX118" fmla="*/ 7945 w 10000"/>
                <a:gd name="connsiteY118" fmla="*/ 5452 h 9988"/>
                <a:gd name="connsiteX119" fmla="*/ 7945 w 10000"/>
                <a:gd name="connsiteY119" fmla="*/ 5465 h 9988"/>
                <a:gd name="connsiteX120" fmla="*/ 8100 w 10000"/>
                <a:gd name="connsiteY120" fmla="*/ 5929 h 9988"/>
                <a:gd name="connsiteX121" fmla="*/ 8195 w 10000"/>
                <a:gd name="connsiteY121" fmla="*/ 6169 h 9988"/>
                <a:gd name="connsiteX122" fmla="*/ 8230 w 10000"/>
                <a:gd name="connsiteY122" fmla="*/ 5541 h 9988"/>
                <a:gd name="connsiteX123" fmla="*/ 8171 w 10000"/>
                <a:gd name="connsiteY123" fmla="*/ 5050 h 9988"/>
                <a:gd name="connsiteX124" fmla="*/ 8171 w 10000"/>
                <a:gd name="connsiteY124" fmla="*/ 5050 h 9988"/>
                <a:gd name="connsiteX125" fmla="*/ 8302 w 10000"/>
                <a:gd name="connsiteY125" fmla="*/ 4799 h 9988"/>
                <a:gd name="connsiteX126" fmla="*/ 8397 w 10000"/>
                <a:gd name="connsiteY126" fmla="*/ 4359 h 9988"/>
                <a:gd name="connsiteX127" fmla="*/ 8409 w 10000"/>
                <a:gd name="connsiteY127" fmla="*/ 4359 h 9988"/>
                <a:gd name="connsiteX128" fmla="*/ 8527 w 10000"/>
                <a:gd name="connsiteY128" fmla="*/ 3782 h 9988"/>
                <a:gd name="connsiteX129" fmla="*/ 8527 w 10000"/>
                <a:gd name="connsiteY129" fmla="*/ 3782 h 9988"/>
                <a:gd name="connsiteX130" fmla="*/ 8682 w 10000"/>
                <a:gd name="connsiteY130" fmla="*/ 3580 h 9988"/>
                <a:gd name="connsiteX131" fmla="*/ 8777 w 10000"/>
                <a:gd name="connsiteY131" fmla="*/ 3215 h 9988"/>
                <a:gd name="connsiteX132" fmla="*/ 8860 w 10000"/>
                <a:gd name="connsiteY132" fmla="*/ 2940 h 9988"/>
                <a:gd name="connsiteX133" fmla="*/ 8860 w 10000"/>
                <a:gd name="connsiteY133" fmla="*/ 2926 h 9988"/>
                <a:gd name="connsiteX134" fmla="*/ 8943 w 10000"/>
                <a:gd name="connsiteY134" fmla="*/ 2663 h 9988"/>
                <a:gd name="connsiteX135" fmla="*/ 8955 w 10000"/>
                <a:gd name="connsiteY135" fmla="*/ 2638 h 9988"/>
                <a:gd name="connsiteX136" fmla="*/ 8955 w 10000"/>
                <a:gd name="connsiteY136" fmla="*/ 2638 h 9988"/>
                <a:gd name="connsiteX137" fmla="*/ 8955 w 10000"/>
                <a:gd name="connsiteY137" fmla="*/ 2638 h 9988"/>
                <a:gd name="connsiteX138" fmla="*/ 8979 w 10000"/>
                <a:gd name="connsiteY138" fmla="*/ 2663 h 9988"/>
                <a:gd name="connsiteX139" fmla="*/ 9204 w 10000"/>
                <a:gd name="connsiteY139" fmla="*/ 2940 h 9988"/>
                <a:gd name="connsiteX140" fmla="*/ 9608 w 10000"/>
                <a:gd name="connsiteY140" fmla="*/ 3241 h 9988"/>
                <a:gd name="connsiteX141" fmla="*/ 9774 w 10000"/>
                <a:gd name="connsiteY141" fmla="*/ 2827 h 9988"/>
                <a:gd name="connsiteX142" fmla="*/ 9810 w 10000"/>
                <a:gd name="connsiteY142" fmla="*/ 2726 h 9988"/>
                <a:gd name="connsiteX143" fmla="*/ 10000 w 10000"/>
                <a:gd name="connsiteY143" fmla="*/ 2325 h 9988"/>
                <a:gd name="connsiteX144" fmla="*/ 9929 w 10000"/>
                <a:gd name="connsiteY144" fmla="*/ 2186 h 9988"/>
                <a:gd name="connsiteX145" fmla="*/ 9822 w 10000"/>
                <a:gd name="connsiteY145" fmla="*/ 1972 h 9988"/>
                <a:gd name="connsiteX146" fmla="*/ 9810 w 10000"/>
                <a:gd name="connsiteY146" fmla="*/ 1936 h 9988"/>
                <a:gd name="connsiteX147" fmla="*/ 9762 w 10000"/>
                <a:gd name="connsiteY147" fmla="*/ 1835 h 9988"/>
                <a:gd name="connsiteX148" fmla="*/ 9762 w 10000"/>
                <a:gd name="connsiteY148" fmla="*/ 1835 h 9988"/>
                <a:gd name="connsiteX149" fmla="*/ 9739 w 10000"/>
                <a:gd name="connsiteY149" fmla="*/ 1659 h 9988"/>
                <a:gd name="connsiteX150" fmla="*/ 9739 w 10000"/>
                <a:gd name="connsiteY150" fmla="*/ 1645 h 9988"/>
                <a:gd name="connsiteX151" fmla="*/ 9739 w 10000"/>
                <a:gd name="connsiteY151" fmla="*/ 1532 h 9988"/>
                <a:gd name="connsiteX152" fmla="*/ 9715 w 10000"/>
                <a:gd name="connsiteY152" fmla="*/ 1332 h 9988"/>
                <a:gd name="connsiteX153" fmla="*/ 9727 w 10000"/>
                <a:gd name="connsiteY153" fmla="*/ 1169 h 9988"/>
                <a:gd name="connsiteX154" fmla="*/ 9810 w 10000"/>
                <a:gd name="connsiteY154" fmla="*/ 943 h 9988"/>
                <a:gd name="connsiteX155" fmla="*/ 9917 w 10000"/>
                <a:gd name="connsiteY155" fmla="*/ 628 h 9988"/>
                <a:gd name="connsiteX156" fmla="*/ 9929 w 10000"/>
                <a:gd name="connsiteY156" fmla="*/ 515 h 9988"/>
                <a:gd name="connsiteX157" fmla="*/ 9869 w 10000"/>
                <a:gd name="connsiteY157" fmla="*/ 339 h 9988"/>
                <a:gd name="connsiteX158" fmla="*/ 9050 w 10000"/>
                <a:gd name="connsiteY158" fmla="*/ 64 h 9988"/>
                <a:gd name="connsiteX159" fmla="*/ 9050 w 10000"/>
                <a:gd name="connsiteY159" fmla="*/ 64 h 9988"/>
                <a:gd name="connsiteX160" fmla="*/ 9002 w 10000"/>
                <a:gd name="connsiteY160" fmla="*/ 0 h 9988"/>
                <a:gd name="connsiteX0" fmla="*/ 487 w 10000"/>
                <a:gd name="connsiteY0" fmla="*/ 9936 h 9936"/>
                <a:gd name="connsiteX1" fmla="*/ 582 w 10000"/>
                <a:gd name="connsiteY1" fmla="*/ 9836 h 9936"/>
                <a:gd name="connsiteX2" fmla="*/ 1176 w 10000"/>
                <a:gd name="connsiteY2" fmla="*/ 9180 h 9936"/>
                <a:gd name="connsiteX3" fmla="*/ 1140 w 10000"/>
                <a:gd name="connsiteY3" fmla="*/ 8817 h 9936"/>
                <a:gd name="connsiteX4" fmla="*/ 1057 w 10000"/>
                <a:gd name="connsiteY4" fmla="*/ 8828 h 9936"/>
                <a:gd name="connsiteX5" fmla="*/ 582 w 10000"/>
                <a:gd name="connsiteY5" fmla="*/ 8868 h 9936"/>
                <a:gd name="connsiteX6" fmla="*/ 0 w 10000"/>
                <a:gd name="connsiteY6" fmla="*/ 8930 h 9936"/>
                <a:gd name="connsiteX7" fmla="*/ 0 w 10000"/>
                <a:gd name="connsiteY7" fmla="*/ 8917 h 9936"/>
                <a:gd name="connsiteX8" fmla="*/ 0 w 10000"/>
                <a:gd name="connsiteY8" fmla="*/ 8917 h 9936"/>
                <a:gd name="connsiteX9" fmla="*/ 202 w 10000"/>
                <a:gd name="connsiteY9" fmla="*/ 8212 h 9936"/>
                <a:gd name="connsiteX10" fmla="*/ 202 w 10000"/>
                <a:gd name="connsiteY10" fmla="*/ 8212 h 9936"/>
                <a:gd name="connsiteX11" fmla="*/ 214 w 10000"/>
                <a:gd name="connsiteY11" fmla="*/ 8212 h 9936"/>
                <a:gd name="connsiteX12" fmla="*/ 677 w 10000"/>
                <a:gd name="connsiteY12" fmla="*/ 8552 h 9936"/>
                <a:gd name="connsiteX13" fmla="*/ 1010 w 10000"/>
                <a:gd name="connsiteY13" fmla="*/ 8565 h 9936"/>
                <a:gd name="connsiteX14" fmla="*/ 1128 w 10000"/>
                <a:gd name="connsiteY14" fmla="*/ 8426 h 9936"/>
                <a:gd name="connsiteX15" fmla="*/ 1128 w 10000"/>
                <a:gd name="connsiteY15" fmla="*/ 8073 h 9936"/>
                <a:gd name="connsiteX16" fmla="*/ 1164 w 10000"/>
                <a:gd name="connsiteY16" fmla="*/ 7898 h 9936"/>
                <a:gd name="connsiteX17" fmla="*/ 1164 w 10000"/>
                <a:gd name="connsiteY17" fmla="*/ 7885 h 9936"/>
                <a:gd name="connsiteX18" fmla="*/ 1176 w 10000"/>
                <a:gd name="connsiteY18" fmla="*/ 7885 h 9936"/>
                <a:gd name="connsiteX19" fmla="*/ 1390 w 10000"/>
                <a:gd name="connsiteY19" fmla="*/ 8010 h 9936"/>
                <a:gd name="connsiteX20" fmla="*/ 1675 w 10000"/>
                <a:gd name="connsiteY20" fmla="*/ 7671 h 9936"/>
                <a:gd name="connsiteX21" fmla="*/ 1770 w 10000"/>
                <a:gd name="connsiteY21" fmla="*/ 7485 h 9936"/>
                <a:gd name="connsiteX22" fmla="*/ 1781 w 10000"/>
                <a:gd name="connsiteY22" fmla="*/ 7458 h 9936"/>
                <a:gd name="connsiteX23" fmla="*/ 1793 w 10000"/>
                <a:gd name="connsiteY23" fmla="*/ 7433 h 9936"/>
                <a:gd name="connsiteX24" fmla="*/ 1805 w 10000"/>
                <a:gd name="connsiteY24" fmla="*/ 7433 h 9936"/>
                <a:gd name="connsiteX25" fmla="*/ 1805 w 10000"/>
                <a:gd name="connsiteY25" fmla="*/ 7433 h 9936"/>
                <a:gd name="connsiteX26" fmla="*/ 2150 w 10000"/>
                <a:gd name="connsiteY26" fmla="*/ 7634 h 9936"/>
                <a:gd name="connsiteX27" fmla="*/ 2542 w 10000"/>
                <a:gd name="connsiteY27" fmla="*/ 7496 h 9936"/>
                <a:gd name="connsiteX28" fmla="*/ 2779 w 10000"/>
                <a:gd name="connsiteY28" fmla="*/ 7308 h 9936"/>
                <a:gd name="connsiteX29" fmla="*/ 3076 w 10000"/>
                <a:gd name="connsiteY29" fmla="*/ 7081 h 9936"/>
                <a:gd name="connsiteX30" fmla="*/ 3195 w 10000"/>
                <a:gd name="connsiteY30" fmla="*/ 6827 h 9936"/>
                <a:gd name="connsiteX31" fmla="*/ 3195 w 10000"/>
                <a:gd name="connsiteY31" fmla="*/ 6816 h 9936"/>
                <a:gd name="connsiteX32" fmla="*/ 3385 w 10000"/>
                <a:gd name="connsiteY32" fmla="*/ 6652 h 9936"/>
                <a:gd name="connsiteX33" fmla="*/ 3397 w 10000"/>
                <a:gd name="connsiteY33" fmla="*/ 6652 h 9936"/>
                <a:gd name="connsiteX34" fmla="*/ 3800 w 10000"/>
                <a:gd name="connsiteY34" fmla="*/ 6666 h 9936"/>
                <a:gd name="connsiteX35" fmla="*/ 3634 w 10000"/>
                <a:gd name="connsiteY35" fmla="*/ 6340 h 9936"/>
                <a:gd name="connsiteX36" fmla="*/ 3397 w 10000"/>
                <a:gd name="connsiteY36" fmla="*/ 5937 h 9936"/>
                <a:gd name="connsiteX37" fmla="*/ 3266 w 10000"/>
                <a:gd name="connsiteY37" fmla="*/ 5897 h 9936"/>
                <a:gd name="connsiteX38" fmla="*/ 3088 w 10000"/>
                <a:gd name="connsiteY38" fmla="*/ 5848 h 9936"/>
                <a:gd name="connsiteX39" fmla="*/ 3076 w 10000"/>
                <a:gd name="connsiteY39" fmla="*/ 5848 h 9936"/>
                <a:gd name="connsiteX40" fmla="*/ 2779 w 10000"/>
                <a:gd name="connsiteY40" fmla="*/ 5495 h 9936"/>
                <a:gd name="connsiteX41" fmla="*/ 2779 w 10000"/>
                <a:gd name="connsiteY41" fmla="*/ 5495 h 9936"/>
                <a:gd name="connsiteX42" fmla="*/ 2791 w 10000"/>
                <a:gd name="connsiteY42" fmla="*/ 5183 h 9936"/>
                <a:gd name="connsiteX43" fmla="*/ 2542 w 10000"/>
                <a:gd name="connsiteY43" fmla="*/ 4893 h 9936"/>
                <a:gd name="connsiteX44" fmla="*/ 2221 w 10000"/>
                <a:gd name="connsiteY44" fmla="*/ 4514 h 9936"/>
                <a:gd name="connsiteX45" fmla="*/ 2209 w 10000"/>
                <a:gd name="connsiteY45" fmla="*/ 4502 h 9936"/>
                <a:gd name="connsiteX46" fmla="*/ 2209 w 10000"/>
                <a:gd name="connsiteY46" fmla="*/ 4502 h 9936"/>
                <a:gd name="connsiteX47" fmla="*/ 2209 w 10000"/>
                <a:gd name="connsiteY47" fmla="*/ 4489 h 9936"/>
                <a:gd name="connsiteX48" fmla="*/ 2221 w 10000"/>
                <a:gd name="connsiteY48" fmla="*/ 4489 h 9936"/>
                <a:gd name="connsiteX49" fmla="*/ 2233 w 10000"/>
                <a:gd name="connsiteY49" fmla="*/ 4489 h 9936"/>
                <a:gd name="connsiteX50" fmla="*/ 2233 w 10000"/>
                <a:gd name="connsiteY50" fmla="*/ 4476 h 9936"/>
                <a:gd name="connsiteX51" fmla="*/ 2245 w 10000"/>
                <a:gd name="connsiteY51" fmla="*/ 4476 h 9936"/>
                <a:gd name="connsiteX52" fmla="*/ 2257 w 10000"/>
                <a:gd name="connsiteY52" fmla="*/ 4489 h 9936"/>
                <a:gd name="connsiteX53" fmla="*/ 2886 w 10000"/>
                <a:gd name="connsiteY53" fmla="*/ 4489 h 9936"/>
                <a:gd name="connsiteX54" fmla="*/ 2886 w 10000"/>
                <a:gd name="connsiteY54" fmla="*/ 4489 h 9936"/>
                <a:gd name="connsiteX55" fmla="*/ 2898 w 10000"/>
                <a:gd name="connsiteY55" fmla="*/ 4502 h 9936"/>
                <a:gd name="connsiteX56" fmla="*/ 2922 w 10000"/>
                <a:gd name="connsiteY56" fmla="*/ 4529 h 9936"/>
                <a:gd name="connsiteX57" fmla="*/ 3112 w 10000"/>
                <a:gd name="connsiteY57" fmla="*/ 4867 h 9936"/>
                <a:gd name="connsiteX58" fmla="*/ 3112 w 10000"/>
                <a:gd name="connsiteY58" fmla="*/ 4867 h 9936"/>
                <a:gd name="connsiteX59" fmla="*/ 3124 w 10000"/>
                <a:gd name="connsiteY59" fmla="*/ 4944 h 9936"/>
                <a:gd name="connsiteX60" fmla="*/ 3171 w 10000"/>
                <a:gd name="connsiteY60" fmla="*/ 5533 h 9936"/>
                <a:gd name="connsiteX61" fmla="*/ 3183 w 10000"/>
                <a:gd name="connsiteY61" fmla="*/ 5621 h 9936"/>
                <a:gd name="connsiteX62" fmla="*/ 3492 w 10000"/>
                <a:gd name="connsiteY62" fmla="*/ 5734 h 9936"/>
                <a:gd name="connsiteX63" fmla="*/ 3456 w 10000"/>
                <a:gd name="connsiteY63" fmla="*/ 4929 h 9936"/>
                <a:gd name="connsiteX64" fmla="*/ 3456 w 10000"/>
                <a:gd name="connsiteY64" fmla="*/ 4929 h 9936"/>
                <a:gd name="connsiteX65" fmla="*/ 3753 w 10000"/>
                <a:gd name="connsiteY65" fmla="*/ 4867 h 9936"/>
                <a:gd name="connsiteX66" fmla="*/ 3765 w 10000"/>
                <a:gd name="connsiteY66" fmla="*/ 4867 h 9936"/>
                <a:gd name="connsiteX67" fmla="*/ 3765 w 10000"/>
                <a:gd name="connsiteY67" fmla="*/ 4880 h 9936"/>
                <a:gd name="connsiteX68" fmla="*/ 3729 w 10000"/>
                <a:gd name="connsiteY68" fmla="*/ 5231 h 9936"/>
                <a:gd name="connsiteX69" fmla="*/ 3919 w 10000"/>
                <a:gd name="connsiteY69" fmla="*/ 5609 h 9936"/>
                <a:gd name="connsiteX70" fmla="*/ 4097 w 10000"/>
                <a:gd name="connsiteY70" fmla="*/ 5595 h 9936"/>
                <a:gd name="connsiteX71" fmla="*/ 4287 w 10000"/>
                <a:gd name="connsiteY71" fmla="*/ 5571 h 9936"/>
                <a:gd name="connsiteX72" fmla="*/ 4299 w 10000"/>
                <a:gd name="connsiteY72" fmla="*/ 5583 h 9936"/>
                <a:gd name="connsiteX73" fmla="*/ 4347 w 10000"/>
                <a:gd name="connsiteY73" fmla="*/ 5960 h 9936"/>
                <a:gd name="connsiteX74" fmla="*/ 4394 w 10000"/>
                <a:gd name="connsiteY74" fmla="*/ 6124 h 9936"/>
                <a:gd name="connsiteX75" fmla="*/ 4596 w 10000"/>
                <a:gd name="connsiteY75" fmla="*/ 6652 h 9936"/>
                <a:gd name="connsiteX76" fmla="*/ 4608 w 10000"/>
                <a:gd name="connsiteY76" fmla="*/ 6666 h 9936"/>
                <a:gd name="connsiteX77" fmla="*/ 4596 w 10000"/>
                <a:gd name="connsiteY77" fmla="*/ 6666 h 9936"/>
                <a:gd name="connsiteX78" fmla="*/ 4323 w 10000"/>
                <a:gd name="connsiteY78" fmla="*/ 7119 h 9936"/>
                <a:gd name="connsiteX79" fmla="*/ 4596 w 10000"/>
                <a:gd name="connsiteY79" fmla="*/ 7360 h 9936"/>
                <a:gd name="connsiteX80" fmla="*/ 5950 w 10000"/>
                <a:gd name="connsiteY80" fmla="*/ 7106 h 9936"/>
                <a:gd name="connsiteX81" fmla="*/ 6093 w 10000"/>
                <a:gd name="connsiteY81" fmla="*/ 6905 h 9936"/>
                <a:gd name="connsiteX82" fmla="*/ 6093 w 10000"/>
                <a:gd name="connsiteY82" fmla="*/ 6765 h 9936"/>
                <a:gd name="connsiteX83" fmla="*/ 5903 w 10000"/>
                <a:gd name="connsiteY83" fmla="*/ 6124 h 9936"/>
                <a:gd name="connsiteX84" fmla="*/ 5903 w 10000"/>
                <a:gd name="connsiteY84" fmla="*/ 6124 h 9936"/>
                <a:gd name="connsiteX85" fmla="*/ 5903 w 10000"/>
                <a:gd name="connsiteY85" fmla="*/ 6124 h 9936"/>
                <a:gd name="connsiteX86" fmla="*/ 6200 w 10000"/>
                <a:gd name="connsiteY86" fmla="*/ 6174 h 9936"/>
                <a:gd name="connsiteX87" fmla="*/ 6271 w 10000"/>
                <a:gd name="connsiteY87" fmla="*/ 6189 h 9936"/>
                <a:gd name="connsiteX88" fmla="*/ 6271 w 10000"/>
                <a:gd name="connsiteY88" fmla="*/ 6189 h 9936"/>
                <a:gd name="connsiteX89" fmla="*/ 6330 w 10000"/>
                <a:gd name="connsiteY89" fmla="*/ 6552 h 9936"/>
                <a:gd name="connsiteX90" fmla="*/ 6580 w 10000"/>
                <a:gd name="connsiteY90" fmla="*/ 6301 h 9936"/>
                <a:gd name="connsiteX91" fmla="*/ 6591 w 10000"/>
                <a:gd name="connsiteY91" fmla="*/ 6301 h 9936"/>
                <a:gd name="connsiteX92" fmla="*/ 6841 w 10000"/>
                <a:gd name="connsiteY92" fmla="*/ 6289 h 9936"/>
                <a:gd name="connsiteX93" fmla="*/ 6841 w 10000"/>
                <a:gd name="connsiteY93" fmla="*/ 6301 h 9936"/>
                <a:gd name="connsiteX94" fmla="*/ 6924 w 10000"/>
                <a:gd name="connsiteY94" fmla="*/ 6453 h 9936"/>
                <a:gd name="connsiteX95" fmla="*/ 6924 w 10000"/>
                <a:gd name="connsiteY95" fmla="*/ 6453 h 9936"/>
                <a:gd name="connsiteX96" fmla="*/ 6865 w 10000"/>
                <a:gd name="connsiteY96" fmla="*/ 6516 h 9936"/>
                <a:gd name="connsiteX97" fmla="*/ 6770 w 10000"/>
                <a:gd name="connsiteY97" fmla="*/ 6579 h 9936"/>
                <a:gd name="connsiteX98" fmla="*/ 6912 w 10000"/>
                <a:gd name="connsiteY98" fmla="*/ 6728 h 9936"/>
                <a:gd name="connsiteX99" fmla="*/ 7292 w 10000"/>
                <a:gd name="connsiteY99" fmla="*/ 6603 h 9936"/>
                <a:gd name="connsiteX100" fmla="*/ 7506 w 10000"/>
                <a:gd name="connsiteY100" fmla="*/ 6364 h 9936"/>
                <a:gd name="connsiteX101" fmla="*/ 7447 w 10000"/>
                <a:gd name="connsiteY101" fmla="*/ 6112 h 9936"/>
                <a:gd name="connsiteX102" fmla="*/ 7411 w 10000"/>
                <a:gd name="connsiteY102" fmla="*/ 5974 h 9936"/>
                <a:gd name="connsiteX103" fmla="*/ 7375 w 10000"/>
                <a:gd name="connsiteY103" fmla="*/ 5822 h 9936"/>
                <a:gd name="connsiteX104" fmla="*/ 7375 w 10000"/>
                <a:gd name="connsiteY104" fmla="*/ 5521 h 9936"/>
                <a:gd name="connsiteX105" fmla="*/ 7375 w 10000"/>
                <a:gd name="connsiteY105" fmla="*/ 5508 h 9936"/>
                <a:gd name="connsiteX106" fmla="*/ 7375 w 10000"/>
                <a:gd name="connsiteY106" fmla="*/ 5484 h 9936"/>
                <a:gd name="connsiteX107" fmla="*/ 7375 w 10000"/>
                <a:gd name="connsiteY107" fmla="*/ 5484 h 9936"/>
                <a:gd name="connsiteX108" fmla="*/ 7625 w 10000"/>
                <a:gd name="connsiteY108" fmla="*/ 4929 h 9936"/>
                <a:gd name="connsiteX109" fmla="*/ 7637 w 10000"/>
                <a:gd name="connsiteY109" fmla="*/ 4929 h 9936"/>
                <a:gd name="connsiteX110" fmla="*/ 7637 w 10000"/>
                <a:gd name="connsiteY110" fmla="*/ 4929 h 9936"/>
                <a:gd name="connsiteX111" fmla="*/ 7684 w 10000"/>
                <a:gd name="connsiteY111" fmla="*/ 5030 h 9936"/>
                <a:gd name="connsiteX112" fmla="*/ 7684 w 10000"/>
                <a:gd name="connsiteY112" fmla="*/ 5030 h 9936"/>
                <a:gd name="connsiteX113" fmla="*/ 7684 w 10000"/>
                <a:gd name="connsiteY113" fmla="*/ 5170 h 9936"/>
                <a:gd name="connsiteX114" fmla="*/ 7827 w 10000"/>
                <a:gd name="connsiteY114" fmla="*/ 6036 h 9936"/>
                <a:gd name="connsiteX115" fmla="*/ 7862 w 10000"/>
                <a:gd name="connsiteY115" fmla="*/ 6240 h 9936"/>
                <a:gd name="connsiteX116" fmla="*/ 7993 w 10000"/>
                <a:gd name="connsiteY116" fmla="*/ 6151 h 9936"/>
                <a:gd name="connsiteX117" fmla="*/ 7945 w 10000"/>
                <a:gd name="connsiteY117" fmla="*/ 5408 h 9936"/>
                <a:gd name="connsiteX118" fmla="*/ 7945 w 10000"/>
                <a:gd name="connsiteY118" fmla="*/ 5395 h 9936"/>
                <a:gd name="connsiteX119" fmla="*/ 7945 w 10000"/>
                <a:gd name="connsiteY119" fmla="*/ 5408 h 9936"/>
                <a:gd name="connsiteX120" fmla="*/ 8100 w 10000"/>
                <a:gd name="connsiteY120" fmla="*/ 5872 h 9936"/>
                <a:gd name="connsiteX121" fmla="*/ 8195 w 10000"/>
                <a:gd name="connsiteY121" fmla="*/ 6112 h 9936"/>
                <a:gd name="connsiteX122" fmla="*/ 8230 w 10000"/>
                <a:gd name="connsiteY122" fmla="*/ 5484 h 9936"/>
                <a:gd name="connsiteX123" fmla="*/ 8171 w 10000"/>
                <a:gd name="connsiteY123" fmla="*/ 4992 h 9936"/>
                <a:gd name="connsiteX124" fmla="*/ 8171 w 10000"/>
                <a:gd name="connsiteY124" fmla="*/ 4992 h 9936"/>
                <a:gd name="connsiteX125" fmla="*/ 8302 w 10000"/>
                <a:gd name="connsiteY125" fmla="*/ 4741 h 9936"/>
                <a:gd name="connsiteX126" fmla="*/ 8397 w 10000"/>
                <a:gd name="connsiteY126" fmla="*/ 4300 h 9936"/>
                <a:gd name="connsiteX127" fmla="*/ 8409 w 10000"/>
                <a:gd name="connsiteY127" fmla="*/ 4300 h 9936"/>
                <a:gd name="connsiteX128" fmla="*/ 8527 w 10000"/>
                <a:gd name="connsiteY128" fmla="*/ 3723 h 9936"/>
                <a:gd name="connsiteX129" fmla="*/ 8527 w 10000"/>
                <a:gd name="connsiteY129" fmla="*/ 3723 h 9936"/>
                <a:gd name="connsiteX130" fmla="*/ 8682 w 10000"/>
                <a:gd name="connsiteY130" fmla="*/ 3520 h 9936"/>
                <a:gd name="connsiteX131" fmla="*/ 8777 w 10000"/>
                <a:gd name="connsiteY131" fmla="*/ 3155 h 9936"/>
                <a:gd name="connsiteX132" fmla="*/ 8860 w 10000"/>
                <a:gd name="connsiteY132" fmla="*/ 2880 h 9936"/>
                <a:gd name="connsiteX133" fmla="*/ 8860 w 10000"/>
                <a:gd name="connsiteY133" fmla="*/ 2866 h 9936"/>
                <a:gd name="connsiteX134" fmla="*/ 8943 w 10000"/>
                <a:gd name="connsiteY134" fmla="*/ 2602 h 9936"/>
                <a:gd name="connsiteX135" fmla="*/ 8955 w 10000"/>
                <a:gd name="connsiteY135" fmla="*/ 2577 h 9936"/>
                <a:gd name="connsiteX136" fmla="*/ 8955 w 10000"/>
                <a:gd name="connsiteY136" fmla="*/ 2577 h 9936"/>
                <a:gd name="connsiteX137" fmla="*/ 8955 w 10000"/>
                <a:gd name="connsiteY137" fmla="*/ 2577 h 9936"/>
                <a:gd name="connsiteX138" fmla="*/ 8979 w 10000"/>
                <a:gd name="connsiteY138" fmla="*/ 2602 h 9936"/>
                <a:gd name="connsiteX139" fmla="*/ 9204 w 10000"/>
                <a:gd name="connsiteY139" fmla="*/ 2880 h 9936"/>
                <a:gd name="connsiteX140" fmla="*/ 9608 w 10000"/>
                <a:gd name="connsiteY140" fmla="*/ 3181 h 9936"/>
                <a:gd name="connsiteX141" fmla="*/ 9774 w 10000"/>
                <a:gd name="connsiteY141" fmla="*/ 2766 h 9936"/>
                <a:gd name="connsiteX142" fmla="*/ 9810 w 10000"/>
                <a:gd name="connsiteY142" fmla="*/ 2665 h 9936"/>
                <a:gd name="connsiteX143" fmla="*/ 10000 w 10000"/>
                <a:gd name="connsiteY143" fmla="*/ 2264 h 9936"/>
                <a:gd name="connsiteX144" fmla="*/ 9929 w 10000"/>
                <a:gd name="connsiteY144" fmla="*/ 2125 h 9936"/>
                <a:gd name="connsiteX145" fmla="*/ 9822 w 10000"/>
                <a:gd name="connsiteY145" fmla="*/ 1910 h 9936"/>
                <a:gd name="connsiteX146" fmla="*/ 9810 w 10000"/>
                <a:gd name="connsiteY146" fmla="*/ 1874 h 9936"/>
                <a:gd name="connsiteX147" fmla="*/ 9762 w 10000"/>
                <a:gd name="connsiteY147" fmla="*/ 1773 h 9936"/>
                <a:gd name="connsiteX148" fmla="*/ 9762 w 10000"/>
                <a:gd name="connsiteY148" fmla="*/ 1773 h 9936"/>
                <a:gd name="connsiteX149" fmla="*/ 9739 w 10000"/>
                <a:gd name="connsiteY149" fmla="*/ 1597 h 9936"/>
                <a:gd name="connsiteX150" fmla="*/ 9739 w 10000"/>
                <a:gd name="connsiteY150" fmla="*/ 1583 h 9936"/>
                <a:gd name="connsiteX151" fmla="*/ 9739 w 10000"/>
                <a:gd name="connsiteY151" fmla="*/ 1470 h 9936"/>
                <a:gd name="connsiteX152" fmla="*/ 9715 w 10000"/>
                <a:gd name="connsiteY152" fmla="*/ 1270 h 9936"/>
                <a:gd name="connsiteX153" fmla="*/ 9727 w 10000"/>
                <a:gd name="connsiteY153" fmla="*/ 1106 h 9936"/>
                <a:gd name="connsiteX154" fmla="*/ 9810 w 10000"/>
                <a:gd name="connsiteY154" fmla="*/ 880 h 9936"/>
                <a:gd name="connsiteX155" fmla="*/ 9917 w 10000"/>
                <a:gd name="connsiteY155" fmla="*/ 565 h 9936"/>
                <a:gd name="connsiteX156" fmla="*/ 9929 w 10000"/>
                <a:gd name="connsiteY156" fmla="*/ 452 h 9936"/>
                <a:gd name="connsiteX157" fmla="*/ 9869 w 10000"/>
                <a:gd name="connsiteY157" fmla="*/ 275 h 9936"/>
                <a:gd name="connsiteX158" fmla="*/ 9050 w 10000"/>
                <a:gd name="connsiteY158" fmla="*/ 0 h 9936"/>
                <a:gd name="connsiteX159" fmla="*/ 9050 w 10000"/>
                <a:gd name="connsiteY159" fmla="*/ 0 h 9936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62 w 10000"/>
                <a:gd name="connsiteY148" fmla="*/ 1784 h 10000"/>
                <a:gd name="connsiteX149" fmla="*/ 9739 w 10000"/>
                <a:gd name="connsiteY149" fmla="*/ 1607 h 10000"/>
                <a:gd name="connsiteX150" fmla="*/ 9739 w 10000"/>
                <a:gd name="connsiteY150" fmla="*/ 1593 h 10000"/>
                <a:gd name="connsiteX151" fmla="*/ 9739 w 10000"/>
                <a:gd name="connsiteY151" fmla="*/ 1479 h 10000"/>
                <a:gd name="connsiteX152" fmla="*/ 9715 w 10000"/>
                <a:gd name="connsiteY152" fmla="*/ 1278 h 10000"/>
                <a:gd name="connsiteX153" fmla="*/ 9727 w 10000"/>
                <a:gd name="connsiteY153" fmla="*/ 1113 h 10000"/>
                <a:gd name="connsiteX154" fmla="*/ 9810 w 10000"/>
                <a:gd name="connsiteY154" fmla="*/ 886 h 10000"/>
                <a:gd name="connsiteX155" fmla="*/ 9917 w 10000"/>
                <a:gd name="connsiteY155" fmla="*/ 569 h 10000"/>
                <a:gd name="connsiteX156" fmla="*/ 9929 w 10000"/>
                <a:gd name="connsiteY156" fmla="*/ 455 h 10000"/>
                <a:gd name="connsiteX157" fmla="*/ 9869 w 10000"/>
                <a:gd name="connsiteY157" fmla="*/ 277 h 10000"/>
                <a:gd name="connsiteX158" fmla="*/ 9050 w 10000"/>
                <a:gd name="connsiteY158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62 w 10000"/>
                <a:gd name="connsiteY148" fmla="*/ 1784 h 10000"/>
                <a:gd name="connsiteX149" fmla="*/ 9739 w 10000"/>
                <a:gd name="connsiteY149" fmla="*/ 1607 h 10000"/>
                <a:gd name="connsiteX150" fmla="*/ 9739 w 10000"/>
                <a:gd name="connsiteY150" fmla="*/ 1593 h 10000"/>
                <a:gd name="connsiteX151" fmla="*/ 9739 w 10000"/>
                <a:gd name="connsiteY151" fmla="*/ 1479 h 10000"/>
                <a:gd name="connsiteX152" fmla="*/ 9715 w 10000"/>
                <a:gd name="connsiteY152" fmla="*/ 1278 h 10000"/>
                <a:gd name="connsiteX153" fmla="*/ 9727 w 10000"/>
                <a:gd name="connsiteY153" fmla="*/ 1113 h 10000"/>
                <a:gd name="connsiteX154" fmla="*/ 9810 w 10000"/>
                <a:gd name="connsiteY154" fmla="*/ 886 h 10000"/>
                <a:gd name="connsiteX155" fmla="*/ 9917 w 10000"/>
                <a:gd name="connsiteY155" fmla="*/ 569 h 10000"/>
                <a:gd name="connsiteX156" fmla="*/ 9929 w 10000"/>
                <a:gd name="connsiteY156" fmla="*/ 455 h 10000"/>
                <a:gd name="connsiteX157" fmla="*/ 9050 w 10000"/>
                <a:gd name="connsiteY157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62 w 10000"/>
                <a:gd name="connsiteY148" fmla="*/ 1784 h 10000"/>
                <a:gd name="connsiteX149" fmla="*/ 9739 w 10000"/>
                <a:gd name="connsiteY149" fmla="*/ 1607 h 10000"/>
                <a:gd name="connsiteX150" fmla="*/ 9739 w 10000"/>
                <a:gd name="connsiteY150" fmla="*/ 1593 h 10000"/>
                <a:gd name="connsiteX151" fmla="*/ 9739 w 10000"/>
                <a:gd name="connsiteY151" fmla="*/ 1479 h 10000"/>
                <a:gd name="connsiteX152" fmla="*/ 9715 w 10000"/>
                <a:gd name="connsiteY152" fmla="*/ 1278 h 10000"/>
                <a:gd name="connsiteX153" fmla="*/ 9727 w 10000"/>
                <a:gd name="connsiteY153" fmla="*/ 1113 h 10000"/>
                <a:gd name="connsiteX154" fmla="*/ 9810 w 10000"/>
                <a:gd name="connsiteY154" fmla="*/ 886 h 10000"/>
                <a:gd name="connsiteX155" fmla="*/ 9917 w 10000"/>
                <a:gd name="connsiteY155" fmla="*/ 569 h 10000"/>
                <a:gd name="connsiteX156" fmla="*/ 9050 w 10000"/>
                <a:gd name="connsiteY156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62 w 10000"/>
                <a:gd name="connsiteY148" fmla="*/ 1784 h 10000"/>
                <a:gd name="connsiteX149" fmla="*/ 9739 w 10000"/>
                <a:gd name="connsiteY149" fmla="*/ 1607 h 10000"/>
                <a:gd name="connsiteX150" fmla="*/ 9739 w 10000"/>
                <a:gd name="connsiteY150" fmla="*/ 1593 h 10000"/>
                <a:gd name="connsiteX151" fmla="*/ 9739 w 10000"/>
                <a:gd name="connsiteY151" fmla="*/ 1479 h 10000"/>
                <a:gd name="connsiteX152" fmla="*/ 9715 w 10000"/>
                <a:gd name="connsiteY152" fmla="*/ 1278 h 10000"/>
                <a:gd name="connsiteX153" fmla="*/ 9810 w 10000"/>
                <a:gd name="connsiteY153" fmla="*/ 886 h 10000"/>
                <a:gd name="connsiteX154" fmla="*/ 9917 w 10000"/>
                <a:gd name="connsiteY154" fmla="*/ 569 h 10000"/>
                <a:gd name="connsiteX155" fmla="*/ 9050 w 10000"/>
                <a:gd name="connsiteY155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62 w 10000"/>
                <a:gd name="connsiteY148" fmla="*/ 1784 h 10000"/>
                <a:gd name="connsiteX149" fmla="*/ 9739 w 10000"/>
                <a:gd name="connsiteY149" fmla="*/ 1607 h 10000"/>
                <a:gd name="connsiteX150" fmla="*/ 9739 w 10000"/>
                <a:gd name="connsiteY150" fmla="*/ 1593 h 10000"/>
                <a:gd name="connsiteX151" fmla="*/ 9739 w 10000"/>
                <a:gd name="connsiteY151" fmla="*/ 1479 h 10000"/>
                <a:gd name="connsiteX152" fmla="*/ 9810 w 10000"/>
                <a:gd name="connsiteY152" fmla="*/ 886 h 10000"/>
                <a:gd name="connsiteX153" fmla="*/ 9917 w 10000"/>
                <a:gd name="connsiteY153" fmla="*/ 569 h 10000"/>
                <a:gd name="connsiteX154" fmla="*/ 9050 w 10000"/>
                <a:gd name="connsiteY154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62 w 10000"/>
                <a:gd name="connsiteY148" fmla="*/ 1784 h 10000"/>
                <a:gd name="connsiteX149" fmla="*/ 9739 w 10000"/>
                <a:gd name="connsiteY149" fmla="*/ 1607 h 10000"/>
                <a:gd name="connsiteX150" fmla="*/ 9739 w 10000"/>
                <a:gd name="connsiteY150" fmla="*/ 1593 h 10000"/>
                <a:gd name="connsiteX151" fmla="*/ 9810 w 10000"/>
                <a:gd name="connsiteY151" fmla="*/ 886 h 10000"/>
                <a:gd name="connsiteX152" fmla="*/ 9917 w 10000"/>
                <a:gd name="connsiteY152" fmla="*/ 569 h 10000"/>
                <a:gd name="connsiteX153" fmla="*/ 9050 w 10000"/>
                <a:gd name="connsiteY153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62 w 10000"/>
                <a:gd name="connsiteY148" fmla="*/ 1784 h 10000"/>
                <a:gd name="connsiteX149" fmla="*/ 9739 w 10000"/>
                <a:gd name="connsiteY149" fmla="*/ 1607 h 10000"/>
                <a:gd name="connsiteX150" fmla="*/ 9810 w 10000"/>
                <a:gd name="connsiteY150" fmla="*/ 886 h 10000"/>
                <a:gd name="connsiteX151" fmla="*/ 9917 w 10000"/>
                <a:gd name="connsiteY151" fmla="*/ 569 h 10000"/>
                <a:gd name="connsiteX152" fmla="*/ 9050 w 10000"/>
                <a:gd name="connsiteY152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62 w 10000"/>
                <a:gd name="connsiteY147" fmla="*/ 1784 h 10000"/>
                <a:gd name="connsiteX148" fmla="*/ 9739 w 10000"/>
                <a:gd name="connsiteY148" fmla="*/ 1607 h 10000"/>
                <a:gd name="connsiteX149" fmla="*/ 9810 w 10000"/>
                <a:gd name="connsiteY149" fmla="*/ 886 h 10000"/>
                <a:gd name="connsiteX150" fmla="*/ 9917 w 10000"/>
                <a:gd name="connsiteY150" fmla="*/ 569 h 10000"/>
                <a:gd name="connsiteX151" fmla="*/ 9050 w 10000"/>
                <a:gd name="connsiteY151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739 w 10000"/>
                <a:gd name="connsiteY147" fmla="*/ 1607 h 10000"/>
                <a:gd name="connsiteX148" fmla="*/ 9810 w 10000"/>
                <a:gd name="connsiteY148" fmla="*/ 886 h 10000"/>
                <a:gd name="connsiteX149" fmla="*/ 9917 w 10000"/>
                <a:gd name="connsiteY149" fmla="*/ 569 h 10000"/>
                <a:gd name="connsiteX150" fmla="*/ 9050 w 10000"/>
                <a:gd name="connsiteY150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1886 h 10000"/>
                <a:gd name="connsiteX147" fmla="*/ 9810 w 10000"/>
                <a:gd name="connsiteY147" fmla="*/ 886 h 10000"/>
                <a:gd name="connsiteX148" fmla="*/ 9917 w 10000"/>
                <a:gd name="connsiteY148" fmla="*/ 569 h 10000"/>
                <a:gd name="connsiteX149" fmla="*/ 9050 w 10000"/>
                <a:gd name="connsiteY149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22 w 10000"/>
                <a:gd name="connsiteY145" fmla="*/ 1922 h 10000"/>
                <a:gd name="connsiteX146" fmla="*/ 9810 w 10000"/>
                <a:gd name="connsiteY146" fmla="*/ 886 h 10000"/>
                <a:gd name="connsiteX147" fmla="*/ 9917 w 10000"/>
                <a:gd name="connsiteY147" fmla="*/ 569 h 10000"/>
                <a:gd name="connsiteX148" fmla="*/ 9050 w 10000"/>
                <a:gd name="connsiteY148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929 w 10000"/>
                <a:gd name="connsiteY144" fmla="*/ 2139 h 10000"/>
                <a:gd name="connsiteX145" fmla="*/ 9810 w 10000"/>
                <a:gd name="connsiteY145" fmla="*/ 886 h 10000"/>
                <a:gd name="connsiteX146" fmla="*/ 9917 w 10000"/>
                <a:gd name="connsiteY146" fmla="*/ 569 h 10000"/>
                <a:gd name="connsiteX147" fmla="*/ 9050 w 10000"/>
                <a:gd name="connsiteY147" fmla="*/ 0 h 10000"/>
                <a:gd name="connsiteX0" fmla="*/ 487 w 10000"/>
                <a:gd name="connsiteY0" fmla="*/ 10000 h 10000"/>
                <a:gd name="connsiteX1" fmla="*/ 582 w 10000"/>
                <a:gd name="connsiteY1" fmla="*/ 9899 h 10000"/>
                <a:gd name="connsiteX2" fmla="*/ 1176 w 10000"/>
                <a:gd name="connsiteY2" fmla="*/ 9239 h 10000"/>
                <a:gd name="connsiteX3" fmla="*/ 1140 w 10000"/>
                <a:gd name="connsiteY3" fmla="*/ 8874 h 10000"/>
                <a:gd name="connsiteX4" fmla="*/ 1057 w 10000"/>
                <a:gd name="connsiteY4" fmla="*/ 8885 h 10000"/>
                <a:gd name="connsiteX5" fmla="*/ 582 w 10000"/>
                <a:gd name="connsiteY5" fmla="*/ 8925 h 10000"/>
                <a:gd name="connsiteX6" fmla="*/ 0 w 10000"/>
                <a:gd name="connsiteY6" fmla="*/ 8988 h 10000"/>
                <a:gd name="connsiteX7" fmla="*/ 0 w 10000"/>
                <a:gd name="connsiteY7" fmla="*/ 8974 h 10000"/>
                <a:gd name="connsiteX8" fmla="*/ 0 w 10000"/>
                <a:gd name="connsiteY8" fmla="*/ 8974 h 10000"/>
                <a:gd name="connsiteX9" fmla="*/ 202 w 10000"/>
                <a:gd name="connsiteY9" fmla="*/ 8265 h 10000"/>
                <a:gd name="connsiteX10" fmla="*/ 202 w 10000"/>
                <a:gd name="connsiteY10" fmla="*/ 8265 h 10000"/>
                <a:gd name="connsiteX11" fmla="*/ 214 w 10000"/>
                <a:gd name="connsiteY11" fmla="*/ 8265 h 10000"/>
                <a:gd name="connsiteX12" fmla="*/ 677 w 10000"/>
                <a:gd name="connsiteY12" fmla="*/ 8607 h 10000"/>
                <a:gd name="connsiteX13" fmla="*/ 1010 w 10000"/>
                <a:gd name="connsiteY13" fmla="*/ 8620 h 10000"/>
                <a:gd name="connsiteX14" fmla="*/ 1128 w 10000"/>
                <a:gd name="connsiteY14" fmla="*/ 8480 h 10000"/>
                <a:gd name="connsiteX15" fmla="*/ 1128 w 10000"/>
                <a:gd name="connsiteY15" fmla="*/ 8125 h 10000"/>
                <a:gd name="connsiteX16" fmla="*/ 1164 w 10000"/>
                <a:gd name="connsiteY16" fmla="*/ 7949 h 10000"/>
                <a:gd name="connsiteX17" fmla="*/ 1164 w 10000"/>
                <a:gd name="connsiteY17" fmla="*/ 7936 h 10000"/>
                <a:gd name="connsiteX18" fmla="*/ 1176 w 10000"/>
                <a:gd name="connsiteY18" fmla="*/ 7936 h 10000"/>
                <a:gd name="connsiteX19" fmla="*/ 1390 w 10000"/>
                <a:gd name="connsiteY19" fmla="*/ 8062 h 10000"/>
                <a:gd name="connsiteX20" fmla="*/ 1675 w 10000"/>
                <a:gd name="connsiteY20" fmla="*/ 7720 h 10000"/>
                <a:gd name="connsiteX21" fmla="*/ 1770 w 10000"/>
                <a:gd name="connsiteY21" fmla="*/ 7533 h 10000"/>
                <a:gd name="connsiteX22" fmla="*/ 1781 w 10000"/>
                <a:gd name="connsiteY22" fmla="*/ 7506 h 10000"/>
                <a:gd name="connsiteX23" fmla="*/ 1793 w 10000"/>
                <a:gd name="connsiteY23" fmla="*/ 7481 h 10000"/>
                <a:gd name="connsiteX24" fmla="*/ 1805 w 10000"/>
                <a:gd name="connsiteY24" fmla="*/ 7481 h 10000"/>
                <a:gd name="connsiteX25" fmla="*/ 1805 w 10000"/>
                <a:gd name="connsiteY25" fmla="*/ 7481 h 10000"/>
                <a:gd name="connsiteX26" fmla="*/ 2150 w 10000"/>
                <a:gd name="connsiteY26" fmla="*/ 7683 h 10000"/>
                <a:gd name="connsiteX27" fmla="*/ 2542 w 10000"/>
                <a:gd name="connsiteY27" fmla="*/ 7544 h 10000"/>
                <a:gd name="connsiteX28" fmla="*/ 2779 w 10000"/>
                <a:gd name="connsiteY28" fmla="*/ 7355 h 10000"/>
                <a:gd name="connsiteX29" fmla="*/ 3076 w 10000"/>
                <a:gd name="connsiteY29" fmla="*/ 7127 h 10000"/>
                <a:gd name="connsiteX30" fmla="*/ 3195 w 10000"/>
                <a:gd name="connsiteY30" fmla="*/ 6871 h 10000"/>
                <a:gd name="connsiteX31" fmla="*/ 3195 w 10000"/>
                <a:gd name="connsiteY31" fmla="*/ 6860 h 10000"/>
                <a:gd name="connsiteX32" fmla="*/ 3385 w 10000"/>
                <a:gd name="connsiteY32" fmla="*/ 6695 h 10000"/>
                <a:gd name="connsiteX33" fmla="*/ 3397 w 10000"/>
                <a:gd name="connsiteY33" fmla="*/ 6695 h 10000"/>
                <a:gd name="connsiteX34" fmla="*/ 3800 w 10000"/>
                <a:gd name="connsiteY34" fmla="*/ 6709 h 10000"/>
                <a:gd name="connsiteX35" fmla="*/ 3634 w 10000"/>
                <a:gd name="connsiteY35" fmla="*/ 6381 h 10000"/>
                <a:gd name="connsiteX36" fmla="*/ 3397 w 10000"/>
                <a:gd name="connsiteY36" fmla="*/ 5975 h 10000"/>
                <a:gd name="connsiteX37" fmla="*/ 3266 w 10000"/>
                <a:gd name="connsiteY37" fmla="*/ 5935 h 10000"/>
                <a:gd name="connsiteX38" fmla="*/ 3088 w 10000"/>
                <a:gd name="connsiteY38" fmla="*/ 5886 h 10000"/>
                <a:gd name="connsiteX39" fmla="*/ 3076 w 10000"/>
                <a:gd name="connsiteY39" fmla="*/ 5886 h 10000"/>
                <a:gd name="connsiteX40" fmla="*/ 2779 w 10000"/>
                <a:gd name="connsiteY40" fmla="*/ 5530 h 10000"/>
                <a:gd name="connsiteX41" fmla="*/ 2779 w 10000"/>
                <a:gd name="connsiteY41" fmla="*/ 5530 h 10000"/>
                <a:gd name="connsiteX42" fmla="*/ 2791 w 10000"/>
                <a:gd name="connsiteY42" fmla="*/ 5216 h 10000"/>
                <a:gd name="connsiteX43" fmla="*/ 2542 w 10000"/>
                <a:gd name="connsiteY43" fmla="*/ 4925 h 10000"/>
                <a:gd name="connsiteX44" fmla="*/ 2221 w 10000"/>
                <a:gd name="connsiteY44" fmla="*/ 4543 h 10000"/>
                <a:gd name="connsiteX45" fmla="*/ 2209 w 10000"/>
                <a:gd name="connsiteY45" fmla="*/ 4531 h 10000"/>
                <a:gd name="connsiteX46" fmla="*/ 2209 w 10000"/>
                <a:gd name="connsiteY46" fmla="*/ 4531 h 10000"/>
                <a:gd name="connsiteX47" fmla="*/ 2209 w 10000"/>
                <a:gd name="connsiteY47" fmla="*/ 4518 h 10000"/>
                <a:gd name="connsiteX48" fmla="*/ 2221 w 10000"/>
                <a:gd name="connsiteY48" fmla="*/ 4518 h 10000"/>
                <a:gd name="connsiteX49" fmla="*/ 2233 w 10000"/>
                <a:gd name="connsiteY49" fmla="*/ 4518 h 10000"/>
                <a:gd name="connsiteX50" fmla="*/ 2233 w 10000"/>
                <a:gd name="connsiteY50" fmla="*/ 4505 h 10000"/>
                <a:gd name="connsiteX51" fmla="*/ 2245 w 10000"/>
                <a:gd name="connsiteY51" fmla="*/ 4505 h 10000"/>
                <a:gd name="connsiteX52" fmla="*/ 2257 w 10000"/>
                <a:gd name="connsiteY52" fmla="*/ 4518 h 10000"/>
                <a:gd name="connsiteX53" fmla="*/ 2886 w 10000"/>
                <a:gd name="connsiteY53" fmla="*/ 4518 h 10000"/>
                <a:gd name="connsiteX54" fmla="*/ 2886 w 10000"/>
                <a:gd name="connsiteY54" fmla="*/ 4518 h 10000"/>
                <a:gd name="connsiteX55" fmla="*/ 2898 w 10000"/>
                <a:gd name="connsiteY55" fmla="*/ 4531 h 10000"/>
                <a:gd name="connsiteX56" fmla="*/ 2922 w 10000"/>
                <a:gd name="connsiteY56" fmla="*/ 4558 h 10000"/>
                <a:gd name="connsiteX57" fmla="*/ 3112 w 10000"/>
                <a:gd name="connsiteY57" fmla="*/ 4898 h 10000"/>
                <a:gd name="connsiteX58" fmla="*/ 3112 w 10000"/>
                <a:gd name="connsiteY58" fmla="*/ 4898 h 10000"/>
                <a:gd name="connsiteX59" fmla="*/ 3124 w 10000"/>
                <a:gd name="connsiteY59" fmla="*/ 4976 h 10000"/>
                <a:gd name="connsiteX60" fmla="*/ 3171 w 10000"/>
                <a:gd name="connsiteY60" fmla="*/ 5569 h 10000"/>
                <a:gd name="connsiteX61" fmla="*/ 3183 w 10000"/>
                <a:gd name="connsiteY61" fmla="*/ 5657 h 10000"/>
                <a:gd name="connsiteX62" fmla="*/ 3492 w 10000"/>
                <a:gd name="connsiteY62" fmla="*/ 5771 h 10000"/>
                <a:gd name="connsiteX63" fmla="*/ 3456 w 10000"/>
                <a:gd name="connsiteY63" fmla="*/ 4961 h 10000"/>
                <a:gd name="connsiteX64" fmla="*/ 3456 w 10000"/>
                <a:gd name="connsiteY64" fmla="*/ 4961 h 10000"/>
                <a:gd name="connsiteX65" fmla="*/ 3753 w 10000"/>
                <a:gd name="connsiteY65" fmla="*/ 4898 h 10000"/>
                <a:gd name="connsiteX66" fmla="*/ 3765 w 10000"/>
                <a:gd name="connsiteY66" fmla="*/ 4898 h 10000"/>
                <a:gd name="connsiteX67" fmla="*/ 3765 w 10000"/>
                <a:gd name="connsiteY67" fmla="*/ 4911 h 10000"/>
                <a:gd name="connsiteX68" fmla="*/ 3729 w 10000"/>
                <a:gd name="connsiteY68" fmla="*/ 5265 h 10000"/>
                <a:gd name="connsiteX69" fmla="*/ 3919 w 10000"/>
                <a:gd name="connsiteY69" fmla="*/ 5645 h 10000"/>
                <a:gd name="connsiteX70" fmla="*/ 4097 w 10000"/>
                <a:gd name="connsiteY70" fmla="*/ 5631 h 10000"/>
                <a:gd name="connsiteX71" fmla="*/ 4287 w 10000"/>
                <a:gd name="connsiteY71" fmla="*/ 5607 h 10000"/>
                <a:gd name="connsiteX72" fmla="*/ 4299 w 10000"/>
                <a:gd name="connsiteY72" fmla="*/ 5619 h 10000"/>
                <a:gd name="connsiteX73" fmla="*/ 4347 w 10000"/>
                <a:gd name="connsiteY73" fmla="*/ 5998 h 10000"/>
                <a:gd name="connsiteX74" fmla="*/ 4394 w 10000"/>
                <a:gd name="connsiteY74" fmla="*/ 6163 h 10000"/>
                <a:gd name="connsiteX75" fmla="*/ 4596 w 10000"/>
                <a:gd name="connsiteY75" fmla="*/ 6695 h 10000"/>
                <a:gd name="connsiteX76" fmla="*/ 4608 w 10000"/>
                <a:gd name="connsiteY76" fmla="*/ 6709 h 10000"/>
                <a:gd name="connsiteX77" fmla="*/ 4596 w 10000"/>
                <a:gd name="connsiteY77" fmla="*/ 6709 h 10000"/>
                <a:gd name="connsiteX78" fmla="*/ 4323 w 10000"/>
                <a:gd name="connsiteY78" fmla="*/ 7165 h 10000"/>
                <a:gd name="connsiteX79" fmla="*/ 4596 w 10000"/>
                <a:gd name="connsiteY79" fmla="*/ 7407 h 10000"/>
                <a:gd name="connsiteX80" fmla="*/ 5950 w 10000"/>
                <a:gd name="connsiteY80" fmla="*/ 7152 h 10000"/>
                <a:gd name="connsiteX81" fmla="*/ 6093 w 10000"/>
                <a:gd name="connsiteY81" fmla="*/ 6949 h 10000"/>
                <a:gd name="connsiteX82" fmla="*/ 6093 w 10000"/>
                <a:gd name="connsiteY82" fmla="*/ 6809 h 10000"/>
                <a:gd name="connsiteX83" fmla="*/ 5903 w 10000"/>
                <a:gd name="connsiteY83" fmla="*/ 6163 h 10000"/>
                <a:gd name="connsiteX84" fmla="*/ 5903 w 10000"/>
                <a:gd name="connsiteY84" fmla="*/ 6163 h 10000"/>
                <a:gd name="connsiteX85" fmla="*/ 5903 w 10000"/>
                <a:gd name="connsiteY85" fmla="*/ 6163 h 10000"/>
                <a:gd name="connsiteX86" fmla="*/ 6200 w 10000"/>
                <a:gd name="connsiteY86" fmla="*/ 6214 h 10000"/>
                <a:gd name="connsiteX87" fmla="*/ 6271 w 10000"/>
                <a:gd name="connsiteY87" fmla="*/ 6229 h 10000"/>
                <a:gd name="connsiteX88" fmla="*/ 6271 w 10000"/>
                <a:gd name="connsiteY88" fmla="*/ 6229 h 10000"/>
                <a:gd name="connsiteX89" fmla="*/ 6330 w 10000"/>
                <a:gd name="connsiteY89" fmla="*/ 6594 h 10000"/>
                <a:gd name="connsiteX90" fmla="*/ 6580 w 10000"/>
                <a:gd name="connsiteY90" fmla="*/ 6342 h 10000"/>
                <a:gd name="connsiteX91" fmla="*/ 6591 w 10000"/>
                <a:gd name="connsiteY91" fmla="*/ 6342 h 10000"/>
                <a:gd name="connsiteX92" fmla="*/ 6841 w 10000"/>
                <a:gd name="connsiteY92" fmla="*/ 6330 h 10000"/>
                <a:gd name="connsiteX93" fmla="*/ 6841 w 10000"/>
                <a:gd name="connsiteY93" fmla="*/ 6342 h 10000"/>
                <a:gd name="connsiteX94" fmla="*/ 6924 w 10000"/>
                <a:gd name="connsiteY94" fmla="*/ 6495 h 10000"/>
                <a:gd name="connsiteX95" fmla="*/ 6924 w 10000"/>
                <a:gd name="connsiteY95" fmla="*/ 6495 h 10000"/>
                <a:gd name="connsiteX96" fmla="*/ 6865 w 10000"/>
                <a:gd name="connsiteY96" fmla="*/ 6558 h 10000"/>
                <a:gd name="connsiteX97" fmla="*/ 6770 w 10000"/>
                <a:gd name="connsiteY97" fmla="*/ 6621 h 10000"/>
                <a:gd name="connsiteX98" fmla="*/ 6912 w 10000"/>
                <a:gd name="connsiteY98" fmla="*/ 6771 h 10000"/>
                <a:gd name="connsiteX99" fmla="*/ 7292 w 10000"/>
                <a:gd name="connsiteY99" fmla="*/ 6646 h 10000"/>
                <a:gd name="connsiteX100" fmla="*/ 7506 w 10000"/>
                <a:gd name="connsiteY100" fmla="*/ 6405 h 10000"/>
                <a:gd name="connsiteX101" fmla="*/ 7447 w 10000"/>
                <a:gd name="connsiteY101" fmla="*/ 6151 h 10000"/>
                <a:gd name="connsiteX102" fmla="*/ 7411 w 10000"/>
                <a:gd name="connsiteY102" fmla="*/ 6012 h 10000"/>
                <a:gd name="connsiteX103" fmla="*/ 7375 w 10000"/>
                <a:gd name="connsiteY103" fmla="*/ 5860 h 10000"/>
                <a:gd name="connsiteX104" fmla="*/ 7375 w 10000"/>
                <a:gd name="connsiteY104" fmla="*/ 5557 h 10000"/>
                <a:gd name="connsiteX105" fmla="*/ 7375 w 10000"/>
                <a:gd name="connsiteY105" fmla="*/ 5543 h 10000"/>
                <a:gd name="connsiteX106" fmla="*/ 7375 w 10000"/>
                <a:gd name="connsiteY106" fmla="*/ 5519 h 10000"/>
                <a:gd name="connsiteX107" fmla="*/ 7375 w 10000"/>
                <a:gd name="connsiteY107" fmla="*/ 5519 h 10000"/>
                <a:gd name="connsiteX108" fmla="*/ 7625 w 10000"/>
                <a:gd name="connsiteY108" fmla="*/ 4961 h 10000"/>
                <a:gd name="connsiteX109" fmla="*/ 7637 w 10000"/>
                <a:gd name="connsiteY109" fmla="*/ 4961 h 10000"/>
                <a:gd name="connsiteX110" fmla="*/ 7637 w 10000"/>
                <a:gd name="connsiteY110" fmla="*/ 4961 h 10000"/>
                <a:gd name="connsiteX111" fmla="*/ 7684 w 10000"/>
                <a:gd name="connsiteY111" fmla="*/ 5062 h 10000"/>
                <a:gd name="connsiteX112" fmla="*/ 7684 w 10000"/>
                <a:gd name="connsiteY112" fmla="*/ 5062 h 10000"/>
                <a:gd name="connsiteX113" fmla="*/ 7684 w 10000"/>
                <a:gd name="connsiteY113" fmla="*/ 5203 h 10000"/>
                <a:gd name="connsiteX114" fmla="*/ 7827 w 10000"/>
                <a:gd name="connsiteY114" fmla="*/ 6075 h 10000"/>
                <a:gd name="connsiteX115" fmla="*/ 7862 w 10000"/>
                <a:gd name="connsiteY115" fmla="*/ 6280 h 10000"/>
                <a:gd name="connsiteX116" fmla="*/ 7993 w 10000"/>
                <a:gd name="connsiteY116" fmla="*/ 6191 h 10000"/>
                <a:gd name="connsiteX117" fmla="*/ 7945 w 10000"/>
                <a:gd name="connsiteY117" fmla="*/ 5443 h 10000"/>
                <a:gd name="connsiteX118" fmla="*/ 7945 w 10000"/>
                <a:gd name="connsiteY118" fmla="*/ 5430 h 10000"/>
                <a:gd name="connsiteX119" fmla="*/ 7945 w 10000"/>
                <a:gd name="connsiteY119" fmla="*/ 5443 h 10000"/>
                <a:gd name="connsiteX120" fmla="*/ 8100 w 10000"/>
                <a:gd name="connsiteY120" fmla="*/ 5910 h 10000"/>
                <a:gd name="connsiteX121" fmla="*/ 8195 w 10000"/>
                <a:gd name="connsiteY121" fmla="*/ 6151 h 10000"/>
                <a:gd name="connsiteX122" fmla="*/ 8230 w 10000"/>
                <a:gd name="connsiteY122" fmla="*/ 5519 h 10000"/>
                <a:gd name="connsiteX123" fmla="*/ 8171 w 10000"/>
                <a:gd name="connsiteY123" fmla="*/ 5024 h 10000"/>
                <a:gd name="connsiteX124" fmla="*/ 8171 w 10000"/>
                <a:gd name="connsiteY124" fmla="*/ 5024 h 10000"/>
                <a:gd name="connsiteX125" fmla="*/ 8302 w 10000"/>
                <a:gd name="connsiteY125" fmla="*/ 4772 h 10000"/>
                <a:gd name="connsiteX126" fmla="*/ 8397 w 10000"/>
                <a:gd name="connsiteY126" fmla="*/ 4328 h 10000"/>
                <a:gd name="connsiteX127" fmla="*/ 8409 w 10000"/>
                <a:gd name="connsiteY127" fmla="*/ 4328 h 10000"/>
                <a:gd name="connsiteX128" fmla="*/ 8527 w 10000"/>
                <a:gd name="connsiteY128" fmla="*/ 3747 h 10000"/>
                <a:gd name="connsiteX129" fmla="*/ 8527 w 10000"/>
                <a:gd name="connsiteY129" fmla="*/ 3747 h 10000"/>
                <a:gd name="connsiteX130" fmla="*/ 8682 w 10000"/>
                <a:gd name="connsiteY130" fmla="*/ 3543 h 10000"/>
                <a:gd name="connsiteX131" fmla="*/ 8777 w 10000"/>
                <a:gd name="connsiteY131" fmla="*/ 3175 h 10000"/>
                <a:gd name="connsiteX132" fmla="*/ 8860 w 10000"/>
                <a:gd name="connsiteY132" fmla="*/ 2899 h 10000"/>
                <a:gd name="connsiteX133" fmla="*/ 8860 w 10000"/>
                <a:gd name="connsiteY133" fmla="*/ 2884 h 10000"/>
                <a:gd name="connsiteX134" fmla="*/ 8943 w 10000"/>
                <a:gd name="connsiteY134" fmla="*/ 2619 h 10000"/>
                <a:gd name="connsiteX135" fmla="*/ 8955 w 10000"/>
                <a:gd name="connsiteY135" fmla="*/ 2594 h 10000"/>
                <a:gd name="connsiteX136" fmla="*/ 8955 w 10000"/>
                <a:gd name="connsiteY136" fmla="*/ 2594 h 10000"/>
                <a:gd name="connsiteX137" fmla="*/ 8955 w 10000"/>
                <a:gd name="connsiteY137" fmla="*/ 2594 h 10000"/>
                <a:gd name="connsiteX138" fmla="*/ 8979 w 10000"/>
                <a:gd name="connsiteY138" fmla="*/ 2619 h 10000"/>
                <a:gd name="connsiteX139" fmla="*/ 9204 w 10000"/>
                <a:gd name="connsiteY139" fmla="*/ 2899 h 10000"/>
                <a:gd name="connsiteX140" fmla="*/ 9608 w 10000"/>
                <a:gd name="connsiteY140" fmla="*/ 3201 h 10000"/>
                <a:gd name="connsiteX141" fmla="*/ 9774 w 10000"/>
                <a:gd name="connsiteY141" fmla="*/ 2784 h 10000"/>
                <a:gd name="connsiteX142" fmla="*/ 9810 w 10000"/>
                <a:gd name="connsiteY142" fmla="*/ 2682 h 10000"/>
                <a:gd name="connsiteX143" fmla="*/ 10000 w 10000"/>
                <a:gd name="connsiteY143" fmla="*/ 2279 h 10000"/>
                <a:gd name="connsiteX144" fmla="*/ 9810 w 10000"/>
                <a:gd name="connsiteY144" fmla="*/ 886 h 10000"/>
                <a:gd name="connsiteX145" fmla="*/ 9917 w 10000"/>
                <a:gd name="connsiteY145" fmla="*/ 569 h 10000"/>
                <a:gd name="connsiteX146" fmla="*/ 9050 w 10000"/>
                <a:gd name="connsiteY146" fmla="*/ 0 h 10000"/>
                <a:gd name="connsiteX0" fmla="*/ 487 w 9956"/>
                <a:gd name="connsiteY0" fmla="*/ 10000 h 10000"/>
                <a:gd name="connsiteX1" fmla="*/ 582 w 9956"/>
                <a:gd name="connsiteY1" fmla="*/ 9899 h 10000"/>
                <a:gd name="connsiteX2" fmla="*/ 1176 w 9956"/>
                <a:gd name="connsiteY2" fmla="*/ 9239 h 10000"/>
                <a:gd name="connsiteX3" fmla="*/ 1140 w 9956"/>
                <a:gd name="connsiteY3" fmla="*/ 8874 h 10000"/>
                <a:gd name="connsiteX4" fmla="*/ 1057 w 9956"/>
                <a:gd name="connsiteY4" fmla="*/ 8885 h 10000"/>
                <a:gd name="connsiteX5" fmla="*/ 582 w 9956"/>
                <a:gd name="connsiteY5" fmla="*/ 8925 h 10000"/>
                <a:gd name="connsiteX6" fmla="*/ 0 w 9956"/>
                <a:gd name="connsiteY6" fmla="*/ 8988 h 10000"/>
                <a:gd name="connsiteX7" fmla="*/ 0 w 9956"/>
                <a:gd name="connsiteY7" fmla="*/ 8974 h 10000"/>
                <a:gd name="connsiteX8" fmla="*/ 0 w 9956"/>
                <a:gd name="connsiteY8" fmla="*/ 8974 h 10000"/>
                <a:gd name="connsiteX9" fmla="*/ 202 w 9956"/>
                <a:gd name="connsiteY9" fmla="*/ 8265 h 10000"/>
                <a:gd name="connsiteX10" fmla="*/ 202 w 9956"/>
                <a:gd name="connsiteY10" fmla="*/ 8265 h 10000"/>
                <a:gd name="connsiteX11" fmla="*/ 214 w 9956"/>
                <a:gd name="connsiteY11" fmla="*/ 8265 h 10000"/>
                <a:gd name="connsiteX12" fmla="*/ 677 w 9956"/>
                <a:gd name="connsiteY12" fmla="*/ 8607 h 10000"/>
                <a:gd name="connsiteX13" fmla="*/ 1010 w 9956"/>
                <a:gd name="connsiteY13" fmla="*/ 8620 h 10000"/>
                <a:gd name="connsiteX14" fmla="*/ 1128 w 9956"/>
                <a:gd name="connsiteY14" fmla="*/ 8480 h 10000"/>
                <a:gd name="connsiteX15" fmla="*/ 1128 w 9956"/>
                <a:gd name="connsiteY15" fmla="*/ 8125 h 10000"/>
                <a:gd name="connsiteX16" fmla="*/ 1164 w 9956"/>
                <a:gd name="connsiteY16" fmla="*/ 7949 h 10000"/>
                <a:gd name="connsiteX17" fmla="*/ 1164 w 9956"/>
                <a:gd name="connsiteY17" fmla="*/ 7936 h 10000"/>
                <a:gd name="connsiteX18" fmla="*/ 1176 w 9956"/>
                <a:gd name="connsiteY18" fmla="*/ 7936 h 10000"/>
                <a:gd name="connsiteX19" fmla="*/ 1390 w 9956"/>
                <a:gd name="connsiteY19" fmla="*/ 8062 h 10000"/>
                <a:gd name="connsiteX20" fmla="*/ 1675 w 9956"/>
                <a:gd name="connsiteY20" fmla="*/ 7720 h 10000"/>
                <a:gd name="connsiteX21" fmla="*/ 1770 w 9956"/>
                <a:gd name="connsiteY21" fmla="*/ 7533 h 10000"/>
                <a:gd name="connsiteX22" fmla="*/ 1781 w 9956"/>
                <a:gd name="connsiteY22" fmla="*/ 7506 h 10000"/>
                <a:gd name="connsiteX23" fmla="*/ 1793 w 9956"/>
                <a:gd name="connsiteY23" fmla="*/ 7481 h 10000"/>
                <a:gd name="connsiteX24" fmla="*/ 1805 w 9956"/>
                <a:gd name="connsiteY24" fmla="*/ 7481 h 10000"/>
                <a:gd name="connsiteX25" fmla="*/ 1805 w 9956"/>
                <a:gd name="connsiteY25" fmla="*/ 7481 h 10000"/>
                <a:gd name="connsiteX26" fmla="*/ 2150 w 9956"/>
                <a:gd name="connsiteY26" fmla="*/ 7683 h 10000"/>
                <a:gd name="connsiteX27" fmla="*/ 2542 w 9956"/>
                <a:gd name="connsiteY27" fmla="*/ 7544 h 10000"/>
                <a:gd name="connsiteX28" fmla="*/ 2779 w 9956"/>
                <a:gd name="connsiteY28" fmla="*/ 7355 h 10000"/>
                <a:gd name="connsiteX29" fmla="*/ 3076 w 9956"/>
                <a:gd name="connsiteY29" fmla="*/ 7127 h 10000"/>
                <a:gd name="connsiteX30" fmla="*/ 3195 w 9956"/>
                <a:gd name="connsiteY30" fmla="*/ 6871 h 10000"/>
                <a:gd name="connsiteX31" fmla="*/ 3195 w 9956"/>
                <a:gd name="connsiteY31" fmla="*/ 6860 h 10000"/>
                <a:gd name="connsiteX32" fmla="*/ 3385 w 9956"/>
                <a:gd name="connsiteY32" fmla="*/ 6695 h 10000"/>
                <a:gd name="connsiteX33" fmla="*/ 3397 w 9956"/>
                <a:gd name="connsiteY33" fmla="*/ 6695 h 10000"/>
                <a:gd name="connsiteX34" fmla="*/ 3800 w 9956"/>
                <a:gd name="connsiteY34" fmla="*/ 6709 h 10000"/>
                <a:gd name="connsiteX35" fmla="*/ 3634 w 9956"/>
                <a:gd name="connsiteY35" fmla="*/ 6381 h 10000"/>
                <a:gd name="connsiteX36" fmla="*/ 3397 w 9956"/>
                <a:gd name="connsiteY36" fmla="*/ 5975 h 10000"/>
                <a:gd name="connsiteX37" fmla="*/ 3266 w 9956"/>
                <a:gd name="connsiteY37" fmla="*/ 5935 h 10000"/>
                <a:gd name="connsiteX38" fmla="*/ 3088 w 9956"/>
                <a:gd name="connsiteY38" fmla="*/ 5886 h 10000"/>
                <a:gd name="connsiteX39" fmla="*/ 3076 w 9956"/>
                <a:gd name="connsiteY39" fmla="*/ 5886 h 10000"/>
                <a:gd name="connsiteX40" fmla="*/ 2779 w 9956"/>
                <a:gd name="connsiteY40" fmla="*/ 5530 h 10000"/>
                <a:gd name="connsiteX41" fmla="*/ 2779 w 9956"/>
                <a:gd name="connsiteY41" fmla="*/ 5530 h 10000"/>
                <a:gd name="connsiteX42" fmla="*/ 2791 w 9956"/>
                <a:gd name="connsiteY42" fmla="*/ 5216 h 10000"/>
                <a:gd name="connsiteX43" fmla="*/ 2542 w 9956"/>
                <a:gd name="connsiteY43" fmla="*/ 4925 h 10000"/>
                <a:gd name="connsiteX44" fmla="*/ 2221 w 9956"/>
                <a:gd name="connsiteY44" fmla="*/ 4543 h 10000"/>
                <a:gd name="connsiteX45" fmla="*/ 2209 w 9956"/>
                <a:gd name="connsiteY45" fmla="*/ 4531 h 10000"/>
                <a:gd name="connsiteX46" fmla="*/ 2209 w 9956"/>
                <a:gd name="connsiteY46" fmla="*/ 4531 h 10000"/>
                <a:gd name="connsiteX47" fmla="*/ 2209 w 9956"/>
                <a:gd name="connsiteY47" fmla="*/ 4518 h 10000"/>
                <a:gd name="connsiteX48" fmla="*/ 2221 w 9956"/>
                <a:gd name="connsiteY48" fmla="*/ 4518 h 10000"/>
                <a:gd name="connsiteX49" fmla="*/ 2233 w 9956"/>
                <a:gd name="connsiteY49" fmla="*/ 4518 h 10000"/>
                <a:gd name="connsiteX50" fmla="*/ 2233 w 9956"/>
                <a:gd name="connsiteY50" fmla="*/ 4505 h 10000"/>
                <a:gd name="connsiteX51" fmla="*/ 2245 w 9956"/>
                <a:gd name="connsiteY51" fmla="*/ 4505 h 10000"/>
                <a:gd name="connsiteX52" fmla="*/ 2257 w 9956"/>
                <a:gd name="connsiteY52" fmla="*/ 4518 h 10000"/>
                <a:gd name="connsiteX53" fmla="*/ 2886 w 9956"/>
                <a:gd name="connsiteY53" fmla="*/ 4518 h 10000"/>
                <a:gd name="connsiteX54" fmla="*/ 2886 w 9956"/>
                <a:gd name="connsiteY54" fmla="*/ 4518 h 10000"/>
                <a:gd name="connsiteX55" fmla="*/ 2898 w 9956"/>
                <a:gd name="connsiteY55" fmla="*/ 4531 h 10000"/>
                <a:gd name="connsiteX56" fmla="*/ 2922 w 9956"/>
                <a:gd name="connsiteY56" fmla="*/ 4558 h 10000"/>
                <a:gd name="connsiteX57" fmla="*/ 3112 w 9956"/>
                <a:gd name="connsiteY57" fmla="*/ 4898 h 10000"/>
                <a:gd name="connsiteX58" fmla="*/ 3112 w 9956"/>
                <a:gd name="connsiteY58" fmla="*/ 4898 h 10000"/>
                <a:gd name="connsiteX59" fmla="*/ 3124 w 9956"/>
                <a:gd name="connsiteY59" fmla="*/ 4976 h 10000"/>
                <a:gd name="connsiteX60" fmla="*/ 3171 w 9956"/>
                <a:gd name="connsiteY60" fmla="*/ 5569 h 10000"/>
                <a:gd name="connsiteX61" fmla="*/ 3183 w 9956"/>
                <a:gd name="connsiteY61" fmla="*/ 5657 h 10000"/>
                <a:gd name="connsiteX62" fmla="*/ 3492 w 9956"/>
                <a:gd name="connsiteY62" fmla="*/ 5771 h 10000"/>
                <a:gd name="connsiteX63" fmla="*/ 3456 w 9956"/>
                <a:gd name="connsiteY63" fmla="*/ 4961 h 10000"/>
                <a:gd name="connsiteX64" fmla="*/ 3456 w 9956"/>
                <a:gd name="connsiteY64" fmla="*/ 4961 h 10000"/>
                <a:gd name="connsiteX65" fmla="*/ 3753 w 9956"/>
                <a:gd name="connsiteY65" fmla="*/ 4898 h 10000"/>
                <a:gd name="connsiteX66" fmla="*/ 3765 w 9956"/>
                <a:gd name="connsiteY66" fmla="*/ 4898 h 10000"/>
                <a:gd name="connsiteX67" fmla="*/ 3765 w 9956"/>
                <a:gd name="connsiteY67" fmla="*/ 4911 h 10000"/>
                <a:gd name="connsiteX68" fmla="*/ 3729 w 9956"/>
                <a:gd name="connsiteY68" fmla="*/ 5265 h 10000"/>
                <a:gd name="connsiteX69" fmla="*/ 3919 w 9956"/>
                <a:gd name="connsiteY69" fmla="*/ 5645 h 10000"/>
                <a:gd name="connsiteX70" fmla="*/ 4097 w 9956"/>
                <a:gd name="connsiteY70" fmla="*/ 5631 h 10000"/>
                <a:gd name="connsiteX71" fmla="*/ 4287 w 9956"/>
                <a:gd name="connsiteY71" fmla="*/ 5607 h 10000"/>
                <a:gd name="connsiteX72" fmla="*/ 4299 w 9956"/>
                <a:gd name="connsiteY72" fmla="*/ 5619 h 10000"/>
                <a:gd name="connsiteX73" fmla="*/ 4347 w 9956"/>
                <a:gd name="connsiteY73" fmla="*/ 5998 h 10000"/>
                <a:gd name="connsiteX74" fmla="*/ 4394 w 9956"/>
                <a:gd name="connsiteY74" fmla="*/ 6163 h 10000"/>
                <a:gd name="connsiteX75" fmla="*/ 4596 w 9956"/>
                <a:gd name="connsiteY75" fmla="*/ 6695 h 10000"/>
                <a:gd name="connsiteX76" fmla="*/ 4608 w 9956"/>
                <a:gd name="connsiteY76" fmla="*/ 6709 h 10000"/>
                <a:gd name="connsiteX77" fmla="*/ 4596 w 9956"/>
                <a:gd name="connsiteY77" fmla="*/ 6709 h 10000"/>
                <a:gd name="connsiteX78" fmla="*/ 4323 w 9956"/>
                <a:gd name="connsiteY78" fmla="*/ 7165 h 10000"/>
                <a:gd name="connsiteX79" fmla="*/ 4596 w 9956"/>
                <a:gd name="connsiteY79" fmla="*/ 7407 h 10000"/>
                <a:gd name="connsiteX80" fmla="*/ 5950 w 9956"/>
                <a:gd name="connsiteY80" fmla="*/ 7152 h 10000"/>
                <a:gd name="connsiteX81" fmla="*/ 6093 w 9956"/>
                <a:gd name="connsiteY81" fmla="*/ 6949 h 10000"/>
                <a:gd name="connsiteX82" fmla="*/ 6093 w 9956"/>
                <a:gd name="connsiteY82" fmla="*/ 6809 h 10000"/>
                <a:gd name="connsiteX83" fmla="*/ 5903 w 9956"/>
                <a:gd name="connsiteY83" fmla="*/ 6163 h 10000"/>
                <a:gd name="connsiteX84" fmla="*/ 5903 w 9956"/>
                <a:gd name="connsiteY84" fmla="*/ 6163 h 10000"/>
                <a:gd name="connsiteX85" fmla="*/ 5903 w 9956"/>
                <a:gd name="connsiteY85" fmla="*/ 6163 h 10000"/>
                <a:gd name="connsiteX86" fmla="*/ 6200 w 9956"/>
                <a:gd name="connsiteY86" fmla="*/ 6214 h 10000"/>
                <a:gd name="connsiteX87" fmla="*/ 6271 w 9956"/>
                <a:gd name="connsiteY87" fmla="*/ 6229 h 10000"/>
                <a:gd name="connsiteX88" fmla="*/ 6271 w 9956"/>
                <a:gd name="connsiteY88" fmla="*/ 6229 h 10000"/>
                <a:gd name="connsiteX89" fmla="*/ 6330 w 9956"/>
                <a:gd name="connsiteY89" fmla="*/ 6594 h 10000"/>
                <a:gd name="connsiteX90" fmla="*/ 6580 w 9956"/>
                <a:gd name="connsiteY90" fmla="*/ 6342 h 10000"/>
                <a:gd name="connsiteX91" fmla="*/ 6591 w 9956"/>
                <a:gd name="connsiteY91" fmla="*/ 6342 h 10000"/>
                <a:gd name="connsiteX92" fmla="*/ 6841 w 9956"/>
                <a:gd name="connsiteY92" fmla="*/ 6330 h 10000"/>
                <a:gd name="connsiteX93" fmla="*/ 6841 w 9956"/>
                <a:gd name="connsiteY93" fmla="*/ 6342 h 10000"/>
                <a:gd name="connsiteX94" fmla="*/ 6924 w 9956"/>
                <a:gd name="connsiteY94" fmla="*/ 6495 h 10000"/>
                <a:gd name="connsiteX95" fmla="*/ 6924 w 9956"/>
                <a:gd name="connsiteY95" fmla="*/ 6495 h 10000"/>
                <a:gd name="connsiteX96" fmla="*/ 6865 w 9956"/>
                <a:gd name="connsiteY96" fmla="*/ 6558 h 10000"/>
                <a:gd name="connsiteX97" fmla="*/ 6770 w 9956"/>
                <a:gd name="connsiteY97" fmla="*/ 6621 h 10000"/>
                <a:gd name="connsiteX98" fmla="*/ 6912 w 9956"/>
                <a:gd name="connsiteY98" fmla="*/ 6771 h 10000"/>
                <a:gd name="connsiteX99" fmla="*/ 7292 w 9956"/>
                <a:gd name="connsiteY99" fmla="*/ 6646 h 10000"/>
                <a:gd name="connsiteX100" fmla="*/ 7506 w 9956"/>
                <a:gd name="connsiteY100" fmla="*/ 6405 h 10000"/>
                <a:gd name="connsiteX101" fmla="*/ 7447 w 9956"/>
                <a:gd name="connsiteY101" fmla="*/ 6151 h 10000"/>
                <a:gd name="connsiteX102" fmla="*/ 7411 w 9956"/>
                <a:gd name="connsiteY102" fmla="*/ 6012 h 10000"/>
                <a:gd name="connsiteX103" fmla="*/ 7375 w 9956"/>
                <a:gd name="connsiteY103" fmla="*/ 5860 h 10000"/>
                <a:gd name="connsiteX104" fmla="*/ 7375 w 9956"/>
                <a:gd name="connsiteY104" fmla="*/ 5557 h 10000"/>
                <a:gd name="connsiteX105" fmla="*/ 7375 w 9956"/>
                <a:gd name="connsiteY105" fmla="*/ 5543 h 10000"/>
                <a:gd name="connsiteX106" fmla="*/ 7375 w 9956"/>
                <a:gd name="connsiteY106" fmla="*/ 5519 h 10000"/>
                <a:gd name="connsiteX107" fmla="*/ 7375 w 9956"/>
                <a:gd name="connsiteY107" fmla="*/ 5519 h 10000"/>
                <a:gd name="connsiteX108" fmla="*/ 7625 w 9956"/>
                <a:gd name="connsiteY108" fmla="*/ 4961 h 10000"/>
                <a:gd name="connsiteX109" fmla="*/ 7637 w 9956"/>
                <a:gd name="connsiteY109" fmla="*/ 4961 h 10000"/>
                <a:gd name="connsiteX110" fmla="*/ 7637 w 9956"/>
                <a:gd name="connsiteY110" fmla="*/ 4961 h 10000"/>
                <a:gd name="connsiteX111" fmla="*/ 7684 w 9956"/>
                <a:gd name="connsiteY111" fmla="*/ 5062 h 10000"/>
                <a:gd name="connsiteX112" fmla="*/ 7684 w 9956"/>
                <a:gd name="connsiteY112" fmla="*/ 5062 h 10000"/>
                <a:gd name="connsiteX113" fmla="*/ 7684 w 9956"/>
                <a:gd name="connsiteY113" fmla="*/ 5203 h 10000"/>
                <a:gd name="connsiteX114" fmla="*/ 7827 w 9956"/>
                <a:gd name="connsiteY114" fmla="*/ 6075 h 10000"/>
                <a:gd name="connsiteX115" fmla="*/ 7862 w 9956"/>
                <a:gd name="connsiteY115" fmla="*/ 6280 h 10000"/>
                <a:gd name="connsiteX116" fmla="*/ 7993 w 9956"/>
                <a:gd name="connsiteY116" fmla="*/ 6191 h 10000"/>
                <a:gd name="connsiteX117" fmla="*/ 7945 w 9956"/>
                <a:gd name="connsiteY117" fmla="*/ 5443 h 10000"/>
                <a:gd name="connsiteX118" fmla="*/ 7945 w 9956"/>
                <a:gd name="connsiteY118" fmla="*/ 5430 h 10000"/>
                <a:gd name="connsiteX119" fmla="*/ 7945 w 9956"/>
                <a:gd name="connsiteY119" fmla="*/ 5443 h 10000"/>
                <a:gd name="connsiteX120" fmla="*/ 8100 w 9956"/>
                <a:gd name="connsiteY120" fmla="*/ 5910 h 10000"/>
                <a:gd name="connsiteX121" fmla="*/ 8195 w 9956"/>
                <a:gd name="connsiteY121" fmla="*/ 6151 h 10000"/>
                <a:gd name="connsiteX122" fmla="*/ 8230 w 9956"/>
                <a:gd name="connsiteY122" fmla="*/ 5519 h 10000"/>
                <a:gd name="connsiteX123" fmla="*/ 8171 w 9956"/>
                <a:gd name="connsiteY123" fmla="*/ 5024 h 10000"/>
                <a:gd name="connsiteX124" fmla="*/ 8171 w 9956"/>
                <a:gd name="connsiteY124" fmla="*/ 5024 h 10000"/>
                <a:gd name="connsiteX125" fmla="*/ 8302 w 9956"/>
                <a:gd name="connsiteY125" fmla="*/ 4772 h 10000"/>
                <a:gd name="connsiteX126" fmla="*/ 8397 w 9956"/>
                <a:gd name="connsiteY126" fmla="*/ 4328 h 10000"/>
                <a:gd name="connsiteX127" fmla="*/ 8409 w 9956"/>
                <a:gd name="connsiteY127" fmla="*/ 4328 h 10000"/>
                <a:gd name="connsiteX128" fmla="*/ 8527 w 9956"/>
                <a:gd name="connsiteY128" fmla="*/ 3747 h 10000"/>
                <a:gd name="connsiteX129" fmla="*/ 8527 w 9956"/>
                <a:gd name="connsiteY129" fmla="*/ 3747 h 10000"/>
                <a:gd name="connsiteX130" fmla="*/ 8682 w 9956"/>
                <a:gd name="connsiteY130" fmla="*/ 3543 h 10000"/>
                <a:gd name="connsiteX131" fmla="*/ 8777 w 9956"/>
                <a:gd name="connsiteY131" fmla="*/ 3175 h 10000"/>
                <a:gd name="connsiteX132" fmla="*/ 8860 w 9956"/>
                <a:gd name="connsiteY132" fmla="*/ 2899 h 10000"/>
                <a:gd name="connsiteX133" fmla="*/ 8860 w 9956"/>
                <a:gd name="connsiteY133" fmla="*/ 2884 h 10000"/>
                <a:gd name="connsiteX134" fmla="*/ 8943 w 9956"/>
                <a:gd name="connsiteY134" fmla="*/ 2619 h 10000"/>
                <a:gd name="connsiteX135" fmla="*/ 8955 w 9956"/>
                <a:gd name="connsiteY135" fmla="*/ 2594 h 10000"/>
                <a:gd name="connsiteX136" fmla="*/ 8955 w 9956"/>
                <a:gd name="connsiteY136" fmla="*/ 2594 h 10000"/>
                <a:gd name="connsiteX137" fmla="*/ 8955 w 9956"/>
                <a:gd name="connsiteY137" fmla="*/ 2594 h 10000"/>
                <a:gd name="connsiteX138" fmla="*/ 8979 w 9956"/>
                <a:gd name="connsiteY138" fmla="*/ 2619 h 10000"/>
                <a:gd name="connsiteX139" fmla="*/ 9204 w 9956"/>
                <a:gd name="connsiteY139" fmla="*/ 2899 h 10000"/>
                <a:gd name="connsiteX140" fmla="*/ 9608 w 9956"/>
                <a:gd name="connsiteY140" fmla="*/ 3201 h 10000"/>
                <a:gd name="connsiteX141" fmla="*/ 9774 w 9956"/>
                <a:gd name="connsiteY141" fmla="*/ 2784 h 10000"/>
                <a:gd name="connsiteX142" fmla="*/ 9810 w 9956"/>
                <a:gd name="connsiteY142" fmla="*/ 2682 h 10000"/>
                <a:gd name="connsiteX143" fmla="*/ 9810 w 9956"/>
                <a:gd name="connsiteY143" fmla="*/ 886 h 10000"/>
                <a:gd name="connsiteX144" fmla="*/ 9917 w 9956"/>
                <a:gd name="connsiteY144" fmla="*/ 569 h 10000"/>
                <a:gd name="connsiteX145" fmla="*/ 9050 w 9956"/>
                <a:gd name="connsiteY145" fmla="*/ 0 h 10000"/>
                <a:gd name="connsiteX0" fmla="*/ 489 w 10001"/>
                <a:gd name="connsiteY0" fmla="*/ 10000 h 10000"/>
                <a:gd name="connsiteX1" fmla="*/ 585 w 10001"/>
                <a:gd name="connsiteY1" fmla="*/ 9899 h 10000"/>
                <a:gd name="connsiteX2" fmla="*/ 1181 w 10001"/>
                <a:gd name="connsiteY2" fmla="*/ 9239 h 10000"/>
                <a:gd name="connsiteX3" fmla="*/ 1145 w 10001"/>
                <a:gd name="connsiteY3" fmla="*/ 8874 h 10000"/>
                <a:gd name="connsiteX4" fmla="*/ 1062 w 10001"/>
                <a:gd name="connsiteY4" fmla="*/ 8885 h 10000"/>
                <a:gd name="connsiteX5" fmla="*/ 585 w 10001"/>
                <a:gd name="connsiteY5" fmla="*/ 8925 h 10000"/>
                <a:gd name="connsiteX6" fmla="*/ 0 w 10001"/>
                <a:gd name="connsiteY6" fmla="*/ 8988 h 10000"/>
                <a:gd name="connsiteX7" fmla="*/ 0 w 10001"/>
                <a:gd name="connsiteY7" fmla="*/ 8974 h 10000"/>
                <a:gd name="connsiteX8" fmla="*/ 0 w 10001"/>
                <a:gd name="connsiteY8" fmla="*/ 8974 h 10000"/>
                <a:gd name="connsiteX9" fmla="*/ 203 w 10001"/>
                <a:gd name="connsiteY9" fmla="*/ 8265 h 10000"/>
                <a:gd name="connsiteX10" fmla="*/ 203 w 10001"/>
                <a:gd name="connsiteY10" fmla="*/ 8265 h 10000"/>
                <a:gd name="connsiteX11" fmla="*/ 215 w 10001"/>
                <a:gd name="connsiteY11" fmla="*/ 8265 h 10000"/>
                <a:gd name="connsiteX12" fmla="*/ 680 w 10001"/>
                <a:gd name="connsiteY12" fmla="*/ 8607 h 10000"/>
                <a:gd name="connsiteX13" fmla="*/ 1014 w 10001"/>
                <a:gd name="connsiteY13" fmla="*/ 8620 h 10000"/>
                <a:gd name="connsiteX14" fmla="*/ 1133 w 10001"/>
                <a:gd name="connsiteY14" fmla="*/ 8480 h 10000"/>
                <a:gd name="connsiteX15" fmla="*/ 1133 w 10001"/>
                <a:gd name="connsiteY15" fmla="*/ 8125 h 10000"/>
                <a:gd name="connsiteX16" fmla="*/ 1169 w 10001"/>
                <a:gd name="connsiteY16" fmla="*/ 7949 h 10000"/>
                <a:gd name="connsiteX17" fmla="*/ 1169 w 10001"/>
                <a:gd name="connsiteY17" fmla="*/ 7936 h 10000"/>
                <a:gd name="connsiteX18" fmla="*/ 1181 w 10001"/>
                <a:gd name="connsiteY18" fmla="*/ 7936 h 10000"/>
                <a:gd name="connsiteX19" fmla="*/ 1396 w 10001"/>
                <a:gd name="connsiteY19" fmla="*/ 8062 h 10000"/>
                <a:gd name="connsiteX20" fmla="*/ 1682 w 10001"/>
                <a:gd name="connsiteY20" fmla="*/ 7720 h 10000"/>
                <a:gd name="connsiteX21" fmla="*/ 1778 w 10001"/>
                <a:gd name="connsiteY21" fmla="*/ 7533 h 10000"/>
                <a:gd name="connsiteX22" fmla="*/ 1789 w 10001"/>
                <a:gd name="connsiteY22" fmla="*/ 7506 h 10000"/>
                <a:gd name="connsiteX23" fmla="*/ 1801 w 10001"/>
                <a:gd name="connsiteY23" fmla="*/ 7481 h 10000"/>
                <a:gd name="connsiteX24" fmla="*/ 1813 w 10001"/>
                <a:gd name="connsiteY24" fmla="*/ 7481 h 10000"/>
                <a:gd name="connsiteX25" fmla="*/ 1813 w 10001"/>
                <a:gd name="connsiteY25" fmla="*/ 7481 h 10000"/>
                <a:gd name="connsiteX26" fmla="*/ 2160 w 10001"/>
                <a:gd name="connsiteY26" fmla="*/ 7683 h 10000"/>
                <a:gd name="connsiteX27" fmla="*/ 2553 w 10001"/>
                <a:gd name="connsiteY27" fmla="*/ 7544 h 10000"/>
                <a:gd name="connsiteX28" fmla="*/ 2791 w 10001"/>
                <a:gd name="connsiteY28" fmla="*/ 7355 h 10000"/>
                <a:gd name="connsiteX29" fmla="*/ 3090 w 10001"/>
                <a:gd name="connsiteY29" fmla="*/ 7127 h 10000"/>
                <a:gd name="connsiteX30" fmla="*/ 3209 w 10001"/>
                <a:gd name="connsiteY30" fmla="*/ 6871 h 10000"/>
                <a:gd name="connsiteX31" fmla="*/ 3209 w 10001"/>
                <a:gd name="connsiteY31" fmla="*/ 6860 h 10000"/>
                <a:gd name="connsiteX32" fmla="*/ 3400 w 10001"/>
                <a:gd name="connsiteY32" fmla="*/ 6695 h 10000"/>
                <a:gd name="connsiteX33" fmla="*/ 3412 w 10001"/>
                <a:gd name="connsiteY33" fmla="*/ 6695 h 10000"/>
                <a:gd name="connsiteX34" fmla="*/ 3817 w 10001"/>
                <a:gd name="connsiteY34" fmla="*/ 6709 h 10000"/>
                <a:gd name="connsiteX35" fmla="*/ 3650 w 10001"/>
                <a:gd name="connsiteY35" fmla="*/ 6381 h 10000"/>
                <a:gd name="connsiteX36" fmla="*/ 3412 w 10001"/>
                <a:gd name="connsiteY36" fmla="*/ 5975 h 10000"/>
                <a:gd name="connsiteX37" fmla="*/ 3280 w 10001"/>
                <a:gd name="connsiteY37" fmla="*/ 5935 h 10000"/>
                <a:gd name="connsiteX38" fmla="*/ 3102 w 10001"/>
                <a:gd name="connsiteY38" fmla="*/ 5886 h 10000"/>
                <a:gd name="connsiteX39" fmla="*/ 3090 w 10001"/>
                <a:gd name="connsiteY39" fmla="*/ 5886 h 10000"/>
                <a:gd name="connsiteX40" fmla="*/ 2791 w 10001"/>
                <a:gd name="connsiteY40" fmla="*/ 5530 h 10000"/>
                <a:gd name="connsiteX41" fmla="*/ 2791 w 10001"/>
                <a:gd name="connsiteY41" fmla="*/ 5530 h 10000"/>
                <a:gd name="connsiteX42" fmla="*/ 2803 w 10001"/>
                <a:gd name="connsiteY42" fmla="*/ 5216 h 10000"/>
                <a:gd name="connsiteX43" fmla="*/ 2553 w 10001"/>
                <a:gd name="connsiteY43" fmla="*/ 4925 h 10000"/>
                <a:gd name="connsiteX44" fmla="*/ 2231 w 10001"/>
                <a:gd name="connsiteY44" fmla="*/ 4543 h 10000"/>
                <a:gd name="connsiteX45" fmla="*/ 2219 w 10001"/>
                <a:gd name="connsiteY45" fmla="*/ 4531 h 10000"/>
                <a:gd name="connsiteX46" fmla="*/ 2219 w 10001"/>
                <a:gd name="connsiteY46" fmla="*/ 4531 h 10000"/>
                <a:gd name="connsiteX47" fmla="*/ 2219 w 10001"/>
                <a:gd name="connsiteY47" fmla="*/ 4518 h 10000"/>
                <a:gd name="connsiteX48" fmla="*/ 2231 w 10001"/>
                <a:gd name="connsiteY48" fmla="*/ 4518 h 10000"/>
                <a:gd name="connsiteX49" fmla="*/ 2243 w 10001"/>
                <a:gd name="connsiteY49" fmla="*/ 4518 h 10000"/>
                <a:gd name="connsiteX50" fmla="*/ 2243 w 10001"/>
                <a:gd name="connsiteY50" fmla="*/ 4505 h 10000"/>
                <a:gd name="connsiteX51" fmla="*/ 2255 w 10001"/>
                <a:gd name="connsiteY51" fmla="*/ 4505 h 10000"/>
                <a:gd name="connsiteX52" fmla="*/ 2267 w 10001"/>
                <a:gd name="connsiteY52" fmla="*/ 4518 h 10000"/>
                <a:gd name="connsiteX53" fmla="*/ 2899 w 10001"/>
                <a:gd name="connsiteY53" fmla="*/ 4518 h 10000"/>
                <a:gd name="connsiteX54" fmla="*/ 2899 w 10001"/>
                <a:gd name="connsiteY54" fmla="*/ 4518 h 10000"/>
                <a:gd name="connsiteX55" fmla="*/ 2911 w 10001"/>
                <a:gd name="connsiteY55" fmla="*/ 4531 h 10000"/>
                <a:gd name="connsiteX56" fmla="*/ 2935 w 10001"/>
                <a:gd name="connsiteY56" fmla="*/ 4558 h 10000"/>
                <a:gd name="connsiteX57" fmla="*/ 3126 w 10001"/>
                <a:gd name="connsiteY57" fmla="*/ 4898 h 10000"/>
                <a:gd name="connsiteX58" fmla="*/ 3126 w 10001"/>
                <a:gd name="connsiteY58" fmla="*/ 4898 h 10000"/>
                <a:gd name="connsiteX59" fmla="*/ 3138 w 10001"/>
                <a:gd name="connsiteY59" fmla="*/ 4976 h 10000"/>
                <a:gd name="connsiteX60" fmla="*/ 3185 w 10001"/>
                <a:gd name="connsiteY60" fmla="*/ 5569 h 10000"/>
                <a:gd name="connsiteX61" fmla="*/ 3197 w 10001"/>
                <a:gd name="connsiteY61" fmla="*/ 5657 h 10000"/>
                <a:gd name="connsiteX62" fmla="*/ 3507 w 10001"/>
                <a:gd name="connsiteY62" fmla="*/ 5771 h 10000"/>
                <a:gd name="connsiteX63" fmla="*/ 3471 w 10001"/>
                <a:gd name="connsiteY63" fmla="*/ 4961 h 10000"/>
                <a:gd name="connsiteX64" fmla="*/ 3471 w 10001"/>
                <a:gd name="connsiteY64" fmla="*/ 4961 h 10000"/>
                <a:gd name="connsiteX65" fmla="*/ 3770 w 10001"/>
                <a:gd name="connsiteY65" fmla="*/ 4898 h 10000"/>
                <a:gd name="connsiteX66" fmla="*/ 3782 w 10001"/>
                <a:gd name="connsiteY66" fmla="*/ 4898 h 10000"/>
                <a:gd name="connsiteX67" fmla="*/ 3782 w 10001"/>
                <a:gd name="connsiteY67" fmla="*/ 4911 h 10000"/>
                <a:gd name="connsiteX68" fmla="*/ 3745 w 10001"/>
                <a:gd name="connsiteY68" fmla="*/ 5265 h 10000"/>
                <a:gd name="connsiteX69" fmla="*/ 3936 w 10001"/>
                <a:gd name="connsiteY69" fmla="*/ 5645 h 10000"/>
                <a:gd name="connsiteX70" fmla="*/ 4115 w 10001"/>
                <a:gd name="connsiteY70" fmla="*/ 5631 h 10000"/>
                <a:gd name="connsiteX71" fmla="*/ 4306 w 10001"/>
                <a:gd name="connsiteY71" fmla="*/ 5607 h 10000"/>
                <a:gd name="connsiteX72" fmla="*/ 4318 w 10001"/>
                <a:gd name="connsiteY72" fmla="*/ 5619 h 10000"/>
                <a:gd name="connsiteX73" fmla="*/ 4366 w 10001"/>
                <a:gd name="connsiteY73" fmla="*/ 5998 h 10000"/>
                <a:gd name="connsiteX74" fmla="*/ 4413 w 10001"/>
                <a:gd name="connsiteY74" fmla="*/ 6163 h 10000"/>
                <a:gd name="connsiteX75" fmla="*/ 4616 w 10001"/>
                <a:gd name="connsiteY75" fmla="*/ 6695 h 10000"/>
                <a:gd name="connsiteX76" fmla="*/ 4628 w 10001"/>
                <a:gd name="connsiteY76" fmla="*/ 6709 h 10000"/>
                <a:gd name="connsiteX77" fmla="*/ 4616 w 10001"/>
                <a:gd name="connsiteY77" fmla="*/ 6709 h 10000"/>
                <a:gd name="connsiteX78" fmla="*/ 4342 w 10001"/>
                <a:gd name="connsiteY78" fmla="*/ 7165 h 10000"/>
                <a:gd name="connsiteX79" fmla="*/ 4616 w 10001"/>
                <a:gd name="connsiteY79" fmla="*/ 7407 h 10000"/>
                <a:gd name="connsiteX80" fmla="*/ 5976 w 10001"/>
                <a:gd name="connsiteY80" fmla="*/ 7152 h 10000"/>
                <a:gd name="connsiteX81" fmla="*/ 6120 w 10001"/>
                <a:gd name="connsiteY81" fmla="*/ 6949 h 10000"/>
                <a:gd name="connsiteX82" fmla="*/ 6120 w 10001"/>
                <a:gd name="connsiteY82" fmla="*/ 6809 h 10000"/>
                <a:gd name="connsiteX83" fmla="*/ 5929 w 10001"/>
                <a:gd name="connsiteY83" fmla="*/ 6163 h 10000"/>
                <a:gd name="connsiteX84" fmla="*/ 5929 w 10001"/>
                <a:gd name="connsiteY84" fmla="*/ 6163 h 10000"/>
                <a:gd name="connsiteX85" fmla="*/ 5929 w 10001"/>
                <a:gd name="connsiteY85" fmla="*/ 6163 h 10000"/>
                <a:gd name="connsiteX86" fmla="*/ 6227 w 10001"/>
                <a:gd name="connsiteY86" fmla="*/ 6214 h 10000"/>
                <a:gd name="connsiteX87" fmla="*/ 6299 w 10001"/>
                <a:gd name="connsiteY87" fmla="*/ 6229 h 10000"/>
                <a:gd name="connsiteX88" fmla="*/ 6299 w 10001"/>
                <a:gd name="connsiteY88" fmla="*/ 6229 h 10000"/>
                <a:gd name="connsiteX89" fmla="*/ 6358 w 10001"/>
                <a:gd name="connsiteY89" fmla="*/ 6594 h 10000"/>
                <a:gd name="connsiteX90" fmla="*/ 6609 w 10001"/>
                <a:gd name="connsiteY90" fmla="*/ 6342 h 10000"/>
                <a:gd name="connsiteX91" fmla="*/ 6620 w 10001"/>
                <a:gd name="connsiteY91" fmla="*/ 6342 h 10000"/>
                <a:gd name="connsiteX92" fmla="*/ 6871 w 10001"/>
                <a:gd name="connsiteY92" fmla="*/ 6330 h 10000"/>
                <a:gd name="connsiteX93" fmla="*/ 6871 w 10001"/>
                <a:gd name="connsiteY93" fmla="*/ 6342 h 10000"/>
                <a:gd name="connsiteX94" fmla="*/ 6955 w 10001"/>
                <a:gd name="connsiteY94" fmla="*/ 6495 h 10000"/>
                <a:gd name="connsiteX95" fmla="*/ 6955 w 10001"/>
                <a:gd name="connsiteY95" fmla="*/ 6495 h 10000"/>
                <a:gd name="connsiteX96" fmla="*/ 6895 w 10001"/>
                <a:gd name="connsiteY96" fmla="*/ 6558 h 10000"/>
                <a:gd name="connsiteX97" fmla="*/ 6800 w 10001"/>
                <a:gd name="connsiteY97" fmla="*/ 6621 h 10000"/>
                <a:gd name="connsiteX98" fmla="*/ 6943 w 10001"/>
                <a:gd name="connsiteY98" fmla="*/ 6771 h 10000"/>
                <a:gd name="connsiteX99" fmla="*/ 7324 w 10001"/>
                <a:gd name="connsiteY99" fmla="*/ 6646 h 10000"/>
                <a:gd name="connsiteX100" fmla="*/ 7539 w 10001"/>
                <a:gd name="connsiteY100" fmla="*/ 6405 h 10000"/>
                <a:gd name="connsiteX101" fmla="*/ 7480 w 10001"/>
                <a:gd name="connsiteY101" fmla="*/ 6151 h 10000"/>
                <a:gd name="connsiteX102" fmla="*/ 7444 w 10001"/>
                <a:gd name="connsiteY102" fmla="*/ 6012 h 10000"/>
                <a:gd name="connsiteX103" fmla="*/ 7408 w 10001"/>
                <a:gd name="connsiteY103" fmla="*/ 5860 h 10000"/>
                <a:gd name="connsiteX104" fmla="*/ 7408 w 10001"/>
                <a:gd name="connsiteY104" fmla="*/ 5557 h 10000"/>
                <a:gd name="connsiteX105" fmla="*/ 7408 w 10001"/>
                <a:gd name="connsiteY105" fmla="*/ 5543 h 10000"/>
                <a:gd name="connsiteX106" fmla="*/ 7408 w 10001"/>
                <a:gd name="connsiteY106" fmla="*/ 5519 h 10000"/>
                <a:gd name="connsiteX107" fmla="*/ 7408 w 10001"/>
                <a:gd name="connsiteY107" fmla="*/ 5519 h 10000"/>
                <a:gd name="connsiteX108" fmla="*/ 7659 w 10001"/>
                <a:gd name="connsiteY108" fmla="*/ 4961 h 10000"/>
                <a:gd name="connsiteX109" fmla="*/ 7671 w 10001"/>
                <a:gd name="connsiteY109" fmla="*/ 4961 h 10000"/>
                <a:gd name="connsiteX110" fmla="*/ 7671 w 10001"/>
                <a:gd name="connsiteY110" fmla="*/ 4961 h 10000"/>
                <a:gd name="connsiteX111" fmla="*/ 7718 w 10001"/>
                <a:gd name="connsiteY111" fmla="*/ 5062 h 10000"/>
                <a:gd name="connsiteX112" fmla="*/ 7718 w 10001"/>
                <a:gd name="connsiteY112" fmla="*/ 5062 h 10000"/>
                <a:gd name="connsiteX113" fmla="*/ 7718 w 10001"/>
                <a:gd name="connsiteY113" fmla="*/ 5203 h 10000"/>
                <a:gd name="connsiteX114" fmla="*/ 7862 w 10001"/>
                <a:gd name="connsiteY114" fmla="*/ 6075 h 10000"/>
                <a:gd name="connsiteX115" fmla="*/ 7897 w 10001"/>
                <a:gd name="connsiteY115" fmla="*/ 6280 h 10000"/>
                <a:gd name="connsiteX116" fmla="*/ 8028 w 10001"/>
                <a:gd name="connsiteY116" fmla="*/ 6191 h 10000"/>
                <a:gd name="connsiteX117" fmla="*/ 7980 w 10001"/>
                <a:gd name="connsiteY117" fmla="*/ 5443 h 10000"/>
                <a:gd name="connsiteX118" fmla="*/ 7980 w 10001"/>
                <a:gd name="connsiteY118" fmla="*/ 5430 h 10000"/>
                <a:gd name="connsiteX119" fmla="*/ 7980 w 10001"/>
                <a:gd name="connsiteY119" fmla="*/ 5443 h 10000"/>
                <a:gd name="connsiteX120" fmla="*/ 8136 w 10001"/>
                <a:gd name="connsiteY120" fmla="*/ 5910 h 10000"/>
                <a:gd name="connsiteX121" fmla="*/ 8231 w 10001"/>
                <a:gd name="connsiteY121" fmla="*/ 6151 h 10000"/>
                <a:gd name="connsiteX122" fmla="*/ 8266 w 10001"/>
                <a:gd name="connsiteY122" fmla="*/ 5519 h 10000"/>
                <a:gd name="connsiteX123" fmla="*/ 8207 w 10001"/>
                <a:gd name="connsiteY123" fmla="*/ 5024 h 10000"/>
                <a:gd name="connsiteX124" fmla="*/ 8207 w 10001"/>
                <a:gd name="connsiteY124" fmla="*/ 5024 h 10000"/>
                <a:gd name="connsiteX125" fmla="*/ 8339 w 10001"/>
                <a:gd name="connsiteY125" fmla="*/ 4772 h 10000"/>
                <a:gd name="connsiteX126" fmla="*/ 8434 w 10001"/>
                <a:gd name="connsiteY126" fmla="*/ 4328 h 10000"/>
                <a:gd name="connsiteX127" fmla="*/ 8446 w 10001"/>
                <a:gd name="connsiteY127" fmla="*/ 4328 h 10000"/>
                <a:gd name="connsiteX128" fmla="*/ 8565 w 10001"/>
                <a:gd name="connsiteY128" fmla="*/ 3747 h 10000"/>
                <a:gd name="connsiteX129" fmla="*/ 8565 w 10001"/>
                <a:gd name="connsiteY129" fmla="*/ 3747 h 10000"/>
                <a:gd name="connsiteX130" fmla="*/ 8720 w 10001"/>
                <a:gd name="connsiteY130" fmla="*/ 3543 h 10000"/>
                <a:gd name="connsiteX131" fmla="*/ 8816 w 10001"/>
                <a:gd name="connsiteY131" fmla="*/ 3175 h 10000"/>
                <a:gd name="connsiteX132" fmla="*/ 8899 w 10001"/>
                <a:gd name="connsiteY132" fmla="*/ 2899 h 10000"/>
                <a:gd name="connsiteX133" fmla="*/ 8899 w 10001"/>
                <a:gd name="connsiteY133" fmla="*/ 2884 h 10000"/>
                <a:gd name="connsiteX134" fmla="*/ 8983 w 10001"/>
                <a:gd name="connsiteY134" fmla="*/ 2619 h 10000"/>
                <a:gd name="connsiteX135" fmla="*/ 8995 w 10001"/>
                <a:gd name="connsiteY135" fmla="*/ 2594 h 10000"/>
                <a:gd name="connsiteX136" fmla="*/ 8995 w 10001"/>
                <a:gd name="connsiteY136" fmla="*/ 2594 h 10000"/>
                <a:gd name="connsiteX137" fmla="*/ 8995 w 10001"/>
                <a:gd name="connsiteY137" fmla="*/ 2594 h 10000"/>
                <a:gd name="connsiteX138" fmla="*/ 9019 w 10001"/>
                <a:gd name="connsiteY138" fmla="*/ 2619 h 10000"/>
                <a:gd name="connsiteX139" fmla="*/ 9245 w 10001"/>
                <a:gd name="connsiteY139" fmla="*/ 2899 h 10000"/>
                <a:gd name="connsiteX140" fmla="*/ 9650 w 10001"/>
                <a:gd name="connsiteY140" fmla="*/ 3201 h 10000"/>
                <a:gd name="connsiteX141" fmla="*/ 9817 w 10001"/>
                <a:gd name="connsiteY141" fmla="*/ 2784 h 10000"/>
                <a:gd name="connsiteX142" fmla="*/ 9853 w 10001"/>
                <a:gd name="connsiteY142" fmla="*/ 886 h 10000"/>
                <a:gd name="connsiteX143" fmla="*/ 9961 w 10001"/>
                <a:gd name="connsiteY143" fmla="*/ 569 h 10000"/>
                <a:gd name="connsiteX144" fmla="*/ 9090 w 10001"/>
                <a:gd name="connsiteY144" fmla="*/ 0 h 10000"/>
                <a:gd name="connsiteX0" fmla="*/ 489 w 9905"/>
                <a:gd name="connsiteY0" fmla="*/ 10000 h 10000"/>
                <a:gd name="connsiteX1" fmla="*/ 585 w 9905"/>
                <a:gd name="connsiteY1" fmla="*/ 9899 h 10000"/>
                <a:gd name="connsiteX2" fmla="*/ 1181 w 9905"/>
                <a:gd name="connsiteY2" fmla="*/ 9239 h 10000"/>
                <a:gd name="connsiteX3" fmla="*/ 1145 w 9905"/>
                <a:gd name="connsiteY3" fmla="*/ 8874 h 10000"/>
                <a:gd name="connsiteX4" fmla="*/ 1062 w 9905"/>
                <a:gd name="connsiteY4" fmla="*/ 8885 h 10000"/>
                <a:gd name="connsiteX5" fmla="*/ 585 w 9905"/>
                <a:gd name="connsiteY5" fmla="*/ 8925 h 10000"/>
                <a:gd name="connsiteX6" fmla="*/ 0 w 9905"/>
                <a:gd name="connsiteY6" fmla="*/ 8988 h 10000"/>
                <a:gd name="connsiteX7" fmla="*/ 0 w 9905"/>
                <a:gd name="connsiteY7" fmla="*/ 8974 h 10000"/>
                <a:gd name="connsiteX8" fmla="*/ 0 w 9905"/>
                <a:gd name="connsiteY8" fmla="*/ 8974 h 10000"/>
                <a:gd name="connsiteX9" fmla="*/ 203 w 9905"/>
                <a:gd name="connsiteY9" fmla="*/ 8265 h 10000"/>
                <a:gd name="connsiteX10" fmla="*/ 203 w 9905"/>
                <a:gd name="connsiteY10" fmla="*/ 8265 h 10000"/>
                <a:gd name="connsiteX11" fmla="*/ 215 w 9905"/>
                <a:gd name="connsiteY11" fmla="*/ 8265 h 10000"/>
                <a:gd name="connsiteX12" fmla="*/ 680 w 9905"/>
                <a:gd name="connsiteY12" fmla="*/ 8607 h 10000"/>
                <a:gd name="connsiteX13" fmla="*/ 1014 w 9905"/>
                <a:gd name="connsiteY13" fmla="*/ 8620 h 10000"/>
                <a:gd name="connsiteX14" fmla="*/ 1133 w 9905"/>
                <a:gd name="connsiteY14" fmla="*/ 8480 h 10000"/>
                <a:gd name="connsiteX15" fmla="*/ 1133 w 9905"/>
                <a:gd name="connsiteY15" fmla="*/ 8125 h 10000"/>
                <a:gd name="connsiteX16" fmla="*/ 1169 w 9905"/>
                <a:gd name="connsiteY16" fmla="*/ 7949 h 10000"/>
                <a:gd name="connsiteX17" fmla="*/ 1169 w 9905"/>
                <a:gd name="connsiteY17" fmla="*/ 7936 h 10000"/>
                <a:gd name="connsiteX18" fmla="*/ 1181 w 9905"/>
                <a:gd name="connsiteY18" fmla="*/ 7936 h 10000"/>
                <a:gd name="connsiteX19" fmla="*/ 1396 w 9905"/>
                <a:gd name="connsiteY19" fmla="*/ 8062 h 10000"/>
                <a:gd name="connsiteX20" fmla="*/ 1682 w 9905"/>
                <a:gd name="connsiteY20" fmla="*/ 7720 h 10000"/>
                <a:gd name="connsiteX21" fmla="*/ 1778 w 9905"/>
                <a:gd name="connsiteY21" fmla="*/ 7533 h 10000"/>
                <a:gd name="connsiteX22" fmla="*/ 1789 w 9905"/>
                <a:gd name="connsiteY22" fmla="*/ 7506 h 10000"/>
                <a:gd name="connsiteX23" fmla="*/ 1801 w 9905"/>
                <a:gd name="connsiteY23" fmla="*/ 7481 h 10000"/>
                <a:gd name="connsiteX24" fmla="*/ 1813 w 9905"/>
                <a:gd name="connsiteY24" fmla="*/ 7481 h 10000"/>
                <a:gd name="connsiteX25" fmla="*/ 1813 w 9905"/>
                <a:gd name="connsiteY25" fmla="*/ 7481 h 10000"/>
                <a:gd name="connsiteX26" fmla="*/ 2160 w 9905"/>
                <a:gd name="connsiteY26" fmla="*/ 7683 h 10000"/>
                <a:gd name="connsiteX27" fmla="*/ 2553 w 9905"/>
                <a:gd name="connsiteY27" fmla="*/ 7544 h 10000"/>
                <a:gd name="connsiteX28" fmla="*/ 2791 w 9905"/>
                <a:gd name="connsiteY28" fmla="*/ 7355 h 10000"/>
                <a:gd name="connsiteX29" fmla="*/ 3090 w 9905"/>
                <a:gd name="connsiteY29" fmla="*/ 7127 h 10000"/>
                <a:gd name="connsiteX30" fmla="*/ 3209 w 9905"/>
                <a:gd name="connsiteY30" fmla="*/ 6871 h 10000"/>
                <a:gd name="connsiteX31" fmla="*/ 3209 w 9905"/>
                <a:gd name="connsiteY31" fmla="*/ 6860 h 10000"/>
                <a:gd name="connsiteX32" fmla="*/ 3400 w 9905"/>
                <a:gd name="connsiteY32" fmla="*/ 6695 h 10000"/>
                <a:gd name="connsiteX33" fmla="*/ 3412 w 9905"/>
                <a:gd name="connsiteY33" fmla="*/ 6695 h 10000"/>
                <a:gd name="connsiteX34" fmla="*/ 3817 w 9905"/>
                <a:gd name="connsiteY34" fmla="*/ 6709 h 10000"/>
                <a:gd name="connsiteX35" fmla="*/ 3650 w 9905"/>
                <a:gd name="connsiteY35" fmla="*/ 6381 h 10000"/>
                <a:gd name="connsiteX36" fmla="*/ 3412 w 9905"/>
                <a:gd name="connsiteY36" fmla="*/ 5975 h 10000"/>
                <a:gd name="connsiteX37" fmla="*/ 3280 w 9905"/>
                <a:gd name="connsiteY37" fmla="*/ 5935 h 10000"/>
                <a:gd name="connsiteX38" fmla="*/ 3102 w 9905"/>
                <a:gd name="connsiteY38" fmla="*/ 5886 h 10000"/>
                <a:gd name="connsiteX39" fmla="*/ 3090 w 9905"/>
                <a:gd name="connsiteY39" fmla="*/ 5886 h 10000"/>
                <a:gd name="connsiteX40" fmla="*/ 2791 w 9905"/>
                <a:gd name="connsiteY40" fmla="*/ 5530 h 10000"/>
                <a:gd name="connsiteX41" fmla="*/ 2791 w 9905"/>
                <a:gd name="connsiteY41" fmla="*/ 5530 h 10000"/>
                <a:gd name="connsiteX42" fmla="*/ 2803 w 9905"/>
                <a:gd name="connsiteY42" fmla="*/ 5216 h 10000"/>
                <a:gd name="connsiteX43" fmla="*/ 2553 w 9905"/>
                <a:gd name="connsiteY43" fmla="*/ 4925 h 10000"/>
                <a:gd name="connsiteX44" fmla="*/ 2231 w 9905"/>
                <a:gd name="connsiteY44" fmla="*/ 4543 h 10000"/>
                <a:gd name="connsiteX45" fmla="*/ 2219 w 9905"/>
                <a:gd name="connsiteY45" fmla="*/ 4531 h 10000"/>
                <a:gd name="connsiteX46" fmla="*/ 2219 w 9905"/>
                <a:gd name="connsiteY46" fmla="*/ 4531 h 10000"/>
                <a:gd name="connsiteX47" fmla="*/ 2219 w 9905"/>
                <a:gd name="connsiteY47" fmla="*/ 4518 h 10000"/>
                <a:gd name="connsiteX48" fmla="*/ 2231 w 9905"/>
                <a:gd name="connsiteY48" fmla="*/ 4518 h 10000"/>
                <a:gd name="connsiteX49" fmla="*/ 2243 w 9905"/>
                <a:gd name="connsiteY49" fmla="*/ 4518 h 10000"/>
                <a:gd name="connsiteX50" fmla="*/ 2243 w 9905"/>
                <a:gd name="connsiteY50" fmla="*/ 4505 h 10000"/>
                <a:gd name="connsiteX51" fmla="*/ 2255 w 9905"/>
                <a:gd name="connsiteY51" fmla="*/ 4505 h 10000"/>
                <a:gd name="connsiteX52" fmla="*/ 2267 w 9905"/>
                <a:gd name="connsiteY52" fmla="*/ 4518 h 10000"/>
                <a:gd name="connsiteX53" fmla="*/ 2899 w 9905"/>
                <a:gd name="connsiteY53" fmla="*/ 4518 h 10000"/>
                <a:gd name="connsiteX54" fmla="*/ 2899 w 9905"/>
                <a:gd name="connsiteY54" fmla="*/ 4518 h 10000"/>
                <a:gd name="connsiteX55" fmla="*/ 2911 w 9905"/>
                <a:gd name="connsiteY55" fmla="*/ 4531 h 10000"/>
                <a:gd name="connsiteX56" fmla="*/ 2935 w 9905"/>
                <a:gd name="connsiteY56" fmla="*/ 4558 h 10000"/>
                <a:gd name="connsiteX57" fmla="*/ 3126 w 9905"/>
                <a:gd name="connsiteY57" fmla="*/ 4898 h 10000"/>
                <a:gd name="connsiteX58" fmla="*/ 3126 w 9905"/>
                <a:gd name="connsiteY58" fmla="*/ 4898 h 10000"/>
                <a:gd name="connsiteX59" fmla="*/ 3138 w 9905"/>
                <a:gd name="connsiteY59" fmla="*/ 4976 h 10000"/>
                <a:gd name="connsiteX60" fmla="*/ 3185 w 9905"/>
                <a:gd name="connsiteY60" fmla="*/ 5569 h 10000"/>
                <a:gd name="connsiteX61" fmla="*/ 3197 w 9905"/>
                <a:gd name="connsiteY61" fmla="*/ 5657 h 10000"/>
                <a:gd name="connsiteX62" fmla="*/ 3507 w 9905"/>
                <a:gd name="connsiteY62" fmla="*/ 5771 h 10000"/>
                <a:gd name="connsiteX63" fmla="*/ 3471 w 9905"/>
                <a:gd name="connsiteY63" fmla="*/ 4961 h 10000"/>
                <a:gd name="connsiteX64" fmla="*/ 3471 w 9905"/>
                <a:gd name="connsiteY64" fmla="*/ 4961 h 10000"/>
                <a:gd name="connsiteX65" fmla="*/ 3770 w 9905"/>
                <a:gd name="connsiteY65" fmla="*/ 4898 h 10000"/>
                <a:gd name="connsiteX66" fmla="*/ 3782 w 9905"/>
                <a:gd name="connsiteY66" fmla="*/ 4898 h 10000"/>
                <a:gd name="connsiteX67" fmla="*/ 3782 w 9905"/>
                <a:gd name="connsiteY67" fmla="*/ 4911 h 10000"/>
                <a:gd name="connsiteX68" fmla="*/ 3745 w 9905"/>
                <a:gd name="connsiteY68" fmla="*/ 5265 h 10000"/>
                <a:gd name="connsiteX69" fmla="*/ 3936 w 9905"/>
                <a:gd name="connsiteY69" fmla="*/ 5645 h 10000"/>
                <a:gd name="connsiteX70" fmla="*/ 4115 w 9905"/>
                <a:gd name="connsiteY70" fmla="*/ 5631 h 10000"/>
                <a:gd name="connsiteX71" fmla="*/ 4306 w 9905"/>
                <a:gd name="connsiteY71" fmla="*/ 5607 h 10000"/>
                <a:gd name="connsiteX72" fmla="*/ 4318 w 9905"/>
                <a:gd name="connsiteY72" fmla="*/ 5619 h 10000"/>
                <a:gd name="connsiteX73" fmla="*/ 4366 w 9905"/>
                <a:gd name="connsiteY73" fmla="*/ 5998 h 10000"/>
                <a:gd name="connsiteX74" fmla="*/ 4413 w 9905"/>
                <a:gd name="connsiteY74" fmla="*/ 6163 h 10000"/>
                <a:gd name="connsiteX75" fmla="*/ 4616 w 9905"/>
                <a:gd name="connsiteY75" fmla="*/ 6695 h 10000"/>
                <a:gd name="connsiteX76" fmla="*/ 4628 w 9905"/>
                <a:gd name="connsiteY76" fmla="*/ 6709 h 10000"/>
                <a:gd name="connsiteX77" fmla="*/ 4616 w 9905"/>
                <a:gd name="connsiteY77" fmla="*/ 6709 h 10000"/>
                <a:gd name="connsiteX78" fmla="*/ 4342 w 9905"/>
                <a:gd name="connsiteY78" fmla="*/ 7165 h 10000"/>
                <a:gd name="connsiteX79" fmla="*/ 4616 w 9905"/>
                <a:gd name="connsiteY79" fmla="*/ 7407 h 10000"/>
                <a:gd name="connsiteX80" fmla="*/ 5976 w 9905"/>
                <a:gd name="connsiteY80" fmla="*/ 7152 h 10000"/>
                <a:gd name="connsiteX81" fmla="*/ 6120 w 9905"/>
                <a:gd name="connsiteY81" fmla="*/ 6949 h 10000"/>
                <a:gd name="connsiteX82" fmla="*/ 6120 w 9905"/>
                <a:gd name="connsiteY82" fmla="*/ 6809 h 10000"/>
                <a:gd name="connsiteX83" fmla="*/ 5929 w 9905"/>
                <a:gd name="connsiteY83" fmla="*/ 6163 h 10000"/>
                <a:gd name="connsiteX84" fmla="*/ 5929 w 9905"/>
                <a:gd name="connsiteY84" fmla="*/ 6163 h 10000"/>
                <a:gd name="connsiteX85" fmla="*/ 5929 w 9905"/>
                <a:gd name="connsiteY85" fmla="*/ 6163 h 10000"/>
                <a:gd name="connsiteX86" fmla="*/ 6227 w 9905"/>
                <a:gd name="connsiteY86" fmla="*/ 6214 h 10000"/>
                <a:gd name="connsiteX87" fmla="*/ 6299 w 9905"/>
                <a:gd name="connsiteY87" fmla="*/ 6229 h 10000"/>
                <a:gd name="connsiteX88" fmla="*/ 6299 w 9905"/>
                <a:gd name="connsiteY88" fmla="*/ 6229 h 10000"/>
                <a:gd name="connsiteX89" fmla="*/ 6358 w 9905"/>
                <a:gd name="connsiteY89" fmla="*/ 6594 h 10000"/>
                <a:gd name="connsiteX90" fmla="*/ 6609 w 9905"/>
                <a:gd name="connsiteY90" fmla="*/ 6342 h 10000"/>
                <a:gd name="connsiteX91" fmla="*/ 6620 w 9905"/>
                <a:gd name="connsiteY91" fmla="*/ 6342 h 10000"/>
                <a:gd name="connsiteX92" fmla="*/ 6871 w 9905"/>
                <a:gd name="connsiteY92" fmla="*/ 6330 h 10000"/>
                <a:gd name="connsiteX93" fmla="*/ 6871 w 9905"/>
                <a:gd name="connsiteY93" fmla="*/ 6342 h 10000"/>
                <a:gd name="connsiteX94" fmla="*/ 6955 w 9905"/>
                <a:gd name="connsiteY94" fmla="*/ 6495 h 10000"/>
                <a:gd name="connsiteX95" fmla="*/ 6955 w 9905"/>
                <a:gd name="connsiteY95" fmla="*/ 6495 h 10000"/>
                <a:gd name="connsiteX96" fmla="*/ 6895 w 9905"/>
                <a:gd name="connsiteY96" fmla="*/ 6558 h 10000"/>
                <a:gd name="connsiteX97" fmla="*/ 6800 w 9905"/>
                <a:gd name="connsiteY97" fmla="*/ 6621 h 10000"/>
                <a:gd name="connsiteX98" fmla="*/ 6943 w 9905"/>
                <a:gd name="connsiteY98" fmla="*/ 6771 h 10000"/>
                <a:gd name="connsiteX99" fmla="*/ 7324 w 9905"/>
                <a:gd name="connsiteY99" fmla="*/ 6646 h 10000"/>
                <a:gd name="connsiteX100" fmla="*/ 7539 w 9905"/>
                <a:gd name="connsiteY100" fmla="*/ 6405 h 10000"/>
                <a:gd name="connsiteX101" fmla="*/ 7480 w 9905"/>
                <a:gd name="connsiteY101" fmla="*/ 6151 h 10000"/>
                <a:gd name="connsiteX102" fmla="*/ 7444 w 9905"/>
                <a:gd name="connsiteY102" fmla="*/ 6012 h 10000"/>
                <a:gd name="connsiteX103" fmla="*/ 7408 w 9905"/>
                <a:gd name="connsiteY103" fmla="*/ 5860 h 10000"/>
                <a:gd name="connsiteX104" fmla="*/ 7408 w 9905"/>
                <a:gd name="connsiteY104" fmla="*/ 5557 h 10000"/>
                <a:gd name="connsiteX105" fmla="*/ 7408 w 9905"/>
                <a:gd name="connsiteY105" fmla="*/ 5543 h 10000"/>
                <a:gd name="connsiteX106" fmla="*/ 7408 w 9905"/>
                <a:gd name="connsiteY106" fmla="*/ 5519 h 10000"/>
                <a:gd name="connsiteX107" fmla="*/ 7408 w 9905"/>
                <a:gd name="connsiteY107" fmla="*/ 5519 h 10000"/>
                <a:gd name="connsiteX108" fmla="*/ 7659 w 9905"/>
                <a:gd name="connsiteY108" fmla="*/ 4961 h 10000"/>
                <a:gd name="connsiteX109" fmla="*/ 7671 w 9905"/>
                <a:gd name="connsiteY109" fmla="*/ 4961 h 10000"/>
                <a:gd name="connsiteX110" fmla="*/ 7671 w 9905"/>
                <a:gd name="connsiteY110" fmla="*/ 4961 h 10000"/>
                <a:gd name="connsiteX111" fmla="*/ 7718 w 9905"/>
                <a:gd name="connsiteY111" fmla="*/ 5062 h 10000"/>
                <a:gd name="connsiteX112" fmla="*/ 7718 w 9905"/>
                <a:gd name="connsiteY112" fmla="*/ 5062 h 10000"/>
                <a:gd name="connsiteX113" fmla="*/ 7718 w 9905"/>
                <a:gd name="connsiteY113" fmla="*/ 5203 h 10000"/>
                <a:gd name="connsiteX114" fmla="*/ 7862 w 9905"/>
                <a:gd name="connsiteY114" fmla="*/ 6075 h 10000"/>
                <a:gd name="connsiteX115" fmla="*/ 7897 w 9905"/>
                <a:gd name="connsiteY115" fmla="*/ 6280 h 10000"/>
                <a:gd name="connsiteX116" fmla="*/ 8028 w 9905"/>
                <a:gd name="connsiteY116" fmla="*/ 6191 h 10000"/>
                <a:gd name="connsiteX117" fmla="*/ 7980 w 9905"/>
                <a:gd name="connsiteY117" fmla="*/ 5443 h 10000"/>
                <a:gd name="connsiteX118" fmla="*/ 7980 w 9905"/>
                <a:gd name="connsiteY118" fmla="*/ 5430 h 10000"/>
                <a:gd name="connsiteX119" fmla="*/ 7980 w 9905"/>
                <a:gd name="connsiteY119" fmla="*/ 5443 h 10000"/>
                <a:gd name="connsiteX120" fmla="*/ 8136 w 9905"/>
                <a:gd name="connsiteY120" fmla="*/ 5910 h 10000"/>
                <a:gd name="connsiteX121" fmla="*/ 8231 w 9905"/>
                <a:gd name="connsiteY121" fmla="*/ 6151 h 10000"/>
                <a:gd name="connsiteX122" fmla="*/ 8266 w 9905"/>
                <a:gd name="connsiteY122" fmla="*/ 5519 h 10000"/>
                <a:gd name="connsiteX123" fmla="*/ 8207 w 9905"/>
                <a:gd name="connsiteY123" fmla="*/ 5024 h 10000"/>
                <a:gd name="connsiteX124" fmla="*/ 8207 w 9905"/>
                <a:gd name="connsiteY124" fmla="*/ 5024 h 10000"/>
                <a:gd name="connsiteX125" fmla="*/ 8339 w 9905"/>
                <a:gd name="connsiteY125" fmla="*/ 4772 h 10000"/>
                <a:gd name="connsiteX126" fmla="*/ 8434 w 9905"/>
                <a:gd name="connsiteY126" fmla="*/ 4328 h 10000"/>
                <a:gd name="connsiteX127" fmla="*/ 8446 w 9905"/>
                <a:gd name="connsiteY127" fmla="*/ 4328 h 10000"/>
                <a:gd name="connsiteX128" fmla="*/ 8565 w 9905"/>
                <a:gd name="connsiteY128" fmla="*/ 3747 h 10000"/>
                <a:gd name="connsiteX129" fmla="*/ 8565 w 9905"/>
                <a:gd name="connsiteY129" fmla="*/ 3747 h 10000"/>
                <a:gd name="connsiteX130" fmla="*/ 8720 w 9905"/>
                <a:gd name="connsiteY130" fmla="*/ 3543 h 10000"/>
                <a:gd name="connsiteX131" fmla="*/ 8816 w 9905"/>
                <a:gd name="connsiteY131" fmla="*/ 3175 h 10000"/>
                <a:gd name="connsiteX132" fmla="*/ 8899 w 9905"/>
                <a:gd name="connsiteY132" fmla="*/ 2899 h 10000"/>
                <a:gd name="connsiteX133" fmla="*/ 8899 w 9905"/>
                <a:gd name="connsiteY133" fmla="*/ 2884 h 10000"/>
                <a:gd name="connsiteX134" fmla="*/ 8983 w 9905"/>
                <a:gd name="connsiteY134" fmla="*/ 2619 h 10000"/>
                <a:gd name="connsiteX135" fmla="*/ 8995 w 9905"/>
                <a:gd name="connsiteY135" fmla="*/ 2594 h 10000"/>
                <a:gd name="connsiteX136" fmla="*/ 8995 w 9905"/>
                <a:gd name="connsiteY136" fmla="*/ 2594 h 10000"/>
                <a:gd name="connsiteX137" fmla="*/ 8995 w 9905"/>
                <a:gd name="connsiteY137" fmla="*/ 2594 h 10000"/>
                <a:gd name="connsiteX138" fmla="*/ 9019 w 9905"/>
                <a:gd name="connsiteY138" fmla="*/ 2619 h 10000"/>
                <a:gd name="connsiteX139" fmla="*/ 9245 w 9905"/>
                <a:gd name="connsiteY139" fmla="*/ 2899 h 10000"/>
                <a:gd name="connsiteX140" fmla="*/ 9650 w 9905"/>
                <a:gd name="connsiteY140" fmla="*/ 3201 h 10000"/>
                <a:gd name="connsiteX141" fmla="*/ 9817 w 9905"/>
                <a:gd name="connsiteY141" fmla="*/ 2784 h 10000"/>
                <a:gd name="connsiteX142" fmla="*/ 9853 w 9905"/>
                <a:gd name="connsiteY142" fmla="*/ 886 h 10000"/>
                <a:gd name="connsiteX143" fmla="*/ 9090 w 9905"/>
                <a:gd name="connsiteY143" fmla="*/ 0 h 10000"/>
                <a:gd name="connsiteX0" fmla="*/ 494 w 9935"/>
                <a:gd name="connsiteY0" fmla="*/ 10000 h 10000"/>
                <a:gd name="connsiteX1" fmla="*/ 591 w 9935"/>
                <a:gd name="connsiteY1" fmla="*/ 9899 h 10000"/>
                <a:gd name="connsiteX2" fmla="*/ 1192 w 9935"/>
                <a:gd name="connsiteY2" fmla="*/ 9239 h 10000"/>
                <a:gd name="connsiteX3" fmla="*/ 1156 w 9935"/>
                <a:gd name="connsiteY3" fmla="*/ 8874 h 10000"/>
                <a:gd name="connsiteX4" fmla="*/ 1072 w 9935"/>
                <a:gd name="connsiteY4" fmla="*/ 8885 h 10000"/>
                <a:gd name="connsiteX5" fmla="*/ 591 w 9935"/>
                <a:gd name="connsiteY5" fmla="*/ 8925 h 10000"/>
                <a:gd name="connsiteX6" fmla="*/ 0 w 9935"/>
                <a:gd name="connsiteY6" fmla="*/ 8988 h 10000"/>
                <a:gd name="connsiteX7" fmla="*/ 0 w 9935"/>
                <a:gd name="connsiteY7" fmla="*/ 8974 h 10000"/>
                <a:gd name="connsiteX8" fmla="*/ 0 w 9935"/>
                <a:gd name="connsiteY8" fmla="*/ 8974 h 10000"/>
                <a:gd name="connsiteX9" fmla="*/ 205 w 9935"/>
                <a:gd name="connsiteY9" fmla="*/ 8265 h 10000"/>
                <a:gd name="connsiteX10" fmla="*/ 205 w 9935"/>
                <a:gd name="connsiteY10" fmla="*/ 8265 h 10000"/>
                <a:gd name="connsiteX11" fmla="*/ 217 w 9935"/>
                <a:gd name="connsiteY11" fmla="*/ 8265 h 10000"/>
                <a:gd name="connsiteX12" fmla="*/ 687 w 9935"/>
                <a:gd name="connsiteY12" fmla="*/ 8607 h 10000"/>
                <a:gd name="connsiteX13" fmla="*/ 1024 w 9935"/>
                <a:gd name="connsiteY13" fmla="*/ 8620 h 10000"/>
                <a:gd name="connsiteX14" fmla="*/ 1144 w 9935"/>
                <a:gd name="connsiteY14" fmla="*/ 8480 h 10000"/>
                <a:gd name="connsiteX15" fmla="*/ 1144 w 9935"/>
                <a:gd name="connsiteY15" fmla="*/ 8125 h 10000"/>
                <a:gd name="connsiteX16" fmla="*/ 1180 w 9935"/>
                <a:gd name="connsiteY16" fmla="*/ 7949 h 10000"/>
                <a:gd name="connsiteX17" fmla="*/ 1180 w 9935"/>
                <a:gd name="connsiteY17" fmla="*/ 7936 h 10000"/>
                <a:gd name="connsiteX18" fmla="*/ 1192 w 9935"/>
                <a:gd name="connsiteY18" fmla="*/ 7936 h 10000"/>
                <a:gd name="connsiteX19" fmla="*/ 1409 w 9935"/>
                <a:gd name="connsiteY19" fmla="*/ 8062 h 10000"/>
                <a:gd name="connsiteX20" fmla="*/ 1698 w 9935"/>
                <a:gd name="connsiteY20" fmla="*/ 7720 h 10000"/>
                <a:gd name="connsiteX21" fmla="*/ 1795 w 9935"/>
                <a:gd name="connsiteY21" fmla="*/ 7533 h 10000"/>
                <a:gd name="connsiteX22" fmla="*/ 1806 w 9935"/>
                <a:gd name="connsiteY22" fmla="*/ 7506 h 10000"/>
                <a:gd name="connsiteX23" fmla="*/ 1818 w 9935"/>
                <a:gd name="connsiteY23" fmla="*/ 7481 h 10000"/>
                <a:gd name="connsiteX24" fmla="*/ 1830 w 9935"/>
                <a:gd name="connsiteY24" fmla="*/ 7481 h 10000"/>
                <a:gd name="connsiteX25" fmla="*/ 1830 w 9935"/>
                <a:gd name="connsiteY25" fmla="*/ 7481 h 10000"/>
                <a:gd name="connsiteX26" fmla="*/ 2181 w 9935"/>
                <a:gd name="connsiteY26" fmla="*/ 7683 h 10000"/>
                <a:gd name="connsiteX27" fmla="*/ 2577 w 9935"/>
                <a:gd name="connsiteY27" fmla="*/ 7544 h 10000"/>
                <a:gd name="connsiteX28" fmla="*/ 2818 w 9935"/>
                <a:gd name="connsiteY28" fmla="*/ 7355 h 10000"/>
                <a:gd name="connsiteX29" fmla="*/ 3120 w 9935"/>
                <a:gd name="connsiteY29" fmla="*/ 7127 h 10000"/>
                <a:gd name="connsiteX30" fmla="*/ 3240 w 9935"/>
                <a:gd name="connsiteY30" fmla="*/ 6871 h 10000"/>
                <a:gd name="connsiteX31" fmla="*/ 3240 w 9935"/>
                <a:gd name="connsiteY31" fmla="*/ 6860 h 10000"/>
                <a:gd name="connsiteX32" fmla="*/ 3433 w 9935"/>
                <a:gd name="connsiteY32" fmla="*/ 6695 h 10000"/>
                <a:gd name="connsiteX33" fmla="*/ 3445 w 9935"/>
                <a:gd name="connsiteY33" fmla="*/ 6695 h 10000"/>
                <a:gd name="connsiteX34" fmla="*/ 3854 w 9935"/>
                <a:gd name="connsiteY34" fmla="*/ 6709 h 10000"/>
                <a:gd name="connsiteX35" fmla="*/ 3685 w 9935"/>
                <a:gd name="connsiteY35" fmla="*/ 6381 h 10000"/>
                <a:gd name="connsiteX36" fmla="*/ 3445 w 9935"/>
                <a:gd name="connsiteY36" fmla="*/ 5975 h 10000"/>
                <a:gd name="connsiteX37" fmla="*/ 3311 w 9935"/>
                <a:gd name="connsiteY37" fmla="*/ 5935 h 10000"/>
                <a:gd name="connsiteX38" fmla="*/ 3132 w 9935"/>
                <a:gd name="connsiteY38" fmla="*/ 5886 h 10000"/>
                <a:gd name="connsiteX39" fmla="*/ 3120 w 9935"/>
                <a:gd name="connsiteY39" fmla="*/ 5886 h 10000"/>
                <a:gd name="connsiteX40" fmla="*/ 2818 w 9935"/>
                <a:gd name="connsiteY40" fmla="*/ 5530 h 10000"/>
                <a:gd name="connsiteX41" fmla="*/ 2818 w 9935"/>
                <a:gd name="connsiteY41" fmla="*/ 5530 h 10000"/>
                <a:gd name="connsiteX42" fmla="*/ 2830 w 9935"/>
                <a:gd name="connsiteY42" fmla="*/ 5216 h 10000"/>
                <a:gd name="connsiteX43" fmla="*/ 2577 w 9935"/>
                <a:gd name="connsiteY43" fmla="*/ 4925 h 10000"/>
                <a:gd name="connsiteX44" fmla="*/ 2252 w 9935"/>
                <a:gd name="connsiteY44" fmla="*/ 4543 h 10000"/>
                <a:gd name="connsiteX45" fmla="*/ 2240 w 9935"/>
                <a:gd name="connsiteY45" fmla="*/ 4531 h 10000"/>
                <a:gd name="connsiteX46" fmla="*/ 2240 w 9935"/>
                <a:gd name="connsiteY46" fmla="*/ 4531 h 10000"/>
                <a:gd name="connsiteX47" fmla="*/ 2240 w 9935"/>
                <a:gd name="connsiteY47" fmla="*/ 4518 h 10000"/>
                <a:gd name="connsiteX48" fmla="*/ 2252 w 9935"/>
                <a:gd name="connsiteY48" fmla="*/ 4518 h 10000"/>
                <a:gd name="connsiteX49" fmla="*/ 2265 w 9935"/>
                <a:gd name="connsiteY49" fmla="*/ 4518 h 10000"/>
                <a:gd name="connsiteX50" fmla="*/ 2265 w 9935"/>
                <a:gd name="connsiteY50" fmla="*/ 4505 h 10000"/>
                <a:gd name="connsiteX51" fmla="*/ 2277 w 9935"/>
                <a:gd name="connsiteY51" fmla="*/ 4505 h 10000"/>
                <a:gd name="connsiteX52" fmla="*/ 2289 w 9935"/>
                <a:gd name="connsiteY52" fmla="*/ 4518 h 10000"/>
                <a:gd name="connsiteX53" fmla="*/ 2927 w 9935"/>
                <a:gd name="connsiteY53" fmla="*/ 4518 h 10000"/>
                <a:gd name="connsiteX54" fmla="*/ 2927 w 9935"/>
                <a:gd name="connsiteY54" fmla="*/ 4518 h 10000"/>
                <a:gd name="connsiteX55" fmla="*/ 2939 w 9935"/>
                <a:gd name="connsiteY55" fmla="*/ 4531 h 10000"/>
                <a:gd name="connsiteX56" fmla="*/ 2963 w 9935"/>
                <a:gd name="connsiteY56" fmla="*/ 4558 h 10000"/>
                <a:gd name="connsiteX57" fmla="*/ 3156 w 9935"/>
                <a:gd name="connsiteY57" fmla="*/ 4898 h 10000"/>
                <a:gd name="connsiteX58" fmla="*/ 3156 w 9935"/>
                <a:gd name="connsiteY58" fmla="*/ 4898 h 10000"/>
                <a:gd name="connsiteX59" fmla="*/ 3168 w 9935"/>
                <a:gd name="connsiteY59" fmla="*/ 4976 h 10000"/>
                <a:gd name="connsiteX60" fmla="*/ 3216 w 9935"/>
                <a:gd name="connsiteY60" fmla="*/ 5569 h 10000"/>
                <a:gd name="connsiteX61" fmla="*/ 3228 w 9935"/>
                <a:gd name="connsiteY61" fmla="*/ 5657 h 10000"/>
                <a:gd name="connsiteX62" fmla="*/ 3541 w 9935"/>
                <a:gd name="connsiteY62" fmla="*/ 5771 h 10000"/>
                <a:gd name="connsiteX63" fmla="*/ 3504 w 9935"/>
                <a:gd name="connsiteY63" fmla="*/ 4961 h 10000"/>
                <a:gd name="connsiteX64" fmla="*/ 3504 w 9935"/>
                <a:gd name="connsiteY64" fmla="*/ 4961 h 10000"/>
                <a:gd name="connsiteX65" fmla="*/ 3806 w 9935"/>
                <a:gd name="connsiteY65" fmla="*/ 4898 h 10000"/>
                <a:gd name="connsiteX66" fmla="*/ 3818 w 9935"/>
                <a:gd name="connsiteY66" fmla="*/ 4898 h 10000"/>
                <a:gd name="connsiteX67" fmla="*/ 3818 w 9935"/>
                <a:gd name="connsiteY67" fmla="*/ 4911 h 10000"/>
                <a:gd name="connsiteX68" fmla="*/ 3781 w 9935"/>
                <a:gd name="connsiteY68" fmla="*/ 5265 h 10000"/>
                <a:gd name="connsiteX69" fmla="*/ 3974 w 9935"/>
                <a:gd name="connsiteY69" fmla="*/ 5645 h 10000"/>
                <a:gd name="connsiteX70" fmla="*/ 4154 w 9935"/>
                <a:gd name="connsiteY70" fmla="*/ 5631 h 10000"/>
                <a:gd name="connsiteX71" fmla="*/ 4347 w 9935"/>
                <a:gd name="connsiteY71" fmla="*/ 5607 h 10000"/>
                <a:gd name="connsiteX72" fmla="*/ 4359 w 9935"/>
                <a:gd name="connsiteY72" fmla="*/ 5619 h 10000"/>
                <a:gd name="connsiteX73" fmla="*/ 4408 w 9935"/>
                <a:gd name="connsiteY73" fmla="*/ 5998 h 10000"/>
                <a:gd name="connsiteX74" fmla="*/ 4455 w 9935"/>
                <a:gd name="connsiteY74" fmla="*/ 6163 h 10000"/>
                <a:gd name="connsiteX75" fmla="*/ 4660 w 9935"/>
                <a:gd name="connsiteY75" fmla="*/ 6695 h 10000"/>
                <a:gd name="connsiteX76" fmla="*/ 4672 w 9935"/>
                <a:gd name="connsiteY76" fmla="*/ 6709 h 10000"/>
                <a:gd name="connsiteX77" fmla="*/ 4660 w 9935"/>
                <a:gd name="connsiteY77" fmla="*/ 6709 h 10000"/>
                <a:gd name="connsiteX78" fmla="*/ 4384 w 9935"/>
                <a:gd name="connsiteY78" fmla="*/ 7165 h 10000"/>
                <a:gd name="connsiteX79" fmla="*/ 4660 w 9935"/>
                <a:gd name="connsiteY79" fmla="*/ 7407 h 10000"/>
                <a:gd name="connsiteX80" fmla="*/ 6033 w 9935"/>
                <a:gd name="connsiteY80" fmla="*/ 7152 h 10000"/>
                <a:gd name="connsiteX81" fmla="*/ 6179 w 9935"/>
                <a:gd name="connsiteY81" fmla="*/ 6949 h 10000"/>
                <a:gd name="connsiteX82" fmla="*/ 6179 w 9935"/>
                <a:gd name="connsiteY82" fmla="*/ 6809 h 10000"/>
                <a:gd name="connsiteX83" fmla="*/ 5986 w 9935"/>
                <a:gd name="connsiteY83" fmla="*/ 6163 h 10000"/>
                <a:gd name="connsiteX84" fmla="*/ 5986 w 9935"/>
                <a:gd name="connsiteY84" fmla="*/ 6163 h 10000"/>
                <a:gd name="connsiteX85" fmla="*/ 5986 w 9935"/>
                <a:gd name="connsiteY85" fmla="*/ 6163 h 10000"/>
                <a:gd name="connsiteX86" fmla="*/ 6287 w 9935"/>
                <a:gd name="connsiteY86" fmla="*/ 6214 h 10000"/>
                <a:gd name="connsiteX87" fmla="*/ 6359 w 9935"/>
                <a:gd name="connsiteY87" fmla="*/ 6229 h 10000"/>
                <a:gd name="connsiteX88" fmla="*/ 6359 w 9935"/>
                <a:gd name="connsiteY88" fmla="*/ 6229 h 10000"/>
                <a:gd name="connsiteX89" fmla="*/ 6419 w 9935"/>
                <a:gd name="connsiteY89" fmla="*/ 6594 h 10000"/>
                <a:gd name="connsiteX90" fmla="*/ 6672 w 9935"/>
                <a:gd name="connsiteY90" fmla="*/ 6342 h 10000"/>
                <a:gd name="connsiteX91" fmla="*/ 6683 w 9935"/>
                <a:gd name="connsiteY91" fmla="*/ 6342 h 10000"/>
                <a:gd name="connsiteX92" fmla="*/ 6937 w 9935"/>
                <a:gd name="connsiteY92" fmla="*/ 6330 h 10000"/>
                <a:gd name="connsiteX93" fmla="*/ 6937 w 9935"/>
                <a:gd name="connsiteY93" fmla="*/ 6342 h 10000"/>
                <a:gd name="connsiteX94" fmla="*/ 7022 w 9935"/>
                <a:gd name="connsiteY94" fmla="*/ 6495 h 10000"/>
                <a:gd name="connsiteX95" fmla="*/ 7022 w 9935"/>
                <a:gd name="connsiteY95" fmla="*/ 6495 h 10000"/>
                <a:gd name="connsiteX96" fmla="*/ 6961 w 9935"/>
                <a:gd name="connsiteY96" fmla="*/ 6558 h 10000"/>
                <a:gd name="connsiteX97" fmla="*/ 6865 w 9935"/>
                <a:gd name="connsiteY97" fmla="*/ 6621 h 10000"/>
                <a:gd name="connsiteX98" fmla="*/ 7010 w 9935"/>
                <a:gd name="connsiteY98" fmla="*/ 6771 h 10000"/>
                <a:gd name="connsiteX99" fmla="*/ 7394 w 9935"/>
                <a:gd name="connsiteY99" fmla="*/ 6646 h 10000"/>
                <a:gd name="connsiteX100" fmla="*/ 7611 w 9935"/>
                <a:gd name="connsiteY100" fmla="*/ 6405 h 10000"/>
                <a:gd name="connsiteX101" fmla="*/ 7552 w 9935"/>
                <a:gd name="connsiteY101" fmla="*/ 6151 h 10000"/>
                <a:gd name="connsiteX102" fmla="*/ 7515 w 9935"/>
                <a:gd name="connsiteY102" fmla="*/ 6012 h 10000"/>
                <a:gd name="connsiteX103" fmla="*/ 7479 w 9935"/>
                <a:gd name="connsiteY103" fmla="*/ 5860 h 10000"/>
                <a:gd name="connsiteX104" fmla="*/ 7479 w 9935"/>
                <a:gd name="connsiteY104" fmla="*/ 5557 h 10000"/>
                <a:gd name="connsiteX105" fmla="*/ 7479 w 9935"/>
                <a:gd name="connsiteY105" fmla="*/ 5543 h 10000"/>
                <a:gd name="connsiteX106" fmla="*/ 7479 w 9935"/>
                <a:gd name="connsiteY106" fmla="*/ 5519 h 10000"/>
                <a:gd name="connsiteX107" fmla="*/ 7479 w 9935"/>
                <a:gd name="connsiteY107" fmla="*/ 5519 h 10000"/>
                <a:gd name="connsiteX108" fmla="*/ 7732 w 9935"/>
                <a:gd name="connsiteY108" fmla="*/ 4961 h 10000"/>
                <a:gd name="connsiteX109" fmla="*/ 7745 w 9935"/>
                <a:gd name="connsiteY109" fmla="*/ 4961 h 10000"/>
                <a:gd name="connsiteX110" fmla="*/ 7745 w 9935"/>
                <a:gd name="connsiteY110" fmla="*/ 4961 h 10000"/>
                <a:gd name="connsiteX111" fmla="*/ 7792 w 9935"/>
                <a:gd name="connsiteY111" fmla="*/ 5062 h 10000"/>
                <a:gd name="connsiteX112" fmla="*/ 7792 w 9935"/>
                <a:gd name="connsiteY112" fmla="*/ 5062 h 10000"/>
                <a:gd name="connsiteX113" fmla="*/ 7792 w 9935"/>
                <a:gd name="connsiteY113" fmla="*/ 5203 h 10000"/>
                <a:gd name="connsiteX114" fmla="*/ 7937 w 9935"/>
                <a:gd name="connsiteY114" fmla="*/ 6075 h 10000"/>
                <a:gd name="connsiteX115" fmla="*/ 7973 w 9935"/>
                <a:gd name="connsiteY115" fmla="*/ 6280 h 10000"/>
                <a:gd name="connsiteX116" fmla="*/ 8105 w 9935"/>
                <a:gd name="connsiteY116" fmla="*/ 6191 h 10000"/>
                <a:gd name="connsiteX117" fmla="*/ 8057 w 9935"/>
                <a:gd name="connsiteY117" fmla="*/ 5443 h 10000"/>
                <a:gd name="connsiteX118" fmla="*/ 8057 w 9935"/>
                <a:gd name="connsiteY118" fmla="*/ 5430 h 10000"/>
                <a:gd name="connsiteX119" fmla="*/ 8057 w 9935"/>
                <a:gd name="connsiteY119" fmla="*/ 5443 h 10000"/>
                <a:gd name="connsiteX120" fmla="*/ 8214 w 9935"/>
                <a:gd name="connsiteY120" fmla="*/ 5910 h 10000"/>
                <a:gd name="connsiteX121" fmla="*/ 8310 w 9935"/>
                <a:gd name="connsiteY121" fmla="*/ 6151 h 10000"/>
                <a:gd name="connsiteX122" fmla="*/ 8345 w 9935"/>
                <a:gd name="connsiteY122" fmla="*/ 5519 h 10000"/>
                <a:gd name="connsiteX123" fmla="*/ 8286 w 9935"/>
                <a:gd name="connsiteY123" fmla="*/ 5024 h 10000"/>
                <a:gd name="connsiteX124" fmla="*/ 8286 w 9935"/>
                <a:gd name="connsiteY124" fmla="*/ 5024 h 10000"/>
                <a:gd name="connsiteX125" fmla="*/ 8419 w 9935"/>
                <a:gd name="connsiteY125" fmla="*/ 4772 h 10000"/>
                <a:gd name="connsiteX126" fmla="*/ 8515 w 9935"/>
                <a:gd name="connsiteY126" fmla="*/ 4328 h 10000"/>
                <a:gd name="connsiteX127" fmla="*/ 8527 w 9935"/>
                <a:gd name="connsiteY127" fmla="*/ 4328 h 10000"/>
                <a:gd name="connsiteX128" fmla="*/ 8647 w 9935"/>
                <a:gd name="connsiteY128" fmla="*/ 3747 h 10000"/>
                <a:gd name="connsiteX129" fmla="*/ 8647 w 9935"/>
                <a:gd name="connsiteY129" fmla="*/ 3747 h 10000"/>
                <a:gd name="connsiteX130" fmla="*/ 8804 w 9935"/>
                <a:gd name="connsiteY130" fmla="*/ 3543 h 10000"/>
                <a:gd name="connsiteX131" fmla="*/ 8901 w 9935"/>
                <a:gd name="connsiteY131" fmla="*/ 3175 h 10000"/>
                <a:gd name="connsiteX132" fmla="*/ 8984 w 9935"/>
                <a:gd name="connsiteY132" fmla="*/ 2899 h 10000"/>
                <a:gd name="connsiteX133" fmla="*/ 8984 w 9935"/>
                <a:gd name="connsiteY133" fmla="*/ 2884 h 10000"/>
                <a:gd name="connsiteX134" fmla="*/ 9069 w 9935"/>
                <a:gd name="connsiteY134" fmla="*/ 2619 h 10000"/>
                <a:gd name="connsiteX135" fmla="*/ 9081 w 9935"/>
                <a:gd name="connsiteY135" fmla="*/ 2594 h 10000"/>
                <a:gd name="connsiteX136" fmla="*/ 9081 w 9935"/>
                <a:gd name="connsiteY136" fmla="*/ 2594 h 10000"/>
                <a:gd name="connsiteX137" fmla="*/ 9081 w 9935"/>
                <a:gd name="connsiteY137" fmla="*/ 2594 h 10000"/>
                <a:gd name="connsiteX138" fmla="*/ 9106 w 9935"/>
                <a:gd name="connsiteY138" fmla="*/ 2619 h 10000"/>
                <a:gd name="connsiteX139" fmla="*/ 9334 w 9935"/>
                <a:gd name="connsiteY139" fmla="*/ 2899 h 10000"/>
                <a:gd name="connsiteX140" fmla="*/ 9743 w 9935"/>
                <a:gd name="connsiteY140" fmla="*/ 3201 h 10000"/>
                <a:gd name="connsiteX141" fmla="*/ 9911 w 9935"/>
                <a:gd name="connsiteY141" fmla="*/ 2784 h 10000"/>
                <a:gd name="connsiteX142" fmla="*/ 9177 w 9935"/>
                <a:gd name="connsiteY142" fmla="*/ 0 h 10000"/>
                <a:gd name="connsiteX0" fmla="*/ 497 w 10000"/>
                <a:gd name="connsiteY0" fmla="*/ 7406 h 7406"/>
                <a:gd name="connsiteX1" fmla="*/ 595 w 10000"/>
                <a:gd name="connsiteY1" fmla="*/ 7305 h 7406"/>
                <a:gd name="connsiteX2" fmla="*/ 1200 w 10000"/>
                <a:gd name="connsiteY2" fmla="*/ 6645 h 7406"/>
                <a:gd name="connsiteX3" fmla="*/ 1164 w 10000"/>
                <a:gd name="connsiteY3" fmla="*/ 6280 h 7406"/>
                <a:gd name="connsiteX4" fmla="*/ 1079 w 10000"/>
                <a:gd name="connsiteY4" fmla="*/ 6291 h 7406"/>
                <a:gd name="connsiteX5" fmla="*/ 595 w 10000"/>
                <a:gd name="connsiteY5" fmla="*/ 6331 h 7406"/>
                <a:gd name="connsiteX6" fmla="*/ 0 w 10000"/>
                <a:gd name="connsiteY6" fmla="*/ 6394 h 7406"/>
                <a:gd name="connsiteX7" fmla="*/ 0 w 10000"/>
                <a:gd name="connsiteY7" fmla="*/ 6380 h 7406"/>
                <a:gd name="connsiteX8" fmla="*/ 0 w 10000"/>
                <a:gd name="connsiteY8" fmla="*/ 6380 h 7406"/>
                <a:gd name="connsiteX9" fmla="*/ 206 w 10000"/>
                <a:gd name="connsiteY9" fmla="*/ 5671 h 7406"/>
                <a:gd name="connsiteX10" fmla="*/ 206 w 10000"/>
                <a:gd name="connsiteY10" fmla="*/ 5671 h 7406"/>
                <a:gd name="connsiteX11" fmla="*/ 218 w 10000"/>
                <a:gd name="connsiteY11" fmla="*/ 5671 h 7406"/>
                <a:gd name="connsiteX12" fmla="*/ 691 w 10000"/>
                <a:gd name="connsiteY12" fmla="*/ 6013 h 7406"/>
                <a:gd name="connsiteX13" fmla="*/ 1031 w 10000"/>
                <a:gd name="connsiteY13" fmla="*/ 6026 h 7406"/>
                <a:gd name="connsiteX14" fmla="*/ 1151 w 10000"/>
                <a:gd name="connsiteY14" fmla="*/ 5886 h 7406"/>
                <a:gd name="connsiteX15" fmla="*/ 1151 w 10000"/>
                <a:gd name="connsiteY15" fmla="*/ 5531 h 7406"/>
                <a:gd name="connsiteX16" fmla="*/ 1188 w 10000"/>
                <a:gd name="connsiteY16" fmla="*/ 5355 h 7406"/>
                <a:gd name="connsiteX17" fmla="*/ 1188 w 10000"/>
                <a:gd name="connsiteY17" fmla="*/ 5342 h 7406"/>
                <a:gd name="connsiteX18" fmla="*/ 1200 w 10000"/>
                <a:gd name="connsiteY18" fmla="*/ 5342 h 7406"/>
                <a:gd name="connsiteX19" fmla="*/ 1418 w 10000"/>
                <a:gd name="connsiteY19" fmla="*/ 5468 h 7406"/>
                <a:gd name="connsiteX20" fmla="*/ 1709 w 10000"/>
                <a:gd name="connsiteY20" fmla="*/ 5126 h 7406"/>
                <a:gd name="connsiteX21" fmla="*/ 1807 w 10000"/>
                <a:gd name="connsiteY21" fmla="*/ 4939 h 7406"/>
                <a:gd name="connsiteX22" fmla="*/ 1818 w 10000"/>
                <a:gd name="connsiteY22" fmla="*/ 4912 h 7406"/>
                <a:gd name="connsiteX23" fmla="*/ 1830 w 10000"/>
                <a:gd name="connsiteY23" fmla="*/ 4887 h 7406"/>
                <a:gd name="connsiteX24" fmla="*/ 1842 w 10000"/>
                <a:gd name="connsiteY24" fmla="*/ 4887 h 7406"/>
                <a:gd name="connsiteX25" fmla="*/ 1842 w 10000"/>
                <a:gd name="connsiteY25" fmla="*/ 4887 h 7406"/>
                <a:gd name="connsiteX26" fmla="*/ 2195 w 10000"/>
                <a:gd name="connsiteY26" fmla="*/ 5089 h 7406"/>
                <a:gd name="connsiteX27" fmla="*/ 2594 w 10000"/>
                <a:gd name="connsiteY27" fmla="*/ 4950 h 7406"/>
                <a:gd name="connsiteX28" fmla="*/ 2836 w 10000"/>
                <a:gd name="connsiteY28" fmla="*/ 4761 h 7406"/>
                <a:gd name="connsiteX29" fmla="*/ 3140 w 10000"/>
                <a:gd name="connsiteY29" fmla="*/ 4533 h 7406"/>
                <a:gd name="connsiteX30" fmla="*/ 3261 w 10000"/>
                <a:gd name="connsiteY30" fmla="*/ 4277 h 7406"/>
                <a:gd name="connsiteX31" fmla="*/ 3261 w 10000"/>
                <a:gd name="connsiteY31" fmla="*/ 4266 h 7406"/>
                <a:gd name="connsiteX32" fmla="*/ 3455 w 10000"/>
                <a:gd name="connsiteY32" fmla="*/ 4101 h 7406"/>
                <a:gd name="connsiteX33" fmla="*/ 3468 w 10000"/>
                <a:gd name="connsiteY33" fmla="*/ 4101 h 7406"/>
                <a:gd name="connsiteX34" fmla="*/ 3879 w 10000"/>
                <a:gd name="connsiteY34" fmla="*/ 4115 h 7406"/>
                <a:gd name="connsiteX35" fmla="*/ 3709 w 10000"/>
                <a:gd name="connsiteY35" fmla="*/ 3787 h 7406"/>
                <a:gd name="connsiteX36" fmla="*/ 3468 w 10000"/>
                <a:gd name="connsiteY36" fmla="*/ 3381 h 7406"/>
                <a:gd name="connsiteX37" fmla="*/ 3333 w 10000"/>
                <a:gd name="connsiteY37" fmla="*/ 3341 h 7406"/>
                <a:gd name="connsiteX38" fmla="*/ 3152 w 10000"/>
                <a:gd name="connsiteY38" fmla="*/ 3292 h 7406"/>
                <a:gd name="connsiteX39" fmla="*/ 3140 w 10000"/>
                <a:gd name="connsiteY39" fmla="*/ 3292 h 7406"/>
                <a:gd name="connsiteX40" fmla="*/ 2836 w 10000"/>
                <a:gd name="connsiteY40" fmla="*/ 2936 h 7406"/>
                <a:gd name="connsiteX41" fmla="*/ 2836 w 10000"/>
                <a:gd name="connsiteY41" fmla="*/ 2936 h 7406"/>
                <a:gd name="connsiteX42" fmla="*/ 2849 w 10000"/>
                <a:gd name="connsiteY42" fmla="*/ 2622 h 7406"/>
                <a:gd name="connsiteX43" fmla="*/ 2594 w 10000"/>
                <a:gd name="connsiteY43" fmla="*/ 2331 h 7406"/>
                <a:gd name="connsiteX44" fmla="*/ 2267 w 10000"/>
                <a:gd name="connsiteY44" fmla="*/ 1949 h 7406"/>
                <a:gd name="connsiteX45" fmla="*/ 2255 w 10000"/>
                <a:gd name="connsiteY45" fmla="*/ 1937 h 7406"/>
                <a:gd name="connsiteX46" fmla="*/ 2255 w 10000"/>
                <a:gd name="connsiteY46" fmla="*/ 1937 h 7406"/>
                <a:gd name="connsiteX47" fmla="*/ 2255 w 10000"/>
                <a:gd name="connsiteY47" fmla="*/ 1924 h 7406"/>
                <a:gd name="connsiteX48" fmla="*/ 2267 w 10000"/>
                <a:gd name="connsiteY48" fmla="*/ 1924 h 7406"/>
                <a:gd name="connsiteX49" fmla="*/ 2280 w 10000"/>
                <a:gd name="connsiteY49" fmla="*/ 1924 h 7406"/>
                <a:gd name="connsiteX50" fmla="*/ 2280 w 10000"/>
                <a:gd name="connsiteY50" fmla="*/ 1911 h 7406"/>
                <a:gd name="connsiteX51" fmla="*/ 2292 w 10000"/>
                <a:gd name="connsiteY51" fmla="*/ 1911 h 7406"/>
                <a:gd name="connsiteX52" fmla="*/ 2304 w 10000"/>
                <a:gd name="connsiteY52" fmla="*/ 1924 h 7406"/>
                <a:gd name="connsiteX53" fmla="*/ 2946 w 10000"/>
                <a:gd name="connsiteY53" fmla="*/ 1924 h 7406"/>
                <a:gd name="connsiteX54" fmla="*/ 2946 w 10000"/>
                <a:gd name="connsiteY54" fmla="*/ 1924 h 7406"/>
                <a:gd name="connsiteX55" fmla="*/ 2958 w 10000"/>
                <a:gd name="connsiteY55" fmla="*/ 1937 h 7406"/>
                <a:gd name="connsiteX56" fmla="*/ 2982 w 10000"/>
                <a:gd name="connsiteY56" fmla="*/ 1964 h 7406"/>
                <a:gd name="connsiteX57" fmla="*/ 3177 w 10000"/>
                <a:gd name="connsiteY57" fmla="*/ 2304 h 7406"/>
                <a:gd name="connsiteX58" fmla="*/ 3177 w 10000"/>
                <a:gd name="connsiteY58" fmla="*/ 2304 h 7406"/>
                <a:gd name="connsiteX59" fmla="*/ 3189 w 10000"/>
                <a:gd name="connsiteY59" fmla="*/ 2382 h 7406"/>
                <a:gd name="connsiteX60" fmla="*/ 3237 w 10000"/>
                <a:gd name="connsiteY60" fmla="*/ 2975 h 7406"/>
                <a:gd name="connsiteX61" fmla="*/ 3249 w 10000"/>
                <a:gd name="connsiteY61" fmla="*/ 3063 h 7406"/>
                <a:gd name="connsiteX62" fmla="*/ 3564 w 10000"/>
                <a:gd name="connsiteY62" fmla="*/ 3177 h 7406"/>
                <a:gd name="connsiteX63" fmla="*/ 3527 w 10000"/>
                <a:gd name="connsiteY63" fmla="*/ 2367 h 7406"/>
                <a:gd name="connsiteX64" fmla="*/ 3527 w 10000"/>
                <a:gd name="connsiteY64" fmla="*/ 2367 h 7406"/>
                <a:gd name="connsiteX65" fmla="*/ 3831 w 10000"/>
                <a:gd name="connsiteY65" fmla="*/ 2304 h 7406"/>
                <a:gd name="connsiteX66" fmla="*/ 3843 w 10000"/>
                <a:gd name="connsiteY66" fmla="*/ 2304 h 7406"/>
                <a:gd name="connsiteX67" fmla="*/ 3843 w 10000"/>
                <a:gd name="connsiteY67" fmla="*/ 2317 h 7406"/>
                <a:gd name="connsiteX68" fmla="*/ 3806 w 10000"/>
                <a:gd name="connsiteY68" fmla="*/ 2671 h 7406"/>
                <a:gd name="connsiteX69" fmla="*/ 4000 w 10000"/>
                <a:gd name="connsiteY69" fmla="*/ 3051 h 7406"/>
                <a:gd name="connsiteX70" fmla="*/ 4181 w 10000"/>
                <a:gd name="connsiteY70" fmla="*/ 3037 h 7406"/>
                <a:gd name="connsiteX71" fmla="*/ 4375 w 10000"/>
                <a:gd name="connsiteY71" fmla="*/ 3013 h 7406"/>
                <a:gd name="connsiteX72" fmla="*/ 4388 w 10000"/>
                <a:gd name="connsiteY72" fmla="*/ 3025 h 7406"/>
                <a:gd name="connsiteX73" fmla="*/ 4437 w 10000"/>
                <a:gd name="connsiteY73" fmla="*/ 3404 h 7406"/>
                <a:gd name="connsiteX74" fmla="*/ 4484 w 10000"/>
                <a:gd name="connsiteY74" fmla="*/ 3569 h 7406"/>
                <a:gd name="connsiteX75" fmla="*/ 4690 w 10000"/>
                <a:gd name="connsiteY75" fmla="*/ 4101 h 7406"/>
                <a:gd name="connsiteX76" fmla="*/ 4703 w 10000"/>
                <a:gd name="connsiteY76" fmla="*/ 4115 h 7406"/>
                <a:gd name="connsiteX77" fmla="*/ 4690 w 10000"/>
                <a:gd name="connsiteY77" fmla="*/ 4115 h 7406"/>
                <a:gd name="connsiteX78" fmla="*/ 4413 w 10000"/>
                <a:gd name="connsiteY78" fmla="*/ 4571 h 7406"/>
                <a:gd name="connsiteX79" fmla="*/ 4690 w 10000"/>
                <a:gd name="connsiteY79" fmla="*/ 4813 h 7406"/>
                <a:gd name="connsiteX80" fmla="*/ 6072 w 10000"/>
                <a:gd name="connsiteY80" fmla="*/ 4558 h 7406"/>
                <a:gd name="connsiteX81" fmla="*/ 6219 w 10000"/>
                <a:gd name="connsiteY81" fmla="*/ 4355 h 7406"/>
                <a:gd name="connsiteX82" fmla="*/ 6219 w 10000"/>
                <a:gd name="connsiteY82" fmla="*/ 4215 h 7406"/>
                <a:gd name="connsiteX83" fmla="*/ 6025 w 10000"/>
                <a:gd name="connsiteY83" fmla="*/ 3569 h 7406"/>
                <a:gd name="connsiteX84" fmla="*/ 6025 w 10000"/>
                <a:gd name="connsiteY84" fmla="*/ 3569 h 7406"/>
                <a:gd name="connsiteX85" fmla="*/ 6025 w 10000"/>
                <a:gd name="connsiteY85" fmla="*/ 3569 h 7406"/>
                <a:gd name="connsiteX86" fmla="*/ 6328 w 10000"/>
                <a:gd name="connsiteY86" fmla="*/ 3620 h 7406"/>
                <a:gd name="connsiteX87" fmla="*/ 6401 w 10000"/>
                <a:gd name="connsiteY87" fmla="*/ 3635 h 7406"/>
                <a:gd name="connsiteX88" fmla="*/ 6401 w 10000"/>
                <a:gd name="connsiteY88" fmla="*/ 3635 h 7406"/>
                <a:gd name="connsiteX89" fmla="*/ 6461 w 10000"/>
                <a:gd name="connsiteY89" fmla="*/ 4000 h 7406"/>
                <a:gd name="connsiteX90" fmla="*/ 6716 w 10000"/>
                <a:gd name="connsiteY90" fmla="*/ 3748 h 7406"/>
                <a:gd name="connsiteX91" fmla="*/ 6727 w 10000"/>
                <a:gd name="connsiteY91" fmla="*/ 3748 h 7406"/>
                <a:gd name="connsiteX92" fmla="*/ 6982 w 10000"/>
                <a:gd name="connsiteY92" fmla="*/ 3736 h 7406"/>
                <a:gd name="connsiteX93" fmla="*/ 6982 w 10000"/>
                <a:gd name="connsiteY93" fmla="*/ 3748 h 7406"/>
                <a:gd name="connsiteX94" fmla="*/ 7068 w 10000"/>
                <a:gd name="connsiteY94" fmla="*/ 3901 h 7406"/>
                <a:gd name="connsiteX95" fmla="*/ 7068 w 10000"/>
                <a:gd name="connsiteY95" fmla="*/ 3901 h 7406"/>
                <a:gd name="connsiteX96" fmla="*/ 7007 w 10000"/>
                <a:gd name="connsiteY96" fmla="*/ 3964 h 7406"/>
                <a:gd name="connsiteX97" fmla="*/ 6910 w 10000"/>
                <a:gd name="connsiteY97" fmla="*/ 4027 h 7406"/>
                <a:gd name="connsiteX98" fmla="*/ 7056 w 10000"/>
                <a:gd name="connsiteY98" fmla="*/ 4177 h 7406"/>
                <a:gd name="connsiteX99" fmla="*/ 7442 w 10000"/>
                <a:gd name="connsiteY99" fmla="*/ 4052 h 7406"/>
                <a:gd name="connsiteX100" fmla="*/ 7661 w 10000"/>
                <a:gd name="connsiteY100" fmla="*/ 3811 h 7406"/>
                <a:gd name="connsiteX101" fmla="*/ 7601 w 10000"/>
                <a:gd name="connsiteY101" fmla="*/ 3557 h 7406"/>
                <a:gd name="connsiteX102" fmla="*/ 7564 w 10000"/>
                <a:gd name="connsiteY102" fmla="*/ 3418 h 7406"/>
                <a:gd name="connsiteX103" fmla="*/ 7528 w 10000"/>
                <a:gd name="connsiteY103" fmla="*/ 3266 h 7406"/>
                <a:gd name="connsiteX104" fmla="*/ 7528 w 10000"/>
                <a:gd name="connsiteY104" fmla="*/ 2963 h 7406"/>
                <a:gd name="connsiteX105" fmla="*/ 7528 w 10000"/>
                <a:gd name="connsiteY105" fmla="*/ 2949 h 7406"/>
                <a:gd name="connsiteX106" fmla="*/ 7528 w 10000"/>
                <a:gd name="connsiteY106" fmla="*/ 2925 h 7406"/>
                <a:gd name="connsiteX107" fmla="*/ 7528 w 10000"/>
                <a:gd name="connsiteY107" fmla="*/ 2925 h 7406"/>
                <a:gd name="connsiteX108" fmla="*/ 7783 w 10000"/>
                <a:gd name="connsiteY108" fmla="*/ 2367 h 7406"/>
                <a:gd name="connsiteX109" fmla="*/ 7796 w 10000"/>
                <a:gd name="connsiteY109" fmla="*/ 2367 h 7406"/>
                <a:gd name="connsiteX110" fmla="*/ 7796 w 10000"/>
                <a:gd name="connsiteY110" fmla="*/ 2367 h 7406"/>
                <a:gd name="connsiteX111" fmla="*/ 7843 w 10000"/>
                <a:gd name="connsiteY111" fmla="*/ 2468 h 7406"/>
                <a:gd name="connsiteX112" fmla="*/ 7843 w 10000"/>
                <a:gd name="connsiteY112" fmla="*/ 2468 h 7406"/>
                <a:gd name="connsiteX113" fmla="*/ 7843 w 10000"/>
                <a:gd name="connsiteY113" fmla="*/ 2609 h 7406"/>
                <a:gd name="connsiteX114" fmla="*/ 7989 w 10000"/>
                <a:gd name="connsiteY114" fmla="*/ 3481 h 7406"/>
                <a:gd name="connsiteX115" fmla="*/ 8025 w 10000"/>
                <a:gd name="connsiteY115" fmla="*/ 3686 h 7406"/>
                <a:gd name="connsiteX116" fmla="*/ 8158 w 10000"/>
                <a:gd name="connsiteY116" fmla="*/ 3597 h 7406"/>
                <a:gd name="connsiteX117" fmla="*/ 8110 w 10000"/>
                <a:gd name="connsiteY117" fmla="*/ 2849 h 7406"/>
                <a:gd name="connsiteX118" fmla="*/ 8110 w 10000"/>
                <a:gd name="connsiteY118" fmla="*/ 2836 h 7406"/>
                <a:gd name="connsiteX119" fmla="*/ 8110 w 10000"/>
                <a:gd name="connsiteY119" fmla="*/ 2849 h 7406"/>
                <a:gd name="connsiteX120" fmla="*/ 8268 w 10000"/>
                <a:gd name="connsiteY120" fmla="*/ 3316 h 7406"/>
                <a:gd name="connsiteX121" fmla="*/ 8364 w 10000"/>
                <a:gd name="connsiteY121" fmla="*/ 3557 h 7406"/>
                <a:gd name="connsiteX122" fmla="*/ 8400 w 10000"/>
                <a:gd name="connsiteY122" fmla="*/ 2925 h 7406"/>
                <a:gd name="connsiteX123" fmla="*/ 8340 w 10000"/>
                <a:gd name="connsiteY123" fmla="*/ 2430 h 7406"/>
                <a:gd name="connsiteX124" fmla="*/ 8340 w 10000"/>
                <a:gd name="connsiteY124" fmla="*/ 2430 h 7406"/>
                <a:gd name="connsiteX125" fmla="*/ 8474 w 10000"/>
                <a:gd name="connsiteY125" fmla="*/ 2178 h 7406"/>
                <a:gd name="connsiteX126" fmla="*/ 8571 w 10000"/>
                <a:gd name="connsiteY126" fmla="*/ 1734 h 7406"/>
                <a:gd name="connsiteX127" fmla="*/ 8583 w 10000"/>
                <a:gd name="connsiteY127" fmla="*/ 1734 h 7406"/>
                <a:gd name="connsiteX128" fmla="*/ 8704 w 10000"/>
                <a:gd name="connsiteY128" fmla="*/ 1153 h 7406"/>
                <a:gd name="connsiteX129" fmla="*/ 8704 w 10000"/>
                <a:gd name="connsiteY129" fmla="*/ 1153 h 7406"/>
                <a:gd name="connsiteX130" fmla="*/ 8862 w 10000"/>
                <a:gd name="connsiteY130" fmla="*/ 949 h 7406"/>
                <a:gd name="connsiteX131" fmla="*/ 8959 w 10000"/>
                <a:gd name="connsiteY131" fmla="*/ 581 h 7406"/>
                <a:gd name="connsiteX132" fmla="*/ 9043 w 10000"/>
                <a:gd name="connsiteY132" fmla="*/ 305 h 7406"/>
                <a:gd name="connsiteX133" fmla="*/ 9043 w 10000"/>
                <a:gd name="connsiteY133" fmla="*/ 290 h 7406"/>
                <a:gd name="connsiteX134" fmla="*/ 9128 w 10000"/>
                <a:gd name="connsiteY134" fmla="*/ 25 h 7406"/>
                <a:gd name="connsiteX135" fmla="*/ 9140 w 10000"/>
                <a:gd name="connsiteY135" fmla="*/ 0 h 7406"/>
                <a:gd name="connsiteX136" fmla="*/ 9140 w 10000"/>
                <a:gd name="connsiteY136" fmla="*/ 0 h 7406"/>
                <a:gd name="connsiteX137" fmla="*/ 9140 w 10000"/>
                <a:gd name="connsiteY137" fmla="*/ 0 h 7406"/>
                <a:gd name="connsiteX138" fmla="*/ 9166 w 10000"/>
                <a:gd name="connsiteY138" fmla="*/ 25 h 7406"/>
                <a:gd name="connsiteX139" fmla="*/ 9395 w 10000"/>
                <a:gd name="connsiteY139" fmla="*/ 305 h 7406"/>
                <a:gd name="connsiteX140" fmla="*/ 9807 w 10000"/>
                <a:gd name="connsiteY140" fmla="*/ 607 h 7406"/>
                <a:gd name="connsiteX141" fmla="*/ 9976 w 10000"/>
                <a:gd name="connsiteY141" fmla="*/ 190 h 7406"/>
                <a:gd name="connsiteX0" fmla="*/ 497 w 9807"/>
                <a:gd name="connsiteY0" fmla="*/ 10000 h 10000"/>
                <a:gd name="connsiteX1" fmla="*/ 595 w 9807"/>
                <a:gd name="connsiteY1" fmla="*/ 9864 h 10000"/>
                <a:gd name="connsiteX2" fmla="*/ 1200 w 9807"/>
                <a:gd name="connsiteY2" fmla="*/ 8972 h 10000"/>
                <a:gd name="connsiteX3" fmla="*/ 1164 w 9807"/>
                <a:gd name="connsiteY3" fmla="*/ 8480 h 10000"/>
                <a:gd name="connsiteX4" fmla="*/ 1079 w 9807"/>
                <a:gd name="connsiteY4" fmla="*/ 8494 h 10000"/>
                <a:gd name="connsiteX5" fmla="*/ 595 w 9807"/>
                <a:gd name="connsiteY5" fmla="*/ 8548 h 10000"/>
                <a:gd name="connsiteX6" fmla="*/ 0 w 9807"/>
                <a:gd name="connsiteY6" fmla="*/ 8634 h 10000"/>
                <a:gd name="connsiteX7" fmla="*/ 0 w 9807"/>
                <a:gd name="connsiteY7" fmla="*/ 8615 h 10000"/>
                <a:gd name="connsiteX8" fmla="*/ 0 w 9807"/>
                <a:gd name="connsiteY8" fmla="*/ 8615 h 10000"/>
                <a:gd name="connsiteX9" fmla="*/ 206 w 9807"/>
                <a:gd name="connsiteY9" fmla="*/ 7657 h 10000"/>
                <a:gd name="connsiteX10" fmla="*/ 206 w 9807"/>
                <a:gd name="connsiteY10" fmla="*/ 7657 h 10000"/>
                <a:gd name="connsiteX11" fmla="*/ 218 w 9807"/>
                <a:gd name="connsiteY11" fmla="*/ 7657 h 10000"/>
                <a:gd name="connsiteX12" fmla="*/ 691 w 9807"/>
                <a:gd name="connsiteY12" fmla="*/ 8119 h 10000"/>
                <a:gd name="connsiteX13" fmla="*/ 1031 w 9807"/>
                <a:gd name="connsiteY13" fmla="*/ 8137 h 10000"/>
                <a:gd name="connsiteX14" fmla="*/ 1151 w 9807"/>
                <a:gd name="connsiteY14" fmla="*/ 7948 h 10000"/>
                <a:gd name="connsiteX15" fmla="*/ 1151 w 9807"/>
                <a:gd name="connsiteY15" fmla="*/ 7468 h 10000"/>
                <a:gd name="connsiteX16" fmla="*/ 1188 w 9807"/>
                <a:gd name="connsiteY16" fmla="*/ 7231 h 10000"/>
                <a:gd name="connsiteX17" fmla="*/ 1188 w 9807"/>
                <a:gd name="connsiteY17" fmla="*/ 7213 h 10000"/>
                <a:gd name="connsiteX18" fmla="*/ 1200 w 9807"/>
                <a:gd name="connsiteY18" fmla="*/ 7213 h 10000"/>
                <a:gd name="connsiteX19" fmla="*/ 1418 w 9807"/>
                <a:gd name="connsiteY19" fmla="*/ 7383 h 10000"/>
                <a:gd name="connsiteX20" fmla="*/ 1709 w 9807"/>
                <a:gd name="connsiteY20" fmla="*/ 6921 h 10000"/>
                <a:gd name="connsiteX21" fmla="*/ 1807 w 9807"/>
                <a:gd name="connsiteY21" fmla="*/ 6669 h 10000"/>
                <a:gd name="connsiteX22" fmla="*/ 1818 w 9807"/>
                <a:gd name="connsiteY22" fmla="*/ 6632 h 10000"/>
                <a:gd name="connsiteX23" fmla="*/ 1830 w 9807"/>
                <a:gd name="connsiteY23" fmla="*/ 6599 h 10000"/>
                <a:gd name="connsiteX24" fmla="*/ 1842 w 9807"/>
                <a:gd name="connsiteY24" fmla="*/ 6599 h 10000"/>
                <a:gd name="connsiteX25" fmla="*/ 1842 w 9807"/>
                <a:gd name="connsiteY25" fmla="*/ 6599 h 10000"/>
                <a:gd name="connsiteX26" fmla="*/ 2195 w 9807"/>
                <a:gd name="connsiteY26" fmla="*/ 6871 h 10000"/>
                <a:gd name="connsiteX27" fmla="*/ 2594 w 9807"/>
                <a:gd name="connsiteY27" fmla="*/ 6684 h 10000"/>
                <a:gd name="connsiteX28" fmla="*/ 2836 w 9807"/>
                <a:gd name="connsiteY28" fmla="*/ 6429 h 10000"/>
                <a:gd name="connsiteX29" fmla="*/ 3140 w 9807"/>
                <a:gd name="connsiteY29" fmla="*/ 6121 h 10000"/>
                <a:gd name="connsiteX30" fmla="*/ 3261 w 9807"/>
                <a:gd name="connsiteY30" fmla="*/ 5775 h 10000"/>
                <a:gd name="connsiteX31" fmla="*/ 3261 w 9807"/>
                <a:gd name="connsiteY31" fmla="*/ 5760 h 10000"/>
                <a:gd name="connsiteX32" fmla="*/ 3455 w 9807"/>
                <a:gd name="connsiteY32" fmla="*/ 5537 h 10000"/>
                <a:gd name="connsiteX33" fmla="*/ 3468 w 9807"/>
                <a:gd name="connsiteY33" fmla="*/ 5537 h 10000"/>
                <a:gd name="connsiteX34" fmla="*/ 3879 w 9807"/>
                <a:gd name="connsiteY34" fmla="*/ 5556 h 10000"/>
                <a:gd name="connsiteX35" fmla="*/ 3709 w 9807"/>
                <a:gd name="connsiteY35" fmla="*/ 5113 h 10000"/>
                <a:gd name="connsiteX36" fmla="*/ 3468 w 9807"/>
                <a:gd name="connsiteY36" fmla="*/ 4565 h 10000"/>
                <a:gd name="connsiteX37" fmla="*/ 3333 w 9807"/>
                <a:gd name="connsiteY37" fmla="*/ 4511 h 10000"/>
                <a:gd name="connsiteX38" fmla="*/ 3152 w 9807"/>
                <a:gd name="connsiteY38" fmla="*/ 4445 h 10000"/>
                <a:gd name="connsiteX39" fmla="*/ 3140 w 9807"/>
                <a:gd name="connsiteY39" fmla="*/ 4445 h 10000"/>
                <a:gd name="connsiteX40" fmla="*/ 2836 w 9807"/>
                <a:gd name="connsiteY40" fmla="*/ 3964 h 10000"/>
                <a:gd name="connsiteX41" fmla="*/ 2836 w 9807"/>
                <a:gd name="connsiteY41" fmla="*/ 3964 h 10000"/>
                <a:gd name="connsiteX42" fmla="*/ 2849 w 9807"/>
                <a:gd name="connsiteY42" fmla="*/ 3540 h 10000"/>
                <a:gd name="connsiteX43" fmla="*/ 2594 w 9807"/>
                <a:gd name="connsiteY43" fmla="*/ 3147 h 10000"/>
                <a:gd name="connsiteX44" fmla="*/ 2267 w 9807"/>
                <a:gd name="connsiteY44" fmla="*/ 2632 h 10000"/>
                <a:gd name="connsiteX45" fmla="*/ 2255 w 9807"/>
                <a:gd name="connsiteY45" fmla="*/ 2615 h 10000"/>
                <a:gd name="connsiteX46" fmla="*/ 2255 w 9807"/>
                <a:gd name="connsiteY46" fmla="*/ 2615 h 10000"/>
                <a:gd name="connsiteX47" fmla="*/ 2255 w 9807"/>
                <a:gd name="connsiteY47" fmla="*/ 2598 h 10000"/>
                <a:gd name="connsiteX48" fmla="*/ 2267 w 9807"/>
                <a:gd name="connsiteY48" fmla="*/ 2598 h 10000"/>
                <a:gd name="connsiteX49" fmla="*/ 2280 w 9807"/>
                <a:gd name="connsiteY49" fmla="*/ 2598 h 10000"/>
                <a:gd name="connsiteX50" fmla="*/ 2280 w 9807"/>
                <a:gd name="connsiteY50" fmla="*/ 2580 h 10000"/>
                <a:gd name="connsiteX51" fmla="*/ 2292 w 9807"/>
                <a:gd name="connsiteY51" fmla="*/ 2580 h 10000"/>
                <a:gd name="connsiteX52" fmla="*/ 2304 w 9807"/>
                <a:gd name="connsiteY52" fmla="*/ 2598 h 10000"/>
                <a:gd name="connsiteX53" fmla="*/ 2946 w 9807"/>
                <a:gd name="connsiteY53" fmla="*/ 2598 h 10000"/>
                <a:gd name="connsiteX54" fmla="*/ 2946 w 9807"/>
                <a:gd name="connsiteY54" fmla="*/ 2598 h 10000"/>
                <a:gd name="connsiteX55" fmla="*/ 2958 w 9807"/>
                <a:gd name="connsiteY55" fmla="*/ 2615 h 10000"/>
                <a:gd name="connsiteX56" fmla="*/ 2982 w 9807"/>
                <a:gd name="connsiteY56" fmla="*/ 2652 h 10000"/>
                <a:gd name="connsiteX57" fmla="*/ 3177 w 9807"/>
                <a:gd name="connsiteY57" fmla="*/ 3111 h 10000"/>
                <a:gd name="connsiteX58" fmla="*/ 3177 w 9807"/>
                <a:gd name="connsiteY58" fmla="*/ 3111 h 10000"/>
                <a:gd name="connsiteX59" fmla="*/ 3189 w 9807"/>
                <a:gd name="connsiteY59" fmla="*/ 3216 h 10000"/>
                <a:gd name="connsiteX60" fmla="*/ 3237 w 9807"/>
                <a:gd name="connsiteY60" fmla="*/ 4017 h 10000"/>
                <a:gd name="connsiteX61" fmla="*/ 3249 w 9807"/>
                <a:gd name="connsiteY61" fmla="*/ 4136 h 10000"/>
                <a:gd name="connsiteX62" fmla="*/ 3564 w 9807"/>
                <a:gd name="connsiteY62" fmla="*/ 4290 h 10000"/>
                <a:gd name="connsiteX63" fmla="*/ 3527 w 9807"/>
                <a:gd name="connsiteY63" fmla="*/ 3196 h 10000"/>
                <a:gd name="connsiteX64" fmla="*/ 3527 w 9807"/>
                <a:gd name="connsiteY64" fmla="*/ 3196 h 10000"/>
                <a:gd name="connsiteX65" fmla="*/ 3831 w 9807"/>
                <a:gd name="connsiteY65" fmla="*/ 3111 h 10000"/>
                <a:gd name="connsiteX66" fmla="*/ 3843 w 9807"/>
                <a:gd name="connsiteY66" fmla="*/ 3111 h 10000"/>
                <a:gd name="connsiteX67" fmla="*/ 3843 w 9807"/>
                <a:gd name="connsiteY67" fmla="*/ 3129 h 10000"/>
                <a:gd name="connsiteX68" fmla="*/ 3806 w 9807"/>
                <a:gd name="connsiteY68" fmla="*/ 3607 h 10000"/>
                <a:gd name="connsiteX69" fmla="*/ 4000 w 9807"/>
                <a:gd name="connsiteY69" fmla="*/ 4120 h 10000"/>
                <a:gd name="connsiteX70" fmla="*/ 4181 w 9807"/>
                <a:gd name="connsiteY70" fmla="*/ 4101 h 10000"/>
                <a:gd name="connsiteX71" fmla="*/ 4375 w 9807"/>
                <a:gd name="connsiteY71" fmla="*/ 4068 h 10000"/>
                <a:gd name="connsiteX72" fmla="*/ 4388 w 9807"/>
                <a:gd name="connsiteY72" fmla="*/ 4085 h 10000"/>
                <a:gd name="connsiteX73" fmla="*/ 4437 w 9807"/>
                <a:gd name="connsiteY73" fmla="*/ 4596 h 10000"/>
                <a:gd name="connsiteX74" fmla="*/ 4484 w 9807"/>
                <a:gd name="connsiteY74" fmla="*/ 4819 h 10000"/>
                <a:gd name="connsiteX75" fmla="*/ 4690 w 9807"/>
                <a:gd name="connsiteY75" fmla="*/ 5537 h 10000"/>
                <a:gd name="connsiteX76" fmla="*/ 4703 w 9807"/>
                <a:gd name="connsiteY76" fmla="*/ 5556 h 10000"/>
                <a:gd name="connsiteX77" fmla="*/ 4690 w 9807"/>
                <a:gd name="connsiteY77" fmla="*/ 5556 h 10000"/>
                <a:gd name="connsiteX78" fmla="*/ 4413 w 9807"/>
                <a:gd name="connsiteY78" fmla="*/ 6172 h 10000"/>
                <a:gd name="connsiteX79" fmla="*/ 4690 w 9807"/>
                <a:gd name="connsiteY79" fmla="*/ 6499 h 10000"/>
                <a:gd name="connsiteX80" fmla="*/ 6072 w 9807"/>
                <a:gd name="connsiteY80" fmla="*/ 6154 h 10000"/>
                <a:gd name="connsiteX81" fmla="*/ 6219 w 9807"/>
                <a:gd name="connsiteY81" fmla="*/ 5880 h 10000"/>
                <a:gd name="connsiteX82" fmla="*/ 6219 w 9807"/>
                <a:gd name="connsiteY82" fmla="*/ 5691 h 10000"/>
                <a:gd name="connsiteX83" fmla="*/ 6025 w 9807"/>
                <a:gd name="connsiteY83" fmla="*/ 4819 h 10000"/>
                <a:gd name="connsiteX84" fmla="*/ 6025 w 9807"/>
                <a:gd name="connsiteY84" fmla="*/ 4819 h 10000"/>
                <a:gd name="connsiteX85" fmla="*/ 6025 w 9807"/>
                <a:gd name="connsiteY85" fmla="*/ 4819 h 10000"/>
                <a:gd name="connsiteX86" fmla="*/ 6328 w 9807"/>
                <a:gd name="connsiteY86" fmla="*/ 4888 h 10000"/>
                <a:gd name="connsiteX87" fmla="*/ 6401 w 9807"/>
                <a:gd name="connsiteY87" fmla="*/ 4908 h 10000"/>
                <a:gd name="connsiteX88" fmla="*/ 6401 w 9807"/>
                <a:gd name="connsiteY88" fmla="*/ 4908 h 10000"/>
                <a:gd name="connsiteX89" fmla="*/ 6461 w 9807"/>
                <a:gd name="connsiteY89" fmla="*/ 5401 h 10000"/>
                <a:gd name="connsiteX90" fmla="*/ 6716 w 9807"/>
                <a:gd name="connsiteY90" fmla="*/ 5061 h 10000"/>
                <a:gd name="connsiteX91" fmla="*/ 6727 w 9807"/>
                <a:gd name="connsiteY91" fmla="*/ 5061 h 10000"/>
                <a:gd name="connsiteX92" fmla="*/ 6982 w 9807"/>
                <a:gd name="connsiteY92" fmla="*/ 5045 h 10000"/>
                <a:gd name="connsiteX93" fmla="*/ 6982 w 9807"/>
                <a:gd name="connsiteY93" fmla="*/ 5061 h 10000"/>
                <a:gd name="connsiteX94" fmla="*/ 7068 w 9807"/>
                <a:gd name="connsiteY94" fmla="*/ 5267 h 10000"/>
                <a:gd name="connsiteX95" fmla="*/ 7068 w 9807"/>
                <a:gd name="connsiteY95" fmla="*/ 5267 h 10000"/>
                <a:gd name="connsiteX96" fmla="*/ 7007 w 9807"/>
                <a:gd name="connsiteY96" fmla="*/ 5352 h 10000"/>
                <a:gd name="connsiteX97" fmla="*/ 6910 w 9807"/>
                <a:gd name="connsiteY97" fmla="*/ 5437 h 10000"/>
                <a:gd name="connsiteX98" fmla="*/ 7056 w 9807"/>
                <a:gd name="connsiteY98" fmla="*/ 5640 h 10000"/>
                <a:gd name="connsiteX99" fmla="*/ 7442 w 9807"/>
                <a:gd name="connsiteY99" fmla="*/ 5471 h 10000"/>
                <a:gd name="connsiteX100" fmla="*/ 7661 w 9807"/>
                <a:gd name="connsiteY100" fmla="*/ 5146 h 10000"/>
                <a:gd name="connsiteX101" fmla="*/ 7601 w 9807"/>
                <a:gd name="connsiteY101" fmla="*/ 4803 h 10000"/>
                <a:gd name="connsiteX102" fmla="*/ 7564 w 9807"/>
                <a:gd name="connsiteY102" fmla="*/ 4615 h 10000"/>
                <a:gd name="connsiteX103" fmla="*/ 7528 w 9807"/>
                <a:gd name="connsiteY103" fmla="*/ 4410 h 10000"/>
                <a:gd name="connsiteX104" fmla="*/ 7528 w 9807"/>
                <a:gd name="connsiteY104" fmla="*/ 4001 h 10000"/>
                <a:gd name="connsiteX105" fmla="*/ 7528 w 9807"/>
                <a:gd name="connsiteY105" fmla="*/ 3982 h 10000"/>
                <a:gd name="connsiteX106" fmla="*/ 7528 w 9807"/>
                <a:gd name="connsiteY106" fmla="*/ 3950 h 10000"/>
                <a:gd name="connsiteX107" fmla="*/ 7528 w 9807"/>
                <a:gd name="connsiteY107" fmla="*/ 3950 h 10000"/>
                <a:gd name="connsiteX108" fmla="*/ 7783 w 9807"/>
                <a:gd name="connsiteY108" fmla="*/ 3196 h 10000"/>
                <a:gd name="connsiteX109" fmla="*/ 7796 w 9807"/>
                <a:gd name="connsiteY109" fmla="*/ 3196 h 10000"/>
                <a:gd name="connsiteX110" fmla="*/ 7796 w 9807"/>
                <a:gd name="connsiteY110" fmla="*/ 3196 h 10000"/>
                <a:gd name="connsiteX111" fmla="*/ 7843 w 9807"/>
                <a:gd name="connsiteY111" fmla="*/ 3332 h 10000"/>
                <a:gd name="connsiteX112" fmla="*/ 7843 w 9807"/>
                <a:gd name="connsiteY112" fmla="*/ 3332 h 10000"/>
                <a:gd name="connsiteX113" fmla="*/ 7843 w 9807"/>
                <a:gd name="connsiteY113" fmla="*/ 3523 h 10000"/>
                <a:gd name="connsiteX114" fmla="*/ 7989 w 9807"/>
                <a:gd name="connsiteY114" fmla="*/ 4700 h 10000"/>
                <a:gd name="connsiteX115" fmla="*/ 8025 w 9807"/>
                <a:gd name="connsiteY115" fmla="*/ 4977 h 10000"/>
                <a:gd name="connsiteX116" fmla="*/ 8158 w 9807"/>
                <a:gd name="connsiteY116" fmla="*/ 4857 h 10000"/>
                <a:gd name="connsiteX117" fmla="*/ 8110 w 9807"/>
                <a:gd name="connsiteY117" fmla="*/ 3847 h 10000"/>
                <a:gd name="connsiteX118" fmla="*/ 8110 w 9807"/>
                <a:gd name="connsiteY118" fmla="*/ 3829 h 10000"/>
                <a:gd name="connsiteX119" fmla="*/ 8110 w 9807"/>
                <a:gd name="connsiteY119" fmla="*/ 3847 h 10000"/>
                <a:gd name="connsiteX120" fmla="*/ 8268 w 9807"/>
                <a:gd name="connsiteY120" fmla="*/ 4477 h 10000"/>
                <a:gd name="connsiteX121" fmla="*/ 8364 w 9807"/>
                <a:gd name="connsiteY121" fmla="*/ 4803 h 10000"/>
                <a:gd name="connsiteX122" fmla="*/ 8400 w 9807"/>
                <a:gd name="connsiteY122" fmla="*/ 3950 h 10000"/>
                <a:gd name="connsiteX123" fmla="*/ 8340 w 9807"/>
                <a:gd name="connsiteY123" fmla="*/ 3281 h 10000"/>
                <a:gd name="connsiteX124" fmla="*/ 8340 w 9807"/>
                <a:gd name="connsiteY124" fmla="*/ 3281 h 10000"/>
                <a:gd name="connsiteX125" fmla="*/ 8474 w 9807"/>
                <a:gd name="connsiteY125" fmla="*/ 2941 h 10000"/>
                <a:gd name="connsiteX126" fmla="*/ 8571 w 9807"/>
                <a:gd name="connsiteY126" fmla="*/ 2341 h 10000"/>
                <a:gd name="connsiteX127" fmla="*/ 8583 w 9807"/>
                <a:gd name="connsiteY127" fmla="*/ 2341 h 10000"/>
                <a:gd name="connsiteX128" fmla="*/ 8704 w 9807"/>
                <a:gd name="connsiteY128" fmla="*/ 1557 h 10000"/>
                <a:gd name="connsiteX129" fmla="*/ 8704 w 9807"/>
                <a:gd name="connsiteY129" fmla="*/ 1557 h 10000"/>
                <a:gd name="connsiteX130" fmla="*/ 8862 w 9807"/>
                <a:gd name="connsiteY130" fmla="*/ 1281 h 10000"/>
                <a:gd name="connsiteX131" fmla="*/ 8959 w 9807"/>
                <a:gd name="connsiteY131" fmla="*/ 784 h 10000"/>
                <a:gd name="connsiteX132" fmla="*/ 9043 w 9807"/>
                <a:gd name="connsiteY132" fmla="*/ 412 h 10000"/>
                <a:gd name="connsiteX133" fmla="*/ 9043 w 9807"/>
                <a:gd name="connsiteY133" fmla="*/ 392 h 10000"/>
                <a:gd name="connsiteX134" fmla="*/ 9128 w 9807"/>
                <a:gd name="connsiteY134" fmla="*/ 34 h 10000"/>
                <a:gd name="connsiteX135" fmla="*/ 9140 w 9807"/>
                <a:gd name="connsiteY135" fmla="*/ 0 h 10000"/>
                <a:gd name="connsiteX136" fmla="*/ 9140 w 9807"/>
                <a:gd name="connsiteY136" fmla="*/ 0 h 10000"/>
                <a:gd name="connsiteX137" fmla="*/ 9140 w 9807"/>
                <a:gd name="connsiteY137" fmla="*/ 0 h 10000"/>
                <a:gd name="connsiteX138" fmla="*/ 9166 w 9807"/>
                <a:gd name="connsiteY138" fmla="*/ 34 h 10000"/>
                <a:gd name="connsiteX139" fmla="*/ 9395 w 9807"/>
                <a:gd name="connsiteY139" fmla="*/ 412 h 10000"/>
                <a:gd name="connsiteX140" fmla="*/ 9807 w 9807"/>
                <a:gd name="connsiteY140" fmla="*/ 820 h 10000"/>
                <a:gd name="connsiteX0" fmla="*/ 507 w 9580"/>
                <a:gd name="connsiteY0" fmla="*/ 10000 h 10000"/>
                <a:gd name="connsiteX1" fmla="*/ 607 w 9580"/>
                <a:gd name="connsiteY1" fmla="*/ 9864 h 10000"/>
                <a:gd name="connsiteX2" fmla="*/ 1224 w 9580"/>
                <a:gd name="connsiteY2" fmla="*/ 8972 h 10000"/>
                <a:gd name="connsiteX3" fmla="*/ 1187 w 9580"/>
                <a:gd name="connsiteY3" fmla="*/ 8480 h 10000"/>
                <a:gd name="connsiteX4" fmla="*/ 1100 w 9580"/>
                <a:gd name="connsiteY4" fmla="*/ 8494 h 10000"/>
                <a:gd name="connsiteX5" fmla="*/ 607 w 9580"/>
                <a:gd name="connsiteY5" fmla="*/ 8548 h 10000"/>
                <a:gd name="connsiteX6" fmla="*/ 0 w 9580"/>
                <a:gd name="connsiteY6" fmla="*/ 8634 h 10000"/>
                <a:gd name="connsiteX7" fmla="*/ 0 w 9580"/>
                <a:gd name="connsiteY7" fmla="*/ 8615 h 10000"/>
                <a:gd name="connsiteX8" fmla="*/ 0 w 9580"/>
                <a:gd name="connsiteY8" fmla="*/ 8615 h 10000"/>
                <a:gd name="connsiteX9" fmla="*/ 210 w 9580"/>
                <a:gd name="connsiteY9" fmla="*/ 7657 h 10000"/>
                <a:gd name="connsiteX10" fmla="*/ 210 w 9580"/>
                <a:gd name="connsiteY10" fmla="*/ 7657 h 10000"/>
                <a:gd name="connsiteX11" fmla="*/ 222 w 9580"/>
                <a:gd name="connsiteY11" fmla="*/ 7657 h 10000"/>
                <a:gd name="connsiteX12" fmla="*/ 705 w 9580"/>
                <a:gd name="connsiteY12" fmla="*/ 8119 h 10000"/>
                <a:gd name="connsiteX13" fmla="*/ 1051 w 9580"/>
                <a:gd name="connsiteY13" fmla="*/ 8137 h 10000"/>
                <a:gd name="connsiteX14" fmla="*/ 1174 w 9580"/>
                <a:gd name="connsiteY14" fmla="*/ 7948 h 10000"/>
                <a:gd name="connsiteX15" fmla="*/ 1174 w 9580"/>
                <a:gd name="connsiteY15" fmla="*/ 7468 h 10000"/>
                <a:gd name="connsiteX16" fmla="*/ 1211 w 9580"/>
                <a:gd name="connsiteY16" fmla="*/ 7231 h 10000"/>
                <a:gd name="connsiteX17" fmla="*/ 1211 w 9580"/>
                <a:gd name="connsiteY17" fmla="*/ 7213 h 10000"/>
                <a:gd name="connsiteX18" fmla="*/ 1224 w 9580"/>
                <a:gd name="connsiteY18" fmla="*/ 7213 h 10000"/>
                <a:gd name="connsiteX19" fmla="*/ 1446 w 9580"/>
                <a:gd name="connsiteY19" fmla="*/ 7383 h 10000"/>
                <a:gd name="connsiteX20" fmla="*/ 1743 w 9580"/>
                <a:gd name="connsiteY20" fmla="*/ 6921 h 10000"/>
                <a:gd name="connsiteX21" fmla="*/ 1843 w 9580"/>
                <a:gd name="connsiteY21" fmla="*/ 6669 h 10000"/>
                <a:gd name="connsiteX22" fmla="*/ 1854 w 9580"/>
                <a:gd name="connsiteY22" fmla="*/ 6632 h 10000"/>
                <a:gd name="connsiteX23" fmla="*/ 1866 w 9580"/>
                <a:gd name="connsiteY23" fmla="*/ 6599 h 10000"/>
                <a:gd name="connsiteX24" fmla="*/ 1878 w 9580"/>
                <a:gd name="connsiteY24" fmla="*/ 6599 h 10000"/>
                <a:gd name="connsiteX25" fmla="*/ 1878 w 9580"/>
                <a:gd name="connsiteY25" fmla="*/ 6599 h 10000"/>
                <a:gd name="connsiteX26" fmla="*/ 2238 w 9580"/>
                <a:gd name="connsiteY26" fmla="*/ 6871 h 10000"/>
                <a:gd name="connsiteX27" fmla="*/ 2645 w 9580"/>
                <a:gd name="connsiteY27" fmla="*/ 6684 h 10000"/>
                <a:gd name="connsiteX28" fmla="*/ 2892 w 9580"/>
                <a:gd name="connsiteY28" fmla="*/ 6429 h 10000"/>
                <a:gd name="connsiteX29" fmla="*/ 3202 w 9580"/>
                <a:gd name="connsiteY29" fmla="*/ 6121 h 10000"/>
                <a:gd name="connsiteX30" fmla="*/ 3325 w 9580"/>
                <a:gd name="connsiteY30" fmla="*/ 5775 h 10000"/>
                <a:gd name="connsiteX31" fmla="*/ 3325 w 9580"/>
                <a:gd name="connsiteY31" fmla="*/ 5760 h 10000"/>
                <a:gd name="connsiteX32" fmla="*/ 3523 w 9580"/>
                <a:gd name="connsiteY32" fmla="*/ 5537 h 10000"/>
                <a:gd name="connsiteX33" fmla="*/ 3536 w 9580"/>
                <a:gd name="connsiteY33" fmla="*/ 5537 h 10000"/>
                <a:gd name="connsiteX34" fmla="*/ 3955 w 9580"/>
                <a:gd name="connsiteY34" fmla="*/ 5556 h 10000"/>
                <a:gd name="connsiteX35" fmla="*/ 3782 w 9580"/>
                <a:gd name="connsiteY35" fmla="*/ 5113 h 10000"/>
                <a:gd name="connsiteX36" fmla="*/ 3536 w 9580"/>
                <a:gd name="connsiteY36" fmla="*/ 4565 h 10000"/>
                <a:gd name="connsiteX37" fmla="*/ 3399 w 9580"/>
                <a:gd name="connsiteY37" fmla="*/ 4511 h 10000"/>
                <a:gd name="connsiteX38" fmla="*/ 3214 w 9580"/>
                <a:gd name="connsiteY38" fmla="*/ 4445 h 10000"/>
                <a:gd name="connsiteX39" fmla="*/ 3202 w 9580"/>
                <a:gd name="connsiteY39" fmla="*/ 4445 h 10000"/>
                <a:gd name="connsiteX40" fmla="*/ 2892 w 9580"/>
                <a:gd name="connsiteY40" fmla="*/ 3964 h 10000"/>
                <a:gd name="connsiteX41" fmla="*/ 2892 w 9580"/>
                <a:gd name="connsiteY41" fmla="*/ 3964 h 10000"/>
                <a:gd name="connsiteX42" fmla="*/ 2905 w 9580"/>
                <a:gd name="connsiteY42" fmla="*/ 3540 h 10000"/>
                <a:gd name="connsiteX43" fmla="*/ 2645 w 9580"/>
                <a:gd name="connsiteY43" fmla="*/ 3147 h 10000"/>
                <a:gd name="connsiteX44" fmla="*/ 2312 w 9580"/>
                <a:gd name="connsiteY44" fmla="*/ 2632 h 10000"/>
                <a:gd name="connsiteX45" fmla="*/ 2299 w 9580"/>
                <a:gd name="connsiteY45" fmla="*/ 2615 h 10000"/>
                <a:gd name="connsiteX46" fmla="*/ 2299 w 9580"/>
                <a:gd name="connsiteY46" fmla="*/ 2615 h 10000"/>
                <a:gd name="connsiteX47" fmla="*/ 2299 w 9580"/>
                <a:gd name="connsiteY47" fmla="*/ 2598 h 10000"/>
                <a:gd name="connsiteX48" fmla="*/ 2312 w 9580"/>
                <a:gd name="connsiteY48" fmla="*/ 2598 h 10000"/>
                <a:gd name="connsiteX49" fmla="*/ 2325 w 9580"/>
                <a:gd name="connsiteY49" fmla="*/ 2598 h 10000"/>
                <a:gd name="connsiteX50" fmla="*/ 2325 w 9580"/>
                <a:gd name="connsiteY50" fmla="*/ 2580 h 10000"/>
                <a:gd name="connsiteX51" fmla="*/ 2337 w 9580"/>
                <a:gd name="connsiteY51" fmla="*/ 2580 h 10000"/>
                <a:gd name="connsiteX52" fmla="*/ 2349 w 9580"/>
                <a:gd name="connsiteY52" fmla="*/ 2598 h 10000"/>
                <a:gd name="connsiteX53" fmla="*/ 3004 w 9580"/>
                <a:gd name="connsiteY53" fmla="*/ 2598 h 10000"/>
                <a:gd name="connsiteX54" fmla="*/ 3004 w 9580"/>
                <a:gd name="connsiteY54" fmla="*/ 2598 h 10000"/>
                <a:gd name="connsiteX55" fmla="*/ 3016 w 9580"/>
                <a:gd name="connsiteY55" fmla="*/ 2615 h 10000"/>
                <a:gd name="connsiteX56" fmla="*/ 3041 w 9580"/>
                <a:gd name="connsiteY56" fmla="*/ 2652 h 10000"/>
                <a:gd name="connsiteX57" fmla="*/ 3240 w 9580"/>
                <a:gd name="connsiteY57" fmla="*/ 3111 h 10000"/>
                <a:gd name="connsiteX58" fmla="*/ 3240 w 9580"/>
                <a:gd name="connsiteY58" fmla="*/ 3111 h 10000"/>
                <a:gd name="connsiteX59" fmla="*/ 3252 w 9580"/>
                <a:gd name="connsiteY59" fmla="*/ 3216 h 10000"/>
                <a:gd name="connsiteX60" fmla="*/ 3301 w 9580"/>
                <a:gd name="connsiteY60" fmla="*/ 4017 h 10000"/>
                <a:gd name="connsiteX61" fmla="*/ 3313 w 9580"/>
                <a:gd name="connsiteY61" fmla="*/ 4136 h 10000"/>
                <a:gd name="connsiteX62" fmla="*/ 3634 w 9580"/>
                <a:gd name="connsiteY62" fmla="*/ 4290 h 10000"/>
                <a:gd name="connsiteX63" fmla="*/ 3596 w 9580"/>
                <a:gd name="connsiteY63" fmla="*/ 3196 h 10000"/>
                <a:gd name="connsiteX64" fmla="*/ 3596 w 9580"/>
                <a:gd name="connsiteY64" fmla="*/ 3196 h 10000"/>
                <a:gd name="connsiteX65" fmla="*/ 3906 w 9580"/>
                <a:gd name="connsiteY65" fmla="*/ 3111 h 10000"/>
                <a:gd name="connsiteX66" fmla="*/ 3919 w 9580"/>
                <a:gd name="connsiteY66" fmla="*/ 3111 h 10000"/>
                <a:gd name="connsiteX67" fmla="*/ 3919 w 9580"/>
                <a:gd name="connsiteY67" fmla="*/ 3129 h 10000"/>
                <a:gd name="connsiteX68" fmla="*/ 3881 w 9580"/>
                <a:gd name="connsiteY68" fmla="*/ 3607 h 10000"/>
                <a:gd name="connsiteX69" fmla="*/ 4079 w 9580"/>
                <a:gd name="connsiteY69" fmla="*/ 4120 h 10000"/>
                <a:gd name="connsiteX70" fmla="*/ 4263 w 9580"/>
                <a:gd name="connsiteY70" fmla="*/ 4101 h 10000"/>
                <a:gd name="connsiteX71" fmla="*/ 4461 w 9580"/>
                <a:gd name="connsiteY71" fmla="*/ 4068 h 10000"/>
                <a:gd name="connsiteX72" fmla="*/ 4474 w 9580"/>
                <a:gd name="connsiteY72" fmla="*/ 4085 h 10000"/>
                <a:gd name="connsiteX73" fmla="*/ 4524 w 9580"/>
                <a:gd name="connsiteY73" fmla="*/ 4596 h 10000"/>
                <a:gd name="connsiteX74" fmla="*/ 4572 w 9580"/>
                <a:gd name="connsiteY74" fmla="*/ 4819 h 10000"/>
                <a:gd name="connsiteX75" fmla="*/ 4782 w 9580"/>
                <a:gd name="connsiteY75" fmla="*/ 5537 h 10000"/>
                <a:gd name="connsiteX76" fmla="*/ 4796 w 9580"/>
                <a:gd name="connsiteY76" fmla="*/ 5556 h 10000"/>
                <a:gd name="connsiteX77" fmla="*/ 4782 w 9580"/>
                <a:gd name="connsiteY77" fmla="*/ 5556 h 10000"/>
                <a:gd name="connsiteX78" fmla="*/ 4500 w 9580"/>
                <a:gd name="connsiteY78" fmla="*/ 6172 h 10000"/>
                <a:gd name="connsiteX79" fmla="*/ 4782 w 9580"/>
                <a:gd name="connsiteY79" fmla="*/ 6499 h 10000"/>
                <a:gd name="connsiteX80" fmla="*/ 6191 w 9580"/>
                <a:gd name="connsiteY80" fmla="*/ 6154 h 10000"/>
                <a:gd name="connsiteX81" fmla="*/ 6341 w 9580"/>
                <a:gd name="connsiteY81" fmla="*/ 5880 h 10000"/>
                <a:gd name="connsiteX82" fmla="*/ 6341 w 9580"/>
                <a:gd name="connsiteY82" fmla="*/ 5691 h 10000"/>
                <a:gd name="connsiteX83" fmla="*/ 6144 w 9580"/>
                <a:gd name="connsiteY83" fmla="*/ 4819 h 10000"/>
                <a:gd name="connsiteX84" fmla="*/ 6144 w 9580"/>
                <a:gd name="connsiteY84" fmla="*/ 4819 h 10000"/>
                <a:gd name="connsiteX85" fmla="*/ 6144 w 9580"/>
                <a:gd name="connsiteY85" fmla="*/ 4819 h 10000"/>
                <a:gd name="connsiteX86" fmla="*/ 6453 w 9580"/>
                <a:gd name="connsiteY86" fmla="*/ 4888 h 10000"/>
                <a:gd name="connsiteX87" fmla="*/ 6527 w 9580"/>
                <a:gd name="connsiteY87" fmla="*/ 4908 h 10000"/>
                <a:gd name="connsiteX88" fmla="*/ 6527 w 9580"/>
                <a:gd name="connsiteY88" fmla="*/ 4908 h 10000"/>
                <a:gd name="connsiteX89" fmla="*/ 6588 w 9580"/>
                <a:gd name="connsiteY89" fmla="*/ 5401 h 10000"/>
                <a:gd name="connsiteX90" fmla="*/ 6848 w 9580"/>
                <a:gd name="connsiteY90" fmla="*/ 5061 h 10000"/>
                <a:gd name="connsiteX91" fmla="*/ 6859 w 9580"/>
                <a:gd name="connsiteY91" fmla="*/ 5061 h 10000"/>
                <a:gd name="connsiteX92" fmla="*/ 7119 w 9580"/>
                <a:gd name="connsiteY92" fmla="*/ 5045 h 10000"/>
                <a:gd name="connsiteX93" fmla="*/ 7119 w 9580"/>
                <a:gd name="connsiteY93" fmla="*/ 5061 h 10000"/>
                <a:gd name="connsiteX94" fmla="*/ 7207 w 9580"/>
                <a:gd name="connsiteY94" fmla="*/ 5267 h 10000"/>
                <a:gd name="connsiteX95" fmla="*/ 7207 w 9580"/>
                <a:gd name="connsiteY95" fmla="*/ 5267 h 10000"/>
                <a:gd name="connsiteX96" fmla="*/ 7145 w 9580"/>
                <a:gd name="connsiteY96" fmla="*/ 5352 h 10000"/>
                <a:gd name="connsiteX97" fmla="*/ 7046 w 9580"/>
                <a:gd name="connsiteY97" fmla="*/ 5437 h 10000"/>
                <a:gd name="connsiteX98" fmla="*/ 7195 w 9580"/>
                <a:gd name="connsiteY98" fmla="*/ 5640 h 10000"/>
                <a:gd name="connsiteX99" fmla="*/ 7588 w 9580"/>
                <a:gd name="connsiteY99" fmla="*/ 5471 h 10000"/>
                <a:gd name="connsiteX100" fmla="*/ 7812 w 9580"/>
                <a:gd name="connsiteY100" fmla="*/ 5146 h 10000"/>
                <a:gd name="connsiteX101" fmla="*/ 7751 w 9580"/>
                <a:gd name="connsiteY101" fmla="*/ 4803 h 10000"/>
                <a:gd name="connsiteX102" fmla="*/ 7713 w 9580"/>
                <a:gd name="connsiteY102" fmla="*/ 4615 h 10000"/>
                <a:gd name="connsiteX103" fmla="*/ 7676 w 9580"/>
                <a:gd name="connsiteY103" fmla="*/ 4410 h 10000"/>
                <a:gd name="connsiteX104" fmla="*/ 7676 w 9580"/>
                <a:gd name="connsiteY104" fmla="*/ 4001 h 10000"/>
                <a:gd name="connsiteX105" fmla="*/ 7676 w 9580"/>
                <a:gd name="connsiteY105" fmla="*/ 3982 h 10000"/>
                <a:gd name="connsiteX106" fmla="*/ 7676 w 9580"/>
                <a:gd name="connsiteY106" fmla="*/ 3950 h 10000"/>
                <a:gd name="connsiteX107" fmla="*/ 7676 w 9580"/>
                <a:gd name="connsiteY107" fmla="*/ 3950 h 10000"/>
                <a:gd name="connsiteX108" fmla="*/ 7936 w 9580"/>
                <a:gd name="connsiteY108" fmla="*/ 3196 h 10000"/>
                <a:gd name="connsiteX109" fmla="*/ 7949 w 9580"/>
                <a:gd name="connsiteY109" fmla="*/ 3196 h 10000"/>
                <a:gd name="connsiteX110" fmla="*/ 7949 w 9580"/>
                <a:gd name="connsiteY110" fmla="*/ 3196 h 10000"/>
                <a:gd name="connsiteX111" fmla="*/ 7997 w 9580"/>
                <a:gd name="connsiteY111" fmla="*/ 3332 h 10000"/>
                <a:gd name="connsiteX112" fmla="*/ 7997 w 9580"/>
                <a:gd name="connsiteY112" fmla="*/ 3332 h 10000"/>
                <a:gd name="connsiteX113" fmla="*/ 7997 w 9580"/>
                <a:gd name="connsiteY113" fmla="*/ 3523 h 10000"/>
                <a:gd name="connsiteX114" fmla="*/ 8146 w 9580"/>
                <a:gd name="connsiteY114" fmla="*/ 4700 h 10000"/>
                <a:gd name="connsiteX115" fmla="*/ 8183 w 9580"/>
                <a:gd name="connsiteY115" fmla="*/ 4977 h 10000"/>
                <a:gd name="connsiteX116" fmla="*/ 8319 w 9580"/>
                <a:gd name="connsiteY116" fmla="*/ 4857 h 10000"/>
                <a:gd name="connsiteX117" fmla="*/ 8270 w 9580"/>
                <a:gd name="connsiteY117" fmla="*/ 3847 h 10000"/>
                <a:gd name="connsiteX118" fmla="*/ 8270 w 9580"/>
                <a:gd name="connsiteY118" fmla="*/ 3829 h 10000"/>
                <a:gd name="connsiteX119" fmla="*/ 8270 w 9580"/>
                <a:gd name="connsiteY119" fmla="*/ 3847 h 10000"/>
                <a:gd name="connsiteX120" fmla="*/ 8431 w 9580"/>
                <a:gd name="connsiteY120" fmla="*/ 4477 h 10000"/>
                <a:gd name="connsiteX121" fmla="*/ 8529 w 9580"/>
                <a:gd name="connsiteY121" fmla="*/ 4803 h 10000"/>
                <a:gd name="connsiteX122" fmla="*/ 8565 w 9580"/>
                <a:gd name="connsiteY122" fmla="*/ 3950 h 10000"/>
                <a:gd name="connsiteX123" fmla="*/ 8504 w 9580"/>
                <a:gd name="connsiteY123" fmla="*/ 3281 h 10000"/>
                <a:gd name="connsiteX124" fmla="*/ 8504 w 9580"/>
                <a:gd name="connsiteY124" fmla="*/ 3281 h 10000"/>
                <a:gd name="connsiteX125" fmla="*/ 8641 w 9580"/>
                <a:gd name="connsiteY125" fmla="*/ 2941 h 10000"/>
                <a:gd name="connsiteX126" fmla="*/ 8740 w 9580"/>
                <a:gd name="connsiteY126" fmla="*/ 2341 h 10000"/>
                <a:gd name="connsiteX127" fmla="*/ 8752 w 9580"/>
                <a:gd name="connsiteY127" fmla="*/ 2341 h 10000"/>
                <a:gd name="connsiteX128" fmla="*/ 8875 w 9580"/>
                <a:gd name="connsiteY128" fmla="*/ 1557 h 10000"/>
                <a:gd name="connsiteX129" fmla="*/ 8875 w 9580"/>
                <a:gd name="connsiteY129" fmla="*/ 1557 h 10000"/>
                <a:gd name="connsiteX130" fmla="*/ 9036 w 9580"/>
                <a:gd name="connsiteY130" fmla="*/ 1281 h 10000"/>
                <a:gd name="connsiteX131" fmla="*/ 9135 w 9580"/>
                <a:gd name="connsiteY131" fmla="*/ 784 h 10000"/>
                <a:gd name="connsiteX132" fmla="*/ 9221 w 9580"/>
                <a:gd name="connsiteY132" fmla="*/ 412 h 10000"/>
                <a:gd name="connsiteX133" fmla="*/ 9221 w 9580"/>
                <a:gd name="connsiteY133" fmla="*/ 392 h 10000"/>
                <a:gd name="connsiteX134" fmla="*/ 9308 w 9580"/>
                <a:gd name="connsiteY134" fmla="*/ 34 h 10000"/>
                <a:gd name="connsiteX135" fmla="*/ 9320 w 9580"/>
                <a:gd name="connsiteY135" fmla="*/ 0 h 10000"/>
                <a:gd name="connsiteX136" fmla="*/ 9320 w 9580"/>
                <a:gd name="connsiteY136" fmla="*/ 0 h 10000"/>
                <a:gd name="connsiteX137" fmla="*/ 9320 w 9580"/>
                <a:gd name="connsiteY137" fmla="*/ 0 h 10000"/>
                <a:gd name="connsiteX138" fmla="*/ 9346 w 9580"/>
                <a:gd name="connsiteY138" fmla="*/ 34 h 10000"/>
                <a:gd name="connsiteX139" fmla="*/ 9580 w 9580"/>
                <a:gd name="connsiteY139" fmla="*/ 412 h 10000"/>
                <a:gd name="connsiteX0" fmla="*/ 529 w 9756"/>
                <a:gd name="connsiteY0" fmla="*/ 10000 h 10000"/>
                <a:gd name="connsiteX1" fmla="*/ 634 w 9756"/>
                <a:gd name="connsiteY1" fmla="*/ 9864 h 10000"/>
                <a:gd name="connsiteX2" fmla="*/ 1278 w 9756"/>
                <a:gd name="connsiteY2" fmla="*/ 8972 h 10000"/>
                <a:gd name="connsiteX3" fmla="*/ 1239 w 9756"/>
                <a:gd name="connsiteY3" fmla="*/ 8480 h 10000"/>
                <a:gd name="connsiteX4" fmla="*/ 1148 w 9756"/>
                <a:gd name="connsiteY4" fmla="*/ 8494 h 10000"/>
                <a:gd name="connsiteX5" fmla="*/ 634 w 9756"/>
                <a:gd name="connsiteY5" fmla="*/ 8548 h 10000"/>
                <a:gd name="connsiteX6" fmla="*/ 0 w 9756"/>
                <a:gd name="connsiteY6" fmla="*/ 8634 h 10000"/>
                <a:gd name="connsiteX7" fmla="*/ 0 w 9756"/>
                <a:gd name="connsiteY7" fmla="*/ 8615 h 10000"/>
                <a:gd name="connsiteX8" fmla="*/ 0 w 9756"/>
                <a:gd name="connsiteY8" fmla="*/ 8615 h 10000"/>
                <a:gd name="connsiteX9" fmla="*/ 219 w 9756"/>
                <a:gd name="connsiteY9" fmla="*/ 7657 h 10000"/>
                <a:gd name="connsiteX10" fmla="*/ 219 w 9756"/>
                <a:gd name="connsiteY10" fmla="*/ 7657 h 10000"/>
                <a:gd name="connsiteX11" fmla="*/ 232 w 9756"/>
                <a:gd name="connsiteY11" fmla="*/ 7657 h 10000"/>
                <a:gd name="connsiteX12" fmla="*/ 736 w 9756"/>
                <a:gd name="connsiteY12" fmla="*/ 8119 h 10000"/>
                <a:gd name="connsiteX13" fmla="*/ 1097 w 9756"/>
                <a:gd name="connsiteY13" fmla="*/ 8137 h 10000"/>
                <a:gd name="connsiteX14" fmla="*/ 1225 w 9756"/>
                <a:gd name="connsiteY14" fmla="*/ 7948 h 10000"/>
                <a:gd name="connsiteX15" fmla="*/ 1225 w 9756"/>
                <a:gd name="connsiteY15" fmla="*/ 7468 h 10000"/>
                <a:gd name="connsiteX16" fmla="*/ 1264 w 9756"/>
                <a:gd name="connsiteY16" fmla="*/ 7231 h 10000"/>
                <a:gd name="connsiteX17" fmla="*/ 1264 w 9756"/>
                <a:gd name="connsiteY17" fmla="*/ 7213 h 10000"/>
                <a:gd name="connsiteX18" fmla="*/ 1278 w 9756"/>
                <a:gd name="connsiteY18" fmla="*/ 7213 h 10000"/>
                <a:gd name="connsiteX19" fmla="*/ 1509 w 9756"/>
                <a:gd name="connsiteY19" fmla="*/ 7383 h 10000"/>
                <a:gd name="connsiteX20" fmla="*/ 1819 w 9756"/>
                <a:gd name="connsiteY20" fmla="*/ 6921 h 10000"/>
                <a:gd name="connsiteX21" fmla="*/ 1924 w 9756"/>
                <a:gd name="connsiteY21" fmla="*/ 6669 h 10000"/>
                <a:gd name="connsiteX22" fmla="*/ 1935 w 9756"/>
                <a:gd name="connsiteY22" fmla="*/ 6632 h 10000"/>
                <a:gd name="connsiteX23" fmla="*/ 1948 w 9756"/>
                <a:gd name="connsiteY23" fmla="*/ 6599 h 10000"/>
                <a:gd name="connsiteX24" fmla="*/ 1960 w 9756"/>
                <a:gd name="connsiteY24" fmla="*/ 6599 h 10000"/>
                <a:gd name="connsiteX25" fmla="*/ 1960 w 9756"/>
                <a:gd name="connsiteY25" fmla="*/ 6599 h 10000"/>
                <a:gd name="connsiteX26" fmla="*/ 2336 w 9756"/>
                <a:gd name="connsiteY26" fmla="*/ 6871 h 10000"/>
                <a:gd name="connsiteX27" fmla="*/ 2761 w 9756"/>
                <a:gd name="connsiteY27" fmla="*/ 6684 h 10000"/>
                <a:gd name="connsiteX28" fmla="*/ 3019 w 9756"/>
                <a:gd name="connsiteY28" fmla="*/ 6429 h 10000"/>
                <a:gd name="connsiteX29" fmla="*/ 3342 w 9756"/>
                <a:gd name="connsiteY29" fmla="*/ 6121 h 10000"/>
                <a:gd name="connsiteX30" fmla="*/ 3471 w 9756"/>
                <a:gd name="connsiteY30" fmla="*/ 5775 h 10000"/>
                <a:gd name="connsiteX31" fmla="*/ 3471 w 9756"/>
                <a:gd name="connsiteY31" fmla="*/ 5760 h 10000"/>
                <a:gd name="connsiteX32" fmla="*/ 3677 w 9756"/>
                <a:gd name="connsiteY32" fmla="*/ 5537 h 10000"/>
                <a:gd name="connsiteX33" fmla="*/ 3691 w 9756"/>
                <a:gd name="connsiteY33" fmla="*/ 5537 h 10000"/>
                <a:gd name="connsiteX34" fmla="*/ 4128 w 9756"/>
                <a:gd name="connsiteY34" fmla="*/ 5556 h 10000"/>
                <a:gd name="connsiteX35" fmla="*/ 3948 w 9756"/>
                <a:gd name="connsiteY35" fmla="*/ 5113 h 10000"/>
                <a:gd name="connsiteX36" fmla="*/ 3691 w 9756"/>
                <a:gd name="connsiteY36" fmla="*/ 4565 h 10000"/>
                <a:gd name="connsiteX37" fmla="*/ 3548 w 9756"/>
                <a:gd name="connsiteY37" fmla="*/ 4511 h 10000"/>
                <a:gd name="connsiteX38" fmla="*/ 3355 w 9756"/>
                <a:gd name="connsiteY38" fmla="*/ 4445 h 10000"/>
                <a:gd name="connsiteX39" fmla="*/ 3342 w 9756"/>
                <a:gd name="connsiteY39" fmla="*/ 4445 h 10000"/>
                <a:gd name="connsiteX40" fmla="*/ 3019 w 9756"/>
                <a:gd name="connsiteY40" fmla="*/ 3964 h 10000"/>
                <a:gd name="connsiteX41" fmla="*/ 3019 w 9756"/>
                <a:gd name="connsiteY41" fmla="*/ 3964 h 10000"/>
                <a:gd name="connsiteX42" fmla="*/ 3032 w 9756"/>
                <a:gd name="connsiteY42" fmla="*/ 3540 h 10000"/>
                <a:gd name="connsiteX43" fmla="*/ 2761 w 9756"/>
                <a:gd name="connsiteY43" fmla="*/ 3147 h 10000"/>
                <a:gd name="connsiteX44" fmla="*/ 2413 w 9756"/>
                <a:gd name="connsiteY44" fmla="*/ 2632 h 10000"/>
                <a:gd name="connsiteX45" fmla="*/ 2400 w 9756"/>
                <a:gd name="connsiteY45" fmla="*/ 2615 h 10000"/>
                <a:gd name="connsiteX46" fmla="*/ 2400 w 9756"/>
                <a:gd name="connsiteY46" fmla="*/ 2615 h 10000"/>
                <a:gd name="connsiteX47" fmla="*/ 2400 w 9756"/>
                <a:gd name="connsiteY47" fmla="*/ 2598 h 10000"/>
                <a:gd name="connsiteX48" fmla="*/ 2413 w 9756"/>
                <a:gd name="connsiteY48" fmla="*/ 2598 h 10000"/>
                <a:gd name="connsiteX49" fmla="*/ 2427 w 9756"/>
                <a:gd name="connsiteY49" fmla="*/ 2598 h 10000"/>
                <a:gd name="connsiteX50" fmla="*/ 2427 w 9756"/>
                <a:gd name="connsiteY50" fmla="*/ 2580 h 10000"/>
                <a:gd name="connsiteX51" fmla="*/ 2439 w 9756"/>
                <a:gd name="connsiteY51" fmla="*/ 2580 h 10000"/>
                <a:gd name="connsiteX52" fmla="*/ 2452 w 9756"/>
                <a:gd name="connsiteY52" fmla="*/ 2598 h 10000"/>
                <a:gd name="connsiteX53" fmla="*/ 3136 w 9756"/>
                <a:gd name="connsiteY53" fmla="*/ 2598 h 10000"/>
                <a:gd name="connsiteX54" fmla="*/ 3136 w 9756"/>
                <a:gd name="connsiteY54" fmla="*/ 2598 h 10000"/>
                <a:gd name="connsiteX55" fmla="*/ 3148 w 9756"/>
                <a:gd name="connsiteY55" fmla="*/ 2615 h 10000"/>
                <a:gd name="connsiteX56" fmla="*/ 3174 w 9756"/>
                <a:gd name="connsiteY56" fmla="*/ 2652 h 10000"/>
                <a:gd name="connsiteX57" fmla="*/ 3382 w 9756"/>
                <a:gd name="connsiteY57" fmla="*/ 3111 h 10000"/>
                <a:gd name="connsiteX58" fmla="*/ 3382 w 9756"/>
                <a:gd name="connsiteY58" fmla="*/ 3111 h 10000"/>
                <a:gd name="connsiteX59" fmla="*/ 3395 w 9756"/>
                <a:gd name="connsiteY59" fmla="*/ 3216 h 10000"/>
                <a:gd name="connsiteX60" fmla="*/ 3446 w 9756"/>
                <a:gd name="connsiteY60" fmla="*/ 4017 h 10000"/>
                <a:gd name="connsiteX61" fmla="*/ 3458 w 9756"/>
                <a:gd name="connsiteY61" fmla="*/ 4136 h 10000"/>
                <a:gd name="connsiteX62" fmla="*/ 3793 w 9756"/>
                <a:gd name="connsiteY62" fmla="*/ 4290 h 10000"/>
                <a:gd name="connsiteX63" fmla="*/ 3754 w 9756"/>
                <a:gd name="connsiteY63" fmla="*/ 3196 h 10000"/>
                <a:gd name="connsiteX64" fmla="*/ 3754 w 9756"/>
                <a:gd name="connsiteY64" fmla="*/ 3196 h 10000"/>
                <a:gd name="connsiteX65" fmla="*/ 4077 w 9756"/>
                <a:gd name="connsiteY65" fmla="*/ 3111 h 10000"/>
                <a:gd name="connsiteX66" fmla="*/ 4091 w 9756"/>
                <a:gd name="connsiteY66" fmla="*/ 3111 h 10000"/>
                <a:gd name="connsiteX67" fmla="*/ 4091 w 9756"/>
                <a:gd name="connsiteY67" fmla="*/ 3129 h 10000"/>
                <a:gd name="connsiteX68" fmla="*/ 4051 w 9756"/>
                <a:gd name="connsiteY68" fmla="*/ 3607 h 10000"/>
                <a:gd name="connsiteX69" fmla="*/ 4258 w 9756"/>
                <a:gd name="connsiteY69" fmla="*/ 4120 h 10000"/>
                <a:gd name="connsiteX70" fmla="*/ 4450 w 9756"/>
                <a:gd name="connsiteY70" fmla="*/ 4101 h 10000"/>
                <a:gd name="connsiteX71" fmla="*/ 4657 w 9756"/>
                <a:gd name="connsiteY71" fmla="*/ 4068 h 10000"/>
                <a:gd name="connsiteX72" fmla="*/ 4670 w 9756"/>
                <a:gd name="connsiteY72" fmla="*/ 4085 h 10000"/>
                <a:gd name="connsiteX73" fmla="*/ 4722 w 9756"/>
                <a:gd name="connsiteY73" fmla="*/ 4596 h 10000"/>
                <a:gd name="connsiteX74" fmla="*/ 4772 w 9756"/>
                <a:gd name="connsiteY74" fmla="*/ 4819 h 10000"/>
                <a:gd name="connsiteX75" fmla="*/ 4992 w 9756"/>
                <a:gd name="connsiteY75" fmla="*/ 5537 h 10000"/>
                <a:gd name="connsiteX76" fmla="*/ 5006 w 9756"/>
                <a:gd name="connsiteY76" fmla="*/ 5556 h 10000"/>
                <a:gd name="connsiteX77" fmla="*/ 4992 w 9756"/>
                <a:gd name="connsiteY77" fmla="*/ 5556 h 10000"/>
                <a:gd name="connsiteX78" fmla="*/ 4697 w 9756"/>
                <a:gd name="connsiteY78" fmla="*/ 6172 h 10000"/>
                <a:gd name="connsiteX79" fmla="*/ 4992 w 9756"/>
                <a:gd name="connsiteY79" fmla="*/ 6499 h 10000"/>
                <a:gd name="connsiteX80" fmla="*/ 6462 w 9756"/>
                <a:gd name="connsiteY80" fmla="*/ 6154 h 10000"/>
                <a:gd name="connsiteX81" fmla="*/ 6619 w 9756"/>
                <a:gd name="connsiteY81" fmla="*/ 5880 h 10000"/>
                <a:gd name="connsiteX82" fmla="*/ 6619 w 9756"/>
                <a:gd name="connsiteY82" fmla="*/ 5691 h 10000"/>
                <a:gd name="connsiteX83" fmla="*/ 6413 w 9756"/>
                <a:gd name="connsiteY83" fmla="*/ 4819 h 10000"/>
                <a:gd name="connsiteX84" fmla="*/ 6413 w 9756"/>
                <a:gd name="connsiteY84" fmla="*/ 4819 h 10000"/>
                <a:gd name="connsiteX85" fmla="*/ 6413 w 9756"/>
                <a:gd name="connsiteY85" fmla="*/ 4819 h 10000"/>
                <a:gd name="connsiteX86" fmla="*/ 6736 w 9756"/>
                <a:gd name="connsiteY86" fmla="*/ 4888 h 10000"/>
                <a:gd name="connsiteX87" fmla="*/ 6813 w 9756"/>
                <a:gd name="connsiteY87" fmla="*/ 4908 h 10000"/>
                <a:gd name="connsiteX88" fmla="*/ 6813 w 9756"/>
                <a:gd name="connsiteY88" fmla="*/ 4908 h 10000"/>
                <a:gd name="connsiteX89" fmla="*/ 6877 w 9756"/>
                <a:gd name="connsiteY89" fmla="*/ 5401 h 10000"/>
                <a:gd name="connsiteX90" fmla="*/ 7148 w 9756"/>
                <a:gd name="connsiteY90" fmla="*/ 5061 h 10000"/>
                <a:gd name="connsiteX91" fmla="*/ 7160 w 9756"/>
                <a:gd name="connsiteY91" fmla="*/ 5061 h 10000"/>
                <a:gd name="connsiteX92" fmla="*/ 7431 w 9756"/>
                <a:gd name="connsiteY92" fmla="*/ 5045 h 10000"/>
                <a:gd name="connsiteX93" fmla="*/ 7431 w 9756"/>
                <a:gd name="connsiteY93" fmla="*/ 5061 h 10000"/>
                <a:gd name="connsiteX94" fmla="*/ 7523 w 9756"/>
                <a:gd name="connsiteY94" fmla="*/ 5267 h 10000"/>
                <a:gd name="connsiteX95" fmla="*/ 7523 w 9756"/>
                <a:gd name="connsiteY95" fmla="*/ 5267 h 10000"/>
                <a:gd name="connsiteX96" fmla="*/ 7458 w 9756"/>
                <a:gd name="connsiteY96" fmla="*/ 5352 h 10000"/>
                <a:gd name="connsiteX97" fmla="*/ 7355 w 9756"/>
                <a:gd name="connsiteY97" fmla="*/ 5437 h 10000"/>
                <a:gd name="connsiteX98" fmla="*/ 7510 w 9756"/>
                <a:gd name="connsiteY98" fmla="*/ 5640 h 10000"/>
                <a:gd name="connsiteX99" fmla="*/ 7921 w 9756"/>
                <a:gd name="connsiteY99" fmla="*/ 5471 h 10000"/>
                <a:gd name="connsiteX100" fmla="*/ 8154 w 9756"/>
                <a:gd name="connsiteY100" fmla="*/ 5146 h 10000"/>
                <a:gd name="connsiteX101" fmla="*/ 8091 w 9756"/>
                <a:gd name="connsiteY101" fmla="*/ 4803 h 10000"/>
                <a:gd name="connsiteX102" fmla="*/ 8051 w 9756"/>
                <a:gd name="connsiteY102" fmla="*/ 4615 h 10000"/>
                <a:gd name="connsiteX103" fmla="*/ 8013 w 9756"/>
                <a:gd name="connsiteY103" fmla="*/ 4410 h 10000"/>
                <a:gd name="connsiteX104" fmla="*/ 8013 w 9756"/>
                <a:gd name="connsiteY104" fmla="*/ 4001 h 10000"/>
                <a:gd name="connsiteX105" fmla="*/ 8013 w 9756"/>
                <a:gd name="connsiteY105" fmla="*/ 3982 h 10000"/>
                <a:gd name="connsiteX106" fmla="*/ 8013 w 9756"/>
                <a:gd name="connsiteY106" fmla="*/ 3950 h 10000"/>
                <a:gd name="connsiteX107" fmla="*/ 8013 w 9756"/>
                <a:gd name="connsiteY107" fmla="*/ 3950 h 10000"/>
                <a:gd name="connsiteX108" fmla="*/ 8284 w 9756"/>
                <a:gd name="connsiteY108" fmla="*/ 3196 h 10000"/>
                <a:gd name="connsiteX109" fmla="*/ 8297 w 9756"/>
                <a:gd name="connsiteY109" fmla="*/ 3196 h 10000"/>
                <a:gd name="connsiteX110" fmla="*/ 8297 w 9756"/>
                <a:gd name="connsiteY110" fmla="*/ 3196 h 10000"/>
                <a:gd name="connsiteX111" fmla="*/ 8348 w 9756"/>
                <a:gd name="connsiteY111" fmla="*/ 3332 h 10000"/>
                <a:gd name="connsiteX112" fmla="*/ 8348 w 9756"/>
                <a:gd name="connsiteY112" fmla="*/ 3332 h 10000"/>
                <a:gd name="connsiteX113" fmla="*/ 8348 w 9756"/>
                <a:gd name="connsiteY113" fmla="*/ 3523 h 10000"/>
                <a:gd name="connsiteX114" fmla="*/ 8503 w 9756"/>
                <a:gd name="connsiteY114" fmla="*/ 4700 h 10000"/>
                <a:gd name="connsiteX115" fmla="*/ 8542 w 9756"/>
                <a:gd name="connsiteY115" fmla="*/ 4977 h 10000"/>
                <a:gd name="connsiteX116" fmla="*/ 8684 w 9756"/>
                <a:gd name="connsiteY116" fmla="*/ 4857 h 10000"/>
                <a:gd name="connsiteX117" fmla="*/ 8633 w 9756"/>
                <a:gd name="connsiteY117" fmla="*/ 3847 h 10000"/>
                <a:gd name="connsiteX118" fmla="*/ 8633 w 9756"/>
                <a:gd name="connsiteY118" fmla="*/ 3829 h 10000"/>
                <a:gd name="connsiteX119" fmla="*/ 8633 w 9756"/>
                <a:gd name="connsiteY119" fmla="*/ 3847 h 10000"/>
                <a:gd name="connsiteX120" fmla="*/ 8801 w 9756"/>
                <a:gd name="connsiteY120" fmla="*/ 4477 h 10000"/>
                <a:gd name="connsiteX121" fmla="*/ 8903 w 9756"/>
                <a:gd name="connsiteY121" fmla="*/ 4803 h 10000"/>
                <a:gd name="connsiteX122" fmla="*/ 8941 w 9756"/>
                <a:gd name="connsiteY122" fmla="*/ 3950 h 10000"/>
                <a:gd name="connsiteX123" fmla="*/ 8877 w 9756"/>
                <a:gd name="connsiteY123" fmla="*/ 3281 h 10000"/>
                <a:gd name="connsiteX124" fmla="*/ 8877 w 9756"/>
                <a:gd name="connsiteY124" fmla="*/ 3281 h 10000"/>
                <a:gd name="connsiteX125" fmla="*/ 9020 w 9756"/>
                <a:gd name="connsiteY125" fmla="*/ 2941 h 10000"/>
                <a:gd name="connsiteX126" fmla="*/ 9123 w 9756"/>
                <a:gd name="connsiteY126" fmla="*/ 2341 h 10000"/>
                <a:gd name="connsiteX127" fmla="*/ 9136 w 9756"/>
                <a:gd name="connsiteY127" fmla="*/ 2341 h 10000"/>
                <a:gd name="connsiteX128" fmla="*/ 9264 w 9756"/>
                <a:gd name="connsiteY128" fmla="*/ 1557 h 10000"/>
                <a:gd name="connsiteX129" fmla="*/ 9264 w 9756"/>
                <a:gd name="connsiteY129" fmla="*/ 1557 h 10000"/>
                <a:gd name="connsiteX130" fmla="*/ 9432 w 9756"/>
                <a:gd name="connsiteY130" fmla="*/ 1281 h 10000"/>
                <a:gd name="connsiteX131" fmla="*/ 9535 w 9756"/>
                <a:gd name="connsiteY131" fmla="*/ 784 h 10000"/>
                <a:gd name="connsiteX132" fmla="*/ 9625 w 9756"/>
                <a:gd name="connsiteY132" fmla="*/ 412 h 10000"/>
                <a:gd name="connsiteX133" fmla="*/ 9625 w 9756"/>
                <a:gd name="connsiteY133" fmla="*/ 392 h 10000"/>
                <a:gd name="connsiteX134" fmla="*/ 9716 w 9756"/>
                <a:gd name="connsiteY134" fmla="*/ 34 h 10000"/>
                <a:gd name="connsiteX135" fmla="*/ 9729 w 9756"/>
                <a:gd name="connsiteY135" fmla="*/ 0 h 10000"/>
                <a:gd name="connsiteX136" fmla="*/ 9729 w 9756"/>
                <a:gd name="connsiteY136" fmla="*/ 0 h 10000"/>
                <a:gd name="connsiteX137" fmla="*/ 9729 w 9756"/>
                <a:gd name="connsiteY137" fmla="*/ 0 h 10000"/>
                <a:gd name="connsiteX138" fmla="*/ 9756 w 9756"/>
                <a:gd name="connsiteY138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5117 w 10000"/>
                <a:gd name="connsiteY75" fmla="*/ 5537 h 10000"/>
                <a:gd name="connsiteX76" fmla="*/ 5131 w 10000"/>
                <a:gd name="connsiteY76" fmla="*/ 5556 h 10000"/>
                <a:gd name="connsiteX77" fmla="*/ 4814 w 10000"/>
                <a:gd name="connsiteY77" fmla="*/ 6172 h 10000"/>
                <a:gd name="connsiteX78" fmla="*/ 5117 w 10000"/>
                <a:gd name="connsiteY78" fmla="*/ 6499 h 10000"/>
                <a:gd name="connsiteX79" fmla="*/ 6624 w 10000"/>
                <a:gd name="connsiteY79" fmla="*/ 6154 h 10000"/>
                <a:gd name="connsiteX80" fmla="*/ 6785 w 10000"/>
                <a:gd name="connsiteY80" fmla="*/ 5880 h 10000"/>
                <a:gd name="connsiteX81" fmla="*/ 6785 w 10000"/>
                <a:gd name="connsiteY81" fmla="*/ 5691 h 10000"/>
                <a:gd name="connsiteX82" fmla="*/ 6573 w 10000"/>
                <a:gd name="connsiteY82" fmla="*/ 4819 h 10000"/>
                <a:gd name="connsiteX83" fmla="*/ 6573 w 10000"/>
                <a:gd name="connsiteY83" fmla="*/ 4819 h 10000"/>
                <a:gd name="connsiteX84" fmla="*/ 6573 w 10000"/>
                <a:gd name="connsiteY84" fmla="*/ 4819 h 10000"/>
                <a:gd name="connsiteX85" fmla="*/ 6904 w 10000"/>
                <a:gd name="connsiteY85" fmla="*/ 4888 h 10000"/>
                <a:gd name="connsiteX86" fmla="*/ 6983 w 10000"/>
                <a:gd name="connsiteY86" fmla="*/ 4908 h 10000"/>
                <a:gd name="connsiteX87" fmla="*/ 6983 w 10000"/>
                <a:gd name="connsiteY87" fmla="*/ 4908 h 10000"/>
                <a:gd name="connsiteX88" fmla="*/ 7049 w 10000"/>
                <a:gd name="connsiteY88" fmla="*/ 5401 h 10000"/>
                <a:gd name="connsiteX89" fmla="*/ 7327 w 10000"/>
                <a:gd name="connsiteY89" fmla="*/ 5061 h 10000"/>
                <a:gd name="connsiteX90" fmla="*/ 7339 w 10000"/>
                <a:gd name="connsiteY90" fmla="*/ 5061 h 10000"/>
                <a:gd name="connsiteX91" fmla="*/ 7617 w 10000"/>
                <a:gd name="connsiteY91" fmla="*/ 5045 h 10000"/>
                <a:gd name="connsiteX92" fmla="*/ 7617 w 10000"/>
                <a:gd name="connsiteY92" fmla="*/ 5061 h 10000"/>
                <a:gd name="connsiteX93" fmla="*/ 7711 w 10000"/>
                <a:gd name="connsiteY93" fmla="*/ 5267 h 10000"/>
                <a:gd name="connsiteX94" fmla="*/ 7711 w 10000"/>
                <a:gd name="connsiteY94" fmla="*/ 5267 h 10000"/>
                <a:gd name="connsiteX95" fmla="*/ 7645 w 10000"/>
                <a:gd name="connsiteY95" fmla="*/ 5352 h 10000"/>
                <a:gd name="connsiteX96" fmla="*/ 7539 w 10000"/>
                <a:gd name="connsiteY96" fmla="*/ 5437 h 10000"/>
                <a:gd name="connsiteX97" fmla="*/ 7698 w 10000"/>
                <a:gd name="connsiteY97" fmla="*/ 5640 h 10000"/>
                <a:gd name="connsiteX98" fmla="*/ 8119 w 10000"/>
                <a:gd name="connsiteY98" fmla="*/ 5471 h 10000"/>
                <a:gd name="connsiteX99" fmla="*/ 8358 w 10000"/>
                <a:gd name="connsiteY99" fmla="*/ 5146 h 10000"/>
                <a:gd name="connsiteX100" fmla="*/ 8293 w 10000"/>
                <a:gd name="connsiteY100" fmla="*/ 4803 h 10000"/>
                <a:gd name="connsiteX101" fmla="*/ 8252 w 10000"/>
                <a:gd name="connsiteY101" fmla="*/ 4615 h 10000"/>
                <a:gd name="connsiteX102" fmla="*/ 8213 w 10000"/>
                <a:gd name="connsiteY102" fmla="*/ 4410 h 10000"/>
                <a:gd name="connsiteX103" fmla="*/ 8213 w 10000"/>
                <a:gd name="connsiteY103" fmla="*/ 4001 h 10000"/>
                <a:gd name="connsiteX104" fmla="*/ 8213 w 10000"/>
                <a:gd name="connsiteY104" fmla="*/ 3982 h 10000"/>
                <a:gd name="connsiteX105" fmla="*/ 8213 w 10000"/>
                <a:gd name="connsiteY105" fmla="*/ 3950 h 10000"/>
                <a:gd name="connsiteX106" fmla="*/ 8213 w 10000"/>
                <a:gd name="connsiteY106" fmla="*/ 3950 h 10000"/>
                <a:gd name="connsiteX107" fmla="*/ 8491 w 10000"/>
                <a:gd name="connsiteY107" fmla="*/ 3196 h 10000"/>
                <a:gd name="connsiteX108" fmla="*/ 8505 w 10000"/>
                <a:gd name="connsiteY108" fmla="*/ 3196 h 10000"/>
                <a:gd name="connsiteX109" fmla="*/ 8505 w 10000"/>
                <a:gd name="connsiteY109" fmla="*/ 3196 h 10000"/>
                <a:gd name="connsiteX110" fmla="*/ 8557 w 10000"/>
                <a:gd name="connsiteY110" fmla="*/ 3332 h 10000"/>
                <a:gd name="connsiteX111" fmla="*/ 8557 w 10000"/>
                <a:gd name="connsiteY111" fmla="*/ 3332 h 10000"/>
                <a:gd name="connsiteX112" fmla="*/ 8557 w 10000"/>
                <a:gd name="connsiteY112" fmla="*/ 3523 h 10000"/>
                <a:gd name="connsiteX113" fmla="*/ 8716 w 10000"/>
                <a:gd name="connsiteY113" fmla="*/ 4700 h 10000"/>
                <a:gd name="connsiteX114" fmla="*/ 8756 w 10000"/>
                <a:gd name="connsiteY114" fmla="*/ 4977 h 10000"/>
                <a:gd name="connsiteX115" fmla="*/ 8901 w 10000"/>
                <a:gd name="connsiteY115" fmla="*/ 4857 h 10000"/>
                <a:gd name="connsiteX116" fmla="*/ 8849 w 10000"/>
                <a:gd name="connsiteY116" fmla="*/ 3847 h 10000"/>
                <a:gd name="connsiteX117" fmla="*/ 8849 w 10000"/>
                <a:gd name="connsiteY117" fmla="*/ 3829 h 10000"/>
                <a:gd name="connsiteX118" fmla="*/ 8849 w 10000"/>
                <a:gd name="connsiteY118" fmla="*/ 3847 h 10000"/>
                <a:gd name="connsiteX119" fmla="*/ 9021 w 10000"/>
                <a:gd name="connsiteY119" fmla="*/ 4477 h 10000"/>
                <a:gd name="connsiteX120" fmla="*/ 9126 w 10000"/>
                <a:gd name="connsiteY120" fmla="*/ 4803 h 10000"/>
                <a:gd name="connsiteX121" fmla="*/ 9165 w 10000"/>
                <a:gd name="connsiteY121" fmla="*/ 3950 h 10000"/>
                <a:gd name="connsiteX122" fmla="*/ 9099 w 10000"/>
                <a:gd name="connsiteY122" fmla="*/ 3281 h 10000"/>
                <a:gd name="connsiteX123" fmla="*/ 9099 w 10000"/>
                <a:gd name="connsiteY123" fmla="*/ 3281 h 10000"/>
                <a:gd name="connsiteX124" fmla="*/ 9246 w 10000"/>
                <a:gd name="connsiteY124" fmla="*/ 2941 h 10000"/>
                <a:gd name="connsiteX125" fmla="*/ 9351 w 10000"/>
                <a:gd name="connsiteY125" fmla="*/ 2341 h 10000"/>
                <a:gd name="connsiteX126" fmla="*/ 9364 w 10000"/>
                <a:gd name="connsiteY126" fmla="*/ 2341 h 10000"/>
                <a:gd name="connsiteX127" fmla="*/ 9496 w 10000"/>
                <a:gd name="connsiteY127" fmla="*/ 1557 h 10000"/>
                <a:gd name="connsiteX128" fmla="*/ 9496 w 10000"/>
                <a:gd name="connsiteY128" fmla="*/ 1557 h 10000"/>
                <a:gd name="connsiteX129" fmla="*/ 9668 w 10000"/>
                <a:gd name="connsiteY129" fmla="*/ 1281 h 10000"/>
                <a:gd name="connsiteX130" fmla="*/ 9773 w 10000"/>
                <a:gd name="connsiteY130" fmla="*/ 784 h 10000"/>
                <a:gd name="connsiteX131" fmla="*/ 9866 w 10000"/>
                <a:gd name="connsiteY131" fmla="*/ 412 h 10000"/>
                <a:gd name="connsiteX132" fmla="*/ 9866 w 10000"/>
                <a:gd name="connsiteY132" fmla="*/ 392 h 10000"/>
                <a:gd name="connsiteX133" fmla="*/ 9959 w 10000"/>
                <a:gd name="connsiteY133" fmla="*/ 34 h 10000"/>
                <a:gd name="connsiteX134" fmla="*/ 9972 w 10000"/>
                <a:gd name="connsiteY134" fmla="*/ 0 h 10000"/>
                <a:gd name="connsiteX135" fmla="*/ 9972 w 10000"/>
                <a:gd name="connsiteY135" fmla="*/ 0 h 10000"/>
                <a:gd name="connsiteX136" fmla="*/ 9972 w 10000"/>
                <a:gd name="connsiteY136" fmla="*/ 0 h 10000"/>
                <a:gd name="connsiteX137" fmla="*/ 10000 w 10000"/>
                <a:gd name="connsiteY137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5117 w 10000"/>
                <a:gd name="connsiteY75" fmla="*/ 5537 h 10000"/>
                <a:gd name="connsiteX76" fmla="*/ 4814 w 10000"/>
                <a:gd name="connsiteY76" fmla="*/ 6172 h 10000"/>
                <a:gd name="connsiteX77" fmla="*/ 5117 w 10000"/>
                <a:gd name="connsiteY77" fmla="*/ 6499 h 10000"/>
                <a:gd name="connsiteX78" fmla="*/ 6624 w 10000"/>
                <a:gd name="connsiteY78" fmla="*/ 6154 h 10000"/>
                <a:gd name="connsiteX79" fmla="*/ 6785 w 10000"/>
                <a:gd name="connsiteY79" fmla="*/ 5880 h 10000"/>
                <a:gd name="connsiteX80" fmla="*/ 6785 w 10000"/>
                <a:gd name="connsiteY80" fmla="*/ 5691 h 10000"/>
                <a:gd name="connsiteX81" fmla="*/ 6573 w 10000"/>
                <a:gd name="connsiteY81" fmla="*/ 4819 h 10000"/>
                <a:gd name="connsiteX82" fmla="*/ 6573 w 10000"/>
                <a:gd name="connsiteY82" fmla="*/ 4819 h 10000"/>
                <a:gd name="connsiteX83" fmla="*/ 6573 w 10000"/>
                <a:gd name="connsiteY83" fmla="*/ 4819 h 10000"/>
                <a:gd name="connsiteX84" fmla="*/ 6904 w 10000"/>
                <a:gd name="connsiteY84" fmla="*/ 4888 h 10000"/>
                <a:gd name="connsiteX85" fmla="*/ 6983 w 10000"/>
                <a:gd name="connsiteY85" fmla="*/ 4908 h 10000"/>
                <a:gd name="connsiteX86" fmla="*/ 6983 w 10000"/>
                <a:gd name="connsiteY86" fmla="*/ 4908 h 10000"/>
                <a:gd name="connsiteX87" fmla="*/ 7049 w 10000"/>
                <a:gd name="connsiteY87" fmla="*/ 5401 h 10000"/>
                <a:gd name="connsiteX88" fmla="*/ 7327 w 10000"/>
                <a:gd name="connsiteY88" fmla="*/ 5061 h 10000"/>
                <a:gd name="connsiteX89" fmla="*/ 7339 w 10000"/>
                <a:gd name="connsiteY89" fmla="*/ 5061 h 10000"/>
                <a:gd name="connsiteX90" fmla="*/ 7617 w 10000"/>
                <a:gd name="connsiteY90" fmla="*/ 5045 h 10000"/>
                <a:gd name="connsiteX91" fmla="*/ 7617 w 10000"/>
                <a:gd name="connsiteY91" fmla="*/ 5061 h 10000"/>
                <a:gd name="connsiteX92" fmla="*/ 7711 w 10000"/>
                <a:gd name="connsiteY92" fmla="*/ 5267 h 10000"/>
                <a:gd name="connsiteX93" fmla="*/ 7711 w 10000"/>
                <a:gd name="connsiteY93" fmla="*/ 5267 h 10000"/>
                <a:gd name="connsiteX94" fmla="*/ 7645 w 10000"/>
                <a:gd name="connsiteY94" fmla="*/ 5352 h 10000"/>
                <a:gd name="connsiteX95" fmla="*/ 7539 w 10000"/>
                <a:gd name="connsiteY95" fmla="*/ 5437 h 10000"/>
                <a:gd name="connsiteX96" fmla="*/ 7698 w 10000"/>
                <a:gd name="connsiteY96" fmla="*/ 5640 h 10000"/>
                <a:gd name="connsiteX97" fmla="*/ 8119 w 10000"/>
                <a:gd name="connsiteY97" fmla="*/ 5471 h 10000"/>
                <a:gd name="connsiteX98" fmla="*/ 8358 w 10000"/>
                <a:gd name="connsiteY98" fmla="*/ 5146 h 10000"/>
                <a:gd name="connsiteX99" fmla="*/ 8293 w 10000"/>
                <a:gd name="connsiteY99" fmla="*/ 4803 h 10000"/>
                <a:gd name="connsiteX100" fmla="*/ 8252 w 10000"/>
                <a:gd name="connsiteY100" fmla="*/ 4615 h 10000"/>
                <a:gd name="connsiteX101" fmla="*/ 8213 w 10000"/>
                <a:gd name="connsiteY101" fmla="*/ 4410 h 10000"/>
                <a:gd name="connsiteX102" fmla="*/ 8213 w 10000"/>
                <a:gd name="connsiteY102" fmla="*/ 4001 h 10000"/>
                <a:gd name="connsiteX103" fmla="*/ 8213 w 10000"/>
                <a:gd name="connsiteY103" fmla="*/ 3982 h 10000"/>
                <a:gd name="connsiteX104" fmla="*/ 8213 w 10000"/>
                <a:gd name="connsiteY104" fmla="*/ 3950 h 10000"/>
                <a:gd name="connsiteX105" fmla="*/ 8213 w 10000"/>
                <a:gd name="connsiteY105" fmla="*/ 3950 h 10000"/>
                <a:gd name="connsiteX106" fmla="*/ 8491 w 10000"/>
                <a:gd name="connsiteY106" fmla="*/ 3196 h 10000"/>
                <a:gd name="connsiteX107" fmla="*/ 8505 w 10000"/>
                <a:gd name="connsiteY107" fmla="*/ 3196 h 10000"/>
                <a:gd name="connsiteX108" fmla="*/ 8505 w 10000"/>
                <a:gd name="connsiteY108" fmla="*/ 3196 h 10000"/>
                <a:gd name="connsiteX109" fmla="*/ 8557 w 10000"/>
                <a:gd name="connsiteY109" fmla="*/ 3332 h 10000"/>
                <a:gd name="connsiteX110" fmla="*/ 8557 w 10000"/>
                <a:gd name="connsiteY110" fmla="*/ 3332 h 10000"/>
                <a:gd name="connsiteX111" fmla="*/ 8557 w 10000"/>
                <a:gd name="connsiteY111" fmla="*/ 3523 h 10000"/>
                <a:gd name="connsiteX112" fmla="*/ 8716 w 10000"/>
                <a:gd name="connsiteY112" fmla="*/ 4700 h 10000"/>
                <a:gd name="connsiteX113" fmla="*/ 8756 w 10000"/>
                <a:gd name="connsiteY113" fmla="*/ 4977 h 10000"/>
                <a:gd name="connsiteX114" fmla="*/ 8901 w 10000"/>
                <a:gd name="connsiteY114" fmla="*/ 4857 h 10000"/>
                <a:gd name="connsiteX115" fmla="*/ 8849 w 10000"/>
                <a:gd name="connsiteY115" fmla="*/ 3847 h 10000"/>
                <a:gd name="connsiteX116" fmla="*/ 8849 w 10000"/>
                <a:gd name="connsiteY116" fmla="*/ 3829 h 10000"/>
                <a:gd name="connsiteX117" fmla="*/ 8849 w 10000"/>
                <a:gd name="connsiteY117" fmla="*/ 3847 h 10000"/>
                <a:gd name="connsiteX118" fmla="*/ 9021 w 10000"/>
                <a:gd name="connsiteY118" fmla="*/ 4477 h 10000"/>
                <a:gd name="connsiteX119" fmla="*/ 9126 w 10000"/>
                <a:gd name="connsiteY119" fmla="*/ 4803 h 10000"/>
                <a:gd name="connsiteX120" fmla="*/ 9165 w 10000"/>
                <a:gd name="connsiteY120" fmla="*/ 3950 h 10000"/>
                <a:gd name="connsiteX121" fmla="*/ 9099 w 10000"/>
                <a:gd name="connsiteY121" fmla="*/ 3281 h 10000"/>
                <a:gd name="connsiteX122" fmla="*/ 9099 w 10000"/>
                <a:gd name="connsiteY122" fmla="*/ 3281 h 10000"/>
                <a:gd name="connsiteX123" fmla="*/ 9246 w 10000"/>
                <a:gd name="connsiteY123" fmla="*/ 2941 h 10000"/>
                <a:gd name="connsiteX124" fmla="*/ 9351 w 10000"/>
                <a:gd name="connsiteY124" fmla="*/ 2341 h 10000"/>
                <a:gd name="connsiteX125" fmla="*/ 9364 w 10000"/>
                <a:gd name="connsiteY125" fmla="*/ 2341 h 10000"/>
                <a:gd name="connsiteX126" fmla="*/ 9496 w 10000"/>
                <a:gd name="connsiteY126" fmla="*/ 1557 h 10000"/>
                <a:gd name="connsiteX127" fmla="*/ 9496 w 10000"/>
                <a:gd name="connsiteY127" fmla="*/ 1557 h 10000"/>
                <a:gd name="connsiteX128" fmla="*/ 9668 w 10000"/>
                <a:gd name="connsiteY128" fmla="*/ 1281 h 10000"/>
                <a:gd name="connsiteX129" fmla="*/ 9773 w 10000"/>
                <a:gd name="connsiteY129" fmla="*/ 784 h 10000"/>
                <a:gd name="connsiteX130" fmla="*/ 9866 w 10000"/>
                <a:gd name="connsiteY130" fmla="*/ 412 h 10000"/>
                <a:gd name="connsiteX131" fmla="*/ 9866 w 10000"/>
                <a:gd name="connsiteY131" fmla="*/ 392 h 10000"/>
                <a:gd name="connsiteX132" fmla="*/ 9959 w 10000"/>
                <a:gd name="connsiteY132" fmla="*/ 34 h 10000"/>
                <a:gd name="connsiteX133" fmla="*/ 9972 w 10000"/>
                <a:gd name="connsiteY133" fmla="*/ 0 h 10000"/>
                <a:gd name="connsiteX134" fmla="*/ 9972 w 10000"/>
                <a:gd name="connsiteY134" fmla="*/ 0 h 10000"/>
                <a:gd name="connsiteX135" fmla="*/ 9972 w 10000"/>
                <a:gd name="connsiteY135" fmla="*/ 0 h 10000"/>
                <a:gd name="connsiteX136" fmla="*/ 10000 w 10000"/>
                <a:gd name="connsiteY136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5117 w 10000"/>
                <a:gd name="connsiteY75" fmla="*/ 5537 h 10000"/>
                <a:gd name="connsiteX76" fmla="*/ 5117 w 10000"/>
                <a:gd name="connsiteY76" fmla="*/ 6499 h 10000"/>
                <a:gd name="connsiteX77" fmla="*/ 6624 w 10000"/>
                <a:gd name="connsiteY77" fmla="*/ 6154 h 10000"/>
                <a:gd name="connsiteX78" fmla="*/ 6785 w 10000"/>
                <a:gd name="connsiteY78" fmla="*/ 5880 h 10000"/>
                <a:gd name="connsiteX79" fmla="*/ 6785 w 10000"/>
                <a:gd name="connsiteY79" fmla="*/ 5691 h 10000"/>
                <a:gd name="connsiteX80" fmla="*/ 6573 w 10000"/>
                <a:gd name="connsiteY80" fmla="*/ 4819 h 10000"/>
                <a:gd name="connsiteX81" fmla="*/ 6573 w 10000"/>
                <a:gd name="connsiteY81" fmla="*/ 4819 h 10000"/>
                <a:gd name="connsiteX82" fmla="*/ 6573 w 10000"/>
                <a:gd name="connsiteY82" fmla="*/ 4819 h 10000"/>
                <a:gd name="connsiteX83" fmla="*/ 6904 w 10000"/>
                <a:gd name="connsiteY83" fmla="*/ 4888 h 10000"/>
                <a:gd name="connsiteX84" fmla="*/ 6983 w 10000"/>
                <a:gd name="connsiteY84" fmla="*/ 4908 h 10000"/>
                <a:gd name="connsiteX85" fmla="*/ 6983 w 10000"/>
                <a:gd name="connsiteY85" fmla="*/ 4908 h 10000"/>
                <a:gd name="connsiteX86" fmla="*/ 7049 w 10000"/>
                <a:gd name="connsiteY86" fmla="*/ 5401 h 10000"/>
                <a:gd name="connsiteX87" fmla="*/ 7327 w 10000"/>
                <a:gd name="connsiteY87" fmla="*/ 5061 h 10000"/>
                <a:gd name="connsiteX88" fmla="*/ 7339 w 10000"/>
                <a:gd name="connsiteY88" fmla="*/ 5061 h 10000"/>
                <a:gd name="connsiteX89" fmla="*/ 7617 w 10000"/>
                <a:gd name="connsiteY89" fmla="*/ 5045 h 10000"/>
                <a:gd name="connsiteX90" fmla="*/ 7617 w 10000"/>
                <a:gd name="connsiteY90" fmla="*/ 5061 h 10000"/>
                <a:gd name="connsiteX91" fmla="*/ 7711 w 10000"/>
                <a:gd name="connsiteY91" fmla="*/ 5267 h 10000"/>
                <a:gd name="connsiteX92" fmla="*/ 7711 w 10000"/>
                <a:gd name="connsiteY92" fmla="*/ 5267 h 10000"/>
                <a:gd name="connsiteX93" fmla="*/ 7645 w 10000"/>
                <a:gd name="connsiteY93" fmla="*/ 5352 h 10000"/>
                <a:gd name="connsiteX94" fmla="*/ 7539 w 10000"/>
                <a:gd name="connsiteY94" fmla="*/ 5437 h 10000"/>
                <a:gd name="connsiteX95" fmla="*/ 7698 w 10000"/>
                <a:gd name="connsiteY95" fmla="*/ 5640 h 10000"/>
                <a:gd name="connsiteX96" fmla="*/ 8119 w 10000"/>
                <a:gd name="connsiteY96" fmla="*/ 5471 h 10000"/>
                <a:gd name="connsiteX97" fmla="*/ 8358 w 10000"/>
                <a:gd name="connsiteY97" fmla="*/ 5146 h 10000"/>
                <a:gd name="connsiteX98" fmla="*/ 8293 w 10000"/>
                <a:gd name="connsiteY98" fmla="*/ 4803 h 10000"/>
                <a:gd name="connsiteX99" fmla="*/ 8252 w 10000"/>
                <a:gd name="connsiteY99" fmla="*/ 4615 h 10000"/>
                <a:gd name="connsiteX100" fmla="*/ 8213 w 10000"/>
                <a:gd name="connsiteY100" fmla="*/ 4410 h 10000"/>
                <a:gd name="connsiteX101" fmla="*/ 8213 w 10000"/>
                <a:gd name="connsiteY101" fmla="*/ 4001 h 10000"/>
                <a:gd name="connsiteX102" fmla="*/ 8213 w 10000"/>
                <a:gd name="connsiteY102" fmla="*/ 3982 h 10000"/>
                <a:gd name="connsiteX103" fmla="*/ 8213 w 10000"/>
                <a:gd name="connsiteY103" fmla="*/ 3950 h 10000"/>
                <a:gd name="connsiteX104" fmla="*/ 8213 w 10000"/>
                <a:gd name="connsiteY104" fmla="*/ 3950 h 10000"/>
                <a:gd name="connsiteX105" fmla="*/ 8491 w 10000"/>
                <a:gd name="connsiteY105" fmla="*/ 3196 h 10000"/>
                <a:gd name="connsiteX106" fmla="*/ 8505 w 10000"/>
                <a:gd name="connsiteY106" fmla="*/ 3196 h 10000"/>
                <a:gd name="connsiteX107" fmla="*/ 8505 w 10000"/>
                <a:gd name="connsiteY107" fmla="*/ 3196 h 10000"/>
                <a:gd name="connsiteX108" fmla="*/ 8557 w 10000"/>
                <a:gd name="connsiteY108" fmla="*/ 3332 h 10000"/>
                <a:gd name="connsiteX109" fmla="*/ 8557 w 10000"/>
                <a:gd name="connsiteY109" fmla="*/ 3332 h 10000"/>
                <a:gd name="connsiteX110" fmla="*/ 8557 w 10000"/>
                <a:gd name="connsiteY110" fmla="*/ 3523 h 10000"/>
                <a:gd name="connsiteX111" fmla="*/ 8716 w 10000"/>
                <a:gd name="connsiteY111" fmla="*/ 4700 h 10000"/>
                <a:gd name="connsiteX112" fmla="*/ 8756 w 10000"/>
                <a:gd name="connsiteY112" fmla="*/ 4977 h 10000"/>
                <a:gd name="connsiteX113" fmla="*/ 8901 w 10000"/>
                <a:gd name="connsiteY113" fmla="*/ 4857 h 10000"/>
                <a:gd name="connsiteX114" fmla="*/ 8849 w 10000"/>
                <a:gd name="connsiteY114" fmla="*/ 3847 h 10000"/>
                <a:gd name="connsiteX115" fmla="*/ 8849 w 10000"/>
                <a:gd name="connsiteY115" fmla="*/ 3829 h 10000"/>
                <a:gd name="connsiteX116" fmla="*/ 8849 w 10000"/>
                <a:gd name="connsiteY116" fmla="*/ 3847 h 10000"/>
                <a:gd name="connsiteX117" fmla="*/ 9021 w 10000"/>
                <a:gd name="connsiteY117" fmla="*/ 4477 h 10000"/>
                <a:gd name="connsiteX118" fmla="*/ 9126 w 10000"/>
                <a:gd name="connsiteY118" fmla="*/ 4803 h 10000"/>
                <a:gd name="connsiteX119" fmla="*/ 9165 w 10000"/>
                <a:gd name="connsiteY119" fmla="*/ 3950 h 10000"/>
                <a:gd name="connsiteX120" fmla="*/ 9099 w 10000"/>
                <a:gd name="connsiteY120" fmla="*/ 3281 h 10000"/>
                <a:gd name="connsiteX121" fmla="*/ 9099 w 10000"/>
                <a:gd name="connsiteY121" fmla="*/ 3281 h 10000"/>
                <a:gd name="connsiteX122" fmla="*/ 9246 w 10000"/>
                <a:gd name="connsiteY122" fmla="*/ 2941 h 10000"/>
                <a:gd name="connsiteX123" fmla="*/ 9351 w 10000"/>
                <a:gd name="connsiteY123" fmla="*/ 2341 h 10000"/>
                <a:gd name="connsiteX124" fmla="*/ 9364 w 10000"/>
                <a:gd name="connsiteY124" fmla="*/ 2341 h 10000"/>
                <a:gd name="connsiteX125" fmla="*/ 9496 w 10000"/>
                <a:gd name="connsiteY125" fmla="*/ 1557 h 10000"/>
                <a:gd name="connsiteX126" fmla="*/ 9496 w 10000"/>
                <a:gd name="connsiteY126" fmla="*/ 1557 h 10000"/>
                <a:gd name="connsiteX127" fmla="*/ 9668 w 10000"/>
                <a:gd name="connsiteY127" fmla="*/ 1281 h 10000"/>
                <a:gd name="connsiteX128" fmla="*/ 9773 w 10000"/>
                <a:gd name="connsiteY128" fmla="*/ 784 h 10000"/>
                <a:gd name="connsiteX129" fmla="*/ 9866 w 10000"/>
                <a:gd name="connsiteY129" fmla="*/ 412 h 10000"/>
                <a:gd name="connsiteX130" fmla="*/ 9866 w 10000"/>
                <a:gd name="connsiteY130" fmla="*/ 392 h 10000"/>
                <a:gd name="connsiteX131" fmla="*/ 9959 w 10000"/>
                <a:gd name="connsiteY131" fmla="*/ 34 h 10000"/>
                <a:gd name="connsiteX132" fmla="*/ 9972 w 10000"/>
                <a:gd name="connsiteY132" fmla="*/ 0 h 10000"/>
                <a:gd name="connsiteX133" fmla="*/ 9972 w 10000"/>
                <a:gd name="connsiteY133" fmla="*/ 0 h 10000"/>
                <a:gd name="connsiteX134" fmla="*/ 9972 w 10000"/>
                <a:gd name="connsiteY134" fmla="*/ 0 h 10000"/>
                <a:gd name="connsiteX135" fmla="*/ 10000 w 10000"/>
                <a:gd name="connsiteY135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5117 w 10000"/>
                <a:gd name="connsiteY75" fmla="*/ 6499 h 10000"/>
                <a:gd name="connsiteX76" fmla="*/ 6624 w 10000"/>
                <a:gd name="connsiteY76" fmla="*/ 6154 h 10000"/>
                <a:gd name="connsiteX77" fmla="*/ 6785 w 10000"/>
                <a:gd name="connsiteY77" fmla="*/ 5880 h 10000"/>
                <a:gd name="connsiteX78" fmla="*/ 6785 w 10000"/>
                <a:gd name="connsiteY78" fmla="*/ 5691 h 10000"/>
                <a:gd name="connsiteX79" fmla="*/ 6573 w 10000"/>
                <a:gd name="connsiteY79" fmla="*/ 4819 h 10000"/>
                <a:gd name="connsiteX80" fmla="*/ 6573 w 10000"/>
                <a:gd name="connsiteY80" fmla="*/ 4819 h 10000"/>
                <a:gd name="connsiteX81" fmla="*/ 6573 w 10000"/>
                <a:gd name="connsiteY81" fmla="*/ 4819 h 10000"/>
                <a:gd name="connsiteX82" fmla="*/ 6904 w 10000"/>
                <a:gd name="connsiteY82" fmla="*/ 4888 h 10000"/>
                <a:gd name="connsiteX83" fmla="*/ 6983 w 10000"/>
                <a:gd name="connsiteY83" fmla="*/ 4908 h 10000"/>
                <a:gd name="connsiteX84" fmla="*/ 6983 w 10000"/>
                <a:gd name="connsiteY84" fmla="*/ 4908 h 10000"/>
                <a:gd name="connsiteX85" fmla="*/ 7049 w 10000"/>
                <a:gd name="connsiteY85" fmla="*/ 5401 h 10000"/>
                <a:gd name="connsiteX86" fmla="*/ 7327 w 10000"/>
                <a:gd name="connsiteY86" fmla="*/ 5061 h 10000"/>
                <a:gd name="connsiteX87" fmla="*/ 7339 w 10000"/>
                <a:gd name="connsiteY87" fmla="*/ 5061 h 10000"/>
                <a:gd name="connsiteX88" fmla="*/ 7617 w 10000"/>
                <a:gd name="connsiteY88" fmla="*/ 5045 h 10000"/>
                <a:gd name="connsiteX89" fmla="*/ 7617 w 10000"/>
                <a:gd name="connsiteY89" fmla="*/ 5061 h 10000"/>
                <a:gd name="connsiteX90" fmla="*/ 7711 w 10000"/>
                <a:gd name="connsiteY90" fmla="*/ 5267 h 10000"/>
                <a:gd name="connsiteX91" fmla="*/ 7711 w 10000"/>
                <a:gd name="connsiteY91" fmla="*/ 5267 h 10000"/>
                <a:gd name="connsiteX92" fmla="*/ 7645 w 10000"/>
                <a:gd name="connsiteY92" fmla="*/ 5352 h 10000"/>
                <a:gd name="connsiteX93" fmla="*/ 7539 w 10000"/>
                <a:gd name="connsiteY93" fmla="*/ 5437 h 10000"/>
                <a:gd name="connsiteX94" fmla="*/ 7698 w 10000"/>
                <a:gd name="connsiteY94" fmla="*/ 5640 h 10000"/>
                <a:gd name="connsiteX95" fmla="*/ 8119 w 10000"/>
                <a:gd name="connsiteY95" fmla="*/ 5471 h 10000"/>
                <a:gd name="connsiteX96" fmla="*/ 8358 w 10000"/>
                <a:gd name="connsiteY96" fmla="*/ 5146 h 10000"/>
                <a:gd name="connsiteX97" fmla="*/ 8293 w 10000"/>
                <a:gd name="connsiteY97" fmla="*/ 4803 h 10000"/>
                <a:gd name="connsiteX98" fmla="*/ 8252 w 10000"/>
                <a:gd name="connsiteY98" fmla="*/ 4615 h 10000"/>
                <a:gd name="connsiteX99" fmla="*/ 8213 w 10000"/>
                <a:gd name="connsiteY99" fmla="*/ 4410 h 10000"/>
                <a:gd name="connsiteX100" fmla="*/ 8213 w 10000"/>
                <a:gd name="connsiteY100" fmla="*/ 4001 h 10000"/>
                <a:gd name="connsiteX101" fmla="*/ 8213 w 10000"/>
                <a:gd name="connsiteY101" fmla="*/ 3982 h 10000"/>
                <a:gd name="connsiteX102" fmla="*/ 8213 w 10000"/>
                <a:gd name="connsiteY102" fmla="*/ 3950 h 10000"/>
                <a:gd name="connsiteX103" fmla="*/ 8213 w 10000"/>
                <a:gd name="connsiteY103" fmla="*/ 3950 h 10000"/>
                <a:gd name="connsiteX104" fmla="*/ 8491 w 10000"/>
                <a:gd name="connsiteY104" fmla="*/ 3196 h 10000"/>
                <a:gd name="connsiteX105" fmla="*/ 8505 w 10000"/>
                <a:gd name="connsiteY105" fmla="*/ 3196 h 10000"/>
                <a:gd name="connsiteX106" fmla="*/ 8505 w 10000"/>
                <a:gd name="connsiteY106" fmla="*/ 3196 h 10000"/>
                <a:gd name="connsiteX107" fmla="*/ 8557 w 10000"/>
                <a:gd name="connsiteY107" fmla="*/ 3332 h 10000"/>
                <a:gd name="connsiteX108" fmla="*/ 8557 w 10000"/>
                <a:gd name="connsiteY108" fmla="*/ 3332 h 10000"/>
                <a:gd name="connsiteX109" fmla="*/ 8557 w 10000"/>
                <a:gd name="connsiteY109" fmla="*/ 3523 h 10000"/>
                <a:gd name="connsiteX110" fmla="*/ 8716 w 10000"/>
                <a:gd name="connsiteY110" fmla="*/ 4700 h 10000"/>
                <a:gd name="connsiteX111" fmla="*/ 8756 w 10000"/>
                <a:gd name="connsiteY111" fmla="*/ 4977 h 10000"/>
                <a:gd name="connsiteX112" fmla="*/ 8901 w 10000"/>
                <a:gd name="connsiteY112" fmla="*/ 4857 h 10000"/>
                <a:gd name="connsiteX113" fmla="*/ 8849 w 10000"/>
                <a:gd name="connsiteY113" fmla="*/ 3847 h 10000"/>
                <a:gd name="connsiteX114" fmla="*/ 8849 w 10000"/>
                <a:gd name="connsiteY114" fmla="*/ 3829 h 10000"/>
                <a:gd name="connsiteX115" fmla="*/ 8849 w 10000"/>
                <a:gd name="connsiteY115" fmla="*/ 3847 h 10000"/>
                <a:gd name="connsiteX116" fmla="*/ 9021 w 10000"/>
                <a:gd name="connsiteY116" fmla="*/ 4477 h 10000"/>
                <a:gd name="connsiteX117" fmla="*/ 9126 w 10000"/>
                <a:gd name="connsiteY117" fmla="*/ 4803 h 10000"/>
                <a:gd name="connsiteX118" fmla="*/ 9165 w 10000"/>
                <a:gd name="connsiteY118" fmla="*/ 3950 h 10000"/>
                <a:gd name="connsiteX119" fmla="*/ 9099 w 10000"/>
                <a:gd name="connsiteY119" fmla="*/ 3281 h 10000"/>
                <a:gd name="connsiteX120" fmla="*/ 9099 w 10000"/>
                <a:gd name="connsiteY120" fmla="*/ 3281 h 10000"/>
                <a:gd name="connsiteX121" fmla="*/ 9246 w 10000"/>
                <a:gd name="connsiteY121" fmla="*/ 2941 h 10000"/>
                <a:gd name="connsiteX122" fmla="*/ 9351 w 10000"/>
                <a:gd name="connsiteY122" fmla="*/ 2341 h 10000"/>
                <a:gd name="connsiteX123" fmla="*/ 9364 w 10000"/>
                <a:gd name="connsiteY123" fmla="*/ 2341 h 10000"/>
                <a:gd name="connsiteX124" fmla="*/ 9496 w 10000"/>
                <a:gd name="connsiteY124" fmla="*/ 1557 h 10000"/>
                <a:gd name="connsiteX125" fmla="*/ 9496 w 10000"/>
                <a:gd name="connsiteY125" fmla="*/ 1557 h 10000"/>
                <a:gd name="connsiteX126" fmla="*/ 9668 w 10000"/>
                <a:gd name="connsiteY126" fmla="*/ 1281 h 10000"/>
                <a:gd name="connsiteX127" fmla="*/ 9773 w 10000"/>
                <a:gd name="connsiteY127" fmla="*/ 784 h 10000"/>
                <a:gd name="connsiteX128" fmla="*/ 9866 w 10000"/>
                <a:gd name="connsiteY128" fmla="*/ 412 h 10000"/>
                <a:gd name="connsiteX129" fmla="*/ 9866 w 10000"/>
                <a:gd name="connsiteY129" fmla="*/ 392 h 10000"/>
                <a:gd name="connsiteX130" fmla="*/ 9959 w 10000"/>
                <a:gd name="connsiteY130" fmla="*/ 34 h 10000"/>
                <a:gd name="connsiteX131" fmla="*/ 9972 w 10000"/>
                <a:gd name="connsiteY131" fmla="*/ 0 h 10000"/>
                <a:gd name="connsiteX132" fmla="*/ 9972 w 10000"/>
                <a:gd name="connsiteY132" fmla="*/ 0 h 10000"/>
                <a:gd name="connsiteX133" fmla="*/ 9972 w 10000"/>
                <a:gd name="connsiteY133" fmla="*/ 0 h 10000"/>
                <a:gd name="connsiteX134" fmla="*/ 10000 w 10000"/>
                <a:gd name="connsiteY134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624 w 10000"/>
                <a:gd name="connsiteY75" fmla="*/ 6154 h 10000"/>
                <a:gd name="connsiteX76" fmla="*/ 6785 w 10000"/>
                <a:gd name="connsiteY76" fmla="*/ 5880 h 10000"/>
                <a:gd name="connsiteX77" fmla="*/ 6785 w 10000"/>
                <a:gd name="connsiteY77" fmla="*/ 5691 h 10000"/>
                <a:gd name="connsiteX78" fmla="*/ 6573 w 10000"/>
                <a:gd name="connsiteY78" fmla="*/ 4819 h 10000"/>
                <a:gd name="connsiteX79" fmla="*/ 6573 w 10000"/>
                <a:gd name="connsiteY79" fmla="*/ 4819 h 10000"/>
                <a:gd name="connsiteX80" fmla="*/ 6573 w 10000"/>
                <a:gd name="connsiteY80" fmla="*/ 4819 h 10000"/>
                <a:gd name="connsiteX81" fmla="*/ 6904 w 10000"/>
                <a:gd name="connsiteY81" fmla="*/ 4888 h 10000"/>
                <a:gd name="connsiteX82" fmla="*/ 6983 w 10000"/>
                <a:gd name="connsiteY82" fmla="*/ 4908 h 10000"/>
                <a:gd name="connsiteX83" fmla="*/ 6983 w 10000"/>
                <a:gd name="connsiteY83" fmla="*/ 4908 h 10000"/>
                <a:gd name="connsiteX84" fmla="*/ 7049 w 10000"/>
                <a:gd name="connsiteY84" fmla="*/ 5401 h 10000"/>
                <a:gd name="connsiteX85" fmla="*/ 7327 w 10000"/>
                <a:gd name="connsiteY85" fmla="*/ 5061 h 10000"/>
                <a:gd name="connsiteX86" fmla="*/ 7339 w 10000"/>
                <a:gd name="connsiteY86" fmla="*/ 5061 h 10000"/>
                <a:gd name="connsiteX87" fmla="*/ 7617 w 10000"/>
                <a:gd name="connsiteY87" fmla="*/ 5045 h 10000"/>
                <a:gd name="connsiteX88" fmla="*/ 7617 w 10000"/>
                <a:gd name="connsiteY88" fmla="*/ 5061 h 10000"/>
                <a:gd name="connsiteX89" fmla="*/ 7711 w 10000"/>
                <a:gd name="connsiteY89" fmla="*/ 5267 h 10000"/>
                <a:gd name="connsiteX90" fmla="*/ 7711 w 10000"/>
                <a:gd name="connsiteY90" fmla="*/ 5267 h 10000"/>
                <a:gd name="connsiteX91" fmla="*/ 7645 w 10000"/>
                <a:gd name="connsiteY91" fmla="*/ 5352 h 10000"/>
                <a:gd name="connsiteX92" fmla="*/ 7539 w 10000"/>
                <a:gd name="connsiteY92" fmla="*/ 5437 h 10000"/>
                <a:gd name="connsiteX93" fmla="*/ 7698 w 10000"/>
                <a:gd name="connsiteY93" fmla="*/ 5640 h 10000"/>
                <a:gd name="connsiteX94" fmla="*/ 8119 w 10000"/>
                <a:gd name="connsiteY94" fmla="*/ 5471 h 10000"/>
                <a:gd name="connsiteX95" fmla="*/ 8358 w 10000"/>
                <a:gd name="connsiteY95" fmla="*/ 5146 h 10000"/>
                <a:gd name="connsiteX96" fmla="*/ 8293 w 10000"/>
                <a:gd name="connsiteY96" fmla="*/ 4803 h 10000"/>
                <a:gd name="connsiteX97" fmla="*/ 8252 w 10000"/>
                <a:gd name="connsiteY97" fmla="*/ 4615 h 10000"/>
                <a:gd name="connsiteX98" fmla="*/ 8213 w 10000"/>
                <a:gd name="connsiteY98" fmla="*/ 4410 h 10000"/>
                <a:gd name="connsiteX99" fmla="*/ 8213 w 10000"/>
                <a:gd name="connsiteY99" fmla="*/ 4001 h 10000"/>
                <a:gd name="connsiteX100" fmla="*/ 8213 w 10000"/>
                <a:gd name="connsiteY100" fmla="*/ 3982 h 10000"/>
                <a:gd name="connsiteX101" fmla="*/ 8213 w 10000"/>
                <a:gd name="connsiteY101" fmla="*/ 3950 h 10000"/>
                <a:gd name="connsiteX102" fmla="*/ 8213 w 10000"/>
                <a:gd name="connsiteY102" fmla="*/ 3950 h 10000"/>
                <a:gd name="connsiteX103" fmla="*/ 8491 w 10000"/>
                <a:gd name="connsiteY103" fmla="*/ 3196 h 10000"/>
                <a:gd name="connsiteX104" fmla="*/ 8505 w 10000"/>
                <a:gd name="connsiteY104" fmla="*/ 3196 h 10000"/>
                <a:gd name="connsiteX105" fmla="*/ 8505 w 10000"/>
                <a:gd name="connsiteY105" fmla="*/ 3196 h 10000"/>
                <a:gd name="connsiteX106" fmla="*/ 8557 w 10000"/>
                <a:gd name="connsiteY106" fmla="*/ 3332 h 10000"/>
                <a:gd name="connsiteX107" fmla="*/ 8557 w 10000"/>
                <a:gd name="connsiteY107" fmla="*/ 3332 h 10000"/>
                <a:gd name="connsiteX108" fmla="*/ 8557 w 10000"/>
                <a:gd name="connsiteY108" fmla="*/ 3523 h 10000"/>
                <a:gd name="connsiteX109" fmla="*/ 8716 w 10000"/>
                <a:gd name="connsiteY109" fmla="*/ 4700 h 10000"/>
                <a:gd name="connsiteX110" fmla="*/ 8756 w 10000"/>
                <a:gd name="connsiteY110" fmla="*/ 4977 h 10000"/>
                <a:gd name="connsiteX111" fmla="*/ 8901 w 10000"/>
                <a:gd name="connsiteY111" fmla="*/ 4857 h 10000"/>
                <a:gd name="connsiteX112" fmla="*/ 8849 w 10000"/>
                <a:gd name="connsiteY112" fmla="*/ 3847 h 10000"/>
                <a:gd name="connsiteX113" fmla="*/ 8849 w 10000"/>
                <a:gd name="connsiteY113" fmla="*/ 3829 h 10000"/>
                <a:gd name="connsiteX114" fmla="*/ 8849 w 10000"/>
                <a:gd name="connsiteY114" fmla="*/ 3847 h 10000"/>
                <a:gd name="connsiteX115" fmla="*/ 9021 w 10000"/>
                <a:gd name="connsiteY115" fmla="*/ 4477 h 10000"/>
                <a:gd name="connsiteX116" fmla="*/ 9126 w 10000"/>
                <a:gd name="connsiteY116" fmla="*/ 4803 h 10000"/>
                <a:gd name="connsiteX117" fmla="*/ 9165 w 10000"/>
                <a:gd name="connsiteY117" fmla="*/ 3950 h 10000"/>
                <a:gd name="connsiteX118" fmla="*/ 9099 w 10000"/>
                <a:gd name="connsiteY118" fmla="*/ 3281 h 10000"/>
                <a:gd name="connsiteX119" fmla="*/ 9099 w 10000"/>
                <a:gd name="connsiteY119" fmla="*/ 3281 h 10000"/>
                <a:gd name="connsiteX120" fmla="*/ 9246 w 10000"/>
                <a:gd name="connsiteY120" fmla="*/ 2941 h 10000"/>
                <a:gd name="connsiteX121" fmla="*/ 9351 w 10000"/>
                <a:gd name="connsiteY121" fmla="*/ 2341 h 10000"/>
                <a:gd name="connsiteX122" fmla="*/ 9364 w 10000"/>
                <a:gd name="connsiteY122" fmla="*/ 2341 h 10000"/>
                <a:gd name="connsiteX123" fmla="*/ 9496 w 10000"/>
                <a:gd name="connsiteY123" fmla="*/ 1557 h 10000"/>
                <a:gd name="connsiteX124" fmla="*/ 9496 w 10000"/>
                <a:gd name="connsiteY124" fmla="*/ 1557 h 10000"/>
                <a:gd name="connsiteX125" fmla="*/ 9668 w 10000"/>
                <a:gd name="connsiteY125" fmla="*/ 1281 h 10000"/>
                <a:gd name="connsiteX126" fmla="*/ 9773 w 10000"/>
                <a:gd name="connsiteY126" fmla="*/ 784 h 10000"/>
                <a:gd name="connsiteX127" fmla="*/ 9866 w 10000"/>
                <a:gd name="connsiteY127" fmla="*/ 412 h 10000"/>
                <a:gd name="connsiteX128" fmla="*/ 9866 w 10000"/>
                <a:gd name="connsiteY128" fmla="*/ 392 h 10000"/>
                <a:gd name="connsiteX129" fmla="*/ 9959 w 10000"/>
                <a:gd name="connsiteY129" fmla="*/ 34 h 10000"/>
                <a:gd name="connsiteX130" fmla="*/ 9972 w 10000"/>
                <a:gd name="connsiteY130" fmla="*/ 0 h 10000"/>
                <a:gd name="connsiteX131" fmla="*/ 9972 w 10000"/>
                <a:gd name="connsiteY131" fmla="*/ 0 h 10000"/>
                <a:gd name="connsiteX132" fmla="*/ 9972 w 10000"/>
                <a:gd name="connsiteY132" fmla="*/ 0 h 10000"/>
                <a:gd name="connsiteX133" fmla="*/ 10000 w 10000"/>
                <a:gd name="connsiteY133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624 w 10000"/>
                <a:gd name="connsiteY75" fmla="*/ 6154 h 10000"/>
                <a:gd name="connsiteX76" fmla="*/ 6785 w 10000"/>
                <a:gd name="connsiteY76" fmla="*/ 5691 h 10000"/>
                <a:gd name="connsiteX77" fmla="*/ 6573 w 10000"/>
                <a:gd name="connsiteY77" fmla="*/ 4819 h 10000"/>
                <a:gd name="connsiteX78" fmla="*/ 6573 w 10000"/>
                <a:gd name="connsiteY78" fmla="*/ 4819 h 10000"/>
                <a:gd name="connsiteX79" fmla="*/ 6573 w 10000"/>
                <a:gd name="connsiteY79" fmla="*/ 4819 h 10000"/>
                <a:gd name="connsiteX80" fmla="*/ 6904 w 10000"/>
                <a:gd name="connsiteY80" fmla="*/ 4888 h 10000"/>
                <a:gd name="connsiteX81" fmla="*/ 6983 w 10000"/>
                <a:gd name="connsiteY81" fmla="*/ 4908 h 10000"/>
                <a:gd name="connsiteX82" fmla="*/ 6983 w 10000"/>
                <a:gd name="connsiteY82" fmla="*/ 4908 h 10000"/>
                <a:gd name="connsiteX83" fmla="*/ 7049 w 10000"/>
                <a:gd name="connsiteY83" fmla="*/ 5401 h 10000"/>
                <a:gd name="connsiteX84" fmla="*/ 7327 w 10000"/>
                <a:gd name="connsiteY84" fmla="*/ 5061 h 10000"/>
                <a:gd name="connsiteX85" fmla="*/ 7339 w 10000"/>
                <a:gd name="connsiteY85" fmla="*/ 5061 h 10000"/>
                <a:gd name="connsiteX86" fmla="*/ 7617 w 10000"/>
                <a:gd name="connsiteY86" fmla="*/ 5045 h 10000"/>
                <a:gd name="connsiteX87" fmla="*/ 7617 w 10000"/>
                <a:gd name="connsiteY87" fmla="*/ 5061 h 10000"/>
                <a:gd name="connsiteX88" fmla="*/ 7711 w 10000"/>
                <a:gd name="connsiteY88" fmla="*/ 5267 h 10000"/>
                <a:gd name="connsiteX89" fmla="*/ 7711 w 10000"/>
                <a:gd name="connsiteY89" fmla="*/ 5267 h 10000"/>
                <a:gd name="connsiteX90" fmla="*/ 7645 w 10000"/>
                <a:gd name="connsiteY90" fmla="*/ 5352 h 10000"/>
                <a:gd name="connsiteX91" fmla="*/ 7539 w 10000"/>
                <a:gd name="connsiteY91" fmla="*/ 5437 h 10000"/>
                <a:gd name="connsiteX92" fmla="*/ 7698 w 10000"/>
                <a:gd name="connsiteY92" fmla="*/ 5640 h 10000"/>
                <a:gd name="connsiteX93" fmla="*/ 8119 w 10000"/>
                <a:gd name="connsiteY93" fmla="*/ 5471 h 10000"/>
                <a:gd name="connsiteX94" fmla="*/ 8358 w 10000"/>
                <a:gd name="connsiteY94" fmla="*/ 5146 h 10000"/>
                <a:gd name="connsiteX95" fmla="*/ 8293 w 10000"/>
                <a:gd name="connsiteY95" fmla="*/ 4803 h 10000"/>
                <a:gd name="connsiteX96" fmla="*/ 8252 w 10000"/>
                <a:gd name="connsiteY96" fmla="*/ 4615 h 10000"/>
                <a:gd name="connsiteX97" fmla="*/ 8213 w 10000"/>
                <a:gd name="connsiteY97" fmla="*/ 4410 h 10000"/>
                <a:gd name="connsiteX98" fmla="*/ 8213 w 10000"/>
                <a:gd name="connsiteY98" fmla="*/ 4001 h 10000"/>
                <a:gd name="connsiteX99" fmla="*/ 8213 w 10000"/>
                <a:gd name="connsiteY99" fmla="*/ 3982 h 10000"/>
                <a:gd name="connsiteX100" fmla="*/ 8213 w 10000"/>
                <a:gd name="connsiteY100" fmla="*/ 3950 h 10000"/>
                <a:gd name="connsiteX101" fmla="*/ 8213 w 10000"/>
                <a:gd name="connsiteY101" fmla="*/ 3950 h 10000"/>
                <a:gd name="connsiteX102" fmla="*/ 8491 w 10000"/>
                <a:gd name="connsiteY102" fmla="*/ 3196 h 10000"/>
                <a:gd name="connsiteX103" fmla="*/ 8505 w 10000"/>
                <a:gd name="connsiteY103" fmla="*/ 3196 h 10000"/>
                <a:gd name="connsiteX104" fmla="*/ 8505 w 10000"/>
                <a:gd name="connsiteY104" fmla="*/ 3196 h 10000"/>
                <a:gd name="connsiteX105" fmla="*/ 8557 w 10000"/>
                <a:gd name="connsiteY105" fmla="*/ 3332 h 10000"/>
                <a:gd name="connsiteX106" fmla="*/ 8557 w 10000"/>
                <a:gd name="connsiteY106" fmla="*/ 3332 h 10000"/>
                <a:gd name="connsiteX107" fmla="*/ 8557 w 10000"/>
                <a:gd name="connsiteY107" fmla="*/ 3523 h 10000"/>
                <a:gd name="connsiteX108" fmla="*/ 8716 w 10000"/>
                <a:gd name="connsiteY108" fmla="*/ 4700 h 10000"/>
                <a:gd name="connsiteX109" fmla="*/ 8756 w 10000"/>
                <a:gd name="connsiteY109" fmla="*/ 4977 h 10000"/>
                <a:gd name="connsiteX110" fmla="*/ 8901 w 10000"/>
                <a:gd name="connsiteY110" fmla="*/ 4857 h 10000"/>
                <a:gd name="connsiteX111" fmla="*/ 8849 w 10000"/>
                <a:gd name="connsiteY111" fmla="*/ 3847 h 10000"/>
                <a:gd name="connsiteX112" fmla="*/ 8849 w 10000"/>
                <a:gd name="connsiteY112" fmla="*/ 3829 h 10000"/>
                <a:gd name="connsiteX113" fmla="*/ 8849 w 10000"/>
                <a:gd name="connsiteY113" fmla="*/ 3847 h 10000"/>
                <a:gd name="connsiteX114" fmla="*/ 9021 w 10000"/>
                <a:gd name="connsiteY114" fmla="*/ 4477 h 10000"/>
                <a:gd name="connsiteX115" fmla="*/ 9126 w 10000"/>
                <a:gd name="connsiteY115" fmla="*/ 4803 h 10000"/>
                <a:gd name="connsiteX116" fmla="*/ 9165 w 10000"/>
                <a:gd name="connsiteY116" fmla="*/ 3950 h 10000"/>
                <a:gd name="connsiteX117" fmla="*/ 9099 w 10000"/>
                <a:gd name="connsiteY117" fmla="*/ 3281 h 10000"/>
                <a:gd name="connsiteX118" fmla="*/ 9099 w 10000"/>
                <a:gd name="connsiteY118" fmla="*/ 3281 h 10000"/>
                <a:gd name="connsiteX119" fmla="*/ 9246 w 10000"/>
                <a:gd name="connsiteY119" fmla="*/ 2941 h 10000"/>
                <a:gd name="connsiteX120" fmla="*/ 9351 w 10000"/>
                <a:gd name="connsiteY120" fmla="*/ 2341 h 10000"/>
                <a:gd name="connsiteX121" fmla="*/ 9364 w 10000"/>
                <a:gd name="connsiteY121" fmla="*/ 2341 h 10000"/>
                <a:gd name="connsiteX122" fmla="*/ 9496 w 10000"/>
                <a:gd name="connsiteY122" fmla="*/ 1557 h 10000"/>
                <a:gd name="connsiteX123" fmla="*/ 9496 w 10000"/>
                <a:gd name="connsiteY123" fmla="*/ 1557 h 10000"/>
                <a:gd name="connsiteX124" fmla="*/ 9668 w 10000"/>
                <a:gd name="connsiteY124" fmla="*/ 1281 h 10000"/>
                <a:gd name="connsiteX125" fmla="*/ 9773 w 10000"/>
                <a:gd name="connsiteY125" fmla="*/ 784 h 10000"/>
                <a:gd name="connsiteX126" fmla="*/ 9866 w 10000"/>
                <a:gd name="connsiteY126" fmla="*/ 412 h 10000"/>
                <a:gd name="connsiteX127" fmla="*/ 9866 w 10000"/>
                <a:gd name="connsiteY127" fmla="*/ 392 h 10000"/>
                <a:gd name="connsiteX128" fmla="*/ 9959 w 10000"/>
                <a:gd name="connsiteY128" fmla="*/ 34 h 10000"/>
                <a:gd name="connsiteX129" fmla="*/ 9972 w 10000"/>
                <a:gd name="connsiteY129" fmla="*/ 0 h 10000"/>
                <a:gd name="connsiteX130" fmla="*/ 9972 w 10000"/>
                <a:gd name="connsiteY130" fmla="*/ 0 h 10000"/>
                <a:gd name="connsiteX131" fmla="*/ 9972 w 10000"/>
                <a:gd name="connsiteY131" fmla="*/ 0 h 10000"/>
                <a:gd name="connsiteX132" fmla="*/ 10000 w 10000"/>
                <a:gd name="connsiteY132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624 w 10000"/>
                <a:gd name="connsiteY75" fmla="*/ 6154 h 10000"/>
                <a:gd name="connsiteX76" fmla="*/ 6573 w 10000"/>
                <a:gd name="connsiteY76" fmla="*/ 4819 h 10000"/>
                <a:gd name="connsiteX77" fmla="*/ 6573 w 10000"/>
                <a:gd name="connsiteY77" fmla="*/ 4819 h 10000"/>
                <a:gd name="connsiteX78" fmla="*/ 6573 w 10000"/>
                <a:gd name="connsiteY78" fmla="*/ 4819 h 10000"/>
                <a:gd name="connsiteX79" fmla="*/ 6904 w 10000"/>
                <a:gd name="connsiteY79" fmla="*/ 4888 h 10000"/>
                <a:gd name="connsiteX80" fmla="*/ 6983 w 10000"/>
                <a:gd name="connsiteY80" fmla="*/ 4908 h 10000"/>
                <a:gd name="connsiteX81" fmla="*/ 6983 w 10000"/>
                <a:gd name="connsiteY81" fmla="*/ 4908 h 10000"/>
                <a:gd name="connsiteX82" fmla="*/ 7049 w 10000"/>
                <a:gd name="connsiteY82" fmla="*/ 5401 h 10000"/>
                <a:gd name="connsiteX83" fmla="*/ 7327 w 10000"/>
                <a:gd name="connsiteY83" fmla="*/ 5061 h 10000"/>
                <a:gd name="connsiteX84" fmla="*/ 7339 w 10000"/>
                <a:gd name="connsiteY84" fmla="*/ 5061 h 10000"/>
                <a:gd name="connsiteX85" fmla="*/ 7617 w 10000"/>
                <a:gd name="connsiteY85" fmla="*/ 5045 h 10000"/>
                <a:gd name="connsiteX86" fmla="*/ 7617 w 10000"/>
                <a:gd name="connsiteY86" fmla="*/ 5061 h 10000"/>
                <a:gd name="connsiteX87" fmla="*/ 7711 w 10000"/>
                <a:gd name="connsiteY87" fmla="*/ 5267 h 10000"/>
                <a:gd name="connsiteX88" fmla="*/ 7711 w 10000"/>
                <a:gd name="connsiteY88" fmla="*/ 5267 h 10000"/>
                <a:gd name="connsiteX89" fmla="*/ 7645 w 10000"/>
                <a:gd name="connsiteY89" fmla="*/ 5352 h 10000"/>
                <a:gd name="connsiteX90" fmla="*/ 7539 w 10000"/>
                <a:gd name="connsiteY90" fmla="*/ 5437 h 10000"/>
                <a:gd name="connsiteX91" fmla="*/ 7698 w 10000"/>
                <a:gd name="connsiteY91" fmla="*/ 5640 h 10000"/>
                <a:gd name="connsiteX92" fmla="*/ 8119 w 10000"/>
                <a:gd name="connsiteY92" fmla="*/ 5471 h 10000"/>
                <a:gd name="connsiteX93" fmla="*/ 8358 w 10000"/>
                <a:gd name="connsiteY93" fmla="*/ 5146 h 10000"/>
                <a:gd name="connsiteX94" fmla="*/ 8293 w 10000"/>
                <a:gd name="connsiteY94" fmla="*/ 4803 h 10000"/>
                <a:gd name="connsiteX95" fmla="*/ 8252 w 10000"/>
                <a:gd name="connsiteY95" fmla="*/ 4615 h 10000"/>
                <a:gd name="connsiteX96" fmla="*/ 8213 w 10000"/>
                <a:gd name="connsiteY96" fmla="*/ 4410 h 10000"/>
                <a:gd name="connsiteX97" fmla="*/ 8213 w 10000"/>
                <a:gd name="connsiteY97" fmla="*/ 4001 h 10000"/>
                <a:gd name="connsiteX98" fmla="*/ 8213 w 10000"/>
                <a:gd name="connsiteY98" fmla="*/ 3982 h 10000"/>
                <a:gd name="connsiteX99" fmla="*/ 8213 w 10000"/>
                <a:gd name="connsiteY99" fmla="*/ 3950 h 10000"/>
                <a:gd name="connsiteX100" fmla="*/ 8213 w 10000"/>
                <a:gd name="connsiteY100" fmla="*/ 3950 h 10000"/>
                <a:gd name="connsiteX101" fmla="*/ 8491 w 10000"/>
                <a:gd name="connsiteY101" fmla="*/ 3196 h 10000"/>
                <a:gd name="connsiteX102" fmla="*/ 8505 w 10000"/>
                <a:gd name="connsiteY102" fmla="*/ 3196 h 10000"/>
                <a:gd name="connsiteX103" fmla="*/ 8505 w 10000"/>
                <a:gd name="connsiteY103" fmla="*/ 3196 h 10000"/>
                <a:gd name="connsiteX104" fmla="*/ 8557 w 10000"/>
                <a:gd name="connsiteY104" fmla="*/ 3332 h 10000"/>
                <a:gd name="connsiteX105" fmla="*/ 8557 w 10000"/>
                <a:gd name="connsiteY105" fmla="*/ 3332 h 10000"/>
                <a:gd name="connsiteX106" fmla="*/ 8557 w 10000"/>
                <a:gd name="connsiteY106" fmla="*/ 3523 h 10000"/>
                <a:gd name="connsiteX107" fmla="*/ 8716 w 10000"/>
                <a:gd name="connsiteY107" fmla="*/ 4700 h 10000"/>
                <a:gd name="connsiteX108" fmla="*/ 8756 w 10000"/>
                <a:gd name="connsiteY108" fmla="*/ 4977 h 10000"/>
                <a:gd name="connsiteX109" fmla="*/ 8901 w 10000"/>
                <a:gd name="connsiteY109" fmla="*/ 4857 h 10000"/>
                <a:gd name="connsiteX110" fmla="*/ 8849 w 10000"/>
                <a:gd name="connsiteY110" fmla="*/ 3847 h 10000"/>
                <a:gd name="connsiteX111" fmla="*/ 8849 w 10000"/>
                <a:gd name="connsiteY111" fmla="*/ 3829 h 10000"/>
                <a:gd name="connsiteX112" fmla="*/ 8849 w 10000"/>
                <a:gd name="connsiteY112" fmla="*/ 3847 h 10000"/>
                <a:gd name="connsiteX113" fmla="*/ 9021 w 10000"/>
                <a:gd name="connsiteY113" fmla="*/ 4477 h 10000"/>
                <a:gd name="connsiteX114" fmla="*/ 9126 w 10000"/>
                <a:gd name="connsiteY114" fmla="*/ 4803 h 10000"/>
                <a:gd name="connsiteX115" fmla="*/ 9165 w 10000"/>
                <a:gd name="connsiteY115" fmla="*/ 3950 h 10000"/>
                <a:gd name="connsiteX116" fmla="*/ 9099 w 10000"/>
                <a:gd name="connsiteY116" fmla="*/ 3281 h 10000"/>
                <a:gd name="connsiteX117" fmla="*/ 9099 w 10000"/>
                <a:gd name="connsiteY117" fmla="*/ 3281 h 10000"/>
                <a:gd name="connsiteX118" fmla="*/ 9246 w 10000"/>
                <a:gd name="connsiteY118" fmla="*/ 2941 h 10000"/>
                <a:gd name="connsiteX119" fmla="*/ 9351 w 10000"/>
                <a:gd name="connsiteY119" fmla="*/ 2341 h 10000"/>
                <a:gd name="connsiteX120" fmla="*/ 9364 w 10000"/>
                <a:gd name="connsiteY120" fmla="*/ 2341 h 10000"/>
                <a:gd name="connsiteX121" fmla="*/ 9496 w 10000"/>
                <a:gd name="connsiteY121" fmla="*/ 1557 h 10000"/>
                <a:gd name="connsiteX122" fmla="*/ 9496 w 10000"/>
                <a:gd name="connsiteY122" fmla="*/ 1557 h 10000"/>
                <a:gd name="connsiteX123" fmla="*/ 9668 w 10000"/>
                <a:gd name="connsiteY123" fmla="*/ 1281 h 10000"/>
                <a:gd name="connsiteX124" fmla="*/ 9773 w 10000"/>
                <a:gd name="connsiteY124" fmla="*/ 784 h 10000"/>
                <a:gd name="connsiteX125" fmla="*/ 9866 w 10000"/>
                <a:gd name="connsiteY125" fmla="*/ 412 h 10000"/>
                <a:gd name="connsiteX126" fmla="*/ 9866 w 10000"/>
                <a:gd name="connsiteY126" fmla="*/ 392 h 10000"/>
                <a:gd name="connsiteX127" fmla="*/ 9959 w 10000"/>
                <a:gd name="connsiteY127" fmla="*/ 34 h 10000"/>
                <a:gd name="connsiteX128" fmla="*/ 9972 w 10000"/>
                <a:gd name="connsiteY128" fmla="*/ 0 h 10000"/>
                <a:gd name="connsiteX129" fmla="*/ 9972 w 10000"/>
                <a:gd name="connsiteY129" fmla="*/ 0 h 10000"/>
                <a:gd name="connsiteX130" fmla="*/ 9972 w 10000"/>
                <a:gd name="connsiteY130" fmla="*/ 0 h 10000"/>
                <a:gd name="connsiteX131" fmla="*/ 10000 w 10000"/>
                <a:gd name="connsiteY131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6573 w 10000"/>
                <a:gd name="connsiteY76" fmla="*/ 4819 h 10000"/>
                <a:gd name="connsiteX77" fmla="*/ 6573 w 10000"/>
                <a:gd name="connsiteY77" fmla="*/ 4819 h 10000"/>
                <a:gd name="connsiteX78" fmla="*/ 6904 w 10000"/>
                <a:gd name="connsiteY78" fmla="*/ 4888 h 10000"/>
                <a:gd name="connsiteX79" fmla="*/ 6983 w 10000"/>
                <a:gd name="connsiteY79" fmla="*/ 4908 h 10000"/>
                <a:gd name="connsiteX80" fmla="*/ 6983 w 10000"/>
                <a:gd name="connsiteY80" fmla="*/ 4908 h 10000"/>
                <a:gd name="connsiteX81" fmla="*/ 7049 w 10000"/>
                <a:gd name="connsiteY81" fmla="*/ 5401 h 10000"/>
                <a:gd name="connsiteX82" fmla="*/ 7327 w 10000"/>
                <a:gd name="connsiteY82" fmla="*/ 5061 h 10000"/>
                <a:gd name="connsiteX83" fmla="*/ 7339 w 10000"/>
                <a:gd name="connsiteY83" fmla="*/ 5061 h 10000"/>
                <a:gd name="connsiteX84" fmla="*/ 7617 w 10000"/>
                <a:gd name="connsiteY84" fmla="*/ 5045 h 10000"/>
                <a:gd name="connsiteX85" fmla="*/ 7617 w 10000"/>
                <a:gd name="connsiteY85" fmla="*/ 5061 h 10000"/>
                <a:gd name="connsiteX86" fmla="*/ 7711 w 10000"/>
                <a:gd name="connsiteY86" fmla="*/ 5267 h 10000"/>
                <a:gd name="connsiteX87" fmla="*/ 7711 w 10000"/>
                <a:gd name="connsiteY87" fmla="*/ 5267 h 10000"/>
                <a:gd name="connsiteX88" fmla="*/ 7645 w 10000"/>
                <a:gd name="connsiteY88" fmla="*/ 5352 h 10000"/>
                <a:gd name="connsiteX89" fmla="*/ 7539 w 10000"/>
                <a:gd name="connsiteY89" fmla="*/ 5437 h 10000"/>
                <a:gd name="connsiteX90" fmla="*/ 7698 w 10000"/>
                <a:gd name="connsiteY90" fmla="*/ 5640 h 10000"/>
                <a:gd name="connsiteX91" fmla="*/ 8119 w 10000"/>
                <a:gd name="connsiteY91" fmla="*/ 5471 h 10000"/>
                <a:gd name="connsiteX92" fmla="*/ 8358 w 10000"/>
                <a:gd name="connsiteY92" fmla="*/ 5146 h 10000"/>
                <a:gd name="connsiteX93" fmla="*/ 8293 w 10000"/>
                <a:gd name="connsiteY93" fmla="*/ 4803 h 10000"/>
                <a:gd name="connsiteX94" fmla="*/ 8252 w 10000"/>
                <a:gd name="connsiteY94" fmla="*/ 4615 h 10000"/>
                <a:gd name="connsiteX95" fmla="*/ 8213 w 10000"/>
                <a:gd name="connsiteY95" fmla="*/ 4410 h 10000"/>
                <a:gd name="connsiteX96" fmla="*/ 8213 w 10000"/>
                <a:gd name="connsiteY96" fmla="*/ 4001 h 10000"/>
                <a:gd name="connsiteX97" fmla="*/ 8213 w 10000"/>
                <a:gd name="connsiteY97" fmla="*/ 3982 h 10000"/>
                <a:gd name="connsiteX98" fmla="*/ 8213 w 10000"/>
                <a:gd name="connsiteY98" fmla="*/ 3950 h 10000"/>
                <a:gd name="connsiteX99" fmla="*/ 8213 w 10000"/>
                <a:gd name="connsiteY99" fmla="*/ 3950 h 10000"/>
                <a:gd name="connsiteX100" fmla="*/ 8491 w 10000"/>
                <a:gd name="connsiteY100" fmla="*/ 3196 h 10000"/>
                <a:gd name="connsiteX101" fmla="*/ 8505 w 10000"/>
                <a:gd name="connsiteY101" fmla="*/ 3196 h 10000"/>
                <a:gd name="connsiteX102" fmla="*/ 8505 w 10000"/>
                <a:gd name="connsiteY102" fmla="*/ 3196 h 10000"/>
                <a:gd name="connsiteX103" fmla="*/ 8557 w 10000"/>
                <a:gd name="connsiteY103" fmla="*/ 3332 h 10000"/>
                <a:gd name="connsiteX104" fmla="*/ 8557 w 10000"/>
                <a:gd name="connsiteY104" fmla="*/ 3332 h 10000"/>
                <a:gd name="connsiteX105" fmla="*/ 8557 w 10000"/>
                <a:gd name="connsiteY105" fmla="*/ 3523 h 10000"/>
                <a:gd name="connsiteX106" fmla="*/ 8716 w 10000"/>
                <a:gd name="connsiteY106" fmla="*/ 4700 h 10000"/>
                <a:gd name="connsiteX107" fmla="*/ 8756 w 10000"/>
                <a:gd name="connsiteY107" fmla="*/ 4977 h 10000"/>
                <a:gd name="connsiteX108" fmla="*/ 8901 w 10000"/>
                <a:gd name="connsiteY108" fmla="*/ 4857 h 10000"/>
                <a:gd name="connsiteX109" fmla="*/ 8849 w 10000"/>
                <a:gd name="connsiteY109" fmla="*/ 3847 h 10000"/>
                <a:gd name="connsiteX110" fmla="*/ 8849 w 10000"/>
                <a:gd name="connsiteY110" fmla="*/ 3829 h 10000"/>
                <a:gd name="connsiteX111" fmla="*/ 8849 w 10000"/>
                <a:gd name="connsiteY111" fmla="*/ 3847 h 10000"/>
                <a:gd name="connsiteX112" fmla="*/ 9021 w 10000"/>
                <a:gd name="connsiteY112" fmla="*/ 4477 h 10000"/>
                <a:gd name="connsiteX113" fmla="*/ 9126 w 10000"/>
                <a:gd name="connsiteY113" fmla="*/ 4803 h 10000"/>
                <a:gd name="connsiteX114" fmla="*/ 9165 w 10000"/>
                <a:gd name="connsiteY114" fmla="*/ 3950 h 10000"/>
                <a:gd name="connsiteX115" fmla="*/ 9099 w 10000"/>
                <a:gd name="connsiteY115" fmla="*/ 3281 h 10000"/>
                <a:gd name="connsiteX116" fmla="*/ 9099 w 10000"/>
                <a:gd name="connsiteY116" fmla="*/ 3281 h 10000"/>
                <a:gd name="connsiteX117" fmla="*/ 9246 w 10000"/>
                <a:gd name="connsiteY117" fmla="*/ 2941 h 10000"/>
                <a:gd name="connsiteX118" fmla="*/ 9351 w 10000"/>
                <a:gd name="connsiteY118" fmla="*/ 2341 h 10000"/>
                <a:gd name="connsiteX119" fmla="*/ 9364 w 10000"/>
                <a:gd name="connsiteY119" fmla="*/ 2341 h 10000"/>
                <a:gd name="connsiteX120" fmla="*/ 9496 w 10000"/>
                <a:gd name="connsiteY120" fmla="*/ 1557 h 10000"/>
                <a:gd name="connsiteX121" fmla="*/ 9496 w 10000"/>
                <a:gd name="connsiteY121" fmla="*/ 1557 h 10000"/>
                <a:gd name="connsiteX122" fmla="*/ 9668 w 10000"/>
                <a:gd name="connsiteY122" fmla="*/ 1281 h 10000"/>
                <a:gd name="connsiteX123" fmla="*/ 9773 w 10000"/>
                <a:gd name="connsiteY123" fmla="*/ 784 h 10000"/>
                <a:gd name="connsiteX124" fmla="*/ 9866 w 10000"/>
                <a:gd name="connsiteY124" fmla="*/ 412 h 10000"/>
                <a:gd name="connsiteX125" fmla="*/ 9866 w 10000"/>
                <a:gd name="connsiteY125" fmla="*/ 392 h 10000"/>
                <a:gd name="connsiteX126" fmla="*/ 9959 w 10000"/>
                <a:gd name="connsiteY126" fmla="*/ 34 h 10000"/>
                <a:gd name="connsiteX127" fmla="*/ 9972 w 10000"/>
                <a:gd name="connsiteY127" fmla="*/ 0 h 10000"/>
                <a:gd name="connsiteX128" fmla="*/ 9972 w 10000"/>
                <a:gd name="connsiteY128" fmla="*/ 0 h 10000"/>
                <a:gd name="connsiteX129" fmla="*/ 9972 w 10000"/>
                <a:gd name="connsiteY129" fmla="*/ 0 h 10000"/>
                <a:gd name="connsiteX130" fmla="*/ 10000 w 10000"/>
                <a:gd name="connsiteY130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6573 w 10000"/>
                <a:gd name="connsiteY76" fmla="*/ 4819 h 10000"/>
                <a:gd name="connsiteX77" fmla="*/ 6573 w 10000"/>
                <a:gd name="connsiteY77" fmla="*/ 4819 h 10000"/>
                <a:gd name="connsiteX78" fmla="*/ 6904 w 10000"/>
                <a:gd name="connsiteY78" fmla="*/ 4888 h 10000"/>
                <a:gd name="connsiteX79" fmla="*/ 6983 w 10000"/>
                <a:gd name="connsiteY79" fmla="*/ 4908 h 10000"/>
                <a:gd name="connsiteX80" fmla="*/ 7049 w 10000"/>
                <a:gd name="connsiteY80" fmla="*/ 5401 h 10000"/>
                <a:gd name="connsiteX81" fmla="*/ 7327 w 10000"/>
                <a:gd name="connsiteY81" fmla="*/ 5061 h 10000"/>
                <a:gd name="connsiteX82" fmla="*/ 7339 w 10000"/>
                <a:gd name="connsiteY82" fmla="*/ 5061 h 10000"/>
                <a:gd name="connsiteX83" fmla="*/ 7617 w 10000"/>
                <a:gd name="connsiteY83" fmla="*/ 5045 h 10000"/>
                <a:gd name="connsiteX84" fmla="*/ 7617 w 10000"/>
                <a:gd name="connsiteY84" fmla="*/ 5061 h 10000"/>
                <a:gd name="connsiteX85" fmla="*/ 7711 w 10000"/>
                <a:gd name="connsiteY85" fmla="*/ 5267 h 10000"/>
                <a:gd name="connsiteX86" fmla="*/ 7711 w 10000"/>
                <a:gd name="connsiteY86" fmla="*/ 5267 h 10000"/>
                <a:gd name="connsiteX87" fmla="*/ 7645 w 10000"/>
                <a:gd name="connsiteY87" fmla="*/ 5352 h 10000"/>
                <a:gd name="connsiteX88" fmla="*/ 7539 w 10000"/>
                <a:gd name="connsiteY88" fmla="*/ 5437 h 10000"/>
                <a:gd name="connsiteX89" fmla="*/ 7698 w 10000"/>
                <a:gd name="connsiteY89" fmla="*/ 5640 h 10000"/>
                <a:gd name="connsiteX90" fmla="*/ 8119 w 10000"/>
                <a:gd name="connsiteY90" fmla="*/ 5471 h 10000"/>
                <a:gd name="connsiteX91" fmla="*/ 8358 w 10000"/>
                <a:gd name="connsiteY91" fmla="*/ 5146 h 10000"/>
                <a:gd name="connsiteX92" fmla="*/ 8293 w 10000"/>
                <a:gd name="connsiteY92" fmla="*/ 4803 h 10000"/>
                <a:gd name="connsiteX93" fmla="*/ 8252 w 10000"/>
                <a:gd name="connsiteY93" fmla="*/ 4615 h 10000"/>
                <a:gd name="connsiteX94" fmla="*/ 8213 w 10000"/>
                <a:gd name="connsiteY94" fmla="*/ 4410 h 10000"/>
                <a:gd name="connsiteX95" fmla="*/ 8213 w 10000"/>
                <a:gd name="connsiteY95" fmla="*/ 4001 h 10000"/>
                <a:gd name="connsiteX96" fmla="*/ 8213 w 10000"/>
                <a:gd name="connsiteY96" fmla="*/ 3982 h 10000"/>
                <a:gd name="connsiteX97" fmla="*/ 8213 w 10000"/>
                <a:gd name="connsiteY97" fmla="*/ 3950 h 10000"/>
                <a:gd name="connsiteX98" fmla="*/ 8213 w 10000"/>
                <a:gd name="connsiteY98" fmla="*/ 3950 h 10000"/>
                <a:gd name="connsiteX99" fmla="*/ 8491 w 10000"/>
                <a:gd name="connsiteY99" fmla="*/ 3196 h 10000"/>
                <a:gd name="connsiteX100" fmla="*/ 8505 w 10000"/>
                <a:gd name="connsiteY100" fmla="*/ 3196 h 10000"/>
                <a:gd name="connsiteX101" fmla="*/ 8505 w 10000"/>
                <a:gd name="connsiteY101" fmla="*/ 3196 h 10000"/>
                <a:gd name="connsiteX102" fmla="*/ 8557 w 10000"/>
                <a:gd name="connsiteY102" fmla="*/ 3332 h 10000"/>
                <a:gd name="connsiteX103" fmla="*/ 8557 w 10000"/>
                <a:gd name="connsiteY103" fmla="*/ 3332 h 10000"/>
                <a:gd name="connsiteX104" fmla="*/ 8557 w 10000"/>
                <a:gd name="connsiteY104" fmla="*/ 3523 h 10000"/>
                <a:gd name="connsiteX105" fmla="*/ 8716 w 10000"/>
                <a:gd name="connsiteY105" fmla="*/ 4700 h 10000"/>
                <a:gd name="connsiteX106" fmla="*/ 8756 w 10000"/>
                <a:gd name="connsiteY106" fmla="*/ 4977 h 10000"/>
                <a:gd name="connsiteX107" fmla="*/ 8901 w 10000"/>
                <a:gd name="connsiteY107" fmla="*/ 4857 h 10000"/>
                <a:gd name="connsiteX108" fmla="*/ 8849 w 10000"/>
                <a:gd name="connsiteY108" fmla="*/ 3847 h 10000"/>
                <a:gd name="connsiteX109" fmla="*/ 8849 w 10000"/>
                <a:gd name="connsiteY109" fmla="*/ 3829 h 10000"/>
                <a:gd name="connsiteX110" fmla="*/ 8849 w 10000"/>
                <a:gd name="connsiteY110" fmla="*/ 3847 h 10000"/>
                <a:gd name="connsiteX111" fmla="*/ 9021 w 10000"/>
                <a:gd name="connsiteY111" fmla="*/ 4477 h 10000"/>
                <a:gd name="connsiteX112" fmla="*/ 9126 w 10000"/>
                <a:gd name="connsiteY112" fmla="*/ 4803 h 10000"/>
                <a:gd name="connsiteX113" fmla="*/ 9165 w 10000"/>
                <a:gd name="connsiteY113" fmla="*/ 3950 h 10000"/>
                <a:gd name="connsiteX114" fmla="*/ 9099 w 10000"/>
                <a:gd name="connsiteY114" fmla="*/ 3281 h 10000"/>
                <a:gd name="connsiteX115" fmla="*/ 9099 w 10000"/>
                <a:gd name="connsiteY115" fmla="*/ 3281 h 10000"/>
                <a:gd name="connsiteX116" fmla="*/ 9246 w 10000"/>
                <a:gd name="connsiteY116" fmla="*/ 2941 h 10000"/>
                <a:gd name="connsiteX117" fmla="*/ 9351 w 10000"/>
                <a:gd name="connsiteY117" fmla="*/ 2341 h 10000"/>
                <a:gd name="connsiteX118" fmla="*/ 9364 w 10000"/>
                <a:gd name="connsiteY118" fmla="*/ 2341 h 10000"/>
                <a:gd name="connsiteX119" fmla="*/ 9496 w 10000"/>
                <a:gd name="connsiteY119" fmla="*/ 1557 h 10000"/>
                <a:gd name="connsiteX120" fmla="*/ 9496 w 10000"/>
                <a:gd name="connsiteY120" fmla="*/ 1557 h 10000"/>
                <a:gd name="connsiteX121" fmla="*/ 9668 w 10000"/>
                <a:gd name="connsiteY121" fmla="*/ 1281 h 10000"/>
                <a:gd name="connsiteX122" fmla="*/ 9773 w 10000"/>
                <a:gd name="connsiteY122" fmla="*/ 784 h 10000"/>
                <a:gd name="connsiteX123" fmla="*/ 9866 w 10000"/>
                <a:gd name="connsiteY123" fmla="*/ 412 h 10000"/>
                <a:gd name="connsiteX124" fmla="*/ 9866 w 10000"/>
                <a:gd name="connsiteY124" fmla="*/ 392 h 10000"/>
                <a:gd name="connsiteX125" fmla="*/ 9959 w 10000"/>
                <a:gd name="connsiteY125" fmla="*/ 34 h 10000"/>
                <a:gd name="connsiteX126" fmla="*/ 9972 w 10000"/>
                <a:gd name="connsiteY126" fmla="*/ 0 h 10000"/>
                <a:gd name="connsiteX127" fmla="*/ 9972 w 10000"/>
                <a:gd name="connsiteY127" fmla="*/ 0 h 10000"/>
                <a:gd name="connsiteX128" fmla="*/ 9972 w 10000"/>
                <a:gd name="connsiteY128" fmla="*/ 0 h 10000"/>
                <a:gd name="connsiteX129" fmla="*/ 10000 w 10000"/>
                <a:gd name="connsiteY129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6573 w 10000"/>
                <a:gd name="connsiteY76" fmla="*/ 4819 h 10000"/>
                <a:gd name="connsiteX77" fmla="*/ 6573 w 10000"/>
                <a:gd name="connsiteY77" fmla="*/ 4819 h 10000"/>
                <a:gd name="connsiteX78" fmla="*/ 6904 w 10000"/>
                <a:gd name="connsiteY78" fmla="*/ 4888 h 10000"/>
                <a:gd name="connsiteX79" fmla="*/ 7049 w 10000"/>
                <a:gd name="connsiteY79" fmla="*/ 5401 h 10000"/>
                <a:gd name="connsiteX80" fmla="*/ 7327 w 10000"/>
                <a:gd name="connsiteY80" fmla="*/ 5061 h 10000"/>
                <a:gd name="connsiteX81" fmla="*/ 7339 w 10000"/>
                <a:gd name="connsiteY81" fmla="*/ 5061 h 10000"/>
                <a:gd name="connsiteX82" fmla="*/ 7617 w 10000"/>
                <a:gd name="connsiteY82" fmla="*/ 5045 h 10000"/>
                <a:gd name="connsiteX83" fmla="*/ 7617 w 10000"/>
                <a:gd name="connsiteY83" fmla="*/ 5061 h 10000"/>
                <a:gd name="connsiteX84" fmla="*/ 7711 w 10000"/>
                <a:gd name="connsiteY84" fmla="*/ 5267 h 10000"/>
                <a:gd name="connsiteX85" fmla="*/ 7711 w 10000"/>
                <a:gd name="connsiteY85" fmla="*/ 5267 h 10000"/>
                <a:gd name="connsiteX86" fmla="*/ 7645 w 10000"/>
                <a:gd name="connsiteY86" fmla="*/ 5352 h 10000"/>
                <a:gd name="connsiteX87" fmla="*/ 7539 w 10000"/>
                <a:gd name="connsiteY87" fmla="*/ 5437 h 10000"/>
                <a:gd name="connsiteX88" fmla="*/ 7698 w 10000"/>
                <a:gd name="connsiteY88" fmla="*/ 5640 h 10000"/>
                <a:gd name="connsiteX89" fmla="*/ 8119 w 10000"/>
                <a:gd name="connsiteY89" fmla="*/ 5471 h 10000"/>
                <a:gd name="connsiteX90" fmla="*/ 8358 w 10000"/>
                <a:gd name="connsiteY90" fmla="*/ 5146 h 10000"/>
                <a:gd name="connsiteX91" fmla="*/ 8293 w 10000"/>
                <a:gd name="connsiteY91" fmla="*/ 4803 h 10000"/>
                <a:gd name="connsiteX92" fmla="*/ 8252 w 10000"/>
                <a:gd name="connsiteY92" fmla="*/ 4615 h 10000"/>
                <a:gd name="connsiteX93" fmla="*/ 8213 w 10000"/>
                <a:gd name="connsiteY93" fmla="*/ 4410 h 10000"/>
                <a:gd name="connsiteX94" fmla="*/ 8213 w 10000"/>
                <a:gd name="connsiteY94" fmla="*/ 4001 h 10000"/>
                <a:gd name="connsiteX95" fmla="*/ 8213 w 10000"/>
                <a:gd name="connsiteY95" fmla="*/ 3982 h 10000"/>
                <a:gd name="connsiteX96" fmla="*/ 8213 w 10000"/>
                <a:gd name="connsiteY96" fmla="*/ 3950 h 10000"/>
                <a:gd name="connsiteX97" fmla="*/ 8213 w 10000"/>
                <a:gd name="connsiteY97" fmla="*/ 3950 h 10000"/>
                <a:gd name="connsiteX98" fmla="*/ 8491 w 10000"/>
                <a:gd name="connsiteY98" fmla="*/ 3196 h 10000"/>
                <a:gd name="connsiteX99" fmla="*/ 8505 w 10000"/>
                <a:gd name="connsiteY99" fmla="*/ 3196 h 10000"/>
                <a:gd name="connsiteX100" fmla="*/ 8505 w 10000"/>
                <a:gd name="connsiteY100" fmla="*/ 3196 h 10000"/>
                <a:gd name="connsiteX101" fmla="*/ 8557 w 10000"/>
                <a:gd name="connsiteY101" fmla="*/ 3332 h 10000"/>
                <a:gd name="connsiteX102" fmla="*/ 8557 w 10000"/>
                <a:gd name="connsiteY102" fmla="*/ 3332 h 10000"/>
                <a:gd name="connsiteX103" fmla="*/ 8557 w 10000"/>
                <a:gd name="connsiteY103" fmla="*/ 3523 h 10000"/>
                <a:gd name="connsiteX104" fmla="*/ 8716 w 10000"/>
                <a:gd name="connsiteY104" fmla="*/ 4700 h 10000"/>
                <a:gd name="connsiteX105" fmla="*/ 8756 w 10000"/>
                <a:gd name="connsiteY105" fmla="*/ 4977 h 10000"/>
                <a:gd name="connsiteX106" fmla="*/ 8901 w 10000"/>
                <a:gd name="connsiteY106" fmla="*/ 4857 h 10000"/>
                <a:gd name="connsiteX107" fmla="*/ 8849 w 10000"/>
                <a:gd name="connsiteY107" fmla="*/ 3847 h 10000"/>
                <a:gd name="connsiteX108" fmla="*/ 8849 w 10000"/>
                <a:gd name="connsiteY108" fmla="*/ 3829 h 10000"/>
                <a:gd name="connsiteX109" fmla="*/ 8849 w 10000"/>
                <a:gd name="connsiteY109" fmla="*/ 3847 h 10000"/>
                <a:gd name="connsiteX110" fmla="*/ 9021 w 10000"/>
                <a:gd name="connsiteY110" fmla="*/ 4477 h 10000"/>
                <a:gd name="connsiteX111" fmla="*/ 9126 w 10000"/>
                <a:gd name="connsiteY111" fmla="*/ 4803 h 10000"/>
                <a:gd name="connsiteX112" fmla="*/ 9165 w 10000"/>
                <a:gd name="connsiteY112" fmla="*/ 3950 h 10000"/>
                <a:gd name="connsiteX113" fmla="*/ 9099 w 10000"/>
                <a:gd name="connsiteY113" fmla="*/ 3281 h 10000"/>
                <a:gd name="connsiteX114" fmla="*/ 9099 w 10000"/>
                <a:gd name="connsiteY114" fmla="*/ 3281 h 10000"/>
                <a:gd name="connsiteX115" fmla="*/ 9246 w 10000"/>
                <a:gd name="connsiteY115" fmla="*/ 2941 h 10000"/>
                <a:gd name="connsiteX116" fmla="*/ 9351 w 10000"/>
                <a:gd name="connsiteY116" fmla="*/ 2341 h 10000"/>
                <a:gd name="connsiteX117" fmla="*/ 9364 w 10000"/>
                <a:gd name="connsiteY117" fmla="*/ 2341 h 10000"/>
                <a:gd name="connsiteX118" fmla="*/ 9496 w 10000"/>
                <a:gd name="connsiteY118" fmla="*/ 1557 h 10000"/>
                <a:gd name="connsiteX119" fmla="*/ 9496 w 10000"/>
                <a:gd name="connsiteY119" fmla="*/ 1557 h 10000"/>
                <a:gd name="connsiteX120" fmla="*/ 9668 w 10000"/>
                <a:gd name="connsiteY120" fmla="*/ 1281 h 10000"/>
                <a:gd name="connsiteX121" fmla="*/ 9773 w 10000"/>
                <a:gd name="connsiteY121" fmla="*/ 784 h 10000"/>
                <a:gd name="connsiteX122" fmla="*/ 9866 w 10000"/>
                <a:gd name="connsiteY122" fmla="*/ 412 h 10000"/>
                <a:gd name="connsiteX123" fmla="*/ 9866 w 10000"/>
                <a:gd name="connsiteY123" fmla="*/ 392 h 10000"/>
                <a:gd name="connsiteX124" fmla="*/ 9959 w 10000"/>
                <a:gd name="connsiteY124" fmla="*/ 34 h 10000"/>
                <a:gd name="connsiteX125" fmla="*/ 9972 w 10000"/>
                <a:gd name="connsiteY125" fmla="*/ 0 h 10000"/>
                <a:gd name="connsiteX126" fmla="*/ 9972 w 10000"/>
                <a:gd name="connsiteY126" fmla="*/ 0 h 10000"/>
                <a:gd name="connsiteX127" fmla="*/ 9972 w 10000"/>
                <a:gd name="connsiteY127" fmla="*/ 0 h 10000"/>
                <a:gd name="connsiteX128" fmla="*/ 10000 w 10000"/>
                <a:gd name="connsiteY128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6573 w 10000"/>
                <a:gd name="connsiteY76" fmla="*/ 4819 h 10000"/>
                <a:gd name="connsiteX77" fmla="*/ 6573 w 10000"/>
                <a:gd name="connsiteY77" fmla="*/ 4819 h 10000"/>
                <a:gd name="connsiteX78" fmla="*/ 7049 w 10000"/>
                <a:gd name="connsiteY78" fmla="*/ 5401 h 10000"/>
                <a:gd name="connsiteX79" fmla="*/ 7327 w 10000"/>
                <a:gd name="connsiteY79" fmla="*/ 5061 h 10000"/>
                <a:gd name="connsiteX80" fmla="*/ 7339 w 10000"/>
                <a:gd name="connsiteY80" fmla="*/ 5061 h 10000"/>
                <a:gd name="connsiteX81" fmla="*/ 7617 w 10000"/>
                <a:gd name="connsiteY81" fmla="*/ 5045 h 10000"/>
                <a:gd name="connsiteX82" fmla="*/ 7617 w 10000"/>
                <a:gd name="connsiteY82" fmla="*/ 5061 h 10000"/>
                <a:gd name="connsiteX83" fmla="*/ 7711 w 10000"/>
                <a:gd name="connsiteY83" fmla="*/ 5267 h 10000"/>
                <a:gd name="connsiteX84" fmla="*/ 7711 w 10000"/>
                <a:gd name="connsiteY84" fmla="*/ 5267 h 10000"/>
                <a:gd name="connsiteX85" fmla="*/ 7645 w 10000"/>
                <a:gd name="connsiteY85" fmla="*/ 5352 h 10000"/>
                <a:gd name="connsiteX86" fmla="*/ 7539 w 10000"/>
                <a:gd name="connsiteY86" fmla="*/ 5437 h 10000"/>
                <a:gd name="connsiteX87" fmla="*/ 7698 w 10000"/>
                <a:gd name="connsiteY87" fmla="*/ 5640 h 10000"/>
                <a:gd name="connsiteX88" fmla="*/ 8119 w 10000"/>
                <a:gd name="connsiteY88" fmla="*/ 5471 h 10000"/>
                <a:gd name="connsiteX89" fmla="*/ 8358 w 10000"/>
                <a:gd name="connsiteY89" fmla="*/ 5146 h 10000"/>
                <a:gd name="connsiteX90" fmla="*/ 8293 w 10000"/>
                <a:gd name="connsiteY90" fmla="*/ 4803 h 10000"/>
                <a:gd name="connsiteX91" fmla="*/ 8252 w 10000"/>
                <a:gd name="connsiteY91" fmla="*/ 4615 h 10000"/>
                <a:gd name="connsiteX92" fmla="*/ 8213 w 10000"/>
                <a:gd name="connsiteY92" fmla="*/ 4410 h 10000"/>
                <a:gd name="connsiteX93" fmla="*/ 8213 w 10000"/>
                <a:gd name="connsiteY93" fmla="*/ 4001 h 10000"/>
                <a:gd name="connsiteX94" fmla="*/ 8213 w 10000"/>
                <a:gd name="connsiteY94" fmla="*/ 3982 h 10000"/>
                <a:gd name="connsiteX95" fmla="*/ 8213 w 10000"/>
                <a:gd name="connsiteY95" fmla="*/ 3950 h 10000"/>
                <a:gd name="connsiteX96" fmla="*/ 8213 w 10000"/>
                <a:gd name="connsiteY96" fmla="*/ 3950 h 10000"/>
                <a:gd name="connsiteX97" fmla="*/ 8491 w 10000"/>
                <a:gd name="connsiteY97" fmla="*/ 3196 h 10000"/>
                <a:gd name="connsiteX98" fmla="*/ 8505 w 10000"/>
                <a:gd name="connsiteY98" fmla="*/ 3196 h 10000"/>
                <a:gd name="connsiteX99" fmla="*/ 8505 w 10000"/>
                <a:gd name="connsiteY99" fmla="*/ 3196 h 10000"/>
                <a:gd name="connsiteX100" fmla="*/ 8557 w 10000"/>
                <a:gd name="connsiteY100" fmla="*/ 3332 h 10000"/>
                <a:gd name="connsiteX101" fmla="*/ 8557 w 10000"/>
                <a:gd name="connsiteY101" fmla="*/ 3332 h 10000"/>
                <a:gd name="connsiteX102" fmla="*/ 8557 w 10000"/>
                <a:gd name="connsiteY102" fmla="*/ 3523 h 10000"/>
                <a:gd name="connsiteX103" fmla="*/ 8716 w 10000"/>
                <a:gd name="connsiteY103" fmla="*/ 4700 h 10000"/>
                <a:gd name="connsiteX104" fmla="*/ 8756 w 10000"/>
                <a:gd name="connsiteY104" fmla="*/ 4977 h 10000"/>
                <a:gd name="connsiteX105" fmla="*/ 8901 w 10000"/>
                <a:gd name="connsiteY105" fmla="*/ 4857 h 10000"/>
                <a:gd name="connsiteX106" fmla="*/ 8849 w 10000"/>
                <a:gd name="connsiteY106" fmla="*/ 3847 h 10000"/>
                <a:gd name="connsiteX107" fmla="*/ 8849 w 10000"/>
                <a:gd name="connsiteY107" fmla="*/ 3829 h 10000"/>
                <a:gd name="connsiteX108" fmla="*/ 8849 w 10000"/>
                <a:gd name="connsiteY108" fmla="*/ 3847 h 10000"/>
                <a:gd name="connsiteX109" fmla="*/ 9021 w 10000"/>
                <a:gd name="connsiteY109" fmla="*/ 4477 h 10000"/>
                <a:gd name="connsiteX110" fmla="*/ 9126 w 10000"/>
                <a:gd name="connsiteY110" fmla="*/ 4803 h 10000"/>
                <a:gd name="connsiteX111" fmla="*/ 9165 w 10000"/>
                <a:gd name="connsiteY111" fmla="*/ 3950 h 10000"/>
                <a:gd name="connsiteX112" fmla="*/ 9099 w 10000"/>
                <a:gd name="connsiteY112" fmla="*/ 3281 h 10000"/>
                <a:gd name="connsiteX113" fmla="*/ 9099 w 10000"/>
                <a:gd name="connsiteY113" fmla="*/ 3281 h 10000"/>
                <a:gd name="connsiteX114" fmla="*/ 9246 w 10000"/>
                <a:gd name="connsiteY114" fmla="*/ 2941 h 10000"/>
                <a:gd name="connsiteX115" fmla="*/ 9351 w 10000"/>
                <a:gd name="connsiteY115" fmla="*/ 2341 h 10000"/>
                <a:gd name="connsiteX116" fmla="*/ 9364 w 10000"/>
                <a:gd name="connsiteY116" fmla="*/ 2341 h 10000"/>
                <a:gd name="connsiteX117" fmla="*/ 9496 w 10000"/>
                <a:gd name="connsiteY117" fmla="*/ 1557 h 10000"/>
                <a:gd name="connsiteX118" fmla="*/ 9496 w 10000"/>
                <a:gd name="connsiteY118" fmla="*/ 1557 h 10000"/>
                <a:gd name="connsiteX119" fmla="*/ 9668 w 10000"/>
                <a:gd name="connsiteY119" fmla="*/ 1281 h 10000"/>
                <a:gd name="connsiteX120" fmla="*/ 9773 w 10000"/>
                <a:gd name="connsiteY120" fmla="*/ 784 h 10000"/>
                <a:gd name="connsiteX121" fmla="*/ 9866 w 10000"/>
                <a:gd name="connsiteY121" fmla="*/ 412 h 10000"/>
                <a:gd name="connsiteX122" fmla="*/ 9866 w 10000"/>
                <a:gd name="connsiteY122" fmla="*/ 392 h 10000"/>
                <a:gd name="connsiteX123" fmla="*/ 9959 w 10000"/>
                <a:gd name="connsiteY123" fmla="*/ 34 h 10000"/>
                <a:gd name="connsiteX124" fmla="*/ 9972 w 10000"/>
                <a:gd name="connsiteY124" fmla="*/ 0 h 10000"/>
                <a:gd name="connsiteX125" fmla="*/ 9972 w 10000"/>
                <a:gd name="connsiteY125" fmla="*/ 0 h 10000"/>
                <a:gd name="connsiteX126" fmla="*/ 9972 w 10000"/>
                <a:gd name="connsiteY126" fmla="*/ 0 h 10000"/>
                <a:gd name="connsiteX127" fmla="*/ 10000 w 10000"/>
                <a:gd name="connsiteY127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6573 w 10000"/>
                <a:gd name="connsiteY76" fmla="*/ 4819 h 10000"/>
                <a:gd name="connsiteX77" fmla="*/ 7049 w 10000"/>
                <a:gd name="connsiteY77" fmla="*/ 5401 h 10000"/>
                <a:gd name="connsiteX78" fmla="*/ 7327 w 10000"/>
                <a:gd name="connsiteY78" fmla="*/ 5061 h 10000"/>
                <a:gd name="connsiteX79" fmla="*/ 7339 w 10000"/>
                <a:gd name="connsiteY79" fmla="*/ 5061 h 10000"/>
                <a:gd name="connsiteX80" fmla="*/ 7617 w 10000"/>
                <a:gd name="connsiteY80" fmla="*/ 5045 h 10000"/>
                <a:gd name="connsiteX81" fmla="*/ 7617 w 10000"/>
                <a:gd name="connsiteY81" fmla="*/ 5061 h 10000"/>
                <a:gd name="connsiteX82" fmla="*/ 7711 w 10000"/>
                <a:gd name="connsiteY82" fmla="*/ 5267 h 10000"/>
                <a:gd name="connsiteX83" fmla="*/ 7711 w 10000"/>
                <a:gd name="connsiteY83" fmla="*/ 5267 h 10000"/>
                <a:gd name="connsiteX84" fmla="*/ 7645 w 10000"/>
                <a:gd name="connsiteY84" fmla="*/ 5352 h 10000"/>
                <a:gd name="connsiteX85" fmla="*/ 7539 w 10000"/>
                <a:gd name="connsiteY85" fmla="*/ 5437 h 10000"/>
                <a:gd name="connsiteX86" fmla="*/ 7698 w 10000"/>
                <a:gd name="connsiteY86" fmla="*/ 5640 h 10000"/>
                <a:gd name="connsiteX87" fmla="*/ 8119 w 10000"/>
                <a:gd name="connsiteY87" fmla="*/ 5471 h 10000"/>
                <a:gd name="connsiteX88" fmla="*/ 8358 w 10000"/>
                <a:gd name="connsiteY88" fmla="*/ 5146 h 10000"/>
                <a:gd name="connsiteX89" fmla="*/ 8293 w 10000"/>
                <a:gd name="connsiteY89" fmla="*/ 4803 h 10000"/>
                <a:gd name="connsiteX90" fmla="*/ 8252 w 10000"/>
                <a:gd name="connsiteY90" fmla="*/ 4615 h 10000"/>
                <a:gd name="connsiteX91" fmla="*/ 8213 w 10000"/>
                <a:gd name="connsiteY91" fmla="*/ 4410 h 10000"/>
                <a:gd name="connsiteX92" fmla="*/ 8213 w 10000"/>
                <a:gd name="connsiteY92" fmla="*/ 4001 h 10000"/>
                <a:gd name="connsiteX93" fmla="*/ 8213 w 10000"/>
                <a:gd name="connsiteY93" fmla="*/ 3982 h 10000"/>
                <a:gd name="connsiteX94" fmla="*/ 8213 w 10000"/>
                <a:gd name="connsiteY94" fmla="*/ 3950 h 10000"/>
                <a:gd name="connsiteX95" fmla="*/ 8213 w 10000"/>
                <a:gd name="connsiteY95" fmla="*/ 3950 h 10000"/>
                <a:gd name="connsiteX96" fmla="*/ 8491 w 10000"/>
                <a:gd name="connsiteY96" fmla="*/ 3196 h 10000"/>
                <a:gd name="connsiteX97" fmla="*/ 8505 w 10000"/>
                <a:gd name="connsiteY97" fmla="*/ 3196 h 10000"/>
                <a:gd name="connsiteX98" fmla="*/ 8505 w 10000"/>
                <a:gd name="connsiteY98" fmla="*/ 3196 h 10000"/>
                <a:gd name="connsiteX99" fmla="*/ 8557 w 10000"/>
                <a:gd name="connsiteY99" fmla="*/ 3332 h 10000"/>
                <a:gd name="connsiteX100" fmla="*/ 8557 w 10000"/>
                <a:gd name="connsiteY100" fmla="*/ 3332 h 10000"/>
                <a:gd name="connsiteX101" fmla="*/ 8557 w 10000"/>
                <a:gd name="connsiteY101" fmla="*/ 3523 h 10000"/>
                <a:gd name="connsiteX102" fmla="*/ 8716 w 10000"/>
                <a:gd name="connsiteY102" fmla="*/ 4700 h 10000"/>
                <a:gd name="connsiteX103" fmla="*/ 8756 w 10000"/>
                <a:gd name="connsiteY103" fmla="*/ 4977 h 10000"/>
                <a:gd name="connsiteX104" fmla="*/ 8901 w 10000"/>
                <a:gd name="connsiteY104" fmla="*/ 4857 h 10000"/>
                <a:gd name="connsiteX105" fmla="*/ 8849 w 10000"/>
                <a:gd name="connsiteY105" fmla="*/ 3847 h 10000"/>
                <a:gd name="connsiteX106" fmla="*/ 8849 w 10000"/>
                <a:gd name="connsiteY106" fmla="*/ 3829 h 10000"/>
                <a:gd name="connsiteX107" fmla="*/ 8849 w 10000"/>
                <a:gd name="connsiteY107" fmla="*/ 3847 h 10000"/>
                <a:gd name="connsiteX108" fmla="*/ 9021 w 10000"/>
                <a:gd name="connsiteY108" fmla="*/ 4477 h 10000"/>
                <a:gd name="connsiteX109" fmla="*/ 9126 w 10000"/>
                <a:gd name="connsiteY109" fmla="*/ 4803 h 10000"/>
                <a:gd name="connsiteX110" fmla="*/ 9165 w 10000"/>
                <a:gd name="connsiteY110" fmla="*/ 3950 h 10000"/>
                <a:gd name="connsiteX111" fmla="*/ 9099 w 10000"/>
                <a:gd name="connsiteY111" fmla="*/ 3281 h 10000"/>
                <a:gd name="connsiteX112" fmla="*/ 9099 w 10000"/>
                <a:gd name="connsiteY112" fmla="*/ 3281 h 10000"/>
                <a:gd name="connsiteX113" fmla="*/ 9246 w 10000"/>
                <a:gd name="connsiteY113" fmla="*/ 2941 h 10000"/>
                <a:gd name="connsiteX114" fmla="*/ 9351 w 10000"/>
                <a:gd name="connsiteY114" fmla="*/ 2341 h 10000"/>
                <a:gd name="connsiteX115" fmla="*/ 9364 w 10000"/>
                <a:gd name="connsiteY115" fmla="*/ 2341 h 10000"/>
                <a:gd name="connsiteX116" fmla="*/ 9496 w 10000"/>
                <a:gd name="connsiteY116" fmla="*/ 1557 h 10000"/>
                <a:gd name="connsiteX117" fmla="*/ 9496 w 10000"/>
                <a:gd name="connsiteY117" fmla="*/ 1557 h 10000"/>
                <a:gd name="connsiteX118" fmla="*/ 9668 w 10000"/>
                <a:gd name="connsiteY118" fmla="*/ 1281 h 10000"/>
                <a:gd name="connsiteX119" fmla="*/ 9773 w 10000"/>
                <a:gd name="connsiteY119" fmla="*/ 784 h 10000"/>
                <a:gd name="connsiteX120" fmla="*/ 9866 w 10000"/>
                <a:gd name="connsiteY120" fmla="*/ 412 h 10000"/>
                <a:gd name="connsiteX121" fmla="*/ 9866 w 10000"/>
                <a:gd name="connsiteY121" fmla="*/ 392 h 10000"/>
                <a:gd name="connsiteX122" fmla="*/ 9959 w 10000"/>
                <a:gd name="connsiteY122" fmla="*/ 34 h 10000"/>
                <a:gd name="connsiteX123" fmla="*/ 9972 w 10000"/>
                <a:gd name="connsiteY123" fmla="*/ 0 h 10000"/>
                <a:gd name="connsiteX124" fmla="*/ 9972 w 10000"/>
                <a:gd name="connsiteY124" fmla="*/ 0 h 10000"/>
                <a:gd name="connsiteX125" fmla="*/ 9972 w 10000"/>
                <a:gd name="connsiteY125" fmla="*/ 0 h 10000"/>
                <a:gd name="connsiteX126" fmla="*/ 10000 w 10000"/>
                <a:gd name="connsiteY126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6573 w 10000"/>
                <a:gd name="connsiteY76" fmla="*/ 4819 h 10000"/>
                <a:gd name="connsiteX77" fmla="*/ 7327 w 10000"/>
                <a:gd name="connsiteY77" fmla="*/ 5061 h 10000"/>
                <a:gd name="connsiteX78" fmla="*/ 7339 w 10000"/>
                <a:gd name="connsiteY78" fmla="*/ 5061 h 10000"/>
                <a:gd name="connsiteX79" fmla="*/ 7617 w 10000"/>
                <a:gd name="connsiteY79" fmla="*/ 5045 h 10000"/>
                <a:gd name="connsiteX80" fmla="*/ 7617 w 10000"/>
                <a:gd name="connsiteY80" fmla="*/ 5061 h 10000"/>
                <a:gd name="connsiteX81" fmla="*/ 7711 w 10000"/>
                <a:gd name="connsiteY81" fmla="*/ 5267 h 10000"/>
                <a:gd name="connsiteX82" fmla="*/ 7711 w 10000"/>
                <a:gd name="connsiteY82" fmla="*/ 5267 h 10000"/>
                <a:gd name="connsiteX83" fmla="*/ 7645 w 10000"/>
                <a:gd name="connsiteY83" fmla="*/ 5352 h 10000"/>
                <a:gd name="connsiteX84" fmla="*/ 7539 w 10000"/>
                <a:gd name="connsiteY84" fmla="*/ 5437 h 10000"/>
                <a:gd name="connsiteX85" fmla="*/ 7698 w 10000"/>
                <a:gd name="connsiteY85" fmla="*/ 5640 h 10000"/>
                <a:gd name="connsiteX86" fmla="*/ 8119 w 10000"/>
                <a:gd name="connsiteY86" fmla="*/ 5471 h 10000"/>
                <a:gd name="connsiteX87" fmla="*/ 8358 w 10000"/>
                <a:gd name="connsiteY87" fmla="*/ 5146 h 10000"/>
                <a:gd name="connsiteX88" fmla="*/ 8293 w 10000"/>
                <a:gd name="connsiteY88" fmla="*/ 4803 h 10000"/>
                <a:gd name="connsiteX89" fmla="*/ 8252 w 10000"/>
                <a:gd name="connsiteY89" fmla="*/ 4615 h 10000"/>
                <a:gd name="connsiteX90" fmla="*/ 8213 w 10000"/>
                <a:gd name="connsiteY90" fmla="*/ 4410 h 10000"/>
                <a:gd name="connsiteX91" fmla="*/ 8213 w 10000"/>
                <a:gd name="connsiteY91" fmla="*/ 4001 h 10000"/>
                <a:gd name="connsiteX92" fmla="*/ 8213 w 10000"/>
                <a:gd name="connsiteY92" fmla="*/ 3982 h 10000"/>
                <a:gd name="connsiteX93" fmla="*/ 8213 w 10000"/>
                <a:gd name="connsiteY93" fmla="*/ 3950 h 10000"/>
                <a:gd name="connsiteX94" fmla="*/ 8213 w 10000"/>
                <a:gd name="connsiteY94" fmla="*/ 3950 h 10000"/>
                <a:gd name="connsiteX95" fmla="*/ 8491 w 10000"/>
                <a:gd name="connsiteY95" fmla="*/ 3196 h 10000"/>
                <a:gd name="connsiteX96" fmla="*/ 8505 w 10000"/>
                <a:gd name="connsiteY96" fmla="*/ 3196 h 10000"/>
                <a:gd name="connsiteX97" fmla="*/ 8505 w 10000"/>
                <a:gd name="connsiteY97" fmla="*/ 3196 h 10000"/>
                <a:gd name="connsiteX98" fmla="*/ 8557 w 10000"/>
                <a:gd name="connsiteY98" fmla="*/ 3332 h 10000"/>
                <a:gd name="connsiteX99" fmla="*/ 8557 w 10000"/>
                <a:gd name="connsiteY99" fmla="*/ 3332 h 10000"/>
                <a:gd name="connsiteX100" fmla="*/ 8557 w 10000"/>
                <a:gd name="connsiteY100" fmla="*/ 3523 h 10000"/>
                <a:gd name="connsiteX101" fmla="*/ 8716 w 10000"/>
                <a:gd name="connsiteY101" fmla="*/ 4700 h 10000"/>
                <a:gd name="connsiteX102" fmla="*/ 8756 w 10000"/>
                <a:gd name="connsiteY102" fmla="*/ 4977 h 10000"/>
                <a:gd name="connsiteX103" fmla="*/ 8901 w 10000"/>
                <a:gd name="connsiteY103" fmla="*/ 4857 h 10000"/>
                <a:gd name="connsiteX104" fmla="*/ 8849 w 10000"/>
                <a:gd name="connsiteY104" fmla="*/ 3847 h 10000"/>
                <a:gd name="connsiteX105" fmla="*/ 8849 w 10000"/>
                <a:gd name="connsiteY105" fmla="*/ 3829 h 10000"/>
                <a:gd name="connsiteX106" fmla="*/ 8849 w 10000"/>
                <a:gd name="connsiteY106" fmla="*/ 3847 h 10000"/>
                <a:gd name="connsiteX107" fmla="*/ 9021 w 10000"/>
                <a:gd name="connsiteY107" fmla="*/ 4477 h 10000"/>
                <a:gd name="connsiteX108" fmla="*/ 9126 w 10000"/>
                <a:gd name="connsiteY108" fmla="*/ 4803 h 10000"/>
                <a:gd name="connsiteX109" fmla="*/ 9165 w 10000"/>
                <a:gd name="connsiteY109" fmla="*/ 3950 h 10000"/>
                <a:gd name="connsiteX110" fmla="*/ 9099 w 10000"/>
                <a:gd name="connsiteY110" fmla="*/ 3281 h 10000"/>
                <a:gd name="connsiteX111" fmla="*/ 9099 w 10000"/>
                <a:gd name="connsiteY111" fmla="*/ 3281 h 10000"/>
                <a:gd name="connsiteX112" fmla="*/ 9246 w 10000"/>
                <a:gd name="connsiteY112" fmla="*/ 2941 h 10000"/>
                <a:gd name="connsiteX113" fmla="*/ 9351 w 10000"/>
                <a:gd name="connsiteY113" fmla="*/ 2341 h 10000"/>
                <a:gd name="connsiteX114" fmla="*/ 9364 w 10000"/>
                <a:gd name="connsiteY114" fmla="*/ 2341 h 10000"/>
                <a:gd name="connsiteX115" fmla="*/ 9496 w 10000"/>
                <a:gd name="connsiteY115" fmla="*/ 1557 h 10000"/>
                <a:gd name="connsiteX116" fmla="*/ 9496 w 10000"/>
                <a:gd name="connsiteY116" fmla="*/ 1557 h 10000"/>
                <a:gd name="connsiteX117" fmla="*/ 9668 w 10000"/>
                <a:gd name="connsiteY117" fmla="*/ 1281 h 10000"/>
                <a:gd name="connsiteX118" fmla="*/ 9773 w 10000"/>
                <a:gd name="connsiteY118" fmla="*/ 784 h 10000"/>
                <a:gd name="connsiteX119" fmla="*/ 9866 w 10000"/>
                <a:gd name="connsiteY119" fmla="*/ 412 h 10000"/>
                <a:gd name="connsiteX120" fmla="*/ 9866 w 10000"/>
                <a:gd name="connsiteY120" fmla="*/ 392 h 10000"/>
                <a:gd name="connsiteX121" fmla="*/ 9959 w 10000"/>
                <a:gd name="connsiteY121" fmla="*/ 34 h 10000"/>
                <a:gd name="connsiteX122" fmla="*/ 9972 w 10000"/>
                <a:gd name="connsiteY122" fmla="*/ 0 h 10000"/>
                <a:gd name="connsiteX123" fmla="*/ 9972 w 10000"/>
                <a:gd name="connsiteY123" fmla="*/ 0 h 10000"/>
                <a:gd name="connsiteX124" fmla="*/ 9972 w 10000"/>
                <a:gd name="connsiteY124" fmla="*/ 0 h 10000"/>
                <a:gd name="connsiteX125" fmla="*/ 10000 w 10000"/>
                <a:gd name="connsiteY125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7327 w 10000"/>
                <a:gd name="connsiteY76" fmla="*/ 5061 h 10000"/>
                <a:gd name="connsiteX77" fmla="*/ 7339 w 10000"/>
                <a:gd name="connsiteY77" fmla="*/ 5061 h 10000"/>
                <a:gd name="connsiteX78" fmla="*/ 7617 w 10000"/>
                <a:gd name="connsiteY78" fmla="*/ 5045 h 10000"/>
                <a:gd name="connsiteX79" fmla="*/ 7617 w 10000"/>
                <a:gd name="connsiteY79" fmla="*/ 5061 h 10000"/>
                <a:gd name="connsiteX80" fmla="*/ 7711 w 10000"/>
                <a:gd name="connsiteY80" fmla="*/ 5267 h 10000"/>
                <a:gd name="connsiteX81" fmla="*/ 7711 w 10000"/>
                <a:gd name="connsiteY81" fmla="*/ 5267 h 10000"/>
                <a:gd name="connsiteX82" fmla="*/ 7645 w 10000"/>
                <a:gd name="connsiteY82" fmla="*/ 5352 h 10000"/>
                <a:gd name="connsiteX83" fmla="*/ 7539 w 10000"/>
                <a:gd name="connsiteY83" fmla="*/ 5437 h 10000"/>
                <a:gd name="connsiteX84" fmla="*/ 7698 w 10000"/>
                <a:gd name="connsiteY84" fmla="*/ 5640 h 10000"/>
                <a:gd name="connsiteX85" fmla="*/ 8119 w 10000"/>
                <a:gd name="connsiteY85" fmla="*/ 5471 h 10000"/>
                <a:gd name="connsiteX86" fmla="*/ 8358 w 10000"/>
                <a:gd name="connsiteY86" fmla="*/ 5146 h 10000"/>
                <a:gd name="connsiteX87" fmla="*/ 8293 w 10000"/>
                <a:gd name="connsiteY87" fmla="*/ 4803 h 10000"/>
                <a:gd name="connsiteX88" fmla="*/ 8252 w 10000"/>
                <a:gd name="connsiteY88" fmla="*/ 4615 h 10000"/>
                <a:gd name="connsiteX89" fmla="*/ 8213 w 10000"/>
                <a:gd name="connsiteY89" fmla="*/ 4410 h 10000"/>
                <a:gd name="connsiteX90" fmla="*/ 8213 w 10000"/>
                <a:gd name="connsiteY90" fmla="*/ 4001 h 10000"/>
                <a:gd name="connsiteX91" fmla="*/ 8213 w 10000"/>
                <a:gd name="connsiteY91" fmla="*/ 3982 h 10000"/>
                <a:gd name="connsiteX92" fmla="*/ 8213 w 10000"/>
                <a:gd name="connsiteY92" fmla="*/ 3950 h 10000"/>
                <a:gd name="connsiteX93" fmla="*/ 8213 w 10000"/>
                <a:gd name="connsiteY93" fmla="*/ 3950 h 10000"/>
                <a:gd name="connsiteX94" fmla="*/ 8491 w 10000"/>
                <a:gd name="connsiteY94" fmla="*/ 3196 h 10000"/>
                <a:gd name="connsiteX95" fmla="*/ 8505 w 10000"/>
                <a:gd name="connsiteY95" fmla="*/ 3196 h 10000"/>
                <a:gd name="connsiteX96" fmla="*/ 8505 w 10000"/>
                <a:gd name="connsiteY96" fmla="*/ 3196 h 10000"/>
                <a:gd name="connsiteX97" fmla="*/ 8557 w 10000"/>
                <a:gd name="connsiteY97" fmla="*/ 3332 h 10000"/>
                <a:gd name="connsiteX98" fmla="*/ 8557 w 10000"/>
                <a:gd name="connsiteY98" fmla="*/ 3332 h 10000"/>
                <a:gd name="connsiteX99" fmla="*/ 8557 w 10000"/>
                <a:gd name="connsiteY99" fmla="*/ 3523 h 10000"/>
                <a:gd name="connsiteX100" fmla="*/ 8716 w 10000"/>
                <a:gd name="connsiteY100" fmla="*/ 4700 h 10000"/>
                <a:gd name="connsiteX101" fmla="*/ 8756 w 10000"/>
                <a:gd name="connsiteY101" fmla="*/ 4977 h 10000"/>
                <a:gd name="connsiteX102" fmla="*/ 8901 w 10000"/>
                <a:gd name="connsiteY102" fmla="*/ 4857 h 10000"/>
                <a:gd name="connsiteX103" fmla="*/ 8849 w 10000"/>
                <a:gd name="connsiteY103" fmla="*/ 3847 h 10000"/>
                <a:gd name="connsiteX104" fmla="*/ 8849 w 10000"/>
                <a:gd name="connsiteY104" fmla="*/ 3829 h 10000"/>
                <a:gd name="connsiteX105" fmla="*/ 8849 w 10000"/>
                <a:gd name="connsiteY105" fmla="*/ 3847 h 10000"/>
                <a:gd name="connsiteX106" fmla="*/ 9021 w 10000"/>
                <a:gd name="connsiteY106" fmla="*/ 4477 h 10000"/>
                <a:gd name="connsiteX107" fmla="*/ 9126 w 10000"/>
                <a:gd name="connsiteY107" fmla="*/ 4803 h 10000"/>
                <a:gd name="connsiteX108" fmla="*/ 9165 w 10000"/>
                <a:gd name="connsiteY108" fmla="*/ 3950 h 10000"/>
                <a:gd name="connsiteX109" fmla="*/ 9099 w 10000"/>
                <a:gd name="connsiteY109" fmla="*/ 3281 h 10000"/>
                <a:gd name="connsiteX110" fmla="*/ 9099 w 10000"/>
                <a:gd name="connsiteY110" fmla="*/ 3281 h 10000"/>
                <a:gd name="connsiteX111" fmla="*/ 9246 w 10000"/>
                <a:gd name="connsiteY111" fmla="*/ 2941 h 10000"/>
                <a:gd name="connsiteX112" fmla="*/ 9351 w 10000"/>
                <a:gd name="connsiteY112" fmla="*/ 2341 h 10000"/>
                <a:gd name="connsiteX113" fmla="*/ 9364 w 10000"/>
                <a:gd name="connsiteY113" fmla="*/ 2341 h 10000"/>
                <a:gd name="connsiteX114" fmla="*/ 9496 w 10000"/>
                <a:gd name="connsiteY114" fmla="*/ 1557 h 10000"/>
                <a:gd name="connsiteX115" fmla="*/ 9496 w 10000"/>
                <a:gd name="connsiteY115" fmla="*/ 1557 h 10000"/>
                <a:gd name="connsiteX116" fmla="*/ 9668 w 10000"/>
                <a:gd name="connsiteY116" fmla="*/ 1281 h 10000"/>
                <a:gd name="connsiteX117" fmla="*/ 9773 w 10000"/>
                <a:gd name="connsiteY117" fmla="*/ 784 h 10000"/>
                <a:gd name="connsiteX118" fmla="*/ 9866 w 10000"/>
                <a:gd name="connsiteY118" fmla="*/ 412 h 10000"/>
                <a:gd name="connsiteX119" fmla="*/ 9866 w 10000"/>
                <a:gd name="connsiteY119" fmla="*/ 392 h 10000"/>
                <a:gd name="connsiteX120" fmla="*/ 9959 w 10000"/>
                <a:gd name="connsiteY120" fmla="*/ 34 h 10000"/>
                <a:gd name="connsiteX121" fmla="*/ 9972 w 10000"/>
                <a:gd name="connsiteY121" fmla="*/ 0 h 10000"/>
                <a:gd name="connsiteX122" fmla="*/ 9972 w 10000"/>
                <a:gd name="connsiteY122" fmla="*/ 0 h 10000"/>
                <a:gd name="connsiteX123" fmla="*/ 9972 w 10000"/>
                <a:gd name="connsiteY123" fmla="*/ 0 h 10000"/>
                <a:gd name="connsiteX124" fmla="*/ 10000 w 10000"/>
                <a:gd name="connsiteY124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6573 w 10000"/>
                <a:gd name="connsiteY75" fmla="*/ 4819 h 10000"/>
                <a:gd name="connsiteX76" fmla="*/ 7327 w 10000"/>
                <a:gd name="connsiteY76" fmla="*/ 5061 h 10000"/>
                <a:gd name="connsiteX77" fmla="*/ 7339 w 10000"/>
                <a:gd name="connsiteY77" fmla="*/ 5061 h 10000"/>
                <a:gd name="connsiteX78" fmla="*/ 7617 w 10000"/>
                <a:gd name="connsiteY78" fmla="*/ 5045 h 10000"/>
                <a:gd name="connsiteX79" fmla="*/ 7617 w 10000"/>
                <a:gd name="connsiteY79" fmla="*/ 5061 h 10000"/>
                <a:gd name="connsiteX80" fmla="*/ 7711 w 10000"/>
                <a:gd name="connsiteY80" fmla="*/ 5267 h 10000"/>
                <a:gd name="connsiteX81" fmla="*/ 7711 w 10000"/>
                <a:gd name="connsiteY81" fmla="*/ 5267 h 10000"/>
                <a:gd name="connsiteX82" fmla="*/ 7645 w 10000"/>
                <a:gd name="connsiteY82" fmla="*/ 5352 h 10000"/>
                <a:gd name="connsiteX83" fmla="*/ 7698 w 10000"/>
                <a:gd name="connsiteY83" fmla="*/ 5640 h 10000"/>
                <a:gd name="connsiteX84" fmla="*/ 8119 w 10000"/>
                <a:gd name="connsiteY84" fmla="*/ 5471 h 10000"/>
                <a:gd name="connsiteX85" fmla="*/ 8358 w 10000"/>
                <a:gd name="connsiteY85" fmla="*/ 5146 h 10000"/>
                <a:gd name="connsiteX86" fmla="*/ 8293 w 10000"/>
                <a:gd name="connsiteY86" fmla="*/ 4803 h 10000"/>
                <a:gd name="connsiteX87" fmla="*/ 8252 w 10000"/>
                <a:gd name="connsiteY87" fmla="*/ 4615 h 10000"/>
                <a:gd name="connsiteX88" fmla="*/ 8213 w 10000"/>
                <a:gd name="connsiteY88" fmla="*/ 4410 h 10000"/>
                <a:gd name="connsiteX89" fmla="*/ 8213 w 10000"/>
                <a:gd name="connsiteY89" fmla="*/ 4001 h 10000"/>
                <a:gd name="connsiteX90" fmla="*/ 8213 w 10000"/>
                <a:gd name="connsiteY90" fmla="*/ 3982 h 10000"/>
                <a:gd name="connsiteX91" fmla="*/ 8213 w 10000"/>
                <a:gd name="connsiteY91" fmla="*/ 3950 h 10000"/>
                <a:gd name="connsiteX92" fmla="*/ 8213 w 10000"/>
                <a:gd name="connsiteY92" fmla="*/ 3950 h 10000"/>
                <a:gd name="connsiteX93" fmla="*/ 8491 w 10000"/>
                <a:gd name="connsiteY93" fmla="*/ 3196 h 10000"/>
                <a:gd name="connsiteX94" fmla="*/ 8505 w 10000"/>
                <a:gd name="connsiteY94" fmla="*/ 3196 h 10000"/>
                <a:gd name="connsiteX95" fmla="*/ 8505 w 10000"/>
                <a:gd name="connsiteY95" fmla="*/ 3196 h 10000"/>
                <a:gd name="connsiteX96" fmla="*/ 8557 w 10000"/>
                <a:gd name="connsiteY96" fmla="*/ 3332 h 10000"/>
                <a:gd name="connsiteX97" fmla="*/ 8557 w 10000"/>
                <a:gd name="connsiteY97" fmla="*/ 3332 h 10000"/>
                <a:gd name="connsiteX98" fmla="*/ 8557 w 10000"/>
                <a:gd name="connsiteY98" fmla="*/ 3523 h 10000"/>
                <a:gd name="connsiteX99" fmla="*/ 8716 w 10000"/>
                <a:gd name="connsiteY99" fmla="*/ 4700 h 10000"/>
                <a:gd name="connsiteX100" fmla="*/ 8756 w 10000"/>
                <a:gd name="connsiteY100" fmla="*/ 4977 h 10000"/>
                <a:gd name="connsiteX101" fmla="*/ 8901 w 10000"/>
                <a:gd name="connsiteY101" fmla="*/ 4857 h 10000"/>
                <a:gd name="connsiteX102" fmla="*/ 8849 w 10000"/>
                <a:gd name="connsiteY102" fmla="*/ 3847 h 10000"/>
                <a:gd name="connsiteX103" fmla="*/ 8849 w 10000"/>
                <a:gd name="connsiteY103" fmla="*/ 3829 h 10000"/>
                <a:gd name="connsiteX104" fmla="*/ 8849 w 10000"/>
                <a:gd name="connsiteY104" fmla="*/ 3847 h 10000"/>
                <a:gd name="connsiteX105" fmla="*/ 9021 w 10000"/>
                <a:gd name="connsiteY105" fmla="*/ 4477 h 10000"/>
                <a:gd name="connsiteX106" fmla="*/ 9126 w 10000"/>
                <a:gd name="connsiteY106" fmla="*/ 4803 h 10000"/>
                <a:gd name="connsiteX107" fmla="*/ 9165 w 10000"/>
                <a:gd name="connsiteY107" fmla="*/ 3950 h 10000"/>
                <a:gd name="connsiteX108" fmla="*/ 9099 w 10000"/>
                <a:gd name="connsiteY108" fmla="*/ 3281 h 10000"/>
                <a:gd name="connsiteX109" fmla="*/ 9099 w 10000"/>
                <a:gd name="connsiteY109" fmla="*/ 3281 h 10000"/>
                <a:gd name="connsiteX110" fmla="*/ 9246 w 10000"/>
                <a:gd name="connsiteY110" fmla="*/ 2941 h 10000"/>
                <a:gd name="connsiteX111" fmla="*/ 9351 w 10000"/>
                <a:gd name="connsiteY111" fmla="*/ 2341 h 10000"/>
                <a:gd name="connsiteX112" fmla="*/ 9364 w 10000"/>
                <a:gd name="connsiteY112" fmla="*/ 2341 h 10000"/>
                <a:gd name="connsiteX113" fmla="*/ 9496 w 10000"/>
                <a:gd name="connsiteY113" fmla="*/ 1557 h 10000"/>
                <a:gd name="connsiteX114" fmla="*/ 9496 w 10000"/>
                <a:gd name="connsiteY114" fmla="*/ 1557 h 10000"/>
                <a:gd name="connsiteX115" fmla="*/ 9668 w 10000"/>
                <a:gd name="connsiteY115" fmla="*/ 1281 h 10000"/>
                <a:gd name="connsiteX116" fmla="*/ 9773 w 10000"/>
                <a:gd name="connsiteY116" fmla="*/ 784 h 10000"/>
                <a:gd name="connsiteX117" fmla="*/ 9866 w 10000"/>
                <a:gd name="connsiteY117" fmla="*/ 412 h 10000"/>
                <a:gd name="connsiteX118" fmla="*/ 9866 w 10000"/>
                <a:gd name="connsiteY118" fmla="*/ 392 h 10000"/>
                <a:gd name="connsiteX119" fmla="*/ 9959 w 10000"/>
                <a:gd name="connsiteY119" fmla="*/ 34 h 10000"/>
                <a:gd name="connsiteX120" fmla="*/ 9972 w 10000"/>
                <a:gd name="connsiteY120" fmla="*/ 0 h 10000"/>
                <a:gd name="connsiteX121" fmla="*/ 9972 w 10000"/>
                <a:gd name="connsiteY121" fmla="*/ 0 h 10000"/>
                <a:gd name="connsiteX122" fmla="*/ 9972 w 10000"/>
                <a:gd name="connsiteY122" fmla="*/ 0 h 10000"/>
                <a:gd name="connsiteX123" fmla="*/ 10000 w 10000"/>
                <a:gd name="connsiteY123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93 w 10000"/>
                <a:gd name="connsiteY85" fmla="*/ 4803 h 10000"/>
                <a:gd name="connsiteX86" fmla="*/ 8252 w 10000"/>
                <a:gd name="connsiteY86" fmla="*/ 4615 h 10000"/>
                <a:gd name="connsiteX87" fmla="*/ 8213 w 10000"/>
                <a:gd name="connsiteY87" fmla="*/ 4410 h 10000"/>
                <a:gd name="connsiteX88" fmla="*/ 8213 w 10000"/>
                <a:gd name="connsiteY88" fmla="*/ 4001 h 10000"/>
                <a:gd name="connsiteX89" fmla="*/ 8213 w 10000"/>
                <a:gd name="connsiteY89" fmla="*/ 3982 h 10000"/>
                <a:gd name="connsiteX90" fmla="*/ 8213 w 10000"/>
                <a:gd name="connsiteY90" fmla="*/ 3950 h 10000"/>
                <a:gd name="connsiteX91" fmla="*/ 8213 w 10000"/>
                <a:gd name="connsiteY91" fmla="*/ 3950 h 10000"/>
                <a:gd name="connsiteX92" fmla="*/ 8491 w 10000"/>
                <a:gd name="connsiteY92" fmla="*/ 3196 h 10000"/>
                <a:gd name="connsiteX93" fmla="*/ 8505 w 10000"/>
                <a:gd name="connsiteY93" fmla="*/ 3196 h 10000"/>
                <a:gd name="connsiteX94" fmla="*/ 8505 w 10000"/>
                <a:gd name="connsiteY94" fmla="*/ 3196 h 10000"/>
                <a:gd name="connsiteX95" fmla="*/ 8557 w 10000"/>
                <a:gd name="connsiteY95" fmla="*/ 3332 h 10000"/>
                <a:gd name="connsiteX96" fmla="*/ 8557 w 10000"/>
                <a:gd name="connsiteY96" fmla="*/ 3332 h 10000"/>
                <a:gd name="connsiteX97" fmla="*/ 8557 w 10000"/>
                <a:gd name="connsiteY97" fmla="*/ 3523 h 10000"/>
                <a:gd name="connsiteX98" fmla="*/ 8716 w 10000"/>
                <a:gd name="connsiteY98" fmla="*/ 4700 h 10000"/>
                <a:gd name="connsiteX99" fmla="*/ 8756 w 10000"/>
                <a:gd name="connsiteY99" fmla="*/ 4977 h 10000"/>
                <a:gd name="connsiteX100" fmla="*/ 8901 w 10000"/>
                <a:gd name="connsiteY100" fmla="*/ 4857 h 10000"/>
                <a:gd name="connsiteX101" fmla="*/ 8849 w 10000"/>
                <a:gd name="connsiteY101" fmla="*/ 3847 h 10000"/>
                <a:gd name="connsiteX102" fmla="*/ 8849 w 10000"/>
                <a:gd name="connsiteY102" fmla="*/ 3829 h 10000"/>
                <a:gd name="connsiteX103" fmla="*/ 8849 w 10000"/>
                <a:gd name="connsiteY103" fmla="*/ 3847 h 10000"/>
                <a:gd name="connsiteX104" fmla="*/ 9021 w 10000"/>
                <a:gd name="connsiteY104" fmla="*/ 4477 h 10000"/>
                <a:gd name="connsiteX105" fmla="*/ 9126 w 10000"/>
                <a:gd name="connsiteY105" fmla="*/ 4803 h 10000"/>
                <a:gd name="connsiteX106" fmla="*/ 9165 w 10000"/>
                <a:gd name="connsiteY106" fmla="*/ 3950 h 10000"/>
                <a:gd name="connsiteX107" fmla="*/ 9099 w 10000"/>
                <a:gd name="connsiteY107" fmla="*/ 3281 h 10000"/>
                <a:gd name="connsiteX108" fmla="*/ 9099 w 10000"/>
                <a:gd name="connsiteY108" fmla="*/ 3281 h 10000"/>
                <a:gd name="connsiteX109" fmla="*/ 9246 w 10000"/>
                <a:gd name="connsiteY109" fmla="*/ 2941 h 10000"/>
                <a:gd name="connsiteX110" fmla="*/ 9351 w 10000"/>
                <a:gd name="connsiteY110" fmla="*/ 2341 h 10000"/>
                <a:gd name="connsiteX111" fmla="*/ 9364 w 10000"/>
                <a:gd name="connsiteY111" fmla="*/ 2341 h 10000"/>
                <a:gd name="connsiteX112" fmla="*/ 9496 w 10000"/>
                <a:gd name="connsiteY112" fmla="*/ 1557 h 10000"/>
                <a:gd name="connsiteX113" fmla="*/ 9496 w 10000"/>
                <a:gd name="connsiteY113" fmla="*/ 1557 h 10000"/>
                <a:gd name="connsiteX114" fmla="*/ 9668 w 10000"/>
                <a:gd name="connsiteY114" fmla="*/ 1281 h 10000"/>
                <a:gd name="connsiteX115" fmla="*/ 9773 w 10000"/>
                <a:gd name="connsiteY115" fmla="*/ 784 h 10000"/>
                <a:gd name="connsiteX116" fmla="*/ 9866 w 10000"/>
                <a:gd name="connsiteY116" fmla="*/ 412 h 10000"/>
                <a:gd name="connsiteX117" fmla="*/ 9866 w 10000"/>
                <a:gd name="connsiteY117" fmla="*/ 392 h 10000"/>
                <a:gd name="connsiteX118" fmla="*/ 9959 w 10000"/>
                <a:gd name="connsiteY118" fmla="*/ 34 h 10000"/>
                <a:gd name="connsiteX119" fmla="*/ 9972 w 10000"/>
                <a:gd name="connsiteY119" fmla="*/ 0 h 10000"/>
                <a:gd name="connsiteX120" fmla="*/ 9972 w 10000"/>
                <a:gd name="connsiteY120" fmla="*/ 0 h 10000"/>
                <a:gd name="connsiteX121" fmla="*/ 9972 w 10000"/>
                <a:gd name="connsiteY121" fmla="*/ 0 h 10000"/>
                <a:gd name="connsiteX122" fmla="*/ 10000 w 10000"/>
                <a:gd name="connsiteY122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93 w 10000"/>
                <a:gd name="connsiteY85" fmla="*/ 4803 h 10000"/>
                <a:gd name="connsiteX86" fmla="*/ 8213 w 10000"/>
                <a:gd name="connsiteY86" fmla="*/ 4410 h 10000"/>
                <a:gd name="connsiteX87" fmla="*/ 8213 w 10000"/>
                <a:gd name="connsiteY87" fmla="*/ 4001 h 10000"/>
                <a:gd name="connsiteX88" fmla="*/ 8213 w 10000"/>
                <a:gd name="connsiteY88" fmla="*/ 3982 h 10000"/>
                <a:gd name="connsiteX89" fmla="*/ 8213 w 10000"/>
                <a:gd name="connsiteY89" fmla="*/ 3950 h 10000"/>
                <a:gd name="connsiteX90" fmla="*/ 8213 w 10000"/>
                <a:gd name="connsiteY90" fmla="*/ 3950 h 10000"/>
                <a:gd name="connsiteX91" fmla="*/ 8491 w 10000"/>
                <a:gd name="connsiteY91" fmla="*/ 3196 h 10000"/>
                <a:gd name="connsiteX92" fmla="*/ 8505 w 10000"/>
                <a:gd name="connsiteY92" fmla="*/ 3196 h 10000"/>
                <a:gd name="connsiteX93" fmla="*/ 8505 w 10000"/>
                <a:gd name="connsiteY93" fmla="*/ 3196 h 10000"/>
                <a:gd name="connsiteX94" fmla="*/ 8557 w 10000"/>
                <a:gd name="connsiteY94" fmla="*/ 3332 h 10000"/>
                <a:gd name="connsiteX95" fmla="*/ 8557 w 10000"/>
                <a:gd name="connsiteY95" fmla="*/ 3332 h 10000"/>
                <a:gd name="connsiteX96" fmla="*/ 8557 w 10000"/>
                <a:gd name="connsiteY96" fmla="*/ 3523 h 10000"/>
                <a:gd name="connsiteX97" fmla="*/ 8716 w 10000"/>
                <a:gd name="connsiteY97" fmla="*/ 4700 h 10000"/>
                <a:gd name="connsiteX98" fmla="*/ 8756 w 10000"/>
                <a:gd name="connsiteY98" fmla="*/ 4977 h 10000"/>
                <a:gd name="connsiteX99" fmla="*/ 8901 w 10000"/>
                <a:gd name="connsiteY99" fmla="*/ 4857 h 10000"/>
                <a:gd name="connsiteX100" fmla="*/ 8849 w 10000"/>
                <a:gd name="connsiteY100" fmla="*/ 3847 h 10000"/>
                <a:gd name="connsiteX101" fmla="*/ 8849 w 10000"/>
                <a:gd name="connsiteY101" fmla="*/ 3829 h 10000"/>
                <a:gd name="connsiteX102" fmla="*/ 8849 w 10000"/>
                <a:gd name="connsiteY102" fmla="*/ 3847 h 10000"/>
                <a:gd name="connsiteX103" fmla="*/ 9021 w 10000"/>
                <a:gd name="connsiteY103" fmla="*/ 4477 h 10000"/>
                <a:gd name="connsiteX104" fmla="*/ 9126 w 10000"/>
                <a:gd name="connsiteY104" fmla="*/ 4803 h 10000"/>
                <a:gd name="connsiteX105" fmla="*/ 9165 w 10000"/>
                <a:gd name="connsiteY105" fmla="*/ 3950 h 10000"/>
                <a:gd name="connsiteX106" fmla="*/ 9099 w 10000"/>
                <a:gd name="connsiteY106" fmla="*/ 3281 h 10000"/>
                <a:gd name="connsiteX107" fmla="*/ 9099 w 10000"/>
                <a:gd name="connsiteY107" fmla="*/ 3281 h 10000"/>
                <a:gd name="connsiteX108" fmla="*/ 9246 w 10000"/>
                <a:gd name="connsiteY108" fmla="*/ 2941 h 10000"/>
                <a:gd name="connsiteX109" fmla="*/ 9351 w 10000"/>
                <a:gd name="connsiteY109" fmla="*/ 2341 h 10000"/>
                <a:gd name="connsiteX110" fmla="*/ 9364 w 10000"/>
                <a:gd name="connsiteY110" fmla="*/ 2341 h 10000"/>
                <a:gd name="connsiteX111" fmla="*/ 9496 w 10000"/>
                <a:gd name="connsiteY111" fmla="*/ 1557 h 10000"/>
                <a:gd name="connsiteX112" fmla="*/ 9496 w 10000"/>
                <a:gd name="connsiteY112" fmla="*/ 1557 h 10000"/>
                <a:gd name="connsiteX113" fmla="*/ 9668 w 10000"/>
                <a:gd name="connsiteY113" fmla="*/ 1281 h 10000"/>
                <a:gd name="connsiteX114" fmla="*/ 9773 w 10000"/>
                <a:gd name="connsiteY114" fmla="*/ 784 h 10000"/>
                <a:gd name="connsiteX115" fmla="*/ 9866 w 10000"/>
                <a:gd name="connsiteY115" fmla="*/ 412 h 10000"/>
                <a:gd name="connsiteX116" fmla="*/ 9866 w 10000"/>
                <a:gd name="connsiteY116" fmla="*/ 392 h 10000"/>
                <a:gd name="connsiteX117" fmla="*/ 9959 w 10000"/>
                <a:gd name="connsiteY117" fmla="*/ 34 h 10000"/>
                <a:gd name="connsiteX118" fmla="*/ 9972 w 10000"/>
                <a:gd name="connsiteY118" fmla="*/ 0 h 10000"/>
                <a:gd name="connsiteX119" fmla="*/ 9972 w 10000"/>
                <a:gd name="connsiteY119" fmla="*/ 0 h 10000"/>
                <a:gd name="connsiteX120" fmla="*/ 9972 w 10000"/>
                <a:gd name="connsiteY120" fmla="*/ 0 h 10000"/>
                <a:gd name="connsiteX121" fmla="*/ 10000 w 10000"/>
                <a:gd name="connsiteY121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410 h 10000"/>
                <a:gd name="connsiteX86" fmla="*/ 8213 w 10000"/>
                <a:gd name="connsiteY86" fmla="*/ 4001 h 10000"/>
                <a:gd name="connsiteX87" fmla="*/ 8213 w 10000"/>
                <a:gd name="connsiteY87" fmla="*/ 3982 h 10000"/>
                <a:gd name="connsiteX88" fmla="*/ 8213 w 10000"/>
                <a:gd name="connsiteY88" fmla="*/ 3950 h 10000"/>
                <a:gd name="connsiteX89" fmla="*/ 8213 w 10000"/>
                <a:gd name="connsiteY89" fmla="*/ 3950 h 10000"/>
                <a:gd name="connsiteX90" fmla="*/ 8491 w 10000"/>
                <a:gd name="connsiteY90" fmla="*/ 3196 h 10000"/>
                <a:gd name="connsiteX91" fmla="*/ 8505 w 10000"/>
                <a:gd name="connsiteY91" fmla="*/ 3196 h 10000"/>
                <a:gd name="connsiteX92" fmla="*/ 8505 w 10000"/>
                <a:gd name="connsiteY92" fmla="*/ 3196 h 10000"/>
                <a:gd name="connsiteX93" fmla="*/ 8557 w 10000"/>
                <a:gd name="connsiteY93" fmla="*/ 3332 h 10000"/>
                <a:gd name="connsiteX94" fmla="*/ 8557 w 10000"/>
                <a:gd name="connsiteY94" fmla="*/ 3332 h 10000"/>
                <a:gd name="connsiteX95" fmla="*/ 8557 w 10000"/>
                <a:gd name="connsiteY95" fmla="*/ 3523 h 10000"/>
                <a:gd name="connsiteX96" fmla="*/ 8716 w 10000"/>
                <a:gd name="connsiteY96" fmla="*/ 4700 h 10000"/>
                <a:gd name="connsiteX97" fmla="*/ 8756 w 10000"/>
                <a:gd name="connsiteY97" fmla="*/ 4977 h 10000"/>
                <a:gd name="connsiteX98" fmla="*/ 8901 w 10000"/>
                <a:gd name="connsiteY98" fmla="*/ 4857 h 10000"/>
                <a:gd name="connsiteX99" fmla="*/ 8849 w 10000"/>
                <a:gd name="connsiteY99" fmla="*/ 3847 h 10000"/>
                <a:gd name="connsiteX100" fmla="*/ 8849 w 10000"/>
                <a:gd name="connsiteY100" fmla="*/ 3829 h 10000"/>
                <a:gd name="connsiteX101" fmla="*/ 8849 w 10000"/>
                <a:gd name="connsiteY101" fmla="*/ 3847 h 10000"/>
                <a:gd name="connsiteX102" fmla="*/ 9021 w 10000"/>
                <a:gd name="connsiteY102" fmla="*/ 4477 h 10000"/>
                <a:gd name="connsiteX103" fmla="*/ 9126 w 10000"/>
                <a:gd name="connsiteY103" fmla="*/ 4803 h 10000"/>
                <a:gd name="connsiteX104" fmla="*/ 9165 w 10000"/>
                <a:gd name="connsiteY104" fmla="*/ 3950 h 10000"/>
                <a:gd name="connsiteX105" fmla="*/ 9099 w 10000"/>
                <a:gd name="connsiteY105" fmla="*/ 3281 h 10000"/>
                <a:gd name="connsiteX106" fmla="*/ 9099 w 10000"/>
                <a:gd name="connsiteY106" fmla="*/ 3281 h 10000"/>
                <a:gd name="connsiteX107" fmla="*/ 9246 w 10000"/>
                <a:gd name="connsiteY107" fmla="*/ 2941 h 10000"/>
                <a:gd name="connsiteX108" fmla="*/ 9351 w 10000"/>
                <a:gd name="connsiteY108" fmla="*/ 2341 h 10000"/>
                <a:gd name="connsiteX109" fmla="*/ 9364 w 10000"/>
                <a:gd name="connsiteY109" fmla="*/ 2341 h 10000"/>
                <a:gd name="connsiteX110" fmla="*/ 9496 w 10000"/>
                <a:gd name="connsiteY110" fmla="*/ 1557 h 10000"/>
                <a:gd name="connsiteX111" fmla="*/ 9496 w 10000"/>
                <a:gd name="connsiteY111" fmla="*/ 1557 h 10000"/>
                <a:gd name="connsiteX112" fmla="*/ 9668 w 10000"/>
                <a:gd name="connsiteY112" fmla="*/ 1281 h 10000"/>
                <a:gd name="connsiteX113" fmla="*/ 9773 w 10000"/>
                <a:gd name="connsiteY113" fmla="*/ 784 h 10000"/>
                <a:gd name="connsiteX114" fmla="*/ 9866 w 10000"/>
                <a:gd name="connsiteY114" fmla="*/ 412 h 10000"/>
                <a:gd name="connsiteX115" fmla="*/ 9866 w 10000"/>
                <a:gd name="connsiteY115" fmla="*/ 392 h 10000"/>
                <a:gd name="connsiteX116" fmla="*/ 9959 w 10000"/>
                <a:gd name="connsiteY116" fmla="*/ 34 h 10000"/>
                <a:gd name="connsiteX117" fmla="*/ 9972 w 10000"/>
                <a:gd name="connsiteY117" fmla="*/ 0 h 10000"/>
                <a:gd name="connsiteX118" fmla="*/ 9972 w 10000"/>
                <a:gd name="connsiteY118" fmla="*/ 0 h 10000"/>
                <a:gd name="connsiteX119" fmla="*/ 9972 w 10000"/>
                <a:gd name="connsiteY119" fmla="*/ 0 h 10000"/>
                <a:gd name="connsiteX120" fmla="*/ 10000 w 10000"/>
                <a:gd name="connsiteY120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213 w 10000"/>
                <a:gd name="connsiteY87" fmla="*/ 3950 h 10000"/>
                <a:gd name="connsiteX88" fmla="*/ 8213 w 10000"/>
                <a:gd name="connsiteY88" fmla="*/ 3950 h 10000"/>
                <a:gd name="connsiteX89" fmla="*/ 8491 w 10000"/>
                <a:gd name="connsiteY89" fmla="*/ 3196 h 10000"/>
                <a:gd name="connsiteX90" fmla="*/ 8505 w 10000"/>
                <a:gd name="connsiteY90" fmla="*/ 3196 h 10000"/>
                <a:gd name="connsiteX91" fmla="*/ 8505 w 10000"/>
                <a:gd name="connsiteY91" fmla="*/ 3196 h 10000"/>
                <a:gd name="connsiteX92" fmla="*/ 8557 w 10000"/>
                <a:gd name="connsiteY92" fmla="*/ 3332 h 10000"/>
                <a:gd name="connsiteX93" fmla="*/ 8557 w 10000"/>
                <a:gd name="connsiteY93" fmla="*/ 3332 h 10000"/>
                <a:gd name="connsiteX94" fmla="*/ 8557 w 10000"/>
                <a:gd name="connsiteY94" fmla="*/ 3523 h 10000"/>
                <a:gd name="connsiteX95" fmla="*/ 8716 w 10000"/>
                <a:gd name="connsiteY95" fmla="*/ 4700 h 10000"/>
                <a:gd name="connsiteX96" fmla="*/ 8756 w 10000"/>
                <a:gd name="connsiteY96" fmla="*/ 4977 h 10000"/>
                <a:gd name="connsiteX97" fmla="*/ 8901 w 10000"/>
                <a:gd name="connsiteY97" fmla="*/ 4857 h 10000"/>
                <a:gd name="connsiteX98" fmla="*/ 8849 w 10000"/>
                <a:gd name="connsiteY98" fmla="*/ 3847 h 10000"/>
                <a:gd name="connsiteX99" fmla="*/ 8849 w 10000"/>
                <a:gd name="connsiteY99" fmla="*/ 3829 h 10000"/>
                <a:gd name="connsiteX100" fmla="*/ 8849 w 10000"/>
                <a:gd name="connsiteY100" fmla="*/ 3847 h 10000"/>
                <a:gd name="connsiteX101" fmla="*/ 9021 w 10000"/>
                <a:gd name="connsiteY101" fmla="*/ 4477 h 10000"/>
                <a:gd name="connsiteX102" fmla="*/ 9126 w 10000"/>
                <a:gd name="connsiteY102" fmla="*/ 4803 h 10000"/>
                <a:gd name="connsiteX103" fmla="*/ 9165 w 10000"/>
                <a:gd name="connsiteY103" fmla="*/ 3950 h 10000"/>
                <a:gd name="connsiteX104" fmla="*/ 9099 w 10000"/>
                <a:gd name="connsiteY104" fmla="*/ 3281 h 10000"/>
                <a:gd name="connsiteX105" fmla="*/ 9099 w 10000"/>
                <a:gd name="connsiteY105" fmla="*/ 3281 h 10000"/>
                <a:gd name="connsiteX106" fmla="*/ 9246 w 10000"/>
                <a:gd name="connsiteY106" fmla="*/ 2941 h 10000"/>
                <a:gd name="connsiteX107" fmla="*/ 9351 w 10000"/>
                <a:gd name="connsiteY107" fmla="*/ 2341 h 10000"/>
                <a:gd name="connsiteX108" fmla="*/ 9364 w 10000"/>
                <a:gd name="connsiteY108" fmla="*/ 2341 h 10000"/>
                <a:gd name="connsiteX109" fmla="*/ 9496 w 10000"/>
                <a:gd name="connsiteY109" fmla="*/ 1557 h 10000"/>
                <a:gd name="connsiteX110" fmla="*/ 9496 w 10000"/>
                <a:gd name="connsiteY110" fmla="*/ 1557 h 10000"/>
                <a:gd name="connsiteX111" fmla="*/ 9668 w 10000"/>
                <a:gd name="connsiteY111" fmla="*/ 1281 h 10000"/>
                <a:gd name="connsiteX112" fmla="*/ 9773 w 10000"/>
                <a:gd name="connsiteY112" fmla="*/ 784 h 10000"/>
                <a:gd name="connsiteX113" fmla="*/ 9866 w 10000"/>
                <a:gd name="connsiteY113" fmla="*/ 412 h 10000"/>
                <a:gd name="connsiteX114" fmla="*/ 9866 w 10000"/>
                <a:gd name="connsiteY114" fmla="*/ 392 h 10000"/>
                <a:gd name="connsiteX115" fmla="*/ 9959 w 10000"/>
                <a:gd name="connsiteY115" fmla="*/ 34 h 10000"/>
                <a:gd name="connsiteX116" fmla="*/ 9972 w 10000"/>
                <a:gd name="connsiteY116" fmla="*/ 0 h 10000"/>
                <a:gd name="connsiteX117" fmla="*/ 9972 w 10000"/>
                <a:gd name="connsiteY117" fmla="*/ 0 h 10000"/>
                <a:gd name="connsiteX118" fmla="*/ 9972 w 10000"/>
                <a:gd name="connsiteY118" fmla="*/ 0 h 10000"/>
                <a:gd name="connsiteX119" fmla="*/ 10000 w 10000"/>
                <a:gd name="connsiteY119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213 w 10000"/>
                <a:gd name="connsiteY87" fmla="*/ 3950 h 10000"/>
                <a:gd name="connsiteX88" fmla="*/ 8491 w 10000"/>
                <a:gd name="connsiteY88" fmla="*/ 3196 h 10000"/>
                <a:gd name="connsiteX89" fmla="*/ 8505 w 10000"/>
                <a:gd name="connsiteY89" fmla="*/ 3196 h 10000"/>
                <a:gd name="connsiteX90" fmla="*/ 8505 w 10000"/>
                <a:gd name="connsiteY90" fmla="*/ 3196 h 10000"/>
                <a:gd name="connsiteX91" fmla="*/ 8557 w 10000"/>
                <a:gd name="connsiteY91" fmla="*/ 3332 h 10000"/>
                <a:gd name="connsiteX92" fmla="*/ 8557 w 10000"/>
                <a:gd name="connsiteY92" fmla="*/ 3332 h 10000"/>
                <a:gd name="connsiteX93" fmla="*/ 8557 w 10000"/>
                <a:gd name="connsiteY93" fmla="*/ 3523 h 10000"/>
                <a:gd name="connsiteX94" fmla="*/ 8716 w 10000"/>
                <a:gd name="connsiteY94" fmla="*/ 4700 h 10000"/>
                <a:gd name="connsiteX95" fmla="*/ 8756 w 10000"/>
                <a:gd name="connsiteY95" fmla="*/ 4977 h 10000"/>
                <a:gd name="connsiteX96" fmla="*/ 8901 w 10000"/>
                <a:gd name="connsiteY96" fmla="*/ 4857 h 10000"/>
                <a:gd name="connsiteX97" fmla="*/ 8849 w 10000"/>
                <a:gd name="connsiteY97" fmla="*/ 3847 h 10000"/>
                <a:gd name="connsiteX98" fmla="*/ 8849 w 10000"/>
                <a:gd name="connsiteY98" fmla="*/ 3829 h 10000"/>
                <a:gd name="connsiteX99" fmla="*/ 8849 w 10000"/>
                <a:gd name="connsiteY99" fmla="*/ 3847 h 10000"/>
                <a:gd name="connsiteX100" fmla="*/ 9021 w 10000"/>
                <a:gd name="connsiteY100" fmla="*/ 4477 h 10000"/>
                <a:gd name="connsiteX101" fmla="*/ 9126 w 10000"/>
                <a:gd name="connsiteY101" fmla="*/ 4803 h 10000"/>
                <a:gd name="connsiteX102" fmla="*/ 9165 w 10000"/>
                <a:gd name="connsiteY102" fmla="*/ 3950 h 10000"/>
                <a:gd name="connsiteX103" fmla="*/ 9099 w 10000"/>
                <a:gd name="connsiteY103" fmla="*/ 3281 h 10000"/>
                <a:gd name="connsiteX104" fmla="*/ 9099 w 10000"/>
                <a:gd name="connsiteY104" fmla="*/ 3281 h 10000"/>
                <a:gd name="connsiteX105" fmla="*/ 9246 w 10000"/>
                <a:gd name="connsiteY105" fmla="*/ 2941 h 10000"/>
                <a:gd name="connsiteX106" fmla="*/ 9351 w 10000"/>
                <a:gd name="connsiteY106" fmla="*/ 2341 h 10000"/>
                <a:gd name="connsiteX107" fmla="*/ 9364 w 10000"/>
                <a:gd name="connsiteY107" fmla="*/ 2341 h 10000"/>
                <a:gd name="connsiteX108" fmla="*/ 9496 w 10000"/>
                <a:gd name="connsiteY108" fmla="*/ 1557 h 10000"/>
                <a:gd name="connsiteX109" fmla="*/ 9496 w 10000"/>
                <a:gd name="connsiteY109" fmla="*/ 1557 h 10000"/>
                <a:gd name="connsiteX110" fmla="*/ 9668 w 10000"/>
                <a:gd name="connsiteY110" fmla="*/ 1281 h 10000"/>
                <a:gd name="connsiteX111" fmla="*/ 9773 w 10000"/>
                <a:gd name="connsiteY111" fmla="*/ 784 h 10000"/>
                <a:gd name="connsiteX112" fmla="*/ 9866 w 10000"/>
                <a:gd name="connsiteY112" fmla="*/ 412 h 10000"/>
                <a:gd name="connsiteX113" fmla="*/ 9866 w 10000"/>
                <a:gd name="connsiteY113" fmla="*/ 392 h 10000"/>
                <a:gd name="connsiteX114" fmla="*/ 9959 w 10000"/>
                <a:gd name="connsiteY114" fmla="*/ 34 h 10000"/>
                <a:gd name="connsiteX115" fmla="*/ 9972 w 10000"/>
                <a:gd name="connsiteY115" fmla="*/ 0 h 10000"/>
                <a:gd name="connsiteX116" fmla="*/ 9972 w 10000"/>
                <a:gd name="connsiteY116" fmla="*/ 0 h 10000"/>
                <a:gd name="connsiteX117" fmla="*/ 9972 w 10000"/>
                <a:gd name="connsiteY117" fmla="*/ 0 h 10000"/>
                <a:gd name="connsiteX118" fmla="*/ 10000 w 10000"/>
                <a:gd name="connsiteY118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213 w 10000"/>
                <a:gd name="connsiteY87" fmla="*/ 3950 h 10000"/>
                <a:gd name="connsiteX88" fmla="*/ 8491 w 10000"/>
                <a:gd name="connsiteY88" fmla="*/ 3196 h 10000"/>
                <a:gd name="connsiteX89" fmla="*/ 8505 w 10000"/>
                <a:gd name="connsiteY89" fmla="*/ 3196 h 10000"/>
                <a:gd name="connsiteX90" fmla="*/ 8505 w 10000"/>
                <a:gd name="connsiteY90" fmla="*/ 3196 h 10000"/>
                <a:gd name="connsiteX91" fmla="*/ 8557 w 10000"/>
                <a:gd name="connsiteY91" fmla="*/ 3332 h 10000"/>
                <a:gd name="connsiteX92" fmla="*/ 8557 w 10000"/>
                <a:gd name="connsiteY92" fmla="*/ 3332 h 10000"/>
                <a:gd name="connsiteX93" fmla="*/ 8716 w 10000"/>
                <a:gd name="connsiteY93" fmla="*/ 4700 h 10000"/>
                <a:gd name="connsiteX94" fmla="*/ 8756 w 10000"/>
                <a:gd name="connsiteY94" fmla="*/ 4977 h 10000"/>
                <a:gd name="connsiteX95" fmla="*/ 8901 w 10000"/>
                <a:gd name="connsiteY95" fmla="*/ 4857 h 10000"/>
                <a:gd name="connsiteX96" fmla="*/ 8849 w 10000"/>
                <a:gd name="connsiteY96" fmla="*/ 3847 h 10000"/>
                <a:gd name="connsiteX97" fmla="*/ 8849 w 10000"/>
                <a:gd name="connsiteY97" fmla="*/ 3829 h 10000"/>
                <a:gd name="connsiteX98" fmla="*/ 8849 w 10000"/>
                <a:gd name="connsiteY98" fmla="*/ 3847 h 10000"/>
                <a:gd name="connsiteX99" fmla="*/ 9021 w 10000"/>
                <a:gd name="connsiteY99" fmla="*/ 4477 h 10000"/>
                <a:gd name="connsiteX100" fmla="*/ 9126 w 10000"/>
                <a:gd name="connsiteY100" fmla="*/ 4803 h 10000"/>
                <a:gd name="connsiteX101" fmla="*/ 9165 w 10000"/>
                <a:gd name="connsiteY101" fmla="*/ 3950 h 10000"/>
                <a:gd name="connsiteX102" fmla="*/ 9099 w 10000"/>
                <a:gd name="connsiteY102" fmla="*/ 3281 h 10000"/>
                <a:gd name="connsiteX103" fmla="*/ 9099 w 10000"/>
                <a:gd name="connsiteY103" fmla="*/ 3281 h 10000"/>
                <a:gd name="connsiteX104" fmla="*/ 9246 w 10000"/>
                <a:gd name="connsiteY104" fmla="*/ 2941 h 10000"/>
                <a:gd name="connsiteX105" fmla="*/ 9351 w 10000"/>
                <a:gd name="connsiteY105" fmla="*/ 2341 h 10000"/>
                <a:gd name="connsiteX106" fmla="*/ 9364 w 10000"/>
                <a:gd name="connsiteY106" fmla="*/ 2341 h 10000"/>
                <a:gd name="connsiteX107" fmla="*/ 9496 w 10000"/>
                <a:gd name="connsiteY107" fmla="*/ 1557 h 10000"/>
                <a:gd name="connsiteX108" fmla="*/ 9496 w 10000"/>
                <a:gd name="connsiteY108" fmla="*/ 1557 h 10000"/>
                <a:gd name="connsiteX109" fmla="*/ 9668 w 10000"/>
                <a:gd name="connsiteY109" fmla="*/ 1281 h 10000"/>
                <a:gd name="connsiteX110" fmla="*/ 9773 w 10000"/>
                <a:gd name="connsiteY110" fmla="*/ 784 h 10000"/>
                <a:gd name="connsiteX111" fmla="*/ 9866 w 10000"/>
                <a:gd name="connsiteY111" fmla="*/ 412 h 10000"/>
                <a:gd name="connsiteX112" fmla="*/ 9866 w 10000"/>
                <a:gd name="connsiteY112" fmla="*/ 392 h 10000"/>
                <a:gd name="connsiteX113" fmla="*/ 9959 w 10000"/>
                <a:gd name="connsiteY113" fmla="*/ 34 h 10000"/>
                <a:gd name="connsiteX114" fmla="*/ 9972 w 10000"/>
                <a:gd name="connsiteY114" fmla="*/ 0 h 10000"/>
                <a:gd name="connsiteX115" fmla="*/ 9972 w 10000"/>
                <a:gd name="connsiteY115" fmla="*/ 0 h 10000"/>
                <a:gd name="connsiteX116" fmla="*/ 9972 w 10000"/>
                <a:gd name="connsiteY116" fmla="*/ 0 h 10000"/>
                <a:gd name="connsiteX117" fmla="*/ 10000 w 10000"/>
                <a:gd name="connsiteY117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213 w 10000"/>
                <a:gd name="connsiteY87" fmla="*/ 3950 h 10000"/>
                <a:gd name="connsiteX88" fmla="*/ 8491 w 10000"/>
                <a:gd name="connsiteY88" fmla="*/ 3196 h 10000"/>
                <a:gd name="connsiteX89" fmla="*/ 8505 w 10000"/>
                <a:gd name="connsiteY89" fmla="*/ 3196 h 10000"/>
                <a:gd name="connsiteX90" fmla="*/ 8505 w 10000"/>
                <a:gd name="connsiteY90" fmla="*/ 3196 h 10000"/>
                <a:gd name="connsiteX91" fmla="*/ 8557 w 10000"/>
                <a:gd name="connsiteY91" fmla="*/ 3332 h 10000"/>
                <a:gd name="connsiteX92" fmla="*/ 8716 w 10000"/>
                <a:gd name="connsiteY92" fmla="*/ 4700 h 10000"/>
                <a:gd name="connsiteX93" fmla="*/ 8756 w 10000"/>
                <a:gd name="connsiteY93" fmla="*/ 4977 h 10000"/>
                <a:gd name="connsiteX94" fmla="*/ 8901 w 10000"/>
                <a:gd name="connsiteY94" fmla="*/ 4857 h 10000"/>
                <a:gd name="connsiteX95" fmla="*/ 8849 w 10000"/>
                <a:gd name="connsiteY95" fmla="*/ 3847 h 10000"/>
                <a:gd name="connsiteX96" fmla="*/ 8849 w 10000"/>
                <a:gd name="connsiteY96" fmla="*/ 3829 h 10000"/>
                <a:gd name="connsiteX97" fmla="*/ 8849 w 10000"/>
                <a:gd name="connsiteY97" fmla="*/ 3847 h 10000"/>
                <a:gd name="connsiteX98" fmla="*/ 9021 w 10000"/>
                <a:gd name="connsiteY98" fmla="*/ 4477 h 10000"/>
                <a:gd name="connsiteX99" fmla="*/ 9126 w 10000"/>
                <a:gd name="connsiteY99" fmla="*/ 4803 h 10000"/>
                <a:gd name="connsiteX100" fmla="*/ 9165 w 10000"/>
                <a:gd name="connsiteY100" fmla="*/ 3950 h 10000"/>
                <a:gd name="connsiteX101" fmla="*/ 9099 w 10000"/>
                <a:gd name="connsiteY101" fmla="*/ 3281 h 10000"/>
                <a:gd name="connsiteX102" fmla="*/ 9099 w 10000"/>
                <a:gd name="connsiteY102" fmla="*/ 3281 h 10000"/>
                <a:gd name="connsiteX103" fmla="*/ 9246 w 10000"/>
                <a:gd name="connsiteY103" fmla="*/ 2941 h 10000"/>
                <a:gd name="connsiteX104" fmla="*/ 9351 w 10000"/>
                <a:gd name="connsiteY104" fmla="*/ 2341 h 10000"/>
                <a:gd name="connsiteX105" fmla="*/ 9364 w 10000"/>
                <a:gd name="connsiteY105" fmla="*/ 2341 h 10000"/>
                <a:gd name="connsiteX106" fmla="*/ 9496 w 10000"/>
                <a:gd name="connsiteY106" fmla="*/ 1557 h 10000"/>
                <a:gd name="connsiteX107" fmla="*/ 9496 w 10000"/>
                <a:gd name="connsiteY107" fmla="*/ 1557 h 10000"/>
                <a:gd name="connsiteX108" fmla="*/ 9668 w 10000"/>
                <a:gd name="connsiteY108" fmla="*/ 1281 h 10000"/>
                <a:gd name="connsiteX109" fmla="*/ 9773 w 10000"/>
                <a:gd name="connsiteY109" fmla="*/ 784 h 10000"/>
                <a:gd name="connsiteX110" fmla="*/ 9866 w 10000"/>
                <a:gd name="connsiteY110" fmla="*/ 412 h 10000"/>
                <a:gd name="connsiteX111" fmla="*/ 9866 w 10000"/>
                <a:gd name="connsiteY111" fmla="*/ 392 h 10000"/>
                <a:gd name="connsiteX112" fmla="*/ 9959 w 10000"/>
                <a:gd name="connsiteY112" fmla="*/ 34 h 10000"/>
                <a:gd name="connsiteX113" fmla="*/ 9972 w 10000"/>
                <a:gd name="connsiteY113" fmla="*/ 0 h 10000"/>
                <a:gd name="connsiteX114" fmla="*/ 9972 w 10000"/>
                <a:gd name="connsiteY114" fmla="*/ 0 h 10000"/>
                <a:gd name="connsiteX115" fmla="*/ 9972 w 10000"/>
                <a:gd name="connsiteY115" fmla="*/ 0 h 10000"/>
                <a:gd name="connsiteX116" fmla="*/ 10000 w 10000"/>
                <a:gd name="connsiteY116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213 w 10000"/>
                <a:gd name="connsiteY87" fmla="*/ 3950 h 10000"/>
                <a:gd name="connsiteX88" fmla="*/ 8491 w 10000"/>
                <a:gd name="connsiteY88" fmla="*/ 3196 h 10000"/>
                <a:gd name="connsiteX89" fmla="*/ 8505 w 10000"/>
                <a:gd name="connsiteY89" fmla="*/ 3196 h 10000"/>
                <a:gd name="connsiteX90" fmla="*/ 8505 w 10000"/>
                <a:gd name="connsiteY90" fmla="*/ 3196 h 10000"/>
                <a:gd name="connsiteX91" fmla="*/ 8716 w 10000"/>
                <a:gd name="connsiteY91" fmla="*/ 4700 h 10000"/>
                <a:gd name="connsiteX92" fmla="*/ 8756 w 10000"/>
                <a:gd name="connsiteY92" fmla="*/ 4977 h 10000"/>
                <a:gd name="connsiteX93" fmla="*/ 8901 w 10000"/>
                <a:gd name="connsiteY93" fmla="*/ 4857 h 10000"/>
                <a:gd name="connsiteX94" fmla="*/ 8849 w 10000"/>
                <a:gd name="connsiteY94" fmla="*/ 3847 h 10000"/>
                <a:gd name="connsiteX95" fmla="*/ 8849 w 10000"/>
                <a:gd name="connsiteY95" fmla="*/ 3829 h 10000"/>
                <a:gd name="connsiteX96" fmla="*/ 8849 w 10000"/>
                <a:gd name="connsiteY96" fmla="*/ 3847 h 10000"/>
                <a:gd name="connsiteX97" fmla="*/ 9021 w 10000"/>
                <a:gd name="connsiteY97" fmla="*/ 4477 h 10000"/>
                <a:gd name="connsiteX98" fmla="*/ 9126 w 10000"/>
                <a:gd name="connsiteY98" fmla="*/ 4803 h 10000"/>
                <a:gd name="connsiteX99" fmla="*/ 9165 w 10000"/>
                <a:gd name="connsiteY99" fmla="*/ 3950 h 10000"/>
                <a:gd name="connsiteX100" fmla="*/ 9099 w 10000"/>
                <a:gd name="connsiteY100" fmla="*/ 3281 h 10000"/>
                <a:gd name="connsiteX101" fmla="*/ 9099 w 10000"/>
                <a:gd name="connsiteY101" fmla="*/ 3281 h 10000"/>
                <a:gd name="connsiteX102" fmla="*/ 9246 w 10000"/>
                <a:gd name="connsiteY102" fmla="*/ 2941 h 10000"/>
                <a:gd name="connsiteX103" fmla="*/ 9351 w 10000"/>
                <a:gd name="connsiteY103" fmla="*/ 2341 h 10000"/>
                <a:gd name="connsiteX104" fmla="*/ 9364 w 10000"/>
                <a:gd name="connsiteY104" fmla="*/ 2341 h 10000"/>
                <a:gd name="connsiteX105" fmla="*/ 9496 w 10000"/>
                <a:gd name="connsiteY105" fmla="*/ 1557 h 10000"/>
                <a:gd name="connsiteX106" fmla="*/ 9496 w 10000"/>
                <a:gd name="connsiteY106" fmla="*/ 1557 h 10000"/>
                <a:gd name="connsiteX107" fmla="*/ 9668 w 10000"/>
                <a:gd name="connsiteY107" fmla="*/ 1281 h 10000"/>
                <a:gd name="connsiteX108" fmla="*/ 9773 w 10000"/>
                <a:gd name="connsiteY108" fmla="*/ 784 h 10000"/>
                <a:gd name="connsiteX109" fmla="*/ 9866 w 10000"/>
                <a:gd name="connsiteY109" fmla="*/ 412 h 10000"/>
                <a:gd name="connsiteX110" fmla="*/ 9866 w 10000"/>
                <a:gd name="connsiteY110" fmla="*/ 392 h 10000"/>
                <a:gd name="connsiteX111" fmla="*/ 9959 w 10000"/>
                <a:gd name="connsiteY111" fmla="*/ 34 h 10000"/>
                <a:gd name="connsiteX112" fmla="*/ 9972 w 10000"/>
                <a:gd name="connsiteY112" fmla="*/ 0 h 10000"/>
                <a:gd name="connsiteX113" fmla="*/ 9972 w 10000"/>
                <a:gd name="connsiteY113" fmla="*/ 0 h 10000"/>
                <a:gd name="connsiteX114" fmla="*/ 9972 w 10000"/>
                <a:gd name="connsiteY114" fmla="*/ 0 h 10000"/>
                <a:gd name="connsiteX115" fmla="*/ 10000 w 10000"/>
                <a:gd name="connsiteY115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213 w 10000"/>
                <a:gd name="connsiteY87" fmla="*/ 3950 h 10000"/>
                <a:gd name="connsiteX88" fmla="*/ 8491 w 10000"/>
                <a:gd name="connsiteY88" fmla="*/ 3196 h 10000"/>
                <a:gd name="connsiteX89" fmla="*/ 8505 w 10000"/>
                <a:gd name="connsiteY89" fmla="*/ 3196 h 10000"/>
                <a:gd name="connsiteX90" fmla="*/ 8716 w 10000"/>
                <a:gd name="connsiteY90" fmla="*/ 4700 h 10000"/>
                <a:gd name="connsiteX91" fmla="*/ 8756 w 10000"/>
                <a:gd name="connsiteY91" fmla="*/ 4977 h 10000"/>
                <a:gd name="connsiteX92" fmla="*/ 8901 w 10000"/>
                <a:gd name="connsiteY92" fmla="*/ 4857 h 10000"/>
                <a:gd name="connsiteX93" fmla="*/ 8849 w 10000"/>
                <a:gd name="connsiteY93" fmla="*/ 3847 h 10000"/>
                <a:gd name="connsiteX94" fmla="*/ 8849 w 10000"/>
                <a:gd name="connsiteY94" fmla="*/ 3829 h 10000"/>
                <a:gd name="connsiteX95" fmla="*/ 8849 w 10000"/>
                <a:gd name="connsiteY95" fmla="*/ 3847 h 10000"/>
                <a:gd name="connsiteX96" fmla="*/ 9021 w 10000"/>
                <a:gd name="connsiteY96" fmla="*/ 4477 h 10000"/>
                <a:gd name="connsiteX97" fmla="*/ 9126 w 10000"/>
                <a:gd name="connsiteY97" fmla="*/ 4803 h 10000"/>
                <a:gd name="connsiteX98" fmla="*/ 9165 w 10000"/>
                <a:gd name="connsiteY98" fmla="*/ 3950 h 10000"/>
                <a:gd name="connsiteX99" fmla="*/ 9099 w 10000"/>
                <a:gd name="connsiteY99" fmla="*/ 3281 h 10000"/>
                <a:gd name="connsiteX100" fmla="*/ 9099 w 10000"/>
                <a:gd name="connsiteY100" fmla="*/ 3281 h 10000"/>
                <a:gd name="connsiteX101" fmla="*/ 9246 w 10000"/>
                <a:gd name="connsiteY101" fmla="*/ 2941 h 10000"/>
                <a:gd name="connsiteX102" fmla="*/ 9351 w 10000"/>
                <a:gd name="connsiteY102" fmla="*/ 2341 h 10000"/>
                <a:gd name="connsiteX103" fmla="*/ 9364 w 10000"/>
                <a:gd name="connsiteY103" fmla="*/ 2341 h 10000"/>
                <a:gd name="connsiteX104" fmla="*/ 9496 w 10000"/>
                <a:gd name="connsiteY104" fmla="*/ 1557 h 10000"/>
                <a:gd name="connsiteX105" fmla="*/ 9496 w 10000"/>
                <a:gd name="connsiteY105" fmla="*/ 1557 h 10000"/>
                <a:gd name="connsiteX106" fmla="*/ 9668 w 10000"/>
                <a:gd name="connsiteY106" fmla="*/ 1281 h 10000"/>
                <a:gd name="connsiteX107" fmla="*/ 9773 w 10000"/>
                <a:gd name="connsiteY107" fmla="*/ 784 h 10000"/>
                <a:gd name="connsiteX108" fmla="*/ 9866 w 10000"/>
                <a:gd name="connsiteY108" fmla="*/ 412 h 10000"/>
                <a:gd name="connsiteX109" fmla="*/ 9866 w 10000"/>
                <a:gd name="connsiteY109" fmla="*/ 392 h 10000"/>
                <a:gd name="connsiteX110" fmla="*/ 9959 w 10000"/>
                <a:gd name="connsiteY110" fmla="*/ 34 h 10000"/>
                <a:gd name="connsiteX111" fmla="*/ 9972 w 10000"/>
                <a:gd name="connsiteY111" fmla="*/ 0 h 10000"/>
                <a:gd name="connsiteX112" fmla="*/ 9972 w 10000"/>
                <a:gd name="connsiteY112" fmla="*/ 0 h 10000"/>
                <a:gd name="connsiteX113" fmla="*/ 9972 w 10000"/>
                <a:gd name="connsiteY113" fmla="*/ 0 h 10000"/>
                <a:gd name="connsiteX114" fmla="*/ 10000 w 10000"/>
                <a:gd name="connsiteY114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491 w 10000"/>
                <a:gd name="connsiteY87" fmla="*/ 3196 h 10000"/>
                <a:gd name="connsiteX88" fmla="*/ 8505 w 10000"/>
                <a:gd name="connsiteY88" fmla="*/ 3196 h 10000"/>
                <a:gd name="connsiteX89" fmla="*/ 8716 w 10000"/>
                <a:gd name="connsiteY89" fmla="*/ 4700 h 10000"/>
                <a:gd name="connsiteX90" fmla="*/ 8756 w 10000"/>
                <a:gd name="connsiteY90" fmla="*/ 4977 h 10000"/>
                <a:gd name="connsiteX91" fmla="*/ 8901 w 10000"/>
                <a:gd name="connsiteY91" fmla="*/ 4857 h 10000"/>
                <a:gd name="connsiteX92" fmla="*/ 8849 w 10000"/>
                <a:gd name="connsiteY92" fmla="*/ 3847 h 10000"/>
                <a:gd name="connsiteX93" fmla="*/ 8849 w 10000"/>
                <a:gd name="connsiteY93" fmla="*/ 3829 h 10000"/>
                <a:gd name="connsiteX94" fmla="*/ 8849 w 10000"/>
                <a:gd name="connsiteY94" fmla="*/ 3847 h 10000"/>
                <a:gd name="connsiteX95" fmla="*/ 9021 w 10000"/>
                <a:gd name="connsiteY95" fmla="*/ 4477 h 10000"/>
                <a:gd name="connsiteX96" fmla="*/ 9126 w 10000"/>
                <a:gd name="connsiteY96" fmla="*/ 4803 h 10000"/>
                <a:gd name="connsiteX97" fmla="*/ 9165 w 10000"/>
                <a:gd name="connsiteY97" fmla="*/ 3950 h 10000"/>
                <a:gd name="connsiteX98" fmla="*/ 9099 w 10000"/>
                <a:gd name="connsiteY98" fmla="*/ 3281 h 10000"/>
                <a:gd name="connsiteX99" fmla="*/ 9099 w 10000"/>
                <a:gd name="connsiteY99" fmla="*/ 3281 h 10000"/>
                <a:gd name="connsiteX100" fmla="*/ 9246 w 10000"/>
                <a:gd name="connsiteY100" fmla="*/ 2941 h 10000"/>
                <a:gd name="connsiteX101" fmla="*/ 9351 w 10000"/>
                <a:gd name="connsiteY101" fmla="*/ 2341 h 10000"/>
                <a:gd name="connsiteX102" fmla="*/ 9364 w 10000"/>
                <a:gd name="connsiteY102" fmla="*/ 2341 h 10000"/>
                <a:gd name="connsiteX103" fmla="*/ 9496 w 10000"/>
                <a:gd name="connsiteY103" fmla="*/ 1557 h 10000"/>
                <a:gd name="connsiteX104" fmla="*/ 9496 w 10000"/>
                <a:gd name="connsiteY104" fmla="*/ 1557 h 10000"/>
                <a:gd name="connsiteX105" fmla="*/ 9668 w 10000"/>
                <a:gd name="connsiteY105" fmla="*/ 1281 h 10000"/>
                <a:gd name="connsiteX106" fmla="*/ 9773 w 10000"/>
                <a:gd name="connsiteY106" fmla="*/ 784 h 10000"/>
                <a:gd name="connsiteX107" fmla="*/ 9866 w 10000"/>
                <a:gd name="connsiteY107" fmla="*/ 412 h 10000"/>
                <a:gd name="connsiteX108" fmla="*/ 9866 w 10000"/>
                <a:gd name="connsiteY108" fmla="*/ 392 h 10000"/>
                <a:gd name="connsiteX109" fmla="*/ 9959 w 10000"/>
                <a:gd name="connsiteY109" fmla="*/ 34 h 10000"/>
                <a:gd name="connsiteX110" fmla="*/ 9972 w 10000"/>
                <a:gd name="connsiteY110" fmla="*/ 0 h 10000"/>
                <a:gd name="connsiteX111" fmla="*/ 9972 w 10000"/>
                <a:gd name="connsiteY111" fmla="*/ 0 h 10000"/>
                <a:gd name="connsiteX112" fmla="*/ 9972 w 10000"/>
                <a:gd name="connsiteY112" fmla="*/ 0 h 10000"/>
                <a:gd name="connsiteX113" fmla="*/ 10000 w 10000"/>
                <a:gd name="connsiteY113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213 w 10000"/>
                <a:gd name="connsiteY86" fmla="*/ 3982 h 10000"/>
                <a:gd name="connsiteX87" fmla="*/ 8491 w 10000"/>
                <a:gd name="connsiteY87" fmla="*/ 3196 h 10000"/>
                <a:gd name="connsiteX88" fmla="*/ 8716 w 10000"/>
                <a:gd name="connsiteY88" fmla="*/ 4700 h 10000"/>
                <a:gd name="connsiteX89" fmla="*/ 8756 w 10000"/>
                <a:gd name="connsiteY89" fmla="*/ 4977 h 10000"/>
                <a:gd name="connsiteX90" fmla="*/ 8901 w 10000"/>
                <a:gd name="connsiteY90" fmla="*/ 4857 h 10000"/>
                <a:gd name="connsiteX91" fmla="*/ 8849 w 10000"/>
                <a:gd name="connsiteY91" fmla="*/ 3847 h 10000"/>
                <a:gd name="connsiteX92" fmla="*/ 8849 w 10000"/>
                <a:gd name="connsiteY92" fmla="*/ 3829 h 10000"/>
                <a:gd name="connsiteX93" fmla="*/ 8849 w 10000"/>
                <a:gd name="connsiteY93" fmla="*/ 3847 h 10000"/>
                <a:gd name="connsiteX94" fmla="*/ 9021 w 10000"/>
                <a:gd name="connsiteY94" fmla="*/ 4477 h 10000"/>
                <a:gd name="connsiteX95" fmla="*/ 9126 w 10000"/>
                <a:gd name="connsiteY95" fmla="*/ 4803 h 10000"/>
                <a:gd name="connsiteX96" fmla="*/ 9165 w 10000"/>
                <a:gd name="connsiteY96" fmla="*/ 3950 h 10000"/>
                <a:gd name="connsiteX97" fmla="*/ 9099 w 10000"/>
                <a:gd name="connsiteY97" fmla="*/ 3281 h 10000"/>
                <a:gd name="connsiteX98" fmla="*/ 9099 w 10000"/>
                <a:gd name="connsiteY98" fmla="*/ 3281 h 10000"/>
                <a:gd name="connsiteX99" fmla="*/ 9246 w 10000"/>
                <a:gd name="connsiteY99" fmla="*/ 2941 h 10000"/>
                <a:gd name="connsiteX100" fmla="*/ 9351 w 10000"/>
                <a:gd name="connsiteY100" fmla="*/ 2341 h 10000"/>
                <a:gd name="connsiteX101" fmla="*/ 9364 w 10000"/>
                <a:gd name="connsiteY101" fmla="*/ 2341 h 10000"/>
                <a:gd name="connsiteX102" fmla="*/ 9496 w 10000"/>
                <a:gd name="connsiteY102" fmla="*/ 1557 h 10000"/>
                <a:gd name="connsiteX103" fmla="*/ 9496 w 10000"/>
                <a:gd name="connsiteY103" fmla="*/ 1557 h 10000"/>
                <a:gd name="connsiteX104" fmla="*/ 9668 w 10000"/>
                <a:gd name="connsiteY104" fmla="*/ 1281 h 10000"/>
                <a:gd name="connsiteX105" fmla="*/ 9773 w 10000"/>
                <a:gd name="connsiteY105" fmla="*/ 784 h 10000"/>
                <a:gd name="connsiteX106" fmla="*/ 9866 w 10000"/>
                <a:gd name="connsiteY106" fmla="*/ 412 h 10000"/>
                <a:gd name="connsiteX107" fmla="*/ 9866 w 10000"/>
                <a:gd name="connsiteY107" fmla="*/ 392 h 10000"/>
                <a:gd name="connsiteX108" fmla="*/ 9959 w 10000"/>
                <a:gd name="connsiteY108" fmla="*/ 34 h 10000"/>
                <a:gd name="connsiteX109" fmla="*/ 9972 w 10000"/>
                <a:gd name="connsiteY109" fmla="*/ 0 h 10000"/>
                <a:gd name="connsiteX110" fmla="*/ 9972 w 10000"/>
                <a:gd name="connsiteY110" fmla="*/ 0 h 10000"/>
                <a:gd name="connsiteX111" fmla="*/ 9972 w 10000"/>
                <a:gd name="connsiteY111" fmla="*/ 0 h 10000"/>
                <a:gd name="connsiteX112" fmla="*/ 10000 w 10000"/>
                <a:gd name="connsiteY112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491 w 10000"/>
                <a:gd name="connsiteY86" fmla="*/ 3196 h 10000"/>
                <a:gd name="connsiteX87" fmla="*/ 8716 w 10000"/>
                <a:gd name="connsiteY87" fmla="*/ 4700 h 10000"/>
                <a:gd name="connsiteX88" fmla="*/ 8756 w 10000"/>
                <a:gd name="connsiteY88" fmla="*/ 4977 h 10000"/>
                <a:gd name="connsiteX89" fmla="*/ 8901 w 10000"/>
                <a:gd name="connsiteY89" fmla="*/ 4857 h 10000"/>
                <a:gd name="connsiteX90" fmla="*/ 8849 w 10000"/>
                <a:gd name="connsiteY90" fmla="*/ 3847 h 10000"/>
                <a:gd name="connsiteX91" fmla="*/ 8849 w 10000"/>
                <a:gd name="connsiteY91" fmla="*/ 3829 h 10000"/>
                <a:gd name="connsiteX92" fmla="*/ 8849 w 10000"/>
                <a:gd name="connsiteY92" fmla="*/ 3847 h 10000"/>
                <a:gd name="connsiteX93" fmla="*/ 9021 w 10000"/>
                <a:gd name="connsiteY93" fmla="*/ 4477 h 10000"/>
                <a:gd name="connsiteX94" fmla="*/ 9126 w 10000"/>
                <a:gd name="connsiteY94" fmla="*/ 4803 h 10000"/>
                <a:gd name="connsiteX95" fmla="*/ 9165 w 10000"/>
                <a:gd name="connsiteY95" fmla="*/ 3950 h 10000"/>
                <a:gd name="connsiteX96" fmla="*/ 9099 w 10000"/>
                <a:gd name="connsiteY96" fmla="*/ 3281 h 10000"/>
                <a:gd name="connsiteX97" fmla="*/ 9099 w 10000"/>
                <a:gd name="connsiteY97" fmla="*/ 3281 h 10000"/>
                <a:gd name="connsiteX98" fmla="*/ 9246 w 10000"/>
                <a:gd name="connsiteY98" fmla="*/ 2941 h 10000"/>
                <a:gd name="connsiteX99" fmla="*/ 9351 w 10000"/>
                <a:gd name="connsiteY99" fmla="*/ 2341 h 10000"/>
                <a:gd name="connsiteX100" fmla="*/ 9364 w 10000"/>
                <a:gd name="connsiteY100" fmla="*/ 2341 h 10000"/>
                <a:gd name="connsiteX101" fmla="*/ 9496 w 10000"/>
                <a:gd name="connsiteY101" fmla="*/ 1557 h 10000"/>
                <a:gd name="connsiteX102" fmla="*/ 9496 w 10000"/>
                <a:gd name="connsiteY102" fmla="*/ 1557 h 10000"/>
                <a:gd name="connsiteX103" fmla="*/ 9668 w 10000"/>
                <a:gd name="connsiteY103" fmla="*/ 1281 h 10000"/>
                <a:gd name="connsiteX104" fmla="*/ 9773 w 10000"/>
                <a:gd name="connsiteY104" fmla="*/ 784 h 10000"/>
                <a:gd name="connsiteX105" fmla="*/ 9866 w 10000"/>
                <a:gd name="connsiteY105" fmla="*/ 412 h 10000"/>
                <a:gd name="connsiteX106" fmla="*/ 9866 w 10000"/>
                <a:gd name="connsiteY106" fmla="*/ 392 h 10000"/>
                <a:gd name="connsiteX107" fmla="*/ 9959 w 10000"/>
                <a:gd name="connsiteY107" fmla="*/ 34 h 10000"/>
                <a:gd name="connsiteX108" fmla="*/ 9972 w 10000"/>
                <a:gd name="connsiteY108" fmla="*/ 0 h 10000"/>
                <a:gd name="connsiteX109" fmla="*/ 9972 w 10000"/>
                <a:gd name="connsiteY109" fmla="*/ 0 h 10000"/>
                <a:gd name="connsiteX110" fmla="*/ 9972 w 10000"/>
                <a:gd name="connsiteY110" fmla="*/ 0 h 10000"/>
                <a:gd name="connsiteX111" fmla="*/ 10000 w 10000"/>
                <a:gd name="connsiteY111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213 w 10000"/>
                <a:gd name="connsiteY85" fmla="*/ 4001 h 10000"/>
                <a:gd name="connsiteX86" fmla="*/ 8716 w 10000"/>
                <a:gd name="connsiteY86" fmla="*/ 4700 h 10000"/>
                <a:gd name="connsiteX87" fmla="*/ 8756 w 10000"/>
                <a:gd name="connsiteY87" fmla="*/ 4977 h 10000"/>
                <a:gd name="connsiteX88" fmla="*/ 8901 w 10000"/>
                <a:gd name="connsiteY88" fmla="*/ 4857 h 10000"/>
                <a:gd name="connsiteX89" fmla="*/ 8849 w 10000"/>
                <a:gd name="connsiteY89" fmla="*/ 3847 h 10000"/>
                <a:gd name="connsiteX90" fmla="*/ 8849 w 10000"/>
                <a:gd name="connsiteY90" fmla="*/ 3829 h 10000"/>
                <a:gd name="connsiteX91" fmla="*/ 8849 w 10000"/>
                <a:gd name="connsiteY91" fmla="*/ 3847 h 10000"/>
                <a:gd name="connsiteX92" fmla="*/ 9021 w 10000"/>
                <a:gd name="connsiteY92" fmla="*/ 4477 h 10000"/>
                <a:gd name="connsiteX93" fmla="*/ 9126 w 10000"/>
                <a:gd name="connsiteY93" fmla="*/ 4803 h 10000"/>
                <a:gd name="connsiteX94" fmla="*/ 9165 w 10000"/>
                <a:gd name="connsiteY94" fmla="*/ 3950 h 10000"/>
                <a:gd name="connsiteX95" fmla="*/ 9099 w 10000"/>
                <a:gd name="connsiteY95" fmla="*/ 3281 h 10000"/>
                <a:gd name="connsiteX96" fmla="*/ 9099 w 10000"/>
                <a:gd name="connsiteY96" fmla="*/ 3281 h 10000"/>
                <a:gd name="connsiteX97" fmla="*/ 9246 w 10000"/>
                <a:gd name="connsiteY97" fmla="*/ 2941 h 10000"/>
                <a:gd name="connsiteX98" fmla="*/ 9351 w 10000"/>
                <a:gd name="connsiteY98" fmla="*/ 2341 h 10000"/>
                <a:gd name="connsiteX99" fmla="*/ 9364 w 10000"/>
                <a:gd name="connsiteY99" fmla="*/ 2341 h 10000"/>
                <a:gd name="connsiteX100" fmla="*/ 9496 w 10000"/>
                <a:gd name="connsiteY100" fmla="*/ 1557 h 10000"/>
                <a:gd name="connsiteX101" fmla="*/ 9496 w 10000"/>
                <a:gd name="connsiteY101" fmla="*/ 1557 h 10000"/>
                <a:gd name="connsiteX102" fmla="*/ 9668 w 10000"/>
                <a:gd name="connsiteY102" fmla="*/ 1281 h 10000"/>
                <a:gd name="connsiteX103" fmla="*/ 9773 w 10000"/>
                <a:gd name="connsiteY103" fmla="*/ 784 h 10000"/>
                <a:gd name="connsiteX104" fmla="*/ 9866 w 10000"/>
                <a:gd name="connsiteY104" fmla="*/ 412 h 10000"/>
                <a:gd name="connsiteX105" fmla="*/ 9866 w 10000"/>
                <a:gd name="connsiteY105" fmla="*/ 392 h 10000"/>
                <a:gd name="connsiteX106" fmla="*/ 9959 w 10000"/>
                <a:gd name="connsiteY106" fmla="*/ 34 h 10000"/>
                <a:gd name="connsiteX107" fmla="*/ 9972 w 10000"/>
                <a:gd name="connsiteY107" fmla="*/ 0 h 10000"/>
                <a:gd name="connsiteX108" fmla="*/ 9972 w 10000"/>
                <a:gd name="connsiteY108" fmla="*/ 0 h 10000"/>
                <a:gd name="connsiteX109" fmla="*/ 9972 w 10000"/>
                <a:gd name="connsiteY109" fmla="*/ 0 h 10000"/>
                <a:gd name="connsiteX110" fmla="*/ 10000 w 10000"/>
                <a:gd name="connsiteY110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8849 w 10000"/>
                <a:gd name="connsiteY90" fmla="*/ 3847 h 10000"/>
                <a:gd name="connsiteX91" fmla="*/ 9021 w 10000"/>
                <a:gd name="connsiteY91" fmla="*/ 4477 h 10000"/>
                <a:gd name="connsiteX92" fmla="*/ 9126 w 10000"/>
                <a:gd name="connsiteY92" fmla="*/ 4803 h 10000"/>
                <a:gd name="connsiteX93" fmla="*/ 9165 w 10000"/>
                <a:gd name="connsiteY93" fmla="*/ 3950 h 10000"/>
                <a:gd name="connsiteX94" fmla="*/ 9099 w 10000"/>
                <a:gd name="connsiteY94" fmla="*/ 3281 h 10000"/>
                <a:gd name="connsiteX95" fmla="*/ 9099 w 10000"/>
                <a:gd name="connsiteY95" fmla="*/ 3281 h 10000"/>
                <a:gd name="connsiteX96" fmla="*/ 9246 w 10000"/>
                <a:gd name="connsiteY96" fmla="*/ 2941 h 10000"/>
                <a:gd name="connsiteX97" fmla="*/ 9351 w 10000"/>
                <a:gd name="connsiteY97" fmla="*/ 2341 h 10000"/>
                <a:gd name="connsiteX98" fmla="*/ 9364 w 10000"/>
                <a:gd name="connsiteY98" fmla="*/ 2341 h 10000"/>
                <a:gd name="connsiteX99" fmla="*/ 9496 w 10000"/>
                <a:gd name="connsiteY99" fmla="*/ 1557 h 10000"/>
                <a:gd name="connsiteX100" fmla="*/ 9496 w 10000"/>
                <a:gd name="connsiteY100" fmla="*/ 1557 h 10000"/>
                <a:gd name="connsiteX101" fmla="*/ 9668 w 10000"/>
                <a:gd name="connsiteY101" fmla="*/ 1281 h 10000"/>
                <a:gd name="connsiteX102" fmla="*/ 9773 w 10000"/>
                <a:gd name="connsiteY102" fmla="*/ 784 h 10000"/>
                <a:gd name="connsiteX103" fmla="*/ 9866 w 10000"/>
                <a:gd name="connsiteY103" fmla="*/ 412 h 10000"/>
                <a:gd name="connsiteX104" fmla="*/ 9866 w 10000"/>
                <a:gd name="connsiteY104" fmla="*/ 392 h 10000"/>
                <a:gd name="connsiteX105" fmla="*/ 9959 w 10000"/>
                <a:gd name="connsiteY105" fmla="*/ 34 h 10000"/>
                <a:gd name="connsiteX106" fmla="*/ 9972 w 10000"/>
                <a:gd name="connsiteY106" fmla="*/ 0 h 10000"/>
                <a:gd name="connsiteX107" fmla="*/ 9972 w 10000"/>
                <a:gd name="connsiteY107" fmla="*/ 0 h 10000"/>
                <a:gd name="connsiteX108" fmla="*/ 9972 w 10000"/>
                <a:gd name="connsiteY108" fmla="*/ 0 h 10000"/>
                <a:gd name="connsiteX109" fmla="*/ 10000 w 10000"/>
                <a:gd name="connsiteY109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8849 w 10000"/>
                <a:gd name="connsiteY90" fmla="*/ 3847 h 10000"/>
                <a:gd name="connsiteX91" fmla="*/ 9021 w 10000"/>
                <a:gd name="connsiteY91" fmla="*/ 4477 h 10000"/>
                <a:gd name="connsiteX92" fmla="*/ 9165 w 10000"/>
                <a:gd name="connsiteY92" fmla="*/ 3950 h 10000"/>
                <a:gd name="connsiteX93" fmla="*/ 9099 w 10000"/>
                <a:gd name="connsiteY93" fmla="*/ 3281 h 10000"/>
                <a:gd name="connsiteX94" fmla="*/ 9099 w 10000"/>
                <a:gd name="connsiteY94" fmla="*/ 3281 h 10000"/>
                <a:gd name="connsiteX95" fmla="*/ 9246 w 10000"/>
                <a:gd name="connsiteY95" fmla="*/ 2941 h 10000"/>
                <a:gd name="connsiteX96" fmla="*/ 9351 w 10000"/>
                <a:gd name="connsiteY96" fmla="*/ 2341 h 10000"/>
                <a:gd name="connsiteX97" fmla="*/ 9364 w 10000"/>
                <a:gd name="connsiteY97" fmla="*/ 2341 h 10000"/>
                <a:gd name="connsiteX98" fmla="*/ 9496 w 10000"/>
                <a:gd name="connsiteY98" fmla="*/ 1557 h 10000"/>
                <a:gd name="connsiteX99" fmla="*/ 9496 w 10000"/>
                <a:gd name="connsiteY99" fmla="*/ 1557 h 10000"/>
                <a:gd name="connsiteX100" fmla="*/ 9668 w 10000"/>
                <a:gd name="connsiteY100" fmla="*/ 1281 h 10000"/>
                <a:gd name="connsiteX101" fmla="*/ 9773 w 10000"/>
                <a:gd name="connsiteY101" fmla="*/ 784 h 10000"/>
                <a:gd name="connsiteX102" fmla="*/ 9866 w 10000"/>
                <a:gd name="connsiteY102" fmla="*/ 412 h 10000"/>
                <a:gd name="connsiteX103" fmla="*/ 9866 w 10000"/>
                <a:gd name="connsiteY103" fmla="*/ 392 h 10000"/>
                <a:gd name="connsiteX104" fmla="*/ 9959 w 10000"/>
                <a:gd name="connsiteY104" fmla="*/ 34 h 10000"/>
                <a:gd name="connsiteX105" fmla="*/ 9972 w 10000"/>
                <a:gd name="connsiteY105" fmla="*/ 0 h 10000"/>
                <a:gd name="connsiteX106" fmla="*/ 9972 w 10000"/>
                <a:gd name="connsiteY106" fmla="*/ 0 h 10000"/>
                <a:gd name="connsiteX107" fmla="*/ 9972 w 10000"/>
                <a:gd name="connsiteY107" fmla="*/ 0 h 10000"/>
                <a:gd name="connsiteX108" fmla="*/ 10000 w 10000"/>
                <a:gd name="connsiteY108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8849 w 10000"/>
                <a:gd name="connsiteY90" fmla="*/ 3847 h 10000"/>
                <a:gd name="connsiteX91" fmla="*/ 9021 w 10000"/>
                <a:gd name="connsiteY91" fmla="*/ 4477 h 10000"/>
                <a:gd name="connsiteX92" fmla="*/ 9099 w 10000"/>
                <a:gd name="connsiteY92" fmla="*/ 3281 h 10000"/>
                <a:gd name="connsiteX93" fmla="*/ 9099 w 10000"/>
                <a:gd name="connsiteY93" fmla="*/ 3281 h 10000"/>
                <a:gd name="connsiteX94" fmla="*/ 9246 w 10000"/>
                <a:gd name="connsiteY94" fmla="*/ 2941 h 10000"/>
                <a:gd name="connsiteX95" fmla="*/ 9351 w 10000"/>
                <a:gd name="connsiteY95" fmla="*/ 2341 h 10000"/>
                <a:gd name="connsiteX96" fmla="*/ 9364 w 10000"/>
                <a:gd name="connsiteY96" fmla="*/ 2341 h 10000"/>
                <a:gd name="connsiteX97" fmla="*/ 9496 w 10000"/>
                <a:gd name="connsiteY97" fmla="*/ 1557 h 10000"/>
                <a:gd name="connsiteX98" fmla="*/ 9496 w 10000"/>
                <a:gd name="connsiteY98" fmla="*/ 1557 h 10000"/>
                <a:gd name="connsiteX99" fmla="*/ 9668 w 10000"/>
                <a:gd name="connsiteY99" fmla="*/ 1281 h 10000"/>
                <a:gd name="connsiteX100" fmla="*/ 9773 w 10000"/>
                <a:gd name="connsiteY100" fmla="*/ 784 h 10000"/>
                <a:gd name="connsiteX101" fmla="*/ 9866 w 10000"/>
                <a:gd name="connsiteY101" fmla="*/ 412 h 10000"/>
                <a:gd name="connsiteX102" fmla="*/ 9866 w 10000"/>
                <a:gd name="connsiteY102" fmla="*/ 392 h 10000"/>
                <a:gd name="connsiteX103" fmla="*/ 9959 w 10000"/>
                <a:gd name="connsiteY103" fmla="*/ 34 h 10000"/>
                <a:gd name="connsiteX104" fmla="*/ 9972 w 10000"/>
                <a:gd name="connsiteY104" fmla="*/ 0 h 10000"/>
                <a:gd name="connsiteX105" fmla="*/ 9972 w 10000"/>
                <a:gd name="connsiteY105" fmla="*/ 0 h 10000"/>
                <a:gd name="connsiteX106" fmla="*/ 9972 w 10000"/>
                <a:gd name="connsiteY106" fmla="*/ 0 h 10000"/>
                <a:gd name="connsiteX107" fmla="*/ 10000 w 10000"/>
                <a:gd name="connsiteY107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099 w 10000"/>
                <a:gd name="connsiteY92" fmla="*/ 3281 h 10000"/>
                <a:gd name="connsiteX93" fmla="*/ 9246 w 10000"/>
                <a:gd name="connsiteY93" fmla="*/ 2941 h 10000"/>
                <a:gd name="connsiteX94" fmla="*/ 9351 w 10000"/>
                <a:gd name="connsiteY94" fmla="*/ 2341 h 10000"/>
                <a:gd name="connsiteX95" fmla="*/ 9364 w 10000"/>
                <a:gd name="connsiteY95" fmla="*/ 2341 h 10000"/>
                <a:gd name="connsiteX96" fmla="*/ 9496 w 10000"/>
                <a:gd name="connsiteY96" fmla="*/ 1557 h 10000"/>
                <a:gd name="connsiteX97" fmla="*/ 9496 w 10000"/>
                <a:gd name="connsiteY97" fmla="*/ 1557 h 10000"/>
                <a:gd name="connsiteX98" fmla="*/ 9668 w 10000"/>
                <a:gd name="connsiteY98" fmla="*/ 1281 h 10000"/>
                <a:gd name="connsiteX99" fmla="*/ 9773 w 10000"/>
                <a:gd name="connsiteY99" fmla="*/ 784 h 10000"/>
                <a:gd name="connsiteX100" fmla="*/ 9866 w 10000"/>
                <a:gd name="connsiteY100" fmla="*/ 412 h 10000"/>
                <a:gd name="connsiteX101" fmla="*/ 9866 w 10000"/>
                <a:gd name="connsiteY101" fmla="*/ 392 h 10000"/>
                <a:gd name="connsiteX102" fmla="*/ 9959 w 10000"/>
                <a:gd name="connsiteY102" fmla="*/ 34 h 10000"/>
                <a:gd name="connsiteX103" fmla="*/ 9972 w 10000"/>
                <a:gd name="connsiteY103" fmla="*/ 0 h 10000"/>
                <a:gd name="connsiteX104" fmla="*/ 9972 w 10000"/>
                <a:gd name="connsiteY104" fmla="*/ 0 h 10000"/>
                <a:gd name="connsiteX105" fmla="*/ 9972 w 10000"/>
                <a:gd name="connsiteY105" fmla="*/ 0 h 10000"/>
                <a:gd name="connsiteX106" fmla="*/ 10000 w 10000"/>
                <a:gd name="connsiteY106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099 w 10000"/>
                <a:gd name="connsiteY92" fmla="*/ 3281 h 10000"/>
                <a:gd name="connsiteX93" fmla="*/ 9351 w 10000"/>
                <a:gd name="connsiteY93" fmla="*/ 2341 h 10000"/>
                <a:gd name="connsiteX94" fmla="*/ 9364 w 10000"/>
                <a:gd name="connsiteY94" fmla="*/ 2341 h 10000"/>
                <a:gd name="connsiteX95" fmla="*/ 9496 w 10000"/>
                <a:gd name="connsiteY95" fmla="*/ 1557 h 10000"/>
                <a:gd name="connsiteX96" fmla="*/ 9496 w 10000"/>
                <a:gd name="connsiteY96" fmla="*/ 1557 h 10000"/>
                <a:gd name="connsiteX97" fmla="*/ 9668 w 10000"/>
                <a:gd name="connsiteY97" fmla="*/ 1281 h 10000"/>
                <a:gd name="connsiteX98" fmla="*/ 9773 w 10000"/>
                <a:gd name="connsiteY98" fmla="*/ 784 h 10000"/>
                <a:gd name="connsiteX99" fmla="*/ 9866 w 10000"/>
                <a:gd name="connsiteY99" fmla="*/ 412 h 10000"/>
                <a:gd name="connsiteX100" fmla="*/ 9866 w 10000"/>
                <a:gd name="connsiteY100" fmla="*/ 392 h 10000"/>
                <a:gd name="connsiteX101" fmla="*/ 9959 w 10000"/>
                <a:gd name="connsiteY101" fmla="*/ 34 h 10000"/>
                <a:gd name="connsiteX102" fmla="*/ 9972 w 10000"/>
                <a:gd name="connsiteY102" fmla="*/ 0 h 10000"/>
                <a:gd name="connsiteX103" fmla="*/ 9972 w 10000"/>
                <a:gd name="connsiteY103" fmla="*/ 0 h 10000"/>
                <a:gd name="connsiteX104" fmla="*/ 9972 w 10000"/>
                <a:gd name="connsiteY104" fmla="*/ 0 h 10000"/>
                <a:gd name="connsiteX105" fmla="*/ 10000 w 10000"/>
                <a:gd name="connsiteY105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351 w 10000"/>
                <a:gd name="connsiteY92" fmla="*/ 2341 h 10000"/>
                <a:gd name="connsiteX93" fmla="*/ 9364 w 10000"/>
                <a:gd name="connsiteY93" fmla="*/ 2341 h 10000"/>
                <a:gd name="connsiteX94" fmla="*/ 9496 w 10000"/>
                <a:gd name="connsiteY94" fmla="*/ 1557 h 10000"/>
                <a:gd name="connsiteX95" fmla="*/ 9496 w 10000"/>
                <a:gd name="connsiteY95" fmla="*/ 1557 h 10000"/>
                <a:gd name="connsiteX96" fmla="*/ 9668 w 10000"/>
                <a:gd name="connsiteY96" fmla="*/ 1281 h 10000"/>
                <a:gd name="connsiteX97" fmla="*/ 9773 w 10000"/>
                <a:gd name="connsiteY97" fmla="*/ 784 h 10000"/>
                <a:gd name="connsiteX98" fmla="*/ 9866 w 10000"/>
                <a:gd name="connsiteY98" fmla="*/ 412 h 10000"/>
                <a:gd name="connsiteX99" fmla="*/ 9866 w 10000"/>
                <a:gd name="connsiteY99" fmla="*/ 392 h 10000"/>
                <a:gd name="connsiteX100" fmla="*/ 9959 w 10000"/>
                <a:gd name="connsiteY100" fmla="*/ 34 h 10000"/>
                <a:gd name="connsiteX101" fmla="*/ 9972 w 10000"/>
                <a:gd name="connsiteY101" fmla="*/ 0 h 10000"/>
                <a:gd name="connsiteX102" fmla="*/ 9972 w 10000"/>
                <a:gd name="connsiteY102" fmla="*/ 0 h 10000"/>
                <a:gd name="connsiteX103" fmla="*/ 9972 w 10000"/>
                <a:gd name="connsiteY103" fmla="*/ 0 h 10000"/>
                <a:gd name="connsiteX104" fmla="*/ 10000 w 10000"/>
                <a:gd name="connsiteY104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351 w 10000"/>
                <a:gd name="connsiteY92" fmla="*/ 2341 h 10000"/>
                <a:gd name="connsiteX93" fmla="*/ 9496 w 10000"/>
                <a:gd name="connsiteY93" fmla="*/ 1557 h 10000"/>
                <a:gd name="connsiteX94" fmla="*/ 9496 w 10000"/>
                <a:gd name="connsiteY94" fmla="*/ 1557 h 10000"/>
                <a:gd name="connsiteX95" fmla="*/ 9668 w 10000"/>
                <a:gd name="connsiteY95" fmla="*/ 1281 h 10000"/>
                <a:gd name="connsiteX96" fmla="*/ 9773 w 10000"/>
                <a:gd name="connsiteY96" fmla="*/ 784 h 10000"/>
                <a:gd name="connsiteX97" fmla="*/ 9866 w 10000"/>
                <a:gd name="connsiteY97" fmla="*/ 412 h 10000"/>
                <a:gd name="connsiteX98" fmla="*/ 9866 w 10000"/>
                <a:gd name="connsiteY98" fmla="*/ 392 h 10000"/>
                <a:gd name="connsiteX99" fmla="*/ 9959 w 10000"/>
                <a:gd name="connsiteY99" fmla="*/ 34 h 10000"/>
                <a:gd name="connsiteX100" fmla="*/ 9972 w 10000"/>
                <a:gd name="connsiteY100" fmla="*/ 0 h 10000"/>
                <a:gd name="connsiteX101" fmla="*/ 9972 w 10000"/>
                <a:gd name="connsiteY101" fmla="*/ 0 h 10000"/>
                <a:gd name="connsiteX102" fmla="*/ 9972 w 10000"/>
                <a:gd name="connsiteY102" fmla="*/ 0 h 10000"/>
                <a:gd name="connsiteX103" fmla="*/ 10000 w 10000"/>
                <a:gd name="connsiteY103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351 w 10000"/>
                <a:gd name="connsiteY92" fmla="*/ 2341 h 10000"/>
                <a:gd name="connsiteX93" fmla="*/ 9496 w 10000"/>
                <a:gd name="connsiteY93" fmla="*/ 1557 h 10000"/>
                <a:gd name="connsiteX94" fmla="*/ 9496 w 10000"/>
                <a:gd name="connsiteY94" fmla="*/ 1557 h 10000"/>
                <a:gd name="connsiteX95" fmla="*/ 9773 w 10000"/>
                <a:gd name="connsiteY95" fmla="*/ 784 h 10000"/>
                <a:gd name="connsiteX96" fmla="*/ 9866 w 10000"/>
                <a:gd name="connsiteY96" fmla="*/ 412 h 10000"/>
                <a:gd name="connsiteX97" fmla="*/ 9866 w 10000"/>
                <a:gd name="connsiteY97" fmla="*/ 392 h 10000"/>
                <a:gd name="connsiteX98" fmla="*/ 9959 w 10000"/>
                <a:gd name="connsiteY98" fmla="*/ 34 h 10000"/>
                <a:gd name="connsiteX99" fmla="*/ 9972 w 10000"/>
                <a:gd name="connsiteY99" fmla="*/ 0 h 10000"/>
                <a:gd name="connsiteX100" fmla="*/ 9972 w 10000"/>
                <a:gd name="connsiteY100" fmla="*/ 0 h 10000"/>
                <a:gd name="connsiteX101" fmla="*/ 9972 w 10000"/>
                <a:gd name="connsiteY101" fmla="*/ 0 h 10000"/>
                <a:gd name="connsiteX102" fmla="*/ 10000 w 10000"/>
                <a:gd name="connsiteY102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351 w 10000"/>
                <a:gd name="connsiteY92" fmla="*/ 2341 h 10000"/>
                <a:gd name="connsiteX93" fmla="*/ 9496 w 10000"/>
                <a:gd name="connsiteY93" fmla="*/ 1557 h 10000"/>
                <a:gd name="connsiteX94" fmla="*/ 9773 w 10000"/>
                <a:gd name="connsiteY94" fmla="*/ 784 h 10000"/>
                <a:gd name="connsiteX95" fmla="*/ 9866 w 10000"/>
                <a:gd name="connsiteY95" fmla="*/ 412 h 10000"/>
                <a:gd name="connsiteX96" fmla="*/ 9866 w 10000"/>
                <a:gd name="connsiteY96" fmla="*/ 392 h 10000"/>
                <a:gd name="connsiteX97" fmla="*/ 9959 w 10000"/>
                <a:gd name="connsiteY97" fmla="*/ 34 h 10000"/>
                <a:gd name="connsiteX98" fmla="*/ 9972 w 10000"/>
                <a:gd name="connsiteY98" fmla="*/ 0 h 10000"/>
                <a:gd name="connsiteX99" fmla="*/ 9972 w 10000"/>
                <a:gd name="connsiteY99" fmla="*/ 0 h 10000"/>
                <a:gd name="connsiteX100" fmla="*/ 9972 w 10000"/>
                <a:gd name="connsiteY100" fmla="*/ 0 h 10000"/>
                <a:gd name="connsiteX101" fmla="*/ 10000 w 10000"/>
                <a:gd name="connsiteY101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351 w 10000"/>
                <a:gd name="connsiteY92" fmla="*/ 2341 h 10000"/>
                <a:gd name="connsiteX93" fmla="*/ 9496 w 10000"/>
                <a:gd name="connsiteY93" fmla="*/ 1557 h 10000"/>
                <a:gd name="connsiteX94" fmla="*/ 9866 w 10000"/>
                <a:gd name="connsiteY94" fmla="*/ 412 h 10000"/>
                <a:gd name="connsiteX95" fmla="*/ 9866 w 10000"/>
                <a:gd name="connsiteY95" fmla="*/ 392 h 10000"/>
                <a:gd name="connsiteX96" fmla="*/ 9959 w 10000"/>
                <a:gd name="connsiteY96" fmla="*/ 34 h 10000"/>
                <a:gd name="connsiteX97" fmla="*/ 9972 w 10000"/>
                <a:gd name="connsiteY97" fmla="*/ 0 h 10000"/>
                <a:gd name="connsiteX98" fmla="*/ 9972 w 10000"/>
                <a:gd name="connsiteY98" fmla="*/ 0 h 10000"/>
                <a:gd name="connsiteX99" fmla="*/ 9972 w 10000"/>
                <a:gd name="connsiteY99" fmla="*/ 0 h 10000"/>
                <a:gd name="connsiteX100" fmla="*/ 10000 w 10000"/>
                <a:gd name="connsiteY100" fmla="*/ 34 h 10000"/>
                <a:gd name="connsiteX0" fmla="*/ 542 w 10000"/>
                <a:gd name="connsiteY0" fmla="*/ 10000 h 10000"/>
                <a:gd name="connsiteX1" fmla="*/ 650 w 10000"/>
                <a:gd name="connsiteY1" fmla="*/ 9864 h 10000"/>
                <a:gd name="connsiteX2" fmla="*/ 1310 w 10000"/>
                <a:gd name="connsiteY2" fmla="*/ 8972 h 10000"/>
                <a:gd name="connsiteX3" fmla="*/ 1270 w 10000"/>
                <a:gd name="connsiteY3" fmla="*/ 8480 h 10000"/>
                <a:gd name="connsiteX4" fmla="*/ 1177 w 10000"/>
                <a:gd name="connsiteY4" fmla="*/ 8494 h 10000"/>
                <a:gd name="connsiteX5" fmla="*/ 650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4 w 10000"/>
                <a:gd name="connsiteY9" fmla="*/ 7657 h 10000"/>
                <a:gd name="connsiteX10" fmla="*/ 224 w 10000"/>
                <a:gd name="connsiteY10" fmla="*/ 7657 h 10000"/>
                <a:gd name="connsiteX11" fmla="*/ 238 w 10000"/>
                <a:gd name="connsiteY11" fmla="*/ 7657 h 10000"/>
                <a:gd name="connsiteX12" fmla="*/ 754 w 10000"/>
                <a:gd name="connsiteY12" fmla="*/ 8119 h 10000"/>
                <a:gd name="connsiteX13" fmla="*/ 1124 w 10000"/>
                <a:gd name="connsiteY13" fmla="*/ 8137 h 10000"/>
                <a:gd name="connsiteX14" fmla="*/ 1256 w 10000"/>
                <a:gd name="connsiteY14" fmla="*/ 7948 h 10000"/>
                <a:gd name="connsiteX15" fmla="*/ 1256 w 10000"/>
                <a:gd name="connsiteY15" fmla="*/ 7468 h 10000"/>
                <a:gd name="connsiteX16" fmla="*/ 1296 w 10000"/>
                <a:gd name="connsiteY16" fmla="*/ 7231 h 10000"/>
                <a:gd name="connsiteX17" fmla="*/ 1296 w 10000"/>
                <a:gd name="connsiteY17" fmla="*/ 7213 h 10000"/>
                <a:gd name="connsiteX18" fmla="*/ 1310 w 10000"/>
                <a:gd name="connsiteY18" fmla="*/ 7213 h 10000"/>
                <a:gd name="connsiteX19" fmla="*/ 1547 w 10000"/>
                <a:gd name="connsiteY19" fmla="*/ 7383 h 10000"/>
                <a:gd name="connsiteX20" fmla="*/ 1864 w 10000"/>
                <a:gd name="connsiteY20" fmla="*/ 6921 h 10000"/>
                <a:gd name="connsiteX21" fmla="*/ 1972 w 10000"/>
                <a:gd name="connsiteY21" fmla="*/ 6669 h 10000"/>
                <a:gd name="connsiteX22" fmla="*/ 1983 w 10000"/>
                <a:gd name="connsiteY22" fmla="*/ 6632 h 10000"/>
                <a:gd name="connsiteX23" fmla="*/ 1997 w 10000"/>
                <a:gd name="connsiteY23" fmla="*/ 6599 h 10000"/>
                <a:gd name="connsiteX24" fmla="*/ 2009 w 10000"/>
                <a:gd name="connsiteY24" fmla="*/ 6599 h 10000"/>
                <a:gd name="connsiteX25" fmla="*/ 2009 w 10000"/>
                <a:gd name="connsiteY25" fmla="*/ 6599 h 10000"/>
                <a:gd name="connsiteX26" fmla="*/ 2394 w 10000"/>
                <a:gd name="connsiteY26" fmla="*/ 6871 h 10000"/>
                <a:gd name="connsiteX27" fmla="*/ 2830 w 10000"/>
                <a:gd name="connsiteY27" fmla="*/ 6684 h 10000"/>
                <a:gd name="connsiteX28" fmla="*/ 3095 w 10000"/>
                <a:gd name="connsiteY28" fmla="*/ 6429 h 10000"/>
                <a:gd name="connsiteX29" fmla="*/ 3426 w 10000"/>
                <a:gd name="connsiteY29" fmla="*/ 6121 h 10000"/>
                <a:gd name="connsiteX30" fmla="*/ 3558 w 10000"/>
                <a:gd name="connsiteY30" fmla="*/ 5775 h 10000"/>
                <a:gd name="connsiteX31" fmla="*/ 3558 w 10000"/>
                <a:gd name="connsiteY31" fmla="*/ 5760 h 10000"/>
                <a:gd name="connsiteX32" fmla="*/ 3769 w 10000"/>
                <a:gd name="connsiteY32" fmla="*/ 5537 h 10000"/>
                <a:gd name="connsiteX33" fmla="*/ 3783 w 10000"/>
                <a:gd name="connsiteY33" fmla="*/ 5537 h 10000"/>
                <a:gd name="connsiteX34" fmla="*/ 4231 w 10000"/>
                <a:gd name="connsiteY34" fmla="*/ 5556 h 10000"/>
                <a:gd name="connsiteX35" fmla="*/ 4047 w 10000"/>
                <a:gd name="connsiteY35" fmla="*/ 5113 h 10000"/>
                <a:gd name="connsiteX36" fmla="*/ 3783 w 10000"/>
                <a:gd name="connsiteY36" fmla="*/ 4565 h 10000"/>
                <a:gd name="connsiteX37" fmla="*/ 3637 w 10000"/>
                <a:gd name="connsiteY37" fmla="*/ 4511 h 10000"/>
                <a:gd name="connsiteX38" fmla="*/ 3439 w 10000"/>
                <a:gd name="connsiteY38" fmla="*/ 4445 h 10000"/>
                <a:gd name="connsiteX39" fmla="*/ 3426 w 10000"/>
                <a:gd name="connsiteY39" fmla="*/ 4445 h 10000"/>
                <a:gd name="connsiteX40" fmla="*/ 3095 w 10000"/>
                <a:gd name="connsiteY40" fmla="*/ 3964 h 10000"/>
                <a:gd name="connsiteX41" fmla="*/ 3095 w 10000"/>
                <a:gd name="connsiteY41" fmla="*/ 3964 h 10000"/>
                <a:gd name="connsiteX42" fmla="*/ 3108 w 10000"/>
                <a:gd name="connsiteY42" fmla="*/ 3540 h 10000"/>
                <a:gd name="connsiteX43" fmla="*/ 2830 w 10000"/>
                <a:gd name="connsiteY43" fmla="*/ 3147 h 10000"/>
                <a:gd name="connsiteX44" fmla="*/ 2473 w 10000"/>
                <a:gd name="connsiteY44" fmla="*/ 2632 h 10000"/>
                <a:gd name="connsiteX45" fmla="*/ 2460 w 10000"/>
                <a:gd name="connsiteY45" fmla="*/ 2615 h 10000"/>
                <a:gd name="connsiteX46" fmla="*/ 2460 w 10000"/>
                <a:gd name="connsiteY46" fmla="*/ 2615 h 10000"/>
                <a:gd name="connsiteX47" fmla="*/ 2460 w 10000"/>
                <a:gd name="connsiteY47" fmla="*/ 2598 h 10000"/>
                <a:gd name="connsiteX48" fmla="*/ 2473 w 10000"/>
                <a:gd name="connsiteY48" fmla="*/ 2598 h 10000"/>
                <a:gd name="connsiteX49" fmla="*/ 2488 w 10000"/>
                <a:gd name="connsiteY49" fmla="*/ 2598 h 10000"/>
                <a:gd name="connsiteX50" fmla="*/ 2488 w 10000"/>
                <a:gd name="connsiteY50" fmla="*/ 2580 h 10000"/>
                <a:gd name="connsiteX51" fmla="*/ 2500 w 10000"/>
                <a:gd name="connsiteY51" fmla="*/ 2580 h 10000"/>
                <a:gd name="connsiteX52" fmla="*/ 2513 w 10000"/>
                <a:gd name="connsiteY52" fmla="*/ 2598 h 10000"/>
                <a:gd name="connsiteX53" fmla="*/ 3214 w 10000"/>
                <a:gd name="connsiteY53" fmla="*/ 2598 h 10000"/>
                <a:gd name="connsiteX54" fmla="*/ 3214 w 10000"/>
                <a:gd name="connsiteY54" fmla="*/ 2598 h 10000"/>
                <a:gd name="connsiteX55" fmla="*/ 3227 w 10000"/>
                <a:gd name="connsiteY55" fmla="*/ 2615 h 10000"/>
                <a:gd name="connsiteX56" fmla="*/ 3253 w 10000"/>
                <a:gd name="connsiteY56" fmla="*/ 2652 h 10000"/>
                <a:gd name="connsiteX57" fmla="*/ 3467 w 10000"/>
                <a:gd name="connsiteY57" fmla="*/ 3111 h 10000"/>
                <a:gd name="connsiteX58" fmla="*/ 3467 w 10000"/>
                <a:gd name="connsiteY58" fmla="*/ 3111 h 10000"/>
                <a:gd name="connsiteX59" fmla="*/ 3480 w 10000"/>
                <a:gd name="connsiteY59" fmla="*/ 3216 h 10000"/>
                <a:gd name="connsiteX60" fmla="*/ 3532 w 10000"/>
                <a:gd name="connsiteY60" fmla="*/ 4017 h 10000"/>
                <a:gd name="connsiteX61" fmla="*/ 3544 w 10000"/>
                <a:gd name="connsiteY61" fmla="*/ 4136 h 10000"/>
                <a:gd name="connsiteX62" fmla="*/ 3888 w 10000"/>
                <a:gd name="connsiteY62" fmla="*/ 4290 h 10000"/>
                <a:gd name="connsiteX63" fmla="*/ 3848 w 10000"/>
                <a:gd name="connsiteY63" fmla="*/ 3196 h 10000"/>
                <a:gd name="connsiteX64" fmla="*/ 3848 w 10000"/>
                <a:gd name="connsiteY64" fmla="*/ 3196 h 10000"/>
                <a:gd name="connsiteX65" fmla="*/ 4179 w 10000"/>
                <a:gd name="connsiteY65" fmla="*/ 3111 h 10000"/>
                <a:gd name="connsiteX66" fmla="*/ 4193 w 10000"/>
                <a:gd name="connsiteY66" fmla="*/ 3111 h 10000"/>
                <a:gd name="connsiteX67" fmla="*/ 4193 w 10000"/>
                <a:gd name="connsiteY67" fmla="*/ 3129 h 10000"/>
                <a:gd name="connsiteX68" fmla="*/ 4152 w 10000"/>
                <a:gd name="connsiteY68" fmla="*/ 3607 h 10000"/>
                <a:gd name="connsiteX69" fmla="*/ 4364 w 10000"/>
                <a:gd name="connsiteY69" fmla="*/ 4120 h 10000"/>
                <a:gd name="connsiteX70" fmla="*/ 4561 w 10000"/>
                <a:gd name="connsiteY70" fmla="*/ 4101 h 10000"/>
                <a:gd name="connsiteX71" fmla="*/ 4773 w 10000"/>
                <a:gd name="connsiteY71" fmla="*/ 4068 h 10000"/>
                <a:gd name="connsiteX72" fmla="*/ 4787 w 10000"/>
                <a:gd name="connsiteY72" fmla="*/ 4085 h 10000"/>
                <a:gd name="connsiteX73" fmla="*/ 4840 w 10000"/>
                <a:gd name="connsiteY73" fmla="*/ 4596 h 10000"/>
                <a:gd name="connsiteX74" fmla="*/ 4891 w 10000"/>
                <a:gd name="connsiteY74" fmla="*/ 4819 h 10000"/>
                <a:gd name="connsiteX75" fmla="*/ 7327 w 10000"/>
                <a:gd name="connsiteY75" fmla="*/ 5061 h 10000"/>
                <a:gd name="connsiteX76" fmla="*/ 7339 w 10000"/>
                <a:gd name="connsiteY76" fmla="*/ 5061 h 10000"/>
                <a:gd name="connsiteX77" fmla="*/ 7617 w 10000"/>
                <a:gd name="connsiteY77" fmla="*/ 5045 h 10000"/>
                <a:gd name="connsiteX78" fmla="*/ 7617 w 10000"/>
                <a:gd name="connsiteY78" fmla="*/ 5061 h 10000"/>
                <a:gd name="connsiteX79" fmla="*/ 7711 w 10000"/>
                <a:gd name="connsiteY79" fmla="*/ 5267 h 10000"/>
                <a:gd name="connsiteX80" fmla="*/ 7711 w 10000"/>
                <a:gd name="connsiteY80" fmla="*/ 5267 h 10000"/>
                <a:gd name="connsiteX81" fmla="*/ 7645 w 10000"/>
                <a:gd name="connsiteY81" fmla="*/ 5352 h 10000"/>
                <a:gd name="connsiteX82" fmla="*/ 7698 w 10000"/>
                <a:gd name="connsiteY82" fmla="*/ 5640 h 10000"/>
                <a:gd name="connsiteX83" fmla="*/ 8119 w 10000"/>
                <a:gd name="connsiteY83" fmla="*/ 5471 h 10000"/>
                <a:gd name="connsiteX84" fmla="*/ 8358 w 10000"/>
                <a:gd name="connsiteY84" fmla="*/ 5146 h 10000"/>
                <a:gd name="connsiteX85" fmla="*/ 8716 w 10000"/>
                <a:gd name="connsiteY85" fmla="*/ 4700 h 10000"/>
                <a:gd name="connsiteX86" fmla="*/ 8756 w 10000"/>
                <a:gd name="connsiteY86" fmla="*/ 4977 h 10000"/>
                <a:gd name="connsiteX87" fmla="*/ 8901 w 10000"/>
                <a:gd name="connsiteY87" fmla="*/ 4857 h 10000"/>
                <a:gd name="connsiteX88" fmla="*/ 8849 w 10000"/>
                <a:gd name="connsiteY88" fmla="*/ 3847 h 10000"/>
                <a:gd name="connsiteX89" fmla="*/ 8849 w 10000"/>
                <a:gd name="connsiteY89" fmla="*/ 3829 h 10000"/>
                <a:gd name="connsiteX90" fmla="*/ 9021 w 10000"/>
                <a:gd name="connsiteY90" fmla="*/ 4477 h 10000"/>
                <a:gd name="connsiteX91" fmla="*/ 9099 w 10000"/>
                <a:gd name="connsiteY91" fmla="*/ 3281 h 10000"/>
                <a:gd name="connsiteX92" fmla="*/ 9351 w 10000"/>
                <a:gd name="connsiteY92" fmla="*/ 2341 h 10000"/>
                <a:gd name="connsiteX93" fmla="*/ 9496 w 10000"/>
                <a:gd name="connsiteY93" fmla="*/ 1557 h 10000"/>
                <a:gd name="connsiteX94" fmla="*/ 9866 w 10000"/>
                <a:gd name="connsiteY94" fmla="*/ 412 h 10000"/>
                <a:gd name="connsiteX95" fmla="*/ 9959 w 10000"/>
                <a:gd name="connsiteY95" fmla="*/ 34 h 10000"/>
                <a:gd name="connsiteX96" fmla="*/ 9972 w 10000"/>
                <a:gd name="connsiteY96" fmla="*/ 0 h 10000"/>
                <a:gd name="connsiteX97" fmla="*/ 9972 w 10000"/>
                <a:gd name="connsiteY97" fmla="*/ 0 h 10000"/>
                <a:gd name="connsiteX98" fmla="*/ 9972 w 10000"/>
                <a:gd name="connsiteY98" fmla="*/ 0 h 10000"/>
                <a:gd name="connsiteX99" fmla="*/ 10000 w 10000"/>
                <a:gd name="connsiteY99" fmla="*/ 34 h 10000"/>
                <a:gd name="connsiteX0" fmla="*/ 542 w 9972"/>
                <a:gd name="connsiteY0" fmla="*/ 10000 h 10000"/>
                <a:gd name="connsiteX1" fmla="*/ 650 w 9972"/>
                <a:gd name="connsiteY1" fmla="*/ 9864 h 10000"/>
                <a:gd name="connsiteX2" fmla="*/ 1310 w 9972"/>
                <a:gd name="connsiteY2" fmla="*/ 8972 h 10000"/>
                <a:gd name="connsiteX3" fmla="*/ 1270 w 9972"/>
                <a:gd name="connsiteY3" fmla="*/ 8480 h 10000"/>
                <a:gd name="connsiteX4" fmla="*/ 1177 w 9972"/>
                <a:gd name="connsiteY4" fmla="*/ 8494 h 10000"/>
                <a:gd name="connsiteX5" fmla="*/ 650 w 9972"/>
                <a:gd name="connsiteY5" fmla="*/ 8548 h 10000"/>
                <a:gd name="connsiteX6" fmla="*/ 0 w 9972"/>
                <a:gd name="connsiteY6" fmla="*/ 8634 h 10000"/>
                <a:gd name="connsiteX7" fmla="*/ 0 w 9972"/>
                <a:gd name="connsiteY7" fmla="*/ 8615 h 10000"/>
                <a:gd name="connsiteX8" fmla="*/ 0 w 9972"/>
                <a:gd name="connsiteY8" fmla="*/ 8615 h 10000"/>
                <a:gd name="connsiteX9" fmla="*/ 224 w 9972"/>
                <a:gd name="connsiteY9" fmla="*/ 7657 h 10000"/>
                <a:gd name="connsiteX10" fmla="*/ 224 w 9972"/>
                <a:gd name="connsiteY10" fmla="*/ 7657 h 10000"/>
                <a:gd name="connsiteX11" fmla="*/ 238 w 9972"/>
                <a:gd name="connsiteY11" fmla="*/ 7657 h 10000"/>
                <a:gd name="connsiteX12" fmla="*/ 754 w 9972"/>
                <a:gd name="connsiteY12" fmla="*/ 8119 h 10000"/>
                <a:gd name="connsiteX13" fmla="*/ 1124 w 9972"/>
                <a:gd name="connsiteY13" fmla="*/ 8137 h 10000"/>
                <a:gd name="connsiteX14" fmla="*/ 1256 w 9972"/>
                <a:gd name="connsiteY14" fmla="*/ 7948 h 10000"/>
                <a:gd name="connsiteX15" fmla="*/ 1256 w 9972"/>
                <a:gd name="connsiteY15" fmla="*/ 7468 h 10000"/>
                <a:gd name="connsiteX16" fmla="*/ 1296 w 9972"/>
                <a:gd name="connsiteY16" fmla="*/ 7231 h 10000"/>
                <a:gd name="connsiteX17" fmla="*/ 1296 w 9972"/>
                <a:gd name="connsiteY17" fmla="*/ 7213 h 10000"/>
                <a:gd name="connsiteX18" fmla="*/ 1310 w 9972"/>
                <a:gd name="connsiteY18" fmla="*/ 7213 h 10000"/>
                <a:gd name="connsiteX19" fmla="*/ 1547 w 9972"/>
                <a:gd name="connsiteY19" fmla="*/ 7383 h 10000"/>
                <a:gd name="connsiteX20" fmla="*/ 1864 w 9972"/>
                <a:gd name="connsiteY20" fmla="*/ 6921 h 10000"/>
                <a:gd name="connsiteX21" fmla="*/ 1972 w 9972"/>
                <a:gd name="connsiteY21" fmla="*/ 6669 h 10000"/>
                <a:gd name="connsiteX22" fmla="*/ 1983 w 9972"/>
                <a:gd name="connsiteY22" fmla="*/ 6632 h 10000"/>
                <a:gd name="connsiteX23" fmla="*/ 1997 w 9972"/>
                <a:gd name="connsiteY23" fmla="*/ 6599 h 10000"/>
                <a:gd name="connsiteX24" fmla="*/ 2009 w 9972"/>
                <a:gd name="connsiteY24" fmla="*/ 6599 h 10000"/>
                <a:gd name="connsiteX25" fmla="*/ 2009 w 9972"/>
                <a:gd name="connsiteY25" fmla="*/ 6599 h 10000"/>
                <a:gd name="connsiteX26" fmla="*/ 2394 w 9972"/>
                <a:gd name="connsiteY26" fmla="*/ 6871 h 10000"/>
                <a:gd name="connsiteX27" fmla="*/ 2830 w 9972"/>
                <a:gd name="connsiteY27" fmla="*/ 6684 h 10000"/>
                <a:gd name="connsiteX28" fmla="*/ 3095 w 9972"/>
                <a:gd name="connsiteY28" fmla="*/ 6429 h 10000"/>
                <a:gd name="connsiteX29" fmla="*/ 3426 w 9972"/>
                <a:gd name="connsiteY29" fmla="*/ 6121 h 10000"/>
                <a:gd name="connsiteX30" fmla="*/ 3558 w 9972"/>
                <a:gd name="connsiteY30" fmla="*/ 5775 h 10000"/>
                <a:gd name="connsiteX31" fmla="*/ 3558 w 9972"/>
                <a:gd name="connsiteY31" fmla="*/ 5760 h 10000"/>
                <a:gd name="connsiteX32" fmla="*/ 3769 w 9972"/>
                <a:gd name="connsiteY32" fmla="*/ 5537 h 10000"/>
                <a:gd name="connsiteX33" fmla="*/ 3783 w 9972"/>
                <a:gd name="connsiteY33" fmla="*/ 5537 h 10000"/>
                <a:gd name="connsiteX34" fmla="*/ 4231 w 9972"/>
                <a:gd name="connsiteY34" fmla="*/ 5556 h 10000"/>
                <a:gd name="connsiteX35" fmla="*/ 4047 w 9972"/>
                <a:gd name="connsiteY35" fmla="*/ 5113 h 10000"/>
                <a:gd name="connsiteX36" fmla="*/ 3783 w 9972"/>
                <a:gd name="connsiteY36" fmla="*/ 4565 h 10000"/>
                <a:gd name="connsiteX37" fmla="*/ 3637 w 9972"/>
                <a:gd name="connsiteY37" fmla="*/ 4511 h 10000"/>
                <a:gd name="connsiteX38" fmla="*/ 3439 w 9972"/>
                <a:gd name="connsiteY38" fmla="*/ 4445 h 10000"/>
                <a:gd name="connsiteX39" fmla="*/ 3426 w 9972"/>
                <a:gd name="connsiteY39" fmla="*/ 4445 h 10000"/>
                <a:gd name="connsiteX40" fmla="*/ 3095 w 9972"/>
                <a:gd name="connsiteY40" fmla="*/ 3964 h 10000"/>
                <a:gd name="connsiteX41" fmla="*/ 3095 w 9972"/>
                <a:gd name="connsiteY41" fmla="*/ 3964 h 10000"/>
                <a:gd name="connsiteX42" fmla="*/ 3108 w 9972"/>
                <a:gd name="connsiteY42" fmla="*/ 3540 h 10000"/>
                <a:gd name="connsiteX43" fmla="*/ 2830 w 9972"/>
                <a:gd name="connsiteY43" fmla="*/ 3147 h 10000"/>
                <a:gd name="connsiteX44" fmla="*/ 2473 w 9972"/>
                <a:gd name="connsiteY44" fmla="*/ 2632 h 10000"/>
                <a:gd name="connsiteX45" fmla="*/ 2460 w 9972"/>
                <a:gd name="connsiteY45" fmla="*/ 2615 h 10000"/>
                <a:gd name="connsiteX46" fmla="*/ 2460 w 9972"/>
                <a:gd name="connsiteY46" fmla="*/ 2615 h 10000"/>
                <a:gd name="connsiteX47" fmla="*/ 2460 w 9972"/>
                <a:gd name="connsiteY47" fmla="*/ 2598 h 10000"/>
                <a:gd name="connsiteX48" fmla="*/ 2473 w 9972"/>
                <a:gd name="connsiteY48" fmla="*/ 2598 h 10000"/>
                <a:gd name="connsiteX49" fmla="*/ 2488 w 9972"/>
                <a:gd name="connsiteY49" fmla="*/ 2598 h 10000"/>
                <a:gd name="connsiteX50" fmla="*/ 2488 w 9972"/>
                <a:gd name="connsiteY50" fmla="*/ 2580 h 10000"/>
                <a:gd name="connsiteX51" fmla="*/ 2500 w 9972"/>
                <a:gd name="connsiteY51" fmla="*/ 2580 h 10000"/>
                <a:gd name="connsiteX52" fmla="*/ 2513 w 9972"/>
                <a:gd name="connsiteY52" fmla="*/ 2598 h 10000"/>
                <a:gd name="connsiteX53" fmla="*/ 3214 w 9972"/>
                <a:gd name="connsiteY53" fmla="*/ 2598 h 10000"/>
                <a:gd name="connsiteX54" fmla="*/ 3214 w 9972"/>
                <a:gd name="connsiteY54" fmla="*/ 2598 h 10000"/>
                <a:gd name="connsiteX55" fmla="*/ 3227 w 9972"/>
                <a:gd name="connsiteY55" fmla="*/ 2615 h 10000"/>
                <a:gd name="connsiteX56" fmla="*/ 3253 w 9972"/>
                <a:gd name="connsiteY56" fmla="*/ 2652 h 10000"/>
                <a:gd name="connsiteX57" fmla="*/ 3467 w 9972"/>
                <a:gd name="connsiteY57" fmla="*/ 3111 h 10000"/>
                <a:gd name="connsiteX58" fmla="*/ 3467 w 9972"/>
                <a:gd name="connsiteY58" fmla="*/ 3111 h 10000"/>
                <a:gd name="connsiteX59" fmla="*/ 3480 w 9972"/>
                <a:gd name="connsiteY59" fmla="*/ 3216 h 10000"/>
                <a:gd name="connsiteX60" fmla="*/ 3532 w 9972"/>
                <a:gd name="connsiteY60" fmla="*/ 4017 h 10000"/>
                <a:gd name="connsiteX61" fmla="*/ 3544 w 9972"/>
                <a:gd name="connsiteY61" fmla="*/ 4136 h 10000"/>
                <a:gd name="connsiteX62" fmla="*/ 3888 w 9972"/>
                <a:gd name="connsiteY62" fmla="*/ 4290 h 10000"/>
                <a:gd name="connsiteX63" fmla="*/ 3848 w 9972"/>
                <a:gd name="connsiteY63" fmla="*/ 3196 h 10000"/>
                <a:gd name="connsiteX64" fmla="*/ 3848 w 9972"/>
                <a:gd name="connsiteY64" fmla="*/ 3196 h 10000"/>
                <a:gd name="connsiteX65" fmla="*/ 4179 w 9972"/>
                <a:gd name="connsiteY65" fmla="*/ 3111 h 10000"/>
                <a:gd name="connsiteX66" fmla="*/ 4193 w 9972"/>
                <a:gd name="connsiteY66" fmla="*/ 3111 h 10000"/>
                <a:gd name="connsiteX67" fmla="*/ 4193 w 9972"/>
                <a:gd name="connsiteY67" fmla="*/ 3129 h 10000"/>
                <a:gd name="connsiteX68" fmla="*/ 4152 w 9972"/>
                <a:gd name="connsiteY68" fmla="*/ 3607 h 10000"/>
                <a:gd name="connsiteX69" fmla="*/ 4364 w 9972"/>
                <a:gd name="connsiteY69" fmla="*/ 4120 h 10000"/>
                <a:gd name="connsiteX70" fmla="*/ 4561 w 9972"/>
                <a:gd name="connsiteY70" fmla="*/ 4101 h 10000"/>
                <a:gd name="connsiteX71" fmla="*/ 4773 w 9972"/>
                <a:gd name="connsiteY71" fmla="*/ 4068 h 10000"/>
                <a:gd name="connsiteX72" fmla="*/ 4787 w 9972"/>
                <a:gd name="connsiteY72" fmla="*/ 4085 h 10000"/>
                <a:gd name="connsiteX73" fmla="*/ 4840 w 9972"/>
                <a:gd name="connsiteY73" fmla="*/ 4596 h 10000"/>
                <a:gd name="connsiteX74" fmla="*/ 4891 w 9972"/>
                <a:gd name="connsiteY74" fmla="*/ 4819 h 10000"/>
                <a:gd name="connsiteX75" fmla="*/ 7327 w 9972"/>
                <a:gd name="connsiteY75" fmla="*/ 5061 h 10000"/>
                <a:gd name="connsiteX76" fmla="*/ 7339 w 9972"/>
                <a:gd name="connsiteY76" fmla="*/ 5061 h 10000"/>
                <a:gd name="connsiteX77" fmla="*/ 7617 w 9972"/>
                <a:gd name="connsiteY77" fmla="*/ 5045 h 10000"/>
                <a:gd name="connsiteX78" fmla="*/ 7617 w 9972"/>
                <a:gd name="connsiteY78" fmla="*/ 5061 h 10000"/>
                <a:gd name="connsiteX79" fmla="*/ 7711 w 9972"/>
                <a:gd name="connsiteY79" fmla="*/ 5267 h 10000"/>
                <a:gd name="connsiteX80" fmla="*/ 7711 w 9972"/>
                <a:gd name="connsiteY80" fmla="*/ 5267 h 10000"/>
                <a:gd name="connsiteX81" fmla="*/ 7645 w 9972"/>
                <a:gd name="connsiteY81" fmla="*/ 5352 h 10000"/>
                <a:gd name="connsiteX82" fmla="*/ 7698 w 9972"/>
                <a:gd name="connsiteY82" fmla="*/ 5640 h 10000"/>
                <a:gd name="connsiteX83" fmla="*/ 8119 w 9972"/>
                <a:gd name="connsiteY83" fmla="*/ 5471 h 10000"/>
                <a:gd name="connsiteX84" fmla="*/ 8358 w 9972"/>
                <a:gd name="connsiteY84" fmla="*/ 5146 h 10000"/>
                <a:gd name="connsiteX85" fmla="*/ 8716 w 9972"/>
                <a:gd name="connsiteY85" fmla="*/ 4700 h 10000"/>
                <a:gd name="connsiteX86" fmla="*/ 8756 w 9972"/>
                <a:gd name="connsiteY86" fmla="*/ 4977 h 10000"/>
                <a:gd name="connsiteX87" fmla="*/ 8901 w 9972"/>
                <a:gd name="connsiteY87" fmla="*/ 4857 h 10000"/>
                <a:gd name="connsiteX88" fmla="*/ 8849 w 9972"/>
                <a:gd name="connsiteY88" fmla="*/ 3847 h 10000"/>
                <a:gd name="connsiteX89" fmla="*/ 8849 w 9972"/>
                <a:gd name="connsiteY89" fmla="*/ 3829 h 10000"/>
                <a:gd name="connsiteX90" fmla="*/ 9021 w 9972"/>
                <a:gd name="connsiteY90" fmla="*/ 4477 h 10000"/>
                <a:gd name="connsiteX91" fmla="*/ 9099 w 9972"/>
                <a:gd name="connsiteY91" fmla="*/ 3281 h 10000"/>
                <a:gd name="connsiteX92" fmla="*/ 9351 w 9972"/>
                <a:gd name="connsiteY92" fmla="*/ 2341 h 10000"/>
                <a:gd name="connsiteX93" fmla="*/ 9496 w 9972"/>
                <a:gd name="connsiteY93" fmla="*/ 1557 h 10000"/>
                <a:gd name="connsiteX94" fmla="*/ 9866 w 9972"/>
                <a:gd name="connsiteY94" fmla="*/ 412 h 10000"/>
                <a:gd name="connsiteX95" fmla="*/ 9959 w 9972"/>
                <a:gd name="connsiteY95" fmla="*/ 34 h 10000"/>
                <a:gd name="connsiteX96" fmla="*/ 9972 w 9972"/>
                <a:gd name="connsiteY96" fmla="*/ 0 h 10000"/>
                <a:gd name="connsiteX97" fmla="*/ 9972 w 9972"/>
                <a:gd name="connsiteY97" fmla="*/ 0 h 10000"/>
                <a:gd name="connsiteX98" fmla="*/ 9972 w 9972"/>
                <a:gd name="connsiteY98" fmla="*/ 0 h 10000"/>
                <a:gd name="connsiteX0" fmla="*/ 544 w 10000"/>
                <a:gd name="connsiteY0" fmla="*/ 10000 h 10000"/>
                <a:gd name="connsiteX1" fmla="*/ 652 w 10000"/>
                <a:gd name="connsiteY1" fmla="*/ 9864 h 10000"/>
                <a:gd name="connsiteX2" fmla="*/ 1314 w 10000"/>
                <a:gd name="connsiteY2" fmla="*/ 8972 h 10000"/>
                <a:gd name="connsiteX3" fmla="*/ 1274 w 10000"/>
                <a:gd name="connsiteY3" fmla="*/ 8480 h 10000"/>
                <a:gd name="connsiteX4" fmla="*/ 1180 w 10000"/>
                <a:gd name="connsiteY4" fmla="*/ 8494 h 10000"/>
                <a:gd name="connsiteX5" fmla="*/ 652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5 w 10000"/>
                <a:gd name="connsiteY9" fmla="*/ 7657 h 10000"/>
                <a:gd name="connsiteX10" fmla="*/ 225 w 10000"/>
                <a:gd name="connsiteY10" fmla="*/ 7657 h 10000"/>
                <a:gd name="connsiteX11" fmla="*/ 239 w 10000"/>
                <a:gd name="connsiteY11" fmla="*/ 7657 h 10000"/>
                <a:gd name="connsiteX12" fmla="*/ 756 w 10000"/>
                <a:gd name="connsiteY12" fmla="*/ 8119 h 10000"/>
                <a:gd name="connsiteX13" fmla="*/ 1127 w 10000"/>
                <a:gd name="connsiteY13" fmla="*/ 8137 h 10000"/>
                <a:gd name="connsiteX14" fmla="*/ 1260 w 10000"/>
                <a:gd name="connsiteY14" fmla="*/ 7948 h 10000"/>
                <a:gd name="connsiteX15" fmla="*/ 1260 w 10000"/>
                <a:gd name="connsiteY15" fmla="*/ 7468 h 10000"/>
                <a:gd name="connsiteX16" fmla="*/ 1300 w 10000"/>
                <a:gd name="connsiteY16" fmla="*/ 7231 h 10000"/>
                <a:gd name="connsiteX17" fmla="*/ 1300 w 10000"/>
                <a:gd name="connsiteY17" fmla="*/ 7213 h 10000"/>
                <a:gd name="connsiteX18" fmla="*/ 1314 w 10000"/>
                <a:gd name="connsiteY18" fmla="*/ 7213 h 10000"/>
                <a:gd name="connsiteX19" fmla="*/ 1551 w 10000"/>
                <a:gd name="connsiteY19" fmla="*/ 7383 h 10000"/>
                <a:gd name="connsiteX20" fmla="*/ 1869 w 10000"/>
                <a:gd name="connsiteY20" fmla="*/ 6921 h 10000"/>
                <a:gd name="connsiteX21" fmla="*/ 1978 w 10000"/>
                <a:gd name="connsiteY21" fmla="*/ 6669 h 10000"/>
                <a:gd name="connsiteX22" fmla="*/ 1989 w 10000"/>
                <a:gd name="connsiteY22" fmla="*/ 6632 h 10000"/>
                <a:gd name="connsiteX23" fmla="*/ 2003 w 10000"/>
                <a:gd name="connsiteY23" fmla="*/ 6599 h 10000"/>
                <a:gd name="connsiteX24" fmla="*/ 2015 w 10000"/>
                <a:gd name="connsiteY24" fmla="*/ 6599 h 10000"/>
                <a:gd name="connsiteX25" fmla="*/ 2015 w 10000"/>
                <a:gd name="connsiteY25" fmla="*/ 6599 h 10000"/>
                <a:gd name="connsiteX26" fmla="*/ 2401 w 10000"/>
                <a:gd name="connsiteY26" fmla="*/ 6871 h 10000"/>
                <a:gd name="connsiteX27" fmla="*/ 2838 w 10000"/>
                <a:gd name="connsiteY27" fmla="*/ 6684 h 10000"/>
                <a:gd name="connsiteX28" fmla="*/ 3104 w 10000"/>
                <a:gd name="connsiteY28" fmla="*/ 6429 h 10000"/>
                <a:gd name="connsiteX29" fmla="*/ 3436 w 10000"/>
                <a:gd name="connsiteY29" fmla="*/ 6121 h 10000"/>
                <a:gd name="connsiteX30" fmla="*/ 3568 w 10000"/>
                <a:gd name="connsiteY30" fmla="*/ 5775 h 10000"/>
                <a:gd name="connsiteX31" fmla="*/ 3568 w 10000"/>
                <a:gd name="connsiteY31" fmla="*/ 5760 h 10000"/>
                <a:gd name="connsiteX32" fmla="*/ 3780 w 10000"/>
                <a:gd name="connsiteY32" fmla="*/ 5537 h 10000"/>
                <a:gd name="connsiteX33" fmla="*/ 3794 w 10000"/>
                <a:gd name="connsiteY33" fmla="*/ 5537 h 10000"/>
                <a:gd name="connsiteX34" fmla="*/ 4243 w 10000"/>
                <a:gd name="connsiteY34" fmla="*/ 5556 h 10000"/>
                <a:gd name="connsiteX35" fmla="*/ 4058 w 10000"/>
                <a:gd name="connsiteY35" fmla="*/ 5113 h 10000"/>
                <a:gd name="connsiteX36" fmla="*/ 3794 w 10000"/>
                <a:gd name="connsiteY36" fmla="*/ 4565 h 10000"/>
                <a:gd name="connsiteX37" fmla="*/ 3647 w 10000"/>
                <a:gd name="connsiteY37" fmla="*/ 4511 h 10000"/>
                <a:gd name="connsiteX38" fmla="*/ 3449 w 10000"/>
                <a:gd name="connsiteY38" fmla="*/ 4445 h 10000"/>
                <a:gd name="connsiteX39" fmla="*/ 3436 w 10000"/>
                <a:gd name="connsiteY39" fmla="*/ 4445 h 10000"/>
                <a:gd name="connsiteX40" fmla="*/ 3104 w 10000"/>
                <a:gd name="connsiteY40" fmla="*/ 3964 h 10000"/>
                <a:gd name="connsiteX41" fmla="*/ 3104 w 10000"/>
                <a:gd name="connsiteY41" fmla="*/ 3964 h 10000"/>
                <a:gd name="connsiteX42" fmla="*/ 3117 w 10000"/>
                <a:gd name="connsiteY42" fmla="*/ 3540 h 10000"/>
                <a:gd name="connsiteX43" fmla="*/ 2838 w 10000"/>
                <a:gd name="connsiteY43" fmla="*/ 3147 h 10000"/>
                <a:gd name="connsiteX44" fmla="*/ 2480 w 10000"/>
                <a:gd name="connsiteY44" fmla="*/ 2632 h 10000"/>
                <a:gd name="connsiteX45" fmla="*/ 2467 w 10000"/>
                <a:gd name="connsiteY45" fmla="*/ 2615 h 10000"/>
                <a:gd name="connsiteX46" fmla="*/ 2467 w 10000"/>
                <a:gd name="connsiteY46" fmla="*/ 2615 h 10000"/>
                <a:gd name="connsiteX47" fmla="*/ 2467 w 10000"/>
                <a:gd name="connsiteY47" fmla="*/ 2598 h 10000"/>
                <a:gd name="connsiteX48" fmla="*/ 2480 w 10000"/>
                <a:gd name="connsiteY48" fmla="*/ 2598 h 10000"/>
                <a:gd name="connsiteX49" fmla="*/ 2495 w 10000"/>
                <a:gd name="connsiteY49" fmla="*/ 2598 h 10000"/>
                <a:gd name="connsiteX50" fmla="*/ 2495 w 10000"/>
                <a:gd name="connsiteY50" fmla="*/ 2580 h 10000"/>
                <a:gd name="connsiteX51" fmla="*/ 2507 w 10000"/>
                <a:gd name="connsiteY51" fmla="*/ 2580 h 10000"/>
                <a:gd name="connsiteX52" fmla="*/ 2520 w 10000"/>
                <a:gd name="connsiteY52" fmla="*/ 2598 h 10000"/>
                <a:gd name="connsiteX53" fmla="*/ 3223 w 10000"/>
                <a:gd name="connsiteY53" fmla="*/ 2598 h 10000"/>
                <a:gd name="connsiteX54" fmla="*/ 3223 w 10000"/>
                <a:gd name="connsiteY54" fmla="*/ 2598 h 10000"/>
                <a:gd name="connsiteX55" fmla="*/ 3236 w 10000"/>
                <a:gd name="connsiteY55" fmla="*/ 2615 h 10000"/>
                <a:gd name="connsiteX56" fmla="*/ 3262 w 10000"/>
                <a:gd name="connsiteY56" fmla="*/ 2652 h 10000"/>
                <a:gd name="connsiteX57" fmla="*/ 3477 w 10000"/>
                <a:gd name="connsiteY57" fmla="*/ 3111 h 10000"/>
                <a:gd name="connsiteX58" fmla="*/ 3477 w 10000"/>
                <a:gd name="connsiteY58" fmla="*/ 3111 h 10000"/>
                <a:gd name="connsiteX59" fmla="*/ 3490 w 10000"/>
                <a:gd name="connsiteY59" fmla="*/ 3216 h 10000"/>
                <a:gd name="connsiteX60" fmla="*/ 3542 w 10000"/>
                <a:gd name="connsiteY60" fmla="*/ 4017 h 10000"/>
                <a:gd name="connsiteX61" fmla="*/ 3554 w 10000"/>
                <a:gd name="connsiteY61" fmla="*/ 4136 h 10000"/>
                <a:gd name="connsiteX62" fmla="*/ 3899 w 10000"/>
                <a:gd name="connsiteY62" fmla="*/ 4290 h 10000"/>
                <a:gd name="connsiteX63" fmla="*/ 3859 w 10000"/>
                <a:gd name="connsiteY63" fmla="*/ 3196 h 10000"/>
                <a:gd name="connsiteX64" fmla="*/ 3859 w 10000"/>
                <a:gd name="connsiteY64" fmla="*/ 3196 h 10000"/>
                <a:gd name="connsiteX65" fmla="*/ 4191 w 10000"/>
                <a:gd name="connsiteY65" fmla="*/ 3111 h 10000"/>
                <a:gd name="connsiteX66" fmla="*/ 4205 w 10000"/>
                <a:gd name="connsiteY66" fmla="*/ 3111 h 10000"/>
                <a:gd name="connsiteX67" fmla="*/ 4205 w 10000"/>
                <a:gd name="connsiteY67" fmla="*/ 3129 h 10000"/>
                <a:gd name="connsiteX68" fmla="*/ 4164 w 10000"/>
                <a:gd name="connsiteY68" fmla="*/ 3607 h 10000"/>
                <a:gd name="connsiteX69" fmla="*/ 4376 w 10000"/>
                <a:gd name="connsiteY69" fmla="*/ 4120 h 10000"/>
                <a:gd name="connsiteX70" fmla="*/ 4574 w 10000"/>
                <a:gd name="connsiteY70" fmla="*/ 4101 h 10000"/>
                <a:gd name="connsiteX71" fmla="*/ 4786 w 10000"/>
                <a:gd name="connsiteY71" fmla="*/ 4068 h 10000"/>
                <a:gd name="connsiteX72" fmla="*/ 4800 w 10000"/>
                <a:gd name="connsiteY72" fmla="*/ 4085 h 10000"/>
                <a:gd name="connsiteX73" fmla="*/ 4854 w 10000"/>
                <a:gd name="connsiteY73" fmla="*/ 4596 h 10000"/>
                <a:gd name="connsiteX74" fmla="*/ 4905 w 10000"/>
                <a:gd name="connsiteY74" fmla="*/ 4819 h 10000"/>
                <a:gd name="connsiteX75" fmla="*/ 7348 w 10000"/>
                <a:gd name="connsiteY75" fmla="*/ 5061 h 10000"/>
                <a:gd name="connsiteX76" fmla="*/ 7360 w 10000"/>
                <a:gd name="connsiteY76" fmla="*/ 5061 h 10000"/>
                <a:gd name="connsiteX77" fmla="*/ 7638 w 10000"/>
                <a:gd name="connsiteY77" fmla="*/ 5045 h 10000"/>
                <a:gd name="connsiteX78" fmla="*/ 7638 w 10000"/>
                <a:gd name="connsiteY78" fmla="*/ 5061 h 10000"/>
                <a:gd name="connsiteX79" fmla="*/ 7733 w 10000"/>
                <a:gd name="connsiteY79" fmla="*/ 5267 h 10000"/>
                <a:gd name="connsiteX80" fmla="*/ 7733 w 10000"/>
                <a:gd name="connsiteY80" fmla="*/ 5267 h 10000"/>
                <a:gd name="connsiteX81" fmla="*/ 7666 w 10000"/>
                <a:gd name="connsiteY81" fmla="*/ 5352 h 10000"/>
                <a:gd name="connsiteX82" fmla="*/ 7720 w 10000"/>
                <a:gd name="connsiteY82" fmla="*/ 5640 h 10000"/>
                <a:gd name="connsiteX83" fmla="*/ 8142 w 10000"/>
                <a:gd name="connsiteY83" fmla="*/ 5471 h 10000"/>
                <a:gd name="connsiteX84" fmla="*/ 8381 w 10000"/>
                <a:gd name="connsiteY84" fmla="*/ 5146 h 10000"/>
                <a:gd name="connsiteX85" fmla="*/ 8740 w 10000"/>
                <a:gd name="connsiteY85" fmla="*/ 4700 h 10000"/>
                <a:gd name="connsiteX86" fmla="*/ 8781 w 10000"/>
                <a:gd name="connsiteY86" fmla="*/ 4977 h 10000"/>
                <a:gd name="connsiteX87" fmla="*/ 8926 w 10000"/>
                <a:gd name="connsiteY87" fmla="*/ 4857 h 10000"/>
                <a:gd name="connsiteX88" fmla="*/ 8874 w 10000"/>
                <a:gd name="connsiteY88" fmla="*/ 3847 h 10000"/>
                <a:gd name="connsiteX89" fmla="*/ 8874 w 10000"/>
                <a:gd name="connsiteY89" fmla="*/ 3829 h 10000"/>
                <a:gd name="connsiteX90" fmla="*/ 9046 w 10000"/>
                <a:gd name="connsiteY90" fmla="*/ 4477 h 10000"/>
                <a:gd name="connsiteX91" fmla="*/ 9125 w 10000"/>
                <a:gd name="connsiteY91" fmla="*/ 3281 h 10000"/>
                <a:gd name="connsiteX92" fmla="*/ 9377 w 10000"/>
                <a:gd name="connsiteY92" fmla="*/ 2341 h 10000"/>
                <a:gd name="connsiteX93" fmla="*/ 9523 w 10000"/>
                <a:gd name="connsiteY93" fmla="*/ 1557 h 10000"/>
                <a:gd name="connsiteX94" fmla="*/ 9894 w 10000"/>
                <a:gd name="connsiteY94" fmla="*/ 412 h 10000"/>
                <a:gd name="connsiteX95" fmla="*/ 9987 w 10000"/>
                <a:gd name="connsiteY95" fmla="*/ 34 h 10000"/>
                <a:gd name="connsiteX96" fmla="*/ 10000 w 10000"/>
                <a:gd name="connsiteY96" fmla="*/ 0 h 10000"/>
                <a:gd name="connsiteX97" fmla="*/ 10000 w 10000"/>
                <a:gd name="connsiteY97" fmla="*/ 0 h 10000"/>
                <a:gd name="connsiteX0" fmla="*/ 544 w 10000"/>
                <a:gd name="connsiteY0" fmla="*/ 10000 h 10000"/>
                <a:gd name="connsiteX1" fmla="*/ 652 w 10000"/>
                <a:gd name="connsiteY1" fmla="*/ 9864 h 10000"/>
                <a:gd name="connsiteX2" fmla="*/ 1314 w 10000"/>
                <a:gd name="connsiteY2" fmla="*/ 8972 h 10000"/>
                <a:gd name="connsiteX3" fmla="*/ 1274 w 10000"/>
                <a:gd name="connsiteY3" fmla="*/ 8480 h 10000"/>
                <a:gd name="connsiteX4" fmla="*/ 1180 w 10000"/>
                <a:gd name="connsiteY4" fmla="*/ 8494 h 10000"/>
                <a:gd name="connsiteX5" fmla="*/ 652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5 w 10000"/>
                <a:gd name="connsiteY9" fmla="*/ 7657 h 10000"/>
                <a:gd name="connsiteX10" fmla="*/ 225 w 10000"/>
                <a:gd name="connsiteY10" fmla="*/ 7657 h 10000"/>
                <a:gd name="connsiteX11" fmla="*/ 239 w 10000"/>
                <a:gd name="connsiteY11" fmla="*/ 7657 h 10000"/>
                <a:gd name="connsiteX12" fmla="*/ 756 w 10000"/>
                <a:gd name="connsiteY12" fmla="*/ 8119 h 10000"/>
                <a:gd name="connsiteX13" fmla="*/ 1127 w 10000"/>
                <a:gd name="connsiteY13" fmla="*/ 8137 h 10000"/>
                <a:gd name="connsiteX14" fmla="*/ 1260 w 10000"/>
                <a:gd name="connsiteY14" fmla="*/ 7948 h 10000"/>
                <a:gd name="connsiteX15" fmla="*/ 1260 w 10000"/>
                <a:gd name="connsiteY15" fmla="*/ 7468 h 10000"/>
                <a:gd name="connsiteX16" fmla="*/ 1300 w 10000"/>
                <a:gd name="connsiteY16" fmla="*/ 7231 h 10000"/>
                <a:gd name="connsiteX17" fmla="*/ 1300 w 10000"/>
                <a:gd name="connsiteY17" fmla="*/ 7213 h 10000"/>
                <a:gd name="connsiteX18" fmla="*/ 1314 w 10000"/>
                <a:gd name="connsiteY18" fmla="*/ 7213 h 10000"/>
                <a:gd name="connsiteX19" fmla="*/ 1551 w 10000"/>
                <a:gd name="connsiteY19" fmla="*/ 7383 h 10000"/>
                <a:gd name="connsiteX20" fmla="*/ 1869 w 10000"/>
                <a:gd name="connsiteY20" fmla="*/ 6921 h 10000"/>
                <a:gd name="connsiteX21" fmla="*/ 1978 w 10000"/>
                <a:gd name="connsiteY21" fmla="*/ 6669 h 10000"/>
                <a:gd name="connsiteX22" fmla="*/ 1989 w 10000"/>
                <a:gd name="connsiteY22" fmla="*/ 6632 h 10000"/>
                <a:gd name="connsiteX23" fmla="*/ 2003 w 10000"/>
                <a:gd name="connsiteY23" fmla="*/ 6599 h 10000"/>
                <a:gd name="connsiteX24" fmla="*/ 2015 w 10000"/>
                <a:gd name="connsiteY24" fmla="*/ 6599 h 10000"/>
                <a:gd name="connsiteX25" fmla="*/ 2015 w 10000"/>
                <a:gd name="connsiteY25" fmla="*/ 6599 h 10000"/>
                <a:gd name="connsiteX26" fmla="*/ 2401 w 10000"/>
                <a:gd name="connsiteY26" fmla="*/ 6871 h 10000"/>
                <a:gd name="connsiteX27" fmla="*/ 2838 w 10000"/>
                <a:gd name="connsiteY27" fmla="*/ 6684 h 10000"/>
                <a:gd name="connsiteX28" fmla="*/ 3104 w 10000"/>
                <a:gd name="connsiteY28" fmla="*/ 6429 h 10000"/>
                <a:gd name="connsiteX29" fmla="*/ 3436 w 10000"/>
                <a:gd name="connsiteY29" fmla="*/ 6121 h 10000"/>
                <a:gd name="connsiteX30" fmla="*/ 3568 w 10000"/>
                <a:gd name="connsiteY30" fmla="*/ 5775 h 10000"/>
                <a:gd name="connsiteX31" fmla="*/ 3568 w 10000"/>
                <a:gd name="connsiteY31" fmla="*/ 5760 h 10000"/>
                <a:gd name="connsiteX32" fmla="*/ 3780 w 10000"/>
                <a:gd name="connsiteY32" fmla="*/ 5537 h 10000"/>
                <a:gd name="connsiteX33" fmla="*/ 3794 w 10000"/>
                <a:gd name="connsiteY33" fmla="*/ 5537 h 10000"/>
                <a:gd name="connsiteX34" fmla="*/ 4243 w 10000"/>
                <a:gd name="connsiteY34" fmla="*/ 5556 h 10000"/>
                <a:gd name="connsiteX35" fmla="*/ 4058 w 10000"/>
                <a:gd name="connsiteY35" fmla="*/ 5113 h 10000"/>
                <a:gd name="connsiteX36" fmla="*/ 3794 w 10000"/>
                <a:gd name="connsiteY36" fmla="*/ 4565 h 10000"/>
                <a:gd name="connsiteX37" fmla="*/ 3647 w 10000"/>
                <a:gd name="connsiteY37" fmla="*/ 4511 h 10000"/>
                <a:gd name="connsiteX38" fmla="*/ 3449 w 10000"/>
                <a:gd name="connsiteY38" fmla="*/ 4445 h 10000"/>
                <a:gd name="connsiteX39" fmla="*/ 3436 w 10000"/>
                <a:gd name="connsiteY39" fmla="*/ 4445 h 10000"/>
                <a:gd name="connsiteX40" fmla="*/ 3104 w 10000"/>
                <a:gd name="connsiteY40" fmla="*/ 3964 h 10000"/>
                <a:gd name="connsiteX41" fmla="*/ 3104 w 10000"/>
                <a:gd name="connsiteY41" fmla="*/ 3964 h 10000"/>
                <a:gd name="connsiteX42" fmla="*/ 3117 w 10000"/>
                <a:gd name="connsiteY42" fmla="*/ 3540 h 10000"/>
                <a:gd name="connsiteX43" fmla="*/ 2838 w 10000"/>
                <a:gd name="connsiteY43" fmla="*/ 3147 h 10000"/>
                <a:gd name="connsiteX44" fmla="*/ 2480 w 10000"/>
                <a:gd name="connsiteY44" fmla="*/ 2632 h 10000"/>
                <a:gd name="connsiteX45" fmla="*/ 2467 w 10000"/>
                <a:gd name="connsiteY45" fmla="*/ 2615 h 10000"/>
                <a:gd name="connsiteX46" fmla="*/ 2467 w 10000"/>
                <a:gd name="connsiteY46" fmla="*/ 2615 h 10000"/>
                <a:gd name="connsiteX47" fmla="*/ 2467 w 10000"/>
                <a:gd name="connsiteY47" fmla="*/ 2598 h 10000"/>
                <a:gd name="connsiteX48" fmla="*/ 2480 w 10000"/>
                <a:gd name="connsiteY48" fmla="*/ 2598 h 10000"/>
                <a:gd name="connsiteX49" fmla="*/ 2495 w 10000"/>
                <a:gd name="connsiteY49" fmla="*/ 2598 h 10000"/>
                <a:gd name="connsiteX50" fmla="*/ 2495 w 10000"/>
                <a:gd name="connsiteY50" fmla="*/ 2580 h 10000"/>
                <a:gd name="connsiteX51" fmla="*/ 2507 w 10000"/>
                <a:gd name="connsiteY51" fmla="*/ 2580 h 10000"/>
                <a:gd name="connsiteX52" fmla="*/ 2520 w 10000"/>
                <a:gd name="connsiteY52" fmla="*/ 2598 h 10000"/>
                <a:gd name="connsiteX53" fmla="*/ 3223 w 10000"/>
                <a:gd name="connsiteY53" fmla="*/ 2598 h 10000"/>
                <a:gd name="connsiteX54" fmla="*/ 3223 w 10000"/>
                <a:gd name="connsiteY54" fmla="*/ 2598 h 10000"/>
                <a:gd name="connsiteX55" fmla="*/ 3236 w 10000"/>
                <a:gd name="connsiteY55" fmla="*/ 2615 h 10000"/>
                <a:gd name="connsiteX56" fmla="*/ 3262 w 10000"/>
                <a:gd name="connsiteY56" fmla="*/ 2652 h 10000"/>
                <a:gd name="connsiteX57" fmla="*/ 3477 w 10000"/>
                <a:gd name="connsiteY57" fmla="*/ 3111 h 10000"/>
                <a:gd name="connsiteX58" fmla="*/ 3477 w 10000"/>
                <a:gd name="connsiteY58" fmla="*/ 3111 h 10000"/>
                <a:gd name="connsiteX59" fmla="*/ 3490 w 10000"/>
                <a:gd name="connsiteY59" fmla="*/ 3216 h 10000"/>
                <a:gd name="connsiteX60" fmla="*/ 3542 w 10000"/>
                <a:gd name="connsiteY60" fmla="*/ 4017 h 10000"/>
                <a:gd name="connsiteX61" fmla="*/ 3554 w 10000"/>
                <a:gd name="connsiteY61" fmla="*/ 4136 h 10000"/>
                <a:gd name="connsiteX62" fmla="*/ 3899 w 10000"/>
                <a:gd name="connsiteY62" fmla="*/ 4290 h 10000"/>
                <a:gd name="connsiteX63" fmla="*/ 3859 w 10000"/>
                <a:gd name="connsiteY63" fmla="*/ 3196 h 10000"/>
                <a:gd name="connsiteX64" fmla="*/ 3859 w 10000"/>
                <a:gd name="connsiteY64" fmla="*/ 3196 h 10000"/>
                <a:gd name="connsiteX65" fmla="*/ 4191 w 10000"/>
                <a:gd name="connsiteY65" fmla="*/ 3111 h 10000"/>
                <a:gd name="connsiteX66" fmla="*/ 4205 w 10000"/>
                <a:gd name="connsiteY66" fmla="*/ 3111 h 10000"/>
                <a:gd name="connsiteX67" fmla="*/ 4205 w 10000"/>
                <a:gd name="connsiteY67" fmla="*/ 3129 h 10000"/>
                <a:gd name="connsiteX68" fmla="*/ 4164 w 10000"/>
                <a:gd name="connsiteY68" fmla="*/ 3607 h 10000"/>
                <a:gd name="connsiteX69" fmla="*/ 4376 w 10000"/>
                <a:gd name="connsiteY69" fmla="*/ 4120 h 10000"/>
                <a:gd name="connsiteX70" fmla="*/ 4574 w 10000"/>
                <a:gd name="connsiteY70" fmla="*/ 4101 h 10000"/>
                <a:gd name="connsiteX71" fmla="*/ 4786 w 10000"/>
                <a:gd name="connsiteY71" fmla="*/ 4068 h 10000"/>
                <a:gd name="connsiteX72" fmla="*/ 4800 w 10000"/>
                <a:gd name="connsiteY72" fmla="*/ 4085 h 10000"/>
                <a:gd name="connsiteX73" fmla="*/ 4854 w 10000"/>
                <a:gd name="connsiteY73" fmla="*/ 4596 h 10000"/>
                <a:gd name="connsiteX74" fmla="*/ 4905 w 10000"/>
                <a:gd name="connsiteY74" fmla="*/ 4819 h 10000"/>
                <a:gd name="connsiteX75" fmla="*/ 7348 w 10000"/>
                <a:gd name="connsiteY75" fmla="*/ 5061 h 10000"/>
                <a:gd name="connsiteX76" fmla="*/ 7360 w 10000"/>
                <a:gd name="connsiteY76" fmla="*/ 5061 h 10000"/>
                <a:gd name="connsiteX77" fmla="*/ 7638 w 10000"/>
                <a:gd name="connsiteY77" fmla="*/ 5045 h 10000"/>
                <a:gd name="connsiteX78" fmla="*/ 7638 w 10000"/>
                <a:gd name="connsiteY78" fmla="*/ 5061 h 10000"/>
                <a:gd name="connsiteX79" fmla="*/ 7733 w 10000"/>
                <a:gd name="connsiteY79" fmla="*/ 5267 h 10000"/>
                <a:gd name="connsiteX80" fmla="*/ 7733 w 10000"/>
                <a:gd name="connsiteY80" fmla="*/ 5267 h 10000"/>
                <a:gd name="connsiteX81" fmla="*/ 7666 w 10000"/>
                <a:gd name="connsiteY81" fmla="*/ 5352 h 10000"/>
                <a:gd name="connsiteX82" fmla="*/ 7720 w 10000"/>
                <a:gd name="connsiteY82" fmla="*/ 5640 h 10000"/>
                <a:gd name="connsiteX83" fmla="*/ 8142 w 10000"/>
                <a:gd name="connsiteY83" fmla="*/ 5471 h 10000"/>
                <a:gd name="connsiteX84" fmla="*/ 8381 w 10000"/>
                <a:gd name="connsiteY84" fmla="*/ 5146 h 10000"/>
                <a:gd name="connsiteX85" fmla="*/ 8740 w 10000"/>
                <a:gd name="connsiteY85" fmla="*/ 4700 h 10000"/>
                <a:gd name="connsiteX86" fmla="*/ 8781 w 10000"/>
                <a:gd name="connsiteY86" fmla="*/ 4977 h 10000"/>
                <a:gd name="connsiteX87" fmla="*/ 8926 w 10000"/>
                <a:gd name="connsiteY87" fmla="*/ 4857 h 10000"/>
                <a:gd name="connsiteX88" fmla="*/ 8874 w 10000"/>
                <a:gd name="connsiteY88" fmla="*/ 3847 h 10000"/>
                <a:gd name="connsiteX89" fmla="*/ 8874 w 10000"/>
                <a:gd name="connsiteY89" fmla="*/ 3829 h 10000"/>
                <a:gd name="connsiteX90" fmla="*/ 9046 w 10000"/>
                <a:gd name="connsiteY90" fmla="*/ 4477 h 10000"/>
                <a:gd name="connsiteX91" fmla="*/ 9125 w 10000"/>
                <a:gd name="connsiteY91" fmla="*/ 3281 h 10000"/>
                <a:gd name="connsiteX92" fmla="*/ 9377 w 10000"/>
                <a:gd name="connsiteY92" fmla="*/ 2341 h 10000"/>
                <a:gd name="connsiteX93" fmla="*/ 9523 w 10000"/>
                <a:gd name="connsiteY93" fmla="*/ 1557 h 10000"/>
                <a:gd name="connsiteX94" fmla="*/ 9894 w 10000"/>
                <a:gd name="connsiteY94" fmla="*/ 412 h 10000"/>
                <a:gd name="connsiteX95" fmla="*/ 9987 w 10000"/>
                <a:gd name="connsiteY95" fmla="*/ 34 h 10000"/>
                <a:gd name="connsiteX96" fmla="*/ 10000 w 10000"/>
                <a:gd name="connsiteY96" fmla="*/ 0 h 10000"/>
                <a:gd name="connsiteX0" fmla="*/ 544 w 10000"/>
                <a:gd name="connsiteY0" fmla="*/ 10000 h 10000"/>
                <a:gd name="connsiteX1" fmla="*/ 652 w 10000"/>
                <a:gd name="connsiteY1" fmla="*/ 9864 h 10000"/>
                <a:gd name="connsiteX2" fmla="*/ 1314 w 10000"/>
                <a:gd name="connsiteY2" fmla="*/ 8972 h 10000"/>
                <a:gd name="connsiteX3" fmla="*/ 1274 w 10000"/>
                <a:gd name="connsiteY3" fmla="*/ 8480 h 10000"/>
                <a:gd name="connsiteX4" fmla="*/ 1180 w 10000"/>
                <a:gd name="connsiteY4" fmla="*/ 8494 h 10000"/>
                <a:gd name="connsiteX5" fmla="*/ 652 w 10000"/>
                <a:gd name="connsiteY5" fmla="*/ 8548 h 10000"/>
                <a:gd name="connsiteX6" fmla="*/ 0 w 10000"/>
                <a:gd name="connsiteY6" fmla="*/ 8634 h 10000"/>
                <a:gd name="connsiteX7" fmla="*/ 0 w 10000"/>
                <a:gd name="connsiteY7" fmla="*/ 8615 h 10000"/>
                <a:gd name="connsiteX8" fmla="*/ 0 w 10000"/>
                <a:gd name="connsiteY8" fmla="*/ 8615 h 10000"/>
                <a:gd name="connsiteX9" fmla="*/ 225 w 10000"/>
                <a:gd name="connsiteY9" fmla="*/ 7657 h 10000"/>
                <a:gd name="connsiteX10" fmla="*/ 225 w 10000"/>
                <a:gd name="connsiteY10" fmla="*/ 7657 h 10000"/>
                <a:gd name="connsiteX11" fmla="*/ 239 w 10000"/>
                <a:gd name="connsiteY11" fmla="*/ 7657 h 10000"/>
                <a:gd name="connsiteX12" fmla="*/ 756 w 10000"/>
                <a:gd name="connsiteY12" fmla="*/ 8119 h 10000"/>
                <a:gd name="connsiteX13" fmla="*/ 1127 w 10000"/>
                <a:gd name="connsiteY13" fmla="*/ 8137 h 10000"/>
                <a:gd name="connsiteX14" fmla="*/ 1260 w 10000"/>
                <a:gd name="connsiteY14" fmla="*/ 7948 h 10000"/>
                <a:gd name="connsiteX15" fmla="*/ 1260 w 10000"/>
                <a:gd name="connsiteY15" fmla="*/ 7468 h 10000"/>
                <a:gd name="connsiteX16" fmla="*/ 1300 w 10000"/>
                <a:gd name="connsiteY16" fmla="*/ 7231 h 10000"/>
                <a:gd name="connsiteX17" fmla="*/ 1300 w 10000"/>
                <a:gd name="connsiteY17" fmla="*/ 7213 h 10000"/>
                <a:gd name="connsiteX18" fmla="*/ 1314 w 10000"/>
                <a:gd name="connsiteY18" fmla="*/ 7213 h 10000"/>
                <a:gd name="connsiteX19" fmla="*/ 1551 w 10000"/>
                <a:gd name="connsiteY19" fmla="*/ 7383 h 10000"/>
                <a:gd name="connsiteX20" fmla="*/ 1869 w 10000"/>
                <a:gd name="connsiteY20" fmla="*/ 6921 h 10000"/>
                <a:gd name="connsiteX21" fmla="*/ 1978 w 10000"/>
                <a:gd name="connsiteY21" fmla="*/ 6669 h 10000"/>
                <a:gd name="connsiteX22" fmla="*/ 1989 w 10000"/>
                <a:gd name="connsiteY22" fmla="*/ 6632 h 10000"/>
                <a:gd name="connsiteX23" fmla="*/ 2003 w 10000"/>
                <a:gd name="connsiteY23" fmla="*/ 6599 h 10000"/>
                <a:gd name="connsiteX24" fmla="*/ 2015 w 10000"/>
                <a:gd name="connsiteY24" fmla="*/ 6599 h 10000"/>
                <a:gd name="connsiteX25" fmla="*/ 2015 w 10000"/>
                <a:gd name="connsiteY25" fmla="*/ 6599 h 10000"/>
                <a:gd name="connsiteX26" fmla="*/ 2401 w 10000"/>
                <a:gd name="connsiteY26" fmla="*/ 6871 h 10000"/>
                <a:gd name="connsiteX27" fmla="*/ 2838 w 10000"/>
                <a:gd name="connsiteY27" fmla="*/ 6684 h 10000"/>
                <a:gd name="connsiteX28" fmla="*/ 3104 w 10000"/>
                <a:gd name="connsiteY28" fmla="*/ 6429 h 10000"/>
                <a:gd name="connsiteX29" fmla="*/ 3436 w 10000"/>
                <a:gd name="connsiteY29" fmla="*/ 6121 h 10000"/>
                <a:gd name="connsiteX30" fmla="*/ 3568 w 10000"/>
                <a:gd name="connsiteY30" fmla="*/ 5775 h 10000"/>
                <a:gd name="connsiteX31" fmla="*/ 3568 w 10000"/>
                <a:gd name="connsiteY31" fmla="*/ 5760 h 10000"/>
                <a:gd name="connsiteX32" fmla="*/ 3780 w 10000"/>
                <a:gd name="connsiteY32" fmla="*/ 5537 h 10000"/>
                <a:gd name="connsiteX33" fmla="*/ 3794 w 10000"/>
                <a:gd name="connsiteY33" fmla="*/ 5537 h 10000"/>
                <a:gd name="connsiteX34" fmla="*/ 4243 w 10000"/>
                <a:gd name="connsiteY34" fmla="*/ 5556 h 10000"/>
                <a:gd name="connsiteX35" fmla="*/ 4058 w 10000"/>
                <a:gd name="connsiteY35" fmla="*/ 5113 h 10000"/>
                <a:gd name="connsiteX36" fmla="*/ 3794 w 10000"/>
                <a:gd name="connsiteY36" fmla="*/ 4565 h 10000"/>
                <a:gd name="connsiteX37" fmla="*/ 3647 w 10000"/>
                <a:gd name="connsiteY37" fmla="*/ 4511 h 10000"/>
                <a:gd name="connsiteX38" fmla="*/ 3449 w 10000"/>
                <a:gd name="connsiteY38" fmla="*/ 4445 h 10000"/>
                <a:gd name="connsiteX39" fmla="*/ 3436 w 10000"/>
                <a:gd name="connsiteY39" fmla="*/ 4445 h 10000"/>
                <a:gd name="connsiteX40" fmla="*/ 3104 w 10000"/>
                <a:gd name="connsiteY40" fmla="*/ 3964 h 10000"/>
                <a:gd name="connsiteX41" fmla="*/ 3104 w 10000"/>
                <a:gd name="connsiteY41" fmla="*/ 3964 h 10000"/>
                <a:gd name="connsiteX42" fmla="*/ 3117 w 10000"/>
                <a:gd name="connsiteY42" fmla="*/ 3540 h 10000"/>
                <a:gd name="connsiteX43" fmla="*/ 2838 w 10000"/>
                <a:gd name="connsiteY43" fmla="*/ 3147 h 10000"/>
                <a:gd name="connsiteX44" fmla="*/ 2480 w 10000"/>
                <a:gd name="connsiteY44" fmla="*/ 2632 h 10000"/>
                <a:gd name="connsiteX45" fmla="*/ 2467 w 10000"/>
                <a:gd name="connsiteY45" fmla="*/ 2615 h 10000"/>
                <a:gd name="connsiteX46" fmla="*/ 2467 w 10000"/>
                <a:gd name="connsiteY46" fmla="*/ 2615 h 10000"/>
                <a:gd name="connsiteX47" fmla="*/ 2467 w 10000"/>
                <a:gd name="connsiteY47" fmla="*/ 2598 h 10000"/>
                <a:gd name="connsiteX48" fmla="*/ 2480 w 10000"/>
                <a:gd name="connsiteY48" fmla="*/ 2598 h 10000"/>
                <a:gd name="connsiteX49" fmla="*/ 2495 w 10000"/>
                <a:gd name="connsiteY49" fmla="*/ 2598 h 10000"/>
                <a:gd name="connsiteX50" fmla="*/ 2495 w 10000"/>
                <a:gd name="connsiteY50" fmla="*/ 2580 h 10000"/>
                <a:gd name="connsiteX51" fmla="*/ 2507 w 10000"/>
                <a:gd name="connsiteY51" fmla="*/ 2580 h 10000"/>
                <a:gd name="connsiteX52" fmla="*/ 2520 w 10000"/>
                <a:gd name="connsiteY52" fmla="*/ 2598 h 10000"/>
                <a:gd name="connsiteX53" fmla="*/ 3223 w 10000"/>
                <a:gd name="connsiteY53" fmla="*/ 2598 h 10000"/>
                <a:gd name="connsiteX54" fmla="*/ 3223 w 10000"/>
                <a:gd name="connsiteY54" fmla="*/ 2598 h 10000"/>
                <a:gd name="connsiteX55" fmla="*/ 3236 w 10000"/>
                <a:gd name="connsiteY55" fmla="*/ 2615 h 10000"/>
                <a:gd name="connsiteX56" fmla="*/ 3262 w 10000"/>
                <a:gd name="connsiteY56" fmla="*/ 2652 h 10000"/>
                <a:gd name="connsiteX57" fmla="*/ 3477 w 10000"/>
                <a:gd name="connsiteY57" fmla="*/ 3111 h 10000"/>
                <a:gd name="connsiteX58" fmla="*/ 3477 w 10000"/>
                <a:gd name="connsiteY58" fmla="*/ 3111 h 10000"/>
                <a:gd name="connsiteX59" fmla="*/ 3490 w 10000"/>
                <a:gd name="connsiteY59" fmla="*/ 3216 h 10000"/>
                <a:gd name="connsiteX60" fmla="*/ 3542 w 10000"/>
                <a:gd name="connsiteY60" fmla="*/ 4017 h 10000"/>
                <a:gd name="connsiteX61" fmla="*/ 3554 w 10000"/>
                <a:gd name="connsiteY61" fmla="*/ 4136 h 10000"/>
                <a:gd name="connsiteX62" fmla="*/ 3899 w 10000"/>
                <a:gd name="connsiteY62" fmla="*/ 4290 h 10000"/>
                <a:gd name="connsiteX63" fmla="*/ 3859 w 10000"/>
                <a:gd name="connsiteY63" fmla="*/ 3196 h 10000"/>
                <a:gd name="connsiteX64" fmla="*/ 3859 w 10000"/>
                <a:gd name="connsiteY64" fmla="*/ 3196 h 10000"/>
                <a:gd name="connsiteX65" fmla="*/ 4191 w 10000"/>
                <a:gd name="connsiteY65" fmla="*/ 3111 h 10000"/>
                <a:gd name="connsiteX66" fmla="*/ 4205 w 10000"/>
                <a:gd name="connsiteY66" fmla="*/ 3111 h 10000"/>
                <a:gd name="connsiteX67" fmla="*/ 4205 w 10000"/>
                <a:gd name="connsiteY67" fmla="*/ 3129 h 10000"/>
                <a:gd name="connsiteX68" fmla="*/ 4164 w 10000"/>
                <a:gd name="connsiteY68" fmla="*/ 3607 h 10000"/>
                <a:gd name="connsiteX69" fmla="*/ 4376 w 10000"/>
                <a:gd name="connsiteY69" fmla="*/ 4120 h 10000"/>
                <a:gd name="connsiteX70" fmla="*/ 4574 w 10000"/>
                <a:gd name="connsiteY70" fmla="*/ 4101 h 10000"/>
                <a:gd name="connsiteX71" fmla="*/ 4786 w 10000"/>
                <a:gd name="connsiteY71" fmla="*/ 4068 h 10000"/>
                <a:gd name="connsiteX72" fmla="*/ 4800 w 10000"/>
                <a:gd name="connsiteY72" fmla="*/ 4085 h 10000"/>
                <a:gd name="connsiteX73" fmla="*/ 4854 w 10000"/>
                <a:gd name="connsiteY73" fmla="*/ 4596 h 10000"/>
                <a:gd name="connsiteX74" fmla="*/ 4905 w 10000"/>
                <a:gd name="connsiteY74" fmla="*/ 4819 h 10000"/>
                <a:gd name="connsiteX75" fmla="*/ 7348 w 10000"/>
                <a:gd name="connsiteY75" fmla="*/ 5061 h 10000"/>
                <a:gd name="connsiteX76" fmla="*/ 7360 w 10000"/>
                <a:gd name="connsiteY76" fmla="*/ 5061 h 10000"/>
                <a:gd name="connsiteX77" fmla="*/ 7638 w 10000"/>
                <a:gd name="connsiteY77" fmla="*/ 5045 h 10000"/>
                <a:gd name="connsiteX78" fmla="*/ 7638 w 10000"/>
                <a:gd name="connsiteY78" fmla="*/ 5061 h 10000"/>
                <a:gd name="connsiteX79" fmla="*/ 7733 w 10000"/>
                <a:gd name="connsiteY79" fmla="*/ 5267 h 10000"/>
                <a:gd name="connsiteX80" fmla="*/ 7733 w 10000"/>
                <a:gd name="connsiteY80" fmla="*/ 5267 h 10000"/>
                <a:gd name="connsiteX81" fmla="*/ 7666 w 10000"/>
                <a:gd name="connsiteY81" fmla="*/ 5352 h 10000"/>
                <a:gd name="connsiteX82" fmla="*/ 7720 w 10000"/>
                <a:gd name="connsiteY82" fmla="*/ 5640 h 10000"/>
                <a:gd name="connsiteX83" fmla="*/ 8142 w 10000"/>
                <a:gd name="connsiteY83" fmla="*/ 5471 h 10000"/>
                <a:gd name="connsiteX84" fmla="*/ 8381 w 10000"/>
                <a:gd name="connsiteY84" fmla="*/ 5146 h 10000"/>
                <a:gd name="connsiteX85" fmla="*/ 8740 w 10000"/>
                <a:gd name="connsiteY85" fmla="*/ 4700 h 10000"/>
                <a:gd name="connsiteX86" fmla="*/ 8781 w 10000"/>
                <a:gd name="connsiteY86" fmla="*/ 4977 h 10000"/>
                <a:gd name="connsiteX87" fmla="*/ 8926 w 10000"/>
                <a:gd name="connsiteY87" fmla="*/ 4857 h 10000"/>
                <a:gd name="connsiteX88" fmla="*/ 8874 w 10000"/>
                <a:gd name="connsiteY88" fmla="*/ 3847 h 10000"/>
                <a:gd name="connsiteX89" fmla="*/ 8874 w 10000"/>
                <a:gd name="connsiteY89" fmla="*/ 3829 h 10000"/>
                <a:gd name="connsiteX90" fmla="*/ 9046 w 10000"/>
                <a:gd name="connsiteY90" fmla="*/ 4477 h 10000"/>
                <a:gd name="connsiteX91" fmla="*/ 9125 w 10000"/>
                <a:gd name="connsiteY91" fmla="*/ 3281 h 10000"/>
                <a:gd name="connsiteX92" fmla="*/ 9377 w 10000"/>
                <a:gd name="connsiteY92" fmla="*/ 2341 h 10000"/>
                <a:gd name="connsiteX93" fmla="*/ 9523 w 10000"/>
                <a:gd name="connsiteY93" fmla="*/ 1557 h 10000"/>
                <a:gd name="connsiteX94" fmla="*/ 9987 w 10000"/>
                <a:gd name="connsiteY94" fmla="*/ 34 h 10000"/>
                <a:gd name="connsiteX95" fmla="*/ 10000 w 10000"/>
                <a:gd name="connsiteY95" fmla="*/ 0 h 10000"/>
                <a:gd name="connsiteX0" fmla="*/ 544 w 9987"/>
                <a:gd name="connsiteY0" fmla="*/ 9966 h 9966"/>
                <a:gd name="connsiteX1" fmla="*/ 652 w 9987"/>
                <a:gd name="connsiteY1" fmla="*/ 9830 h 9966"/>
                <a:gd name="connsiteX2" fmla="*/ 1314 w 9987"/>
                <a:gd name="connsiteY2" fmla="*/ 8938 h 9966"/>
                <a:gd name="connsiteX3" fmla="*/ 1274 w 9987"/>
                <a:gd name="connsiteY3" fmla="*/ 8446 h 9966"/>
                <a:gd name="connsiteX4" fmla="*/ 1180 w 9987"/>
                <a:gd name="connsiteY4" fmla="*/ 8460 h 9966"/>
                <a:gd name="connsiteX5" fmla="*/ 652 w 9987"/>
                <a:gd name="connsiteY5" fmla="*/ 8514 h 9966"/>
                <a:gd name="connsiteX6" fmla="*/ 0 w 9987"/>
                <a:gd name="connsiteY6" fmla="*/ 8600 h 9966"/>
                <a:gd name="connsiteX7" fmla="*/ 0 w 9987"/>
                <a:gd name="connsiteY7" fmla="*/ 8581 h 9966"/>
                <a:gd name="connsiteX8" fmla="*/ 0 w 9987"/>
                <a:gd name="connsiteY8" fmla="*/ 8581 h 9966"/>
                <a:gd name="connsiteX9" fmla="*/ 225 w 9987"/>
                <a:gd name="connsiteY9" fmla="*/ 7623 h 9966"/>
                <a:gd name="connsiteX10" fmla="*/ 225 w 9987"/>
                <a:gd name="connsiteY10" fmla="*/ 7623 h 9966"/>
                <a:gd name="connsiteX11" fmla="*/ 239 w 9987"/>
                <a:gd name="connsiteY11" fmla="*/ 7623 h 9966"/>
                <a:gd name="connsiteX12" fmla="*/ 756 w 9987"/>
                <a:gd name="connsiteY12" fmla="*/ 8085 h 9966"/>
                <a:gd name="connsiteX13" fmla="*/ 1127 w 9987"/>
                <a:gd name="connsiteY13" fmla="*/ 8103 h 9966"/>
                <a:gd name="connsiteX14" fmla="*/ 1260 w 9987"/>
                <a:gd name="connsiteY14" fmla="*/ 7914 h 9966"/>
                <a:gd name="connsiteX15" fmla="*/ 1260 w 9987"/>
                <a:gd name="connsiteY15" fmla="*/ 7434 h 9966"/>
                <a:gd name="connsiteX16" fmla="*/ 1300 w 9987"/>
                <a:gd name="connsiteY16" fmla="*/ 7197 h 9966"/>
                <a:gd name="connsiteX17" fmla="*/ 1300 w 9987"/>
                <a:gd name="connsiteY17" fmla="*/ 7179 h 9966"/>
                <a:gd name="connsiteX18" fmla="*/ 1314 w 9987"/>
                <a:gd name="connsiteY18" fmla="*/ 7179 h 9966"/>
                <a:gd name="connsiteX19" fmla="*/ 1551 w 9987"/>
                <a:gd name="connsiteY19" fmla="*/ 7349 h 9966"/>
                <a:gd name="connsiteX20" fmla="*/ 1869 w 9987"/>
                <a:gd name="connsiteY20" fmla="*/ 6887 h 9966"/>
                <a:gd name="connsiteX21" fmla="*/ 1978 w 9987"/>
                <a:gd name="connsiteY21" fmla="*/ 6635 h 9966"/>
                <a:gd name="connsiteX22" fmla="*/ 1989 w 9987"/>
                <a:gd name="connsiteY22" fmla="*/ 6598 h 9966"/>
                <a:gd name="connsiteX23" fmla="*/ 2003 w 9987"/>
                <a:gd name="connsiteY23" fmla="*/ 6565 h 9966"/>
                <a:gd name="connsiteX24" fmla="*/ 2015 w 9987"/>
                <a:gd name="connsiteY24" fmla="*/ 6565 h 9966"/>
                <a:gd name="connsiteX25" fmla="*/ 2015 w 9987"/>
                <a:gd name="connsiteY25" fmla="*/ 6565 h 9966"/>
                <a:gd name="connsiteX26" fmla="*/ 2401 w 9987"/>
                <a:gd name="connsiteY26" fmla="*/ 6837 h 9966"/>
                <a:gd name="connsiteX27" fmla="*/ 2838 w 9987"/>
                <a:gd name="connsiteY27" fmla="*/ 6650 h 9966"/>
                <a:gd name="connsiteX28" fmla="*/ 3104 w 9987"/>
                <a:gd name="connsiteY28" fmla="*/ 6395 h 9966"/>
                <a:gd name="connsiteX29" fmla="*/ 3436 w 9987"/>
                <a:gd name="connsiteY29" fmla="*/ 6087 h 9966"/>
                <a:gd name="connsiteX30" fmla="*/ 3568 w 9987"/>
                <a:gd name="connsiteY30" fmla="*/ 5741 h 9966"/>
                <a:gd name="connsiteX31" fmla="*/ 3568 w 9987"/>
                <a:gd name="connsiteY31" fmla="*/ 5726 h 9966"/>
                <a:gd name="connsiteX32" fmla="*/ 3780 w 9987"/>
                <a:gd name="connsiteY32" fmla="*/ 5503 h 9966"/>
                <a:gd name="connsiteX33" fmla="*/ 3794 w 9987"/>
                <a:gd name="connsiteY33" fmla="*/ 5503 h 9966"/>
                <a:gd name="connsiteX34" fmla="*/ 4243 w 9987"/>
                <a:gd name="connsiteY34" fmla="*/ 5522 h 9966"/>
                <a:gd name="connsiteX35" fmla="*/ 4058 w 9987"/>
                <a:gd name="connsiteY35" fmla="*/ 5079 h 9966"/>
                <a:gd name="connsiteX36" fmla="*/ 3794 w 9987"/>
                <a:gd name="connsiteY36" fmla="*/ 4531 h 9966"/>
                <a:gd name="connsiteX37" fmla="*/ 3647 w 9987"/>
                <a:gd name="connsiteY37" fmla="*/ 4477 h 9966"/>
                <a:gd name="connsiteX38" fmla="*/ 3449 w 9987"/>
                <a:gd name="connsiteY38" fmla="*/ 4411 h 9966"/>
                <a:gd name="connsiteX39" fmla="*/ 3436 w 9987"/>
                <a:gd name="connsiteY39" fmla="*/ 4411 h 9966"/>
                <a:gd name="connsiteX40" fmla="*/ 3104 w 9987"/>
                <a:gd name="connsiteY40" fmla="*/ 3930 h 9966"/>
                <a:gd name="connsiteX41" fmla="*/ 3104 w 9987"/>
                <a:gd name="connsiteY41" fmla="*/ 3930 h 9966"/>
                <a:gd name="connsiteX42" fmla="*/ 3117 w 9987"/>
                <a:gd name="connsiteY42" fmla="*/ 3506 h 9966"/>
                <a:gd name="connsiteX43" fmla="*/ 2838 w 9987"/>
                <a:gd name="connsiteY43" fmla="*/ 3113 h 9966"/>
                <a:gd name="connsiteX44" fmla="*/ 2480 w 9987"/>
                <a:gd name="connsiteY44" fmla="*/ 2598 h 9966"/>
                <a:gd name="connsiteX45" fmla="*/ 2467 w 9987"/>
                <a:gd name="connsiteY45" fmla="*/ 2581 h 9966"/>
                <a:gd name="connsiteX46" fmla="*/ 2467 w 9987"/>
                <a:gd name="connsiteY46" fmla="*/ 2581 h 9966"/>
                <a:gd name="connsiteX47" fmla="*/ 2467 w 9987"/>
                <a:gd name="connsiteY47" fmla="*/ 2564 h 9966"/>
                <a:gd name="connsiteX48" fmla="*/ 2480 w 9987"/>
                <a:gd name="connsiteY48" fmla="*/ 2564 h 9966"/>
                <a:gd name="connsiteX49" fmla="*/ 2495 w 9987"/>
                <a:gd name="connsiteY49" fmla="*/ 2564 h 9966"/>
                <a:gd name="connsiteX50" fmla="*/ 2495 w 9987"/>
                <a:gd name="connsiteY50" fmla="*/ 2546 h 9966"/>
                <a:gd name="connsiteX51" fmla="*/ 2507 w 9987"/>
                <a:gd name="connsiteY51" fmla="*/ 2546 h 9966"/>
                <a:gd name="connsiteX52" fmla="*/ 2520 w 9987"/>
                <a:gd name="connsiteY52" fmla="*/ 2564 h 9966"/>
                <a:gd name="connsiteX53" fmla="*/ 3223 w 9987"/>
                <a:gd name="connsiteY53" fmla="*/ 2564 h 9966"/>
                <a:gd name="connsiteX54" fmla="*/ 3223 w 9987"/>
                <a:gd name="connsiteY54" fmla="*/ 2564 h 9966"/>
                <a:gd name="connsiteX55" fmla="*/ 3236 w 9987"/>
                <a:gd name="connsiteY55" fmla="*/ 2581 h 9966"/>
                <a:gd name="connsiteX56" fmla="*/ 3262 w 9987"/>
                <a:gd name="connsiteY56" fmla="*/ 2618 h 9966"/>
                <a:gd name="connsiteX57" fmla="*/ 3477 w 9987"/>
                <a:gd name="connsiteY57" fmla="*/ 3077 h 9966"/>
                <a:gd name="connsiteX58" fmla="*/ 3477 w 9987"/>
                <a:gd name="connsiteY58" fmla="*/ 3077 h 9966"/>
                <a:gd name="connsiteX59" fmla="*/ 3490 w 9987"/>
                <a:gd name="connsiteY59" fmla="*/ 3182 h 9966"/>
                <a:gd name="connsiteX60" fmla="*/ 3542 w 9987"/>
                <a:gd name="connsiteY60" fmla="*/ 3983 h 9966"/>
                <a:gd name="connsiteX61" fmla="*/ 3554 w 9987"/>
                <a:gd name="connsiteY61" fmla="*/ 4102 h 9966"/>
                <a:gd name="connsiteX62" fmla="*/ 3899 w 9987"/>
                <a:gd name="connsiteY62" fmla="*/ 4256 h 9966"/>
                <a:gd name="connsiteX63" fmla="*/ 3859 w 9987"/>
                <a:gd name="connsiteY63" fmla="*/ 3162 h 9966"/>
                <a:gd name="connsiteX64" fmla="*/ 3859 w 9987"/>
                <a:gd name="connsiteY64" fmla="*/ 3162 h 9966"/>
                <a:gd name="connsiteX65" fmla="*/ 4191 w 9987"/>
                <a:gd name="connsiteY65" fmla="*/ 3077 h 9966"/>
                <a:gd name="connsiteX66" fmla="*/ 4205 w 9987"/>
                <a:gd name="connsiteY66" fmla="*/ 3077 h 9966"/>
                <a:gd name="connsiteX67" fmla="*/ 4205 w 9987"/>
                <a:gd name="connsiteY67" fmla="*/ 3095 h 9966"/>
                <a:gd name="connsiteX68" fmla="*/ 4164 w 9987"/>
                <a:gd name="connsiteY68" fmla="*/ 3573 h 9966"/>
                <a:gd name="connsiteX69" fmla="*/ 4376 w 9987"/>
                <a:gd name="connsiteY69" fmla="*/ 4086 h 9966"/>
                <a:gd name="connsiteX70" fmla="*/ 4574 w 9987"/>
                <a:gd name="connsiteY70" fmla="*/ 4067 h 9966"/>
                <a:gd name="connsiteX71" fmla="*/ 4786 w 9987"/>
                <a:gd name="connsiteY71" fmla="*/ 4034 h 9966"/>
                <a:gd name="connsiteX72" fmla="*/ 4800 w 9987"/>
                <a:gd name="connsiteY72" fmla="*/ 4051 h 9966"/>
                <a:gd name="connsiteX73" fmla="*/ 4854 w 9987"/>
                <a:gd name="connsiteY73" fmla="*/ 4562 h 9966"/>
                <a:gd name="connsiteX74" fmla="*/ 4905 w 9987"/>
                <a:gd name="connsiteY74" fmla="*/ 4785 h 9966"/>
                <a:gd name="connsiteX75" fmla="*/ 7348 w 9987"/>
                <a:gd name="connsiteY75" fmla="*/ 5027 h 9966"/>
                <a:gd name="connsiteX76" fmla="*/ 7360 w 9987"/>
                <a:gd name="connsiteY76" fmla="*/ 5027 h 9966"/>
                <a:gd name="connsiteX77" fmla="*/ 7638 w 9987"/>
                <a:gd name="connsiteY77" fmla="*/ 5011 h 9966"/>
                <a:gd name="connsiteX78" fmla="*/ 7638 w 9987"/>
                <a:gd name="connsiteY78" fmla="*/ 5027 h 9966"/>
                <a:gd name="connsiteX79" fmla="*/ 7733 w 9987"/>
                <a:gd name="connsiteY79" fmla="*/ 5233 h 9966"/>
                <a:gd name="connsiteX80" fmla="*/ 7733 w 9987"/>
                <a:gd name="connsiteY80" fmla="*/ 5233 h 9966"/>
                <a:gd name="connsiteX81" fmla="*/ 7666 w 9987"/>
                <a:gd name="connsiteY81" fmla="*/ 5318 h 9966"/>
                <a:gd name="connsiteX82" fmla="*/ 7720 w 9987"/>
                <a:gd name="connsiteY82" fmla="*/ 5606 h 9966"/>
                <a:gd name="connsiteX83" fmla="*/ 8142 w 9987"/>
                <a:gd name="connsiteY83" fmla="*/ 5437 h 9966"/>
                <a:gd name="connsiteX84" fmla="*/ 8381 w 9987"/>
                <a:gd name="connsiteY84" fmla="*/ 5112 h 9966"/>
                <a:gd name="connsiteX85" fmla="*/ 8740 w 9987"/>
                <a:gd name="connsiteY85" fmla="*/ 4666 h 9966"/>
                <a:gd name="connsiteX86" fmla="*/ 8781 w 9987"/>
                <a:gd name="connsiteY86" fmla="*/ 4943 h 9966"/>
                <a:gd name="connsiteX87" fmla="*/ 8926 w 9987"/>
                <a:gd name="connsiteY87" fmla="*/ 4823 h 9966"/>
                <a:gd name="connsiteX88" fmla="*/ 8874 w 9987"/>
                <a:gd name="connsiteY88" fmla="*/ 3813 h 9966"/>
                <a:gd name="connsiteX89" fmla="*/ 8874 w 9987"/>
                <a:gd name="connsiteY89" fmla="*/ 3795 h 9966"/>
                <a:gd name="connsiteX90" fmla="*/ 9046 w 9987"/>
                <a:gd name="connsiteY90" fmla="*/ 4443 h 9966"/>
                <a:gd name="connsiteX91" fmla="*/ 9125 w 9987"/>
                <a:gd name="connsiteY91" fmla="*/ 3247 h 9966"/>
                <a:gd name="connsiteX92" fmla="*/ 9377 w 9987"/>
                <a:gd name="connsiteY92" fmla="*/ 2307 h 9966"/>
                <a:gd name="connsiteX93" fmla="*/ 9523 w 9987"/>
                <a:gd name="connsiteY93" fmla="*/ 1523 h 9966"/>
                <a:gd name="connsiteX94" fmla="*/ 9987 w 9987"/>
                <a:gd name="connsiteY94" fmla="*/ 0 h 9966"/>
                <a:gd name="connsiteX0" fmla="*/ 545 w 9535"/>
                <a:gd name="connsiteY0" fmla="*/ 8472 h 8472"/>
                <a:gd name="connsiteX1" fmla="*/ 653 w 9535"/>
                <a:gd name="connsiteY1" fmla="*/ 8336 h 8472"/>
                <a:gd name="connsiteX2" fmla="*/ 1316 w 9535"/>
                <a:gd name="connsiteY2" fmla="*/ 7440 h 8472"/>
                <a:gd name="connsiteX3" fmla="*/ 1276 w 9535"/>
                <a:gd name="connsiteY3" fmla="*/ 6947 h 8472"/>
                <a:gd name="connsiteX4" fmla="*/ 1182 w 9535"/>
                <a:gd name="connsiteY4" fmla="*/ 6961 h 8472"/>
                <a:gd name="connsiteX5" fmla="*/ 653 w 9535"/>
                <a:gd name="connsiteY5" fmla="*/ 7015 h 8472"/>
                <a:gd name="connsiteX6" fmla="*/ 0 w 9535"/>
                <a:gd name="connsiteY6" fmla="*/ 7101 h 8472"/>
                <a:gd name="connsiteX7" fmla="*/ 0 w 9535"/>
                <a:gd name="connsiteY7" fmla="*/ 7082 h 8472"/>
                <a:gd name="connsiteX8" fmla="*/ 0 w 9535"/>
                <a:gd name="connsiteY8" fmla="*/ 7082 h 8472"/>
                <a:gd name="connsiteX9" fmla="*/ 225 w 9535"/>
                <a:gd name="connsiteY9" fmla="*/ 6121 h 8472"/>
                <a:gd name="connsiteX10" fmla="*/ 225 w 9535"/>
                <a:gd name="connsiteY10" fmla="*/ 6121 h 8472"/>
                <a:gd name="connsiteX11" fmla="*/ 239 w 9535"/>
                <a:gd name="connsiteY11" fmla="*/ 6121 h 8472"/>
                <a:gd name="connsiteX12" fmla="*/ 757 w 9535"/>
                <a:gd name="connsiteY12" fmla="*/ 6585 h 8472"/>
                <a:gd name="connsiteX13" fmla="*/ 1128 w 9535"/>
                <a:gd name="connsiteY13" fmla="*/ 6603 h 8472"/>
                <a:gd name="connsiteX14" fmla="*/ 1262 w 9535"/>
                <a:gd name="connsiteY14" fmla="*/ 6413 h 8472"/>
                <a:gd name="connsiteX15" fmla="*/ 1262 w 9535"/>
                <a:gd name="connsiteY15" fmla="*/ 5931 h 8472"/>
                <a:gd name="connsiteX16" fmla="*/ 1302 w 9535"/>
                <a:gd name="connsiteY16" fmla="*/ 5694 h 8472"/>
                <a:gd name="connsiteX17" fmla="*/ 1302 w 9535"/>
                <a:gd name="connsiteY17" fmla="*/ 5675 h 8472"/>
                <a:gd name="connsiteX18" fmla="*/ 1316 w 9535"/>
                <a:gd name="connsiteY18" fmla="*/ 5675 h 8472"/>
                <a:gd name="connsiteX19" fmla="*/ 1553 w 9535"/>
                <a:gd name="connsiteY19" fmla="*/ 5846 h 8472"/>
                <a:gd name="connsiteX20" fmla="*/ 1871 w 9535"/>
                <a:gd name="connsiteY20" fmla="*/ 5382 h 8472"/>
                <a:gd name="connsiteX21" fmla="*/ 1981 w 9535"/>
                <a:gd name="connsiteY21" fmla="*/ 5130 h 8472"/>
                <a:gd name="connsiteX22" fmla="*/ 1992 w 9535"/>
                <a:gd name="connsiteY22" fmla="*/ 5093 h 8472"/>
                <a:gd name="connsiteX23" fmla="*/ 2006 w 9535"/>
                <a:gd name="connsiteY23" fmla="*/ 5059 h 8472"/>
                <a:gd name="connsiteX24" fmla="*/ 2018 w 9535"/>
                <a:gd name="connsiteY24" fmla="*/ 5059 h 8472"/>
                <a:gd name="connsiteX25" fmla="*/ 2018 w 9535"/>
                <a:gd name="connsiteY25" fmla="*/ 5059 h 8472"/>
                <a:gd name="connsiteX26" fmla="*/ 2404 w 9535"/>
                <a:gd name="connsiteY26" fmla="*/ 5332 h 8472"/>
                <a:gd name="connsiteX27" fmla="*/ 2842 w 9535"/>
                <a:gd name="connsiteY27" fmla="*/ 5145 h 8472"/>
                <a:gd name="connsiteX28" fmla="*/ 3108 w 9535"/>
                <a:gd name="connsiteY28" fmla="*/ 4889 h 8472"/>
                <a:gd name="connsiteX29" fmla="*/ 3440 w 9535"/>
                <a:gd name="connsiteY29" fmla="*/ 4580 h 8472"/>
                <a:gd name="connsiteX30" fmla="*/ 3573 w 9535"/>
                <a:gd name="connsiteY30" fmla="*/ 4233 h 8472"/>
                <a:gd name="connsiteX31" fmla="*/ 3573 w 9535"/>
                <a:gd name="connsiteY31" fmla="*/ 4218 h 8472"/>
                <a:gd name="connsiteX32" fmla="*/ 3785 w 9535"/>
                <a:gd name="connsiteY32" fmla="*/ 3994 h 8472"/>
                <a:gd name="connsiteX33" fmla="*/ 3799 w 9535"/>
                <a:gd name="connsiteY33" fmla="*/ 3994 h 8472"/>
                <a:gd name="connsiteX34" fmla="*/ 4249 w 9535"/>
                <a:gd name="connsiteY34" fmla="*/ 4013 h 8472"/>
                <a:gd name="connsiteX35" fmla="*/ 4063 w 9535"/>
                <a:gd name="connsiteY35" fmla="*/ 3568 h 8472"/>
                <a:gd name="connsiteX36" fmla="*/ 3799 w 9535"/>
                <a:gd name="connsiteY36" fmla="*/ 3018 h 8472"/>
                <a:gd name="connsiteX37" fmla="*/ 3652 w 9535"/>
                <a:gd name="connsiteY37" fmla="*/ 2964 h 8472"/>
                <a:gd name="connsiteX38" fmla="*/ 3453 w 9535"/>
                <a:gd name="connsiteY38" fmla="*/ 2898 h 8472"/>
                <a:gd name="connsiteX39" fmla="*/ 3440 w 9535"/>
                <a:gd name="connsiteY39" fmla="*/ 2898 h 8472"/>
                <a:gd name="connsiteX40" fmla="*/ 3108 w 9535"/>
                <a:gd name="connsiteY40" fmla="*/ 2415 h 8472"/>
                <a:gd name="connsiteX41" fmla="*/ 3108 w 9535"/>
                <a:gd name="connsiteY41" fmla="*/ 2415 h 8472"/>
                <a:gd name="connsiteX42" fmla="*/ 3121 w 9535"/>
                <a:gd name="connsiteY42" fmla="*/ 1990 h 8472"/>
                <a:gd name="connsiteX43" fmla="*/ 2842 w 9535"/>
                <a:gd name="connsiteY43" fmla="*/ 1596 h 8472"/>
                <a:gd name="connsiteX44" fmla="*/ 2483 w 9535"/>
                <a:gd name="connsiteY44" fmla="*/ 1079 h 8472"/>
                <a:gd name="connsiteX45" fmla="*/ 2470 w 9535"/>
                <a:gd name="connsiteY45" fmla="*/ 1062 h 8472"/>
                <a:gd name="connsiteX46" fmla="*/ 2470 w 9535"/>
                <a:gd name="connsiteY46" fmla="*/ 1062 h 8472"/>
                <a:gd name="connsiteX47" fmla="*/ 2470 w 9535"/>
                <a:gd name="connsiteY47" fmla="*/ 1045 h 8472"/>
                <a:gd name="connsiteX48" fmla="*/ 2483 w 9535"/>
                <a:gd name="connsiteY48" fmla="*/ 1045 h 8472"/>
                <a:gd name="connsiteX49" fmla="*/ 2498 w 9535"/>
                <a:gd name="connsiteY49" fmla="*/ 1045 h 8472"/>
                <a:gd name="connsiteX50" fmla="*/ 2498 w 9535"/>
                <a:gd name="connsiteY50" fmla="*/ 1027 h 8472"/>
                <a:gd name="connsiteX51" fmla="*/ 2510 w 9535"/>
                <a:gd name="connsiteY51" fmla="*/ 1027 h 8472"/>
                <a:gd name="connsiteX52" fmla="*/ 2523 w 9535"/>
                <a:gd name="connsiteY52" fmla="*/ 1045 h 8472"/>
                <a:gd name="connsiteX53" fmla="*/ 3227 w 9535"/>
                <a:gd name="connsiteY53" fmla="*/ 1045 h 8472"/>
                <a:gd name="connsiteX54" fmla="*/ 3227 w 9535"/>
                <a:gd name="connsiteY54" fmla="*/ 1045 h 8472"/>
                <a:gd name="connsiteX55" fmla="*/ 3240 w 9535"/>
                <a:gd name="connsiteY55" fmla="*/ 1062 h 8472"/>
                <a:gd name="connsiteX56" fmla="*/ 3266 w 9535"/>
                <a:gd name="connsiteY56" fmla="*/ 1099 h 8472"/>
                <a:gd name="connsiteX57" fmla="*/ 3482 w 9535"/>
                <a:gd name="connsiteY57" fmla="*/ 1559 h 8472"/>
                <a:gd name="connsiteX58" fmla="*/ 3482 w 9535"/>
                <a:gd name="connsiteY58" fmla="*/ 1559 h 8472"/>
                <a:gd name="connsiteX59" fmla="*/ 3495 w 9535"/>
                <a:gd name="connsiteY59" fmla="*/ 1665 h 8472"/>
                <a:gd name="connsiteX60" fmla="*/ 3547 w 9535"/>
                <a:gd name="connsiteY60" fmla="*/ 2469 h 8472"/>
                <a:gd name="connsiteX61" fmla="*/ 3559 w 9535"/>
                <a:gd name="connsiteY61" fmla="*/ 2588 h 8472"/>
                <a:gd name="connsiteX62" fmla="*/ 3904 w 9535"/>
                <a:gd name="connsiteY62" fmla="*/ 2743 h 8472"/>
                <a:gd name="connsiteX63" fmla="*/ 3864 w 9535"/>
                <a:gd name="connsiteY63" fmla="*/ 1645 h 8472"/>
                <a:gd name="connsiteX64" fmla="*/ 3864 w 9535"/>
                <a:gd name="connsiteY64" fmla="*/ 1645 h 8472"/>
                <a:gd name="connsiteX65" fmla="*/ 4196 w 9535"/>
                <a:gd name="connsiteY65" fmla="*/ 1559 h 8472"/>
                <a:gd name="connsiteX66" fmla="*/ 4210 w 9535"/>
                <a:gd name="connsiteY66" fmla="*/ 1559 h 8472"/>
                <a:gd name="connsiteX67" fmla="*/ 4210 w 9535"/>
                <a:gd name="connsiteY67" fmla="*/ 1578 h 8472"/>
                <a:gd name="connsiteX68" fmla="*/ 4169 w 9535"/>
                <a:gd name="connsiteY68" fmla="*/ 2057 h 8472"/>
                <a:gd name="connsiteX69" fmla="*/ 4382 w 9535"/>
                <a:gd name="connsiteY69" fmla="*/ 2572 h 8472"/>
                <a:gd name="connsiteX70" fmla="*/ 4580 w 9535"/>
                <a:gd name="connsiteY70" fmla="*/ 2553 h 8472"/>
                <a:gd name="connsiteX71" fmla="*/ 4792 w 9535"/>
                <a:gd name="connsiteY71" fmla="*/ 2520 h 8472"/>
                <a:gd name="connsiteX72" fmla="*/ 4806 w 9535"/>
                <a:gd name="connsiteY72" fmla="*/ 2537 h 8472"/>
                <a:gd name="connsiteX73" fmla="*/ 4860 w 9535"/>
                <a:gd name="connsiteY73" fmla="*/ 3050 h 8472"/>
                <a:gd name="connsiteX74" fmla="*/ 4911 w 9535"/>
                <a:gd name="connsiteY74" fmla="*/ 3273 h 8472"/>
                <a:gd name="connsiteX75" fmla="*/ 7358 w 9535"/>
                <a:gd name="connsiteY75" fmla="*/ 3516 h 8472"/>
                <a:gd name="connsiteX76" fmla="*/ 7370 w 9535"/>
                <a:gd name="connsiteY76" fmla="*/ 3516 h 8472"/>
                <a:gd name="connsiteX77" fmla="*/ 7648 w 9535"/>
                <a:gd name="connsiteY77" fmla="*/ 3500 h 8472"/>
                <a:gd name="connsiteX78" fmla="*/ 7648 w 9535"/>
                <a:gd name="connsiteY78" fmla="*/ 3516 h 8472"/>
                <a:gd name="connsiteX79" fmla="*/ 7743 w 9535"/>
                <a:gd name="connsiteY79" fmla="*/ 3723 h 8472"/>
                <a:gd name="connsiteX80" fmla="*/ 7743 w 9535"/>
                <a:gd name="connsiteY80" fmla="*/ 3723 h 8472"/>
                <a:gd name="connsiteX81" fmla="*/ 7676 w 9535"/>
                <a:gd name="connsiteY81" fmla="*/ 3808 h 8472"/>
                <a:gd name="connsiteX82" fmla="*/ 7730 w 9535"/>
                <a:gd name="connsiteY82" fmla="*/ 4097 h 8472"/>
                <a:gd name="connsiteX83" fmla="*/ 8153 w 9535"/>
                <a:gd name="connsiteY83" fmla="*/ 3928 h 8472"/>
                <a:gd name="connsiteX84" fmla="*/ 8392 w 9535"/>
                <a:gd name="connsiteY84" fmla="*/ 3601 h 8472"/>
                <a:gd name="connsiteX85" fmla="*/ 8751 w 9535"/>
                <a:gd name="connsiteY85" fmla="*/ 3154 h 8472"/>
                <a:gd name="connsiteX86" fmla="*/ 8792 w 9535"/>
                <a:gd name="connsiteY86" fmla="*/ 3432 h 8472"/>
                <a:gd name="connsiteX87" fmla="*/ 8938 w 9535"/>
                <a:gd name="connsiteY87" fmla="*/ 3311 h 8472"/>
                <a:gd name="connsiteX88" fmla="*/ 8886 w 9535"/>
                <a:gd name="connsiteY88" fmla="*/ 2298 h 8472"/>
                <a:gd name="connsiteX89" fmla="*/ 8886 w 9535"/>
                <a:gd name="connsiteY89" fmla="*/ 2280 h 8472"/>
                <a:gd name="connsiteX90" fmla="*/ 9058 w 9535"/>
                <a:gd name="connsiteY90" fmla="*/ 2930 h 8472"/>
                <a:gd name="connsiteX91" fmla="*/ 9137 w 9535"/>
                <a:gd name="connsiteY91" fmla="*/ 1730 h 8472"/>
                <a:gd name="connsiteX92" fmla="*/ 9389 w 9535"/>
                <a:gd name="connsiteY92" fmla="*/ 787 h 8472"/>
                <a:gd name="connsiteX93" fmla="*/ 9535 w 9535"/>
                <a:gd name="connsiteY93" fmla="*/ 0 h 8472"/>
                <a:gd name="connsiteX0" fmla="*/ 572 w 9847"/>
                <a:gd name="connsiteY0" fmla="*/ 9071 h 9071"/>
                <a:gd name="connsiteX1" fmla="*/ 685 w 9847"/>
                <a:gd name="connsiteY1" fmla="*/ 8910 h 9071"/>
                <a:gd name="connsiteX2" fmla="*/ 1380 w 9847"/>
                <a:gd name="connsiteY2" fmla="*/ 7853 h 9071"/>
                <a:gd name="connsiteX3" fmla="*/ 1338 w 9847"/>
                <a:gd name="connsiteY3" fmla="*/ 7271 h 9071"/>
                <a:gd name="connsiteX4" fmla="*/ 1240 w 9847"/>
                <a:gd name="connsiteY4" fmla="*/ 7287 h 9071"/>
                <a:gd name="connsiteX5" fmla="*/ 685 w 9847"/>
                <a:gd name="connsiteY5" fmla="*/ 7351 h 9071"/>
                <a:gd name="connsiteX6" fmla="*/ 0 w 9847"/>
                <a:gd name="connsiteY6" fmla="*/ 7453 h 9071"/>
                <a:gd name="connsiteX7" fmla="*/ 0 w 9847"/>
                <a:gd name="connsiteY7" fmla="*/ 7430 h 9071"/>
                <a:gd name="connsiteX8" fmla="*/ 0 w 9847"/>
                <a:gd name="connsiteY8" fmla="*/ 7430 h 9071"/>
                <a:gd name="connsiteX9" fmla="*/ 236 w 9847"/>
                <a:gd name="connsiteY9" fmla="*/ 6296 h 9071"/>
                <a:gd name="connsiteX10" fmla="*/ 236 w 9847"/>
                <a:gd name="connsiteY10" fmla="*/ 6296 h 9071"/>
                <a:gd name="connsiteX11" fmla="*/ 251 w 9847"/>
                <a:gd name="connsiteY11" fmla="*/ 6296 h 9071"/>
                <a:gd name="connsiteX12" fmla="*/ 794 w 9847"/>
                <a:gd name="connsiteY12" fmla="*/ 6844 h 9071"/>
                <a:gd name="connsiteX13" fmla="*/ 1183 w 9847"/>
                <a:gd name="connsiteY13" fmla="*/ 6865 h 9071"/>
                <a:gd name="connsiteX14" fmla="*/ 1324 w 9847"/>
                <a:gd name="connsiteY14" fmla="*/ 6641 h 9071"/>
                <a:gd name="connsiteX15" fmla="*/ 1324 w 9847"/>
                <a:gd name="connsiteY15" fmla="*/ 6072 h 9071"/>
                <a:gd name="connsiteX16" fmla="*/ 1365 w 9847"/>
                <a:gd name="connsiteY16" fmla="*/ 5792 h 9071"/>
                <a:gd name="connsiteX17" fmla="*/ 1365 w 9847"/>
                <a:gd name="connsiteY17" fmla="*/ 5770 h 9071"/>
                <a:gd name="connsiteX18" fmla="*/ 1380 w 9847"/>
                <a:gd name="connsiteY18" fmla="*/ 5770 h 9071"/>
                <a:gd name="connsiteX19" fmla="*/ 1629 w 9847"/>
                <a:gd name="connsiteY19" fmla="*/ 5971 h 9071"/>
                <a:gd name="connsiteX20" fmla="*/ 1962 w 9847"/>
                <a:gd name="connsiteY20" fmla="*/ 5424 h 9071"/>
                <a:gd name="connsiteX21" fmla="*/ 2078 w 9847"/>
                <a:gd name="connsiteY21" fmla="*/ 5126 h 9071"/>
                <a:gd name="connsiteX22" fmla="*/ 2089 w 9847"/>
                <a:gd name="connsiteY22" fmla="*/ 5083 h 9071"/>
                <a:gd name="connsiteX23" fmla="*/ 2104 w 9847"/>
                <a:gd name="connsiteY23" fmla="*/ 5042 h 9071"/>
                <a:gd name="connsiteX24" fmla="*/ 2116 w 9847"/>
                <a:gd name="connsiteY24" fmla="*/ 5042 h 9071"/>
                <a:gd name="connsiteX25" fmla="*/ 2116 w 9847"/>
                <a:gd name="connsiteY25" fmla="*/ 5042 h 9071"/>
                <a:gd name="connsiteX26" fmla="*/ 2521 w 9847"/>
                <a:gd name="connsiteY26" fmla="*/ 5365 h 9071"/>
                <a:gd name="connsiteX27" fmla="*/ 2981 w 9847"/>
                <a:gd name="connsiteY27" fmla="*/ 5144 h 9071"/>
                <a:gd name="connsiteX28" fmla="*/ 3260 w 9847"/>
                <a:gd name="connsiteY28" fmla="*/ 4842 h 9071"/>
                <a:gd name="connsiteX29" fmla="*/ 3608 w 9847"/>
                <a:gd name="connsiteY29" fmla="*/ 4477 h 9071"/>
                <a:gd name="connsiteX30" fmla="*/ 3747 w 9847"/>
                <a:gd name="connsiteY30" fmla="*/ 4067 h 9071"/>
                <a:gd name="connsiteX31" fmla="*/ 3747 w 9847"/>
                <a:gd name="connsiteY31" fmla="*/ 4050 h 9071"/>
                <a:gd name="connsiteX32" fmla="*/ 3970 w 9847"/>
                <a:gd name="connsiteY32" fmla="*/ 3785 h 9071"/>
                <a:gd name="connsiteX33" fmla="*/ 3984 w 9847"/>
                <a:gd name="connsiteY33" fmla="*/ 3785 h 9071"/>
                <a:gd name="connsiteX34" fmla="*/ 4456 w 9847"/>
                <a:gd name="connsiteY34" fmla="*/ 3808 h 9071"/>
                <a:gd name="connsiteX35" fmla="*/ 4261 w 9847"/>
                <a:gd name="connsiteY35" fmla="*/ 3283 h 9071"/>
                <a:gd name="connsiteX36" fmla="*/ 3984 w 9847"/>
                <a:gd name="connsiteY36" fmla="*/ 2633 h 9071"/>
                <a:gd name="connsiteX37" fmla="*/ 3830 w 9847"/>
                <a:gd name="connsiteY37" fmla="*/ 2570 h 9071"/>
                <a:gd name="connsiteX38" fmla="*/ 3621 w 9847"/>
                <a:gd name="connsiteY38" fmla="*/ 2492 h 9071"/>
                <a:gd name="connsiteX39" fmla="*/ 3608 w 9847"/>
                <a:gd name="connsiteY39" fmla="*/ 2492 h 9071"/>
                <a:gd name="connsiteX40" fmla="*/ 3260 w 9847"/>
                <a:gd name="connsiteY40" fmla="*/ 1922 h 9071"/>
                <a:gd name="connsiteX41" fmla="*/ 3260 w 9847"/>
                <a:gd name="connsiteY41" fmla="*/ 1922 h 9071"/>
                <a:gd name="connsiteX42" fmla="*/ 3273 w 9847"/>
                <a:gd name="connsiteY42" fmla="*/ 1420 h 9071"/>
                <a:gd name="connsiteX43" fmla="*/ 2981 w 9847"/>
                <a:gd name="connsiteY43" fmla="*/ 955 h 9071"/>
                <a:gd name="connsiteX44" fmla="*/ 2604 w 9847"/>
                <a:gd name="connsiteY44" fmla="*/ 345 h 9071"/>
                <a:gd name="connsiteX45" fmla="*/ 2590 w 9847"/>
                <a:gd name="connsiteY45" fmla="*/ 325 h 9071"/>
                <a:gd name="connsiteX46" fmla="*/ 2590 w 9847"/>
                <a:gd name="connsiteY46" fmla="*/ 325 h 9071"/>
                <a:gd name="connsiteX47" fmla="*/ 2590 w 9847"/>
                <a:gd name="connsiteY47" fmla="*/ 304 h 9071"/>
                <a:gd name="connsiteX48" fmla="*/ 2604 w 9847"/>
                <a:gd name="connsiteY48" fmla="*/ 304 h 9071"/>
                <a:gd name="connsiteX49" fmla="*/ 2620 w 9847"/>
                <a:gd name="connsiteY49" fmla="*/ 304 h 9071"/>
                <a:gd name="connsiteX50" fmla="*/ 2620 w 9847"/>
                <a:gd name="connsiteY50" fmla="*/ 283 h 9071"/>
                <a:gd name="connsiteX51" fmla="*/ 2632 w 9847"/>
                <a:gd name="connsiteY51" fmla="*/ 283 h 9071"/>
                <a:gd name="connsiteX52" fmla="*/ 2646 w 9847"/>
                <a:gd name="connsiteY52" fmla="*/ 304 h 9071"/>
                <a:gd name="connsiteX53" fmla="*/ 3384 w 9847"/>
                <a:gd name="connsiteY53" fmla="*/ 304 h 9071"/>
                <a:gd name="connsiteX54" fmla="*/ 3384 w 9847"/>
                <a:gd name="connsiteY54" fmla="*/ 304 h 9071"/>
                <a:gd name="connsiteX55" fmla="*/ 3398 w 9847"/>
                <a:gd name="connsiteY55" fmla="*/ 325 h 9071"/>
                <a:gd name="connsiteX56" fmla="*/ 3425 w 9847"/>
                <a:gd name="connsiteY56" fmla="*/ 368 h 9071"/>
                <a:gd name="connsiteX57" fmla="*/ 3652 w 9847"/>
                <a:gd name="connsiteY57" fmla="*/ 911 h 9071"/>
                <a:gd name="connsiteX58" fmla="*/ 3652 w 9847"/>
                <a:gd name="connsiteY58" fmla="*/ 911 h 9071"/>
                <a:gd name="connsiteX59" fmla="*/ 3665 w 9847"/>
                <a:gd name="connsiteY59" fmla="*/ 1036 h 9071"/>
                <a:gd name="connsiteX60" fmla="*/ 3720 w 9847"/>
                <a:gd name="connsiteY60" fmla="*/ 1985 h 9071"/>
                <a:gd name="connsiteX61" fmla="*/ 3733 w 9847"/>
                <a:gd name="connsiteY61" fmla="*/ 2126 h 9071"/>
                <a:gd name="connsiteX62" fmla="*/ 4094 w 9847"/>
                <a:gd name="connsiteY62" fmla="*/ 2309 h 9071"/>
                <a:gd name="connsiteX63" fmla="*/ 4052 w 9847"/>
                <a:gd name="connsiteY63" fmla="*/ 1013 h 9071"/>
                <a:gd name="connsiteX64" fmla="*/ 4052 w 9847"/>
                <a:gd name="connsiteY64" fmla="*/ 1013 h 9071"/>
                <a:gd name="connsiteX65" fmla="*/ 4401 w 9847"/>
                <a:gd name="connsiteY65" fmla="*/ 911 h 9071"/>
                <a:gd name="connsiteX66" fmla="*/ 4415 w 9847"/>
                <a:gd name="connsiteY66" fmla="*/ 911 h 9071"/>
                <a:gd name="connsiteX67" fmla="*/ 4415 w 9847"/>
                <a:gd name="connsiteY67" fmla="*/ 934 h 9071"/>
                <a:gd name="connsiteX68" fmla="*/ 4372 w 9847"/>
                <a:gd name="connsiteY68" fmla="*/ 1499 h 9071"/>
                <a:gd name="connsiteX69" fmla="*/ 4596 w 9847"/>
                <a:gd name="connsiteY69" fmla="*/ 2107 h 9071"/>
                <a:gd name="connsiteX70" fmla="*/ 4803 w 9847"/>
                <a:gd name="connsiteY70" fmla="*/ 2084 h 9071"/>
                <a:gd name="connsiteX71" fmla="*/ 5026 w 9847"/>
                <a:gd name="connsiteY71" fmla="*/ 2046 h 9071"/>
                <a:gd name="connsiteX72" fmla="*/ 5040 w 9847"/>
                <a:gd name="connsiteY72" fmla="*/ 2066 h 9071"/>
                <a:gd name="connsiteX73" fmla="*/ 5097 w 9847"/>
                <a:gd name="connsiteY73" fmla="*/ 2671 h 9071"/>
                <a:gd name="connsiteX74" fmla="*/ 5150 w 9847"/>
                <a:gd name="connsiteY74" fmla="*/ 2934 h 9071"/>
                <a:gd name="connsiteX75" fmla="*/ 7717 w 9847"/>
                <a:gd name="connsiteY75" fmla="*/ 3221 h 9071"/>
                <a:gd name="connsiteX76" fmla="*/ 7729 w 9847"/>
                <a:gd name="connsiteY76" fmla="*/ 3221 h 9071"/>
                <a:gd name="connsiteX77" fmla="*/ 8021 w 9847"/>
                <a:gd name="connsiteY77" fmla="*/ 3202 h 9071"/>
                <a:gd name="connsiteX78" fmla="*/ 8021 w 9847"/>
                <a:gd name="connsiteY78" fmla="*/ 3221 h 9071"/>
                <a:gd name="connsiteX79" fmla="*/ 8121 w 9847"/>
                <a:gd name="connsiteY79" fmla="*/ 3465 h 9071"/>
                <a:gd name="connsiteX80" fmla="*/ 8121 w 9847"/>
                <a:gd name="connsiteY80" fmla="*/ 3465 h 9071"/>
                <a:gd name="connsiteX81" fmla="*/ 8050 w 9847"/>
                <a:gd name="connsiteY81" fmla="*/ 3566 h 9071"/>
                <a:gd name="connsiteX82" fmla="*/ 8107 w 9847"/>
                <a:gd name="connsiteY82" fmla="*/ 3907 h 9071"/>
                <a:gd name="connsiteX83" fmla="*/ 8551 w 9847"/>
                <a:gd name="connsiteY83" fmla="*/ 3707 h 9071"/>
                <a:gd name="connsiteX84" fmla="*/ 8801 w 9847"/>
                <a:gd name="connsiteY84" fmla="*/ 3321 h 9071"/>
                <a:gd name="connsiteX85" fmla="*/ 9178 w 9847"/>
                <a:gd name="connsiteY85" fmla="*/ 2794 h 9071"/>
                <a:gd name="connsiteX86" fmla="*/ 9221 w 9847"/>
                <a:gd name="connsiteY86" fmla="*/ 3122 h 9071"/>
                <a:gd name="connsiteX87" fmla="*/ 9374 w 9847"/>
                <a:gd name="connsiteY87" fmla="*/ 2979 h 9071"/>
                <a:gd name="connsiteX88" fmla="*/ 9319 w 9847"/>
                <a:gd name="connsiteY88" fmla="*/ 1783 h 9071"/>
                <a:gd name="connsiteX89" fmla="*/ 9319 w 9847"/>
                <a:gd name="connsiteY89" fmla="*/ 1762 h 9071"/>
                <a:gd name="connsiteX90" fmla="*/ 9500 w 9847"/>
                <a:gd name="connsiteY90" fmla="*/ 2529 h 9071"/>
                <a:gd name="connsiteX91" fmla="*/ 9583 w 9847"/>
                <a:gd name="connsiteY91" fmla="*/ 1113 h 9071"/>
                <a:gd name="connsiteX92" fmla="*/ 9847 w 9847"/>
                <a:gd name="connsiteY92" fmla="*/ 0 h 9071"/>
                <a:gd name="connsiteX0" fmla="*/ 581 w 9732"/>
                <a:gd name="connsiteY0" fmla="*/ 9688 h 9688"/>
                <a:gd name="connsiteX1" fmla="*/ 696 w 9732"/>
                <a:gd name="connsiteY1" fmla="*/ 9511 h 9688"/>
                <a:gd name="connsiteX2" fmla="*/ 1401 w 9732"/>
                <a:gd name="connsiteY2" fmla="*/ 8345 h 9688"/>
                <a:gd name="connsiteX3" fmla="*/ 1359 w 9732"/>
                <a:gd name="connsiteY3" fmla="*/ 7704 h 9688"/>
                <a:gd name="connsiteX4" fmla="*/ 1259 w 9732"/>
                <a:gd name="connsiteY4" fmla="*/ 7721 h 9688"/>
                <a:gd name="connsiteX5" fmla="*/ 696 w 9732"/>
                <a:gd name="connsiteY5" fmla="*/ 7792 h 9688"/>
                <a:gd name="connsiteX6" fmla="*/ 0 w 9732"/>
                <a:gd name="connsiteY6" fmla="*/ 7904 h 9688"/>
                <a:gd name="connsiteX7" fmla="*/ 0 w 9732"/>
                <a:gd name="connsiteY7" fmla="*/ 7879 h 9688"/>
                <a:gd name="connsiteX8" fmla="*/ 0 w 9732"/>
                <a:gd name="connsiteY8" fmla="*/ 7879 h 9688"/>
                <a:gd name="connsiteX9" fmla="*/ 240 w 9732"/>
                <a:gd name="connsiteY9" fmla="*/ 6629 h 9688"/>
                <a:gd name="connsiteX10" fmla="*/ 240 w 9732"/>
                <a:gd name="connsiteY10" fmla="*/ 6629 h 9688"/>
                <a:gd name="connsiteX11" fmla="*/ 255 w 9732"/>
                <a:gd name="connsiteY11" fmla="*/ 6629 h 9688"/>
                <a:gd name="connsiteX12" fmla="*/ 806 w 9732"/>
                <a:gd name="connsiteY12" fmla="*/ 7233 h 9688"/>
                <a:gd name="connsiteX13" fmla="*/ 1201 w 9732"/>
                <a:gd name="connsiteY13" fmla="*/ 7256 h 9688"/>
                <a:gd name="connsiteX14" fmla="*/ 1345 w 9732"/>
                <a:gd name="connsiteY14" fmla="*/ 7009 h 9688"/>
                <a:gd name="connsiteX15" fmla="*/ 1345 w 9732"/>
                <a:gd name="connsiteY15" fmla="*/ 6382 h 9688"/>
                <a:gd name="connsiteX16" fmla="*/ 1386 w 9732"/>
                <a:gd name="connsiteY16" fmla="*/ 6073 h 9688"/>
                <a:gd name="connsiteX17" fmla="*/ 1386 w 9732"/>
                <a:gd name="connsiteY17" fmla="*/ 6049 h 9688"/>
                <a:gd name="connsiteX18" fmla="*/ 1401 w 9732"/>
                <a:gd name="connsiteY18" fmla="*/ 6049 h 9688"/>
                <a:gd name="connsiteX19" fmla="*/ 1654 w 9732"/>
                <a:gd name="connsiteY19" fmla="*/ 6271 h 9688"/>
                <a:gd name="connsiteX20" fmla="*/ 1992 w 9732"/>
                <a:gd name="connsiteY20" fmla="*/ 5667 h 9688"/>
                <a:gd name="connsiteX21" fmla="*/ 2110 w 9732"/>
                <a:gd name="connsiteY21" fmla="*/ 5339 h 9688"/>
                <a:gd name="connsiteX22" fmla="*/ 2121 w 9732"/>
                <a:gd name="connsiteY22" fmla="*/ 5292 h 9688"/>
                <a:gd name="connsiteX23" fmla="*/ 2137 w 9732"/>
                <a:gd name="connsiteY23" fmla="*/ 5246 h 9688"/>
                <a:gd name="connsiteX24" fmla="*/ 2149 w 9732"/>
                <a:gd name="connsiteY24" fmla="*/ 5246 h 9688"/>
                <a:gd name="connsiteX25" fmla="*/ 2149 w 9732"/>
                <a:gd name="connsiteY25" fmla="*/ 5246 h 9688"/>
                <a:gd name="connsiteX26" fmla="*/ 2560 w 9732"/>
                <a:gd name="connsiteY26" fmla="*/ 5602 h 9688"/>
                <a:gd name="connsiteX27" fmla="*/ 3027 w 9732"/>
                <a:gd name="connsiteY27" fmla="*/ 5359 h 9688"/>
                <a:gd name="connsiteX28" fmla="*/ 3311 w 9732"/>
                <a:gd name="connsiteY28" fmla="*/ 5026 h 9688"/>
                <a:gd name="connsiteX29" fmla="*/ 3664 w 9732"/>
                <a:gd name="connsiteY29" fmla="*/ 4624 h 9688"/>
                <a:gd name="connsiteX30" fmla="*/ 3805 w 9732"/>
                <a:gd name="connsiteY30" fmla="*/ 4172 h 9688"/>
                <a:gd name="connsiteX31" fmla="*/ 3805 w 9732"/>
                <a:gd name="connsiteY31" fmla="*/ 4153 h 9688"/>
                <a:gd name="connsiteX32" fmla="*/ 4032 w 9732"/>
                <a:gd name="connsiteY32" fmla="*/ 3861 h 9688"/>
                <a:gd name="connsiteX33" fmla="*/ 4046 w 9732"/>
                <a:gd name="connsiteY33" fmla="*/ 3861 h 9688"/>
                <a:gd name="connsiteX34" fmla="*/ 4525 w 9732"/>
                <a:gd name="connsiteY34" fmla="*/ 3886 h 9688"/>
                <a:gd name="connsiteX35" fmla="*/ 4327 w 9732"/>
                <a:gd name="connsiteY35" fmla="*/ 3307 h 9688"/>
                <a:gd name="connsiteX36" fmla="*/ 4046 w 9732"/>
                <a:gd name="connsiteY36" fmla="*/ 2591 h 9688"/>
                <a:gd name="connsiteX37" fmla="*/ 3890 w 9732"/>
                <a:gd name="connsiteY37" fmla="*/ 2521 h 9688"/>
                <a:gd name="connsiteX38" fmla="*/ 3677 w 9732"/>
                <a:gd name="connsiteY38" fmla="*/ 2435 h 9688"/>
                <a:gd name="connsiteX39" fmla="*/ 3664 w 9732"/>
                <a:gd name="connsiteY39" fmla="*/ 2435 h 9688"/>
                <a:gd name="connsiteX40" fmla="*/ 3311 w 9732"/>
                <a:gd name="connsiteY40" fmla="*/ 1807 h 9688"/>
                <a:gd name="connsiteX41" fmla="*/ 3311 w 9732"/>
                <a:gd name="connsiteY41" fmla="*/ 1807 h 9688"/>
                <a:gd name="connsiteX42" fmla="*/ 3324 w 9732"/>
                <a:gd name="connsiteY42" fmla="*/ 1253 h 9688"/>
                <a:gd name="connsiteX43" fmla="*/ 3027 w 9732"/>
                <a:gd name="connsiteY43" fmla="*/ 741 h 9688"/>
                <a:gd name="connsiteX44" fmla="*/ 2644 w 9732"/>
                <a:gd name="connsiteY44" fmla="*/ 68 h 9688"/>
                <a:gd name="connsiteX45" fmla="*/ 2630 w 9732"/>
                <a:gd name="connsiteY45" fmla="*/ 46 h 9688"/>
                <a:gd name="connsiteX46" fmla="*/ 2630 w 9732"/>
                <a:gd name="connsiteY46" fmla="*/ 46 h 9688"/>
                <a:gd name="connsiteX47" fmla="*/ 2630 w 9732"/>
                <a:gd name="connsiteY47" fmla="*/ 23 h 9688"/>
                <a:gd name="connsiteX48" fmla="*/ 2644 w 9732"/>
                <a:gd name="connsiteY48" fmla="*/ 23 h 9688"/>
                <a:gd name="connsiteX49" fmla="*/ 2661 w 9732"/>
                <a:gd name="connsiteY49" fmla="*/ 23 h 9688"/>
                <a:gd name="connsiteX50" fmla="*/ 2661 w 9732"/>
                <a:gd name="connsiteY50" fmla="*/ 0 h 9688"/>
                <a:gd name="connsiteX51" fmla="*/ 2673 w 9732"/>
                <a:gd name="connsiteY51" fmla="*/ 0 h 9688"/>
                <a:gd name="connsiteX52" fmla="*/ 2687 w 9732"/>
                <a:gd name="connsiteY52" fmla="*/ 23 h 9688"/>
                <a:gd name="connsiteX53" fmla="*/ 3437 w 9732"/>
                <a:gd name="connsiteY53" fmla="*/ 23 h 9688"/>
                <a:gd name="connsiteX54" fmla="*/ 3437 w 9732"/>
                <a:gd name="connsiteY54" fmla="*/ 23 h 9688"/>
                <a:gd name="connsiteX55" fmla="*/ 3451 w 9732"/>
                <a:gd name="connsiteY55" fmla="*/ 46 h 9688"/>
                <a:gd name="connsiteX56" fmla="*/ 3478 w 9732"/>
                <a:gd name="connsiteY56" fmla="*/ 94 h 9688"/>
                <a:gd name="connsiteX57" fmla="*/ 3709 w 9732"/>
                <a:gd name="connsiteY57" fmla="*/ 692 h 9688"/>
                <a:gd name="connsiteX58" fmla="*/ 3709 w 9732"/>
                <a:gd name="connsiteY58" fmla="*/ 692 h 9688"/>
                <a:gd name="connsiteX59" fmla="*/ 3722 w 9732"/>
                <a:gd name="connsiteY59" fmla="*/ 830 h 9688"/>
                <a:gd name="connsiteX60" fmla="*/ 3778 w 9732"/>
                <a:gd name="connsiteY60" fmla="*/ 1876 h 9688"/>
                <a:gd name="connsiteX61" fmla="*/ 3791 w 9732"/>
                <a:gd name="connsiteY61" fmla="*/ 2032 h 9688"/>
                <a:gd name="connsiteX62" fmla="*/ 4158 w 9732"/>
                <a:gd name="connsiteY62" fmla="*/ 2233 h 9688"/>
                <a:gd name="connsiteX63" fmla="*/ 4115 w 9732"/>
                <a:gd name="connsiteY63" fmla="*/ 805 h 9688"/>
                <a:gd name="connsiteX64" fmla="*/ 4115 w 9732"/>
                <a:gd name="connsiteY64" fmla="*/ 805 h 9688"/>
                <a:gd name="connsiteX65" fmla="*/ 4469 w 9732"/>
                <a:gd name="connsiteY65" fmla="*/ 692 h 9688"/>
                <a:gd name="connsiteX66" fmla="*/ 4484 w 9732"/>
                <a:gd name="connsiteY66" fmla="*/ 692 h 9688"/>
                <a:gd name="connsiteX67" fmla="*/ 4484 w 9732"/>
                <a:gd name="connsiteY67" fmla="*/ 718 h 9688"/>
                <a:gd name="connsiteX68" fmla="*/ 4440 w 9732"/>
                <a:gd name="connsiteY68" fmla="*/ 1341 h 9688"/>
                <a:gd name="connsiteX69" fmla="*/ 4667 w 9732"/>
                <a:gd name="connsiteY69" fmla="*/ 2011 h 9688"/>
                <a:gd name="connsiteX70" fmla="*/ 4878 w 9732"/>
                <a:gd name="connsiteY70" fmla="*/ 1985 h 9688"/>
                <a:gd name="connsiteX71" fmla="*/ 5104 w 9732"/>
                <a:gd name="connsiteY71" fmla="*/ 1944 h 9688"/>
                <a:gd name="connsiteX72" fmla="*/ 5118 w 9732"/>
                <a:gd name="connsiteY72" fmla="*/ 1966 h 9688"/>
                <a:gd name="connsiteX73" fmla="*/ 5176 w 9732"/>
                <a:gd name="connsiteY73" fmla="*/ 2633 h 9688"/>
                <a:gd name="connsiteX74" fmla="*/ 5230 w 9732"/>
                <a:gd name="connsiteY74" fmla="*/ 2922 h 9688"/>
                <a:gd name="connsiteX75" fmla="*/ 7837 w 9732"/>
                <a:gd name="connsiteY75" fmla="*/ 3239 h 9688"/>
                <a:gd name="connsiteX76" fmla="*/ 7849 w 9732"/>
                <a:gd name="connsiteY76" fmla="*/ 3239 h 9688"/>
                <a:gd name="connsiteX77" fmla="*/ 8146 w 9732"/>
                <a:gd name="connsiteY77" fmla="*/ 3218 h 9688"/>
                <a:gd name="connsiteX78" fmla="*/ 8146 w 9732"/>
                <a:gd name="connsiteY78" fmla="*/ 3239 h 9688"/>
                <a:gd name="connsiteX79" fmla="*/ 8247 w 9732"/>
                <a:gd name="connsiteY79" fmla="*/ 3508 h 9688"/>
                <a:gd name="connsiteX80" fmla="*/ 8247 w 9732"/>
                <a:gd name="connsiteY80" fmla="*/ 3508 h 9688"/>
                <a:gd name="connsiteX81" fmla="*/ 8175 w 9732"/>
                <a:gd name="connsiteY81" fmla="*/ 3619 h 9688"/>
                <a:gd name="connsiteX82" fmla="*/ 8233 w 9732"/>
                <a:gd name="connsiteY82" fmla="*/ 3995 h 9688"/>
                <a:gd name="connsiteX83" fmla="*/ 8684 w 9732"/>
                <a:gd name="connsiteY83" fmla="*/ 3775 h 9688"/>
                <a:gd name="connsiteX84" fmla="*/ 8938 w 9732"/>
                <a:gd name="connsiteY84" fmla="*/ 3349 h 9688"/>
                <a:gd name="connsiteX85" fmla="*/ 9321 w 9732"/>
                <a:gd name="connsiteY85" fmla="*/ 2768 h 9688"/>
                <a:gd name="connsiteX86" fmla="*/ 9364 w 9732"/>
                <a:gd name="connsiteY86" fmla="*/ 3130 h 9688"/>
                <a:gd name="connsiteX87" fmla="*/ 9520 w 9732"/>
                <a:gd name="connsiteY87" fmla="*/ 2972 h 9688"/>
                <a:gd name="connsiteX88" fmla="*/ 9464 w 9732"/>
                <a:gd name="connsiteY88" fmla="*/ 1654 h 9688"/>
                <a:gd name="connsiteX89" fmla="*/ 9464 w 9732"/>
                <a:gd name="connsiteY89" fmla="*/ 1630 h 9688"/>
                <a:gd name="connsiteX90" fmla="*/ 9648 w 9732"/>
                <a:gd name="connsiteY90" fmla="*/ 2476 h 9688"/>
                <a:gd name="connsiteX91" fmla="*/ 9732 w 9732"/>
                <a:gd name="connsiteY91" fmla="*/ 915 h 9688"/>
                <a:gd name="connsiteX0" fmla="*/ 597 w 9914"/>
                <a:gd name="connsiteY0" fmla="*/ 10000 h 10000"/>
                <a:gd name="connsiteX1" fmla="*/ 715 w 9914"/>
                <a:gd name="connsiteY1" fmla="*/ 9817 h 10000"/>
                <a:gd name="connsiteX2" fmla="*/ 1440 w 9914"/>
                <a:gd name="connsiteY2" fmla="*/ 8614 h 10000"/>
                <a:gd name="connsiteX3" fmla="*/ 1396 w 9914"/>
                <a:gd name="connsiteY3" fmla="*/ 7952 h 10000"/>
                <a:gd name="connsiteX4" fmla="*/ 1294 w 9914"/>
                <a:gd name="connsiteY4" fmla="*/ 7970 h 10000"/>
                <a:gd name="connsiteX5" fmla="*/ 715 w 9914"/>
                <a:gd name="connsiteY5" fmla="*/ 8043 h 10000"/>
                <a:gd name="connsiteX6" fmla="*/ 0 w 9914"/>
                <a:gd name="connsiteY6" fmla="*/ 8159 h 10000"/>
                <a:gd name="connsiteX7" fmla="*/ 0 w 9914"/>
                <a:gd name="connsiteY7" fmla="*/ 8133 h 10000"/>
                <a:gd name="connsiteX8" fmla="*/ 0 w 9914"/>
                <a:gd name="connsiteY8" fmla="*/ 8133 h 10000"/>
                <a:gd name="connsiteX9" fmla="*/ 247 w 9914"/>
                <a:gd name="connsiteY9" fmla="*/ 6842 h 10000"/>
                <a:gd name="connsiteX10" fmla="*/ 247 w 9914"/>
                <a:gd name="connsiteY10" fmla="*/ 6842 h 10000"/>
                <a:gd name="connsiteX11" fmla="*/ 262 w 9914"/>
                <a:gd name="connsiteY11" fmla="*/ 6842 h 10000"/>
                <a:gd name="connsiteX12" fmla="*/ 828 w 9914"/>
                <a:gd name="connsiteY12" fmla="*/ 7466 h 10000"/>
                <a:gd name="connsiteX13" fmla="*/ 1234 w 9914"/>
                <a:gd name="connsiteY13" fmla="*/ 7490 h 10000"/>
                <a:gd name="connsiteX14" fmla="*/ 1382 w 9914"/>
                <a:gd name="connsiteY14" fmla="*/ 7235 h 10000"/>
                <a:gd name="connsiteX15" fmla="*/ 1382 w 9914"/>
                <a:gd name="connsiteY15" fmla="*/ 6588 h 10000"/>
                <a:gd name="connsiteX16" fmla="*/ 1424 w 9914"/>
                <a:gd name="connsiteY16" fmla="*/ 6269 h 10000"/>
                <a:gd name="connsiteX17" fmla="*/ 1424 w 9914"/>
                <a:gd name="connsiteY17" fmla="*/ 6244 h 10000"/>
                <a:gd name="connsiteX18" fmla="*/ 1440 w 9914"/>
                <a:gd name="connsiteY18" fmla="*/ 6244 h 10000"/>
                <a:gd name="connsiteX19" fmla="*/ 1700 w 9914"/>
                <a:gd name="connsiteY19" fmla="*/ 6473 h 10000"/>
                <a:gd name="connsiteX20" fmla="*/ 2047 w 9914"/>
                <a:gd name="connsiteY20" fmla="*/ 5850 h 10000"/>
                <a:gd name="connsiteX21" fmla="*/ 2168 w 9914"/>
                <a:gd name="connsiteY21" fmla="*/ 5511 h 10000"/>
                <a:gd name="connsiteX22" fmla="*/ 2179 w 9914"/>
                <a:gd name="connsiteY22" fmla="*/ 5462 h 10000"/>
                <a:gd name="connsiteX23" fmla="*/ 2196 w 9914"/>
                <a:gd name="connsiteY23" fmla="*/ 5415 h 10000"/>
                <a:gd name="connsiteX24" fmla="*/ 2208 w 9914"/>
                <a:gd name="connsiteY24" fmla="*/ 5415 h 10000"/>
                <a:gd name="connsiteX25" fmla="*/ 2208 w 9914"/>
                <a:gd name="connsiteY25" fmla="*/ 5415 h 10000"/>
                <a:gd name="connsiteX26" fmla="*/ 2630 w 9914"/>
                <a:gd name="connsiteY26" fmla="*/ 5782 h 10000"/>
                <a:gd name="connsiteX27" fmla="*/ 3110 w 9914"/>
                <a:gd name="connsiteY27" fmla="*/ 5532 h 10000"/>
                <a:gd name="connsiteX28" fmla="*/ 3402 w 9914"/>
                <a:gd name="connsiteY28" fmla="*/ 5188 h 10000"/>
                <a:gd name="connsiteX29" fmla="*/ 3765 w 9914"/>
                <a:gd name="connsiteY29" fmla="*/ 4773 h 10000"/>
                <a:gd name="connsiteX30" fmla="*/ 3910 w 9914"/>
                <a:gd name="connsiteY30" fmla="*/ 4306 h 10000"/>
                <a:gd name="connsiteX31" fmla="*/ 3910 w 9914"/>
                <a:gd name="connsiteY31" fmla="*/ 4287 h 10000"/>
                <a:gd name="connsiteX32" fmla="*/ 4143 w 9914"/>
                <a:gd name="connsiteY32" fmla="*/ 3985 h 10000"/>
                <a:gd name="connsiteX33" fmla="*/ 4157 w 9914"/>
                <a:gd name="connsiteY33" fmla="*/ 3985 h 10000"/>
                <a:gd name="connsiteX34" fmla="*/ 4650 w 9914"/>
                <a:gd name="connsiteY34" fmla="*/ 4011 h 10000"/>
                <a:gd name="connsiteX35" fmla="*/ 4446 w 9914"/>
                <a:gd name="connsiteY35" fmla="*/ 3414 h 10000"/>
                <a:gd name="connsiteX36" fmla="*/ 4157 w 9914"/>
                <a:gd name="connsiteY36" fmla="*/ 2674 h 10000"/>
                <a:gd name="connsiteX37" fmla="*/ 3997 w 9914"/>
                <a:gd name="connsiteY37" fmla="*/ 2602 h 10000"/>
                <a:gd name="connsiteX38" fmla="*/ 3778 w 9914"/>
                <a:gd name="connsiteY38" fmla="*/ 2513 h 10000"/>
                <a:gd name="connsiteX39" fmla="*/ 3765 w 9914"/>
                <a:gd name="connsiteY39" fmla="*/ 2513 h 10000"/>
                <a:gd name="connsiteX40" fmla="*/ 3402 w 9914"/>
                <a:gd name="connsiteY40" fmla="*/ 1865 h 10000"/>
                <a:gd name="connsiteX41" fmla="*/ 3402 w 9914"/>
                <a:gd name="connsiteY41" fmla="*/ 1865 h 10000"/>
                <a:gd name="connsiteX42" fmla="*/ 3416 w 9914"/>
                <a:gd name="connsiteY42" fmla="*/ 1293 h 10000"/>
                <a:gd name="connsiteX43" fmla="*/ 3110 w 9914"/>
                <a:gd name="connsiteY43" fmla="*/ 765 h 10000"/>
                <a:gd name="connsiteX44" fmla="*/ 2717 w 9914"/>
                <a:gd name="connsiteY44" fmla="*/ 70 h 10000"/>
                <a:gd name="connsiteX45" fmla="*/ 2702 w 9914"/>
                <a:gd name="connsiteY45" fmla="*/ 47 h 10000"/>
                <a:gd name="connsiteX46" fmla="*/ 2702 w 9914"/>
                <a:gd name="connsiteY46" fmla="*/ 47 h 10000"/>
                <a:gd name="connsiteX47" fmla="*/ 2702 w 9914"/>
                <a:gd name="connsiteY47" fmla="*/ 24 h 10000"/>
                <a:gd name="connsiteX48" fmla="*/ 2717 w 9914"/>
                <a:gd name="connsiteY48" fmla="*/ 24 h 10000"/>
                <a:gd name="connsiteX49" fmla="*/ 2734 w 9914"/>
                <a:gd name="connsiteY49" fmla="*/ 24 h 10000"/>
                <a:gd name="connsiteX50" fmla="*/ 2734 w 9914"/>
                <a:gd name="connsiteY50" fmla="*/ 0 h 10000"/>
                <a:gd name="connsiteX51" fmla="*/ 2747 w 9914"/>
                <a:gd name="connsiteY51" fmla="*/ 0 h 10000"/>
                <a:gd name="connsiteX52" fmla="*/ 2761 w 9914"/>
                <a:gd name="connsiteY52" fmla="*/ 24 h 10000"/>
                <a:gd name="connsiteX53" fmla="*/ 3532 w 9914"/>
                <a:gd name="connsiteY53" fmla="*/ 24 h 10000"/>
                <a:gd name="connsiteX54" fmla="*/ 3532 w 9914"/>
                <a:gd name="connsiteY54" fmla="*/ 24 h 10000"/>
                <a:gd name="connsiteX55" fmla="*/ 3546 w 9914"/>
                <a:gd name="connsiteY55" fmla="*/ 47 h 10000"/>
                <a:gd name="connsiteX56" fmla="*/ 3574 w 9914"/>
                <a:gd name="connsiteY56" fmla="*/ 97 h 10000"/>
                <a:gd name="connsiteX57" fmla="*/ 3811 w 9914"/>
                <a:gd name="connsiteY57" fmla="*/ 714 h 10000"/>
                <a:gd name="connsiteX58" fmla="*/ 3811 w 9914"/>
                <a:gd name="connsiteY58" fmla="*/ 714 h 10000"/>
                <a:gd name="connsiteX59" fmla="*/ 3824 w 9914"/>
                <a:gd name="connsiteY59" fmla="*/ 857 h 10000"/>
                <a:gd name="connsiteX60" fmla="*/ 3882 w 9914"/>
                <a:gd name="connsiteY60" fmla="*/ 1936 h 10000"/>
                <a:gd name="connsiteX61" fmla="*/ 3895 w 9914"/>
                <a:gd name="connsiteY61" fmla="*/ 2097 h 10000"/>
                <a:gd name="connsiteX62" fmla="*/ 4273 w 9914"/>
                <a:gd name="connsiteY62" fmla="*/ 2305 h 10000"/>
                <a:gd name="connsiteX63" fmla="*/ 4228 w 9914"/>
                <a:gd name="connsiteY63" fmla="*/ 831 h 10000"/>
                <a:gd name="connsiteX64" fmla="*/ 4228 w 9914"/>
                <a:gd name="connsiteY64" fmla="*/ 831 h 10000"/>
                <a:gd name="connsiteX65" fmla="*/ 4592 w 9914"/>
                <a:gd name="connsiteY65" fmla="*/ 714 h 10000"/>
                <a:gd name="connsiteX66" fmla="*/ 4607 w 9914"/>
                <a:gd name="connsiteY66" fmla="*/ 714 h 10000"/>
                <a:gd name="connsiteX67" fmla="*/ 4607 w 9914"/>
                <a:gd name="connsiteY67" fmla="*/ 741 h 10000"/>
                <a:gd name="connsiteX68" fmla="*/ 4562 w 9914"/>
                <a:gd name="connsiteY68" fmla="*/ 1384 h 10000"/>
                <a:gd name="connsiteX69" fmla="*/ 4796 w 9914"/>
                <a:gd name="connsiteY69" fmla="*/ 2076 h 10000"/>
                <a:gd name="connsiteX70" fmla="*/ 5012 w 9914"/>
                <a:gd name="connsiteY70" fmla="*/ 2049 h 10000"/>
                <a:gd name="connsiteX71" fmla="*/ 5245 w 9914"/>
                <a:gd name="connsiteY71" fmla="*/ 2007 h 10000"/>
                <a:gd name="connsiteX72" fmla="*/ 5259 w 9914"/>
                <a:gd name="connsiteY72" fmla="*/ 2029 h 10000"/>
                <a:gd name="connsiteX73" fmla="*/ 5319 w 9914"/>
                <a:gd name="connsiteY73" fmla="*/ 2718 h 10000"/>
                <a:gd name="connsiteX74" fmla="*/ 5374 w 9914"/>
                <a:gd name="connsiteY74" fmla="*/ 3016 h 10000"/>
                <a:gd name="connsiteX75" fmla="*/ 8053 w 9914"/>
                <a:gd name="connsiteY75" fmla="*/ 3343 h 10000"/>
                <a:gd name="connsiteX76" fmla="*/ 8065 w 9914"/>
                <a:gd name="connsiteY76" fmla="*/ 3343 h 10000"/>
                <a:gd name="connsiteX77" fmla="*/ 8370 w 9914"/>
                <a:gd name="connsiteY77" fmla="*/ 3322 h 10000"/>
                <a:gd name="connsiteX78" fmla="*/ 8370 w 9914"/>
                <a:gd name="connsiteY78" fmla="*/ 3343 h 10000"/>
                <a:gd name="connsiteX79" fmla="*/ 8474 w 9914"/>
                <a:gd name="connsiteY79" fmla="*/ 3621 h 10000"/>
                <a:gd name="connsiteX80" fmla="*/ 8474 w 9914"/>
                <a:gd name="connsiteY80" fmla="*/ 3621 h 10000"/>
                <a:gd name="connsiteX81" fmla="*/ 8400 w 9914"/>
                <a:gd name="connsiteY81" fmla="*/ 3736 h 10000"/>
                <a:gd name="connsiteX82" fmla="*/ 8460 w 9914"/>
                <a:gd name="connsiteY82" fmla="*/ 4124 h 10000"/>
                <a:gd name="connsiteX83" fmla="*/ 8923 w 9914"/>
                <a:gd name="connsiteY83" fmla="*/ 3897 h 10000"/>
                <a:gd name="connsiteX84" fmla="*/ 9184 w 9914"/>
                <a:gd name="connsiteY84" fmla="*/ 3457 h 10000"/>
                <a:gd name="connsiteX85" fmla="*/ 9578 w 9914"/>
                <a:gd name="connsiteY85" fmla="*/ 2857 h 10000"/>
                <a:gd name="connsiteX86" fmla="*/ 9622 w 9914"/>
                <a:gd name="connsiteY86" fmla="*/ 3231 h 10000"/>
                <a:gd name="connsiteX87" fmla="*/ 9782 w 9914"/>
                <a:gd name="connsiteY87" fmla="*/ 3068 h 10000"/>
                <a:gd name="connsiteX88" fmla="*/ 9725 w 9914"/>
                <a:gd name="connsiteY88" fmla="*/ 1707 h 10000"/>
                <a:gd name="connsiteX89" fmla="*/ 9725 w 9914"/>
                <a:gd name="connsiteY89" fmla="*/ 1682 h 10000"/>
                <a:gd name="connsiteX90" fmla="*/ 9914 w 9914"/>
                <a:gd name="connsiteY90" fmla="*/ 2556 h 10000"/>
                <a:gd name="connsiteX0" fmla="*/ 602 w 10000"/>
                <a:gd name="connsiteY0" fmla="*/ 10000 h 10000"/>
                <a:gd name="connsiteX1" fmla="*/ 721 w 10000"/>
                <a:gd name="connsiteY1" fmla="*/ 9817 h 10000"/>
                <a:gd name="connsiteX2" fmla="*/ 1452 w 10000"/>
                <a:gd name="connsiteY2" fmla="*/ 8614 h 10000"/>
                <a:gd name="connsiteX3" fmla="*/ 1408 w 10000"/>
                <a:gd name="connsiteY3" fmla="*/ 7952 h 10000"/>
                <a:gd name="connsiteX4" fmla="*/ 1305 w 10000"/>
                <a:gd name="connsiteY4" fmla="*/ 7970 h 10000"/>
                <a:gd name="connsiteX5" fmla="*/ 721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49 w 10000"/>
                <a:gd name="connsiteY9" fmla="*/ 6842 h 10000"/>
                <a:gd name="connsiteX10" fmla="*/ 249 w 10000"/>
                <a:gd name="connsiteY10" fmla="*/ 6842 h 10000"/>
                <a:gd name="connsiteX11" fmla="*/ 264 w 10000"/>
                <a:gd name="connsiteY11" fmla="*/ 6842 h 10000"/>
                <a:gd name="connsiteX12" fmla="*/ 835 w 10000"/>
                <a:gd name="connsiteY12" fmla="*/ 7466 h 10000"/>
                <a:gd name="connsiteX13" fmla="*/ 1245 w 10000"/>
                <a:gd name="connsiteY13" fmla="*/ 7490 h 10000"/>
                <a:gd name="connsiteX14" fmla="*/ 1394 w 10000"/>
                <a:gd name="connsiteY14" fmla="*/ 7235 h 10000"/>
                <a:gd name="connsiteX15" fmla="*/ 1394 w 10000"/>
                <a:gd name="connsiteY15" fmla="*/ 6588 h 10000"/>
                <a:gd name="connsiteX16" fmla="*/ 1436 w 10000"/>
                <a:gd name="connsiteY16" fmla="*/ 6269 h 10000"/>
                <a:gd name="connsiteX17" fmla="*/ 1436 w 10000"/>
                <a:gd name="connsiteY17" fmla="*/ 6244 h 10000"/>
                <a:gd name="connsiteX18" fmla="*/ 1452 w 10000"/>
                <a:gd name="connsiteY18" fmla="*/ 6244 h 10000"/>
                <a:gd name="connsiteX19" fmla="*/ 1715 w 10000"/>
                <a:gd name="connsiteY19" fmla="*/ 6473 h 10000"/>
                <a:gd name="connsiteX20" fmla="*/ 2065 w 10000"/>
                <a:gd name="connsiteY20" fmla="*/ 5850 h 10000"/>
                <a:gd name="connsiteX21" fmla="*/ 2187 w 10000"/>
                <a:gd name="connsiteY21" fmla="*/ 5511 h 10000"/>
                <a:gd name="connsiteX22" fmla="*/ 2198 w 10000"/>
                <a:gd name="connsiteY22" fmla="*/ 5462 h 10000"/>
                <a:gd name="connsiteX23" fmla="*/ 2215 w 10000"/>
                <a:gd name="connsiteY23" fmla="*/ 5415 h 10000"/>
                <a:gd name="connsiteX24" fmla="*/ 2227 w 10000"/>
                <a:gd name="connsiteY24" fmla="*/ 5415 h 10000"/>
                <a:gd name="connsiteX25" fmla="*/ 2227 w 10000"/>
                <a:gd name="connsiteY25" fmla="*/ 5415 h 10000"/>
                <a:gd name="connsiteX26" fmla="*/ 2653 w 10000"/>
                <a:gd name="connsiteY26" fmla="*/ 5782 h 10000"/>
                <a:gd name="connsiteX27" fmla="*/ 3137 w 10000"/>
                <a:gd name="connsiteY27" fmla="*/ 5532 h 10000"/>
                <a:gd name="connsiteX28" fmla="*/ 3432 w 10000"/>
                <a:gd name="connsiteY28" fmla="*/ 5188 h 10000"/>
                <a:gd name="connsiteX29" fmla="*/ 3798 w 10000"/>
                <a:gd name="connsiteY29" fmla="*/ 4773 h 10000"/>
                <a:gd name="connsiteX30" fmla="*/ 3944 w 10000"/>
                <a:gd name="connsiteY30" fmla="*/ 4306 h 10000"/>
                <a:gd name="connsiteX31" fmla="*/ 3944 w 10000"/>
                <a:gd name="connsiteY31" fmla="*/ 4287 h 10000"/>
                <a:gd name="connsiteX32" fmla="*/ 4179 w 10000"/>
                <a:gd name="connsiteY32" fmla="*/ 3985 h 10000"/>
                <a:gd name="connsiteX33" fmla="*/ 4193 w 10000"/>
                <a:gd name="connsiteY33" fmla="*/ 3985 h 10000"/>
                <a:gd name="connsiteX34" fmla="*/ 4690 w 10000"/>
                <a:gd name="connsiteY34" fmla="*/ 4011 h 10000"/>
                <a:gd name="connsiteX35" fmla="*/ 4485 w 10000"/>
                <a:gd name="connsiteY35" fmla="*/ 3414 h 10000"/>
                <a:gd name="connsiteX36" fmla="*/ 4193 w 10000"/>
                <a:gd name="connsiteY36" fmla="*/ 2674 h 10000"/>
                <a:gd name="connsiteX37" fmla="*/ 4032 w 10000"/>
                <a:gd name="connsiteY37" fmla="*/ 2602 h 10000"/>
                <a:gd name="connsiteX38" fmla="*/ 3811 w 10000"/>
                <a:gd name="connsiteY38" fmla="*/ 2513 h 10000"/>
                <a:gd name="connsiteX39" fmla="*/ 3798 w 10000"/>
                <a:gd name="connsiteY39" fmla="*/ 2513 h 10000"/>
                <a:gd name="connsiteX40" fmla="*/ 3432 w 10000"/>
                <a:gd name="connsiteY40" fmla="*/ 1865 h 10000"/>
                <a:gd name="connsiteX41" fmla="*/ 3432 w 10000"/>
                <a:gd name="connsiteY41" fmla="*/ 1865 h 10000"/>
                <a:gd name="connsiteX42" fmla="*/ 3446 w 10000"/>
                <a:gd name="connsiteY42" fmla="*/ 1293 h 10000"/>
                <a:gd name="connsiteX43" fmla="*/ 3137 w 10000"/>
                <a:gd name="connsiteY43" fmla="*/ 765 h 10000"/>
                <a:gd name="connsiteX44" fmla="*/ 2741 w 10000"/>
                <a:gd name="connsiteY44" fmla="*/ 70 h 10000"/>
                <a:gd name="connsiteX45" fmla="*/ 2725 w 10000"/>
                <a:gd name="connsiteY45" fmla="*/ 47 h 10000"/>
                <a:gd name="connsiteX46" fmla="*/ 2725 w 10000"/>
                <a:gd name="connsiteY46" fmla="*/ 47 h 10000"/>
                <a:gd name="connsiteX47" fmla="*/ 2725 w 10000"/>
                <a:gd name="connsiteY47" fmla="*/ 24 h 10000"/>
                <a:gd name="connsiteX48" fmla="*/ 2741 w 10000"/>
                <a:gd name="connsiteY48" fmla="*/ 24 h 10000"/>
                <a:gd name="connsiteX49" fmla="*/ 2758 w 10000"/>
                <a:gd name="connsiteY49" fmla="*/ 24 h 10000"/>
                <a:gd name="connsiteX50" fmla="*/ 2758 w 10000"/>
                <a:gd name="connsiteY50" fmla="*/ 0 h 10000"/>
                <a:gd name="connsiteX51" fmla="*/ 2771 w 10000"/>
                <a:gd name="connsiteY51" fmla="*/ 0 h 10000"/>
                <a:gd name="connsiteX52" fmla="*/ 2785 w 10000"/>
                <a:gd name="connsiteY52" fmla="*/ 24 h 10000"/>
                <a:gd name="connsiteX53" fmla="*/ 3563 w 10000"/>
                <a:gd name="connsiteY53" fmla="*/ 24 h 10000"/>
                <a:gd name="connsiteX54" fmla="*/ 3563 w 10000"/>
                <a:gd name="connsiteY54" fmla="*/ 24 h 10000"/>
                <a:gd name="connsiteX55" fmla="*/ 3577 w 10000"/>
                <a:gd name="connsiteY55" fmla="*/ 47 h 10000"/>
                <a:gd name="connsiteX56" fmla="*/ 3605 w 10000"/>
                <a:gd name="connsiteY56" fmla="*/ 97 h 10000"/>
                <a:gd name="connsiteX57" fmla="*/ 3844 w 10000"/>
                <a:gd name="connsiteY57" fmla="*/ 714 h 10000"/>
                <a:gd name="connsiteX58" fmla="*/ 3844 w 10000"/>
                <a:gd name="connsiteY58" fmla="*/ 714 h 10000"/>
                <a:gd name="connsiteX59" fmla="*/ 3857 w 10000"/>
                <a:gd name="connsiteY59" fmla="*/ 857 h 10000"/>
                <a:gd name="connsiteX60" fmla="*/ 3916 w 10000"/>
                <a:gd name="connsiteY60" fmla="*/ 1936 h 10000"/>
                <a:gd name="connsiteX61" fmla="*/ 3929 w 10000"/>
                <a:gd name="connsiteY61" fmla="*/ 2097 h 10000"/>
                <a:gd name="connsiteX62" fmla="*/ 4310 w 10000"/>
                <a:gd name="connsiteY62" fmla="*/ 2305 h 10000"/>
                <a:gd name="connsiteX63" fmla="*/ 4265 w 10000"/>
                <a:gd name="connsiteY63" fmla="*/ 831 h 10000"/>
                <a:gd name="connsiteX64" fmla="*/ 4265 w 10000"/>
                <a:gd name="connsiteY64" fmla="*/ 831 h 10000"/>
                <a:gd name="connsiteX65" fmla="*/ 4632 w 10000"/>
                <a:gd name="connsiteY65" fmla="*/ 714 h 10000"/>
                <a:gd name="connsiteX66" fmla="*/ 4647 w 10000"/>
                <a:gd name="connsiteY66" fmla="*/ 714 h 10000"/>
                <a:gd name="connsiteX67" fmla="*/ 4647 w 10000"/>
                <a:gd name="connsiteY67" fmla="*/ 741 h 10000"/>
                <a:gd name="connsiteX68" fmla="*/ 4602 w 10000"/>
                <a:gd name="connsiteY68" fmla="*/ 1384 h 10000"/>
                <a:gd name="connsiteX69" fmla="*/ 4838 w 10000"/>
                <a:gd name="connsiteY69" fmla="*/ 2076 h 10000"/>
                <a:gd name="connsiteX70" fmla="*/ 5055 w 10000"/>
                <a:gd name="connsiteY70" fmla="*/ 2049 h 10000"/>
                <a:gd name="connsiteX71" fmla="*/ 5290 w 10000"/>
                <a:gd name="connsiteY71" fmla="*/ 2007 h 10000"/>
                <a:gd name="connsiteX72" fmla="*/ 5305 w 10000"/>
                <a:gd name="connsiteY72" fmla="*/ 2029 h 10000"/>
                <a:gd name="connsiteX73" fmla="*/ 5365 w 10000"/>
                <a:gd name="connsiteY73" fmla="*/ 2718 h 10000"/>
                <a:gd name="connsiteX74" fmla="*/ 5421 w 10000"/>
                <a:gd name="connsiteY74" fmla="*/ 3016 h 10000"/>
                <a:gd name="connsiteX75" fmla="*/ 8123 w 10000"/>
                <a:gd name="connsiteY75" fmla="*/ 3343 h 10000"/>
                <a:gd name="connsiteX76" fmla="*/ 8135 w 10000"/>
                <a:gd name="connsiteY76" fmla="*/ 3343 h 10000"/>
                <a:gd name="connsiteX77" fmla="*/ 8443 w 10000"/>
                <a:gd name="connsiteY77" fmla="*/ 3322 h 10000"/>
                <a:gd name="connsiteX78" fmla="*/ 8443 w 10000"/>
                <a:gd name="connsiteY78" fmla="*/ 3343 h 10000"/>
                <a:gd name="connsiteX79" fmla="*/ 8548 w 10000"/>
                <a:gd name="connsiteY79" fmla="*/ 3621 h 10000"/>
                <a:gd name="connsiteX80" fmla="*/ 8548 w 10000"/>
                <a:gd name="connsiteY80" fmla="*/ 3621 h 10000"/>
                <a:gd name="connsiteX81" fmla="*/ 8473 w 10000"/>
                <a:gd name="connsiteY81" fmla="*/ 3736 h 10000"/>
                <a:gd name="connsiteX82" fmla="*/ 8533 w 10000"/>
                <a:gd name="connsiteY82" fmla="*/ 4124 h 10000"/>
                <a:gd name="connsiteX83" fmla="*/ 9000 w 10000"/>
                <a:gd name="connsiteY83" fmla="*/ 3897 h 10000"/>
                <a:gd name="connsiteX84" fmla="*/ 9264 w 10000"/>
                <a:gd name="connsiteY84" fmla="*/ 3457 h 10000"/>
                <a:gd name="connsiteX85" fmla="*/ 9661 w 10000"/>
                <a:gd name="connsiteY85" fmla="*/ 2857 h 10000"/>
                <a:gd name="connsiteX86" fmla="*/ 9705 w 10000"/>
                <a:gd name="connsiteY86" fmla="*/ 3231 h 10000"/>
                <a:gd name="connsiteX87" fmla="*/ 9867 w 10000"/>
                <a:gd name="connsiteY87" fmla="*/ 3068 h 10000"/>
                <a:gd name="connsiteX88" fmla="*/ 9809 w 10000"/>
                <a:gd name="connsiteY88" fmla="*/ 1707 h 10000"/>
                <a:gd name="connsiteX89" fmla="*/ 10000 w 10000"/>
                <a:gd name="connsiteY89" fmla="*/ 2556 h 10000"/>
                <a:gd name="connsiteX0" fmla="*/ 602 w 10000"/>
                <a:gd name="connsiteY0" fmla="*/ 10000 h 10000"/>
                <a:gd name="connsiteX1" fmla="*/ 721 w 10000"/>
                <a:gd name="connsiteY1" fmla="*/ 9817 h 10000"/>
                <a:gd name="connsiteX2" fmla="*/ 1452 w 10000"/>
                <a:gd name="connsiteY2" fmla="*/ 8614 h 10000"/>
                <a:gd name="connsiteX3" fmla="*/ 1408 w 10000"/>
                <a:gd name="connsiteY3" fmla="*/ 7952 h 10000"/>
                <a:gd name="connsiteX4" fmla="*/ 1305 w 10000"/>
                <a:gd name="connsiteY4" fmla="*/ 7970 h 10000"/>
                <a:gd name="connsiteX5" fmla="*/ 721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49 w 10000"/>
                <a:gd name="connsiteY9" fmla="*/ 6842 h 10000"/>
                <a:gd name="connsiteX10" fmla="*/ 249 w 10000"/>
                <a:gd name="connsiteY10" fmla="*/ 6842 h 10000"/>
                <a:gd name="connsiteX11" fmla="*/ 264 w 10000"/>
                <a:gd name="connsiteY11" fmla="*/ 6842 h 10000"/>
                <a:gd name="connsiteX12" fmla="*/ 835 w 10000"/>
                <a:gd name="connsiteY12" fmla="*/ 7466 h 10000"/>
                <a:gd name="connsiteX13" fmla="*/ 1245 w 10000"/>
                <a:gd name="connsiteY13" fmla="*/ 7490 h 10000"/>
                <a:gd name="connsiteX14" fmla="*/ 1394 w 10000"/>
                <a:gd name="connsiteY14" fmla="*/ 7235 h 10000"/>
                <a:gd name="connsiteX15" fmla="*/ 1394 w 10000"/>
                <a:gd name="connsiteY15" fmla="*/ 6588 h 10000"/>
                <a:gd name="connsiteX16" fmla="*/ 1436 w 10000"/>
                <a:gd name="connsiteY16" fmla="*/ 6269 h 10000"/>
                <a:gd name="connsiteX17" fmla="*/ 1436 w 10000"/>
                <a:gd name="connsiteY17" fmla="*/ 6244 h 10000"/>
                <a:gd name="connsiteX18" fmla="*/ 1452 w 10000"/>
                <a:gd name="connsiteY18" fmla="*/ 6244 h 10000"/>
                <a:gd name="connsiteX19" fmla="*/ 1715 w 10000"/>
                <a:gd name="connsiteY19" fmla="*/ 6473 h 10000"/>
                <a:gd name="connsiteX20" fmla="*/ 2065 w 10000"/>
                <a:gd name="connsiteY20" fmla="*/ 5850 h 10000"/>
                <a:gd name="connsiteX21" fmla="*/ 2187 w 10000"/>
                <a:gd name="connsiteY21" fmla="*/ 5511 h 10000"/>
                <a:gd name="connsiteX22" fmla="*/ 2198 w 10000"/>
                <a:gd name="connsiteY22" fmla="*/ 5462 h 10000"/>
                <a:gd name="connsiteX23" fmla="*/ 2215 w 10000"/>
                <a:gd name="connsiteY23" fmla="*/ 5415 h 10000"/>
                <a:gd name="connsiteX24" fmla="*/ 2227 w 10000"/>
                <a:gd name="connsiteY24" fmla="*/ 5415 h 10000"/>
                <a:gd name="connsiteX25" fmla="*/ 2227 w 10000"/>
                <a:gd name="connsiteY25" fmla="*/ 5415 h 10000"/>
                <a:gd name="connsiteX26" fmla="*/ 2653 w 10000"/>
                <a:gd name="connsiteY26" fmla="*/ 5782 h 10000"/>
                <a:gd name="connsiteX27" fmla="*/ 3137 w 10000"/>
                <a:gd name="connsiteY27" fmla="*/ 5532 h 10000"/>
                <a:gd name="connsiteX28" fmla="*/ 3432 w 10000"/>
                <a:gd name="connsiteY28" fmla="*/ 5188 h 10000"/>
                <a:gd name="connsiteX29" fmla="*/ 3798 w 10000"/>
                <a:gd name="connsiteY29" fmla="*/ 4773 h 10000"/>
                <a:gd name="connsiteX30" fmla="*/ 3944 w 10000"/>
                <a:gd name="connsiteY30" fmla="*/ 4306 h 10000"/>
                <a:gd name="connsiteX31" fmla="*/ 3944 w 10000"/>
                <a:gd name="connsiteY31" fmla="*/ 4287 h 10000"/>
                <a:gd name="connsiteX32" fmla="*/ 4179 w 10000"/>
                <a:gd name="connsiteY32" fmla="*/ 3985 h 10000"/>
                <a:gd name="connsiteX33" fmla="*/ 4193 w 10000"/>
                <a:gd name="connsiteY33" fmla="*/ 3985 h 10000"/>
                <a:gd name="connsiteX34" fmla="*/ 4690 w 10000"/>
                <a:gd name="connsiteY34" fmla="*/ 4011 h 10000"/>
                <a:gd name="connsiteX35" fmla="*/ 4485 w 10000"/>
                <a:gd name="connsiteY35" fmla="*/ 3414 h 10000"/>
                <a:gd name="connsiteX36" fmla="*/ 4193 w 10000"/>
                <a:gd name="connsiteY36" fmla="*/ 2674 h 10000"/>
                <a:gd name="connsiteX37" fmla="*/ 4032 w 10000"/>
                <a:gd name="connsiteY37" fmla="*/ 2602 h 10000"/>
                <a:gd name="connsiteX38" fmla="*/ 3811 w 10000"/>
                <a:gd name="connsiteY38" fmla="*/ 2513 h 10000"/>
                <a:gd name="connsiteX39" fmla="*/ 3798 w 10000"/>
                <a:gd name="connsiteY39" fmla="*/ 2513 h 10000"/>
                <a:gd name="connsiteX40" fmla="*/ 3432 w 10000"/>
                <a:gd name="connsiteY40" fmla="*/ 1865 h 10000"/>
                <a:gd name="connsiteX41" fmla="*/ 3432 w 10000"/>
                <a:gd name="connsiteY41" fmla="*/ 1865 h 10000"/>
                <a:gd name="connsiteX42" fmla="*/ 3446 w 10000"/>
                <a:gd name="connsiteY42" fmla="*/ 1293 h 10000"/>
                <a:gd name="connsiteX43" fmla="*/ 3137 w 10000"/>
                <a:gd name="connsiteY43" fmla="*/ 765 h 10000"/>
                <a:gd name="connsiteX44" fmla="*/ 2741 w 10000"/>
                <a:gd name="connsiteY44" fmla="*/ 70 h 10000"/>
                <a:gd name="connsiteX45" fmla="*/ 2725 w 10000"/>
                <a:gd name="connsiteY45" fmla="*/ 47 h 10000"/>
                <a:gd name="connsiteX46" fmla="*/ 2725 w 10000"/>
                <a:gd name="connsiteY46" fmla="*/ 47 h 10000"/>
                <a:gd name="connsiteX47" fmla="*/ 2725 w 10000"/>
                <a:gd name="connsiteY47" fmla="*/ 24 h 10000"/>
                <a:gd name="connsiteX48" fmla="*/ 2741 w 10000"/>
                <a:gd name="connsiteY48" fmla="*/ 24 h 10000"/>
                <a:gd name="connsiteX49" fmla="*/ 2758 w 10000"/>
                <a:gd name="connsiteY49" fmla="*/ 24 h 10000"/>
                <a:gd name="connsiteX50" fmla="*/ 2758 w 10000"/>
                <a:gd name="connsiteY50" fmla="*/ 0 h 10000"/>
                <a:gd name="connsiteX51" fmla="*/ 2771 w 10000"/>
                <a:gd name="connsiteY51" fmla="*/ 0 h 10000"/>
                <a:gd name="connsiteX52" fmla="*/ 2785 w 10000"/>
                <a:gd name="connsiteY52" fmla="*/ 24 h 10000"/>
                <a:gd name="connsiteX53" fmla="*/ 3563 w 10000"/>
                <a:gd name="connsiteY53" fmla="*/ 24 h 10000"/>
                <a:gd name="connsiteX54" fmla="*/ 3563 w 10000"/>
                <a:gd name="connsiteY54" fmla="*/ 24 h 10000"/>
                <a:gd name="connsiteX55" fmla="*/ 3577 w 10000"/>
                <a:gd name="connsiteY55" fmla="*/ 47 h 10000"/>
                <a:gd name="connsiteX56" fmla="*/ 3605 w 10000"/>
                <a:gd name="connsiteY56" fmla="*/ 97 h 10000"/>
                <a:gd name="connsiteX57" fmla="*/ 3844 w 10000"/>
                <a:gd name="connsiteY57" fmla="*/ 714 h 10000"/>
                <a:gd name="connsiteX58" fmla="*/ 3844 w 10000"/>
                <a:gd name="connsiteY58" fmla="*/ 714 h 10000"/>
                <a:gd name="connsiteX59" fmla="*/ 3857 w 10000"/>
                <a:gd name="connsiteY59" fmla="*/ 857 h 10000"/>
                <a:gd name="connsiteX60" fmla="*/ 3916 w 10000"/>
                <a:gd name="connsiteY60" fmla="*/ 1936 h 10000"/>
                <a:gd name="connsiteX61" fmla="*/ 3929 w 10000"/>
                <a:gd name="connsiteY61" fmla="*/ 2097 h 10000"/>
                <a:gd name="connsiteX62" fmla="*/ 4310 w 10000"/>
                <a:gd name="connsiteY62" fmla="*/ 2305 h 10000"/>
                <a:gd name="connsiteX63" fmla="*/ 4265 w 10000"/>
                <a:gd name="connsiteY63" fmla="*/ 831 h 10000"/>
                <a:gd name="connsiteX64" fmla="*/ 4265 w 10000"/>
                <a:gd name="connsiteY64" fmla="*/ 831 h 10000"/>
                <a:gd name="connsiteX65" fmla="*/ 4632 w 10000"/>
                <a:gd name="connsiteY65" fmla="*/ 714 h 10000"/>
                <a:gd name="connsiteX66" fmla="*/ 4647 w 10000"/>
                <a:gd name="connsiteY66" fmla="*/ 714 h 10000"/>
                <a:gd name="connsiteX67" fmla="*/ 4647 w 10000"/>
                <a:gd name="connsiteY67" fmla="*/ 741 h 10000"/>
                <a:gd name="connsiteX68" fmla="*/ 4602 w 10000"/>
                <a:gd name="connsiteY68" fmla="*/ 1384 h 10000"/>
                <a:gd name="connsiteX69" fmla="*/ 4838 w 10000"/>
                <a:gd name="connsiteY69" fmla="*/ 2076 h 10000"/>
                <a:gd name="connsiteX70" fmla="*/ 5055 w 10000"/>
                <a:gd name="connsiteY70" fmla="*/ 2049 h 10000"/>
                <a:gd name="connsiteX71" fmla="*/ 5290 w 10000"/>
                <a:gd name="connsiteY71" fmla="*/ 2007 h 10000"/>
                <a:gd name="connsiteX72" fmla="*/ 5305 w 10000"/>
                <a:gd name="connsiteY72" fmla="*/ 2029 h 10000"/>
                <a:gd name="connsiteX73" fmla="*/ 5365 w 10000"/>
                <a:gd name="connsiteY73" fmla="*/ 2718 h 10000"/>
                <a:gd name="connsiteX74" fmla="*/ 5421 w 10000"/>
                <a:gd name="connsiteY74" fmla="*/ 3016 h 10000"/>
                <a:gd name="connsiteX75" fmla="*/ 8123 w 10000"/>
                <a:gd name="connsiteY75" fmla="*/ 3343 h 10000"/>
                <a:gd name="connsiteX76" fmla="*/ 8135 w 10000"/>
                <a:gd name="connsiteY76" fmla="*/ 3343 h 10000"/>
                <a:gd name="connsiteX77" fmla="*/ 8443 w 10000"/>
                <a:gd name="connsiteY77" fmla="*/ 3322 h 10000"/>
                <a:gd name="connsiteX78" fmla="*/ 8443 w 10000"/>
                <a:gd name="connsiteY78" fmla="*/ 3343 h 10000"/>
                <a:gd name="connsiteX79" fmla="*/ 8548 w 10000"/>
                <a:gd name="connsiteY79" fmla="*/ 3621 h 10000"/>
                <a:gd name="connsiteX80" fmla="*/ 8548 w 10000"/>
                <a:gd name="connsiteY80" fmla="*/ 3621 h 10000"/>
                <a:gd name="connsiteX81" fmla="*/ 8473 w 10000"/>
                <a:gd name="connsiteY81" fmla="*/ 3736 h 10000"/>
                <a:gd name="connsiteX82" fmla="*/ 8533 w 10000"/>
                <a:gd name="connsiteY82" fmla="*/ 4124 h 10000"/>
                <a:gd name="connsiteX83" fmla="*/ 9000 w 10000"/>
                <a:gd name="connsiteY83" fmla="*/ 3897 h 10000"/>
                <a:gd name="connsiteX84" fmla="*/ 9264 w 10000"/>
                <a:gd name="connsiteY84" fmla="*/ 3457 h 10000"/>
                <a:gd name="connsiteX85" fmla="*/ 9661 w 10000"/>
                <a:gd name="connsiteY85" fmla="*/ 2857 h 10000"/>
                <a:gd name="connsiteX86" fmla="*/ 9705 w 10000"/>
                <a:gd name="connsiteY86" fmla="*/ 3231 h 10000"/>
                <a:gd name="connsiteX87" fmla="*/ 9809 w 10000"/>
                <a:gd name="connsiteY87" fmla="*/ 1707 h 10000"/>
                <a:gd name="connsiteX88" fmla="*/ 10000 w 10000"/>
                <a:gd name="connsiteY88" fmla="*/ 2556 h 10000"/>
                <a:gd name="connsiteX0" fmla="*/ 602 w 9809"/>
                <a:gd name="connsiteY0" fmla="*/ 10000 h 10000"/>
                <a:gd name="connsiteX1" fmla="*/ 721 w 9809"/>
                <a:gd name="connsiteY1" fmla="*/ 9817 h 10000"/>
                <a:gd name="connsiteX2" fmla="*/ 1452 w 9809"/>
                <a:gd name="connsiteY2" fmla="*/ 8614 h 10000"/>
                <a:gd name="connsiteX3" fmla="*/ 1408 w 9809"/>
                <a:gd name="connsiteY3" fmla="*/ 7952 h 10000"/>
                <a:gd name="connsiteX4" fmla="*/ 1305 w 9809"/>
                <a:gd name="connsiteY4" fmla="*/ 7970 h 10000"/>
                <a:gd name="connsiteX5" fmla="*/ 721 w 9809"/>
                <a:gd name="connsiteY5" fmla="*/ 8043 h 10000"/>
                <a:gd name="connsiteX6" fmla="*/ 0 w 9809"/>
                <a:gd name="connsiteY6" fmla="*/ 8159 h 10000"/>
                <a:gd name="connsiteX7" fmla="*/ 0 w 9809"/>
                <a:gd name="connsiteY7" fmla="*/ 8133 h 10000"/>
                <a:gd name="connsiteX8" fmla="*/ 0 w 9809"/>
                <a:gd name="connsiteY8" fmla="*/ 8133 h 10000"/>
                <a:gd name="connsiteX9" fmla="*/ 249 w 9809"/>
                <a:gd name="connsiteY9" fmla="*/ 6842 h 10000"/>
                <a:gd name="connsiteX10" fmla="*/ 249 w 9809"/>
                <a:gd name="connsiteY10" fmla="*/ 6842 h 10000"/>
                <a:gd name="connsiteX11" fmla="*/ 264 w 9809"/>
                <a:gd name="connsiteY11" fmla="*/ 6842 h 10000"/>
                <a:gd name="connsiteX12" fmla="*/ 835 w 9809"/>
                <a:gd name="connsiteY12" fmla="*/ 7466 h 10000"/>
                <a:gd name="connsiteX13" fmla="*/ 1245 w 9809"/>
                <a:gd name="connsiteY13" fmla="*/ 7490 h 10000"/>
                <a:gd name="connsiteX14" fmla="*/ 1394 w 9809"/>
                <a:gd name="connsiteY14" fmla="*/ 7235 h 10000"/>
                <a:gd name="connsiteX15" fmla="*/ 1394 w 9809"/>
                <a:gd name="connsiteY15" fmla="*/ 6588 h 10000"/>
                <a:gd name="connsiteX16" fmla="*/ 1436 w 9809"/>
                <a:gd name="connsiteY16" fmla="*/ 6269 h 10000"/>
                <a:gd name="connsiteX17" fmla="*/ 1436 w 9809"/>
                <a:gd name="connsiteY17" fmla="*/ 6244 h 10000"/>
                <a:gd name="connsiteX18" fmla="*/ 1452 w 9809"/>
                <a:gd name="connsiteY18" fmla="*/ 6244 h 10000"/>
                <a:gd name="connsiteX19" fmla="*/ 1715 w 9809"/>
                <a:gd name="connsiteY19" fmla="*/ 6473 h 10000"/>
                <a:gd name="connsiteX20" fmla="*/ 2065 w 9809"/>
                <a:gd name="connsiteY20" fmla="*/ 5850 h 10000"/>
                <a:gd name="connsiteX21" fmla="*/ 2187 w 9809"/>
                <a:gd name="connsiteY21" fmla="*/ 5511 h 10000"/>
                <a:gd name="connsiteX22" fmla="*/ 2198 w 9809"/>
                <a:gd name="connsiteY22" fmla="*/ 5462 h 10000"/>
                <a:gd name="connsiteX23" fmla="*/ 2215 w 9809"/>
                <a:gd name="connsiteY23" fmla="*/ 5415 h 10000"/>
                <a:gd name="connsiteX24" fmla="*/ 2227 w 9809"/>
                <a:gd name="connsiteY24" fmla="*/ 5415 h 10000"/>
                <a:gd name="connsiteX25" fmla="*/ 2227 w 9809"/>
                <a:gd name="connsiteY25" fmla="*/ 5415 h 10000"/>
                <a:gd name="connsiteX26" fmla="*/ 2653 w 9809"/>
                <a:gd name="connsiteY26" fmla="*/ 5782 h 10000"/>
                <a:gd name="connsiteX27" fmla="*/ 3137 w 9809"/>
                <a:gd name="connsiteY27" fmla="*/ 5532 h 10000"/>
                <a:gd name="connsiteX28" fmla="*/ 3432 w 9809"/>
                <a:gd name="connsiteY28" fmla="*/ 5188 h 10000"/>
                <a:gd name="connsiteX29" fmla="*/ 3798 w 9809"/>
                <a:gd name="connsiteY29" fmla="*/ 4773 h 10000"/>
                <a:gd name="connsiteX30" fmla="*/ 3944 w 9809"/>
                <a:gd name="connsiteY30" fmla="*/ 4306 h 10000"/>
                <a:gd name="connsiteX31" fmla="*/ 3944 w 9809"/>
                <a:gd name="connsiteY31" fmla="*/ 4287 h 10000"/>
                <a:gd name="connsiteX32" fmla="*/ 4179 w 9809"/>
                <a:gd name="connsiteY32" fmla="*/ 3985 h 10000"/>
                <a:gd name="connsiteX33" fmla="*/ 4193 w 9809"/>
                <a:gd name="connsiteY33" fmla="*/ 3985 h 10000"/>
                <a:gd name="connsiteX34" fmla="*/ 4690 w 9809"/>
                <a:gd name="connsiteY34" fmla="*/ 4011 h 10000"/>
                <a:gd name="connsiteX35" fmla="*/ 4485 w 9809"/>
                <a:gd name="connsiteY35" fmla="*/ 3414 h 10000"/>
                <a:gd name="connsiteX36" fmla="*/ 4193 w 9809"/>
                <a:gd name="connsiteY36" fmla="*/ 2674 h 10000"/>
                <a:gd name="connsiteX37" fmla="*/ 4032 w 9809"/>
                <a:gd name="connsiteY37" fmla="*/ 2602 h 10000"/>
                <a:gd name="connsiteX38" fmla="*/ 3811 w 9809"/>
                <a:gd name="connsiteY38" fmla="*/ 2513 h 10000"/>
                <a:gd name="connsiteX39" fmla="*/ 3798 w 9809"/>
                <a:gd name="connsiteY39" fmla="*/ 2513 h 10000"/>
                <a:gd name="connsiteX40" fmla="*/ 3432 w 9809"/>
                <a:gd name="connsiteY40" fmla="*/ 1865 h 10000"/>
                <a:gd name="connsiteX41" fmla="*/ 3432 w 9809"/>
                <a:gd name="connsiteY41" fmla="*/ 1865 h 10000"/>
                <a:gd name="connsiteX42" fmla="*/ 3446 w 9809"/>
                <a:gd name="connsiteY42" fmla="*/ 1293 h 10000"/>
                <a:gd name="connsiteX43" fmla="*/ 3137 w 9809"/>
                <a:gd name="connsiteY43" fmla="*/ 765 h 10000"/>
                <a:gd name="connsiteX44" fmla="*/ 2741 w 9809"/>
                <a:gd name="connsiteY44" fmla="*/ 70 h 10000"/>
                <a:gd name="connsiteX45" fmla="*/ 2725 w 9809"/>
                <a:gd name="connsiteY45" fmla="*/ 47 h 10000"/>
                <a:gd name="connsiteX46" fmla="*/ 2725 w 9809"/>
                <a:gd name="connsiteY46" fmla="*/ 47 h 10000"/>
                <a:gd name="connsiteX47" fmla="*/ 2725 w 9809"/>
                <a:gd name="connsiteY47" fmla="*/ 24 h 10000"/>
                <a:gd name="connsiteX48" fmla="*/ 2741 w 9809"/>
                <a:gd name="connsiteY48" fmla="*/ 24 h 10000"/>
                <a:gd name="connsiteX49" fmla="*/ 2758 w 9809"/>
                <a:gd name="connsiteY49" fmla="*/ 24 h 10000"/>
                <a:gd name="connsiteX50" fmla="*/ 2758 w 9809"/>
                <a:gd name="connsiteY50" fmla="*/ 0 h 10000"/>
                <a:gd name="connsiteX51" fmla="*/ 2771 w 9809"/>
                <a:gd name="connsiteY51" fmla="*/ 0 h 10000"/>
                <a:gd name="connsiteX52" fmla="*/ 2785 w 9809"/>
                <a:gd name="connsiteY52" fmla="*/ 24 h 10000"/>
                <a:gd name="connsiteX53" fmla="*/ 3563 w 9809"/>
                <a:gd name="connsiteY53" fmla="*/ 24 h 10000"/>
                <a:gd name="connsiteX54" fmla="*/ 3563 w 9809"/>
                <a:gd name="connsiteY54" fmla="*/ 24 h 10000"/>
                <a:gd name="connsiteX55" fmla="*/ 3577 w 9809"/>
                <a:gd name="connsiteY55" fmla="*/ 47 h 10000"/>
                <a:gd name="connsiteX56" fmla="*/ 3605 w 9809"/>
                <a:gd name="connsiteY56" fmla="*/ 97 h 10000"/>
                <a:gd name="connsiteX57" fmla="*/ 3844 w 9809"/>
                <a:gd name="connsiteY57" fmla="*/ 714 h 10000"/>
                <a:gd name="connsiteX58" fmla="*/ 3844 w 9809"/>
                <a:gd name="connsiteY58" fmla="*/ 714 h 10000"/>
                <a:gd name="connsiteX59" fmla="*/ 3857 w 9809"/>
                <a:gd name="connsiteY59" fmla="*/ 857 h 10000"/>
                <a:gd name="connsiteX60" fmla="*/ 3916 w 9809"/>
                <a:gd name="connsiteY60" fmla="*/ 1936 h 10000"/>
                <a:gd name="connsiteX61" fmla="*/ 3929 w 9809"/>
                <a:gd name="connsiteY61" fmla="*/ 2097 h 10000"/>
                <a:gd name="connsiteX62" fmla="*/ 4310 w 9809"/>
                <a:gd name="connsiteY62" fmla="*/ 2305 h 10000"/>
                <a:gd name="connsiteX63" fmla="*/ 4265 w 9809"/>
                <a:gd name="connsiteY63" fmla="*/ 831 h 10000"/>
                <a:gd name="connsiteX64" fmla="*/ 4265 w 9809"/>
                <a:gd name="connsiteY64" fmla="*/ 831 h 10000"/>
                <a:gd name="connsiteX65" fmla="*/ 4632 w 9809"/>
                <a:gd name="connsiteY65" fmla="*/ 714 h 10000"/>
                <a:gd name="connsiteX66" fmla="*/ 4647 w 9809"/>
                <a:gd name="connsiteY66" fmla="*/ 714 h 10000"/>
                <a:gd name="connsiteX67" fmla="*/ 4647 w 9809"/>
                <a:gd name="connsiteY67" fmla="*/ 741 h 10000"/>
                <a:gd name="connsiteX68" fmla="*/ 4602 w 9809"/>
                <a:gd name="connsiteY68" fmla="*/ 1384 h 10000"/>
                <a:gd name="connsiteX69" fmla="*/ 4838 w 9809"/>
                <a:gd name="connsiteY69" fmla="*/ 2076 h 10000"/>
                <a:gd name="connsiteX70" fmla="*/ 5055 w 9809"/>
                <a:gd name="connsiteY70" fmla="*/ 2049 h 10000"/>
                <a:gd name="connsiteX71" fmla="*/ 5290 w 9809"/>
                <a:gd name="connsiteY71" fmla="*/ 2007 h 10000"/>
                <a:gd name="connsiteX72" fmla="*/ 5305 w 9809"/>
                <a:gd name="connsiteY72" fmla="*/ 2029 h 10000"/>
                <a:gd name="connsiteX73" fmla="*/ 5365 w 9809"/>
                <a:gd name="connsiteY73" fmla="*/ 2718 h 10000"/>
                <a:gd name="connsiteX74" fmla="*/ 5421 w 9809"/>
                <a:gd name="connsiteY74" fmla="*/ 3016 h 10000"/>
                <a:gd name="connsiteX75" fmla="*/ 8123 w 9809"/>
                <a:gd name="connsiteY75" fmla="*/ 3343 h 10000"/>
                <a:gd name="connsiteX76" fmla="*/ 8135 w 9809"/>
                <a:gd name="connsiteY76" fmla="*/ 3343 h 10000"/>
                <a:gd name="connsiteX77" fmla="*/ 8443 w 9809"/>
                <a:gd name="connsiteY77" fmla="*/ 3322 h 10000"/>
                <a:gd name="connsiteX78" fmla="*/ 8443 w 9809"/>
                <a:gd name="connsiteY78" fmla="*/ 3343 h 10000"/>
                <a:gd name="connsiteX79" fmla="*/ 8548 w 9809"/>
                <a:gd name="connsiteY79" fmla="*/ 3621 h 10000"/>
                <a:gd name="connsiteX80" fmla="*/ 8548 w 9809"/>
                <a:gd name="connsiteY80" fmla="*/ 3621 h 10000"/>
                <a:gd name="connsiteX81" fmla="*/ 8473 w 9809"/>
                <a:gd name="connsiteY81" fmla="*/ 3736 h 10000"/>
                <a:gd name="connsiteX82" fmla="*/ 8533 w 9809"/>
                <a:gd name="connsiteY82" fmla="*/ 4124 h 10000"/>
                <a:gd name="connsiteX83" fmla="*/ 9000 w 9809"/>
                <a:gd name="connsiteY83" fmla="*/ 3897 h 10000"/>
                <a:gd name="connsiteX84" fmla="*/ 9264 w 9809"/>
                <a:gd name="connsiteY84" fmla="*/ 3457 h 10000"/>
                <a:gd name="connsiteX85" fmla="*/ 9661 w 9809"/>
                <a:gd name="connsiteY85" fmla="*/ 2857 h 10000"/>
                <a:gd name="connsiteX86" fmla="*/ 9705 w 9809"/>
                <a:gd name="connsiteY86" fmla="*/ 3231 h 10000"/>
                <a:gd name="connsiteX87" fmla="*/ 9809 w 9809"/>
                <a:gd name="connsiteY87" fmla="*/ 1707 h 10000"/>
                <a:gd name="connsiteX0" fmla="*/ 614 w 9894"/>
                <a:gd name="connsiteY0" fmla="*/ 10000 h 10000"/>
                <a:gd name="connsiteX1" fmla="*/ 735 w 9894"/>
                <a:gd name="connsiteY1" fmla="*/ 9817 h 10000"/>
                <a:gd name="connsiteX2" fmla="*/ 1480 w 9894"/>
                <a:gd name="connsiteY2" fmla="*/ 8614 h 10000"/>
                <a:gd name="connsiteX3" fmla="*/ 1435 w 9894"/>
                <a:gd name="connsiteY3" fmla="*/ 7952 h 10000"/>
                <a:gd name="connsiteX4" fmla="*/ 1330 w 9894"/>
                <a:gd name="connsiteY4" fmla="*/ 7970 h 10000"/>
                <a:gd name="connsiteX5" fmla="*/ 735 w 9894"/>
                <a:gd name="connsiteY5" fmla="*/ 8043 h 10000"/>
                <a:gd name="connsiteX6" fmla="*/ 0 w 9894"/>
                <a:gd name="connsiteY6" fmla="*/ 8159 h 10000"/>
                <a:gd name="connsiteX7" fmla="*/ 0 w 9894"/>
                <a:gd name="connsiteY7" fmla="*/ 8133 h 10000"/>
                <a:gd name="connsiteX8" fmla="*/ 0 w 9894"/>
                <a:gd name="connsiteY8" fmla="*/ 8133 h 10000"/>
                <a:gd name="connsiteX9" fmla="*/ 254 w 9894"/>
                <a:gd name="connsiteY9" fmla="*/ 6842 h 10000"/>
                <a:gd name="connsiteX10" fmla="*/ 254 w 9894"/>
                <a:gd name="connsiteY10" fmla="*/ 6842 h 10000"/>
                <a:gd name="connsiteX11" fmla="*/ 269 w 9894"/>
                <a:gd name="connsiteY11" fmla="*/ 6842 h 10000"/>
                <a:gd name="connsiteX12" fmla="*/ 851 w 9894"/>
                <a:gd name="connsiteY12" fmla="*/ 7466 h 10000"/>
                <a:gd name="connsiteX13" fmla="*/ 1269 w 9894"/>
                <a:gd name="connsiteY13" fmla="*/ 7490 h 10000"/>
                <a:gd name="connsiteX14" fmla="*/ 1421 w 9894"/>
                <a:gd name="connsiteY14" fmla="*/ 7235 h 10000"/>
                <a:gd name="connsiteX15" fmla="*/ 1421 w 9894"/>
                <a:gd name="connsiteY15" fmla="*/ 6588 h 10000"/>
                <a:gd name="connsiteX16" fmla="*/ 1464 w 9894"/>
                <a:gd name="connsiteY16" fmla="*/ 6269 h 10000"/>
                <a:gd name="connsiteX17" fmla="*/ 1464 w 9894"/>
                <a:gd name="connsiteY17" fmla="*/ 6244 h 10000"/>
                <a:gd name="connsiteX18" fmla="*/ 1480 w 9894"/>
                <a:gd name="connsiteY18" fmla="*/ 6244 h 10000"/>
                <a:gd name="connsiteX19" fmla="*/ 1748 w 9894"/>
                <a:gd name="connsiteY19" fmla="*/ 6473 h 10000"/>
                <a:gd name="connsiteX20" fmla="*/ 2105 w 9894"/>
                <a:gd name="connsiteY20" fmla="*/ 5850 h 10000"/>
                <a:gd name="connsiteX21" fmla="*/ 2230 w 9894"/>
                <a:gd name="connsiteY21" fmla="*/ 5511 h 10000"/>
                <a:gd name="connsiteX22" fmla="*/ 2241 w 9894"/>
                <a:gd name="connsiteY22" fmla="*/ 5462 h 10000"/>
                <a:gd name="connsiteX23" fmla="*/ 2258 w 9894"/>
                <a:gd name="connsiteY23" fmla="*/ 5415 h 10000"/>
                <a:gd name="connsiteX24" fmla="*/ 2270 w 9894"/>
                <a:gd name="connsiteY24" fmla="*/ 5415 h 10000"/>
                <a:gd name="connsiteX25" fmla="*/ 2270 w 9894"/>
                <a:gd name="connsiteY25" fmla="*/ 5415 h 10000"/>
                <a:gd name="connsiteX26" fmla="*/ 2705 w 9894"/>
                <a:gd name="connsiteY26" fmla="*/ 5782 h 10000"/>
                <a:gd name="connsiteX27" fmla="*/ 3198 w 9894"/>
                <a:gd name="connsiteY27" fmla="*/ 5532 h 10000"/>
                <a:gd name="connsiteX28" fmla="*/ 3499 w 9894"/>
                <a:gd name="connsiteY28" fmla="*/ 5188 h 10000"/>
                <a:gd name="connsiteX29" fmla="*/ 3872 w 9894"/>
                <a:gd name="connsiteY29" fmla="*/ 4773 h 10000"/>
                <a:gd name="connsiteX30" fmla="*/ 4021 w 9894"/>
                <a:gd name="connsiteY30" fmla="*/ 4306 h 10000"/>
                <a:gd name="connsiteX31" fmla="*/ 4021 w 9894"/>
                <a:gd name="connsiteY31" fmla="*/ 4287 h 10000"/>
                <a:gd name="connsiteX32" fmla="*/ 4260 w 9894"/>
                <a:gd name="connsiteY32" fmla="*/ 3985 h 10000"/>
                <a:gd name="connsiteX33" fmla="*/ 4275 w 9894"/>
                <a:gd name="connsiteY33" fmla="*/ 3985 h 10000"/>
                <a:gd name="connsiteX34" fmla="*/ 4781 w 9894"/>
                <a:gd name="connsiteY34" fmla="*/ 4011 h 10000"/>
                <a:gd name="connsiteX35" fmla="*/ 4572 w 9894"/>
                <a:gd name="connsiteY35" fmla="*/ 3414 h 10000"/>
                <a:gd name="connsiteX36" fmla="*/ 4275 w 9894"/>
                <a:gd name="connsiteY36" fmla="*/ 2674 h 10000"/>
                <a:gd name="connsiteX37" fmla="*/ 4111 w 9894"/>
                <a:gd name="connsiteY37" fmla="*/ 2602 h 10000"/>
                <a:gd name="connsiteX38" fmla="*/ 3885 w 9894"/>
                <a:gd name="connsiteY38" fmla="*/ 2513 h 10000"/>
                <a:gd name="connsiteX39" fmla="*/ 3872 w 9894"/>
                <a:gd name="connsiteY39" fmla="*/ 2513 h 10000"/>
                <a:gd name="connsiteX40" fmla="*/ 3499 w 9894"/>
                <a:gd name="connsiteY40" fmla="*/ 1865 h 10000"/>
                <a:gd name="connsiteX41" fmla="*/ 3499 w 9894"/>
                <a:gd name="connsiteY41" fmla="*/ 1865 h 10000"/>
                <a:gd name="connsiteX42" fmla="*/ 3513 w 9894"/>
                <a:gd name="connsiteY42" fmla="*/ 1293 h 10000"/>
                <a:gd name="connsiteX43" fmla="*/ 3198 w 9894"/>
                <a:gd name="connsiteY43" fmla="*/ 765 h 10000"/>
                <a:gd name="connsiteX44" fmla="*/ 2794 w 9894"/>
                <a:gd name="connsiteY44" fmla="*/ 70 h 10000"/>
                <a:gd name="connsiteX45" fmla="*/ 2778 w 9894"/>
                <a:gd name="connsiteY45" fmla="*/ 47 h 10000"/>
                <a:gd name="connsiteX46" fmla="*/ 2778 w 9894"/>
                <a:gd name="connsiteY46" fmla="*/ 47 h 10000"/>
                <a:gd name="connsiteX47" fmla="*/ 2778 w 9894"/>
                <a:gd name="connsiteY47" fmla="*/ 24 h 10000"/>
                <a:gd name="connsiteX48" fmla="*/ 2794 w 9894"/>
                <a:gd name="connsiteY48" fmla="*/ 24 h 10000"/>
                <a:gd name="connsiteX49" fmla="*/ 2812 w 9894"/>
                <a:gd name="connsiteY49" fmla="*/ 24 h 10000"/>
                <a:gd name="connsiteX50" fmla="*/ 2812 w 9894"/>
                <a:gd name="connsiteY50" fmla="*/ 0 h 10000"/>
                <a:gd name="connsiteX51" fmla="*/ 2825 w 9894"/>
                <a:gd name="connsiteY51" fmla="*/ 0 h 10000"/>
                <a:gd name="connsiteX52" fmla="*/ 2839 w 9894"/>
                <a:gd name="connsiteY52" fmla="*/ 24 h 10000"/>
                <a:gd name="connsiteX53" fmla="*/ 3632 w 9894"/>
                <a:gd name="connsiteY53" fmla="*/ 24 h 10000"/>
                <a:gd name="connsiteX54" fmla="*/ 3632 w 9894"/>
                <a:gd name="connsiteY54" fmla="*/ 24 h 10000"/>
                <a:gd name="connsiteX55" fmla="*/ 3647 w 9894"/>
                <a:gd name="connsiteY55" fmla="*/ 47 h 10000"/>
                <a:gd name="connsiteX56" fmla="*/ 3675 w 9894"/>
                <a:gd name="connsiteY56" fmla="*/ 97 h 10000"/>
                <a:gd name="connsiteX57" fmla="*/ 3919 w 9894"/>
                <a:gd name="connsiteY57" fmla="*/ 714 h 10000"/>
                <a:gd name="connsiteX58" fmla="*/ 3919 w 9894"/>
                <a:gd name="connsiteY58" fmla="*/ 714 h 10000"/>
                <a:gd name="connsiteX59" fmla="*/ 3932 w 9894"/>
                <a:gd name="connsiteY59" fmla="*/ 857 h 10000"/>
                <a:gd name="connsiteX60" fmla="*/ 3992 w 9894"/>
                <a:gd name="connsiteY60" fmla="*/ 1936 h 10000"/>
                <a:gd name="connsiteX61" fmla="*/ 4006 w 9894"/>
                <a:gd name="connsiteY61" fmla="*/ 2097 h 10000"/>
                <a:gd name="connsiteX62" fmla="*/ 4394 w 9894"/>
                <a:gd name="connsiteY62" fmla="*/ 2305 h 10000"/>
                <a:gd name="connsiteX63" fmla="*/ 4348 w 9894"/>
                <a:gd name="connsiteY63" fmla="*/ 831 h 10000"/>
                <a:gd name="connsiteX64" fmla="*/ 4348 w 9894"/>
                <a:gd name="connsiteY64" fmla="*/ 831 h 10000"/>
                <a:gd name="connsiteX65" fmla="*/ 4722 w 9894"/>
                <a:gd name="connsiteY65" fmla="*/ 714 h 10000"/>
                <a:gd name="connsiteX66" fmla="*/ 4737 w 9894"/>
                <a:gd name="connsiteY66" fmla="*/ 714 h 10000"/>
                <a:gd name="connsiteX67" fmla="*/ 4737 w 9894"/>
                <a:gd name="connsiteY67" fmla="*/ 741 h 10000"/>
                <a:gd name="connsiteX68" fmla="*/ 4692 w 9894"/>
                <a:gd name="connsiteY68" fmla="*/ 1384 h 10000"/>
                <a:gd name="connsiteX69" fmla="*/ 4932 w 9894"/>
                <a:gd name="connsiteY69" fmla="*/ 2076 h 10000"/>
                <a:gd name="connsiteX70" fmla="*/ 5153 w 9894"/>
                <a:gd name="connsiteY70" fmla="*/ 2049 h 10000"/>
                <a:gd name="connsiteX71" fmla="*/ 5393 w 9894"/>
                <a:gd name="connsiteY71" fmla="*/ 2007 h 10000"/>
                <a:gd name="connsiteX72" fmla="*/ 5408 w 9894"/>
                <a:gd name="connsiteY72" fmla="*/ 2029 h 10000"/>
                <a:gd name="connsiteX73" fmla="*/ 5469 w 9894"/>
                <a:gd name="connsiteY73" fmla="*/ 2718 h 10000"/>
                <a:gd name="connsiteX74" fmla="*/ 5527 w 9894"/>
                <a:gd name="connsiteY74" fmla="*/ 3016 h 10000"/>
                <a:gd name="connsiteX75" fmla="*/ 8281 w 9894"/>
                <a:gd name="connsiteY75" fmla="*/ 3343 h 10000"/>
                <a:gd name="connsiteX76" fmla="*/ 8293 w 9894"/>
                <a:gd name="connsiteY76" fmla="*/ 3343 h 10000"/>
                <a:gd name="connsiteX77" fmla="*/ 8607 w 9894"/>
                <a:gd name="connsiteY77" fmla="*/ 3322 h 10000"/>
                <a:gd name="connsiteX78" fmla="*/ 8607 w 9894"/>
                <a:gd name="connsiteY78" fmla="*/ 3343 h 10000"/>
                <a:gd name="connsiteX79" fmla="*/ 8714 w 9894"/>
                <a:gd name="connsiteY79" fmla="*/ 3621 h 10000"/>
                <a:gd name="connsiteX80" fmla="*/ 8714 w 9894"/>
                <a:gd name="connsiteY80" fmla="*/ 3621 h 10000"/>
                <a:gd name="connsiteX81" fmla="*/ 8638 w 9894"/>
                <a:gd name="connsiteY81" fmla="*/ 3736 h 10000"/>
                <a:gd name="connsiteX82" fmla="*/ 8699 w 9894"/>
                <a:gd name="connsiteY82" fmla="*/ 4124 h 10000"/>
                <a:gd name="connsiteX83" fmla="*/ 9175 w 9894"/>
                <a:gd name="connsiteY83" fmla="*/ 3897 h 10000"/>
                <a:gd name="connsiteX84" fmla="*/ 9444 w 9894"/>
                <a:gd name="connsiteY84" fmla="*/ 3457 h 10000"/>
                <a:gd name="connsiteX85" fmla="*/ 9849 w 9894"/>
                <a:gd name="connsiteY85" fmla="*/ 2857 h 10000"/>
                <a:gd name="connsiteX86" fmla="*/ 9894 w 9894"/>
                <a:gd name="connsiteY86" fmla="*/ 3231 h 10000"/>
                <a:gd name="connsiteX0" fmla="*/ 621 w 9955"/>
                <a:gd name="connsiteY0" fmla="*/ 10000 h 10000"/>
                <a:gd name="connsiteX1" fmla="*/ 743 w 9955"/>
                <a:gd name="connsiteY1" fmla="*/ 9817 h 10000"/>
                <a:gd name="connsiteX2" fmla="*/ 1496 w 9955"/>
                <a:gd name="connsiteY2" fmla="*/ 8614 h 10000"/>
                <a:gd name="connsiteX3" fmla="*/ 1450 w 9955"/>
                <a:gd name="connsiteY3" fmla="*/ 7952 h 10000"/>
                <a:gd name="connsiteX4" fmla="*/ 1344 w 9955"/>
                <a:gd name="connsiteY4" fmla="*/ 7970 h 10000"/>
                <a:gd name="connsiteX5" fmla="*/ 743 w 9955"/>
                <a:gd name="connsiteY5" fmla="*/ 8043 h 10000"/>
                <a:gd name="connsiteX6" fmla="*/ 0 w 9955"/>
                <a:gd name="connsiteY6" fmla="*/ 8159 h 10000"/>
                <a:gd name="connsiteX7" fmla="*/ 0 w 9955"/>
                <a:gd name="connsiteY7" fmla="*/ 8133 h 10000"/>
                <a:gd name="connsiteX8" fmla="*/ 0 w 9955"/>
                <a:gd name="connsiteY8" fmla="*/ 8133 h 10000"/>
                <a:gd name="connsiteX9" fmla="*/ 257 w 9955"/>
                <a:gd name="connsiteY9" fmla="*/ 6842 h 10000"/>
                <a:gd name="connsiteX10" fmla="*/ 257 w 9955"/>
                <a:gd name="connsiteY10" fmla="*/ 6842 h 10000"/>
                <a:gd name="connsiteX11" fmla="*/ 272 w 9955"/>
                <a:gd name="connsiteY11" fmla="*/ 6842 h 10000"/>
                <a:gd name="connsiteX12" fmla="*/ 860 w 9955"/>
                <a:gd name="connsiteY12" fmla="*/ 7466 h 10000"/>
                <a:gd name="connsiteX13" fmla="*/ 1283 w 9955"/>
                <a:gd name="connsiteY13" fmla="*/ 7490 h 10000"/>
                <a:gd name="connsiteX14" fmla="*/ 1436 w 9955"/>
                <a:gd name="connsiteY14" fmla="*/ 7235 h 10000"/>
                <a:gd name="connsiteX15" fmla="*/ 1436 w 9955"/>
                <a:gd name="connsiteY15" fmla="*/ 6588 h 10000"/>
                <a:gd name="connsiteX16" fmla="*/ 1480 w 9955"/>
                <a:gd name="connsiteY16" fmla="*/ 6269 h 10000"/>
                <a:gd name="connsiteX17" fmla="*/ 1480 w 9955"/>
                <a:gd name="connsiteY17" fmla="*/ 6244 h 10000"/>
                <a:gd name="connsiteX18" fmla="*/ 1496 w 9955"/>
                <a:gd name="connsiteY18" fmla="*/ 6244 h 10000"/>
                <a:gd name="connsiteX19" fmla="*/ 1767 w 9955"/>
                <a:gd name="connsiteY19" fmla="*/ 6473 h 10000"/>
                <a:gd name="connsiteX20" fmla="*/ 2128 w 9955"/>
                <a:gd name="connsiteY20" fmla="*/ 5850 h 10000"/>
                <a:gd name="connsiteX21" fmla="*/ 2254 w 9955"/>
                <a:gd name="connsiteY21" fmla="*/ 5511 h 10000"/>
                <a:gd name="connsiteX22" fmla="*/ 2265 w 9955"/>
                <a:gd name="connsiteY22" fmla="*/ 5462 h 10000"/>
                <a:gd name="connsiteX23" fmla="*/ 2282 w 9955"/>
                <a:gd name="connsiteY23" fmla="*/ 5415 h 10000"/>
                <a:gd name="connsiteX24" fmla="*/ 2294 w 9955"/>
                <a:gd name="connsiteY24" fmla="*/ 5415 h 10000"/>
                <a:gd name="connsiteX25" fmla="*/ 2294 w 9955"/>
                <a:gd name="connsiteY25" fmla="*/ 5415 h 10000"/>
                <a:gd name="connsiteX26" fmla="*/ 2734 w 9955"/>
                <a:gd name="connsiteY26" fmla="*/ 5782 h 10000"/>
                <a:gd name="connsiteX27" fmla="*/ 3232 w 9955"/>
                <a:gd name="connsiteY27" fmla="*/ 5532 h 10000"/>
                <a:gd name="connsiteX28" fmla="*/ 3536 w 9955"/>
                <a:gd name="connsiteY28" fmla="*/ 5188 h 10000"/>
                <a:gd name="connsiteX29" fmla="*/ 3913 w 9955"/>
                <a:gd name="connsiteY29" fmla="*/ 4773 h 10000"/>
                <a:gd name="connsiteX30" fmla="*/ 4064 w 9955"/>
                <a:gd name="connsiteY30" fmla="*/ 4306 h 10000"/>
                <a:gd name="connsiteX31" fmla="*/ 4064 w 9955"/>
                <a:gd name="connsiteY31" fmla="*/ 4287 h 10000"/>
                <a:gd name="connsiteX32" fmla="*/ 4306 w 9955"/>
                <a:gd name="connsiteY32" fmla="*/ 3985 h 10000"/>
                <a:gd name="connsiteX33" fmla="*/ 4321 w 9955"/>
                <a:gd name="connsiteY33" fmla="*/ 3985 h 10000"/>
                <a:gd name="connsiteX34" fmla="*/ 4832 w 9955"/>
                <a:gd name="connsiteY34" fmla="*/ 4011 h 10000"/>
                <a:gd name="connsiteX35" fmla="*/ 4621 w 9955"/>
                <a:gd name="connsiteY35" fmla="*/ 3414 h 10000"/>
                <a:gd name="connsiteX36" fmla="*/ 4321 w 9955"/>
                <a:gd name="connsiteY36" fmla="*/ 2674 h 10000"/>
                <a:gd name="connsiteX37" fmla="*/ 4155 w 9955"/>
                <a:gd name="connsiteY37" fmla="*/ 2602 h 10000"/>
                <a:gd name="connsiteX38" fmla="*/ 3927 w 9955"/>
                <a:gd name="connsiteY38" fmla="*/ 2513 h 10000"/>
                <a:gd name="connsiteX39" fmla="*/ 3913 w 9955"/>
                <a:gd name="connsiteY39" fmla="*/ 2513 h 10000"/>
                <a:gd name="connsiteX40" fmla="*/ 3536 w 9955"/>
                <a:gd name="connsiteY40" fmla="*/ 1865 h 10000"/>
                <a:gd name="connsiteX41" fmla="*/ 3536 w 9955"/>
                <a:gd name="connsiteY41" fmla="*/ 1865 h 10000"/>
                <a:gd name="connsiteX42" fmla="*/ 3551 w 9955"/>
                <a:gd name="connsiteY42" fmla="*/ 1293 h 10000"/>
                <a:gd name="connsiteX43" fmla="*/ 3232 w 9955"/>
                <a:gd name="connsiteY43" fmla="*/ 765 h 10000"/>
                <a:gd name="connsiteX44" fmla="*/ 2824 w 9955"/>
                <a:gd name="connsiteY44" fmla="*/ 70 h 10000"/>
                <a:gd name="connsiteX45" fmla="*/ 2808 w 9955"/>
                <a:gd name="connsiteY45" fmla="*/ 47 h 10000"/>
                <a:gd name="connsiteX46" fmla="*/ 2808 w 9955"/>
                <a:gd name="connsiteY46" fmla="*/ 47 h 10000"/>
                <a:gd name="connsiteX47" fmla="*/ 2808 w 9955"/>
                <a:gd name="connsiteY47" fmla="*/ 24 h 10000"/>
                <a:gd name="connsiteX48" fmla="*/ 2824 w 9955"/>
                <a:gd name="connsiteY48" fmla="*/ 24 h 10000"/>
                <a:gd name="connsiteX49" fmla="*/ 2842 w 9955"/>
                <a:gd name="connsiteY49" fmla="*/ 24 h 10000"/>
                <a:gd name="connsiteX50" fmla="*/ 2842 w 9955"/>
                <a:gd name="connsiteY50" fmla="*/ 0 h 10000"/>
                <a:gd name="connsiteX51" fmla="*/ 2855 w 9955"/>
                <a:gd name="connsiteY51" fmla="*/ 0 h 10000"/>
                <a:gd name="connsiteX52" fmla="*/ 2869 w 9955"/>
                <a:gd name="connsiteY52" fmla="*/ 24 h 10000"/>
                <a:gd name="connsiteX53" fmla="*/ 3671 w 9955"/>
                <a:gd name="connsiteY53" fmla="*/ 24 h 10000"/>
                <a:gd name="connsiteX54" fmla="*/ 3671 w 9955"/>
                <a:gd name="connsiteY54" fmla="*/ 24 h 10000"/>
                <a:gd name="connsiteX55" fmla="*/ 3686 w 9955"/>
                <a:gd name="connsiteY55" fmla="*/ 47 h 10000"/>
                <a:gd name="connsiteX56" fmla="*/ 3714 w 9955"/>
                <a:gd name="connsiteY56" fmla="*/ 97 h 10000"/>
                <a:gd name="connsiteX57" fmla="*/ 3961 w 9955"/>
                <a:gd name="connsiteY57" fmla="*/ 714 h 10000"/>
                <a:gd name="connsiteX58" fmla="*/ 3961 w 9955"/>
                <a:gd name="connsiteY58" fmla="*/ 714 h 10000"/>
                <a:gd name="connsiteX59" fmla="*/ 3974 w 9955"/>
                <a:gd name="connsiteY59" fmla="*/ 857 h 10000"/>
                <a:gd name="connsiteX60" fmla="*/ 4035 w 9955"/>
                <a:gd name="connsiteY60" fmla="*/ 1936 h 10000"/>
                <a:gd name="connsiteX61" fmla="*/ 4049 w 9955"/>
                <a:gd name="connsiteY61" fmla="*/ 2097 h 10000"/>
                <a:gd name="connsiteX62" fmla="*/ 4441 w 9955"/>
                <a:gd name="connsiteY62" fmla="*/ 2305 h 10000"/>
                <a:gd name="connsiteX63" fmla="*/ 4395 w 9955"/>
                <a:gd name="connsiteY63" fmla="*/ 831 h 10000"/>
                <a:gd name="connsiteX64" fmla="*/ 4395 w 9955"/>
                <a:gd name="connsiteY64" fmla="*/ 831 h 10000"/>
                <a:gd name="connsiteX65" fmla="*/ 4773 w 9955"/>
                <a:gd name="connsiteY65" fmla="*/ 714 h 10000"/>
                <a:gd name="connsiteX66" fmla="*/ 4788 w 9955"/>
                <a:gd name="connsiteY66" fmla="*/ 714 h 10000"/>
                <a:gd name="connsiteX67" fmla="*/ 4788 w 9955"/>
                <a:gd name="connsiteY67" fmla="*/ 741 h 10000"/>
                <a:gd name="connsiteX68" fmla="*/ 4742 w 9955"/>
                <a:gd name="connsiteY68" fmla="*/ 1384 h 10000"/>
                <a:gd name="connsiteX69" fmla="*/ 4985 w 9955"/>
                <a:gd name="connsiteY69" fmla="*/ 2076 h 10000"/>
                <a:gd name="connsiteX70" fmla="*/ 5208 w 9955"/>
                <a:gd name="connsiteY70" fmla="*/ 2049 h 10000"/>
                <a:gd name="connsiteX71" fmla="*/ 5451 w 9955"/>
                <a:gd name="connsiteY71" fmla="*/ 2007 h 10000"/>
                <a:gd name="connsiteX72" fmla="*/ 5466 w 9955"/>
                <a:gd name="connsiteY72" fmla="*/ 2029 h 10000"/>
                <a:gd name="connsiteX73" fmla="*/ 5528 w 9955"/>
                <a:gd name="connsiteY73" fmla="*/ 2718 h 10000"/>
                <a:gd name="connsiteX74" fmla="*/ 5586 w 9955"/>
                <a:gd name="connsiteY74" fmla="*/ 3016 h 10000"/>
                <a:gd name="connsiteX75" fmla="*/ 8370 w 9955"/>
                <a:gd name="connsiteY75" fmla="*/ 3343 h 10000"/>
                <a:gd name="connsiteX76" fmla="*/ 8382 w 9955"/>
                <a:gd name="connsiteY76" fmla="*/ 3343 h 10000"/>
                <a:gd name="connsiteX77" fmla="*/ 8699 w 9955"/>
                <a:gd name="connsiteY77" fmla="*/ 3322 h 10000"/>
                <a:gd name="connsiteX78" fmla="*/ 8699 w 9955"/>
                <a:gd name="connsiteY78" fmla="*/ 3343 h 10000"/>
                <a:gd name="connsiteX79" fmla="*/ 8807 w 9955"/>
                <a:gd name="connsiteY79" fmla="*/ 3621 h 10000"/>
                <a:gd name="connsiteX80" fmla="*/ 8807 w 9955"/>
                <a:gd name="connsiteY80" fmla="*/ 3621 h 10000"/>
                <a:gd name="connsiteX81" fmla="*/ 8731 w 9955"/>
                <a:gd name="connsiteY81" fmla="*/ 3736 h 10000"/>
                <a:gd name="connsiteX82" fmla="*/ 8792 w 9955"/>
                <a:gd name="connsiteY82" fmla="*/ 4124 h 10000"/>
                <a:gd name="connsiteX83" fmla="*/ 9273 w 9955"/>
                <a:gd name="connsiteY83" fmla="*/ 3897 h 10000"/>
                <a:gd name="connsiteX84" fmla="*/ 9545 w 9955"/>
                <a:gd name="connsiteY84" fmla="*/ 3457 h 10000"/>
                <a:gd name="connsiteX85" fmla="*/ 9955 w 9955"/>
                <a:gd name="connsiteY85" fmla="*/ 2857 h 10000"/>
                <a:gd name="connsiteX0" fmla="*/ 624 w 9588"/>
                <a:gd name="connsiteY0" fmla="*/ 10000 h 10000"/>
                <a:gd name="connsiteX1" fmla="*/ 746 w 9588"/>
                <a:gd name="connsiteY1" fmla="*/ 9817 h 10000"/>
                <a:gd name="connsiteX2" fmla="*/ 1503 w 9588"/>
                <a:gd name="connsiteY2" fmla="*/ 8614 h 10000"/>
                <a:gd name="connsiteX3" fmla="*/ 1457 w 9588"/>
                <a:gd name="connsiteY3" fmla="*/ 7952 h 10000"/>
                <a:gd name="connsiteX4" fmla="*/ 1350 w 9588"/>
                <a:gd name="connsiteY4" fmla="*/ 7970 h 10000"/>
                <a:gd name="connsiteX5" fmla="*/ 746 w 9588"/>
                <a:gd name="connsiteY5" fmla="*/ 8043 h 10000"/>
                <a:gd name="connsiteX6" fmla="*/ 0 w 9588"/>
                <a:gd name="connsiteY6" fmla="*/ 8159 h 10000"/>
                <a:gd name="connsiteX7" fmla="*/ 0 w 9588"/>
                <a:gd name="connsiteY7" fmla="*/ 8133 h 10000"/>
                <a:gd name="connsiteX8" fmla="*/ 0 w 9588"/>
                <a:gd name="connsiteY8" fmla="*/ 8133 h 10000"/>
                <a:gd name="connsiteX9" fmla="*/ 258 w 9588"/>
                <a:gd name="connsiteY9" fmla="*/ 6842 h 10000"/>
                <a:gd name="connsiteX10" fmla="*/ 258 w 9588"/>
                <a:gd name="connsiteY10" fmla="*/ 6842 h 10000"/>
                <a:gd name="connsiteX11" fmla="*/ 273 w 9588"/>
                <a:gd name="connsiteY11" fmla="*/ 6842 h 10000"/>
                <a:gd name="connsiteX12" fmla="*/ 864 w 9588"/>
                <a:gd name="connsiteY12" fmla="*/ 7466 h 10000"/>
                <a:gd name="connsiteX13" fmla="*/ 1289 w 9588"/>
                <a:gd name="connsiteY13" fmla="*/ 7490 h 10000"/>
                <a:gd name="connsiteX14" fmla="*/ 1442 w 9588"/>
                <a:gd name="connsiteY14" fmla="*/ 7235 h 10000"/>
                <a:gd name="connsiteX15" fmla="*/ 1442 w 9588"/>
                <a:gd name="connsiteY15" fmla="*/ 6588 h 10000"/>
                <a:gd name="connsiteX16" fmla="*/ 1487 w 9588"/>
                <a:gd name="connsiteY16" fmla="*/ 6269 h 10000"/>
                <a:gd name="connsiteX17" fmla="*/ 1487 w 9588"/>
                <a:gd name="connsiteY17" fmla="*/ 6244 h 10000"/>
                <a:gd name="connsiteX18" fmla="*/ 1503 w 9588"/>
                <a:gd name="connsiteY18" fmla="*/ 6244 h 10000"/>
                <a:gd name="connsiteX19" fmla="*/ 1775 w 9588"/>
                <a:gd name="connsiteY19" fmla="*/ 6473 h 10000"/>
                <a:gd name="connsiteX20" fmla="*/ 2138 w 9588"/>
                <a:gd name="connsiteY20" fmla="*/ 5850 h 10000"/>
                <a:gd name="connsiteX21" fmla="*/ 2264 w 9588"/>
                <a:gd name="connsiteY21" fmla="*/ 5511 h 10000"/>
                <a:gd name="connsiteX22" fmla="*/ 2275 w 9588"/>
                <a:gd name="connsiteY22" fmla="*/ 5462 h 10000"/>
                <a:gd name="connsiteX23" fmla="*/ 2292 w 9588"/>
                <a:gd name="connsiteY23" fmla="*/ 5415 h 10000"/>
                <a:gd name="connsiteX24" fmla="*/ 2304 w 9588"/>
                <a:gd name="connsiteY24" fmla="*/ 5415 h 10000"/>
                <a:gd name="connsiteX25" fmla="*/ 2304 w 9588"/>
                <a:gd name="connsiteY25" fmla="*/ 5415 h 10000"/>
                <a:gd name="connsiteX26" fmla="*/ 2746 w 9588"/>
                <a:gd name="connsiteY26" fmla="*/ 5782 h 10000"/>
                <a:gd name="connsiteX27" fmla="*/ 3247 w 9588"/>
                <a:gd name="connsiteY27" fmla="*/ 5532 h 10000"/>
                <a:gd name="connsiteX28" fmla="*/ 3552 w 9588"/>
                <a:gd name="connsiteY28" fmla="*/ 5188 h 10000"/>
                <a:gd name="connsiteX29" fmla="*/ 3931 w 9588"/>
                <a:gd name="connsiteY29" fmla="*/ 4773 h 10000"/>
                <a:gd name="connsiteX30" fmla="*/ 4082 w 9588"/>
                <a:gd name="connsiteY30" fmla="*/ 4306 h 10000"/>
                <a:gd name="connsiteX31" fmla="*/ 4082 w 9588"/>
                <a:gd name="connsiteY31" fmla="*/ 4287 h 10000"/>
                <a:gd name="connsiteX32" fmla="*/ 4325 w 9588"/>
                <a:gd name="connsiteY32" fmla="*/ 3985 h 10000"/>
                <a:gd name="connsiteX33" fmla="*/ 4341 w 9588"/>
                <a:gd name="connsiteY33" fmla="*/ 3985 h 10000"/>
                <a:gd name="connsiteX34" fmla="*/ 4854 w 9588"/>
                <a:gd name="connsiteY34" fmla="*/ 4011 h 10000"/>
                <a:gd name="connsiteX35" fmla="*/ 4642 w 9588"/>
                <a:gd name="connsiteY35" fmla="*/ 3414 h 10000"/>
                <a:gd name="connsiteX36" fmla="*/ 4341 w 9588"/>
                <a:gd name="connsiteY36" fmla="*/ 2674 h 10000"/>
                <a:gd name="connsiteX37" fmla="*/ 4174 w 9588"/>
                <a:gd name="connsiteY37" fmla="*/ 2602 h 10000"/>
                <a:gd name="connsiteX38" fmla="*/ 3945 w 9588"/>
                <a:gd name="connsiteY38" fmla="*/ 2513 h 10000"/>
                <a:gd name="connsiteX39" fmla="*/ 3931 w 9588"/>
                <a:gd name="connsiteY39" fmla="*/ 2513 h 10000"/>
                <a:gd name="connsiteX40" fmla="*/ 3552 w 9588"/>
                <a:gd name="connsiteY40" fmla="*/ 1865 h 10000"/>
                <a:gd name="connsiteX41" fmla="*/ 3552 w 9588"/>
                <a:gd name="connsiteY41" fmla="*/ 1865 h 10000"/>
                <a:gd name="connsiteX42" fmla="*/ 3567 w 9588"/>
                <a:gd name="connsiteY42" fmla="*/ 1293 h 10000"/>
                <a:gd name="connsiteX43" fmla="*/ 3247 w 9588"/>
                <a:gd name="connsiteY43" fmla="*/ 765 h 10000"/>
                <a:gd name="connsiteX44" fmla="*/ 2837 w 9588"/>
                <a:gd name="connsiteY44" fmla="*/ 70 h 10000"/>
                <a:gd name="connsiteX45" fmla="*/ 2821 w 9588"/>
                <a:gd name="connsiteY45" fmla="*/ 47 h 10000"/>
                <a:gd name="connsiteX46" fmla="*/ 2821 w 9588"/>
                <a:gd name="connsiteY46" fmla="*/ 47 h 10000"/>
                <a:gd name="connsiteX47" fmla="*/ 2821 w 9588"/>
                <a:gd name="connsiteY47" fmla="*/ 24 h 10000"/>
                <a:gd name="connsiteX48" fmla="*/ 2837 w 9588"/>
                <a:gd name="connsiteY48" fmla="*/ 24 h 10000"/>
                <a:gd name="connsiteX49" fmla="*/ 2855 w 9588"/>
                <a:gd name="connsiteY49" fmla="*/ 24 h 10000"/>
                <a:gd name="connsiteX50" fmla="*/ 2855 w 9588"/>
                <a:gd name="connsiteY50" fmla="*/ 0 h 10000"/>
                <a:gd name="connsiteX51" fmla="*/ 2868 w 9588"/>
                <a:gd name="connsiteY51" fmla="*/ 0 h 10000"/>
                <a:gd name="connsiteX52" fmla="*/ 2882 w 9588"/>
                <a:gd name="connsiteY52" fmla="*/ 24 h 10000"/>
                <a:gd name="connsiteX53" fmla="*/ 3688 w 9588"/>
                <a:gd name="connsiteY53" fmla="*/ 24 h 10000"/>
                <a:gd name="connsiteX54" fmla="*/ 3688 w 9588"/>
                <a:gd name="connsiteY54" fmla="*/ 24 h 10000"/>
                <a:gd name="connsiteX55" fmla="*/ 3703 w 9588"/>
                <a:gd name="connsiteY55" fmla="*/ 47 h 10000"/>
                <a:gd name="connsiteX56" fmla="*/ 3731 w 9588"/>
                <a:gd name="connsiteY56" fmla="*/ 97 h 10000"/>
                <a:gd name="connsiteX57" fmla="*/ 3979 w 9588"/>
                <a:gd name="connsiteY57" fmla="*/ 714 h 10000"/>
                <a:gd name="connsiteX58" fmla="*/ 3979 w 9588"/>
                <a:gd name="connsiteY58" fmla="*/ 714 h 10000"/>
                <a:gd name="connsiteX59" fmla="*/ 3992 w 9588"/>
                <a:gd name="connsiteY59" fmla="*/ 857 h 10000"/>
                <a:gd name="connsiteX60" fmla="*/ 4053 w 9588"/>
                <a:gd name="connsiteY60" fmla="*/ 1936 h 10000"/>
                <a:gd name="connsiteX61" fmla="*/ 4067 w 9588"/>
                <a:gd name="connsiteY61" fmla="*/ 2097 h 10000"/>
                <a:gd name="connsiteX62" fmla="*/ 4461 w 9588"/>
                <a:gd name="connsiteY62" fmla="*/ 2305 h 10000"/>
                <a:gd name="connsiteX63" fmla="*/ 4415 w 9588"/>
                <a:gd name="connsiteY63" fmla="*/ 831 h 10000"/>
                <a:gd name="connsiteX64" fmla="*/ 4415 w 9588"/>
                <a:gd name="connsiteY64" fmla="*/ 831 h 10000"/>
                <a:gd name="connsiteX65" fmla="*/ 4795 w 9588"/>
                <a:gd name="connsiteY65" fmla="*/ 714 h 10000"/>
                <a:gd name="connsiteX66" fmla="*/ 4810 w 9588"/>
                <a:gd name="connsiteY66" fmla="*/ 714 h 10000"/>
                <a:gd name="connsiteX67" fmla="*/ 4810 w 9588"/>
                <a:gd name="connsiteY67" fmla="*/ 741 h 10000"/>
                <a:gd name="connsiteX68" fmla="*/ 4763 w 9588"/>
                <a:gd name="connsiteY68" fmla="*/ 1384 h 10000"/>
                <a:gd name="connsiteX69" fmla="*/ 5008 w 9588"/>
                <a:gd name="connsiteY69" fmla="*/ 2076 h 10000"/>
                <a:gd name="connsiteX70" fmla="*/ 5232 w 9588"/>
                <a:gd name="connsiteY70" fmla="*/ 2049 h 10000"/>
                <a:gd name="connsiteX71" fmla="*/ 5476 w 9588"/>
                <a:gd name="connsiteY71" fmla="*/ 2007 h 10000"/>
                <a:gd name="connsiteX72" fmla="*/ 5491 w 9588"/>
                <a:gd name="connsiteY72" fmla="*/ 2029 h 10000"/>
                <a:gd name="connsiteX73" fmla="*/ 5553 w 9588"/>
                <a:gd name="connsiteY73" fmla="*/ 2718 h 10000"/>
                <a:gd name="connsiteX74" fmla="*/ 5611 w 9588"/>
                <a:gd name="connsiteY74" fmla="*/ 3016 h 10000"/>
                <a:gd name="connsiteX75" fmla="*/ 8408 w 9588"/>
                <a:gd name="connsiteY75" fmla="*/ 3343 h 10000"/>
                <a:gd name="connsiteX76" fmla="*/ 8420 w 9588"/>
                <a:gd name="connsiteY76" fmla="*/ 3343 h 10000"/>
                <a:gd name="connsiteX77" fmla="*/ 8738 w 9588"/>
                <a:gd name="connsiteY77" fmla="*/ 3322 h 10000"/>
                <a:gd name="connsiteX78" fmla="*/ 8738 w 9588"/>
                <a:gd name="connsiteY78" fmla="*/ 3343 h 10000"/>
                <a:gd name="connsiteX79" fmla="*/ 8847 w 9588"/>
                <a:gd name="connsiteY79" fmla="*/ 3621 h 10000"/>
                <a:gd name="connsiteX80" fmla="*/ 8847 w 9588"/>
                <a:gd name="connsiteY80" fmla="*/ 3621 h 10000"/>
                <a:gd name="connsiteX81" fmla="*/ 8770 w 9588"/>
                <a:gd name="connsiteY81" fmla="*/ 3736 h 10000"/>
                <a:gd name="connsiteX82" fmla="*/ 8832 w 9588"/>
                <a:gd name="connsiteY82" fmla="*/ 4124 h 10000"/>
                <a:gd name="connsiteX83" fmla="*/ 9315 w 9588"/>
                <a:gd name="connsiteY83" fmla="*/ 3897 h 10000"/>
                <a:gd name="connsiteX84" fmla="*/ 9588 w 9588"/>
                <a:gd name="connsiteY84" fmla="*/ 3457 h 10000"/>
                <a:gd name="connsiteX0" fmla="*/ 651 w 9715"/>
                <a:gd name="connsiteY0" fmla="*/ 10000 h 10000"/>
                <a:gd name="connsiteX1" fmla="*/ 778 w 9715"/>
                <a:gd name="connsiteY1" fmla="*/ 9817 h 10000"/>
                <a:gd name="connsiteX2" fmla="*/ 1568 w 9715"/>
                <a:gd name="connsiteY2" fmla="*/ 8614 h 10000"/>
                <a:gd name="connsiteX3" fmla="*/ 1520 w 9715"/>
                <a:gd name="connsiteY3" fmla="*/ 7952 h 10000"/>
                <a:gd name="connsiteX4" fmla="*/ 1408 w 9715"/>
                <a:gd name="connsiteY4" fmla="*/ 7970 h 10000"/>
                <a:gd name="connsiteX5" fmla="*/ 778 w 9715"/>
                <a:gd name="connsiteY5" fmla="*/ 8043 h 10000"/>
                <a:gd name="connsiteX6" fmla="*/ 0 w 9715"/>
                <a:gd name="connsiteY6" fmla="*/ 8159 h 10000"/>
                <a:gd name="connsiteX7" fmla="*/ 0 w 9715"/>
                <a:gd name="connsiteY7" fmla="*/ 8133 h 10000"/>
                <a:gd name="connsiteX8" fmla="*/ 0 w 9715"/>
                <a:gd name="connsiteY8" fmla="*/ 8133 h 10000"/>
                <a:gd name="connsiteX9" fmla="*/ 269 w 9715"/>
                <a:gd name="connsiteY9" fmla="*/ 6842 h 10000"/>
                <a:gd name="connsiteX10" fmla="*/ 269 w 9715"/>
                <a:gd name="connsiteY10" fmla="*/ 6842 h 10000"/>
                <a:gd name="connsiteX11" fmla="*/ 285 w 9715"/>
                <a:gd name="connsiteY11" fmla="*/ 6842 h 10000"/>
                <a:gd name="connsiteX12" fmla="*/ 901 w 9715"/>
                <a:gd name="connsiteY12" fmla="*/ 7466 h 10000"/>
                <a:gd name="connsiteX13" fmla="*/ 1344 w 9715"/>
                <a:gd name="connsiteY13" fmla="*/ 7490 h 10000"/>
                <a:gd name="connsiteX14" fmla="*/ 1504 w 9715"/>
                <a:gd name="connsiteY14" fmla="*/ 7235 h 10000"/>
                <a:gd name="connsiteX15" fmla="*/ 1504 w 9715"/>
                <a:gd name="connsiteY15" fmla="*/ 6588 h 10000"/>
                <a:gd name="connsiteX16" fmla="*/ 1551 w 9715"/>
                <a:gd name="connsiteY16" fmla="*/ 6269 h 10000"/>
                <a:gd name="connsiteX17" fmla="*/ 1551 w 9715"/>
                <a:gd name="connsiteY17" fmla="*/ 6244 h 10000"/>
                <a:gd name="connsiteX18" fmla="*/ 1568 w 9715"/>
                <a:gd name="connsiteY18" fmla="*/ 6244 h 10000"/>
                <a:gd name="connsiteX19" fmla="*/ 1851 w 9715"/>
                <a:gd name="connsiteY19" fmla="*/ 6473 h 10000"/>
                <a:gd name="connsiteX20" fmla="*/ 2230 w 9715"/>
                <a:gd name="connsiteY20" fmla="*/ 5850 h 10000"/>
                <a:gd name="connsiteX21" fmla="*/ 2361 w 9715"/>
                <a:gd name="connsiteY21" fmla="*/ 5511 h 10000"/>
                <a:gd name="connsiteX22" fmla="*/ 2373 w 9715"/>
                <a:gd name="connsiteY22" fmla="*/ 5462 h 10000"/>
                <a:gd name="connsiteX23" fmla="*/ 2390 w 9715"/>
                <a:gd name="connsiteY23" fmla="*/ 5415 h 10000"/>
                <a:gd name="connsiteX24" fmla="*/ 2403 w 9715"/>
                <a:gd name="connsiteY24" fmla="*/ 5415 h 10000"/>
                <a:gd name="connsiteX25" fmla="*/ 2403 w 9715"/>
                <a:gd name="connsiteY25" fmla="*/ 5415 h 10000"/>
                <a:gd name="connsiteX26" fmla="*/ 2864 w 9715"/>
                <a:gd name="connsiteY26" fmla="*/ 5782 h 10000"/>
                <a:gd name="connsiteX27" fmla="*/ 3387 w 9715"/>
                <a:gd name="connsiteY27" fmla="*/ 5532 h 10000"/>
                <a:gd name="connsiteX28" fmla="*/ 3705 w 9715"/>
                <a:gd name="connsiteY28" fmla="*/ 5188 h 10000"/>
                <a:gd name="connsiteX29" fmla="*/ 4100 w 9715"/>
                <a:gd name="connsiteY29" fmla="*/ 4773 h 10000"/>
                <a:gd name="connsiteX30" fmla="*/ 4257 w 9715"/>
                <a:gd name="connsiteY30" fmla="*/ 4306 h 10000"/>
                <a:gd name="connsiteX31" fmla="*/ 4257 w 9715"/>
                <a:gd name="connsiteY31" fmla="*/ 4287 h 10000"/>
                <a:gd name="connsiteX32" fmla="*/ 4511 w 9715"/>
                <a:gd name="connsiteY32" fmla="*/ 3985 h 10000"/>
                <a:gd name="connsiteX33" fmla="*/ 4528 w 9715"/>
                <a:gd name="connsiteY33" fmla="*/ 3985 h 10000"/>
                <a:gd name="connsiteX34" fmla="*/ 5063 w 9715"/>
                <a:gd name="connsiteY34" fmla="*/ 4011 h 10000"/>
                <a:gd name="connsiteX35" fmla="*/ 4841 w 9715"/>
                <a:gd name="connsiteY35" fmla="*/ 3414 h 10000"/>
                <a:gd name="connsiteX36" fmla="*/ 4528 w 9715"/>
                <a:gd name="connsiteY36" fmla="*/ 2674 h 10000"/>
                <a:gd name="connsiteX37" fmla="*/ 4353 w 9715"/>
                <a:gd name="connsiteY37" fmla="*/ 2602 h 10000"/>
                <a:gd name="connsiteX38" fmla="*/ 4115 w 9715"/>
                <a:gd name="connsiteY38" fmla="*/ 2513 h 10000"/>
                <a:gd name="connsiteX39" fmla="*/ 4100 w 9715"/>
                <a:gd name="connsiteY39" fmla="*/ 2513 h 10000"/>
                <a:gd name="connsiteX40" fmla="*/ 3705 w 9715"/>
                <a:gd name="connsiteY40" fmla="*/ 1865 h 10000"/>
                <a:gd name="connsiteX41" fmla="*/ 3705 w 9715"/>
                <a:gd name="connsiteY41" fmla="*/ 1865 h 10000"/>
                <a:gd name="connsiteX42" fmla="*/ 3720 w 9715"/>
                <a:gd name="connsiteY42" fmla="*/ 1293 h 10000"/>
                <a:gd name="connsiteX43" fmla="*/ 3387 w 9715"/>
                <a:gd name="connsiteY43" fmla="*/ 765 h 10000"/>
                <a:gd name="connsiteX44" fmla="*/ 2959 w 9715"/>
                <a:gd name="connsiteY44" fmla="*/ 70 h 10000"/>
                <a:gd name="connsiteX45" fmla="*/ 2942 w 9715"/>
                <a:gd name="connsiteY45" fmla="*/ 47 h 10000"/>
                <a:gd name="connsiteX46" fmla="*/ 2942 w 9715"/>
                <a:gd name="connsiteY46" fmla="*/ 47 h 10000"/>
                <a:gd name="connsiteX47" fmla="*/ 2942 w 9715"/>
                <a:gd name="connsiteY47" fmla="*/ 24 h 10000"/>
                <a:gd name="connsiteX48" fmla="*/ 2959 w 9715"/>
                <a:gd name="connsiteY48" fmla="*/ 24 h 10000"/>
                <a:gd name="connsiteX49" fmla="*/ 2978 w 9715"/>
                <a:gd name="connsiteY49" fmla="*/ 24 h 10000"/>
                <a:gd name="connsiteX50" fmla="*/ 2978 w 9715"/>
                <a:gd name="connsiteY50" fmla="*/ 0 h 10000"/>
                <a:gd name="connsiteX51" fmla="*/ 2991 w 9715"/>
                <a:gd name="connsiteY51" fmla="*/ 0 h 10000"/>
                <a:gd name="connsiteX52" fmla="*/ 3006 w 9715"/>
                <a:gd name="connsiteY52" fmla="*/ 24 h 10000"/>
                <a:gd name="connsiteX53" fmla="*/ 3846 w 9715"/>
                <a:gd name="connsiteY53" fmla="*/ 24 h 10000"/>
                <a:gd name="connsiteX54" fmla="*/ 3846 w 9715"/>
                <a:gd name="connsiteY54" fmla="*/ 24 h 10000"/>
                <a:gd name="connsiteX55" fmla="*/ 3862 w 9715"/>
                <a:gd name="connsiteY55" fmla="*/ 47 h 10000"/>
                <a:gd name="connsiteX56" fmla="*/ 3891 w 9715"/>
                <a:gd name="connsiteY56" fmla="*/ 97 h 10000"/>
                <a:gd name="connsiteX57" fmla="*/ 4150 w 9715"/>
                <a:gd name="connsiteY57" fmla="*/ 714 h 10000"/>
                <a:gd name="connsiteX58" fmla="*/ 4150 w 9715"/>
                <a:gd name="connsiteY58" fmla="*/ 714 h 10000"/>
                <a:gd name="connsiteX59" fmla="*/ 4164 w 9715"/>
                <a:gd name="connsiteY59" fmla="*/ 857 h 10000"/>
                <a:gd name="connsiteX60" fmla="*/ 4227 w 9715"/>
                <a:gd name="connsiteY60" fmla="*/ 1936 h 10000"/>
                <a:gd name="connsiteX61" fmla="*/ 4242 w 9715"/>
                <a:gd name="connsiteY61" fmla="*/ 2097 h 10000"/>
                <a:gd name="connsiteX62" fmla="*/ 4653 w 9715"/>
                <a:gd name="connsiteY62" fmla="*/ 2305 h 10000"/>
                <a:gd name="connsiteX63" fmla="*/ 4605 w 9715"/>
                <a:gd name="connsiteY63" fmla="*/ 831 h 10000"/>
                <a:gd name="connsiteX64" fmla="*/ 4605 w 9715"/>
                <a:gd name="connsiteY64" fmla="*/ 831 h 10000"/>
                <a:gd name="connsiteX65" fmla="*/ 5001 w 9715"/>
                <a:gd name="connsiteY65" fmla="*/ 714 h 10000"/>
                <a:gd name="connsiteX66" fmla="*/ 5017 w 9715"/>
                <a:gd name="connsiteY66" fmla="*/ 714 h 10000"/>
                <a:gd name="connsiteX67" fmla="*/ 5017 w 9715"/>
                <a:gd name="connsiteY67" fmla="*/ 741 h 10000"/>
                <a:gd name="connsiteX68" fmla="*/ 4968 w 9715"/>
                <a:gd name="connsiteY68" fmla="*/ 1384 h 10000"/>
                <a:gd name="connsiteX69" fmla="*/ 5223 w 9715"/>
                <a:gd name="connsiteY69" fmla="*/ 2076 h 10000"/>
                <a:gd name="connsiteX70" fmla="*/ 5457 w 9715"/>
                <a:gd name="connsiteY70" fmla="*/ 2049 h 10000"/>
                <a:gd name="connsiteX71" fmla="*/ 5711 w 9715"/>
                <a:gd name="connsiteY71" fmla="*/ 2007 h 10000"/>
                <a:gd name="connsiteX72" fmla="*/ 5727 w 9715"/>
                <a:gd name="connsiteY72" fmla="*/ 2029 h 10000"/>
                <a:gd name="connsiteX73" fmla="*/ 5792 w 9715"/>
                <a:gd name="connsiteY73" fmla="*/ 2718 h 10000"/>
                <a:gd name="connsiteX74" fmla="*/ 5852 w 9715"/>
                <a:gd name="connsiteY74" fmla="*/ 3016 h 10000"/>
                <a:gd name="connsiteX75" fmla="*/ 8769 w 9715"/>
                <a:gd name="connsiteY75" fmla="*/ 3343 h 10000"/>
                <a:gd name="connsiteX76" fmla="*/ 8782 w 9715"/>
                <a:gd name="connsiteY76" fmla="*/ 3343 h 10000"/>
                <a:gd name="connsiteX77" fmla="*/ 9113 w 9715"/>
                <a:gd name="connsiteY77" fmla="*/ 3322 h 10000"/>
                <a:gd name="connsiteX78" fmla="*/ 9113 w 9715"/>
                <a:gd name="connsiteY78" fmla="*/ 3343 h 10000"/>
                <a:gd name="connsiteX79" fmla="*/ 9227 w 9715"/>
                <a:gd name="connsiteY79" fmla="*/ 3621 h 10000"/>
                <a:gd name="connsiteX80" fmla="*/ 9227 w 9715"/>
                <a:gd name="connsiteY80" fmla="*/ 3621 h 10000"/>
                <a:gd name="connsiteX81" fmla="*/ 9147 w 9715"/>
                <a:gd name="connsiteY81" fmla="*/ 3736 h 10000"/>
                <a:gd name="connsiteX82" fmla="*/ 9212 w 9715"/>
                <a:gd name="connsiteY82" fmla="*/ 4124 h 10000"/>
                <a:gd name="connsiteX83" fmla="*/ 9715 w 9715"/>
                <a:gd name="connsiteY83" fmla="*/ 3897 h 10000"/>
                <a:gd name="connsiteX0" fmla="*/ 670 w 9498"/>
                <a:gd name="connsiteY0" fmla="*/ 10000 h 10000"/>
                <a:gd name="connsiteX1" fmla="*/ 801 w 9498"/>
                <a:gd name="connsiteY1" fmla="*/ 9817 h 10000"/>
                <a:gd name="connsiteX2" fmla="*/ 1614 w 9498"/>
                <a:gd name="connsiteY2" fmla="*/ 8614 h 10000"/>
                <a:gd name="connsiteX3" fmla="*/ 1565 w 9498"/>
                <a:gd name="connsiteY3" fmla="*/ 7952 h 10000"/>
                <a:gd name="connsiteX4" fmla="*/ 1449 w 9498"/>
                <a:gd name="connsiteY4" fmla="*/ 7970 h 10000"/>
                <a:gd name="connsiteX5" fmla="*/ 801 w 9498"/>
                <a:gd name="connsiteY5" fmla="*/ 8043 h 10000"/>
                <a:gd name="connsiteX6" fmla="*/ 0 w 9498"/>
                <a:gd name="connsiteY6" fmla="*/ 8159 h 10000"/>
                <a:gd name="connsiteX7" fmla="*/ 0 w 9498"/>
                <a:gd name="connsiteY7" fmla="*/ 8133 h 10000"/>
                <a:gd name="connsiteX8" fmla="*/ 0 w 9498"/>
                <a:gd name="connsiteY8" fmla="*/ 8133 h 10000"/>
                <a:gd name="connsiteX9" fmla="*/ 277 w 9498"/>
                <a:gd name="connsiteY9" fmla="*/ 6842 h 10000"/>
                <a:gd name="connsiteX10" fmla="*/ 277 w 9498"/>
                <a:gd name="connsiteY10" fmla="*/ 6842 h 10000"/>
                <a:gd name="connsiteX11" fmla="*/ 293 w 9498"/>
                <a:gd name="connsiteY11" fmla="*/ 6842 h 10000"/>
                <a:gd name="connsiteX12" fmla="*/ 927 w 9498"/>
                <a:gd name="connsiteY12" fmla="*/ 7466 h 10000"/>
                <a:gd name="connsiteX13" fmla="*/ 1383 w 9498"/>
                <a:gd name="connsiteY13" fmla="*/ 7490 h 10000"/>
                <a:gd name="connsiteX14" fmla="*/ 1548 w 9498"/>
                <a:gd name="connsiteY14" fmla="*/ 7235 h 10000"/>
                <a:gd name="connsiteX15" fmla="*/ 1548 w 9498"/>
                <a:gd name="connsiteY15" fmla="*/ 6588 h 10000"/>
                <a:gd name="connsiteX16" fmla="*/ 1597 w 9498"/>
                <a:gd name="connsiteY16" fmla="*/ 6269 h 10000"/>
                <a:gd name="connsiteX17" fmla="*/ 1597 w 9498"/>
                <a:gd name="connsiteY17" fmla="*/ 6244 h 10000"/>
                <a:gd name="connsiteX18" fmla="*/ 1614 w 9498"/>
                <a:gd name="connsiteY18" fmla="*/ 6244 h 10000"/>
                <a:gd name="connsiteX19" fmla="*/ 1905 w 9498"/>
                <a:gd name="connsiteY19" fmla="*/ 6473 h 10000"/>
                <a:gd name="connsiteX20" fmla="*/ 2295 w 9498"/>
                <a:gd name="connsiteY20" fmla="*/ 5850 h 10000"/>
                <a:gd name="connsiteX21" fmla="*/ 2430 w 9498"/>
                <a:gd name="connsiteY21" fmla="*/ 5511 h 10000"/>
                <a:gd name="connsiteX22" fmla="*/ 2443 w 9498"/>
                <a:gd name="connsiteY22" fmla="*/ 5462 h 10000"/>
                <a:gd name="connsiteX23" fmla="*/ 2460 w 9498"/>
                <a:gd name="connsiteY23" fmla="*/ 5415 h 10000"/>
                <a:gd name="connsiteX24" fmla="*/ 2473 w 9498"/>
                <a:gd name="connsiteY24" fmla="*/ 5415 h 10000"/>
                <a:gd name="connsiteX25" fmla="*/ 2473 w 9498"/>
                <a:gd name="connsiteY25" fmla="*/ 5415 h 10000"/>
                <a:gd name="connsiteX26" fmla="*/ 2948 w 9498"/>
                <a:gd name="connsiteY26" fmla="*/ 5782 h 10000"/>
                <a:gd name="connsiteX27" fmla="*/ 3486 w 9498"/>
                <a:gd name="connsiteY27" fmla="*/ 5532 h 10000"/>
                <a:gd name="connsiteX28" fmla="*/ 3814 w 9498"/>
                <a:gd name="connsiteY28" fmla="*/ 5188 h 10000"/>
                <a:gd name="connsiteX29" fmla="*/ 4220 w 9498"/>
                <a:gd name="connsiteY29" fmla="*/ 4773 h 10000"/>
                <a:gd name="connsiteX30" fmla="*/ 4382 w 9498"/>
                <a:gd name="connsiteY30" fmla="*/ 4306 h 10000"/>
                <a:gd name="connsiteX31" fmla="*/ 4382 w 9498"/>
                <a:gd name="connsiteY31" fmla="*/ 4287 h 10000"/>
                <a:gd name="connsiteX32" fmla="*/ 4643 w 9498"/>
                <a:gd name="connsiteY32" fmla="*/ 3985 h 10000"/>
                <a:gd name="connsiteX33" fmla="*/ 4661 w 9498"/>
                <a:gd name="connsiteY33" fmla="*/ 3985 h 10000"/>
                <a:gd name="connsiteX34" fmla="*/ 5212 w 9498"/>
                <a:gd name="connsiteY34" fmla="*/ 4011 h 10000"/>
                <a:gd name="connsiteX35" fmla="*/ 4983 w 9498"/>
                <a:gd name="connsiteY35" fmla="*/ 3414 h 10000"/>
                <a:gd name="connsiteX36" fmla="*/ 4661 w 9498"/>
                <a:gd name="connsiteY36" fmla="*/ 2674 h 10000"/>
                <a:gd name="connsiteX37" fmla="*/ 4481 w 9498"/>
                <a:gd name="connsiteY37" fmla="*/ 2602 h 10000"/>
                <a:gd name="connsiteX38" fmla="*/ 4236 w 9498"/>
                <a:gd name="connsiteY38" fmla="*/ 2513 h 10000"/>
                <a:gd name="connsiteX39" fmla="*/ 4220 w 9498"/>
                <a:gd name="connsiteY39" fmla="*/ 2513 h 10000"/>
                <a:gd name="connsiteX40" fmla="*/ 3814 w 9498"/>
                <a:gd name="connsiteY40" fmla="*/ 1865 h 10000"/>
                <a:gd name="connsiteX41" fmla="*/ 3814 w 9498"/>
                <a:gd name="connsiteY41" fmla="*/ 1865 h 10000"/>
                <a:gd name="connsiteX42" fmla="*/ 3829 w 9498"/>
                <a:gd name="connsiteY42" fmla="*/ 1293 h 10000"/>
                <a:gd name="connsiteX43" fmla="*/ 3486 w 9498"/>
                <a:gd name="connsiteY43" fmla="*/ 765 h 10000"/>
                <a:gd name="connsiteX44" fmla="*/ 3046 w 9498"/>
                <a:gd name="connsiteY44" fmla="*/ 70 h 10000"/>
                <a:gd name="connsiteX45" fmla="*/ 3028 w 9498"/>
                <a:gd name="connsiteY45" fmla="*/ 47 h 10000"/>
                <a:gd name="connsiteX46" fmla="*/ 3028 w 9498"/>
                <a:gd name="connsiteY46" fmla="*/ 47 h 10000"/>
                <a:gd name="connsiteX47" fmla="*/ 3028 w 9498"/>
                <a:gd name="connsiteY47" fmla="*/ 24 h 10000"/>
                <a:gd name="connsiteX48" fmla="*/ 3046 w 9498"/>
                <a:gd name="connsiteY48" fmla="*/ 24 h 10000"/>
                <a:gd name="connsiteX49" fmla="*/ 3065 w 9498"/>
                <a:gd name="connsiteY49" fmla="*/ 24 h 10000"/>
                <a:gd name="connsiteX50" fmla="*/ 3065 w 9498"/>
                <a:gd name="connsiteY50" fmla="*/ 0 h 10000"/>
                <a:gd name="connsiteX51" fmla="*/ 3079 w 9498"/>
                <a:gd name="connsiteY51" fmla="*/ 0 h 10000"/>
                <a:gd name="connsiteX52" fmla="*/ 3094 w 9498"/>
                <a:gd name="connsiteY52" fmla="*/ 24 h 10000"/>
                <a:gd name="connsiteX53" fmla="*/ 3959 w 9498"/>
                <a:gd name="connsiteY53" fmla="*/ 24 h 10000"/>
                <a:gd name="connsiteX54" fmla="*/ 3959 w 9498"/>
                <a:gd name="connsiteY54" fmla="*/ 24 h 10000"/>
                <a:gd name="connsiteX55" fmla="*/ 3975 w 9498"/>
                <a:gd name="connsiteY55" fmla="*/ 47 h 10000"/>
                <a:gd name="connsiteX56" fmla="*/ 4005 w 9498"/>
                <a:gd name="connsiteY56" fmla="*/ 97 h 10000"/>
                <a:gd name="connsiteX57" fmla="*/ 4272 w 9498"/>
                <a:gd name="connsiteY57" fmla="*/ 714 h 10000"/>
                <a:gd name="connsiteX58" fmla="*/ 4272 w 9498"/>
                <a:gd name="connsiteY58" fmla="*/ 714 h 10000"/>
                <a:gd name="connsiteX59" fmla="*/ 4286 w 9498"/>
                <a:gd name="connsiteY59" fmla="*/ 857 h 10000"/>
                <a:gd name="connsiteX60" fmla="*/ 4351 w 9498"/>
                <a:gd name="connsiteY60" fmla="*/ 1936 h 10000"/>
                <a:gd name="connsiteX61" fmla="*/ 4366 w 9498"/>
                <a:gd name="connsiteY61" fmla="*/ 2097 h 10000"/>
                <a:gd name="connsiteX62" fmla="*/ 4790 w 9498"/>
                <a:gd name="connsiteY62" fmla="*/ 2305 h 10000"/>
                <a:gd name="connsiteX63" fmla="*/ 4740 w 9498"/>
                <a:gd name="connsiteY63" fmla="*/ 831 h 10000"/>
                <a:gd name="connsiteX64" fmla="*/ 4740 w 9498"/>
                <a:gd name="connsiteY64" fmla="*/ 831 h 10000"/>
                <a:gd name="connsiteX65" fmla="*/ 5148 w 9498"/>
                <a:gd name="connsiteY65" fmla="*/ 714 h 10000"/>
                <a:gd name="connsiteX66" fmla="*/ 5164 w 9498"/>
                <a:gd name="connsiteY66" fmla="*/ 714 h 10000"/>
                <a:gd name="connsiteX67" fmla="*/ 5164 w 9498"/>
                <a:gd name="connsiteY67" fmla="*/ 741 h 10000"/>
                <a:gd name="connsiteX68" fmla="*/ 5114 w 9498"/>
                <a:gd name="connsiteY68" fmla="*/ 1384 h 10000"/>
                <a:gd name="connsiteX69" fmla="*/ 5376 w 9498"/>
                <a:gd name="connsiteY69" fmla="*/ 2076 h 10000"/>
                <a:gd name="connsiteX70" fmla="*/ 5617 w 9498"/>
                <a:gd name="connsiteY70" fmla="*/ 2049 h 10000"/>
                <a:gd name="connsiteX71" fmla="*/ 5879 w 9498"/>
                <a:gd name="connsiteY71" fmla="*/ 2007 h 10000"/>
                <a:gd name="connsiteX72" fmla="*/ 5895 w 9498"/>
                <a:gd name="connsiteY72" fmla="*/ 2029 h 10000"/>
                <a:gd name="connsiteX73" fmla="*/ 5962 w 9498"/>
                <a:gd name="connsiteY73" fmla="*/ 2718 h 10000"/>
                <a:gd name="connsiteX74" fmla="*/ 6024 w 9498"/>
                <a:gd name="connsiteY74" fmla="*/ 3016 h 10000"/>
                <a:gd name="connsiteX75" fmla="*/ 9026 w 9498"/>
                <a:gd name="connsiteY75" fmla="*/ 3343 h 10000"/>
                <a:gd name="connsiteX76" fmla="*/ 9040 w 9498"/>
                <a:gd name="connsiteY76" fmla="*/ 3343 h 10000"/>
                <a:gd name="connsiteX77" fmla="*/ 9380 w 9498"/>
                <a:gd name="connsiteY77" fmla="*/ 3322 h 10000"/>
                <a:gd name="connsiteX78" fmla="*/ 9380 w 9498"/>
                <a:gd name="connsiteY78" fmla="*/ 3343 h 10000"/>
                <a:gd name="connsiteX79" fmla="*/ 9498 w 9498"/>
                <a:gd name="connsiteY79" fmla="*/ 3621 h 10000"/>
                <a:gd name="connsiteX80" fmla="*/ 9498 w 9498"/>
                <a:gd name="connsiteY80" fmla="*/ 3621 h 10000"/>
                <a:gd name="connsiteX81" fmla="*/ 9415 w 9498"/>
                <a:gd name="connsiteY81" fmla="*/ 3736 h 10000"/>
                <a:gd name="connsiteX82" fmla="*/ 9482 w 9498"/>
                <a:gd name="connsiteY82" fmla="*/ 4124 h 10000"/>
                <a:gd name="connsiteX0" fmla="*/ 705 w 10000"/>
                <a:gd name="connsiteY0" fmla="*/ 10000 h 10000"/>
                <a:gd name="connsiteX1" fmla="*/ 843 w 10000"/>
                <a:gd name="connsiteY1" fmla="*/ 9817 h 10000"/>
                <a:gd name="connsiteX2" fmla="*/ 1699 w 10000"/>
                <a:gd name="connsiteY2" fmla="*/ 8614 h 10000"/>
                <a:gd name="connsiteX3" fmla="*/ 1648 w 10000"/>
                <a:gd name="connsiteY3" fmla="*/ 7952 h 10000"/>
                <a:gd name="connsiteX4" fmla="*/ 1526 w 10000"/>
                <a:gd name="connsiteY4" fmla="*/ 7970 h 10000"/>
                <a:gd name="connsiteX5" fmla="*/ 843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92 w 10000"/>
                <a:gd name="connsiteY9" fmla="*/ 6842 h 10000"/>
                <a:gd name="connsiteX10" fmla="*/ 292 w 10000"/>
                <a:gd name="connsiteY10" fmla="*/ 6842 h 10000"/>
                <a:gd name="connsiteX11" fmla="*/ 308 w 10000"/>
                <a:gd name="connsiteY11" fmla="*/ 6842 h 10000"/>
                <a:gd name="connsiteX12" fmla="*/ 976 w 10000"/>
                <a:gd name="connsiteY12" fmla="*/ 7466 h 10000"/>
                <a:gd name="connsiteX13" fmla="*/ 1456 w 10000"/>
                <a:gd name="connsiteY13" fmla="*/ 7490 h 10000"/>
                <a:gd name="connsiteX14" fmla="*/ 1630 w 10000"/>
                <a:gd name="connsiteY14" fmla="*/ 7235 h 10000"/>
                <a:gd name="connsiteX15" fmla="*/ 1630 w 10000"/>
                <a:gd name="connsiteY15" fmla="*/ 6588 h 10000"/>
                <a:gd name="connsiteX16" fmla="*/ 1681 w 10000"/>
                <a:gd name="connsiteY16" fmla="*/ 6269 h 10000"/>
                <a:gd name="connsiteX17" fmla="*/ 1681 w 10000"/>
                <a:gd name="connsiteY17" fmla="*/ 6244 h 10000"/>
                <a:gd name="connsiteX18" fmla="*/ 1699 w 10000"/>
                <a:gd name="connsiteY18" fmla="*/ 6244 h 10000"/>
                <a:gd name="connsiteX19" fmla="*/ 2006 w 10000"/>
                <a:gd name="connsiteY19" fmla="*/ 6473 h 10000"/>
                <a:gd name="connsiteX20" fmla="*/ 2416 w 10000"/>
                <a:gd name="connsiteY20" fmla="*/ 5850 h 10000"/>
                <a:gd name="connsiteX21" fmla="*/ 2558 w 10000"/>
                <a:gd name="connsiteY21" fmla="*/ 5511 h 10000"/>
                <a:gd name="connsiteX22" fmla="*/ 2572 w 10000"/>
                <a:gd name="connsiteY22" fmla="*/ 5462 h 10000"/>
                <a:gd name="connsiteX23" fmla="*/ 2590 w 10000"/>
                <a:gd name="connsiteY23" fmla="*/ 5415 h 10000"/>
                <a:gd name="connsiteX24" fmla="*/ 2604 w 10000"/>
                <a:gd name="connsiteY24" fmla="*/ 5415 h 10000"/>
                <a:gd name="connsiteX25" fmla="*/ 2604 w 10000"/>
                <a:gd name="connsiteY25" fmla="*/ 5415 h 10000"/>
                <a:gd name="connsiteX26" fmla="*/ 3104 w 10000"/>
                <a:gd name="connsiteY26" fmla="*/ 5782 h 10000"/>
                <a:gd name="connsiteX27" fmla="*/ 3670 w 10000"/>
                <a:gd name="connsiteY27" fmla="*/ 5532 h 10000"/>
                <a:gd name="connsiteX28" fmla="*/ 4016 w 10000"/>
                <a:gd name="connsiteY28" fmla="*/ 5188 h 10000"/>
                <a:gd name="connsiteX29" fmla="*/ 4443 w 10000"/>
                <a:gd name="connsiteY29" fmla="*/ 4773 h 10000"/>
                <a:gd name="connsiteX30" fmla="*/ 4614 w 10000"/>
                <a:gd name="connsiteY30" fmla="*/ 4306 h 10000"/>
                <a:gd name="connsiteX31" fmla="*/ 4614 w 10000"/>
                <a:gd name="connsiteY31" fmla="*/ 4287 h 10000"/>
                <a:gd name="connsiteX32" fmla="*/ 4888 w 10000"/>
                <a:gd name="connsiteY32" fmla="*/ 3985 h 10000"/>
                <a:gd name="connsiteX33" fmla="*/ 4907 w 10000"/>
                <a:gd name="connsiteY33" fmla="*/ 3985 h 10000"/>
                <a:gd name="connsiteX34" fmla="*/ 5487 w 10000"/>
                <a:gd name="connsiteY34" fmla="*/ 4011 h 10000"/>
                <a:gd name="connsiteX35" fmla="*/ 5246 w 10000"/>
                <a:gd name="connsiteY35" fmla="*/ 3414 h 10000"/>
                <a:gd name="connsiteX36" fmla="*/ 4907 w 10000"/>
                <a:gd name="connsiteY36" fmla="*/ 2674 h 10000"/>
                <a:gd name="connsiteX37" fmla="*/ 4718 w 10000"/>
                <a:gd name="connsiteY37" fmla="*/ 2602 h 10000"/>
                <a:gd name="connsiteX38" fmla="*/ 4460 w 10000"/>
                <a:gd name="connsiteY38" fmla="*/ 2513 h 10000"/>
                <a:gd name="connsiteX39" fmla="*/ 4443 w 10000"/>
                <a:gd name="connsiteY39" fmla="*/ 2513 h 10000"/>
                <a:gd name="connsiteX40" fmla="*/ 4016 w 10000"/>
                <a:gd name="connsiteY40" fmla="*/ 1865 h 10000"/>
                <a:gd name="connsiteX41" fmla="*/ 4016 w 10000"/>
                <a:gd name="connsiteY41" fmla="*/ 1865 h 10000"/>
                <a:gd name="connsiteX42" fmla="*/ 4031 w 10000"/>
                <a:gd name="connsiteY42" fmla="*/ 1293 h 10000"/>
                <a:gd name="connsiteX43" fmla="*/ 3670 w 10000"/>
                <a:gd name="connsiteY43" fmla="*/ 765 h 10000"/>
                <a:gd name="connsiteX44" fmla="*/ 3207 w 10000"/>
                <a:gd name="connsiteY44" fmla="*/ 70 h 10000"/>
                <a:gd name="connsiteX45" fmla="*/ 3188 w 10000"/>
                <a:gd name="connsiteY45" fmla="*/ 47 h 10000"/>
                <a:gd name="connsiteX46" fmla="*/ 3188 w 10000"/>
                <a:gd name="connsiteY46" fmla="*/ 47 h 10000"/>
                <a:gd name="connsiteX47" fmla="*/ 3188 w 10000"/>
                <a:gd name="connsiteY47" fmla="*/ 24 h 10000"/>
                <a:gd name="connsiteX48" fmla="*/ 3207 w 10000"/>
                <a:gd name="connsiteY48" fmla="*/ 24 h 10000"/>
                <a:gd name="connsiteX49" fmla="*/ 3227 w 10000"/>
                <a:gd name="connsiteY49" fmla="*/ 24 h 10000"/>
                <a:gd name="connsiteX50" fmla="*/ 3227 w 10000"/>
                <a:gd name="connsiteY50" fmla="*/ 0 h 10000"/>
                <a:gd name="connsiteX51" fmla="*/ 3242 w 10000"/>
                <a:gd name="connsiteY51" fmla="*/ 0 h 10000"/>
                <a:gd name="connsiteX52" fmla="*/ 3258 w 10000"/>
                <a:gd name="connsiteY52" fmla="*/ 24 h 10000"/>
                <a:gd name="connsiteX53" fmla="*/ 4168 w 10000"/>
                <a:gd name="connsiteY53" fmla="*/ 24 h 10000"/>
                <a:gd name="connsiteX54" fmla="*/ 4168 w 10000"/>
                <a:gd name="connsiteY54" fmla="*/ 24 h 10000"/>
                <a:gd name="connsiteX55" fmla="*/ 4185 w 10000"/>
                <a:gd name="connsiteY55" fmla="*/ 47 h 10000"/>
                <a:gd name="connsiteX56" fmla="*/ 4217 w 10000"/>
                <a:gd name="connsiteY56" fmla="*/ 97 h 10000"/>
                <a:gd name="connsiteX57" fmla="*/ 4498 w 10000"/>
                <a:gd name="connsiteY57" fmla="*/ 714 h 10000"/>
                <a:gd name="connsiteX58" fmla="*/ 4498 w 10000"/>
                <a:gd name="connsiteY58" fmla="*/ 714 h 10000"/>
                <a:gd name="connsiteX59" fmla="*/ 4513 w 10000"/>
                <a:gd name="connsiteY59" fmla="*/ 857 h 10000"/>
                <a:gd name="connsiteX60" fmla="*/ 4581 w 10000"/>
                <a:gd name="connsiteY60" fmla="*/ 1936 h 10000"/>
                <a:gd name="connsiteX61" fmla="*/ 4597 w 10000"/>
                <a:gd name="connsiteY61" fmla="*/ 2097 h 10000"/>
                <a:gd name="connsiteX62" fmla="*/ 5043 w 10000"/>
                <a:gd name="connsiteY62" fmla="*/ 2305 h 10000"/>
                <a:gd name="connsiteX63" fmla="*/ 4991 w 10000"/>
                <a:gd name="connsiteY63" fmla="*/ 831 h 10000"/>
                <a:gd name="connsiteX64" fmla="*/ 4991 w 10000"/>
                <a:gd name="connsiteY64" fmla="*/ 831 h 10000"/>
                <a:gd name="connsiteX65" fmla="*/ 5420 w 10000"/>
                <a:gd name="connsiteY65" fmla="*/ 714 h 10000"/>
                <a:gd name="connsiteX66" fmla="*/ 5437 w 10000"/>
                <a:gd name="connsiteY66" fmla="*/ 714 h 10000"/>
                <a:gd name="connsiteX67" fmla="*/ 5437 w 10000"/>
                <a:gd name="connsiteY67" fmla="*/ 741 h 10000"/>
                <a:gd name="connsiteX68" fmla="*/ 5384 w 10000"/>
                <a:gd name="connsiteY68" fmla="*/ 1384 h 10000"/>
                <a:gd name="connsiteX69" fmla="*/ 5660 w 10000"/>
                <a:gd name="connsiteY69" fmla="*/ 2076 h 10000"/>
                <a:gd name="connsiteX70" fmla="*/ 5914 w 10000"/>
                <a:gd name="connsiteY70" fmla="*/ 2049 h 10000"/>
                <a:gd name="connsiteX71" fmla="*/ 6190 w 10000"/>
                <a:gd name="connsiteY71" fmla="*/ 2007 h 10000"/>
                <a:gd name="connsiteX72" fmla="*/ 6207 w 10000"/>
                <a:gd name="connsiteY72" fmla="*/ 2029 h 10000"/>
                <a:gd name="connsiteX73" fmla="*/ 6277 w 10000"/>
                <a:gd name="connsiteY73" fmla="*/ 2718 h 10000"/>
                <a:gd name="connsiteX74" fmla="*/ 6342 w 10000"/>
                <a:gd name="connsiteY74" fmla="*/ 3016 h 10000"/>
                <a:gd name="connsiteX75" fmla="*/ 9503 w 10000"/>
                <a:gd name="connsiteY75" fmla="*/ 3343 h 10000"/>
                <a:gd name="connsiteX76" fmla="*/ 9518 w 10000"/>
                <a:gd name="connsiteY76" fmla="*/ 3343 h 10000"/>
                <a:gd name="connsiteX77" fmla="*/ 9876 w 10000"/>
                <a:gd name="connsiteY77" fmla="*/ 3322 h 10000"/>
                <a:gd name="connsiteX78" fmla="*/ 9876 w 10000"/>
                <a:gd name="connsiteY78" fmla="*/ 3343 h 10000"/>
                <a:gd name="connsiteX79" fmla="*/ 10000 w 10000"/>
                <a:gd name="connsiteY79" fmla="*/ 3621 h 10000"/>
                <a:gd name="connsiteX80" fmla="*/ 10000 w 10000"/>
                <a:gd name="connsiteY80" fmla="*/ 3621 h 10000"/>
                <a:gd name="connsiteX81" fmla="*/ 9913 w 10000"/>
                <a:gd name="connsiteY81" fmla="*/ 3736 h 10000"/>
                <a:gd name="connsiteX0" fmla="*/ 705 w 10000"/>
                <a:gd name="connsiteY0" fmla="*/ 10000 h 10000"/>
                <a:gd name="connsiteX1" fmla="*/ 843 w 10000"/>
                <a:gd name="connsiteY1" fmla="*/ 9817 h 10000"/>
                <a:gd name="connsiteX2" fmla="*/ 1699 w 10000"/>
                <a:gd name="connsiteY2" fmla="*/ 8614 h 10000"/>
                <a:gd name="connsiteX3" fmla="*/ 1648 w 10000"/>
                <a:gd name="connsiteY3" fmla="*/ 7952 h 10000"/>
                <a:gd name="connsiteX4" fmla="*/ 1526 w 10000"/>
                <a:gd name="connsiteY4" fmla="*/ 7970 h 10000"/>
                <a:gd name="connsiteX5" fmla="*/ 843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92 w 10000"/>
                <a:gd name="connsiteY9" fmla="*/ 6842 h 10000"/>
                <a:gd name="connsiteX10" fmla="*/ 292 w 10000"/>
                <a:gd name="connsiteY10" fmla="*/ 6842 h 10000"/>
                <a:gd name="connsiteX11" fmla="*/ 308 w 10000"/>
                <a:gd name="connsiteY11" fmla="*/ 6842 h 10000"/>
                <a:gd name="connsiteX12" fmla="*/ 976 w 10000"/>
                <a:gd name="connsiteY12" fmla="*/ 7466 h 10000"/>
                <a:gd name="connsiteX13" fmla="*/ 1456 w 10000"/>
                <a:gd name="connsiteY13" fmla="*/ 7490 h 10000"/>
                <a:gd name="connsiteX14" fmla="*/ 1630 w 10000"/>
                <a:gd name="connsiteY14" fmla="*/ 7235 h 10000"/>
                <a:gd name="connsiteX15" fmla="*/ 1630 w 10000"/>
                <a:gd name="connsiteY15" fmla="*/ 6588 h 10000"/>
                <a:gd name="connsiteX16" fmla="*/ 1681 w 10000"/>
                <a:gd name="connsiteY16" fmla="*/ 6269 h 10000"/>
                <a:gd name="connsiteX17" fmla="*/ 1681 w 10000"/>
                <a:gd name="connsiteY17" fmla="*/ 6244 h 10000"/>
                <a:gd name="connsiteX18" fmla="*/ 1699 w 10000"/>
                <a:gd name="connsiteY18" fmla="*/ 6244 h 10000"/>
                <a:gd name="connsiteX19" fmla="*/ 2006 w 10000"/>
                <a:gd name="connsiteY19" fmla="*/ 6473 h 10000"/>
                <a:gd name="connsiteX20" fmla="*/ 2416 w 10000"/>
                <a:gd name="connsiteY20" fmla="*/ 5850 h 10000"/>
                <a:gd name="connsiteX21" fmla="*/ 2558 w 10000"/>
                <a:gd name="connsiteY21" fmla="*/ 5511 h 10000"/>
                <a:gd name="connsiteX22" fmla="*/ 2572 w 10000"/>
                <a:gd name="connsiteY22" fmla="*/ 5462 h 10000"/>
                <a:gd name="connsiteX23" fmla="*/ 2590 w 10000"/>
                <a:gd name="connsiteY23" fmla="*/ 5415 h 10000"/>
                <a:gd name="connsiteX24" fmla="*/ 2604 w 10000"/>
                <a:gd name="connsiteY24" fmla="*/ 5415 h 10000"/>
                <a:gd name="connsiteX25" fmla="*/ 2604 w 10000"/>
                <a:gd name="connsiteY25" fmla="*/ 5415 h 10000"/>
                <a:gd name="connsiteX26" fmla="*/ 3104 w 10000"/>
                <a:gd name="connsiteY26" fmla="*/ 5782 h 10000"/>
                <a:gd name="connsiteX27" fmla="*/ 3670 w 10000"/>
                <a:gd name="connsiteY27" fmla="*/ 5532 h 10000"/>
                <a:gd name="connsiteX28" fmla="*/ 4016 w 10000"/>
                <a:gd name="connsiteY28" fmla="*/ 5188 h 10000"/>
                <a:gd name="connsiteX29" fmla="*/ 4443 w 10000"/>
                <a:gd name="connsiteY29" fmla="*/ 4773 h 10000"/>
                <a:gd name="connsiteX30" fmla="*/ 4614 w 10000"/>
                <a:gd name="connsiteY30" fmla="*/ 4306 h 10000"/>
                <a:gd name="connsiteX31" fmla="*/ 4614 w 10000"/>
                <a:gd name="connsiteY31" fmla="*/ 4287 h 10000"/>
                <a:gd name="connsiteX32" fmla="*/ 4888 w 10000"/>
                <a:gd name="connsiteY32" fmla="*/ 3985 h 10000"/>
                <a:gd name="connsiteX33" fmla="*/ 4907 w 10000"/>
                <a:gd name="connsiteY33" fmla="*/ 3985 h 10000"/>
                <a:gd name="connsiteX34" fmla="*/ 5487 w 10000"/>
                <a:gd name="connsiteY34" fmla="*/ 4011 h 10000"/>
                <a:gd name="connsiteX35" fmla="*/ 5246 w 10000"/>
                <a:gd name="connsiteY35" fmla="*/ 3414 h 10000"/>
                <a:gd name="connsiteX36" fmla="*/ 4907 w 10000"/>
                <a:gd name="connsiteY36" fmla="*/ 2674 h 10000"/>
                <a:gd name="connsiteX37" fmla="*/ 4718 w 10000"/>
                <a:gd name="connsiteY37" fmla="*/ 2602 h 10000"/>
                <a:gd name="connsiteX38" fmla="*/ 4460 w 10000"/>
                <a:gd name="connsiteY38" fmla="*/ 2513 h 10000"/>
                <a:gd name="connsiteX39" fmla="*/ 4443 w 10000"/>
                <a:gd name="connsiteY39" fmla="*/ 2513 h 10000"/>
                <a:gd name="connsiteX40" fmla="*/ 4016 w 10000"/>
                <a:gd name="connsiteY40" fmla="*/ 1865 h 10000"/>
                <a:gd name="connsiteX41" fmla="*/ 4016 w 10000"/>
                <a:gd name="connsiteY41" fmla="*/ 1865 h 10000"/>
                <a:gd name="connsiteX42" fmla="*/ 4031 w 10000"/>
                <a:gd name="connsiteY42" fmla="*/ 1293 h 10000"/>
                <a:gd name="connsiteX43" fmla="*/ 3670 w 10000"/>
                <a:gd name="connsiteY43" fmla="*/ 765 h 10000"/>
                <a:gd name="connsiteX44" fmla="*/ 3207 w 10000"/>
                <a:gd name="connsiteY44" fmla="*/ 70 h 10000"/>
                <a:gd name="connsiteX45" fmla="*/ 3188 w 10000"/>
                <a:gd name="connsiteY45" fmla="*/ 47 h 10000"/>
                <a:gd name="connsiteX46" fmla="*/ 3188 w 10000"/>
                <a:gd name="connsiteY46" fmla="*/ 47 h 10000"/>
                <a:gd name="connsiteX47" fmla="*/ 3188 w 10000"/>
                <a:gd name="connsiteY47" fmla="*/ 24 h 10000"/>
                <a:gd name="connsiteX48" fmla="*/ 3207 w 10000"/>
                <a:gd name="connsiteY48" fmla="*/ 24 h 10000"/>
                <a:gd name="connsiteX49" fmla="*/ 3227 w 10000"/>
                <a:gd name="connsiteY49" fmla="*/ 24 h 10000"/>
                <a:gd name="connsiteX50" fmla="*/ 3227 w 10000"/>
                <a:gd name="connsiteY50" fmla="*/ 0 h 10000"/>
                <a:gd name="connsiteX51" fmla="*/ 3242 w 10000"/>
                <a:gd name="connsiteY51" fmla="*/ 0 h 10000"/>
                <a:gd name="connsiteX52" fmla="*/ 3258 w 10000"/>
                <a:gd name="connsiteY52" fmla="*/ 24 h 10000"/>
                <a:gd name="connsiteX53" fmla="*/ 4168 w 10000"/>
                <a:gd name="connsiteY53" fmla="*/ 24 h 10000"/>
                <a:gd name="connsiteX54" fmla="*/ 4168 w 10000"/>
                <a:gd name="connsiteY54" fmla="*/ 24 h 10000"/>
                <a:gd name="connsiteX55" fmla="*/ 4185 w 10000"/>
                <a:gd name="connsiteY55" fmla="*/ 47 h 10000"/>
                <a:gd name="connsiteX56" fmla="*/ 4217 w 10000"/>
                <a:gd name="connsiteY56" fmla="*/ 97 h 10000"/>
                <a:gd name="connsiteX57" fmla="*/ 4498 w 10000"/>
                <a:gd name="connsiteY57" fmla="*/ 714 h 10000"/>
                <a:gd name="connsiteX58" fmla="*/ 4498 w 10000"/>
                <a:gd name="connsiteY58" fmla="*/ 714 h 10000"/>
                <a:gd name="connsiteX59" fmla="*/ 4513 w 10000"/>
                <a:gd name="connsiteY59" fmla="*/ 857 h 10000"/>
                <a:gd name="connsiteX60" fmla="*/ 4581 w 10000"/>
                <a:gd name="connsiteY60" fmla="*/ 1936 h 10000"/>
                <a:gd name="connsiteX61" fmla="*/ 4597 w 10000"/>
                <a:gd name="connsiteY61" fmla="*/ 2097 h 10000"/>
                <a:gd name="connsiteX62" fmla="*/ 5043 w 10000"/>
                <a:gd name="connsiteY62" fmla="*/ 2305 h 10000"/>
                <a:gd name="connsiteX63" fmla="*/ 4991 w 10000"/>
                <a:gd name="connsiteY63" fmla="*/ 831 h 10000"/>
                <a:gd name="connsiteX64" fmla="*/ 4991 w 10000"/>
                <a:gd name="connsiteY64" fmla="*/ 831 h 10000"/>
                <a:gd name="connsiteX65" fmla="*/ 5420 w 10000"/>
                <a:gd name="connsiteY65" fmla="*/ 714 h 10000"/>
                <a:gd name="connsiteX66" fmla="*/ 5437 w 10000"/>
                <a:gd name="connsiteY66" fmla="*/ 714 h 10000"/>
                <a:gd name="connsiteX67" fmla="*/ 5437 w 10000"/>
                <a:gd name="connsiteY67" fmla="*/ 741 h 10000"/>
                <a:gd name="connsiteX68" fmla="*/ 5384 w 10000"/>
                <a:gd name="connsiteY68" fmla="*/ 1384 h 10000"/>
                <a:gd name="connsiteX69" fmla="*/ 5660 w 10000"/>
                <a:gd name="connsiteY69" fmla="*/ 2076 h 10000"/>
                <a:gd name="connsiteX70" fmla="*/ 5914 w 10000"/>
                <a:gd name="connsiteY70" fmla="*/ 2049 h 10000"/>
                <a:gd name="connsiteX71" fmla="*/ 6190 w 10000"/>
                <a:gd name="connsiteY71" fmla="*/ 2007 h 10000"/>
                <a:gd name="connsiteX72" fmla="*/ 6207 w 10000"/>
                <a:gd name="connsiteY72" fmla="*/ 2029 h 10000"/>
                <a:gd name="connsiteX73" fmla="*/ 6277 w 10000"/>
                <a:gd name="connsiteY73" fmla="*/ 2718 h 10000"/>
                <a:gd name="connsiteX74" fmla="*/ 6342 w 10000"/>
                <a:gd name="connsiteY74" fmla="*/ 3016 h 10000"/>
                <a:gd name="connsiteX75" fmla="*/ 9503 w 10000"/>
                <a:gd name="connsiteY75" fmla="*/ 3343 h 10000"/>
                <a:gd name="connsiteX76" fmla="*/ 9518 w 10000"/>
                <a:gd name="connsiteY76" fmla="*/ 3343 h 10000"/>
                <a:gd name="connsiteX77" fmla="*/ 9876 w 10000"/>
                <a:gd name="connsiteY77" fmla="*/ 3322 h 10000"/>
                <a:gd name="connsiteX78" fmla="*/ 9876 w 10000"/>
                <a:gd name="connsiteY78" fmla="*/ 3343 h 10000"/>
                <a:gd name="connsiteX79" fmla="*/ 10000 w 10000"/>
                <a:gd name="connsiteY79" fmla="*/ 3621 h 10000"/>
                <a:gd name="connsiteX80" fmla="*/ 10000 w 10000"/>
                <a:gd name="connsiteY80" fmla="*/ 3621 h 10000"/>
                <a:gd name="connsiteX0" fmla="*/ 705 w 10000"/>
                <a:gd name="connsiteY0" fmla="*/ 10000 h 10000"/>
                <a:gd name="connsiteX1" fmla="*/ 843 w 10000"/>
                <a:gd name="connsiteY1" fmla="*/ 9817 h 10000"/>
                <a:gd name="connsiteX2" fmla="*/ 1699 w 10000"/>
                <a:gd name="connsiteY2" fmla="*/ 8614 h 10000"/>
                <a:gd name="connsiteX3" fmla="*/ 1648 w 10000"/>
                <a:gd name="connsiteY3" fmla="*/ 7952 h 10000"/>
                <a:gd name="connsiteX4" fmla="*/ 1526 w 10000"/>
                <a:gd name="connsiteY4" fmla="*/ 7970 h 10000"/>
                <a:gd name="connsiteX5" fmla="*/ 843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92 w 10000"/>
                <a:gd name="connsiteY9" fmla="*/ 6842 h 10000"/>
                <a:gd name="connsiteX10" fmla="*/ 292 w 10000"/>
                <a:gd name="connsiteY10" fmla="*/ 6842 h 10000"/>
                <a:gd name="connsiteX11" fmla="*/ 308 w 10000"/>
                <a:gd name="connsiteY11" fmla="*/ 6842 h 10000"/>
                <a:gd name="connsiteX12" fmla="*/ 976 w 10000"/>
                <a:gd name="connsiteY12" fmla="*/ 7466 h 10000"/>
                <a:gd name="connsiteX13" fmla="*/ 1456 w 10000"/>
                <a:gd name="connsiteY13" fmla="*/ 7490 h 10000"/>
                <a:gd name="connsiteX14" fmla="*/ 1630 w 10000"/>
                <a:gd name="connsiteY14" fmla="*/ 7235 h 10000"/>
                <a:gd name="connsiteX15" fmla="*/ 1630 w 10000"/>
                <a:gd name="connsiteY15" fmla="*/ 6588 h 10000"/>
                <a:gd name="connsiteX16" fmla="*/ 1681 w 10000"/>
                <a:gd name="connsiteY16" fmla="*/ 6269 h 10000"/>
                <a:gd name="connsiteX17" fmla="*/ 1681 w 10000"/>
                <a:gd name="connsiteY17" fmla="*/ 6244 h 10000"/>
                <a:gd name="connsiteX18" fmla="*/ 1699 w 10000"/>
                <a:gd name="connsiteY18" fmla="*/ 6244 h 10000"/>
                <a:gd name="connsiteX19" fmla="*/ 2006 w 10000"/>
                <a:gd name="connsiteY19" fmla="*/ 6473 h 10000"/>
                <a:gd name="connsiteX20" fmla="*/ 2416 w 10000"/>
                <a:gd name="connsiteY20" fmla="*/ 5850 h 10000"/>
                <a:gd name="connsiteX21" fmla="*/ 2558 w 10000"/>
                <a:gd name="connsiteY21" fmla="*/ 5511 h 10000"/>
                <a:gd name="connsiteX22" fmla="*/ 2572 w 10000"/>
                <a:gd name="connsiteY22" fmla="*/ 5462 h 10000"/>
                <a:gd name="connsiteX23" fmla="*/ 2590 w 10000"/>
                <a:gd name="connsiteY23" fmla="*/ 5415 h 10000"/>
                <a:gd name="connsiteX24" fmla="*/ 2604 w 10000"/>
                <a:gd name="connsiteY24" fmla="*/ 5415 h 10000"/>
                <a:gd name="connsiteX25" fmla="*/ 2604 w 10000"/>
                <a:gd name="connsiteY25" fmla="*/ 5415 h 10000"/>
                <a:gd name="connsiteX26" fmla="*/ 3104 w 10000"/>
                <a:gd name="connsiteY26" fmla="*/ 5782 h 10000"/>
                <a:gd name="connsiteX27" fmla="*/ 3670 w 10000"/>
                <a:gd name="connsiteY27" fmla="*/ 5532 h 10000"/>
                <a:gd name="connsiteX28" fmla="*/ 4016 w 10000"/>
                <a:gd name="connsiteY28" fmla="*/ 5188 h 10000"/>
                <a:gd name="connsiteX29" fmla="*/ 4443 w 10000"/>
                <a:gd name="connsiteY29" fmla="*/ 4773 h 10000"/>
                <a:gd name="connsiteX30" fmla="*/ 4614 w 10000"/>
                <a:gd name="connsiteY30" fmla="*/ 4306 h 10000"/>
                <a:gd name="connsiteX31" fmla="*/ 4614 w 10000"/>
                <a:gd name="connsiteY31" fmla="*/ 4287 h 10000"/>
                <a:gd name="connsiteX32" fmla="*/ 4888 w 10000"/>
                <a:gd name="connsiteY32" fmla="*/ 3985 h 10000"/>
                <a:gd name="connsiteX33" fmla="*/ 4907 w 10000"/>
                <a:gd name="connsiteY33" fmla="*/ 3985 h 10000"/>
                <a:gd name="connsiteX34" fmla="*/ 5487 w 10000"/>
                <a:gd name="connsiteY34" fmla="*/ 4011 h 10000"/>
                <a:gd name="connsiteX35" fmla="*/ 5246 w 10000"/>
                <a:gd name="connsiteY35" fmla="*/ 3414 h 10000"/>
                <a:gd name="connsiteX36" fmla="*/ 4907 w 10000"/>
                <a:gd name="connsiteY36" fmla="*/ 2674 h 10000"/>
                <a:gd name="connsiteX37" fmla="*/ 4718 w 10000"/>
                <a:gd name="connsiteY37" fmla="*/ 2602 h 10000"/>
                <a:gd name="connsiteX38" fmla="*/ 4460 w 10000"/>
                <a:gd name="connsiteY38" fmla="*/ 2513 h 10000"/>
                <a:gd name="connsiteX39" fmla="*/ 4443 w 10000"/>
                <a:gd name="connsiteY39" fmla="*/ 2513 h 10000"/>
                <a:gd name="connsiteX40" fmla="*/ 4016 w 10000"/>
                <a:gd name="connsiteY40" fmla="*/ 1865 h 10000"/>
                <a:gd name="connsiteX41" fmla="*/ 4016 w 10000"/>
                <a:gd name="connsiteY41" fmla="*/ 1865 h 10000"/>
                <a:gd name="connsiteX42" fmla="*/ 4031 w 10000"/>
                <a:gd name="connsiteY42" fmla="*/ 1293 h 10000"/>
                <a:gd name="connsiteX43" fmla="*/ 3670 w 10000"/>
                <a:gd name="connsiteY43" fmla="*/ 765 h 10000"/>
                <a:gd name="connsiteX44" fmla="*/ 3207 w 10000"/>
                <a:gd name="connsiteY44" fmla="*/ 70 h 10000"/>
                <a:gd name="connsiteX45" fmla="*/ 3188 w 10000"/>
                <a:gd name="connsiteY45" fmla="*/ 47 h 10000"/>
                <a:gd name="connsiteX46" fmla="*/ 3188 w 10000"/>
                <a:gd name="connsiteY46" fmla="*/ 47 h 10000"/>
                <a:gd name="connsiteX47" fmla="*/ 3188 w 10000"/>
                <a:gd name="connsiteY47" fmla="*/ 24 h 10000"/>
                <a:gd name="connsiteX48" fmla="*/ 3207 w 10000"/>
                <a:gd name="connsiteY48" fmla="*/ 24 h 10000"/>
                <a:gd name="connsiteX49" fmla="*/ 3227 w 10000"/>
                <a:gd name="connsiteY49" fmla="*/ 24 h 10000"/>
                <a:gd name="connsiteX50" fmla="*/ 3227 w 10000"/>
                <a:gd name="connsiteY50" fmla="*/ 0 h 10000"/>
                <a:gd name="connsiteX51" fmla="*/ 3242 w 10000"/>
                <a:gd name="connsiteY51" fmla="*/ 0 h 10000"/>
                <a:gd name="connsiteX52" fmla="*/ 3258 w 10000"/>
                <a:gd name="connsiteY52" fmla="*/ 24 h 10000"/>
                <a:gd name="connsiteX53" fmla="*/ 4168 w 10000"/>
                <a:gd name="connsiteY53" fmla="*/ 24 h 10000"/>
                <a:gd name="connsiteX54" fmla="*/ 4168 w 10000"/>
                <a:gd name="connsiteY54" fmla="*/ 24 h 10000"/>
                <a:gd name="connsiteX55" fmla="*/ 4185 w 10000"/>
                <a:gd name="connsiteY55" fmla="*/ 47 h 10000"/>
                <a:gd name="connsiteX56" fmla="*/ 4217 w 10000"/>
                <a:gd name="connsiteY56" fmla="*/ 97 h 10000"/>
                <a:gd name="connsiteX57" fmla="*/ 4498 w 10000"/>
                <a:gd name="connsiteY57" fmla="*/ 714 h 10000"/>
                <a:gd name="connsiteX58" fmla="*/ 4498 w 10000"/>
                <a:gd name="connsiteY58" fmla="*/ 714 h 10000"/>
                <a:gd name="connsiteX59" fmla="*/ 4513 w 10000"/>
                <a:gd name="connsiteY59" fmla="*/ 857 h 10000"/>
                <a:gd name="connsiteX60" fmla="*/ 4581 w 10000"/>
                <a:gd name="connsiteY60" fmla="*/ 1936 h 10000"/>
                <a:gd name="connsiteX61" fmla="*/ 4597 w 10000"/>
                <a:gd name="connsiteY61" fmla="*/ 2097 h 10000"/>
                <a:gd name="connsiteX62" fmla="*/ 5043 w 10000"/>
                <a:gd name="connsiteY62" fmla="*/ 2305 h 10000"/>
                <a:gd name="connsiteX63" fmla="*/ 4991 w 10000"/>
                <a:gd name="connsiteY63" fmla="*/ 831 h 10000"/>
                <a:gd name="connsiteX64" fmla="*/ 4991 w 10000"/>
                <a:gd name="connsiteY64" fmla="*/ 831 h 10000"/>
                <a:gd name="connsiteX65" fmla="*/ 5420 w 10000"/>
                <a:gd name="connsiteY65" fmla="*/ 714 h 10000"/>
                <a:gd name="connsiteX66" fmla="*/ 5437 w 10000"/>
                <a:gd name="connsiteY66" fmla="*/ 714 h 10000"/>
                <a:gd name="connsiteX67" fmla="*/ 5437 w 10000"/>
                <a:gd name="connsiteY67" fmla="*/ 741 h 10000"/>
                <a:gd name="connsiteX68" fmla="*/ 5384 w 10000"/>
                <a:gd name="connsiteY68" fmla="*/ 1384 h 10000"/>
                <a:gd name="connsiteX69" fmla="*/ 5660 w 10000"/>
                <a:gd name="connsiteY69" fmla="*/ 2076 h 10000"/>
                <a:gd name="connsiteX70" fmla="*/ 5914 w 10000"/>
                <a:gd name="connsiteY70" fmla="*/ 2049 h 10000"/>
                <a:gd name="connsiteX71" fmla="*/ 6190 w 10000"/>
                <a:gd name="connsiteY71" fmla="*/ 2007 h 10000"/>
                <a:gd name="connsiteX72" fmla="*/ 6207 w 10000"/>
                <a:gd name="connsiteY72" fmla="*/ 2029 h 10000"/>
                <a:gd name="connsiteX73" fmla="*/ 6277 w 10000"/>
                <a:gd name="connsiteY73" fmla="*/ 2718 h 10000"/>
                <a:gd name="connsiteX74" fmla="*/ 6342 w 10000"/>
                <a:gd name="connsiteY74" fmla="*/ 3016 h 10000"/>
                <a:gd name="connsiteX75" fmla="*/ 9503 w 10000"/>
                <a:gd name="connsiteY75" fmla="*/ 3343 h 10000"/>
                <a:gd name="connsiteX76" fmla="*/ 9518 w 10000"/>
                <a:gd name="connsiteY76" fmla="*/ 3343 h 10000"/>
                <a:gd name="connsiteX77" fmla="*/ 9876 w 10000"/>
                <a:gd name="connsiteY77" fmla="*/ 3322 h 10000"/>
                <a:gd name="connsiteX78" fmla="*/ 9876 w 10000"/>
                <a:gd name="connsiteY78" fmla="*/ 3343 h 10000"/>
                <a:gd name="connsiteX79" fmla="*/ 10000 w 10000"/>
                <a:gd name="connsiteY79" fmla="*/ 3621 h 10000"/>
                <a:gd name="connsiteX0" fmla="*/ 705 w 10000"/>
                <a:gd name="connsiteY0" fmla="*/ 10000 h 10000"/>
                <a:gd name="connsiteX1" fmla="*/ 843 w 10000"/>
                <a:gd name="connsiteY1" fmla="*/ 9817 h 10000"/>
                <a:gd name="connsiteX2" fmla="*/ 1699 w 10000"/>
                <a:gd name="connsiteY2" fmla="*/ 8614 h 10000"/>
                <a:gd name="connsiteX3" fmla="*/ 1648 w 10000"/>
                <a:gd name="connsiteY3" fmla="*/ 7952 h 10000"/>
                <a:gd name="connsiteX4" fmla="*/ 1526 w 10000"/>
                <a:gd name="connsiteY4" fmla="*/ 7970 h 10000"/>
                <a:gd name="connsiteX5" fmla="*/ 843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92 w 10000"/>
                <a:gd name="connsiteY9" fmla="*/ 6842 h 10000"/>
                <a:gd name="connsiteX10" fmla="*/ 292 w 10000"/>
                <a:gd name="connsiteY10" fmla="*/ 6842 h 10000"/>
                <a:gd name="connsiteX11" fmla="*/ 308 w 10000"/>
                <a:gd name="connsiteY11" fmla="*/ 6842 h 10000"/>
                <a:gd name="connsiteX12" fmla="*/ 976 w 10000"/>
                <a:gd name="connsiteY12" fmla="*/ 7466 h 10000"/>
                <a:gd name="connsiteX13" fmla="*/ 1456 w 10000"/>
                <a:gd name="connsiteY13" fmla="*/ 7490 h 10000"/>
                <a:gd name="connsiteX14" fmla="*/ 1630 w 10000"/>
                <a:gd name="connsiteY14" fmla="*/ 7235 h 10000"/>
                <a:gd name="connsiteX15" fmla="*/ 1630 w 10000"/>
                <a:gd name="connsiteY15" fmla="*/ 6588 h 10000"/>
                <a:gd name="connsiteX16" fmla="*/ 1681 w 10000"/>
                <a:gd name="connsiteY16" fmla="*/ 6269 h 10000"/>
                <a:gd name="connsiteX17" fmla="*/ 1681 w 10000"/>
                <a:gd name="connsiteY17" fmla="*/ 6244 h 10000"/>
                <a:gd name="connsiteX18" fmla="*/ 1699 w 10000"/>
                <a:gd name="connsiteY18" fmla="*/ 6244 h 10000"/>
                <a:gd name="connsiteX19" fmla="*/ 2006 w 10000"/>
                <a:gd name="connsiteY19" fmla="*/ 6473 h 10000"/>
                <a:gd name="connsiteX20" fmla="*/ 2416 w 10000"/>
                <a:gd name="connsiteY20" fmla="*/ 5850 h 10000"/>
                <a:gd name="connsiteX21" fmla="*/ 2558 w 10000"/>
                <a:gd name="connsiteY21" fmla="*/ 5511 h 10000"/>
                <a:gd name="connsiteX22" fmla="*/ 2572 w 10000"/>
                <a:gd name="connsiteY22" fmla="*/ 5462 h 10000"/>
                <a:gd name="connsiteX23" fmla="*/ 2590 w 10000"/>
                <a:gd name="connsiteY23" fmla="*/ 5415 h 10000"/>
                <a:gd name="connsiteX24" fmla="*/ 2604 w 10000"/>
                <a:gd name="connsiteY24" fmla="*/ 5415 h 10000"/>
                <a:gd name="connsiteX25" fmla="*/ 2604 w 10000"/>
                <a:gd name="connsiteY25" fmla="*/ 5415 h 10000"/>
                <a:gd name="connsiteX26" fmla="*/ 3104 w 10000"/>
                <a:gd name="connsiteY26" fmla="*/ 5782 h 10000"/>
                <a:gd name="connsiteX27" fmla="*/ 3670 w 10000"/>
                <a:gd name="connsiteY27" fmla="*/ 5532 h 10000"/>
                <a:gd name="connsiteX28" fmla="*/ 4016 w 10000"/>
                <a:gd name="connsiteY28" fmla="*/ 5188 h 10000"/>
                <a:gd name="connsiteX29" fmla="*/ 4443 w 10000"/>
                <a:gd name="connsiteY29" fmla="*/ 4773 h 10000"/>
                <a:gd name="connsiteX30" fmla="*/ 4614 w 10000"/>
                <a:gd name="connsiteY30" fmla="*/ 4306 h 10000"/>
                <a:gd name="connsiteX31" fmla="*/ 4614 w 10000"/>
                <a:gd name="connsiteY31" fmla="*/ 4287 h 10000"/>
                <a:gd name="connsiteX32" fmla="*/ 4888 w 10000"/>
                <a:gd name="connsiteY32" fmla="*/ 3985 h 10000"/>
                <a:gd name="connsiteX33" fmla="*/ 4907 w 10000"/>
                <a:gd name="connsiteY33" fmla="*/ 3985 h 10000"/>
                <a:gd name="connsiteX34" fmla="*/ 5487 w 10000"/>
                <a:gd name="connsiteY34" fmla="*/ 4011 h 10000"/>
                <a:gd name="connsiteX35" fmla="*/ 5246 w 10000"/>
                <a:gd name="connsiteY35" fmla="*/ 3414 h 10000"/>
                <a:gd name="connsiteX36" fmla="*/ 4907 w 10000"/>
                <a:gd name="connsiteY36" fmla="*/ 2674 h 10000"/>
                <a:gd name="connsiteX37" fmla="*/ 4718 w 10000"/>
                <a:gd name="connsiteY37" fmla="*/ 2602 h 10000"/>
                <a:gd name="connsiteX38" fmla="*/ 4460 w 10000"/>
                <a:gd name="connsiteY38" fmla="*/ 2513 h 10000"/>
                <a:gd name="connsiteX39" fmla="*/ 4443 w 10000"/>
                <a:gd name="connsiteY39" fmla="*/ 2513 h 10000"/>
                <a:gd name="connsiteX40" fmla="*/ 4016 w 10000"/>
                <a:gd name="connsiteY40" fmla="*/ 1865 h 10000"/>
                <a:gd name="connsiteX41" fmla="*/ 4016 w 10000"/>
                <a:gd name="connsiteY41" fmla="*/ 1865 h 10000"/>
                <a:gd name="connsiteX42" fmla="*/ 4031 w 10000"/>
                <a:gd name="connsiteY42" fmla="*/ 1293 h 10000"/>
                <a:gd name="connsiteX43" fmla="*/ 3670 w 10000"/>
                <a:gd name="connsiteY43" fmla="*/ 765 h 10000"/>
                <a:gd name="connsiteX44" fmla="*/ 3207 w 10000"/>
                <a:gd name="connsiteY44" fmla="*/ 70 h 10000"/>
                <a:gd name="connsiteX45" fmla="*/ 3188 w 10000"/>
                <a:gd name="connsiteY45" fmla="*/ 47 h 10000"/>
                <a:gd name="connsiteX46" fmla="*/ 3188 w 10000"/>
                <a:gd name="connsiteY46" fmla="*/ 47 h 10000"/>
                <a:gd name="connsiteX47" fmla="*/ 3188 w 10000"/>
                <a:gd name="connsiteY47" fmla="*/ 24 h 10000"/>
                <a:gd name="connsiteX48" fmla="*/ 3207 w 10000"/>
                <a:gd name="connsiteY48" fmla="*/ 24 h 10000"/>
                <a:gd name="connsiteX49" fmla="*/ 3227 w 10000"/>
                <a:gd name="connsiteY49" fmla="*/ 24 h 10000"/>
                <a:gd name="connsiteX50" fmla="*/ 3227 w 10000"/>
                <a:gd name="connsiteY50" fmla="*/ 0 h 10000"/>
                <a:gd name="connsiteX51" fmla="*/ 3242 w 10000"/>
                <a:gd name="connsiteY51" fmla="*/ 0 h 10000"/>
                <a:gd name="connsiteX52" fmla="*/ 3258 w 10000"/>
                <a:gd name="connsiteY52" fmla="*/ 24 h 10000"/>
                <a:gd name="connsiteX53" fmla="*/ 4168 w 10000"/>
                <a:gd name="connsiteY53" fmla="*/ 24 h 10000"/>
                <a:gd name="connsiteX54" fmla="*/ 4168 w 10000"/>
                <a:gd name="connsiteY54" fmla="*/ 24 h 10000"/>
                <a:gd name="connsiteX55" fmla="*/ 4185 w 10000"/>
                <a:gd name="connsiteY55" fmla="*/ 47 h 10000"/>
                <a:gd name="connsiteX56" fmla="*/ 4217 w 10000"/>
                <a:gd name="connsiteY56" fmla="*/ 97 h 10000"/>
                <a:gd name="connsiteX57" fmla="*/ 4498 w 10000"/>
                <a:gd name="connsiteY57" fmla="*/ 714 h 10000"/>
                <a:gd name="connsiteX58" fmla="*/ 4498 w 10000"/>
                <a:gd name="connsiteY58" fmla="*/ 714 h 10000"/>
                <a:gd name="connsiteX59" fmla="*/ 4513 w 10000"/>
                <a:gd name="connsiteY59" fmla="*/ 857 h 10000"/>
                <a:gd name="connsiteX60" fmla="*/ 4581 w 10000"/>
                <a:gd name="connsiteY60" fmla="*/ 1936 h 10000"/>
                <a:gd name="connsiteX61" fmla="*/ 4597 w 10000"/>
                <a:gd name="connsiteY61" fmla="*/ 2097 h 10000"/>
                <a:gd name="connsiteX62" fmla="*/ 5043 w 10000"/>
                <a:gd name="connsiteY62" fmla="*/ 2305 h 10000"/>
                <a:gd name="connsiteX63" fmla="*/ 4991 w 10000"/>
                <a:gd name="connsiteY63" fmla="*/ 831 h 10000"/>
                <a:gd name="connsiteX64" fmla="*/ 4991 w 10000"/>
                <a:gd name="connsiteY64" fmla="*/ 831 h 10000"/>
                <a:gd name="connsiteX65" fmla="*/ 5420 w 10000"/>
                <a:gd name="connsiteY65" fmla="*/ 714 h 10000"/>
                <a:gd name="connsiteX66" fmla="*/ 5437 w 10000"/>
                <a:gd name="connsiteY66" fmla="*/ 714 h 10000"/>
                <a:gd name="connsiteX67" fmla="*/ 5437 w 10000"/>
                <a:gd name="connsiteY67" fmla="*/ 741 h 10000"/>
                <a:gd name="connsiteX68" fmla="*/ 5384 w 10000"/>
                <a:gd name="connsiteY68" fmla="*/ 1384 h 10000"/>
                <a:gd name="connsiteX69" fmla="*/ 5660 w 10000"/>
                <a:gd name="connsiteY69" fmla="*/ 2076 h 10000"/>
                <a:gd name="connsiteX70" fmla="*/ 5914 w 10000"/>
                <a:gd name="connsiteY70" fmla="*/ 2049 h 10000"/>
                <a:gd name="connsiteX71" fmla="*/ 6190 w 10000"/>
                <a:gd name="connsiteY71" fmla="*/ 2007 h 10000"/>
                <a:gd name="connsiteX72" fmla="*/ 6207 w 10000"/>
                <a:gd name="connsiteY72" fmla="*/ 2029 h 10000"/>
                <a:gd name="connsiteX73" fmla="*/ 6277 w 10000"/>
                <a:gd name="connsiteY73" fmla="*/ 2718 h 10000"/>
                <a:gd name="connsiteX74" fmla="*/ 6342 w 10000"/>
                <a:gd name="connsiteY74" fmla="*/ 3016 h 10000"/>
                <a:gd name="connsiteX75" fmla="*/ 9503 w 10000"/>
                <a:gd name="connsiteY75" fmla="*/ 3343 h 10000"/>
                <a:gd name="connsiteX76" fmla="*/ 9876 w 10000"/>
                <a:gd name="connsiteY76" fmla="*/ 3322 h 10000"/>
                <a:gd name="connsiteX77" fmla="*/ 9876 w 10000"/>
                <a:gd name="connsiteY77" fmla="*/ 3343 h 10000"/>
                <a:gd name="connsiteX78" fmla="*/ 10000 w 10000"/>
                <a:gd name="connsiteY78" fmla="*/ 3621 h 10000"/>
                <a:gd name="connsiteX0" fmla="*/ 705 w 9876"/>
                <a:gd name="connsiteY0" fmla="*/ 10000 h 10000"/>
                <a:gd name="connsiteX1" fmla="*/ 843 w 9876"/>
                <a:gd name="connsiteY1" fmla="*/ 9817 h 10000"/>
                <a:gd name="connsiteX2" fmla="*/ 1699 w 9876"/>
                <a:gd name="connsiteY2" fmla="*/ 8614 h 10000"/>
                <a:gd name="connsiteX3" fmla="*/ 1648 w 9876"/>
                <a:gd name="connsiteY3" fmla="*/ 7952 h 10000"/>
                <a:gd name="connsiteX4" fmla="*/ 1526 w 9876"/>
                <a:gd name="connsiteY4" fmla="*/ 7970 h 10000"/>
                <a:gd name="connsiteX5" fmla="*/ 843 w 9876"/>
                <a:gd name="connsiteY5" fmla="*/ 8043 h 10000"/>
                <a:gd name="connsiteX6" fmla="*/ 0 w 9876"/>
                <a:gd name="connsiteY6" fmla="*/ 8159 h 10000"/>
                <a:gd name="connsiteX7" fmla="*/ 0 w 9876"/>
                <a:gd name="connsiteY7" fmla="*/ 8133 h 10000"/>
                <a:gd name="connsiteX8" fmla="*/ 0 w 9876"/>
                <a:gd name="connsiteY8" fmla="*/ 8133 h 10000"/>
                <a:gd name="connsiteX9" fmla="*/ 292 w 9876"/>
                <a:gd name="connsiteY9" fmla="*/ 6842 h 10000"/>
                <a:gd name="connsiteX10" fmla="*/ 292 w 9876"/>
                <a:gd name="connsiteY10" fmla="*/ 6842 h 10000"/>
                <a:gd name="connsiteX11" fmla="*/ 308 w 9876"/>
                <a:gd name="connsiteY11" fmla="*/ 6842 h 10000"/>
                <a:gd name="connsiteX12" fmla="*/ 976 w 9876"/>
                <a:gd name="connsiteY12" fmla="*/ 7466 h 10000"/>
                <a:gd name="connsiteX13" fmla="*/ 1456 w 9876"/>
                <a:gd name="connsiteY13" fmla="*/ 7490 h 10000"/>
                <a:gd name="connsiteX14" fmla="*/ 1630 w 9876"/>
                <a:gd name="connsiteY14" fmla="*/ 7235 h 10000"/>
                <a:gd name="connsiteX15" fmla="*/ 1630 w 9876"/>
                <a:gd name="connsiteY15" fmla="*/ 6588 h 10000"/>
                <a:gd name="connsiteX16" fmla="*/ 1681 w 9876"/>
                <a:gd name="connsiteY16" fmla="*/ 6269 h 10000"/>
                <a:gd name="connsiteX17" fmla="*/ 1681 w 9876"/>
                <a:gd name="connsiteY17" fmla="*/ 6244 h 10000"/>
                <a:gd name="connsiteX18" fmla="*/ 1699 w 9876"/>
                <a:gd name="connsiteY18" fmla="*/ 6244 h 10000"/>
                <a:gd name="connsiteX19" fmla="*/ 2006 w 9876"/>
                <a:gd name="connsiteY19" fmla="*/ 6473 h 10000"/>
                <a:gd name="connsiteX20" fmla="*/ 2416 w 9876"/>
                <a:gd name="connsiteY20" fmla="*/ 5850 h 10000"/>
                <a:gd name="connsiteX21" fmla="*/ 2558 w 9876"/>
                <a:gd name="connsiteY21" fmla="*/ 5511 h 10000"/>
                <a:gd name="connsiteX22" fmla="*/ 2572 w 9876"/>
                <a:gd name="connsiteY22" fmla="*/ 5462 h 10000"/>
                <a:gd name="connsiteX23" fmla="*/ 2590 w 9876"/>
                <a:gd name="connsiteY23" fmla="*/ 5415 h 10000"/>
                <a:gd name="connsiteX24" fmla="*/ 2604 w 9876"/>
                <a:gd name="connsiteY24" fmla="*/ 5415 h 10000"/>
                <a:gd name="connsiteX25" fmla="*/ 2604 w 9876"/>
                <a:gd name="connsiteY25" fmla="*/ 5415 h 10000"/>
                <a:gd name="connsiteX26" fmla="*/ 3104 w 9876"/>
                <a:gd name="connsiteY26" fmla="*/ 5782 h 10000"/>
                <a:gd name="connsiteX27" fmla="*/ 3670 w 9876"/>
                <a:gd name="connsiteY27" fmla="*/ 5532 h 10000"/>
                <a:gd name="connsiteX28" fmla="*/ 4016 w 9876"/>
                <a:gd name="connsiteY28" fmla="*/ 5188 h 10000"/>
                <a:gd name="connsiteX29" fmla="*/ 4443 w 9876"/>
                <a:gd name="connsiteY29" fmla="*/ 4773 h 10000"/>
                <a:gd name="connsiteX30" fmla="*/ 4614 w 9876"/>
                <a:gd name="connsiteY30" fmla="*/ 4306 h 10000"/>
                <a:gd name="connsiteX31" fmla="*/ 4614 w 9876"/>
                <a:gd name="connsiteY31" fmla="*/ 4287 h 10000"/>
                <a:gd name="connsiteX32" fmla="*/ 4888 w 9876"/>
                <a:gd name="connsiteY32" fmla="*/ 3985 h 10000"/>
                <a:gd name="connsiteX33" fmla="*/ 4907 w 9876"/>
                <a:gd name="connsiteY33" fmla="*/ 3985 h 10000"/>
                <a:gd name="connsiteX34" fmla="*/ 5487 w 9876"/>
                <a:gd name="connsiteY34" fmla="*/ 4011 h 10000"/>
                <a:gd name="connsiteX35" fmla="*/ 5246 w 9876"/>
                <a:gd name="connsiteY35" fmla="*/ 3414 h 10000"/>
                <a:gd name="connsiteX36" fmla="*/ 4907 w 9876"/>
                <a:gd name="connsiteY36" fmla="*/ 2674 h 10000"/>
                <a:gd name="connsiteX37" fmla="*/ 4718 w 9876"/>
                <a:gd name="connsiteY37" fmla="*/ 2602 h 10000"/>
                <a:gd name="connsiteX38" fmla="*/ 4460 w 9876"/>
                <a:gd name="connsiteY38" fmla="*/ 2513 h 10000"/>
                <a:gd name="connsiteX39" fmla="*/ 4443 w 9876"/>
                <a:gd name="connsiteY39" fmla="*/ 2513 h 10000"/>
                <a:gd name="connsiteX40" fmla="*/ 4016 w 9876"/>
                <a:gd name="connsiteY40" fmla="*/ 1865 h 10000"/>
                <a:gd name="connsiteX41" fmla="*/ 4016 w 9876"/>
                <a:gd name="connsiteY41" fmla="*/ 1865 h 10000"/>
                <a:gd name="connsiteX42" fmla="*/ 4031 w 9876"/>
                <a:gd name="connsiteY42" fmla="*/ 1293 h 10000"/>
                <a:gd name="connsiteX43" fmla="*/ 3670 w 9876"/>
                <a:gd name="connsiteY43" fmla="*/ 765 h 10000"/>
                <a:gd name="connsiteX44" fmla="*/ 3207 w 9876"/>
                <a:gd name="connsiteY44" fmla="*/ 70 h 10000"/>
                <a:gd name="connsiteX45" fmla="*/ 3188 w 9876"/>
                <a:gd name="connsiteY45" fmla="*/ 47 h 10000"/>
                <a:gd name="connsiteX46" fmla="*/ 3188 w 9876"/>
                <a:gd name="connsiteY46" fmla="*/ 47 h 10000"/>
                <a:gd name="connsiteX47" fmla="*/ 3188 w 9876"/>
                <a:gd name="connsiteY47" fmla="*/ 24 h 10000"/>
                <a:gd name="connsiteX48" fmla="*/ 3207 w 9876"/>
                <a:gd name="connsiteY48" fmla="*/ 24 h 10000"/>
                <a:gd name="connsiteX49" fmla="*/ 3227 w 9876"/>
                <a:gd name="connsiteY49" fmla="*/ 24 h 10000"/>
                <a:gd name="connsiteX50" fmla="*/ 3227 w 9876"/>
                <a:gd name="connsiteY50" fmla="*/ 0 h 10000"/>
                <a:gd name="connsiteX51" fmla="*/ 3242 w 9876"/>
                <a:gd name="connsiteY51" fmla="*/ 0 h 10000"/>
                <a:gd name="connsiteX52" fmla="*/ 3258 w 9876"/>
                <a:gd name="connsiteY52" fmla="*/ 24 h 10000"/>
                <a:gd name="connsiteX53" fmla="*/ 4168 w 9876"/>
                <a:gd name="connsiteY53" fmla="*/ 24 h 10000"/>
                <a:gd name="connsiteX54" fmla="*/ 4168 w 9876"/>
                <a:gd name="connsiteY54" fmla="*/ 24 h 10000"/>
                <a:gd name="connsiteX55" fmla="*/ 4185 w 9876"/>
                <a:gd name="connsiteY55" fmla="*/ 47 h 10000"/>
                <a:gd name="connsiteX56" fmla="*/ 4217 w 9876"/>
                <a:gd name="connsiteY56" fmla="*/ 97 h 10000"/>
                <a:gd name="connsiteX57" fmla="*/ 4498 w 9876"/>
                <a:gd name="connsiteY57" fmla="*/ 714 h 10000"/>
                <a:gd name="connsiteX58" fmla="*/ 4498 w 9876"/>
                <a:gd name="connsiteY58" fmla="*/ 714 h 10000"/>
                <a:gd name="connsiteX59" fmla="*/ 4513 w 9876"/>
                <a:gd name="connsiteY59" fmla="*/ 857 h 10000"/>
                <a:gd name="connsiteX60" fmla="*/ 4581 w 9876"/>
                <a:gd name="connsiteY60" fmla="*/ 1936 h 10000"/>
                <a:gd name="connsiteX61" fmla="*/ 4597 w 9876"/>
                <a:gd name="connsiteY61" fmla="*/ 2097 h 10000"/>
                <a:gd name="connsiteX62" fmla="*/ 5043 w 9876"/>
                <a:gd name="connsiteY62" fmla="*/ 2305 h 10000"/>
                <a:gd name="connsiteX63" fmla="*/ 4991 w 9876"/>
                <a:gd name="connsiteY63" fmla="*/ 831 h 10000"/>
                <a:gd name="connsiteX64" fmla="*/ 4991 w 9876"/>
                <a:gd name="connsiteY64" fmla="*/ 831 h 10000"/>
                <a:gd name="connsiteX65" fmla="*/ 5420 w 9876"/>
                <a:gd name="connsiteY65" fmla="*/ 714 h 10000"/>
                <a:gd name="connsiteX66" fmla="*/ 5437 w 9876"/>
                <a:gd name="connsiteY66" fmla="*/ 714 h 10000"/>
                <a:gd name="connsiteX67" fmla="*/ 5437 w 9876"/>
                <a:gd name="connsiteY67" fmla="*/ 741 h 10000"/>
                <a:gd name="connsiteX68" fmla="*/ 5384 w 9876"/>
                <a:gd name="connsiteY68" fmla="*/ 1384 h 10000"/>
                <a:gd name="connsiteX69" fmla="*/ 5660 w 9876"/>
                <a:gd name="connsiteY69" fmla="*/ 2076 h 10000"/>
                <a:gd name="connsiteX70" fmla="*/ 5914 w 9876"/>
                <a:gd name="connsiteY70" fmla="*/ 2049 h 10000"/>
                <a:gd name="connsiteX71" fmla="*/ 6190 w 9876"/>
                <a:gd name="connsiteY71" fmla="*/ 2007 h 10000"/>
                <a:gd name="connsiteX72" fmla="*/ 6207 w 9876"/>
                <a:gd name="connsiteY72" fmla="*/ 2029 h 10000"/>
                <a:gd name="connsiteX73" fmla="*/ 6277 w 9876"/>
                <a:gd name="connsiteY73" fmla="*/ 2718 h 10000"/>
                <a:gd name="connsiteX74" fmla="*/ 6342 w 9876"/>
                <a:gd name="connsiteY74" fmla="*/ 3016 h 10000"/>
                <a:gd name="connsiteX75" fmla="*/ 9503 w 9876"/>
                <a:gd name="connsiteY75" fmla="*/ 3343 h 10000"/>
                <a:gd name="connsiteX76" fmla="*/ 9876 w 9876"/>
                <a:gd name="connsiteY76" fmla="*/ 3322 h 10000"/>
                <a:gd name="connsiteX77" fmla="*/ 9876 w 9876"/>
                <a:gd name="connsiteY77" fmla="*/ 3343 h 10000"/>
                <a:gd name="connsiteX0" fmla="*/ 714 w 10000"/>
                <a:gd name="connsiteY0" fmla="*/ 10000 h 10000"/>
                <a:gd name="connsiteX1" fmla="*/ 854 w 10000"/>
                <a:gd name="connsiteY1" fmla="*/ 9817 h 10000"/>
                <a:gd name="connsiteX2" fmla="*/ 1720 w 10000"/>
                <a:gd name="connsiteY2" fmla="*/ 8614 h 10000"/>
                <a:gd name="connsiteX3" fmla="*/ 1669 w 10000"/>
                <a:gd name="connsiteY3" fmla="*/ 7952 h 10000"/>
                <a:gd name="connsiteX4" fmla="*/ 1545 w 10000"/>
                <a:gd name="connsiteY4" fmla="*/ 7970 h 10000"/>
                <a:gd name="connsiteX5" fmla="*/ 854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96 w 10000"/>
                <a:gd name="connsiteY9" fmla="*/ 6842 h 10000"/>
                <a:gd name="connsiteX10" fmla="*/ 296 w 10000"/>
                <a:gd name="connsiteY10" fmla="*/ 6842 h 10000"/>
                <a:gd name="connsiteX11" fmla="*/ 312 w 10000"/>
                <a:gd name="connsiteY11" fmla="*/ 6842 h 10000"/>
                <a:gd name="connsiteX12" fmla="*/ 988 w 10000"/>
                <a:gd name="connsiteY12" fmla="*/ 7466 h 10000"/>
                <a:gd name="connsiteX13" fmla="*/ 1474 w 10000"/>
                <a:gd name="connsiteY13" fmla="*/ 7490 h 10000"/>
                <a:gd name="connsiteX14" fmla="*/ 1650 w 10000"/>
                <a:gd name="connsiteY14" fmla="*/ 7235 h 10000"/>
                <a:gd name="connsiteX15" fmla="*/ 1650 w 10000"/>
                <a:gd name="connsiteY15" fmla="*/ 6588 h 10000"/>
                <a:gd name="connsiteX16" fmla="*/ 1702 w 10000"/>
                <a:gd name="connsiteY16" fmla="*/ 6269 h 10000"/>
                <a:gd name="connsiteX17" fmla="*/ 1702 w 10000"/>
                <a:gd name="connsiteY17" fmla="*/ 6244 h 10000"/>
                <a:gd name="connsiteX18" fmla="*/ 1720 w 10000"/>
                <a:gd name="connsiteY18" fmla="*/ 6244 h 10000"/>
                <a:gd name="connsiteX19" fmla="*/ 2031 w 10000"/>
                <a:gd name="connsiteY19" fmla="*/ 6473 h 10000"/>
                <a:gd name="connsiteX20" fmla="*/ 2446 w 10000"/>
                <a:gd name="connsiteY20" fmla="*/ 5850 h 10000"/>
                <a:gd name="connsiteX21" fmla="*/ 2590 w 10000"/>
                <a:gd name="connsiteY21" fmla="*/ 5511 h 10000"/>
                <a:gd name="connsiteX22" fmla="*/ 2604 w 10000"/>
                <a:gd name="connsiteY22" fmla="*/ 5462 h 10000"/>
                <a:gd name="connsiteX23" fmla="*/ 2623 w 10000"/>
                <a:gd name="connsiteY23" fmla="*/ 5415 h 10000"/>
                <a:gd name="connsiteX24" fmla="*/ 2637 w 10000"/>
                <a:gd name="connsiteY24" fmla="*/ 5415 h 10000"/>
                <a:gd name="connsiteX25" fmla="*/ 2637 w 10000"/>
                <a:gd name="connsiteY25" fmla="*/ 5415 h 10000"/>
                <a:gd name="connsiteX26" fmla="*/ 3143 w 10000"/>
                <a:gd name="connsiteY26" fmla="*/ 5782 h 10000"/>
                <a:gd name="connsiteX27" fmla="*/ 3716 w 10000"/>
                <a:gd name="connsiteY27" fmla="*/ 5532 h 10000"/>
                <a:gd name="connsiteX28" fmla="*/ 4066 w 10000"/>
                <a:gd name="connsiteY28" fmla="*/ 5188 h 10000"/>
                <a:gd name="connsiteX29" fmla="*/ 4499 w 10000"/>
                <a:gd name="connsiteY29" fmla="*/ 4773 h 10000"/>
                <a:gd name="connsiteX30" fmla="*/ 4672 w 10000"/>
                <a:gd name="connsiteY30" fmla="*/ 4306 h 10000"/>
                <a:gd name="connsiteX31" fmla="*/ 4672 w 10000"/>
                <a:gd name="connsiteY31" fmla="*/ 4287 h 10000"/>
                <a:gd name="connsiteX32" fmla="*/ 4949 w 10000"/>
                <a:gd name="connsiteY32" fmla="*/ 3985 h 10000"/>
                <a:gd name="connsiteX33" fmla="*/ 4969 w 10000"/>
                <a:gd name="connsiteY33" fmla="*/ 3985 h 10000"/>
                <a:gd name="connsiteX34" fmla="*/ 5556 w 10000"/>
                <a:gd name="connsiteY34" fmla="*/ 4011 h 10000"/>
                <a:gd name="connsiteX35" fmla="*/ 5312 w 10000"/>
                <a:gd name="connsiteY35" fmla="*/ 3414 h 10000"/>
                <a:gd name="connsiteX36" fmla="*/ 4969 w 10000"/>
                <a:gd name="connsiteY36" fmla="*/ 2674 h 10000"/>
                <a:gd name="connsiteX37" fmla="*/ 4777 w 10000"/>
                <a:gd name="connsiteY37" fmla="*/ 2602 h 10000"/>
                <a:gd name="connsiteX38" fmla="*/ 4516 w 10000"/>
                <a:gd name="connsiteY38" fmla="*/ 2513 h 10000"/>
                <a:gd name="connsiteX39" fmla="*/ 4499 w 10000"/>
                <a:gd name="connsiteY39" fmla="*/ 2513 h 10000"/>
                <a:gd name="connsiteX40" fmla="*/ 4066 w 10000"/>
                <a:gd name="connsiteY40" fmla="*/ 1865 h 10000"/>
                <a:gd name="connsiteX41" fmla="*/ 4066 w 10000"/>
                <a:gd name="connsiteY41" fmla="*/ 1865 h 10000"/>
                <a:gd name="connsiteX42" fmla="*/ 4082 w 10000"/>
                <a:gd name="connsiteY42" fmla="*/ 1293 h 10000"/>
                <a:gd name="connsiteX43" fmla="*/ 3716 w 10000"/>
                <a:gd name="connsiteY43" fmla="*/ 765 h 10000"/>
                <a:gd name="connsiteX44" fmla="*/ 3247 w 10000"/>
                <a:gd name="connsiteY44" fmla="*/ 70 h 10000"/>
                <a:gd name="connsiteX45" fmla="*/ 3228 w 10000"/>
                <a:gd name="connsiteY45" fmla="*/ 47 h 10000"/>
                <a:gd name="connsiteX46" fmla="*/ 3228 w 10000"/>
                <a:gd name="connsiteY46" fmla="*/ 47 h 10000"/>
                <a:gd name="connsiteX47" fmla="*/ 3228 w 10000"/>
                <a:gd name="connsiteY47" fmla="*/ 24 h 10000"/>
                <a:gd name="connsiteX48" fmla="*/ 3247 w 10000"/>
                <a:gd name="connsiteY48" fmla="*/ 24 h 10000"/>
                <a:gd name="connsiteX49" fmla="*/ 3268 w 10000"/>
                <a:gd name="connsiteY49" fmla="*/ 24 h 10000"/>
                <a:gd name="connsiteX50" fmla="*/ 3268 w 10000"/>
                <a:gd name="connsiteY50" fmla="*/ 0 h 10000"/>
                <a:gd name="connsiteX51" fmla="*/ 3283 w 10000"/>
                <a:gd name="connsiteY51" fmla="*/ 0 h 10000"/>
                <a:gd name="connsiteX52" fmla="*/ 3299 w 10000"/>
                <a:gd name="connsiteY52" fmla="*/ 24 h 10000"/>
                <a:gd name="connsiteX53" fmla="*/ 4220 w 10000"/>
                <a:gd name="connsiteY53" fmla="*/ 24 h 10000"/>
                <a:gd name="connsiteX54" fmla="*/ 4220 w 10000"/>
                <a:gd name="connsiteY54" fmla="*/ 24 h 10000"/>
                <a:gd name="connsiteX55" fmla="*/ 4238 w 10000"/>
                <a:gd name="connsiteY55" fmla="*/ 47 h 10000"/>
                <a:gd name="connsiteX56" fmla="*/ 4270 w 10000"/>
                <a:gd name="connsiteY56" fmla="*/ 97 h 10000"/>
                <a:gd name="connsiteX57" fmla="*/ 4554 w 10000"/>
                <a:gd name="connsiteY57" fmla="*/ 714 h 10000"/>
                <a:gd name="connsiteX58" fmla="*/ 4554 w 10000"/>
                <a:gd name="connsiteY58" fmla="*/ 714 h 10000"/>
                <a:gd name="connsiteX59" fmla="*/ 4570 w 10000"/>
                <a:gd name="connsiteY59" fmla="*/ 857 h 10000"/>
                <a:gd name="connsiteX60" fmla="*/ 4639 w 10000"/>
                <a:gd name="connsiteY60" fmla="*/ 1936 h 10000"/>
                <a:gd name="connsiteX61" fmla="*/ 4655 w 10000"/>
                <a:gd name="connsiteY61" fmla="*/ 2097 h 10000"/>
                <a:gd name="connsiteX62" fmla="*/ 5106 w 10000"/>
                <a:gd name="connsiteY62" fmla="*/ 2305 h 10000"/>
                <a:gd name="connsiteX63" fmla="*/ 5054 w 10000"/>
                <a:gd name="connsiteY63" fmla="*/ 831 h 10000"/>
                <a:gd name="connsiteX64" fmla="*/ 5054 w 10000"/>
                <a:gd name="connsiteY64" fmla="*/ 831 h 10000"/>
                <a:gd name="connsiteX65" fmla="*/ 5488 w 10000"/>
                <a:gd name="connsiteY65" fmla="*/ 714 h 10000"/>
                <a:gd name="connsiteX66" fmla="*/ 5505 w 10000"/>
                <a:gd name="connsiteY66" fmla="*/ 714 h 10000"/>
                <a:gd name="connsiteX67" fmla="*/ 5505 w 10000"/>
                <a:gd name="connsiteY67" fmla="*/ 741 h 10000"/>
                <a:gd name="connsiteX68" fmla="*/ 5452 w 10000"/>
                <a:gd name="connsiteY68" fmla="*/ 1384 h 10000"/>
                <a:gd name="connsiteX69" fmla="*/ 5731 w 10000"/>
                <a:gd name="connsiteY69" fmla="*/ 2076 h 10000"/>
                <a:gd name="connsiteX70" fmla="*/ 5988 w 10000"/>
                <a:gd name="connsiteY70" fmla="*/ 2049 h 10000"/>
                <a:gd name="connsiteX71" fmla="*/ 6268 w 10000"/>
                <a:gd name="connsiteY71" fmla="*/ 2007 h 10000"/>
                <a:gd name="connsiteX72" fmla="*/ 6285 w 10000"/>
                <a:gd name="connsiteY72" fmla="*/ 2029 h 10000"/>
                <a:gd name="connsiteX73" fmla="*/ 6356 w 10000"/>
                <a:gd name="connsiteY73" fmla="*/ 2718 h 10000"/>
                <a:gd name="connsiteX74" fmla="*/ 6422 w 10000"/>
                <a:gd name="connsiteY74" fmla="*/ 3016 h 10000"/>
                <a:gd name="connsiteX75" fmla="*/ 9622 w 10000"/>
                <a:gd name="connsiteY75" fmla="*/ 3343 h 10000"/>
                <a:gd name="connsiteX76" fmla="*/ 10000 w 10000"/>
                <a:gd name="connsiteY76" fmla="*/ 3322 h 10000"/>
                <a:gd name="connsiteX0" fmla="*/ 714 w 10000"/>
                <a:gd name="connsiteY0" fmla="*/ 10000 h 10000"/>
                <a:gd name="connsiteX1" fmla="*/ 854 w 10000"/>
                <a:gd name="connsiteY1" fmla="*/ 9817 h 10000"/>
                <a:gd name="connsiteX2" fmla="*/ 1720 w 10000"/>
                <a:gd name="connsiteY2" fmla="*/ 8614 h 10000"/>
                <a:gd name="connsiteX3" fmla="*/ 1669 w 10000"/>
                <a:gd name="connsiteY3" fmla="*/ 7952 h 10000"/>
                <a:gd name="connsiteX4" fmla="*/ 1545 w 10000"/>
                <a:gd name="connsiteY4" fmla="*/ 7970 h 10000"/>
                <a:gd name="connsiteX5" fmla="*/ 854 w 10000"/>
                <a:gd name="connsiteY5" fmla="*/ 8043 h 10000"/>
                <a:gd name="connsiteX6" fmla="*/ 0 w 10000"/>
                <a:gd name="connsiteY6" fmla="*/ 8159 h 10000"/>
                <a:gd name="connsiteX7" fmla="*/ 0 w 10000"/>
                <a:gd name="connsiteY7" fmla="*/ 8133 h 10000"/>
                <a:gd name="connsiteX8" fmla="*/ 0 w 10000"/>
                <a:gd name="connsiteY8" fmla="*/ 8133 h 10000"/>
                <a:gd name="connsiteX9" fmla="*/ 296 w 10000"/>
                <a:gd name="connsiteY9" fmla="*/ 6842 h 10000"/>
                <a:gd name="connsiteX10" fmla="*/ 296 w 10000"/>
                <a:gd name="connsiteY10" fmla="*/ 6842 h 10000"/>
                <a:gd name="connsiteX11" fmla="*/ 312 w 10000"/>
                <a:gd name="connsiteY11" fmla="*/ 6842 h 10000"/>
                <a:gd name="connsiteX12" fmla="*/ 988 w 10000"/>
                <a:gd name="connsiteY12" fmla="*/ 7466 h 10000"/>
                <a:gd name="connsiteX13" fmla="*/ 1474 w 10000"/>
                <a:gd name="connsiteY13" fmla="*/ 7490 h 10000"/>
                <a:gd name="connsiteX14" fmla="*/ 1650 w 10000"/>
                <a:gd name="connsiteY14" fmla="*/ 7235 h 10000"/>
                <a:gd name="connsiteX15" fmla="*/ 1650 w 10000"/>
                <a:gd name="connsiteY15" fmla="*/ 6588 h 10000"/>
                <a:gd name="connsiteX16" fmla="*/ 1702 w 10000"/>
                <a:gd name="connsiteY16" fmla="*/ 6269 h 10000"/>
                <a:gd name="connsiteX17" fmla="*/ 1702 w 10000"/>
                <a:gd name="connsiteY17" fmla="*/ 6244 h 10000"/>
                <a:gd name="connsiteX18" fmla="*/ 1720 w 10000"/>
                <a:gd name="connsiteY18" fmla="*/ 6244 h 10000"/>
                <a:gd name="connsiteX19" fmla="*/ 2031 w 10000"/>
                <a:gd name="connsiteY19" fmla="*/ 6473 h 10000"/>
                <a:gd name="connsiteX20" fmla="*/ 2446 w 10000"/>
                <a:gd name="connsiteY20" fmla="*/ 5850 h 10000"/>
                <a:gd name="connsiteX21" fmla="*/ 2590 w 10000"/>
                <a:gd name="connsiteY21" fmla="*/ 5511 h 10000"/>
                <a:gd name="connsiteX22" fmla="*/ 2604 w 10000"/>
                <a:gd name="connsiteY22" fmla="*/ 5462 h 10000"/>
                <a:gd name="connsiteX23" fmla="*/ 2623 w 10000"/>
                <a:gd name="connsiteY23" fmla="*/ 5415 h 10000"/>
                <a:gd name="connsiteX24" fmla="*/ 2637 w 10000"/>
                <a:gd name="connsiteY24" fmla="*/ 5415 h 10000"/>
                <a:gd name="connsiteX25" fmla="*/ 2637 w 10000"/>
                <a:gd name="connsiteY25" fmla="*/ 5415 h 10000"/>
                <a:gd name="connsiteX26" fmla="*/ 3143 w 10000"/>
                <a:gd name="connsiteY26" fmla="*/ 5782 h 10000"/>
                <a:gd name="connsiteX27" fmla="*/ 3716 w 10000"/>
                <a:gd name="connsiteY27" fmla="*/ 5532 h 10000"/>
                <a:gd name="connsiteX28" fmla="*/ 4066 w 10000"/>
                <a:gd name="connsiteY28" fmla="*/ 5188 h 10000"/>
                <a:gd name="connsiteX29" fmla="*/ 4499 w 10000"/>
                <a:gd name="connsiteY29" fmla="*/ 4773 h 10000"/>
                <a:gd name="connsiteX30" fmla="*/ 4672 w 10000"/>
                <a:gd name="connsiteY30" fmla="*/ 4306 h 10000"/>
                <a:gd name="connsiteX31" fmla="*/ 4672 w 10000"/>
                <a:gd name="connsiteY31" fmla="*/ 4287 h 10000"/>
                <a:gd name="connsiteX32" fmla="*/ 4949 w 10000"/>
                <a:gd name="connsiteY32" fmla="*/ 3985 h 10000"/>
                <a:gd name="connsiteX33" fmla="*/ 4969 w 10000"/>
                <a:gd name="connsiteY33" fmla="*/ 3985 h 10000"/>
                <a:gd name="connsiteX34" fmla="*/ 5556 w 10000"/>
                <a:gd name="connsiteY34" fmla="*/ 4011 h 10000"/>
                <a:gd name="connsiteX35" fmla="*/ 5312 w 10000"/>
                <a:gd name="connsiteY35" fmla="*/ 3414 h 10000"/>
                <a:gd name="connsiteX36" fmla="*/ 4969 w 10000"/>
                <a:gd name="connsiteY36" fmla="*/ 2674 h 10000"/>
                <a:gd name="connsiteX37" fmla="*/ 4777 w 10000"/>
                <a:gd name="connsiteY37" fmla="*/ 2602 h 10000"/>
                <a:gd name="connsiteX38" fmla="*/ 4516 w 10000"/>
                <a:gd name="connsiteY38" fmla="*/ 2513 h 10000"/>
                <a:gd name="connsiteX39" fmla="*/ 4499 w 10000"/>
                <a:gd name="connsiteY39" fmla="*/ 2513 h 10000"/>
                <a:gd name="connsiteX40" fmla="*/ 4066 w 10000"/>
                <a:gd name="connsiteY40" fmla="*/ 1865 h 10000"/>
                <a:gd name="connsiteX41" fmla="*/ 4066 w 10000"/>
                <a:gd name="connsiteY41" fmla="*/ 1865 h 10000"/>
                <a:gd name="connsiteX42" fmla="*/ 4082 w 10000"/>
                <a:gd name="connsiteY42" fmla="*/ 1293 h 10000"/>
                <a:gd name="connsiteX43" fmla="*/ 3716 w 10000"/>
                <a:gd name="connsiteY43" fmla="*/ 765 h 10000"/>
                <a:gd name="connsiteX44" fmla="*/ 3247 w 10000"/>
                <a:gd name="connsiteY44" fmla="*/ 70 h 10000"/>
                <a:gd name="connsiteX45" fmla="*/ 3228 w 10000"/>
                <a:gd name="connsiteY45" fmla="*/ 47 h 10000"/>
                <a:gd name="connsiteX46" fmla="*/ 3228 w 10000"/>
                <a:gd name="connsiteY46" fmla="*/ 47 h 10000"/>
                <a:gd name="connsiteX47" fmla="*/ 3228 w 10000"/>
                <a:gd name="connsiteY47" fmla="*/ 24 h 10000"/>
                <a:gd name="connsiteX48" fmla="*/ 3247 w 10000"/>
                <a:gd name="connsiteY48" fmla="*/ 24 h 10000"/>
                <a:gd name="connsiteX49" fmla="*/ 3268 w 10000"/>
                <a:gd name="connsiteY49" fmla="*/ 24 h 10000"/>
                <a:gd name="connsiteX50" fmla="*/ 3268 w 10000"/>
                <a:gd name="connsiteY50" fmla="*/ 0 h 10000"/>
                <a:gd name="connsiteX51" fmla="*/ 3283 w 10000"/>
                <a:gd name="connsiteY51" fmla="*/ 0 h 10000"/>
                <a:gd name="connsiteX52" fmla="*/ 3299 w 10000"/>
                <a:gd name="connsiteY52" fmla="*/ 24 h 10000"/>
                <a:gd name="connsiteX53" fmla="*/ 4220 w 10000"/>
                <a:gd name="connsiteY53" fmla="*/ 24 h 10000"/>
                <a:gd name="connsiteX54" fmla="*/ 4220 w 10000"/>
                <a:gd name="connsiteY54" fmla="*/ 24 h 10000"/>
                <a:gd name="connsiteX55" fmla="*/ 4238 w 10000"/>
                <a:gd name="connsiteY55" fmla="*/ 47 h 10000"/>
                <a:gd name="connsiteX56" fmla="*/ 4270 w 10000"/>
                <a:gd name="connsiteY56" fmla="*/ 97 h 10000"/>
                <a:gd name="connsiteX57" fmla="*/ 4554 w 10000"/>
                <a:gd name="connsiteY57" fmla="*/ 714 h 10000"/>
                <a:gd name="connsiteX58" fmla="*/ 4554 w 10000"/>
                <a:gd name="connsiteY58" fmla="*/ 714 h 10000"/>
                <a:gd name="connsiteX59" fmla="*/ 4570 w 10000"/>
                <a:gd name="connsiteY59" fmla="*/ 857 h 10000"/>
                <a:gd name="connsiteX60" fmla="*/ 4639 w 10000"/>
                <a:gd name="connsiteY60" fmla="*/ 1936 h 10000"/>
                <a:gd name="connsiteX61" fmla="*/ 4655 w 10000"/>
                <a:gd name="connsiteY61" fmla="*/ 2097 h 10000"/>
                <a:gd name="connsiteX62" fmla="*/ 5106 w 10000"/>
                <a:gd name="connsiteY62" fmla="*/ 2305 h 10000"/>
                <a:gd name="connsiteX63" fmla="*/ 5054 w 10000"/>
                <a:gd name="connsiteY63" fmla="*/ 831 h 10000"/>
                <a:gd name="connsiteX64" fmla="*/ 5054 w 10000"/>
                <a:gd name="connsiteY64" fmla="*/ 831 h 10000"/>
                <a:gd name="connsiteX65" fmla="*/ 5488 w 10000"/>
                <a:gd name="connsiteY65" fmla="*/ 714 h 10000"/>
                <a:gd name="connsiteX66" fmla="*/ 5505 w 10000"/>
                <a:gd name="connsiteY66" fmla="*/ 714 h 10000"/>
                <a:gd name="connsiteX67" fmla="*/ 5505 w 10000"/>
                <a:gd name="connsiteY67" fmla="*/ 741 h 10000"/>
                <a:gd name="connsiteX68" fmla="*/ 5452 w 10000"/>
                <a:gd name="connsiteY68" fmla="*/ 1384 h 10000"/>
                <a:gd name="connsiteX69" fmla="*/ 5731 w 10000"/>
                <a:gd name="connsiteY69" fmla="*/ 2076 h 10000"/>
                <a:gd name="connsiteX70" fmla="*/ 5988 w 10000"/>
                <a:gd name="connsiteY70" fmla="*/ 2049 h 10000"/>
                <a:gd name="connsiteX71" fmla="*/ 6268 w 10000"/>
                <a:gd name="connsiteY71" fmla="*/ 2007 h 10000"/>
                <a:gd name="connsiteX72" fmla="*/ 6285 w 10000"/>
                <a:gd name="connsiteY72" fmla="*/ 2029 h 10000"/>
                <a:gd name="connsiteX73" fmla="*/ 6356 w 10000"/>
                <a:gd name="connsiteY73" fmla="*/ 2718 h 10000"/>
                <a:gd name="connsiteX74" fmla="*/ 6422 w 10000"/>
                <a:gd name="connsiteY74" fmla="*/ 3016 h 10000"/>
                <a:gd name="connsiteX75" fmla="*/ 10000 w 10000"/>
                <a:gd name="connsiteY75" fmla="*/ 3322 h 10000"/>
                <a:gd name="connsiteX0" fmla="*/ 714 w 6422"/>
                <a:gd name="connsiteY0" fmla="*/ 10000 h 10000"/>
                <a:gd name="connsiteX1" fmla="*/ 854 w 6422"/>
                <a:gd name="connsiteY1" fmla="*/ 9817 h 10000"/>
                <a:gd name="connsiteX2" fmla="*/ 1720 w 6422"/>
                <a:gd name="connsiteY2" fmla="*/ 8614 h 10000"/>
                <a:gd name="connsiteX3" fmla="*/ 1669 w 6422"/>
                <a:gd name="connsiteY3" fmla="*/ 7952 h 10000"/>
                <a:gd name="connsiteX4" fmla="*/ 1545 w 6422"/>
                <a:gd name="connsiteY4" fmla="*/ 7970 h 10000"/>
                <a:gd name="connsiteX5" fmla="*/ 854 w 6422"/>
                <a:gd name="connsiteY5" fmla="*/ 8043 h 10000"/>
                <a:gd name="connsiteX6" fmla="*/ 0 w 6422"/>
                <a:gd name="connsiteY6" fmla="*/ 8159 h 10000"/>
                <a:gd name="connsiteX7" fmla="*/ 0 w 6422"/>
                <a:gd name="connsiteY7" fmla="*/ 8133 h 10000"/>
                <a:gd name="connsiteX8" fmla="*/ 0 w 6422"/>
                <a:gd name="connsiteY8" fmla="*/ 8133 h 10000"/>
                <a:gd name="connsiteX9" fmla="*/ 296 w 6422"/>
                <a:gd name="connsiteY9" fmla="*/ 6842 h 10000"/>
                <a:gd name="connsiteX10" fmla="*/ 296 w 6422"/>
                <a:gd name="connsiteY10" fmla="*/ 6842 h 10000"/>
                <a:gd name="connsiteX11" fmla="*/ 312 w 6422"/>
                <a:gd name="connsiteY11" fmla="*/ 6842 h 10000"/>
                <a:gd name="connsiteX12" fmla="*/ 988 w 6422"/>
                <a:gd name="connsiteY12" fmla="*/ 7466 h 10000"/>
                <a:gd name="connsiteX13" fmla="*/ 1474 w 6422"/>
                <a:gd name="connsiteY13" fmla="*/ 7490 h 10000"/>
                <a:gd name="connsiteX14" fmla="*/ 1650 w 6422"/>
                <a:gd name="connsiteY14" fmla="*/ 7235 h 10000"/>
                <a:gd name="connsiteX15" fmla="*/ 1650 w 6422"/>
                <a:gd name="connsiteY15" fmla="*/ 6588 h 10000"/>
                <a:gd name="connsiteX16" fmla="*/ 1702 w 6422"/>
                <a:gd name="connsiteY16" fmla="*/ 6269 h 10000"/>
                <a:gd name="connsiteX17" fmla="*/ 1702 w 6422"/>
                <a:gd name="connsiteY17" fmla="*/ 6244 h 10000"/>
                <a:gd name="connsiteX18" fmla="*/ 1720 w 6422"/>
                <a:gd name="connsiteY18" fmla="*/ 6244 h 10000"/>
                <a:gd name="connsiteX19" fmla="*/ 2031 w 6422"/>
                <a:gd name="connsiteY19" fmla="*/ 6473 h 10000"/>
                <a:gd name="connsiteX20" fmla="*/ 2446 w 6422"/>
                <a:gd name="connsiteY20" fmla="*/ 5850 h 10000"/>
                <a:gd name="connsiteX21" fmla="*/ 2590 w 6422"/>
                <a:gd name="connsiteY21" fmla="*/ 5511 h 10000"/>
                <a:gd name="connsiteX22" fmla="*/ 2604 w 6422"/>
                <a:gd name="connsiteY22" fmla="*/ 5462 h 10000"/>
                <a:gd name="connsiteX23" fmla="*/ 2623 w 6422"/>
                <a:gd name="connsiteY23" fmla="*/ 5415 h 10000"/>
                <a:gd name="connsiteX24" fmla="*/ 2637 w 6422"/>
                <a:gd name="connsiteY24" fmla="*/ 5415 h 10000"/>
                <a:gd name="connsiteX25" fmla="*/ 2637 w 6422"/>
                <a:gd name="connsiteY25" fmla="*/ 5415 h 10000"/>
                <a:gd name="connsiteX26" fmla="*/ 3143 w 6422"/>
                <a:gd name="connsiteY26" fmla="*/ 5782 h 10000"/>
                <a:gd name="connsiteX27" fmla="*/ 3716 w 6422"/>
                <a:gd name="connsiteY27" fmla="*/ 5532 h 10000"/>
                <a:gd name="connsiteX28" fmla="*/ 4066 w 6422"/>
                <a:gd name="connsiteY28" fmla="*/ 5188 h 10000"/>
                <a:gd name="connsiteX29" fmla="*/ 4499 w 6422"/>
                <a:gd name="connsiteY29" fmla="*/ 4773 h 10000"/>
                <a:gd name="connsiteX30" fmla="*/ 4672 w 6422"/>
                <a:gd name="connsiteY30" fmla="*/ 4306 h 10000"/>
                <a:gd name="connsiteX31" fmla="*/ 4672 w 6422"/>
                <a:gd name="connsiteY31" fmla="*/ 4287 h 10000"/>
                <a:gd name="connsiteX32" fmla="*/ 4949 w 6422"/>
                <a:gd name="connsiteY32" fmla="*/ 3985 h 10000"/>
                <a:gd name="connsiteX33" fmla="*/ 4969 w 6422"/>
                <a:gd name="connsiteY33" fmla="*/ 3985 h 10000"/>
                <a:gd name="connsiteX34" fmla="*/ 5556 w 6422"/>
                <a:gd name="connsiteY34" fmla="*/ 4011 h 10000"/>
                <a:gd name="connsiteX35" fmla="*/ 5312 w 6422"/>
                <a:gd name="connsiteY35" fmla="*/ 3414 h 10000"/>
                <a:gd name="connsiteX36" fmla="*/ 4969 w 6422"/>
                <a:gd name="connsiteY36" fmla="*/ 2674 h 10000"/>
                <a:gd name="connsiteX37" fmla="*/ 4777 w 6422"/>
                <a:gd name="connsiteY37" fmla="*/ 2602 h 10000"/>
                <a:gd name="connsiteX38" fmla="*/ 4516 w 6422"/>
                <a:gd name="connsiteY38" fmla="*/ 2513 h 10000"/>
                <a:gd name="connsiteX39" fmla="*/ 4499 w 6422"/>
                <a:gd name="connsiteY39" fmla="*/ 2513 h 10000"/>
                <a:gd name="connsiteX40" fmla="*/ 4066 w 6422"/>
                <a:gd name="connsiteY40" fmla="*/ 1865 h 10000"/>
                <a:gd name="connsiteX41" fmla="*/ 4066 w 6422"/>
                <a:gd name="connsiteY41" fmla="*/ 1865 h 10000"/>
                <a:gd name="connsiteX42" fmla="*/ 4082 w 6422"/>
                <a:gd name="connsiteY42" fmla="*/ 1293 h 10000"/>
                <a:gd name="connsiteX43" fmla="*/ 3716 w 6422"/>
                <a:gd name="connsiteY43" fmla="*/ 765 h 10000"/>
                <a:gd name="connsiteX44" fmla="*/ 3247 w 6422"/>
                <a:gd name="connsiteY44" fmla="*/ 70 h 10000"/>
                <a:gd name="connsiteX45" fmla="*/ 3228 w 6422"/>
                <a:gd name="connsiteY45" fmla="*/ 47 h 10000"/>
                <a:gd name="connsiteX46" fmla="*/ 3228 w 6422"/>
                <a:gd name="connsiteY46" fmla="*/ 47 h 10000"/>
                <a:gd name="connsiteX47" fmla="*/ 3228 w 6422"/>
                <a:gd name="connsiteY47" fmla="*/ 24 h 10000"/>
                <a:gd name="connsiteX48" fmla="*/ 3247 w 6422"/>
                <a:gd name="connsiteY48" fmla="*/ 24 h 10000"/>
                <a:gd name="connsiteX49" fmla="*/ 3268 w 6422"/>
                <a:gd name="connsiteY49" fmla="*/ 24 h 10000"/>
                <a:gd name="connsiteX50" fmla="*/ 3268 w 6422"/>
                <a:gd name="connsiteY50" fmla="*/ 0 h 10000"/>
                <a:gd name="connsiteX51" fmla="*/ 3283 w 6422"/>
                <a:gd name="connsiteY51" fmla="*/ 0 h 10000"/>
                <a:gd name="connsiteX52" fmla="*/ 3299 w 6422"/>
                <a:gd name="connsiteY52" fmla="*/ 24 h 10000"/>
                <a:gd name="connsiteX53" fmla="*/ 4220 w 6422"/>
                <a:gd name="connsiteY53" fmla="*/ 24 h 10000"/>
                <a:gd name="connsiteX54" fmla="*/ 4220 w 6422"/>
                <a:gd name="connsiteY54" fmla="*/ 24 h 10000"/>
                <a:gd name="connsiteX55" fmla="*/ 4238 w 6422"/>
                <a:gd name="connsiteY55" fmla="*/ 47 h 10000"/>
                <a:gd name="connsiteX56" fmla="*/ 4270 w 6422"/>
                <a:gd name="connsiteY56" fmla="*/ 97 h 10000"/>
                <a:gd name="connsiteX57" fmla="*/ 4554 w 6422"/>
                <a:gd name="connsiteY57" fmla="*/ 714 h 10000"/>
                <a:gd name="connsiteX58" fmla="*/ 4554 w 6422"/>
                <a:gd name="connsiteY58" fmla="*/ 714 h 10000"/>
                <a:gd name="connsiteX59" fmla="*/ 4570 w 6422"/>
                <a:gd name="connsiteY59" fmla="*/ 857 h 10000"/>
                <a:gd name="connsiteX60" fmla="*/ 4639 w 6422"/>
                <a:gd name="connsiteY60" fmla="*/ 1936 h 10000"/>
                <a:gd name="connsiteX61" fmla="*/ 4655 w 6422"/>
                <a:gd name="connsiteY61" fmla="*/ 2097 h 10000"/>
                <a:gd name="connsiteX62" fmla="*/ 5106 w 6422"/>
                <a:gd name="connsiteY62" fmla="*/ 2305 h 10000"/>
                <a:gd name="connsiteX63" fmla="*/ 5054 w 6422"/>
                <a:gd name="connsiteY63" fmla="*/ 831 h 10000"/>
                <a:gd name="connsiteX64" fmla="*/ 5054 w 6422"/>
                <a:gd name="connsiteY64" fmla="*/ 831 h 10000"/>
                <a:gd name="connsiteX65" fmla="*/ 5488 w 6422"/>
                <a:gd name="connsiteY65" fmla="*/ 714 h 10000"/>
                <a:gd name="connsiteX66" fmla="*/ 5505 w 6422"/>
                <a:gd name="connsiteY66" fmla="*/ 714 h 10000"/>
                <a:gd name="connsiteX67" fmla="*/ 5505 w 6422"/>
                <a:gd name="connsiteY67" fmla="*/ 741 h 10000"/>
                <a:gd name="connsiteX68" fmla="*/ 5452 w 6422"/>
                <a:gd name="connsiteY68" fmla="*/ 1384 h 10000"/>
                <a:gd name="connsiteX69" fmla="*/ 5731 w 6422"/>
                <a:gd name="connsiteY69" fmla="*/ 2076 h 10000"/>
                <a:gd name="connsiteX70" fmla="*/ 5988 w 6422"/>
                <a:gd name="connsiteY70" fmla="*/ 2049 h 10000"/>
                <a:gd name="connsiteX71" fmla="*/ 6268 w 6422"/>
                <a:gd name="connsiteY71" fmla="*/ 2007 h 10000"/>
                <a:gd name="connsiteX72" fmla="*/ 6285 w 6422"/>
                <a:gd name="connsiteY72" fmla="*/ 2029 h 10000"/>
                <a:gd name="connsiteX73" fmla="*/ 6356 w 6422"/>
                <a:gd name="connsiteY73" fmla="*/ 2718 h 10000"/>
                <a:gd name="connsiteX74" fmla="*/ 6422 w 6422"/>
                <a:gd name="connsiteY74" fmla="*/ 301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6422" h="10000">
                  <a:moveTo>
                    <a:pt x="714" y="10000"/>
                  </a:moveTo>
                  <a:cubicBezTo>
                    <a:pt x="755" y="9940"/>
                    <a:pt x="803" y="9879"/>
                    <a:pt x="854" y="9817"/>
                  </a:cubicBezTo>
                  <a:lnTo>
                    <a:pt x="1720" y="8614"/>
                  </a:lnTo>
                  <a:cubicBezTo>
                    <a:pt x="1702" y="8393"/>
                    <a:pt x="1687" y="8175"/>
                    <a:pt x="1669" y="7952"/>
                  </a:cubicBezTo>
                  <a:cubicBezTo>
                    <a:pt x="1625" y="7957"/>
                    <a:pt x="1587" y="7966"/>
                    <a:pt x="1545" y="7970"/>
                  </a:cubicBezTo>
                  <a:lnTo>
                    <a:pt x="854" y="8043"/>
                  </a:lnTo>
                  <a:lnTo>
                    <a:pt x="0" y="8159"/>
                  </a:lnTo>
                  <a:lnTo>
                    <a:pt x="0" y="8133"/>
                  </a:lnTo>
                  <a:lnTo>
                    <a:pt x="0" y="8133"/>
                  </a:lnTo>
                  <a:cubicBezTo>
                    <a:pt x="98" y="7701"/>
                    <a:pt x="195" y="7273"/>
                    <a:pt x="296" y="6842"/>
                  </a:cubicBezTo>
                  <a:lnTo>
                    <a:pt x="296" y="6842"/>
                  </a:lnTo>
                  <a:lnTo>
                    <a:pt x="312" y="6842"/>
                  </a:lnTo>
                  <a:lnTo>
                    <a:pt x="988" y="7466"/>
                  </a:lnTo>
                  <a:lnTo>
                    <a:pt x="1474" y="7490"/>
                  </a:lnTo>
                  <a:cubicBezTo>
                    <a:pt x="1534" y="7405"/>
                    <a:pt x="1594" y="7320"/>
                    <a:pt x="1650" y="7235"/>
                  </a:cubicBezTo>
                  <a:lnTo>
                    <a:pt x="1650" y="6588"/>
                  </a:lnTo>
                  <a:cubicBezTo>
                    <a:pt x="1669" y="6482"/>
                    <a:pt x="1687" y="6374"/>
                    <a:pt x="1702" y="6269"/>
                  </a:cubicBezTo>
                  <a:lnTo>
                    <a:pt x="1702" y="6244"/>
                  </a:lnTo>
                  <a:lnTo>
                    <a:pt x="1720" y="6244"/>
                  </a:lnTo>
                  <a:lnTo>
                    <a:pt x="2031" y="6473"/>
                  </a:lnTo>
                  <a:lnTo>
                    <a:pt x="2446" y="5850"/>
                  </a:lnTo>
                  <a:cubicBezTo>
                    <a:pt x="2496" y="5737"/>
                    <a:pt x="2542" y="5624"/>
                    <a:pt x="2590" y="5511"/>
                  </a:cubicBezTo>
                  <a:cubicBezTo>
                    <a:pt x="2595" y="5495"/>
                    <a:pt x="2599" y="5479"/>
                    <a:pt x="2604" y="5462"/>
                  </a:cubicBezTo>
                  <a:cubicBezTo>
                    <a:pt x="2610" y="5447"/>
                    <a:pt x="2618" y="5430"/>
                    <a:pt x="2623" y="5415"/>
                  </a:cubicBezTo>
                  <a:lnTo>
                    <a:pt x="2637" y="5415"/>
                  </a:lnTo>
                  <a:lnTo>
                    <a:pt x="2637" y="5415"/>
                  </a:lnTo>
                  <a:lnTo>
                    <a:pt x="3143" y="5782"/>
                  </a:lnTo>
                  <a:lnTo>
                    <a:pt x="3716" y="5532"/>
                  </a:lnTo>
                  <a:lnTo>
                    <a:pt x="4066" y="5188"/>
                  </a:lnTo>
                  <a:lnTo>
                    <a:pt x="4499" y="4773"/>
                  </a:lnTo>
                  <a:cubicBezTo>
                    <a:pt x="4559" y="4616"/>
                    <a:pt x="4612" y="4462"/>
                    <a:pt x="4672" y="4306"/>
                  </a:cubicBezTo>
                  <a:lnTo>
                    <a:pt x="4672" y="4287"/>
                  </a:lnTo>
                  <a:lnTo>
                    <a:pt x="4949" y="3985"/>
                  </a:lnTo>
                  <a:lnTo>
                    <a:pt x="4969" y="3985"/>
                  </a:lnTo>
                  <a:lnTo>
                    <a:pt x="5556" y="4011"/>
                  </a:lnTo>
                  <a:cubicBezTo>
                    <a:pt x="5477" y="3811"/>
                    <a:pt x="5392" y="3615"/>
                    <a:pt x="5312" y="3414"/>
                  </a:cubicBezTo>
                  <a:lnTo>
                    <a:pt x="4969" y="2674"/>
                  </a:lnTo>
                  <a:lnTo>
                    <a:pt x="4777" y="2602"/>
                  </a:lnTo>
                  <a:lnTo>
                    <a:pt x="4516" y="2513"/>
                  </a:lnTo>
                  <a:lnTo>
                    <a:pt x="4499" y="2513"/>
                  </a:lnTo>
                  <a:lnTo>
                    <a:pt x="4066" y="1865"/>
                  </a:lnTo>
                  <a:lnTo>
                    <a:pt x="4066" y="1865"/>
                  </a:lnTo>
                  <a:cubicBezTo>
                    <a:pt x="4071" y="1676"/>
                    <a:pt x="4076" y="1486"/>
                    <a:pt x="4082" y="1293"/>
                  </a:cubicBezTo>
                  <a:lnTo>
                    <a:pt x="3716" y="765"/>
                  </a:lnTo>
                  <a:lnTo>
                    <a:pt x="3247" y="70"/>
                  </a:lnTo>
                  <a:cubicBezTo>
                    <a:pt x="3243" y="65"/>
                    <a:pt x="3234" y="56"/>
                    <a:pt x="3228" y="47"/>
                  </a:cubicBezTo>
                  <a:lnTo>
                    <a:pt x="3228" y="47"/>
                  </a:lnTo>
                  <a:lnTo>
                    <a:pt x="3228" y="24"/>
                  </a:lnTo>
                  <a:lnTo>
                    <a:pt x="3247" y="24"/>
                  </a:lnTo>
                  <a:lnTo>
                    <a:pt x="3268" y="24"/>
                  </a:lnTo>
                  <a:lnTo>
                    <a:pt x="3268" y="0"/>
                  </a:lnTo>
                  <a:lnTo>
                    <a:pt x="3283" y="0"/>
                  </a:lnTo>
                  <a:cubicBezTo>
                    <a:pt x="3289" y="11"/>
                    <a:pt x="3294" y="15"/>
                    <a:pt x="3299" y="24"/>
                  </a:cubicBezTo>
                  <a:lnTo>
                    <a:pt x="4220" y="24"/>
                  </a:lnTo>
                  <a:lnTo>
                    <a:pt x="4220" y="24"/>
                  </a:lnTo>
                  <a:cubicBezTo>
                    <a:pt x="4228" y="31"/>
                    <a:pt x="4233" y="42"/>
                    <a:pt x="4238" y="47"/>
                  </a:cubicBezTo>
                  <a:cubicBezTo>
                    <a:pt x="4250" y="65"/>
                    <a:pt x="4261" y="82"/>
                    <a:pt x="4270" y="97"/>
                  </a:cubicBezTo>
                  <a:cubicBezTo>
                    <a:pt x="4364" y="303"/>
                    <a:pt x="4456" y="510"/>
                    <a:pt x="4554" y="714"/>
                  </a:cubicBezTo>
                  <a:lnTo>
                    <a:pt x="4554" y="714"/>
                  </a:lnTo>
                  <a:cubicBezTo>
                    <a:pt x="4559" y="765"/>
                    <a:pt x="4563" y="810"/>
                    <a:pt x="4570" y="857"/>
                  </a:cubicBezTo>
                  <a:cubicBezTo>
                    <a:pt x="4590" y="1215"/>
                    <a:pt x="4612" y="1575"/>
                    <a:pt x="4639" y="1936"/>
                  </a:cubicBezTo>
                  <a:cubicBezTo>
                    <a:pt x="4643" y="1992"/>
                    <a:pt x="4648" y="2045"/>
                    <a:pt x="4655" y="2097"/>
                  </a:cubicBezTo>
                  <a:lnTo>
                    <a:pt x="5106" y="2305"/>
                  </a:lnTo>
                  <a:cubicBezTo>
                    <a:pt x="5089" y="1816"/>
                    <a:pt x="5070" y="1322"/>
                    <a:pt x="5054" y="831"/>
                  </a:cubicBezTo>
                  <a:lnTo>
                    <a:pt x="5054" y="831"/>
                  </a:lnTo>
                  <a:lnTo>
                    <a:pt x="5488" y="714"/>
                  </a:lnTo>
                  <a:lnTo>
                    <a:pt x="5505" y="714"/>
                  </a:lnTo>
                  <a:lnTo>
                    <a:pt x="5505" y="741"/>
                  </a:lnTo>
                  <a:cubicBezTo>
                    <a:pt x="5488" y="955"/>
                    <a:pt x="5471" y="1172"/>
                    <a:pt x="5452" y="1384"/>
                  </a:cubicBezTo>
                  <a:lnTo>
                    <a:pt x="5731" y="2076"/>
                  </a:lnTo>
                  <a:lnTo>
                    <a:pt x="5988" y="2049"/>
                  </a:lnTo>
                  <a:lnTo>
                    <a:pt x="6268" y="2007"/>
                  </a:lnTo>
                  <a:cubicBezTo>
                    <a:pt x="6268" y="2007"/>
                    <a:pt x="6285" y="2007"/>
                    <a:pt x="6285" y="2029"/>
                  </a:cubicBezTo>
                  <a:cubicBezTo>
                    <a:pt x="6311" y="2257"/>
                    <a:pt x="6334" y="2488"/>
                    <a:pt x="6356" y="2718"/>
                  </a:cubicBezTo>
                  <a:cubicBezTo>
                    <a:pt x="6381" y="2820"/>
                    <a:pt x="5815" y="2915"/>
                    <a:pt x="6422" y="3016"/>
                  </a:cubicBezTo>
                </a:path>
              </a:pathLst>
            </a:custGeom>
            <a:noFill/>
            <a:ln w="9525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9F4400F1-E29A-F6DB-ECD3-E2F20319C9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33625" y="3743325"/>
              <a:ext cx="876300" cy="1171575"/>
            </a:xfrm>
            <a:custGeom>
              <a:avLst/>
              <a:gdLst>
                <a:gd name="T0" fmla="*/ 150 w 276"/>
                <a:gd name="T1" fmla="*/ 37 h 370"/>
                <a:gd name="T2" fmla="*/ 106 w 276"/>
                <a:gd name="T3" fmla="*/ 25 h 370"/>
                <a:gd name="T4" fmla="*/ 103 w 276"/>
                <a:gd name="T5" fmla="*/ 24 h 370"/>
                <a:gd name="T6" fmla="*/ 103 w 276"/>
                <a:gd name="T7" fmla="*/ 24 h 370"/>
                <a:gd name="T8" fmla="*/ 99 w 276"/>
                <a:gd name="T9" fmla="*/ 18 h 370"/>
                <a:gd name="T10" fmla="*/ 87 w 276"/>
                <a:gd name="T11" fmla="*/ 0 h 370"/>
                <a:gd name="T12" fmla="*/ 67 w 276"/>
                <a:gd name="T13" fmla="*/ 0 h 370"/>
                <a:gd name="T14" fmla="*/ 0 w 276"/>
                <a:gd name="T15" fmla="*/ 0 h 370"/>
                <a:gd name="T16" fmla="*/ 276 w 276"/>
                <a:gd name="T17" fmla="*/ 370 h 370"/>
                <a:gd name="T18" fmla="*/ 232 w 276"/>
                <a:gd name="T19" fmla="*/ 327 h 370"/>
                <a:gd name="T20" fmla="*/ 179 w 276"/>
                <a:gd name="T21" fmla="*/ 275 h 370"/>
                <a:gd name="T22" fmla="*/ 179 w 276"/>
                <a:gd name="T23" fmla="*/ 274 h 370"/>
                <a:gd name="T24" fmla="*/ 178 w 276"/>
                <a:gd name="T25" fmla="*/ 221 h 370"/>
                <a:gd name="T26" fmla="*/ 178 w 276"/>
                <a:gd name="T27" fmla="*/ 220 h 370"/>
                <a:gd name="T28" fmla="*/ 199 w 276"/>
                <a:gd name="T29" fmla="*/ 213 h 370"/>
                <a:gd name="T30" fmla="*/ 228 w 276"/>
                <a:gd name="T31" fmla="*/ 203 h 370"/>
                <a:gd name="T32" fmla="*/ 206 w 276"/>
                <a:gd name="T33" fmla="*/ 166 h 370"/>
                <a:gd name="T34" fmla="*/ 206 w 276"/>
                <a:gd name="T35" fmla="*/ 165 h 370"/>
                <a:gd name="T36" fmla="*/ 207 w 276"/>
                <a:gd name="T37" fmla="*/ 123 h 370"/>
                <a:gd name="T38" fmla="*/ 150 w 276"/>
                <a:gd name="T39" fmla="*/ 37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70">
                  <a:moveTo>
                    <a:pt x="150" y="37"/>
                  </a:moveTo>
                  <a:cubicBezTo>
                    <a:pt x="106" y="25"/>
                    <a:pt x="106" y="25"/>
                    <a:pt x="106" y="25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99" y="18"/>
                    <a:pt x="99" y="18"/>
                    <a:pt x="99" y="18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276" y="370"/>
                  </a:moveTo>
                  <a:cubicBezTo>
                    <a:pt x="232" y="327"/>
                    <a:pt x="232" y="327"/>
                    <a:pt x="232" y="327"/>
                  </a:cubicBezTo>
                  <a:cubicBezTo>
                    <a:pt x="179" y="275"/>
                    <a:pt x="179" y="275"/>
                    <a:pt x="179" y="275"/>
                  </a:cubicBezTo>
                  <a:cubicBezTo>
                    <a:pt x="179" y="274"/>
                    <a:pt x="179" y="274"/>
                    <a:pt x="179" y="274"/>
                  </a:cubicBezTo>
                  <a:cubicBezTo>
                    <a:pt x="178" y="221"/>
                    <a:pt x="178" y="221"/>
                    <a:pt x="178" y="221"/>
                  </a:cubicBezTo>
                  <a:cubicBezTo>
                    <a:pt x="178" y="221"/>
                    <a:pt x="178" y="220"/>
                    <a:pt x="178" y="220"/>
                  </a:cubicBezTo>
                  <a:cubicBezTo>
                    <a:pt x="199" y="213"/>
                    <a:pt x="199" y="213"/>
                    <a:pt x="199" y="213"/>
                  </a:cubicBezTo>
                  <a:cubicBezTo>
                    <a:pt x="228" y="203"/>
                    <a:pt x="228" y="203"/>
                    <a:pt x="228" y="203"/>
                  </a:cubicBezTo>
                  <a:cubicBezTo>
                    <a:pt x="206" y="166"/>
                    <a:pt x="206" y="166"/>
                    <a:pt x="206" y="166"/>
                  </a:cubicBezTo>
                  <a:cubicBezTo>
                    <a:pt x="206" y="166"/>
                    <a:pt x="206" y="166"/>
                    <a:pt x="206" y="165"/>
                  </a:cubicBezTo>
                  <a:cubicBezTo>
                    <a:pt x="207" y="123"/>
                    <a:pt x="207" y="123"/>
                    <a:pt x="207" y="123"/>
                  </a:cubicBezTo>
                  <a:cubicBezTo>
                    <a:pt x="150" y="37"/>
                    <a:pt x="150" y="37"/>
                    <a:pt x="150" y="37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Freeform 32">
              <a:extLst>
                <a:ext uri="{FF2B5EF4-FFF2-40B4-BE49-F238E27FC236}">
                  <a16:creationId xmlns:a16="http://schemas.microsoft.com/office/drawing/2014/main" id="{89701F53-5D75-37F6-B48D-69ED198C2C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19325" y="1609725"/>
              <a:ext cx="1343025" cy="1876425"/>
            </a:xfrm>
            <a:custGeom>
              <a:avLst/>
              <a:gdLst>
                <a:gd name="T0" fmla="*/ 8 w 423"/>
                <a:gd name="T1" fmla="*/ 270 h 589"/>
                <a:gd name="T2" fmla="*/ 13 w 423"/>
                <a:gd name="T3" fmla="*/ 252 h 589"/>
                <a:gd name="T4" fmla="*/ 22 w 423"/>
                <a:gd name="T5" fmla="*/ 227 h 589"/>
                <a:gd name="T6" fmla="*/ 27 w 423"/>
                <a:gd name="T7" fmla="*/ 220 h 589"/>
                <a:gd name="T8" fmla="*/ 0 w 423"/>
                <a:gd name="T9" fmla="*/ 141 h 589"/>
                <a:gd name="T10" fmla="*/ 21 w 423"/>
                <a:gd name="T11" fmla="*/ 127 h 589"/>
                <a:gd name="T12" fmla="*/ 12 w 423"/>
                <a:gd name="T13" fmla="*/ 118 h 589"/>
                <a:gd name="T14" fmla="*/ 3 w 423"/>
                <a:gd name="T15" fmla="*/ 87 h 589"/>
                <a:gd name="T16" fmla="*/ 10 w 423"/>
                <a:gd name="T17" fmla="*/ 80 h 589"/>
                <a:gd name="T18" fmla="*/ 27 w 423"/>
                <a:gd name="T19" fmla="*/ 62 h 589"/>
                <a:gd name="T20" fmla="*/ 68 w 423"/>
                <a:gd name="T21" fmla="*/ 16 h 589"/>
                <a:gd name="T22" fmla="*/ 41 w 423"/>
                <a:gd name="T23" fmla="*/ 278 h 589"/>
                <a:gd name="T24" fmla="*/ 15 w 423"/>
                <a:gd name="T25" fmla="*/ 291 h 589"/>
                <a:gd name="T26" fmla="*/ 8 w 423"/>
                <a:gd name="T27" fmla="*/ 271 h 589"/>
                <a:gd name="T28" fmla="*/ 386 w 423"/>
                <a:gd name="T29" fmla="*/ 589 h 589"/>
                <a:gd name="T30" fmla="*/ 341 w 423"/>
                <a:gd name="T31" fmla="*/ 575 h 589"/>
                <a:gd name="T32" fmla="*/ 322 w 423"/>
                <a:gd name="T33" fmla="*/ 545 h 589"/>
                <a:gd name="T34" fmla="*/ 305 w 423"/>
                <a:gd name="T35" fmla="*/ 525 h 589"/>
                <a:gd name="T36" fmla="*/ 296 w 423"/>
                <a:gd name="T37" fmla="*/ 544 h 589"/>
                <a:gd name="T38" fmla="*/ 230 w 423"/>
                <a:gd name="T39" fmla="*/ 547 h 589"/>
                <a:gd name="T40" fmla="*/ 230 w 423"/>
                <a:gd name="T41" fmla="*/ 546 h 589"/>
                <a:gd name="T42" fmla="*/ 226 w 423"/>
                <a:gd name="T43" fmla="*/ 445 h 589"/>
                <a:gd name="T44" fmla="*/ 187 w 423"/>
                <a:gd name="T45" fmla="*/ 446 h 589"/>
                <a:gd name="T46" fmla="*/ 145 w 423"/>
                <a:gd name="T47" fmla="*/ 352 h 589"/>
                <a:gd name="T48" fmla="*/ 83 w 423"/>
                <a:gd name="T49" fmla="*/ 328 h 589"/>
                <a:gd name="T50" fmla="*/ 41 w 423"/>
                <a:gd name="T51" fmla="*/ 278 h 589"/>
                <a:gd name="T52" fmla="*/ 406 w 423"/>
                <a:gd name="T53" fmla="*/ 414 h 589"/>
                <a:gd name="T54" fmla="*/ 423 w 423"/>
                <a:gd name="T55" fmla="*/ 435 h 589"/>
                <a:gd name="T56" fmla="*/ 415 w 423"/>
                <a:gd name="T57" fmla="*/ 471 h 589"/>
                <a:gd name="T58" fmla="*/ 388 w 423"/>
                <a:gd name="T59" fmla="*/ 483 h 589"/>
                <a:gd name="T60" fmla="*/ 374 w 423"/>
                <a:gd name="T61" fmla="*/ 486 h 589"/>
                <a:gd name="T62" fmla="*/ 359 w 423"/>
                <a:gd name="T63" fmla="*/ 488 h 589"/>
                <a:gd name="T64" fmla="*/ 351 w 423"/>
                <a:gd name="T65" fmla="*/ 529 h 589"/>
                <a:gd name="T66" fmla="*/ 385 w 423"/>
                <a:gd name="T67" fmla="*/ 543 h 589"/>
                <a:gd name="T68" fmla="*/ 385 w 423"/>
                <a:gd name="T69" fmla="*/ 544 h 589"/>
                <a:gd name="T70" fmla="*/ 386 w 423"/>
                <a:gd name="T71" fmla="*/ 587 h 589"/>
                <a:gd name="T72" fmla="*/ 386 w 423"/>
                <a:gd name="T73" fmla="*/ 589 h 589"/>
                <a:gd name="T74" fmla="*/ 343 w 423"/>
                <a:gd name="T75" fmla="*/ 361 h 589"/>
                <a:gd name="T76" fmla="*/ 405 w 423"/>
                <a:gd name="T77" fmla="*/ 414 h 589"/>
                <a:gd name="T78" fmla="*/ 115 w 423"/>
                <a:gd name="T79" fmla="*/ 1 h 589"/>
                <a:gd name="T80" fmla="*/ 164 w 423"/>
                <a:gd name="T81" fmla="*/ 50 h 589"/>
                <a:gd name="T82" fmla="*/ 156 w 423"/>
                <a:gd name="T83" fmla="*/ 104 h 589"/>
                <a:gd name="T84" fmla="*/ 221 w 423"/>
                <a:gd name="T85" fmla="*/ 254 h 589"/>
                <a:gd name="T86" fmla="*/ 223 w 423"/>
                <a:gd name="T87" fmla="*/ 274 h 589"/>
                <a:gd name="T88" fmla="*/ 295 w 423"/>
                <a:gd name="T89" fmla="*/ 289 h 589"/>
                <a:gd name="T90" fmla="*/ 300 w 423"/>
                <a:gd name="T91" fmla="*/ 296 h 589"/>
                <a:gd name="T92" fmla="*/ 337 w 423"/>
                <a:gd name="T93" fmla="*/ 352 h 589"/>
                <a:gd name="T94" fmla="*/ 343 w 423"/>
                <a:gd name="T95" fmla="*/ 361 h 589"/>
                <a:gd name="T96" fmla="*/ 114 w 423"/>
                <a:gd name="T97" fmla="*/ 1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23" h="589">
                  <a:moveTo>
                    <a:pt x="8" y="271"/>
                  </a:moveTo>
                  <a:cubicBezTo>
                    <a:pt x="8" y="271"/>
                    <a:pt x="8" y="270"/>
                    <a:pt x="8" y="270"/>
                  </a:cubicBezTo>
                  <a:cubicBezTo>
                    <a:pt x="12" y="252"/>
                    <a:pt x="12" y="252"/>
                    <a:pt x="12" y="252"/>
                  </a:cubicBezTo>
                  <a:cubicBezTo>
                    <a:pt x="12" y="252"/>
                    <a:pt x="12" y="252"/>
                    <a:pt x="13" y="252"/>
                  </a:cubicBezTo>
                  <a:cubicBezTo>
                    <a:pt x="30" y="239"/>
                    <a:pt x="30" y="239"/>
                    <a:pt x="30" y="239"/>
                  </a:cubicBezTo>
                  <a:cubicBezTo>
                    <a:pt x="22" y="227"/>
                    <a:pt x="22" y="227"/>
                    <a:pt x="22" y="227"/>
                  </a:cubicBezTo>
                  <a:cubicBezTo>
                    <a:pt x="22" y="227"/>
                    <a:pt x="22" y="227"/>
                    <a:pt x="22" y="227"/>
                  </a:cubicBezTo>
                  <a:cubicBezTo>
                    <a:pt x="27" y="220"/>
                    <a:pt x="27" y="220"/>
                    <a:pt x="27" y="220"/>
                  </a:cubicBezTo>
                  <a:cubicBezTo>
                    <a:pt x="14" y="177"/>
                    <a:pt x="14" y="177"/>
                    <a:pt x="14" y="177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41"/>
                    <a:pt x="0" y="140"/>
                    <a:pt x="1" y="140"/>
                  </a:cubicBezTo>
                  <a:cubicBezTo>
                    <a:pt x="21" y="127"/>
                    <a:pt x="21" y="127"/>
                    <a:pt x="21" y="127"/>
                  </a:cubicBezTo>
                  <a:cubicBezTo>
                    <a:pt x="21" y="126"/>
                    <a:pt x="21" y="126"/>
                    <a:pt x="21" y="126"/>
                  </a:cubicBezTo>
                  <a:cubicBezTo>
                    <a:pt x="12" y="118"/>
                    <a:pt x="12" y="118"/>
                    <a:pt x="12" y="118"/>
                  </a:cubicBezTo>
                  <a:cubicBezTo>
                    <a:pt x="12" y="117"/>
                    <a:pt x="12" y="117"/>
                    <a:pt x="12" y="117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3" y="87"/>
                    <a:pt x="3" y="86"/>
                    <a:pt x="3" y="86"/>
                  </a:cubicBezTo>
                  <a:cubicBezTo>
                    <a:pt x="10" y="80"/>
                    <a:pt x="10" y="80"/>
                    <a:pt x="10" y="80"/>
                  </a:cubicBezTo>
                  <a:cubicBezTo>
                    <a:pt x="27" y="62"/>
                    <a:pt x="27" y="62"/>
                    <a:pt x="27" y="62"/>
                  </a:cubicBezTo>
                  <a:cubicBezTo>
                    <a:pt x="27" y="62"/>
                    <a:pt x="27" y="62"/>
                    <a:pt x="27" y="62"/>
                  </a:cubicBezTo>
                  <a:cubicBezTo>
                    <a:pt x="58" y="62"/>
                    <a:pt x="58" y="62"/>
                    <a:pt x="58" y="62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8" y="16"/>
                    <a:pt x="68" y="16"/>
                    <a:pt x="68" y="16"/>
                  </a:cubicBezTo>
                  <a:moveTo>
                    <a:pt x="41" y="278"/>
                  </a:moveTo>
                  <a:cubicBezTo>
                    <a:pt x="15" y="291"/>
                    <a:pt x="15" y="291"/>
                    <a:pt x="15" y="291"/>
                  </a:cubicBezTo>
                  <a:cubicBezTo>
                    <a:pt x="15" y="291"/>
                    <a:pt x="15" y="291"/>
                    <a:pt x="15" y="291"/>
                  </a:cubicBezTo>
                  <a:cubicBezTo>
                    <a:pt x="14" y="291"/>
                    <a:pt x="14" y="291"/>
                    <a:pt x="14" y="290"/>
                  </a:cubicBezTo>
                  <a:cubicBezTo>
                    <a:pt x="8" y="271"/>
                    <a:pt x="8" y="271"/>
                    <a:pt x="8" y="271"/>
                  </a:cubicBezTo>
                  <a:moveTo>
                    <a:pt x="386" y="589"/>
                  </a:moveTo>
                  <a:cubicBezTo>
                    <a:pt x="386" y="589"/>
                    <a:pt x="386" y="589"/>
                    <a:pt x="386" y="589"/>
                  </a:cubicBezTo>
                  <a:cubicBezTo>
                    <a:pt x="386" y="589"/>
                    <a:pt x="385" y="589"/>
                    <a:pt x="385" y="589"/>
                  </a:cubicBezTo>
                  <a:cubicBezTo>
                    <a:pt x="341" y="575"/>
                    <a:pt x="341" y="575"/>
                    <a:pt x="341" y="575"/>
                  </a:cubicBezTo>
                  <a:cubicBezTo>
                    <a:pt x="341" y="575"/>
                    <a:pt x="341" y="575"/>
                    <a:pt x="341" y="575"/>
                  </a:cubicBezTo>
                  <a:cubicBezTo>
                    <a:pt x="322" y="545"/>
                    <a:pt x="322" y="545"/>
                    <a:pt x="322" y="545"/>
                  </a:cubicBezTo>
                  <a:cubicBezTo>
                    <a:pt x="313" y="534"/>
                    <a:pt x="313" y="534"/>
                    <a:pt x="313" y="534"/>
                  </a:cubicBezTo>
                  <a:cubicBezTo>
                    <a:pt x="305" y="525"/>
                    <a:pt x="305" y="525"/>
                    <a:pt x="305" y="525"/>
                  </a:cubicBezTo>
                  <a:cubicBezTo>
                    <a:pt x="301" y="534"/>
                    <a:pt x="301" y="534"/>
                    <a:pt x="301" y="534"/>
                  </a:cubicBezTo>
                  <a:cubicBezTo>
                    <a:pt x="296" y="544"/>
                    <a:pt x="296" y="544"/>
                    <a:pt x="296" y="544"/>
                  </a:cubicBezTo>
                  <a:cubicBezTo>
                    <a:pt x="296" y="544"/>
                    <a:pt x="296" y="544"/>
                    <a:pt x="295" y="544"/>
                  </a:cubicBezTo>
                  <a:cubicBezTo>
                    <a:pt x="230" y="547"/>
                    <a:pt x="230" y="547"/>
                    <a:pt x="230" y="547"/>
                  </a:cubicBezTo>
                  <a:cubicBezTo>
                    <a:pt x="230" y="547"/>
                    <a:pt x="230" y="547"/>
                    <a:pt x="230" y="547"/>
                  </a:cubicBezTo>
                  <a:cubicBezTo>
                    <a:pt x="230" y="547"/>
                    <a:pt x="230" y="547"/>
                    <a:pt x="230" y="546"/>
                  </a:cubicBezTo>
                  <a:cubicBezTo>
                    <a:pt x="229" y="534"/>
                    <a:pt x="229" y="534"/>
                    <a:pt x="229" y="534"/>
                  </a:cubicBezTo>
                  <a:cubicBezTo>
                    <a:pt x="226" y="445"/>
                    <a:pt x="226" y="445"/>
                    <a:pt x="226" y="445"/>
                  </a:cubicBezTo>
                  <a:cubicBezTo>
                    <a:pt x="193" y="446"/>
                    <a:pt x="193" y="446"/>
                    <a:pt x="193" y="446"/>
                  </a:cubicBezTo>
                  <a:cubicBezTo>
                    <a:pt x="187" y="446"/>
                    <a:pt x="187" y="446"/>
                    <a:pt x="187" y="446"/>
                  </a:cubicBezTo>
                  <a:cubicBezTo>
                    <a:pt x="187" y="446"/>
                    <a:pt x="186" y="446"/>
                    <a:pt x="186" y="446"/>
                  </a:cubicBezTo>
                  <a:cubicBezTo>
                    <a:pt x="145" y="352"/>
                    <a:pt x="145" y="352"/>
                    <a:pt x="145" y="352"/>
                  </a:cubicBezTo>
                  <a:cubicBezTo>
                    <a:pt x="84" y="328"/>
                    <a:pt x="84" y="328"/>
                    <a:pt x="84" y="328"/>
                  </a:cubicBezTo>
                  <a:cubicBezTo>
                    <a:pt x="84" y="328"/>
                    <a:pt x="83" y="328"/>
                    <a:pt x="83" y="328"/>
                  </a:cubicBezTo>
                  <a:cubicBezTo>
                    <a:pt x="79" y="293"/>
                    <a:pt x="79" y="293"/>
                    <a:pt x="79" y="293"/>
                  </a:cubicBezTo>
                  <a:cubicBezTo>
                    <a:pt x="41" y="278"/>
                    <a:pt x="41" y="278"/>
                    <a:pt x="41" y="278"/>
                  </a:cubicBezTo>
                  <a:moveTo>
                    <a:pt x="405" y="414"/>
                  </a:moveTo>
                  <a:cubicBezTo>
                    <a:pt x="406" y="414"/>
                    <a:pt x="406" y="414"/>
                    <a:pt x="406" y="414"/>
                  </a:cubicBezTo>
                  <a:cubicBezTo>
                    <a:pt x="423" y="435"/>
                    <a:pt x="423" y="435"/>
                    <a:pt x="423" y="435"/>
                  </a:cubicBezTo>
                  <a:cubicBezTo>
                    <a:pt x="423" y="435"/>
                    <a:pt x="423" y="435"/>
                    <a:pt x="423" y="435"/>
                  </a:cubicBezTo>
                  <a:cubicBezTo>
                    <a:pt x="422" y="441"/>
                    <a:pt x="422" y="441"/>
                    <a:pt x="422" y="441"/>
                  </a:cubicBezTo>
                  <a:cubicBezTo>
                    <a:pt x="415" y="471"/>
                    <a:pt x="415" y="471"/>
                    <a:pt x="415" y="471"/>
                  </a:cubicBezTo>
                  <a:cubicBezTo>
                    <a:pt x="415" y="472"/>
                    <a:pt x="414" y="472"/>
                    <a:pt x="414" y="472"/>
                  </a:cubicBezTo>
                  <a:cubicBezTo>
                    <a:pt x="388" y="483"/>
                    <a:pt x="388" y="483"/>
                    <a:pt x="388" y="483"/>
                  </a:cubicBezTo>
                  <a:cubicBezTo>
                    <a:pt x="384" y="484"/>
                    <a:pt x="384" y="484"/>
                    <a:pt x="384" y="484"/>
                  </a:cubicBezTo>
                  <a:cubicBezTo>
                    <a:pt x="374" y="486"/>
                    <a:pt x="374" y="486"/>
                    <a:pt x="374" y="486"/>
                  </a:cubicBezTo>
                  <a:cubicBezTo>
                    <a:pt x="369" y="487"/>
                    <a:pt x="369" y="487"/>
                    <a:pt x="369" y="487"/>
                  </a:cubicBezTo>
                  <a:cubicBezTo>
                    <a:pt x="359" y="488"/>
                    <a:pt x="359" y="488"/>
                    <a:pt x="359" y="488"/>
                  </a:cubicBezTo>
                  <a:cubicBezTo>
                    <a:pt x="359" y="490"/>
                    <a:pt x="359" y="490"/>
                    <a:pt x="359" y="490"/>
                  </a:cubicBezTo>
                  <a:cubicBezTo>
                    <a:pt x="351" y="529"/>
                    <a:pt x="351" y="529"/>
                    <a:pt x="351" y="529"/>
                  </a:cubicBezTo>
                  <a:cubicBezTo>
                    <a:pt x="361" y="533"/>
                    <a:pt x="361" y="533"/>
                    <a:pt x="361" y="533"/>
                  </a:cubicBezTo>
                  <a:cubicBezTo>
                    <a:pt x="385" y="543"/>
                    <a:pt x="385" y="543"/>
                    <a:pt x="385" y="543"/>
                  </a:cubicBezTo>
                  <a:cubicBezTo>
                    <a:pt x="385" y="543"/>
                    <a:pt x="385" y="543"/>
                    <a:pt x="385" y="544"/>
                  </a:cubicBezTo>
                  <a:cubicBezTo>
                    <a:pt x="385" y="544"/>
                    <a:pt x="385" y="544"/>
                    <a:pt x="385" y="544"/>
                  </a:cubicBezTo>
                  <a:cubicBezTo>
                    <a:pt x="373" y="569"/>
                    <a:pt x="373" y="569"/>
                    <a:pt x="373" y="569"/>
                  </a:cubicBezTo>
                  <a:cubicBezTo>
                    <a:pt x="386" y="587"/>
                    <a:pt x="386" y="587"/>
                    <a:pt x="386" y="587"/>
                  </a:cubicBezTo>
                  <a:cubicBezTo>
                    <a:pt x="386" y="587"/>
                    <a:pt x="386" y="588"/>
                    <a:pt x="386" y="588"/>
                  </a:cubicBezTo>
                  <a:cubicBezTo>
                    <a:pt x="386" y="588"/>
                    <a:pt x="386" y="589"/>
                    <a:pt x="386" y="589"/>
                  </a:cubicBezTo>
                  <a:moveTo>
                    <a:pt x="343" y="361"/>
                  </a:moveTo>
                  <a:cubicBezTo>
                    <a:pt x="343" y="361"/>
                    <a:pt x="343" y="361"/>
                    <a:pt x="343" y="361"/>
                  </a:cubicBezTo>
                  <a:cubicBezTo>
                    <a:pt x="359" y="406"/>
                    <a:pt x="359" y="406"/>
                    <a:pt x="359" y="406"/>
                  </a:cubicBezTo>
                  <a:cubicBezTo>
                    <a:pt x="405" y="414"/>
                    <a:pt x="405" y="414"/>
                    <a:pt x="405" y="414"/>
                  </a:cubicBezTo>
                  <a:moveTo>
                    <a:pt x="114" y="1"/>
                  </a:moveTo>
                  <a:cubicBezTo>
                    <a:pt x="114" y="0"/>
                    <a:pt x="115" y="1"/>
                    <a:pt x="115" y="1"/>
                  </a:cubicBezTo>
                  <a:cubicBezTo>
                    <a:pt x="164" y="49"/>
                    <a:pt x="164" y="49"/>
                    <a:pt x="164" y="49"/>
                  </a:cubicBezTo>
                  <a:cubicBezTo>
                    <a:pt x="164" y="50"/>
                    <a:pt x="164" y="50"/>
                    <a:pt x="164" y="50"/>
                  </a:cubicBezTo>
                  <a:cubicBezTo>
                    <a:pt x="152" y="89"/>
                    <a:pt x="152" y="89"/>
                    <a:pt x="152" y="89"/>
                  </a:cubicBezTo>
                  <a:cubicBezTo>
                    <a:pt x="156" y="104"/>
                    <a:pt x="156" y="104"/>
                    <a:pt x="156" y="104"/>
                  </a:cubicBezTo>
                  <a:cubicBezTo>
                    <a:pt x="197" y="237"/>
                    <a:pt x="197" y="237"/>
                    <a:pt x="197" y="237"/>
                  </a:cubicBezTo>
                  <a:cubicBezTo>
                    <a:pt x="221" y="254"/>
                    <a:pt x="221" y="254"/>
                    <a:pt x="221" y="254"/>
                  </a:cubicBezTo>
                  <a:cubicBezTo>
                    <a:pt x="222" y="254"/>
                    <a:pt x="222" y="254"/>
                    <a:pt x="222" y="255"/>
                  </a:cubicBezTo>
                  <a:cubicBezTo>
                    <a:pt x="223" y="274"/>
                    <a:pt x="223" y="274"/>
                    <a:pt x="223" y="274"/>
                  </a:cubicBezTo>
                  <a:cubicBezTo>
                    <a:pt x="224" y="278"/>
                    <a:pt x="224" y="278"/>
                    <a:pt x="224" y="278"/>
                  </a:cubicBezTo>
                  <a:cubicBezTo>
                    <a:pt x="295" y="289"/>
                    <a:pt x="295" y="289"/>
                    <a:pt x="295" y="289"/>
                  </a:cubicBezTo>
                  <a:cubicBezTo>
                    <a:pt x="295" y="289"/>
                    <a:pt x="295" y="289"/>
                    <a:pt x="295" y="289"/>
                  </a:cubicBezTo>
                  <a:cubicBezTo>
                    <a:pt x="300" y="296"/>
                    <a:pt x="300" y="296"/>
                    <a:pt x="300" y="296"/>
                  </a:cubicBezTo>
                  <a:cubicBezTo>
                    <a:pt x="330" y="341"/>
                    <a:pt x="330" y="341"/>
                    <a:pt x="330" y="341"/>
                  </a:cubicBezTo>
                  <a:cubicBezTo>
                    <a:pt x="337" y="352"/>
                    <a:pt x="337" y="352"/>
                    <a:pt x="337" y="352"/>
                  </a:cubicBezTo>
                  <a:cubicBezTo>
                    <a:pt x="341" y="358"/>
                    <a:pt x="341" y="358"/>
                    <a:pt x="341" y="358"/>
                  </a:cubicBezTo>
                  <a:cubicBezTo>
                    <a:pt x="343" y="361"/>
                    <a:pt x="343" y="361"/>
                    <a:pt x="343" y="361"/>
                  </a:cubicBezTo>
                  <a:moveTo>
                    <a:pt x="68" y="16"/>
                  </a:moveTo>
                  <a:cubicBezTo>
                    <a:pt x="114" y="1"/>
                    <a:pt x="114" y="1"/>
                    <a:pt x="114" y="1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E4770858-296D-4FBB-F27E-B84957A5C5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00350" y="3657600"/>
              <a:ext cx="1590675" cy="1724025"/>
            </a:xfrm>
            <a:custGeom>
              <a:avLst/>
              <a:gdLst>
                <a:gd name="T0" fmla="*/ 152 w 498"/>
                <a:gd name="T1" fmla="*/ 36 h 544"/>
                <a:gd name="T2" fmla="*/ 62 w 498"/>
                <a:gd name="T3" fmla="*/ 39 h 544"/>
                <a:gd name="T4" fmla="*/ 61 w 498"/>
                <a:gd name="T5" fmla="*/ 39 h 544"/>
                <a:gd name="T6" fmla="*/ 22 w 498"/>
                <a:gd name="T7" fmla="*/ 0 h 544"/>
                <a:gd name="T8" fmla="*/ 0 w 498"/>
                <a:gd name="T9" fmla="*/ 15 h 544"/>
                <a:gd name="T10" fmla="*/ 17 w 498"/>
                <a:gd name="T11" fmla="*/ 37 h 544"/>
                <a:gd name="T12" fmla="*/ 17 w 498"/>
                <a:gd name="T13" fmla="*/ 38 h 544"/>
                <a:gd name="T14" fmla="*/ 10 w 498"/>
                <a:gd name="T15" fmla="*/ 51 h 544"/>
                <a:gd name="T16" fmla="*/ 3 w 498"/>
                <a:gd name="T17" fmla="*/ 63 h 544"/>
                <a:gd name="T18" fmla="*/ 398 w 498"/>
                <a:gd name="T19" fmla="*/ 225 h 544"/>
                <a:gd name="T20" fmla="*/ 361 w 498"/>
                <a:gd name="T21" fmla="*/ 224 h 544"/>
                <a:gd name="T22" fmla="*/ 360 w 498"/>
                <a:gd name="T23" fmla="*/ 224 h 544"/>
                <a:gd name="T24" fmla="*/ 360 w 498"/>
                <a:gd name="T25" fmla="*/ 223 h 544"/>
                <a:gd name="T26" fmla="*/ 375 w 498"/>
                <a:gd name="T27" fmla="*/ 172 h 544"/>
                <a:gd name="T28" fmla="*/ 341 w 498"/>
                <a:gd name="T29" fmla="*/ 121 h 544"/>
                <a:gd name="T30" fmla="*/ 325 w 498"/>
                <a:gd name="T31" fmla="*/ 134 h 544"/>
                <a:gd name="T32" fmla="*/ 314 w 498"/>
                <a:gd name="T33" fmla="*/ 143 h 544"/>
                <a:gd name="T34" fmla="*/ 313 w 498"/>
                <a:gd name="T35" fmla="*/ 143 h 544"/>
                <a:gd name="T36" fmla="*/ 290 w 498"/>
                <a:gd name="T37" fmla="*/ 136 h 544"/>
                <a:gd name="T38" fmla="*/ 290 w 498"/>
                <a:gd name="T39" fmla="*/ 136 h 544"/>
                <a:gd name="T40" fmla="*/ 247 w 498"/>
                <a:gd name="T41" fmla="*/ 60 h 544"/>
                <a:gd name="T42" fmla="*/ 180 w 498"/>
                <a:gd name="T43" fmla="*/ 67 h 544"/>
                <a:gd name="T44" fmla="*/ 180 w 498"/>
                <a:gd name="T45" fmla="*/ 67 h 544"/>
                <a:gd name="T46" fmla="*/ 152 w 498"/>
                <a:gd name="T47" fmla="*/ 36 h 544"/>
                <a:gd name="T48" fmla="*/ 498 w 498"/>
                <a:gd name="T49" fmla="*/ 351 h 544"/>
                <a:gd name="T50" fmla="*/ 414 w 498"/>
                <a:gd name="T51" fmla="*/ 282 h 544"/>
                <a:gd name="T52" fmla="*/ 413 w 498"/>
                <a:gd name="T53" fmla="*/ 282 h 544"/>
                <a:gd name="T54" fmla="*/ 398 w 498"/>
                <a:gd name="T55" fmla="*/ 225 h 544"/>
                <a:gd name="T56" fmla="*/ 431 w 498"/>
                <a:gd name="T57" fmla="*/ 408 h 544"/>
                <a:gd name="T58" fmla="*/ 498 w 498"/>
                <a:gd name="T59" fmla="*/ 351 h 544"/>
                <a:gd name="T60" fmla="*/ 327 w 498"/>
                <a:gd name="T61" fmla="*/ 544 h 544"/>
                <a:gd name="T62" fmla="*/ 431 w 498"/>
                <a:gd name="T63" fmla="*/ 4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98" h="544">
                  <a:moveTo>
                    <a:pt x="152" y="36"/>
                  </a:moveTo>
                  <a:cubicBezTo>
                    <a:pt x="62" y="39"/>
                    <a:pt x="62" y="39"/>
                    <a:pt x="62" y="39"/>
                  </a:cubicBezTo>
                  <a:cubicBezTo>
                    <a:pt x="62" y="39"/>
                    <a:pt x="61" y="39"/>
                    <a:pt x="61" y="39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7" y="38"/>
                    <a:pt x="17" y="38"/>
                    <a:pt x="17" y="38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3" y="63"/>
                    <a:pt x="3" y="63"/>
                    <a:pt x="3" y="63"/>
                  </a:cubicBezTo>
                  <a:moveTo>
                    <a:pt x="398" y="225"/>
                  </a:moveTo>
                  <a:cubicBezTo>
                    <a:pt x="361" y="224"/>
                    <a:pt x="361" y="224"/>
                    <a:pt x="361" y="224"/>
                  </a:cubicBezTo>
                  <a:cubicBezTo>
                    <a:pt x="360" y="224"/>
                    <a:pt x="360" y="224"/>
                    <a:pt x="360" y="224"/>
                  </a:cubicBezTo>
                  <a:cubicBezTo>
                    <a:pt x="360" y="224"/>
                    <a:pt x="360" y="223"/>
                    <a:pt x="360" y="223"/>
                  </a:cubicBezTo>
                  <a:cubicBezTo>
                    <a:pt x="375" y="172"/>
                    <a:pt x="375" y="172"/>
                    <a:pt x="375" y="172"/>
                  </a:cubicBezTo>
                  <a:cubicBezTo>
                    <a:pt x="341" y="121"/>
                    <a:pt x="341" y="121"/>
                    <a:pt x="341" y="121"/>
                  </a:cubicBezTo>
                  <a:cubicBezTo>
                    <a:pt x="325" y="134"/>
                    <a:pt x="325" y="134"/>
                    <a:pt x="325" y="134"/>
                  </a:cubicBezTo>
                  <a:cubicBezTo>
                    <a:pt x="314" y="143"/>
                    <a:pt x="314" y="143"/>
                    <a:pt x="314" y="143"/>
                  </a:cubicBezTo>
                  <a:cubicBezTo>
                    <a:pt x="313" y="143"/>
                    <a:pt x="313" y="143"/>
                    <a:pt x="313" y="143"/>
                  </a:cubicBezTo>
                  <a:cubicBezTo>
                    <a:pt x="290" y="136"/>
                    <a:pt x="290" y="136"/>
                    <a:pt x="290" y="136"/>
                  </a:cubicBezTo>
                  <a:cubicBezTo>
                    <a:pt x="290" y="136"/>
                    <a:pt x="290" y="136"/>
                    <a:pt x="290" y="136"/>
                  </a:cubicBezTo>
                  <a:cubicBezTo>
                    <a:pt x="247" y="60"/>
                    <a:pt x="247" y="60"/>
                    <a:pt x="247" y="60"/>
                  </a:cubicBezTo>
                  <a:cubicBezTo>
                    <a:pt x="180" y="67"/>
                    <a:pt x="180" y="67"/>
                    <a:pt x="180" y="67"/>
                  </a:cubicBezTo>
                  <a:cubicBezTo>
                    <a:pt x="180" y="67"/>
                    <a:pt x="180" y="67"/>
                    <a:pt x="180" y="67"/>
                  </a:cubicBezTo>
                  <a:cubicBezTo>
                    <a:pt x="152" y="36"/>
                    <a:pt x="152" y="36"/>
                    <a:pt x="152" y="36"/>
                  </a:cubicBezTo>
                  <a:moveTo>
                    <a:pt x="498" y="351"/>
                  </a:moveTo>
                  <a:cubicBezTo>
                    <a:pt x="414" y="282"/>
                    <a:pt x="414" y="282"/>
                    <a:pt x="414" y="282"/>
                  </a:cubicBezTo>
                  <a:cubicBezTo>
                    <a:pt x="413" y="282"/>
                    <a:pt x="413" y="282"/>
                    <a:pt x="413" y="282"/>
                  </a:cubicBezTo>
                  <a:cubicBezTo>
                    <a:pt x="398" y="225"/>
                    <a:pt x="398" y="225"/>
                    <a:pt x="398" y="225"/>
                  </a:cubicBezTo>
                  <a:moveTo>
                    <a:pt x="431" y="408"/>
                  </a:moveTo>
                  <a:cubicBezTo>
                    <a:pt x="498" y="351"/>
                    <a:pt x="498" y="351"/>
                    <a:pt x="498" y="351"/>
                  </a:cubicBezTo>
                  <a:moveTo>
                    <a:pt x="327" y="544"/>
                  </a:moveTo>
                  <a:cubicBezTo>
                    <a:pt x="431" y="408"/>
                    <a:pt x="431" y="408"/>
                    <a:pt x="431" y="408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" name="Freeform 34">
              <a:extLst>
                <a:ext uri="{FF2B5EF4-FFF2-40B4-BE49-F238E27FC236}">
                  <a16:creationId xmlns:a16="http://schemas.microsoft.com/office/drawing/2014/main" id="{CC9E6984-D924-FED3-1985-DB7544E44E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85925" y="228600"/>
              <a:ext cx="2543175" cy="1638300"/>
            </a:xfrm>
            <a:custGeom>
              <a:avLst/>
              <a:gdLst>
                <a:gd name="T0" fmla="*/ 562 w 799"/>
                <a:gd name="T1" fmla="*/ 394 h 515"/>
                <a:gd name="T2" fmla="*/ 602 w 799"/>
                <a:gd name="T3" fmla="*/ 363 h 515"/>
                <a:gd name="T4" fmla="*/ 614 w 799"/>
                <a:gd name="T5" fmla="*/ 354 h 515"/>
                <a:gd name="T6" fmla="*/ 619 w 799"/>
                <a:gd name="T7" fmla="*/ 350 h 515"/>
                <a:gd name="T8" fmla="*/ 634 w 799"/>
                <a:gd name="T9" fmla="*/ 339 h 515"/>
                <a:gd name="T10" fmla="*/ 634 w 799"/>
                <a:gd name="T11" fmla="*/ 338 h 515"/>
                <a:gd name="T12" fmla="*/ 635 w 799"/>
                <a:gd name="T13" fmla="*/ 339 h 515"/>
                <a:gd name="T14" fmla="*/ 661 w 799"/>
                <a:gd name="T15" fmla="*/ 403 h 515"/>
                <a:gd name="T16" fmla="*/ 694 w 799"/>
                <a:gd name="T17" fmla="*/ 433 h 515"/>
                <a:gd name="T18" fmla="*/ 694 w 799"/>
                <a:gd name="T19" fmla="*/ 434 h 515"/>
                <a:gd name="T20" fmla="*/ 686 w 799"/>
                <a:gd name="T21" fmla="*/ 481 h 515"/>
                <a:gd name="T22" fmla="*/ 700 w 799"/>
                <a:gd name="T23" fmla="*/ 515 h 515"/>
                <a:gd name="T24" fmla="*/ 756 w 799"/>
                <a:gd name="T25" fmla="*/ 499 h 515"/>
                <a:gd name="T26" fmla="*/ 762 w 799"/>
                <a:gd name="T27" fmla="*/ 491 h 515"/>
                <a:gd name="T28" fmla="*/ 799 w 799"/>
                <a:gd name="T29" fmla="*/ 443 h 515"/>
                <a:gd name="T30" fmla="*/ 281 w 799"/>
                <a:gd name="T31" fmla="*/ 435 h 515"/>
                <a:gd name="T32" fmla="*/ 285 w 799"/>
                <a:gd name="T33" fmla="*/ 430 h 515"/>
                <a:gd name="T34" fmla="*/ 289 w 799"/>
                <a:gd name="T35" fmla="*/ 426 h 515"/>
                <a:gd name="T36" fmla="*/ 290 w 799"/>
                <a:gd name="T37" fmla="*/ 425 h 515"/>
                <a:gd name="T38" fmla="*/ 392 w 799"/>
                <a:gd name="T39" fmla="*/ 371 h 515"/>
                <a:gd name="T40" fmla="*/ 392 w 799"/>
                <a:gd name="T41" fmla="*/ 371 h 515"/>
                <a:gd name="T42" fmla="*/ 434 w 799"/>
                <a:gd name="T43" fmla="*/ 396 h 515"/>
                <a:gd name="T44" fmla="*/ 462 w 799"/>
                <a:gd name="T45" fmla="*/ 413 h 515"/>
                <a:gd name="T46" fmla="*/ 463 w 799"/>
                <a:gd name="T47" fmla="*/ 413 h 515"/>
                <a:gd name="T48" fmla="*/ 531 w 799"/>
                <a:gd name="T49" fmla="*/ 404 h 515"/>
                <a:gd name="T50" fmla="*/ 528 w 799"/>
                <a:gd name="T51" fmla="*/ 389 h 515"/>
                <a:gd name="T52" fmla="*/ 528 w 799"/>
                <a:gd name="T53" fmla="*/ 388 h 515"/>
                <a:gd name="T54" fmla="*/ 529 w 799"/>
                <a:gd name="T55" fmla="*/ 388 h 515"/>
                <a:gd name="T56" fmla="*/ 562 w 799"/>
                <a:gd name="T57" fmla="*/ 394 h 515"/>
                <a:gd name="T58" fmla="*/ 0 w 799"/>
                <a:gd name="T59" fmla="*/ 0 h 515"/>
                <a:gd name="T60" fmla="*/ 54 w 799"/>
                <a:gd name="T61" fmla="*/ 23 h 515"/>
                <a:gd name="T62" fmla="*/ 54 w 799"/>
                <a:gd name="T63" fmla="*/ 23 h 515"/>
                <a:gd name="T64" fmla="*/ 92 w 799"/>
                <a:gd name="T65" fmla="*/ 71 h 515"/>
                <a:gd name="T66" fmla="*/ 96 w 799"/>
                <a:gd name="T67" fmla="*/ 75 h 515"/>
                <a:gd name="T68" fmla="*/ 96 w 799"/>
                <a:gd name="T69" fmla="*/ 76 h 515"/>
                <a:gd name="T70" fmla="*/ 92 w 799"/>
                <a:gd name="T71" fmla="*/ 97 h 515"/>
                <a:gd name="T72" fmla="*/ 142 w 799"/>
                <a:gd name="T73" fmla="*/ 111 h 515"/>
                <a:gd name="T74" fmla="*/ 142 w 799"/>
                <a:gd name="T75" fmla="*/ 111 h 515"/>
                <a:gd name="T76" fmla="*/ 154 w 799"/>
                <a:gd name="T77" fmla="*/ 144 h 515"/>
                <a:gd name="T78" fmla="*/ 154 w 799"/>
                <a:gd name="T79" fmla="*/ 145 h 515"/>
                <a:gd name="T80" fmla="*/ 135 w 799"/>
                <a:gd name="T81" fmla="*/ 158 h 515"/>
                <a:gd name="T82" fmla="*/ 184 w 799"/>
                <a:gd name="T83" fmla="*/ 252 h 515"/>
                <a:gd name="T84" fmla="*/ 185 w 799"/>
                <a:gd name="T85" fmla="*/ 252 h 515"/>
                <a:gd name="T86" fmla="*/ 163 w 799"/>
                <a:gd name="T87" fmla="*/ 327 h 515"/>
                <a:gd name="T88" fmla="*/ 160 w 799"/>
                <a:gd name="T89" fmla="*/ 338 h 515"/>
                <a:gd name="T90" fmla="*/ 157 w 799"/>
                <a:gd name="T91" fmla="*/ 348 h 515"/>
                <a:gd name="T92" fmla="*/ 219 w 799"/>
                <a:gd name="T93" fmla="*/ 394 h 515"/>
                <a:gd name="T94" fmla="*/ 219 w 799"/>
                <a:gd name="T95" fmla="*/ 373 h 515"/>
                <a:gd name="T96" fmla="*/ 219 w 799"/>
                <a:gd name="T97" fmla="*/ 373 h 515"/>
                <a:gd name="T98" fmla="*/ 220 w 799"/>
                <a:gd name="T99" fmla="*/ 373 h 515"/>
                <a:gd name="T100" fmla="*/ 257 w 799"/>
                <a:gd name="T101" fmla="*/ 389 h 515"/>
                <a:gd name="T102" fmla="*/ 257 w 799"/>
                <a:gd name="T103" fmla="*/ 390 h 515"/>
                <a:gd name="T104" fmla="*/ 257 w 799"/>
                <a:gd name="T105" fmla="*/ 390 h 515"/>
                <a:gd name="T106" fmla="*/ 243 w 799"/>
                <a:gd name="T107" fmla="*/ 394 h 515"/>
                <a:gd name="T108" fmla="*/ 228 w 799"/>
                <a:gd name="T109" fmla="*/ 399 h 515"/>
                <a:gd name="T110" fmla="*/ 229 w 799"/>
                <a:gd name="T111" fmla="*/ 408 h 515"/>
                <a:gd name="T112" fmla="*/ 230 w 799"/>
                <a:gd name="T113" fmla="*/ 411 h 515"/>
                <a:gd name="T114" fmla="*/ 234 w 799"/>
                <a:gd name="T115" fmla="*/ 436 h 515"/>
                <a:gd name="T116" fmla="*/ 235 w 799"/>
                <a:gd name="T117" fmla="*/ 448 h 515"/>
                <a:gd name="T118" fmla="*/ 236 w 799"/>
                <a:gd name="T119" fmla="*/ 449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99" h="515">
                  <a:moveTo>
                    <a:pt x="562" y="394"/>
                  </a:moveTo>
                  <a:cubicBezTo>
                    <a:pt x="602" y="363"/>
                    <a:pt x="602" y="363"/>
                    <a:pt x="602" y="363"/>
                  </a:cubicBezTo>
                  <a:cubicBezTo>
                    <a:pt x="614" y="354"/>
                    <a:pt x="614" y="354"/>
                    <a:pt x="614" y="354"/>
                  </a:cubicBezTo>
                  <a:cubicBezTo>
                    <a:pt x="619" y="350"/>
                    <a:pt x="619" y="350"/>
                    <a:pt x="619" y="350"/>
                  </a:cubicBezTo>
                  <a:cubicBezTo>
                    <a:pt x="634" y="339"/>
                    <a:pt x="634" y="339"/>
                    <a:pt x="634" y="339"/>
                  </a:cubicBezTo>
                  <a:cubicBezTo>
                    <a:pt x="634" y="338"/>
                    <a:pt x="634" y="338"/>
                    <a:pt x="634" y="338"/>
                  </a:cubicBezTo>
                  <a:cubicBezTo>
                    <a:pt x="635" y="338"/>
                    <a:pt x="635" y="339"/>
                    <a:pt x="635" y="339"/>
                  </a:cubicBezTo>
                  <a:cubicBezTo>
                    <a:pt x="661" y="403"/>
                    <a:pt x="661" y="403"/>
                    <a:pt x="661" y="403"/>
                  </a:cubicBezTo>
                  <a:cubicBezTo>
                    <a:pt x="694" y="433"/>
                    <a:pt x="694" y="433"/>
                    <a:pt x="694" y="433"/>
                  </a:cubicBezTo>
                  <a:cubicBezTo>
                    <a:pt x="694" y="434"/>
                    <a:pt x="694" y="434"/>
                    <a:pt x="694" y="434"/>
                  </a:cubicBezTo>
                  <a:cubicBezTo>
                    <a:pt x="686" y="481"/>
                    <a:pt x="686" y="481"/>
                    <a:pt x="686" y="481"/>
                  </a:cubicBezTo>
                  <a:cubicBezTo>
                    <a:pt x="700" y="515"/>
                    <a:pt x="700" y="515"/>
                    <a:pt x="700" y="515"/>
                  </a:cubicBezTo>
                  <a:cubicBezTo>
                    <a:pt x="756" y="499"/>
                    <a:pt x="756" y="499"/>
                    <a:pt x="756" y="499"/>
                  </a:cubicBezTo>
                  <a:cubicBezTo>
                    <a:pt x="762" y="491"/>
                    <a:pt x="762" y="491"/>
                    <a:pt x="762" y="491"/>
                  </a:cubicBezTo>
                  <a:cubicBezTo>
                    <a:pt x="799" y="443"/>
                    <a:pt x="799" y="443"/>
                    <a:pt x="799" y="443"/>
                  </a:cubicBezTo>
                  <a:moveTo>
                    <a:pt x="281" y="435"/>
                  </a:moveTo>
                  <a:cubicBezTo>
                    <a:pt x="285" y="430"/>
                    <a:pt x="285" y="430"/>
                    <a:pt x="285" y="430"/>
                  </a:cubicBezTo>
                  <a:cubicBezTo>
                    <a:pt x="289" y="426"/>
                    <a:pt x="289" y="426"/>
                    <a:pt x="289" y="426"/>
                  </a:cubicBezTo>
                  <a:cubicBezTo>
                    <a:pt x="289" y="425"/>
                    <a:pt x="290" y="425"/>
                    <a:pt x="290" y="425"/>
                  </a:cubicBezTo>
                  <a:cubicBezTo>
                    <a:pt x="392" y="371"/>
                    <a:pt x="392" y="371"/>
                    <a:pt x="392" y="371"/>
                  </a:cubicBezTo>
                  <a:cubicBezTo>
                    <a:pt x="392" y="371"/>
                    <a:pt x="392" y="371"/>
                    <a:pt x="392" y="371"/>
                  </a:cubicBezTo>
                  <a:cubicBezTo>
                    <a:pt x="434" y="396"/>
                    <a:pt x="434" y="396"/>
                    <a:pt x="434" y="396"/>
                  </a:cubicBezTo>
                  <a:cubicBezTo>
                    <a:pt x="462" y="413"/>
                    <a:pt x="462" y="413"/>
                    <a:pt x="462" y="413"/>
                  </a:cubicBezTo>
                  <a:cubicBezTo>
                    <a:pt x="463" y="413"/>
                    <a:pt x="463" y="413"/>
                    <a:pt x="463" y="413"/>
                  </a:cubicBezTo>
                  <a:cubicBezTo>
                    <a:pt x="531" y="404"/>
                    <a:pt x="531" y="404"/>
                    <a:pt x="531" y="404"/>
                  </a:cubicBezTo>
                  <a:cubicBezTo>
                    <a:pt x="528" y="389"/>
                    <a:pt x="528" y="389"/>
                    <a:pt x="528" y="389"/>
                  </a:cubicBezTo>
                  <a:cubicBezTo>
                    <a:pt x="528" y="388"/>
                    <a:pt x="528" y="388"/>
                    <a:pt x="528" y="388"/>
                  </a:cubicBezTo>
                  <a:cubicBezTo>
                    <a:pt x="529" y="388"/>
                    <a:pt x="529" y="388"/>
                    <a:pt x="529" y="388"/>
                  </a:cubicBezTo>
                  <a:cubicBezTo>
                    <a:pt x="562" y="394"/>
                    <a:pt x="562" y="394"/>
                    <a:pt x="562" y="394"/>
                  </a:cubicBezTo>
                  <a:moveTo>
                    <a:pt x="0" y="0"/>
                  </a:moveTo>
                  <a:cubicBezTo>
                    <a:pt x="54" y="23"/>
                    <a:pt x="54" y="23"/>
                    <a:pt x="54" y="23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6" y="75"/>
                    <a:pt x="96" y="75"/>
                    <a:pt x="96" y="75"/>
                  </a:cubicBezTo>
                  <a:cubicBezTo>
                    <a:pt x="96" y="75"/>
                    <a:pt x="96" y="76"/>
                    <a:pt x="96" y="76"/>
                  </a:cubicBezTo>
                  <a:cubicBezTo>
                    <a:pt x="92" y="97"/>
                    <a:pt x="92" y="97"/>
                    <a:pt x="92" y="97"/>
                  </a:cubicBezTo>
                  <a:cubicBezTo>
                    <a:pt x="142" y="111"/>
                    <a:pt x="142" y="111"/>
                    <a:pt x="142" y="111"/>
                  </a:cubicBezTo>
                  <a:cubicBezTo>
                    <a:pt x="142" y="111"/>
                    <a:pt x="142" y="111"/>
                    <a:pt x="142" y="111"/>
                  </a:cubicBezTo>
                  <a:cubicBezTo>
                    <a:pt x="154" y="144"/>
                    <a:pt x="154" y="144"/>
                    <a:pt x="154" y="144"/>
                  </a:cubicBezTo>
                  <a:cubicBezTo>
                    <a:pt x="154" y="144"/>
                    <a:pt x="154" y="144"/>
                    <a:pt x="154" y="145"/>
                  </a:cubicBezTo>
                  <a:cubicBezTo>
                    <a:pt x="135" y="158"/>
                    <a:pt x="135" y="158"/>
                    <a:pt x="135" y="158"/>
                  </a:cubicBezTo>
                  <a:cubicBezTo>
                    <a:pt x="184" y="252"/>
                    <a:pt x="184" y="252"/>
                    <a:pt x="184" y="252"/>
                  </a:cubicBezTo>
                  <a:cubicBezTo>
                    <a:pt x="185" y="252"/>
                    <a:pt x="185" y="252"/>
                    <a:pt x="185" y="252"/>
                  </a:cubicBezTo>
                  <a:cubicBezTo>
                    <a:pt x="163" y="327"/>
                    <a:pt x="163" y="327"/>
                    <a:pt x="163" y="327"/>
                  </a:cubicBezTo>
                  <a:cubicBezTo>
                    <a:pt x="160" y="338"/>
                    <a:pt x="160" y="338"/>
                    <a:pt x="160" y="338"/>
                  </a:cubicBezTo>
                  <a:cubicBezTo>
                    <a:pt x="157" y="348"/>
                    <a:pt x="157" y="348"/>
                    <a:pt x="157" y="348"/>
                  </a:cubicBezTo>
                  <a:cubicBezTo>
                    <a:pt x="219" y="394"/>
                    <a:pt x="219" y="394"/>
                    <a:pt x="219" y="394"/>
                  </a:cubicBezTo>
                  <a:cubicBezTo>
                    <a:pt x="219" y="373"/>
                    <a:pt x="219" y="373"/>
                    <a:pt x="219" y="373"/>
                  </a:cubicBezTo>
                  <a:cubicBezTo>
                    <a:pt x="219" y="373"/>
                    <a:pt x="219" y="373"/>
                    <a:pt x="219" y="373"/>
                  </a:cubicBezTo>
                  <a:cubicBezTo>
                    <a:pt x="219" y="373"/>
                    <a:pt x="220" y="373"/>
                    <a:pt x="220" y="373"/>
                  </a:cubicBezTo>
                  <a:cubicBezTo>
                    <a:pt x="257" y="389"/>
                    <a:pt x="257" y="389"/>
                    <a:pt x="257" y="389"/>
                  </a:cubicBezTo>
                  <a:cubicBezTo>
                    <a:pt x="257" y="389"/>
                    <a:pt x="257" y="390"/>
                    <a:pt x="257" y="390"/>
                  </a:cubicBezTo>
                  <a:cubicBezTo>
                    <a:pt x="257" y="390"/>
                    <a:pt x="257" y="390"/>
                    <a:pt x="257" y="390"/>
                  </a:cubicBezTo>
                  <a:cubicBezTo>
                    <a:pt x="243" y="394"/>
                    <a:pt x="243" y="394"/>
                    <a:pt x="243" y="394"/>
                  </a:cubicBezTo>
                  <a:cubicBezTo>
                    <a:pt x="228" y="399"/>
                    <a:pt x="228" y="399"/>
                    <a:pt x="228" y="399"/>
                  </a:cubicBezTo>
                  <a:cubicBezTo>
                    <a:pt x="229" y="408"/>
                    <a:pt x="229" y="408"/>
                    <a:pt x="229" y="408"/>
                  </a:cubicBezTo>
                  <a:cubicBezTo>
                    <a:pt x="230" y="411"/>
                    <a:pt x="230" y="411"/>
                    <a:pt x="230" y="411"/>
                  </a:cubicBezTo>
                  <a:cubicBezTo>
                    <a:pt x="234" y="436"/>
                    <a:pt x="234" y="436"/>
                    <a:pt x="234" y="436"/>
                  </a:cubicBezTo>
                  <a:cubicBezTo>
                    <a:pt x="235" y="448"/>
                    <a:pt x="235" y="448"/>
                    <a:pt x="235" y="448"/>
                  </a:cubicBezTo>
                  <a:cubicBezTo>
                    <a:pt x="236" y="449"/>
                    <a:pt x="236" y="449"/>
                    <a:pt x="236" y="449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Freeform 35">
              <a:extLst>
                <a:ext uri="{FF2B5EF4-FFF2-40B4-BE49-F238E27FC236}">
                  <a16:creationId xmlns:a16="http://schemas.microsoft.com/office/drawing/2014/main" id="{741652F8-8B8B-A97E-8AD9-E80943FBFF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8700" y="3238500"/>
              <a:ext cx="1314450" cy="1809750"/>
            </a:xfrm>
            <a:custGeom>
              <a:avLst/>
              <a:gdLst>
                <a:gd name="T0" fmla="*/ 287 w 414"/>
                <a:gd name="T1" fmla="*/ 29 h 569"/>
                <a:gd name="T2" fmla="*/ 272 w 414"/>
                <a:gd name="T3" fmla="*/ 44 h 569"/>
                <a:gd name="T4" fmla="*/ 271 w 414"/>
                <a:gd name="T5" fmla="*/ 44 h 569"/>
                <a:gd name="T6" fmla="*/ 239 w 414"/>
                <a:gd name="T7" fmla="*/ 22 h 569"/>
                <a:gd name="T8" fmla="*/ 235 w 414"/>
                <a:gd name="T9" fmla="*/ 19 h 569"/>
                <a:gd name="T10" fmla="*/ 193 w 414"/>
                <a:gd name="T11" fmla="*/ 42 h 569"/>
                <a:gd name="T12" fmla="*/ 193 w 414"/>
                <a:gd name="T13" fmla="*/ 41 h 569"/>
                <a:gd name="T14" fmla="*/ 178 w 414"/>
                <a:gd name="T15" fmla="*/ 22 h 569"/>
                <a:gd name="T16" fmla="*/ 176 w 414"/>
                <a:gd name="T17" fmla="*/ 21 h 569"/>
                <a:gd name="T18" fmla="*/ 106 w 414"/>
                <a:gd name="T19" fmla="*/ 0 h 569"/>
                <a:gd name="T20" fmla="*/ 66 w 414"/>
                <a:gd name="T21" fmla="*/ 10 h 569"/>
                <a:gd name="T22" fmla="*/ 37 w 414"/>
                <a:gd name="T23" fmla="*/ 35 h 569"/>
                <a:gd name="T24" fmla="*/ 37 w 414"/>
                <a:gd name="T25" fmla="*/ 35 h 569"/>
                <a:gd name="T26" fmla="*/ 10 w 414"/>
                <a:gd name="T27" fmla="*/ 32 h 569"/>
                <a:gd name="T28" fmla="*/ 0 w 414"/>
                <a:gd name="T29" fmla="*/ 31 h 569"/>
                <a:gd name="T30" fmla="*/ 410 w 414"/>
                <a:gd name="T31" fmla="*/ 157 h 569"/>
                <a:gd name="T32" fmla="*/ 400 w 414"/>
                <a:gd name="T33" fmla="*/ 146 h 569"/>
                <a:gd name="T34" fmla="*/ 357 w 414"/>
                <a:gd name="T35" fmla="*/ 102 h 569"/>
                <a:gd name="T36" fmla="*/ 287 w 414"/>
                <a:gd name="T37" fmla="*/ 29 h 569"/>
                <a:gd name="T38" fmla="*/ 338 w 414"/>
                <a:gd name="T39" fmla="*/ 569 h 569"/>
                <a:gd name="T40" fmla="*/ 364 w 414"/>
                <a:gd name="T41" fmla="*/ 549 h 569"/>
                <a:gd name="T42" fmla="*/ 368 w 414"/>
                <a:gd name="T43" fmla="*/ 546 h 569"/>
                <a:gd name="T44" fmla="*/ 349 w 414"/>
                <a:gd name="T45" fmla="*/ 507 h 569"/>
                <a:gd name="T46" fmla="*/ 349 w 414"/>
                <a:gd name="T47" fmla="*/ 507 h 569"/>
                <a:gd name="T48" fmla="*/ 414 w 414"/>
                <a:gd name="T49" fmla="*/ 457 h 569"/>
                <a:gd name="T50" fmla="*/ 392 w 414"/>
                <a:gd name="T51" fmla="*/ 449 h 569"/>
                <a:gd name="T52" fmla="*/ 391 w 414"/>
                <a:gd name="T53" fmla="*/ 448 h 569"/>
                <a:gd name="T54" fmla="*/ 399 w 414"/>
                <a:gd name="T55" fmla="*/ 400 h 569"/>
                <a:gd name="T56" fmla="*/ 402 w 414"/>
                <a:gd name="T57" fmla="*/ 386 h 569"/>
                <a:gd name="T58" fmla="*/ 382 w 414"/>
                <a:gd name="T59" fmla="*/ 361 h 569"/>
                <a:gd name="T60" fmla="*/ 360 w 414"/>
                <a:gd name="T61" fmla="*/ 333 h 569"/>
                <a:gd name="T62" fmla="*/ 360 w 414"/>
                <a:gd name="T63" fmla="*/ 332 h 569"/>
                <a:gd name="T64" fmla="*/ 384 w 414"/>
                <a:gd name="T65" fmla="*/ 306 h 569"/>
                <a:gd name="T66" fmla="*/ 364 w 414"/>
                <a:gd name="T67" fmla="*/ 264 h 569"/>
                <a:gd name="T68" fmla="*/ 364 w 414"/>
                <a:gd name="T69" fmla="*/ 264 h 569"/>
                <a:gd name="T70" fmla="*/ 364 w 414"/>
                <a:gd name="T71" fmla="*/ 188 h 569"/>
                <a:gd name="T72" fmla="*/ 364 w 414"/>
                <a:gd name="T73" fmla="*/ 188 h 569"/>
                <a:gd name="T74" fmla="*/ 410 w 414"/>
                <a:gd name="T75" fmla="*/ 157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14" h="569">
                  <a:moveTo>
                    <a:pt x="287" y="29"/>
                  </a:moveTo>
                  <a:cubicBezTo>
                    <a:pt x="272" y="44"/>
                    <a:pt x="272" y="44"/>
                    <a:pt x="272" y="44"/>
                  </a:cubicBezTo>
                  <a:cubicBezTo>
                    <a:pt x="272" y="44"/>
                    <a:pt x="271" y="44"/>
                    <a:pt x="271" y="4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19"/>
                    <a:pt x="235" y="19"/>
                    <a:pt x="235" y="19"/>
                  </a:cubicBezTo>
                  <a:cubicBezTo>
                    <a:pt x="193" y="42"/>
                    <a:pt x="193" y="42"/>
                    <a:pt x="193" y="42"/>
                  </a:cubicBezTo>
                  <a:cubicBezTo>
                    <a:pt x="193" y="42"/>
                    <a:pt x="193" y="42"/>
                    <a:pt x="193" y="41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66" y="10"/>
                    <a:pt x="66" y="10"/>
                    <a:pt x="66" y="10"/>
                  </a:cubicBezTo>
                  <a:cubicBezTo>
                    <a:pt x="37" y="35"/>
                    <a:pt x="37" y="35"/>
                    <a:pt x="37" y="35"/>
                  </a:cubicBezTo>
                  <a:cubicBezTo>
                    <a:pt x="37" y="35"/>
                    <a:pt x="37" y="35"/>
                    <a:pt x="37" y="35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410" y="157"/>
                  </a:moveTo>
                  <a:cubicBezTo>
                    <a:pt x="400" y="146"/>
                    <a:pt x="400" y="146"/>
                    <a:pt x="400" y="146"/>
                  </a:cubicBezTo>
                  <a:cubicBezTo>
                    <a:pt x="357" y="102"/>
                    <a:pt x="357" y="102"/>
                    <a:pt x="357" y="102"/>
                  </a:cubicBezTo>
                  <a:cubicBezTo>
                    <a:pt x="287" y="29"/>
                    <a:pt x="287" y="29"/>
                    <a:pt x="287" y="29"/>
                  </a:cubicBezTo>
                  <a:moveTo>
                    <a:pt x="338" y="569"/>
                  </a:moveTo>
                  <a:cubicBezTo>
                    <a:pt x="364" y="549"/>
                    <a:pt x="364" y="549"/>
                    <a:pt x="364" y="549"/>
                  </a:cubicBezTo>
                  <a:cubicBezTo>
                    <a:pt x="368" y="546"/>
                    <a:pt x="368" y="546"/>
                    <a:pt x="368" y="546"/>
                  </a:cubicBezTo>
                  <a:cubicBezTo>
                    <a:pt x="349" y="507"/>
                    <a:pt x="349" y="507"/>
                    <a:pt x="349" y="507"/>
                  </a:cubicBezTo>
                  <a:cubicBezTo>
                    <a:pt x="348" y="507"/>
                    <a:pt x="348" y="507"/>
                    <a:pt x="349" y="507"/>
                  </a:cubicBezTo>
                  <a:cubicBezTo>
                    <a:pt x="414" y="457"/>
                    <a:pt x="414" y="457"/>
                    <a:pt x="414" y="457"/>
                  </a:cubicBezTo>
                  <a:cubicBezTo>
                    <a:pt x="392" y="449"/>
                    <a:pt x="392" y="449"/>
                    <a:pt x="392" y="449"/>
                  </a:cubicBezTo>
                  <a:cubicBezTo>
                    <a:pt x="391" y="449"/>
                    <a:pt x="391" y="449"/>
                    <a:pt x="391" y="448"/>
                  </a:cubicBezTo>
                  <a:cubicBezTo>
                    <a:pt x="399" y="400"/>
                    <a:pt x="399" y="400"/>
                    <a:pt x="399" y="400"/>
                  </a:cubicBezTo>
                  <a:cubicBezTo>
                    <a:pt x="402" y="386"/>
                    <a:pt x="402" y="386"/>
                    <a:pt x="402" y="386"/>
                  </a:cubicBezTo>
                  <a:cubicBezTo>
                    <a:pt x="382" y="361"/>
                    <a:pt x="382" y="361"/>
                    <a:pt x="382" y="361"/>
                  </a:cubicBezTo>
                  <a:cubicBezTo>
                    <a:pt x="360" y="333"/>
                    <a:pt x="360" y="333"/>
                    <a:pt x="360" y="333"/>
                  </a:cubicBezTo>
                  <a:cubicBezTo>
                    <a:pt x="360" y="333"/>
                    <a:pt x="360" y="332"/>
                    <a:pt x="360" y="332"/>
                  </a:cubicBezTo>
                  <a:cubicBezTo>
                    <a:pt x="384" y="306"/>
                    <a:pt x="384" y="306"/>
                    <a:pt x="384" y="306"/>
                  </a:cubicBezTo>
                  <a:cubicBezTo>
                    <a:pt x="364" y="264"/>
                    <a:pt x="364" y="264"/>
                    <a:pt x="364" y="264"/>
                  </a:cubicBezTo>
                  <a:cubicBezTo>
                    <a:pt x="364" y="264"/>
                    <a:pt x="364" y="264"/>
                    <a:pt x="364" y="264"/>
                  </a:cubicBezTo>
                  <a:cubicBezTo>
                    <a:pt x="364" y="188"/>
                    <a:pt x="364" y="188"/>
                    <a:pt x="364" y="188"/>
                  </a:cubicBezTo>
                  <a:cubicBezTo>
                    <a:pt x="364" y="188"/>
                    <a:pt x="364" y="188"/>
                    <a:pt x="364" y="188"/>
                  </a:cubicBezTo>
                  <a:cubicBezTo>
                    <a:pt x="410" y="157"/>
                    <a:pt x="410" y="157"/>
                    <a:pt x="410" y="157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" name="Freeform 36">
              <a:extLst>
                <a:ext uri="{FF2B5EF4-FFF2-40B4-BE49-F238E27FC236}">
                  <a16:creationId xmlns:a16="http://schemas.microsoft.com/office/drawing/2014/main" id="{852884EA-DFA9-AF62-A831-BC0E9B7B00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7725" y="2238375"/>
              <a:ext cx="1562100" cy="1085850"/>
            </a:xfrm>
            <a:custGeom>
              <a:avLst/>
              <a:gdLst>
                <a:gd name="T0" fmla="*/ 441 w 494"/>
                <a:gd name="T1" fmla="*/ 73 h 341"/>
                <a:gd name="T2" fmla="*/ 395 w 494"/>
                <a:gd name="T3" fmla="*/ 76 h 341"/>
                <a:gd name="T4" fmla="*/ 390 w 494"/>
                <a:gd name="T5" fmla="*/ 100 h 341"/>
                <a:gd name="T6" fmla="*/ 390 w 494"/>
                <a:gd name="T7" fmla="*/ 100 h 341"/>
                <a:gd name="T8" fmla="*/ 347 w 494"/>
                <a:gd name="T9" fmla="*/ 94 h 341"/>
                <a:gd name="T10" fmla="*/ 346 w 494"/>
                <a:gd name="T11" fmla="*/ 93 h 341"/>
                <a:gd name="T12" fmla="*/ 342 w 494"/>
                <a:gd name="T13" fmla="*/ 67 h 341"/>
                <a:gd name="T14" fmla="*/ 306 w 494"/>
                <a:gd name="T15" fmla="*/ 81 h 341"/>
                <a:gd name="T16" fmla="*/ 305 w 494"/>
                <a:gd name="T17" fmla="*/ 81 h 341"/>
                <a:gd name="T18" fmla="*/ 275 w 494"/>
                <a:gd name="T19" fmla="*/ 78 h 341"/>
                <a:gd name="T20" fmla="*/ 276 w 494"/>
                <a:gd name="T21" fmla="*/ 80 h 341"/>
                <a:gd name="T22" fmla="*/ 280 w 494"/>
                <a:gd name="T23" fmla="*/ 119 h 341"/>
                <a:gd name="T24" fmla="*/ 280 w 494"/>
                <a:gd name="T25" fmla="*/ 119 h 341"/>
                <a:gd name="T26" fmla="*/ 269 w 494"/>
                <a:gd name="T27" fmla="*/ 134 h 341"/>
                <a:gd name="T28" fmla="*/ 251 w 494"/>
                <a:gd name="T29" fmla="*/ 162 h 341"/>
                <a:gd name="T30" fmla="*/ 250 w 494"/>
                <a:gd name="T31" fmla="*/ 163 h 341"/>
                <a:gd name="T32" fmla="*/ 250 w 494"/>
                <a:gd name="T33" fmla="*/ 163 h 341"/>
                <a:gd name="T34" fmla="*/ 245 w 494"/>
                <a:gd name="T35" fmla="*/ 158 h 341"/>
                <a:gd name="T36" fmla="*/ 177 w 494"/>
                <a:gd name="T37" fmla="*/ 82 h 341"/>
                <a:gd name="T38" fmla="*/ 177 w 494"/>
                <a:gd name="T39" fmla="*/ 82 h 341"/>
                <a:gd name="T40" fmla="*/ 173 w 494"/>
                <a:gd name="T41" fmla="*/ 29 h 341"/>
                <a:gd name="T42" fmla="*/ 173 w 494"/>
                <a:gd name="T43" fmla="*/ 29 h 341"/>
                <a:gd name="T44" fmla="*/ 187 w 494"/>
                <a:gd name="T45" fmla="*/ 19 h 341"/>
                <a:gd name="T46" fmla="*/ 171 w 494"/>
                <a:gd name="T47" fmla="*/ 11 h 341"/>
                <a:gd name="T48" fmla="*/ 142 w 494"/>
                <a:gd name="T49" fmla="*/ 17 h 341"/>
                <a:gd name="T50" fmla="*/ 111 w 494"/>
                <a:gd name="T51" fmla="*/ 24 h 341"/>
                <a:gd name="T52" fmla="*/ 111 w 494"/>
                <a:gd name="T53" fmla="*/ 24 h 341"/>
                <a:gd name="T54" fmla="*/ 63 w 494"/>
                <a:gd name="T55" fmla="*/ 0 h 341"/>
                <a:gd name="T56" fmla="*/ 0 w 494"/>
                <a:gd name="T57" fmla="*/ 9 h 341"/>
                <a:gd name="T58" fmla="*/ 344 w 494"/>
                <a:gd name="T59" fmla="*/ 341 h 341"/>
                <a:gd name="T60" fmla="*/ 344 w 494"/>
                <a:gd name="T61" fmla="*/ 341 h 341"/>
                <a:gd name="T62" fmla="*/ 355 w 494"/>
                <a:gd name="T63" fmla="*/ 335 h 341"/>
                <a:gd name="T64" fmla="*/ 362 w 494"/>
                <a:gd name="T65" fmla="*/ 331 h 341"/>
                <a:gd name="T66" fmla="*/ 370 w 494"/>
                <a:gd name="T67" fmla="*/ 327 h 341"/>
                <a:gd name="T68" fmla="*/ 414 w 494"/>
                <a:gd name="T69" fmla="*/ 303 h 341"/>
                <a:gd name="T70" fmla="*/ 414 w 494"/>
                <a:gd name="T71" fmla="*/ 283 h 341"/>
                <a:gd name="T72" fmla="*/ 414 w 494"/>
                <a:gd name="T73" fmla="*/ 283 h 341"/>
                <a:gd name="T74" fmla="*/ 415 w 494"/>
                <a:gd name="T75" fmla="*/ 283 h 341"/>
                <a:gd name="T76" fmla="*/ 440 w 494"/>
                <a:gd name="T77" fmla="*/ 285 h 341"/>
                <a:gd name="T78" fmla="*/ 469 w 494"/>
                <a:gd name="T79" fmla="*/ 286 h 341"/>
                <a:gd name="T80" fmla="*/ 474 w 494"/>
                <a:gd name="T81" fmla="*/ 260 h 341"/>
                <a:gd name="T82" fmla="*/ 446 w 494"/>
                <a:gd name="T83" fmla="*/ 251 h 341"/>
                <a:gd name="T84" fmla="*/ 446 w 494"/>
                <a:gd name="T85" fmla="*/ 250 h 341"/>
                <a:gd name="T86" fmla="*/ 440 w 494"/>
                <a:gd name="T87" fmla="*/ 199 h 341"/>
                <a:gd name="T88" fmla="*/ 440 w 494"/>
                <a:gd name="T89" fmla="*/ 198 h 341"/>
                <a:gd name="T90" fmla="*/ 477 w 494"/>
                <a:gd name="T91" fmla="*/ 185 h 341"/>
                <a:gd name="T92" fmla="*/ 478 w 494"/>
                <a:gd name="T93" fmla="*/ 184 h 341"/>
                <a:gd name="T94" fmla="*/ 481 w 494"/>
                <a:gd name="T95" fmla="*/ 128 h 341"/>
                <a:gd name="T96" fmla="*/ 481 w 494"/>
                <a:gd name="T97" fmla="*/ 128 h 341"/>
                <a:gd name="T98" fmla="*/ 494 w 494"/>
                <a:gd name="T99" fmla="*/ 109 h 341"/>
                <a:gd name="T100" fmla="*/ 473 w 494"/>
                <a:gd name="T101" fmla="*/ 8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4" h="341">
                  <a:moveTo>
                    <a:pt x="441" y="73"/>
                  </a:moveTo>
                  <a:cubicBezTo>
                    <a:pt x="395" y="76"/>
                    <a:pt x="395" y="76"/>
                    <a:pt x="395" y="76"/>
                  </a:cubicBezTo>
                  <a:cubicBezTo>
                    <a:pt x="390" y="100"/>
                    <a:pt x="390" y="100"/>
                    <a:pt x="390" y="100"/>
                  </a:cubicBezTo>
                  <a:cubicBezTo>
                    <a:pt x="390" y="100"/>
                    <a:pt x="390" y="100"/>
                    <a:pt x="390" y="100"/>
                  </a:cubicBezTo>
                  <a:cubicBezTo>
                    <a:pt x="347" y="94"/>
                    <a:pt x="347" y="94"/>
                    <a:pt x="347" y="94"/>
                  </a:cubicBezTo>
                  <a:cubicBezTo>
                    <a:pt x="346" y="94"/>
                    <a:pt x="346" y="93"/>
                    <a:pt x="346" y="93"/>
                  </a:cubicBezTo>
                  <a:cubicBezTo>
                    <a:pt x="342" y="67"/>
                    <a:pt x="342" y="67"/>
                    <a:pt x="342" y="67"/>
                  </a:cubicBezTo>
                  <a:cubicBezTo>
                    <a:pt x="306" y="81"/>
                    <a:pt x="306" y="81"/>
                    <a:pt x="306" y="81"/>
                  </a:cubicBezTo>
                  <a:cubicBezTo>
                    <a:pt x="306" y="81"/>
                    <a:pt x="305" y="81"/>
                    <a:pt x="305" y="81"/>
                  </a:cubicBezTo>
                  <a:cubicBezTo>
                    <a:pt x="275" y="78"/>
                    <a:pt x="275" y="78"/>
                    <a:pt x="275" y="78"/>
                  </a:cubicBezTo>
                  <a:cubicBezTo>
                    <a:pt x="276" y="80"/>
                    <a:pt x="276" y="80"/>
                    <a:pt x="276" y="80"/>
                  </a:cubicBezTo>
                  <a:cubicBezTo>
                    <a:pt x="280" y="119"/>
                    <a:pt x="280" y="119"/>
                    <a:pt x="280" y="119"/>
                  </a:cubicBezTo>
                  <a:cubicBezTo>
                    <a:pt x="280" y="119"/>
                    <a:pt x="280" y="119"/>
                    <a:pt x="280" y="119"/>
                  </a:cubicBezTo>
                  <a:cubicBezTo>
                    <a:pt x="269" y="134"/>
                    <a:pt x="269" y="134"/>
                    <a:pt x="269" y="134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3"/>
                    <a:pt x="250" y="163"/>
                    <a:pt x="250" y="163"/>
                  </a:cubicBezTo>
                  <a:cubicBezTo>
                    <a:pt x="250" y="163"/>
                    <a:pt x="250" y="163"/>
                    <a:pt x="250" y="163"/>
                  </a:cubicBezTo>
                  <a:cubicBezTo>
                    <a:pt x="245" y="158"/>
                    <a:pt x="245" y="158"/>
                    <a:pt x="245" y="158"/>
                  </a:cubicBezTo>
                  <a:cubicBezTo>
                    <a:pt x="177" y="82"/>
                    <a:pt x="177" y="82"/>
                    <a:pt x="177" y="82"/>
                  </a:cubicBezTo>
                  <a:cubicBezTo>
                    <a:pt x="177" y="82"/>
                    <a:pt x="177" y="82"/>
                    <a:pt x="177" y="82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87" y="19"/>
                    <a:pt x="187" y="19"/>
                    <a:pt x="187" y="19"/>
                  </a:cubicBezTo>
                  <a:cubicBezTo>
                    <a:pt x="171" y="11"/>
                    <a:pt x="171" y="11"/>
                    <a:pt x="171" y="11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11" y="24"/>
                    <a:pt x="111" y="24"/>
                    <a:pt x="111" y="24"/>
                  </a:cubicBezTo>
                  <a:cubicBezTo>
                    <a:pt x="111" y="24"/>
                    <a:pt x="111" y="24"/>
                    <a:pt x="111" y="24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344" y="341"/>
                  </a:moveTo>
                  <a:cubicBezTo>
                    <a:pt x="344" y="341"/>
                    <a:pt x="344" y="341"/>
                    <a:pt x="344" y="341"/>
                  </a:cubicBezTo>
                  <a:cubicBezTo>
                    <a:pt x="355" y="335"/>
                    <a:pt x="355" y="335"/>
                    <a:pt x="355" y="335"/>
                  </a:cubicBezTo>
                  <a:cubicBezTo>
                    <a:pt x="362" y="331"/>
                    <a:pt x="362" y="331"/>
                    <a:pt x="362" y="331"/>
                  </a:cubicBezTo>
                  <a:cubicBezTo>
                    <a:pt x="370" y="327"/>
                    <a:pt x="370" y="327"/>
                    <a:pt x="370" y="327"/>
                  </a:cubicBezTo>
                  <a:cubicBezTo>
                    <a:pt x="414" y="303"/>
                    <a:pt x="414" y="303"/>
                    <a:pt x="414" y="303"/>
                  </a:cubicBezTo>
                  <a:cubicBezTo>
                    <a:pt x="414" y="283"/>
                    <a:pt x="414" y="283"/>
                    <a:pt x="414" y="283"/>
                  </a:cubicBezTo>
                  <a:cubicBezTo>
                    <a:pt x="414" y="283"/>
                    <a:pt x="414" y="283"/>
                    <a:pt x="414" y="283"/>
                  </a:cubicBezTo>
                  <a:cubicBezTo>
                    <a:pt x="414" y="283"/>
                    <a:pt x="415" y="283"/>
                    <a:pt x="415" y="283"/>
                  </a:cubicBezTo>
                  <a:cubicBezTo>
                    <a:pt x="440" y="285"/>
                    <a:pt x="440" y="285"/>
                    <a:pt x="440" y="285"/>
                  </a:cubicBezTo>
                  <a:cubicBezTo>
                    <a:pt x="469" y="286"/>
                    <a:pt x="469" y="286"/>
                    <a:pt x="469" y="286"/>
                  </a:cubicBezTo>
                  <a:cubicBezTo>
                    <a:pt x="474" y="260"/>
                    <a:pt x="474" y="260"/>
                    <a:pt x="474" y="260"/>
                  </a:cubicBezTo>
                  <a:cubicBezTo>
                    <a:pt x="446" y="251"/>
                    <a:pt x="446" y="251"/>
                    <a:pt x="446" y="251"/>
                  </a:cubicBezTo>
                  <a:cubicBezTo>
                    <a:pt x="446" y="251"/>
                    <a:pt x="446" y="251"/>
                    <a:pt x="446" y="250"/>
                  </a:cubicBezTo>
                  <a:cubicBezTo>
                    <a:pt x="440" y="199"/>
                    <a:pt x="440" y="199"/>
                    <a:pt x="440" y="199"/>
                  </a:cubicBezTo>
                  <a:cubicBezTo>
                    <a:pt x="440" y="199"/>
                    <a:pt x="440" y="198"/>
                    <a:pt x="440" y="198"/>
                  </a:cubicBezTo>
                  <a:cubicBezTo>
                    <a:pt x="477" y="185"/>
                    <a:pt x="477" y="185"/>
                    <a:pt x="477" y="185"/>
                  </a:cubicBezTo>
                  <a:cubicBezTo>
                    <a:pt x="478" y="184"/>
                    <a:pt x="478" y="184"/>
                    <a:pt x="478" y="184"/>
                  </a:cubicBezTo>
                  <a:cubicBezTo>
                    <a:pt x="481" y="128"/>
                    <a:pt x="481" y="128"/>
                    <a:pt x="481" y="128"/>
                  </a:cubicBezTo>
                  <a:cubicBezTo>
                    <a:pt x="481" y="128"/>
                    <a:pt x="481" y="128"/>
                    <a:pt x="481" y="128"/>
                  </a:cubicBezTo>
                  <a:cubicBezTo>
                    <a:pt x="494" y="109"/>
                    <a:pt x="494" y="109"/>
                    <a:pt x="494" y="109"/>
                  </a:cubicBezTo>
                  <a:cubicBezTo>
                    <a:pt x="473" y="80"/>
                    <a:pt x="473" y="80"/>
                    <a:pt x="473" y="80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Freeform 37">
              <a:extLst>
                <a:ext uri="{FF2B5EF4-FFF2-40B4-BE49-F238E27FC236}">
                  <a16:creationId xmlns:a16="http://schemas.microsoft.com/office/drawing/2014/main" id="{DAD9926A-4233-13B5-45E0-5BDF84FDEF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86125" y="3381375"/>
              <a:ext cx="1247775" cy="990600"/>
            </a:xfrm>
            <a:custGeom>
              <a:avLst/>
              <a:gdLst>
                <a:gd name="T0" fmla="*/ 289 w 392"/>
                <a:gd name="T1" fmla="*/ 72 h 310"/>
                <a:gd name="T2" fmla="*/ 290 w 392"/>
                <a:gd name="T3" fmla="*/ 72 h 310"/>
                <a:gd name="T4" fmla="*/ 318 w 392"/>
                <a:gd name="T5" fmla="*/ 135 h 310"/>
                <a:gd name="T6" fmla="*/ 348 w 392"/>
                <a:gd name="T7" fmla="*/ 141 h 310"/>
                <a:gd name="T8" fmla="*/ 349 w 392"/>
                <a:gd name="T9" fmla="*/ 141 h 310"/>
                <a:gd name="T10" fmla="*/ 392 w 392"/>
                <a:gd name="T11" fmla="*/ 200 h 310"/>
                <a:gd name="T12" fmla="*/ 392 w 392"/>
                <a:gd name="T13" fmla="*/ 201 h 310"/>
                <a:gd name="T14" fmla="*/ 392 w 392"/>
                <a:gd name="T15" fmla="*/ 201 h 310"/>
                <a:gd name="T16" fmla="*/ 364 w 392"/>
                <a:gd name="T17" fmla="*/ 216 h 310"/>
                <a:gd name="T18" fmla="*/ 364 w 392"/>
                <a:gd name="T19" fmla="*/ 216 h 310"/>
                <a:gd name="T20" fmla="*/ 361 w 392"/>
                <a:gd name="T21" fmla="*/ 217 h 310"/>
                <a:gd name="T22" fmla="*/ 319 w 392"/>
                <a:gd name="T23" fmla="*/ 223 h 310"/>
                <a:gd name="T24" fmla="*/ 280 w 392"/>
                <a:gd name="T25" fmla="*/ 222 h 310"/>
                <a:gd name="T26" fmla="*/ 303 w 392"/>
                <a:gd name="T27" fmla="*/ 247 h 310"/>
                <a:gd name="T28" fmla="*/ 303 w 392"/>
                <a:gd name="T29" fmla="*/ 248 h 310"/>
                <a:gd name="T30" fmla="*/ 302 w 392"/>
                <a:gd name="T31" fmla="*/ 248 h 310"/>
                <a:gd name="T32" fmla="*/ 266 w 392"/>
                <a:gd name="T33" fmla="*/ 271 h 310"/>
                <a:gd name="T34" fmla="*/ 263 w 392"/>
                <a:gd name="T35" fmla="*/ 300 h 310"/>
                <a:gd name="T36" fmla="*/ 262 w 392"/>
                <a:gd name="T37" fmla="*/ 300 h 310"/>
                <a:gd name="T38" fmla="*/ 247 w 392"/>
                <a:gd name="T39" fmla="*/ 310 h 310"/>
                <a:gd name="T40" fmla="*/ 48 w 392"/>
                <a:gd name="T41" fmla="*/ 29 h 310"/>
                <a:gd name="T42" fmla="*/ 49 w 392"/>
                <a:gd name="T43" fmla="*/ 29 h 310"/>
                <a:gd name="T44" fmla="*/ 61 w 392"/>
                <a:gd name="T45" fmla="*/ 41 h 310"/>
                <a:gd name="T46" fmla="*/ 114 w 392"/>
                <a:gd name="T47" fmla="*/ 17 h 310"/>
                <a:gd name="T48" fmla="*/ 115 w 392"/>
                <a:gd name="T49" fmla="*/ 17 h 310"/>
                <a:gd name="T50" fmla="*/ 132 w 392"/>
                <a:gd name="T51" fmla="*/ 30 h 310"/>
                <a:gd name="T52" fmla="*/ 163 w 392"/>
                <a:gd name="T53" fmla="*/ 2 h 310"/>
                <a:gd name="T54" fmla="*/ 165 w 392"/>
                <a:gd name="T55" fmla="*/ 0 h 310"/>
                <a:gd name="T56" fmla="*/ 165 w 392"/>
                <a:gd name="T57" fmla="*/ 0 h 310"/>
                <a:gd name="T58" fmla="*/ 193 w 392"/>
                <a:gd name="T59" fmla="*/ 1 h 310"/>
                <a:gd name="T60" fmla="*/ 193 w 392"/>
                <a:gd name="T61" fmla="*/ 1 h 310"/>
                <a:gd name="T62" fmla="*/ 212 w 392"/>
                <a:gd name="T63" fmla="*/ 57 h 310"/>
                <a:gd name="T64" fmla="*/ 256 w 392"/>
                <a:gd name="T65" fmla="*/ 85 h 310"/>
                <a:gd name="T66" fmla="*/ 256 w 392"/>
                <a:gd name="T67" fmla="*/ 85 h 310"/>
                <a:gd name="T68" fmla="*/ 256 w 392"/>
                <a:gd name="T69" fmla="*/ 85 h 310"/>
                <a:gd name="T70" fmla="*/ 266 w 392"/>
                <a:gd name="T71" fmla="*/ 81 h 310"/>
                <a:gd name="T72" fmla="*/ 269 w 392"/>
                <a:gd name="T73" fmla="*/ 80 h 310"/>
                <a:gd name="T74" fmla="*/ 289 w 392"/>
                <a:gd name="T75" fmla="*/ 72 h 310"/>
                <a:gd name="T76" fmla="*/ 0 w 392"/>
                <a:gd name="T77" fmla="*/ 121 h 310"/>
                <a:gd name="T78" fmla="*/ 0 w 392"/>
                <a:gd name="T79" fmla="*/ 120 h 310"/>
                <a:gd name="T80" fmla="*/ 5 w 392"/>
                <a:gd name="T81" fmla="*/ 100 h 310"/>
                <a:gd name="T82" fmla="*/ 8 w 392"/>
                <a:gd name="T83" fmla="*/ 88 h 310"/>
                <a:gd name="T84" fmla="*/ 9 w 392"/>
                <a:gd name="T85" fmla="*/ 88 h 310"/>
                <a:gd name="T86" fmla="*/ 43 w 392"/>
                <a:gd name="T87" fmla="*/ 91 h 310"/>
                <a:gd name="T88" fmla="*/ 43 w 392"/>
                <a:gd name="T89" fmla="*/ 79 h 310"/>
                <a:gd name="T90" fmla="*/ 48 w 392"/>
                <a:gd name="T91" fmla="*/ 30 h 310"/>
                <a:gd name="T92" fmla="*/ 48 w 392"/>
                <a:gd name="T93" fmla="*/ 2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92" h="310">
                  <a:moveTo>
                    <a:pt x="289" y="72"/>
                  </a:moveTo>
                  <a:cubicBezTo>
                    <a:pt x="290" y="72"/>
                    <a:pt x="290" y="72"/>
                    <a:pt x="290" y="72"/>
                  </a:cubicBezTo>
                  <a:cubicBezTo>
                    <a:pt x="318" y="135"/>
                    <a:pt x="318" y="135"/>
                    <a:pt x="318" y="135"/>
                  </a:cubicBezTo>
                  <a:cubicBezTo>
                    <a:pt x="348" y="141"/>
                    <a:pt x="348" y="141"/>
                    <a:pt x="348" y="141"/>
                  </a:cubicBezTo>
                  <a:cubicBezTo>
                    <a:pt x="348" y="141"/>
                    <a:pt x="349" y="141"/>
                    <a:pt x="349" y="141"/>
                  </a:cubicBezTo>
                  <a:cubicBezTo>
                    <a:pt x="392" y="200"/>
                    <a:pt x="392" y="200"/>
                    <a:pt x="392" y="200"/>
                  </a:cubicBezTo>
                  <a:cubicBezTo>
                    <a:pt x="392" y="200"/>
                    <a:pt x="392" y="200"/>
                    <a:pt x="392" y="201"/>
                  </a:cubicBezTo>
                  <a:cubicBezTo>
                    <a:pt x="392" y="201"/>
                    <a:pt x="392" y="201"/>
                    <a:pt x="392" y="201"/>
                  </a:cubicBezTo>
                  <a:cubicBezTo>
                    <a:pt x="364" y="216"/>
                    <a:pt x="364" y="216"/>
                    <a:pt x="364" y="216"/>
                  </a:cubicBezTo>
                  <a:cubicBezTo>
                    <a:pt x="364" y="216"/>
                    <a:pt x="364" y="216"/>
                    <a:pt x="364" y="216"/>
                  </a:cubicBezTo>
                  <a:cubicBezTo>
                    <a:pt x="361" y="217"/>
                    <a:pt x="361" y="217"/>
                    <a:pt x="361" y="217"/>
                  </a:cubicBezTo>
                  <a:cubicBezTo>
                    <a:pt x="319" y="223"/>
                    <a:pt x="319" y="223"/>
                    <a:pt x="319" y="223"/>
                  </a:cubicBezTo>
                  <a:cubicBezTo>
                    <a:pt x="280" y="222"/>
                    <a:pt x="280" y="222"/>
                    <a:pt x="280" y="222"/>
                  </a:cubicBezTo>
                  <a:cubicBezTo>
                    <a:pt x="303" y="247"/>
                    <a:pt x="303" y="247"/>
                    <a:pt x="303" y="247"/>
                  </a:cubicBezTo>
                  <a:cubicBezTo>
                    <a:pt x="303" y="248"/>
                    <a:pt x="303" y="248"/>
                    <a:pt x="303" y="248"/>
                  </a:cubicBezTo>
                  <a:cubicBezTo>
                    <a:pt x="303" y="248"/>
                    <a:pt x="303" y="248"/>
                    <a:pt x="302" y="248"/>
                  </a:cubicBezTo>
                  <a:cubicBezTo>
                    <a:pt x="266" y="271"/>
                    <a:pt x="266" y="271"/>
                    <a:pt x="266" y="271"/>
                  </a:cubicBezTo>
                  <a:cubicBezTo>
                    <a:pt x="263" y="300"/>
                    <a:pt x="263" y="300"/>
                    <a:pt x="263" y="300"/>
                  </a:cubicBezTo>
                  <a:cubicBezTo>
                    <a:pt x="263" y="300"/>
                    <a:pt x="262" y="300"/>
                    <a:pt x="262" y="300"/>
                  </a:cubicBezTo>
                  <a:cubicBezTo>
                    <a:pt x="247" y="310"/>
                    <a:pt x="247" y="310"/>
                    <a:pt x="247" y="310"/>
                  </a:cubicBezTo>
                  <a:moveTo>
                    <a:pt x="48" y="29"/>
                  </a:moveTo>
                  <a:cubicBezTo>
                    <a:pt x="49" y="29"/>
                    <a:pt x="49" y="29"/>
                    <a:pt x="49" y="29"/>
                  </a:cubicBezTo>
                  <a:cubicBezTo>
                    <a:pt x="61" y="41"/>
                    <a:pt x="61" y="41"/>
                    <a:pt x="61" y="41"/>
                  </a:cubicBezTo>
                  <a:cubicBezTo>
                    <a:pt x="114" y="17"/>
                    <a:pt x="114" y="17"/>
                    <a:pt x="114" y="17"/>
                  </a:cubicBezTo>
                  <a:cubicBezTo>
                    <a:pt x="114" y="17"/>
                    <a:pt x="115" y="17"/>
                    <a:pt x="115" y="17"/>
                  </a:cubicBezTo>
                  <a:cubicBezTo>
                    <a:pt x="132" y="30"/>
                    <a:pt x="132" y="30"/>
                    <a:pt x="132" y="30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5" y="0"/>
                    <a:pt x="165" y="0"/>
                    <a:pt x="165" y="0"/>
                  </a:cubicBezTo>
                  <a:cubicBezTo>
                    <a:pt x="165" y="0"/>
                    <a:pt x="165" y="0"/>
                    <a:pt x="165" y="0"/>
                  </a:cubicBezTo>
                  <a:cubicBezTo>
                    <a:pt x="193" y="1"/>
                    <a:pt x="193" y="1"/>
                    <a:pt x="193" y="1"/>
                  </a:cubicBezTo>
                  <a:cubicBezTo>
                    <a:pt x="193" y="1"/>
                    <a:pt x="193" y="1"/>
                    <a:pt x="193" y="1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56" y="85"/>
                    <a:pt x="256" y="85"/>
                    <a:pt x="256" y="85"/>
                  </a:cubicBezTo>
                  <a:cubicBezTo>
                    <a:pt x="256" y="85"/>
                    <a:pt x="256" y="85"/>
                    <a:pt x="256" y="85"/>
                  </a:cubicBezTo>
                  <a:cubicBezTo>
                    <a:pt x="256" y="85"/>
                    <a:pt x="256" y="85"/>
                    <a:pt x="256" y="85"/>
                  </a:cubicBezTo>
                  <a:cubicBezTo>
                    <a:pt x="266" y="81"/>
                    <a:pt x="266" y="81"/>
                    <a:pt x="266" y="81"/>
                  </a:cubicBezTo>
                  <a:cubicBezTo>
                    <a:pt x="269" y="80"/>
                    <a:pt x="269" y="80"/>
                    <a:pt x="269" y="80"/>
                  </a:cubicBezTo>
                  <a:cubicBezTo>
                    <a:pt x="289" y="72"/>
                    <a:pt x="289" y="72"/>
                    <a:pt x="289" y="72"/>
                  </a:cubicBezTo>
                  <a:moveTo>
                    <a:pt x="0" y="121"/>
                  </a:moveTo>
                  <a:cubicBezTo>
                    <a:pt x="0" y="120"/>
                    <a:pt x="0" y="120"/>
                    <a:pt x="0" y="120"/>
                  </a:cubicBezTo>
                  <a:cubicBezTo>
                    <a:pt x="5" y="100"/>
                    <a:pt x="5" y="100"/>
                    <a:pt x="5" y="100"/>
                  </a:cubicBezTo>
                  <a:cubicBezTo>
                    <a:pt x="8" y="88"/>
                    <a:pt x="8" y="88"/>
                    <a:pt x="8" y="88"/>
                  </a:cubicBezTo>
                  <a:cubicBezTo>
                    <a:pt x="9" y="88"/>
                    <a:pt x="9" y="88"/>
                    <a:pt x="9" y="88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8" y="30"/>
                    <a:pt x="48" y="30"/>
                    <a:pt x="48" y="30"/>
                  </a:cubicBezTo>
                  <a:cubicBezTo>
                    <a:pt x="48" y="30"/>
                    <a:pt x="48" y="29"/>
                    <a:pt x="48" y="29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Freeform 38">
              <a:extLst>
                <a:ext uri="{FF2B5EF4-FFF2-40B4-BE49-F238E27FC236}">
                  <a16:creationId xmlns:a16="http://schemas.microsoft.com/office/drawing/2014/main" id="{1E452054-39FE-A23D-D78E-BA1011E5D3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48225" y="3314700"/>
              <a:ext cx="371475" cy="1181100"/>
            </a:xfrm>
            <a:custGeom>
              <a:avLst/>
              <a:gdLst>
                <a:gd name="T0" fmla="*/ 115 w 115"/>
                <a:gd name="T1" fmla="*/ 288 h 371"/>
                <a:gd name="T2" fmla="*/ 93 w 115"/>
                <a:gd name="T3" fmla="*/ 246 h 371"/>
                <a:gd name="T4" fmla="*/ 79 w 115"/>
                <a:gd name="T5" fmla="*/ 221 h 371"/>
                <a:gd name="T6" fmla="*/ 48 w 115"/>
                <a:gd name="T7" fmla="*/ 200 h 371"/>
                <a:gd name="T8" fmla="*/ 33 w 115"/>
                <a:gd name="T9" fmla="*/ 186 h 371"/>
                <a:gd name="T10" fmla="*/ 33 w 115"/>
                <a:gd name="T11" fmla="*/ 186 h 371"/>
                <a:gd name="T12" fmla="*/ 0 w 115"/>
                <a:gd name="T13" fmla="*/ 118 h 371"/>
                <a:gd name="T14" fmla="*/ 0 w 115"/>
                <a:gd name="T15" fmla="*/ 117 h 371"/>
                <a:gd name="T16" fmla="*/ 3 w 115"/>
                <a:gd name="T17" fmla="*/ 91 h 371"/>
                <a:gd name="T18" fmla="*/ 4 w 115"/>
                <a:gd name="T19" fmla="*/ 90 h 371"/>
                <a:gd name="T20" fmla="*/ 37 w 115"/>
                <a:gd name="T21" fmla="*/ 90 h 371"/>
                <a:gd name="T22" fmla="*/ 46 w 115"/>
                <a:gd name="T23" fmla="*/ 59 h 371"/>
                <a:gd name="T24" fmla="*/ 25 w 115"/>
                <a:gd name="T25" fmla="*/ 16 h 371"/>
                <a:gd name="T26" fmla="*/ 26 w 115"/>
                <a:gd name="T27" fmla="*/ 16 h 371"/>
                <a:gd name="T28" fmla="*/ 38 w 115"/>
                <a:gd name="T29" fmla="*/ 0 h 371"/>
                <a:gd name="T30" fmla="*/ 1 w 115"/>
                <a:gd name="T31" fmla="*/ 371 h 371"/>
                <a:gd name="T32" fmla="*/ 5 w 115"/>
                <a:gd name="T33" fmla="*/ 357 h 371"/>
                <a:gd name="T34" fmla="*/ 5 w 115"/>
                <a:gd name="T35" fmla="*/ 357 h 371"/>
                <a:gd name="T36" fmla="*/ 20 w 115"/>
                <a:gd name="T37" fmla="*/ 345 h 371"/>
                <a:gd name="T38" fmla="*/ 29 w 115"/>
                <a:gd name="T39" fmla="*/ 339 h 371"/>
                <a:gd name="T40" fmla="*/ 37 w 115"/>
                <a:gd name="T41" fmla="*/ 334 h 371"/>
                <a:gd name="T42" fmla="*/ 38 w 115"/>
                <a:gd name="T43" fmla="*/ 334 h 371"/>
                <a:gd name="T44" fmla="*/ 38 w 115"/>
                <a:gd name="T45" fmla="*/ 334 h 371"/>
                <a:gd name="T46" fmla="*/ 68 w 115"/>
                <a:gd name="T47" fmla="*/ 350 h 371"/>
                <a:gd name="T48" fmla="*/ 93 w 115"/>
                <a:gd name="T49" fmla="*/ 318 h 371"/>
                <a:gd name="T50" fmla="*/ 115 w 115"/>
                <a:gd name="T51" fmla="*/ 288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5" h="371">
                  <a:moveTo>
                    <a:pt x="115" y="288"/>
                  </a:moveTo>
                  <a:cubicBezTo>
                    <a:pt x="93" y="246"/>
                    <a:pt x="93" y="246"/>
                    <a:pt x="93" y="246"/>
                  </a:cubicBezTo>
                  <a:cubicBezTo>
                    <a:pt x="79" y="221"/>
                    <a:pt x="79" y="221"/>
                    <a:pt x="79" y="221"/>
                  </a:cubicBezTo>
                  <a:cubicBezTo>
                    <a:pt x="48" y="200"/>
                    <a:pt x="48" y="200"/>
                    <a:pt x="48" y="200"/>
                  </a:cubicBezTo>
                  <a:cubicBezTo>
                    <a:pt x="33" y="186"/>
                    <a:pt x="33" y="186"/>
                    <a:pt x="33" y="186"/>
                  </a:cubicBezTo>
                  <a:cubicBezTo>
                    <a:pt x="33" y="186"/>
                    <a:pt x="33" y="186"/>
                    <a:pt x="33" y="186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7"/>
                    <a:pt x="0" y="117"/>
                  </a:cubicBezTo>
                  <a:cubicBezTo>
                    <a:pt x="3" y="91"/>
                    <a:pt x="3" y="91"/>
                    <a:pt x="3" y="91"/>
                  </a:cubicBezTo>
                  <a:cubicBezTo>
                    <a:pt x="3" y="91"/>
                    <a:pt x="3" y="90"/>
                    <a:pt x="4" y="90"/>
                  </a:cubicBezTo>
                  <a:cubicBezTo>
                    <a:pt x="37" y="90"/>
                    <a:pt x="37" y="90"/>
                    <a:pt x="37" y="90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25" y="16"/>
                    <a:pt x="25" y="16"/>
                    <a:pt x="25" y="16"/>
                  </a:cubicBezTo>
                  <a:cubicBezTo>
                    <a:pt x="25" y="16"/>
                    <a:pt x="25" y="16"/>
                    <a:pt x="26" y="16"/>
                  </a:cubicBezTo>
                  <a:cubicBezTo>
                    <a:pt x="38" y="0"/>
                    <a:pt x="38" y="0"/>
                    <a:pt x="38" y="0"/>
                  </a:cubicBezTo>
                  <a:moveTo>
                    <a:pt x="1" y="371"/>
                  </a:moveTo>
                  <a:cubicBezTo>
                    <a:pt x="5" y="357"/>
                    <a:pt x="5" y="357"/>
                    <a:pt x="5" y="357"/>
                  </a:cubicBezTo>
                  <a:cubicBezTo>
                    <a:pt x="5" y="357"/>
                    <a:pt x="5" y="357"/>
                    <a:pt x="5" y="357"/>
                  </a:cubicBezTo>
                  <a:cubicBezTo>
                    <a:pt x="20" y="345"/>
                    <a:pt x="20" y="345"/>
                    <a:pt x="20" y="345"/>
                  </a:cubicBezTo>
                  <a:cubicBezTo>
                    <a:pt x="29" y="339"/>
                    <a:pt x="29" y="339"/>
                    <a:pt x="29" y="339"/>
                  </a:cubicBezTo>
                  <a:cubicBezTo>
                    <a:pt x="37" y="334"/>
                    <a:pt x="37" y="334"/>
                    <a:pt x="37" y="334"/>
                  </a:cubicBezTo>
                  <a:cubicBezTo>
                    <a:pt x="37" y="333"/>
                    <a:pt x="37" y="333"/>
                    <a:pt x="38" y="334"/>
                  </a:cubicBezTo>
                  <a:cubicBezTo>
                    <a:pt x="38" y="334"/>
                    <a:pt x="38" y="334"/>
                    <a:pt x="38" y="334"/>
                  </a:cubicBezTo>
                  <a:cubicBezTo>
                    <a:pt x="68" y="350"/>
                    <a:pt x="68" y="350"/>
                    <a:pt x="68" y="350"/>
                  </a:cubicBezTo>
                  <a:cubicBezTo>
                    <a:pt x="93" y="318"/>
                    <a:pt x="93" y="318"/>
                    <a:pt x="93" y="318"/>
                  </a:cubicBezTo>
                  <a:cubicBezTo>
                    <a:pt x="115" y="288"/>
                    <a:pt x="115" y="288"/>
                    <a:pt x="115" y="288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Freeform 39">
              <a:extLst>
                <a:ext uri="{FF2B5EF4-FFF2-40B4-BE49-F238E27FC236}">
                  <a16:creationId xmlns:a16="http://schemas.microsoft.com/office/drawing/2014/main" id="{61CF34A9-F3D0-5123-673B-BBA151DAFBD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91025" y="4486275"/>
              <a:ext cx="295275" cy="314325"/>
            </a:xfrm>
            <a:custGeom>
              <a:avLst/>
              <a:gdLst>
                <a:gd name="T0" fmla="*/ 89 w 92"/>
                <a:gd name="T1" fmla="*/ 3 h 97"/>
                <a:gd name="T2" fmla="*/ 57 w 92"/>
                <a:gd name="T3" fmla="*/ 31 h 97"/>
                <a:gd name="T4" fmla="*/ 60 w 92"/>
                <a:gd name="T5" fmla="*/ 60 h 97"/>
                <a:gd name="T6" fmla="*/ 60 w 92"/>
                <a:gd name="T7" fmla="*/ 60 h 97"/>
                <a:gd name="T8" fmla="*/ 11 w 92"/>
                <a:gd name="T9" fmla="*/ 97 h 97"/>
                <a:gd name="T10" fmla="*/ 10 w 92"/>
                <a:gd name="T11" fmla="*/ 97 h 97"/>
                <a:gd name="T12" fmla="*/ 0 w 92"/>
                <a:gd name="T13" fmla="*/ 88 h 97"/>
                <a:gd name="T14" fmla="*/ 91 w 92"/>
                <a:gd name="T15" fmla="*/ 2 h 97"/>
                <a:gd name="T16" fmla="*/ 91 w 92"/>
                <a:gd name="T17" fmla="*/ 2 h 97"/>
                <a:gd name="T18" fmla="*/ 91 w 92"/>
                <a:gd name="T19" fmla="*/ 2 h 97"/>
                <a:gd name="T20" fmla="*/ 90 w 92"/>
                <a:gd name="T21" fmla="*/ 1 h 97"/>
                <a:gd name="T22" fmla="*/ 90 w 92"/>
                <a:gd name="T23" fmla="*/ 1 h 97"/>
                <a:gd name="T24" fmla="*/ 90 w 92"/>
                <a:gd name="T25" fmla="*/ 0 h 97"/>
                <a:gd name="T26" fmla="*/ 91 w 92"/>
                <a:gd name="T27" fmla="*/ 0 h 97"/>
                <a:gd name="T28" fmla="*/ 92 w 92"/>
                <a:gd name="T29" fmla="*/ 1 h 97"/>
                <a:gd name="T30" fmla="*/ 92 w 92"/>
                <a:gd name="T31" fmla="*/ 1 h 97"/>
                <a:gd name="T32" fmla="*/ 91 w 92"/>
                <a:gd name="T33" fmla="*/ 2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2" h="97">
                  <a:moveTo>
                    <a:pt x="89" y="3"/>
                  </a:moveTo>
                  <a:cubicBezTo>
                    <a:pt x="57" y="31"/>
                    <a:pt x="57" y="31"/>
                    <a:pt x="57" y="31"/>
                  </a:cubicBezTo>
                  <a:cubicBezTo>
                    <a:pt x="60" y="60"/>
                    <a:pt x="60" y="60"/>
                    <a:pt x="60" y="60"/>
                  </a:cubicBezTo>
                  <a:cubicBezTo>
                    <a:pt x="60" y="60"/>
                    <a:pt x="60" y="60"/>
                    <a:pt x="60" y="60"/>
                  </a:cubicBezTo>
                  <a:cubicBezTo>
                    <a:pt x="11" y="97"/>
                    <a:pt x="11" y="97"/>
                    <a:pt x="11" y="97"/>
                  </a:cubicBezTo>
                  <a:cubicBezTo>
                    <a:pt x="11" y="97"/>
                    <a:pt x="10" y="97"/>
                    <a:pt x="10" y="97"/>
                  </a:cubicBezTo>
                  <a:cubicBezTo>
                    <a:pt x="0" y="88"/>
                    <a:pt x="0" y="88"/>
                    <a:pt x="0" y="88"/>
                  </a:cubicBezTo>
                  <a:moveTo>
                    <a:pt x="91" y="2"/>
                  </a:moveTo>
                  <a:cubicBezTo>
                    <a:pt x="91" y="2"/>
                    <a:pt x="91" y="2"/>
                    <a:pt x="91" y="2"/>
                  </a:cubicBezTo>
                  <a:cubicBezTo>
                    <a:pt x="91" y="2"/>
                    <a:pt x="91" y="2"/>
                    <a:pt x="91" y="2"/>
                  </a:cubicBezTo>
                  <a:cubicBezTo>
                    <a:pt x="90" y="2"/>
                    <a:pt x="90" y="2"/>
                    <a:pt x="90" y="1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2" y="1"/>
                    <a:pt x="92" y="1"/>
                    <a:pt x="92" y="1"/>
                  </a:cubicBezTo>
                  <a:cubicBezTo>
                    <a:pt x="92" y="1"/>
                    <a:pt x="92" y="1"/>
                    <a:pt x="92" y="1"/>
                  </a:cubicBezTo>
                  <a:cubicBezTo>
                    <a:pt x="92" y="2"/>
                    <a:pt x="92" y="2"/>
                    <a:pt x="91" y="2"/>
                  </a:cubicBezTo>
                  <a:close/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Line 40">
              <a:extLst>
                <a:ext uri="{FF2B5EF4-FFF2-40B4-BE49-F238E27FC236}">
                  <a16:creationId xmlns:a16="http://schemas.microsoft.com/office/drawing/2014/main" id="{6D6BB5A0-5D51-C761-EAEF-670BB7AB99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29225" y="4238625"/>
              <a:ext cx="190500" cy="19050"/>
            </a:xfrm>
            <a:prstGeom prst="line">
              <a:avLst/>
            </a:pr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Freeform 41">
              <a:extLst>
                <a:ext uri="{FF2B5EF4-FFF2-40B4-BE49-F238E27FC236}">
                  <a16:creationId xmlns:a16="http://schemas.microsoft.com/office/drawing/2014/main" id="{440E7CFE-7F91-CC66-663B-4D368791F2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0050" y="3057525"/>
              <a:ext cx="476250" cy="552450"/>
            </a:xfrm>
            <a:custGeom>
              <a:avLst/>
              <a:gdLst>
                <a:gd name="T0" fmla="*/ 0 w 151"/>
                <a:gd name="T1" fmla="*/ 174 h 174"/>
                <a:gd name="T2" fmla="*/ 6 w 151"/>
                <a:gd name="T3" fmla="*/ 171 h 174"/>
                <a:gd name="T4" fmla="*/ 47 w 151"/>
                <a:gd name="T5" fmla="*/ 152 h 174"/>
                <a:gd name="T6" fmla="*/ 47 w 151"/>
                <a:gd name="T7" fmla="*/ 152 h 174"/>
                <a:gd name="T8" fmla="*/ 57 w 151"/>
                <a:gd name="T9" fmla="*/ 154 h 174"/>
                <a:gd name="T10" fmla="*/ 93 w 151"/>
                <a:gd name="T11" fmla="*/ 156 h 174"/>
                <a:gd name="T12" fmla="*/ 75 w 151"/>
                <a:gd name="T13" fmla="*/ 144 h 174"/>
                <a:gd name="T14" fmla="*/ 75 w 151"/>
                <a:gd name="T15" fmla="*/ 144 h 174"/>
                <a:gd name="T16" fmla="*/ 91 w 151"/>
                <a:gd name="T17" fmla="*/ 78 h 174"/>
                <a:gd name="T18" fmla="*/ 104 w 151"/>
                <a:gd name="T19" fmla="*/ 27 h 174"/>
                <a:gd name="T20" fmla="*/ 104 w 151"/>
                <a:gd name="T21" fmla="*/ 25 h 174"/>
                <a:gd name="T22" fmla="*/ 105 w 151"/>
                <a:gd name="T23" fmla="*/ 25 h 174"/>
                <a:gd name="T24" fmla="*/ 106 w 151"/>
                <a:gd name="T25" fmla="*/ 25 h 174"/>
                <a:gd name="T26" fmla="*/ 132 w 151"/>
                <a:gd name="T27" fmla="*/ 23 h 174"/>
                <a:gd name="T28" fmla="*/ 150 w 151"/>
                <a:gd name="T29" fmla="*/ 1 h 174"/>
                <a:gd name="T30" fmla="*/ 151 w 151"/>
                <a:gd name="T31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1" h="174">
                  <a:moveTo>
                    <a:pt x="0" y="174"/>
                  </a:moveTo>
                  <a:cubicBezTo>
                    <a:pt x="6" y="171"/>
                    <a:pt x="6" y="171"/>
                    <a:pt x="6" y="171"/>
                  </a:cubicBez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47" y="152"/>
                    <a:pt x="47" y="152"/>
                  </a:cubicBezTo>
                  <a:cubicBezTo>
                    <a:pt x="57" y="154"/>
                    <a:pt x="57" y="154"/>
                    <a:pt x="57" y="154"/>
                  </a:cubicBezTo>
                  <a:cubicBezTo>
                    <a:pt x="93" y="156"/>
                    <a:pt x="93" y="156"/>
                    <a:pt x="93" y="156"/>
                  </a:cubicBezTo>
                  <a:cubicBezTo>
                    <a:pt x="75" y="144"/>
                    <a:pt x="75" y="144"/>
                    <a:pt x="75" y="144"/>
                  </a:cubicBezTo>
                  <a:cubicBezTo>
                    <a:pt x="75" y="144"/>
                    <a:pt x="75" y="144"/>
                    <a:pt x="75" y="144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6" y="25"/>
                    <a:pt x="106" y="25"/>
                    <a:pt x="106" y="25"/>
                  </a:cubicBezTo>
                  <a:cubicBezTo>
                    <a:pt x="132" y="23"/>
                    <a:pt x="132" y="23"/>
                    <a:pt x="132" y="23"/>
                  </a:cubicBezTo>
                  <a:cubicBezTo>
                    <a:pt x="150" y="1"/>
                    <a:pt x="150" y="1"/>
                    <a:pt x="150" y="1"/>
                  </a:cubicBezTo>
                  <a:cubicBezTo>
                    <a:pt x="151" y="0"/>
                    <a:pt x="151" y="0"/>
                    <a:pt x="151" y="0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" name="Freeform 42">
              <a:extLst>
                <a:ext uri="{FF2B5EF4-FFF2-40B4-BE49-F238E27FC236}">
                  <a16:creationId xmlns:a16="http://schemas.microsoft.com/office/drawing/2014/main" id="{5756FD77-B6CF-EB03-5B95-B27D8525F4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14700" y="1485900"/>
              <a:ext cx="1400175" cy="1571625"/>
            </a:xfrm>
            <a:custGeom>
              <a:avLst/>
              <a:gdLst>
                <a:gd name="T0" fmla="*/ 61 w 442"/>
                <a:gd name="T1" fmla="*/ 454 h 494"/>
                <a:gd name="T2" fmla="*/ 108 w 442"/>
                <a:gd name="T3" fmla="*/ 440 h 494"/>
                <a:gd name="T4" fmla="*/ 129 w 442"/>
                <a:gd name="T5" fmla="*/ 433 h 494"/>
                <a:gd name="T6" fmla="*/ 152 w 442"/>
                <a:gd name="T7" fmla="*/ 405 h 494"/>
                <a:gd name="T8" fmla="*/ 153 w 442"/>
                <a:gd name="T9" fmla="*/ 405 h 494"/>
                <a:gd name="T10" fmla="*/ 185 w 442"/>
                <a:gd name="T11" fmla="*/ 422 h 494"/>
                <a:gd name="T12" fmla="*/ 216 w 442"/>
                <a:gd name="T13" fmla="*/ 413 h 494"/>
                <a:gd name="T14" fmla="*/ 216 w 442"/>
                <a:gd name="T15" fmla="*/ 413 h 494"/>
                <a:gd name="T16" fmla="*/ 217 w 442"/>
                <a:gd name="T17" fmla="*/ 413 h 494"/>
                <a:gd name="T18" fmla="*/ 246 w 442"/>
                <a:gd name="T19" fmla="*/ 476 h 494"/>
                <a:gd name="T20" fmla="*/ 247 w 442"/>
                <a:gd name="T21" fmla="*/ 477 h 494"/>
                <a:gd name="T22" fmla="*/ 275 w 442"/>
                <a:gd name="T23" fmla="*/ 455 h 494"/>
                <a:gd name="T24" fmla="*/ 296 w 442"/>
                <a:gd name="T25" fmla="*/ 453 h 494"/>
                <a:gd name="T26" fmla="*/ 323 w 442"/>
                <a:gd name="T27" fmla="*/ 450 h 494"/>
                <a:gd name="T28" fmla="*/ 335 w 442"/>
                <a:gd name="T29" fmla="*/ 449 h 494"/>
                <a:gd name="T30" fmla="*/ 335 w 442"/>
                <a:gd name="T31" fmla="*/ 449 h 494"/>
                <a:gd name="T32" fmla="*/ 342 w 442"/>
                <a:gd name="T33" fmla="*/ 445 h 494"/>
                <a:gd name="T34" fmla="*/ 344 w 442"/>
                <a:gd name="T35" fmla="*/ 494 h 494"/>
                <a:gd name="T36" fmla="*/ 378 w 442"/>
                <a:gd name="T37" fmla="*/ 486 h 494"/>
                <a:gd name="T38" fmla="*/ 407 w 442"/>
                <a:gd name="T39" fmla="*/ 475 h 494"/>
                <a:gd name="T40" fmla="*/ 442 w 442"/>
                <a:gd name="T41" fmla="*/ 475 h 494"/>
                <a:gd name="T42" fmla="*/ 52 w 442"/>
                <a:gd name="T43" fmla="*/ 0 h 494"/>
                <a:gd name="T44" fmla="*/ 64 w 442"/>
                <a:gd name="T45" fmla="*/ 10 h 494"/>
                <a:gd name="T46" fmla="*/ 80 w 442"/>
                <a:gd name="T47" fmla="*/ 23 h 494"/>
                <a:gd name="T48" fmla="*/ 80 w 442"/>
                <a:gd name="T49" fmla="*/ 23 h 494"/>
                <a:gd name="T50" fmla="*/ 102 w 442"/>
                <a:gd name="T51" fmla="*/ 164 h 494"/>
                <a:gd name="T52" fmla="*/ 100 w 442"/>
                <a:gd name="T53" fmla="*/ 216 h 494"/>
                <a:gd name="T54" fmla="*/ 100 w 442"/>
                <a:gd name="T55" fmla="*/ 216 h 494"/>
                <a:gd name="T56" fmla="*/ 88 w 442"/>
                <a:gd name="T57" fmla="*/ 218 h 494"/>
                <a:gd name="T58" fmla="*/ 75 w 442"/>
                <a:gd name="T59" fmla="*/ 218 h 494"/>
                <a:gd name="T60" fmla="*/ 78 w 442"/>
                <a:gd name="T61" fmla="*/ 237 h 494"/>
                <a:gd name="T62" fmla="*/ 106 w 442"/>
                <a:gd name="T63" fmla="*/ 231 h 494"/>
                <a:gd name="T64" fmla="*/ 107 w 442"/>
                <a:gd name="T65" fmla="*/ 231 h 494"/>
                <a:gd name="T66" fmla="*/ 154 w 442"/>
                <a:gd name="T67" fmla="*/ 265 h 494"/>
                <a:gd name="T68" fmla="*/ 154 w 442"/>
                <a:gd name="T69" fmla="*/ 265 h 494"/>
                <a:gd name="T70" fmla="*/ 159 w 442"/>
                <a:gd name="T71" fmla="*/ 312 h 494"/>
                <a:gd name="T72" fmla="*/ 159 w 442"/>
                <a:gd name="T73" fmla="*/ 313 h 494"/>
                <a:gd name="T74" fmla="*/ 129 w 442"/>
                <a:gd name="T75" fmla="*/ 355 h 494"/>
                <a:gd name="T76" fmla="*/ 129 w 442"/>
                <a:gd name="T77" fmla="*/ 355 h 494"/>
                <a:gd name="T78" fmla="*/ 72 w 442"/>
                <a:gd name="T79" fmla="*/ 376 h 494"/>
                <a:gd name="T80" fmla="*/ 44 w 442"/>
                <a:gd name="T81" fmla="*/ 386 h 494"/>
                <a:gd name="T82" fmla="*/ 2 w 442"/>
                <a:gd name="T83" fmla="*/ 401 h 494"/>
                <a:gd name="T84" fmla="*/ 0 w 442"/>
                <a:gd name="T85" fmla="*/ 402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42" h="494">
                  <a:moveTo>
                    <a:pt x="61" y="454"/>
                  </a:moveTo>
                  <a:cubicBezTo>
                    <a:pt x="108" y="440"/>
                    <a:pt x="108" y="440"/>
                    <a:pt x="108" y="440"/>
                  </a:cubicBezTo>
                  <a:cubicBezTo>
                    <a:pt x="129" y="433"/>
                    <a:pt x="129" y="433"/>
                    <a:pt x="129" y="433"/>
                  </a:cubicBezTo>
                  <a:cubicBezTo>
                    <a:pt x="152" y="405"/>
                    <a:pt x="152" y="405"/>
                    <a:pt x="152" y="405"/>
                  </a:cubicBezTo>
                  <a:cubicBezTo>
                    <a:pt x="153" y="405"/>
                    <a:pt x="153" y="405"/>
                    <a:pt x="153" y="405"/>
                  </a:cubicBezTo>
                  <a:cubicBezTo>
                    <a:pt x="185" y="422"/>
                    <a:pt x="185" y="422"/>
                    <a:pt x="185" y="422"/>
                  </a:cubicBezTo>
                  <a:cubicBezTo>
                    <a:pt x="216" y="413"/>
                    <a:pt x="216" y="413"/>
                    <a:pt x="216" y="413"/>
                  </a:cubicBezTo>
                  <a:cubicBezTo>
                    <a:pt x="216" y="413"/>
                    <a:pt x="216" y="413"/>
                    <a:pt x="216" y="413"/>
                  </a:cubicBezTo>
                  <a:cubicBezTo>
                    <a:pt x="216" y="413"/>
                    <a:pt x="217" y="413"/>
                    <a:pt x="217" y="413"/>
                  </a:cubicBezTo>
                  <a:cubicBezTo>
                    <a:pt x="246" y="476"/>
                    <a:pt x="246" y="476"/>
                    <a:pt x="246" y="476"/>
                  </a:cubicBezTo>
                  <a:cubicBezTo>
                    <a:pt x="246" y="476"/>
                    <a:pt x="246" y="477"/>
                    <a:pt x="247" y="477"/>
                  </a:cubicBezTo>
                  <a:cubicBezTo>
                    <a:pt x="249" y="476"/>
                    <a:pt x="275" y="455"/>
                    <a:pt x="275" y="455"/>
                  </a:cubicBezTo>
                  <a:cubicBezTo>
                    <a:pt x="296" y="453"/>
                    <a:pt x="296" y="453"/>
                    <a:pt x="296" y="453"/>
                  </a:cubicBezTo>
                  <a:cubicBezTo>
                    <a:pt x="323" y="450"/>
                    <a:pt x="323" y="450"/>
                    <a:pt x="323" y="450"/>
                  </a:cubicBezTo>
                  <a:cubicBezTo>
                    <a:pt x="335" y="449"/>
                    <a:pt x="335" y="449"/>
                    <a:pt x="335" y="449"/>
                  </a:cubicBezTo>
                  <a:cubicBezTo>
                    <a:pt x="335" y="449"/>
                    <a:pt x="335" y="449"/>
                    <a:pt x="335" y="449"/>
                  </a:cubicBezTo>
                  <a:cubicBezTo>
                    <a:pt x="342" y="445"/>
                    <a:pt x="342" y="445"/>
                    <a:pt x="342" y="445"/>
                  </a:cubicBezTo>
                  <a:cubicBezTo>
                    <a:pt x="344" y="494"/>
                    <a:pt x="344" y="494"/>
                    <a:pt x="344" y="494"/>
                  </a:cubicBezTo>
                  <a:cubicBezTo>
                    <a:pt x="378" y="486"/>
                    <a:pt x="378" y="486"/>
                    <a:pt x="378" y="486"/>
                  </a:cubicBezTo>
                  <a:cubicBezTo>
                    <a:pt x="407" y="475"/>
                    <a:pt x="407" y="475"/>
                    <a:pt x="407" y="475"/>
                  </a:cubicBezTo>
                  <a:cubicBezTo>
                    <a:pt x="442" y="475"/>
                    <a:pt x="442" y="475"/>
                    <a:pt x="442" y="475"/>
                  </a:cubicBezTo>
                  <a:moveTo>
                    <a:pt x="52" y="0"/>
                  </a:moveTo>
                  <a:cubicBezTo>
                    <a:pt x="64" y="10"/>
                    <a:pt x="64" y="10"/>
                    <a:pt x="64" y="1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102" y="164"/>
                    <a:pt x="102" y="164"/>
                    <a:pt x="102" y="164"/>
                  </a:cubicBezTo>
                  <a:cubicBezTo>
                    <a:pt x="100" y="216"/>
                    <a:pt x="100" y="216"/>
                    <a:pt x="100" y="216"/>
                  </a:cubicBezTo>
                  <a:cubicBezTo>
                    <a:pt x="100" y="216"/>
                    <a:pt x="100" y="216"/>
                    <a:pt x="100" y="216"/>
                  </a:cubicBezTo>
                  <a:cubicBezTo>
                    <a:pt x="88" y="218"/>
                    <a:pt x="88" y="218"/>
                    <a:pt x="88" y="218"/>
                  </a:cubicBezTo>
                  <a:cubicBezTo>
                    <a:pt x="75" y="218"/>
                    <a:pt x="75" y="218"/>
                    <a:pt x="75" y="218"/>
                  </a:cubicBezTo>
                  <a:cubicBezTo>
                    <a:pt x="78" y="237"/>
                    <a:pt x="78" y="237"/>
                    <a:pt x="78" y="237"/>
                  </a:cubicBezTo>
                  <a:cubicBezTo>
                    <a:pt x="106" y="231"/>
                    <a:pt x="106" y="231"/>
                    <a:pt x="106" y="231"/>
                  </a:cubicBezTo>
                  <a:cubicBezTo>
                    <a:pt x="106" y="231"/>
                    <a:pt x="106" y="231"/>
                    <a:pt x="107" y="231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9" y="312"/>
                    <a:pt x="159" y="312"/>
                    <a:pt x="159" y="312"/>
                  </a:cubicBezTo>
                  <a:cubicBezTo>
                    <a:pt x="159" y="313"/>
                    <a:pt x="159" y="313"/>
                    <a:pt x="159" y="313"/>
                  </a:cubicBezTo>
                  <a:cubicBezTo>
                    <a:pt x="129" y="355"/>
                    <a:pt x="129" y="355"/>
                    <a:pt x="129" y="355"/>
                  </a:cubicBezTo>
                  <a:cubicBezTo>
                    <a:pt x="129" y="355"/>
                    <a:pt x="129" y="355"/>
                    <a:pt x="129" y="355"/>
                  </a:cubicBezTo>
                  <a:cubicBezTo>
                    <a:pt x="72" y="376"/>
                    <a:pt x="72" y="376"/>
                    <a:pt x="72" y="376"/>
                  </a:cubicBezTo>
                  <a:cubicBezTo>
                    <a:pt x="44" y="386"/>
                    <a:pt x="44" y="386"/>
                    <a:pt x="44" y="386"/>
                  </a:cubicBezTo>
                  <a:cubicBezTo>
                    <a:pt x="2" y="401"/>
                    <a:pt x="2" y="401"/>
                    <a:pt x="2" y="401"/>
                  </a:cubicBezTo>
                  <a:cubicBezTo>
                    <a:pt x="0" y="402"/>
                    <a:pt x="0" y="402"/>
                    <a:pt x="0" y="402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Freeform 43">
              <a:extLst>
                <a:ext uri="{FF2B5EF4-FFF2-40B4-BE49-F238E27FC236}">
                  <a16:creationId xmlns:a16="http://schemas.microsoft.com/office/drawing/2014/main" id="{A72AAC9F-7E28-A324-F696-7341C5B23B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475" y="4953000"/>
              <a:ext cx="371475" cy="295275"/>
            </a:xfrm>
            <a:custGeom>
              <a:avLst/>
              <a:gdLst>
                <a:gd name="T0" fmla="*/ 118 w 118"/>
                <a:gd name="T1" fmla="*/ 93 h 93"/>
                <a:gd name="T2" fmla="*/ 98 w 118"/>
                <a:gd name="T3" fmla="*/ 79 h 93"/>
                <a:gd name="T4" fmla="*/ 68 w 118"/>
                <a:gd name="T5" fmla="*/ 89 h 93"/>
                <a:gd name="T6" fmla="*/ 68 w 118"/>
                <a:gd name="T7" fmla="*/ 89 h 93"/>
                <a:gd name="T8" fmla="*/ 59 w 118"/>
                <a:gd name="T9" fmla="*/ 74 h 93"/>
                <a:gd name="T10" fmla="*/ 37 w 118"/>
                <a:gd name="T11" fmla="*/ 30 h 93"/>
                <a:gd name="T12" fmla="*/ 0 w 118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8" h="93">
                  <a:moveTo>
                    <a:pt x="118" y="93"/>
                  </a:moveTo>
                  <a:cubicBezTo>
                    <a:pt x="98" y="79"/>
                    <a:pt x="98" y="79"/>
                    <a:pt x="98" y="79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59" y="74"/>
                    <a:pt x="59" y="74"/>
                    <a:pt x="59" y="74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" name="Freeform 48">
              <a:extLst>
                <a:ext uri="{FF2B5EF4-FFF2-40B4-BE49-F238E27FC236}">
                  <a16:creationId xmlns:a16="http://schemas.microsoft.com/office/drawing/2014/main" id="{B98C94E2-9C86-B880-3C6B-E719083D00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0175" y="3400425"/>
              <a:ext cx="209550" cy="857250"/>
            </a:xfrm>
            <a:custGeom>
              <a:avLst/>
              <a:gdLst>
                <a:gd name="T0" fmla="*/ 65 w 65"/>
                <a:gd name="T1" fmla="*/ 271 h 271"/>
                <a:gd name="T2" fmla="*/ 61 w 65"/>
                <a:gd name="T3" fmla="*/ 201 h 271"/>
                <a:gd name="T4" fmla="*/ 60 w 65"/>
                <a:gd name="T5" fmla="*/ 200 h 271"/>
                <a:gd name="T6" fmla="*/ 27 w 65"/>
                <a:gd name="T7" fmla="*/ 149 h 271"/>
                <a:gd name="T8" fmla="*/ 0 w 65"/>
                <a:gd name="T9" fmla="*/ 108 h 271"/>
                <a:gd name="T10" fmla="*/ 20 w 65"/>
                <a:gd name="T11" fmla="*/ 78 h 271"/>
                <a:gd name="T12" fmla="*/ 20 w 65"/>
                <a:gd name="T13" fmla="*/ 78 h 271"/>
                <a:gd name="T14" fmla="*/ 23 w 65"/>
                <a:gd name="T15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271">
                  <a:moveTo>
                    <a:pt x="65" y="271"/>
                  </a:moveTo>
                  <a:cubicBezTo>
                    <a:pt x="61" y="201"/>
                    <a:pt x="61" y="201"/>
                    <a:pt x="61" y="201"/>
                  </a:cubicBezTo>
                  <a:cubicBezTo>
                    <a:pt x="60" y="200"/>
                    <a:pt x="60" y="200"/>
                    <a:pt x="60" y="200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3" y="0"/>
                    <a:pt x="23" y="0"/>
                    <a:pt x="23" y="0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" name="Freeform 49">
              <a:extLst>
                <a:ext uri="{FF2B5EF4-FFF2-40B4-BE49-F238E27FC236}">
                  <a16:creationId xmlns:a16="http://schemas.microsoft.com/office/drawing/2014/main" id="{1FEB8F3C-1E1E-3134-A147-0B3C7AD5D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800" y="4257675"/>
              <a:ext cx="200025" cy="647700"/>
            </a:xfrm>
            <a:custGeom>
              <a:avLst/>
              <a:gdLst>
                <a:gd name="T0" fmla="*/ 51 w 62"/>
                <a:gd name="T1" fmla="*/ 0 h 204"/>
                <a:gd name="T2" fmla="*/ 62 w 62"/>
                <a:gd name="T3" fmla="*/ 30 h 204"/>
                <a:gd name="T4" fmla="*/ 62 w 62"/>
                <a:gd name="T5" fmla="*/ 31 h 204"/>
                <a:gd name="T6" fmla="*/ 33 w 62"/>
                <a:gd name="T7" fmla="*/ 44 h 204"/>
                <a:gd name="T8" fmla="*/ 14 w 62"/>
                <a:gd name="T9" fmla="*/ 51 h 204"/>
                <a:gd name="T10" fmla="*/ 9 w 62"/>
                <a:gd name="T11" fmla="*/ 86 h 204"/>
                <a:gd name="T12" fmla="*/ 28 w 62"/>
                <a:gd name="T13" fmla="*/ 126 h 204"/>
                <a:gd name="T14" fmla="*/ 28 w 62"/>
                <a:gd name="T15" fmla="*/ 127 h 204"/>
                <a:gd name="T16" fmla="*/ 22 w 62"/>
                <a:gd name="T17" fmla="*/ 152 h 204"/>
                <a:gd name="T18" fmla="*/ 9 w 62"/>
                <a:gd name="T19" fmla="*/ 203 h 204"/>
                <a:gd name="T20" fmla="*/ 0 w 62"/>
                <a:gd name="T21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2" h="204">
                  <a:moveTo>
                    <a:pt x="51" y="0"/>
                  </a:move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2" y="31"/>
                    <a:pt x="62" y="31"/>
                  </a:cubicBezTo>
                  <a:cubicBezTo>
                    <a:pt x="33" y="44"/>
                    <a:pt x="33" y="44"/>
                    <a:pt x="33" y="44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9" y="86"/>
                    <a:pt x="9" y="86"/>
                    <a:pt x="9" y="86"/>
                  </a:cubicBezTo>
                  <a:cubicBezTo>
                    <a:pt x="28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8" y="127"/>
                  </a:cubicBezTo>
                  <a:cubicBezTo>
                    <a:pt x="22" y="152"/>
                    <a:pt x="22" y="152"/>
                    <a:pt x="22" y="152"/>
                  </a:cubicBezTo>
                  <a:cubicBezTo>
                    <a:pt x="9" y="203"/>
                    <a:pt x="9" y="203"/>
                    <a:pt x="9" y="203"/>
                  </a:cubicBezTo>
                  <a:cubicBezTo>
                    <a:pt x="0" y="204"/>
                    <a:pt x="0" y="204"/>
                    <a:pt x="0" y="204"/>
                  </a:cubicBezTo>
                </a:path>
              </a:pathLst>
            </a:custGeom>
            <a:noFill/>
            <a:ln w="19050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Freeform 50">
              <a:extLst>
                <a:ext uri="{FF2B5EF4-FFF2-40B4-BE49-F238E27FC236}">
                  <a16:creationId xmlns:a16="http://schemas.microsoft.com/office/drawing/2014/main" id="{53E1C1E9-3A33-CBB7-4807-7DEBED74734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4" y="9525"/>
              <a:ext cx="5271531" cy="5857875"/>
            </a:xfrm>
            <a:custGeom>
              <a:avLst/>
              <a:gdLst>
                <a:gd name="T0" fmla="*/ 2042 w 2058"/>
                <a:gd name="T1" fmla="*/ 915 h 1842"/>
                <a:gd name="T2" fmla="*/ 2036 w 2058"/>
                <a:gd name="T3" fmla="*/ 815 h 1842"/>
                <a:gd name="T4" fmla="*/ 2001 w 2058"/>
                <a:gd name="T5" fmla="*/ 762 h 1842"/>
                <a:gd name="T6" fmla="*/ 1966 w 2058"/>
                <a:gd name="T7" fmla="*/ 766 h 1842"/>
                <a:gd name="T8" fmla="*/ 1925 w 2058"/>
                <a:gd name="T9" fmla="*/ 760 h 1842"/>
                <a:gd name="T10" fmla="*/ 1878 w 2058"/>
                <a:gd name="T11" fmla="*/ 791 h 1842"/>
                <a:gd name="T12" fmla="*/ 1827 w 2058"/>
                <a:gd name="T13" fmla="*/ 758 h 1842"/>
                <a:gd name="T14" fmla="*/ 1806 w 2058"/>
                <a:gd name="T15" fmla="*/ 815 h 1842"/>
                <a:gd name="T16" fmla="*/ 1832 w 2058"/>
                <a:gd name="T17" fmla="*/ 978 h 1842"/>
                <a:gd name="T18" fmla="*/ 1816 w 2058"/>
                <a:gd name="T19" fmla="*/ 1015 h 1842"/>
                <a:gd name="T20" fmla="*/ 1804 w 2058"/>
                <a:gd name="T21" fmla="*/ 1014 h 1842"/>
                <a:gd name="T22" fmla="*/ 1753 w 2058"/>
                <a:gd name="T23" fmla="*/ 1016 h 1842"/>
                <a:gd name="T24" fmla="*/ 1654 w 2058"/>
                <a:gd name="T25" fmla="*/ 1036 h 1842"/>
                <a:gd name="T26" fmla="*/ 1615 w 2058"/>
                <a:gd name="T27" fmla="*/ 1064 h 1842"/>
                <a:gd name="T28" fmla="*/ 1561 w 2058"/>
                <a:gd name="T29" fmla="*/ 1040 h 1842"/>
                <a:gd name="T30" fmla="*/ 1521 w 2058"/>
                <a:gd name="T31" fmla="*/ 958 h 1842"/>
                <a:gd name="T32" fmla="*/ 1502 w 2058"/>
                <a:gd name="T33" fmla="*/ 892 h 1842"/>
                <a:gd name="T34" fmla="*/ 1462 w 2058"/>
                <a:gd name="T35" fmla="*/ 786 h 1842"/>
                <a:gd name="T36" fmla="*/ 1403 w 2058"/>
                <a:gd name="T37" fmla="*/ 688 h 1842"/>
                <a:gd name="T38" fmla="*/ 1434 w 2058"/>
                <a:gd name="T39" fmla="*/ 579 h 1842"/>
                <a:gd name="T40" fmla="*/ 1329 w 2058"/>
                <a:gd name="T41" fmla="*/ 446 h 1842"/>
                <a:gd name="T42" fmla="*/ 1315 w 2058"/>
                <a:gd name="T43" fmla="*/ 370 h 1842"/>
                <a:gd name="T44" fmla="*/ 1220 w 2058"/>
                <a:gd name="T45" fmla="*/ 309 h 1842"/>
                <a:gd name="T46" fmla="*/ 1221 w 2058"/>
                <a:gd name="T47" fmla="*/ 229 h 1842"/>
                <a:gd name="T48" fmla="*/ 1075 w 2058"/>
                <a:gd name="T49" fmla="*/ 40 h 1842"/>
                <a:gd name="T50" fmla="*/ 741 w 2058"/>
                <a:gd name="T51" fmla="*/ 18 h 1842"/>
                <a:gd name="T52" fmla="*/ 690 w 2058"/>
                <a:gd name="T53" fmla="*/ 0 h 1842"/>
                <a:gd name="T54" fmla="*/ 524 w 2058"/>
                <a:gd name="T55" fmla="*/ 69 h 1842"/>
                <a:gd name="T56" fmla="*/ 396 w 2058"/>
                <a:gd name="T57" fmla="*/ 40 h 1842"/>
                <a:gd name="T58" fmla="*/ 251 w 2058"/>
                <a:gd name="T59" fmla="*/ 160 h 1842"/>
                <a:gd name="T60" fmla="*/ 140 w 2058"/>
                <a:gd name="T61" fmla="*/ 192 h 1842"/>
                <a:gd name="T62" fmla="*/ 49 w 2058"/>
                <a:gd name="T63" fmla="*/ 311 h 1842"/>
                <a:gd name="T64" fmla="*/ 48 w 2058"/>
                <a:gd name="T65" fmla="*/ 378 h 1842"/>
                <a:gd name="T66" fmla="*/ 59 w 2058"/>
                <a:gd name="T67" fmla="*/ 575 h 1842"/>
                <a:gd name="T68" fmla="*/ 174 w 2058"/>
                <a:gd name="T69" fmla="*/ 613 h 1842"/>
                <a:gd name="T70" fmla="*/ 189 w 2058"/>
                <a:gd name="T71" fmla="*/ 610 h 1842"/>
                <a:gd name="T72" fmla="*/ 204 w 2058"/>
                <a:gd name="T73" fmla="*/ 629 h 1842"/>
                <a:gd name="T74" fmla="*/ 261 w 2058"/>
                <a:gd name="T75" fmla="*/ 709 h 1842"/>
                <a:gd name="T76" fmla="*/ 291 w 2058"/>
                <a:gd name="T77" fmla="*/ 870 h 1842"/>
                <a:gd name="T78" fmla="*/ 259 w 2058"/>
                <a:gd name="T79" fmla="*/ 902 h 1842"/>
                <a:gd name="T80" fmla="*/ 228 w 2058"/>
                <a:gd name="T81" fmla="*/ 943 h 1842"/>
                <a:gd name="T82" fmla="*/ 263 w 2058"/>
                <a:gd name="T83" fmla="*/ 1013 h 1842"/>
                <a:gd name="T84" fmla="*/ 318 w 2058"/>
                <a:gd name="T85" fmla="*/ 1045 h 1842"/>
                <a:gd name="T86" fmla="*/ 357 w 2058"/>
                <a:gd name="T87" fmla="*/ 1182 h 1842"/>
                <a:gd name="T88" fmla="*/ 317 w 2058"/>
                <a:gd name="T89" fmla="*/ 1251 h 1842"/>
                <a:gd name="T90" fmla="*/ 402 w 2058"/>
                <a:gd name="T91" fmla="*/ 1420 h 1842"/>
                <a:gd name="T92" fmla="*/ 521 w 2058"/>
                <a:gd name="T93" fmla="*/ 1544 h 1842"/>
                <a:gd name="T94" fmla="*/ 515 w 2058"/>
                <a:gd name="T95" fmla="*/ 1514 h 1842"/>
                <a:gd name="T96" fmla="*/ 578 w 2058"/>
                <a:gd name="T97" fmla="*/ 1507 h 1842"/>
                <a:gd name="T98" fmla="*/ 656 w 2058"/>
                <a:gd name="T99" fmla="*/ 1583 h 1842"/>
                <a:gd name="T100" fmla="*/ 798 w 2058"/>
                <a:gd name="T101" fmla="*/ 1621 h 1842"/>
                <a:gd name="T102" fmla="*/ 832 w 2058"/>
                <a:gd name="T103" fmla="*/ 1597 h 1842"/>
                <a:gd name="T104" fmla="*/ 929 w 2058"/>
                <a:gd name="T105" fmla="*/ 1732 h 1842"/>
                <a:gd name="T106" fmla="*/ 963 w 2058"/>
                <a:gd name="T107" fmla="*/ 1695 h 1842"/>
                <a:gd name="T108" fmla="*/ 948 w 2058"/>
                <a:gd name="T109" fmla="*/ 1594 h 1842"/>
                <a:gd name="T110" fmla="*/ 1006 w 2058"/>
                <a:gd name="T111" fmla="*/ 1542 h 1842"/>
                <a:gd name="T112" fmla="*/ 1130 w 2058"/>
                <a:gd name="T113" fmla="*/ 1624 h 1842"/>
                <a:gd name="T114" fmla="*/ 1206 w 2058"/>
                <a:gd name="T115" fmla="*/ 1691 h 1842"/>
                <a:gd name="T116" fmla="*/ 1220 w 2058"/>
                <a:gd name="T117" fmla="*/ 1795 h 1842"/>
                <a:gd name="T118" fmla="*/ 1287 w 2058"/>
                <a:gd name="T119" fmla="*/ 1840 h 1842"/>
                <a:gd name="T120" fmla="*/ 1304 w 2058"/>
                <a:gd name="T121" fmla="*/ 1825 h 1842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965 w 10000"/>
                <a:gd name="connsiteY27" fmla="*/ 5434 h 10000"/>
                <a:gd name="connsiteX28" fmla="*/ 8960 w 10000"/>
                <a:gd name="connsiteY28" fmla="*/ 5434 h 10000"/>
                <a:gd name="connsiteX29" fmla="*/ 8824 w 10000"/>
                <a:gd name="connsiteY29" fmla="*/ 5510 h 10000"/>
                <a:gd name="connsiteX30" fmla="*/ 8805 w 10000"/>
                <a:gd name="connsiteY30" fmla="*/ 5521 h 10000"/>
                <a:gd name="connsiteX31" fmla="*/ 8805 w 10000"/>
                <a:gd name="connsiteY31" fmla="*/ 5521 h 10000"/>
                <a:gd name="connsiteX32" fmla="*/ 8766 w 10000"/>
                <a:gd name="connsiteY32" fmla="*/ 5505 h 10000"/>
                <a:gd name="connsiteX33" fmla="*/ 8601 w 10000"/>
                <a:gd name="connsiteY33" fmla="*/ 5440 h 10000"/>
                <a:gd name="connsiteX34" fmla="*/ 8523 w 10000"/>
                <a:gd name="connsiteY34" fmla="*/ 5516 h 10000"/>
                <a:gd name="connsiteX35" fmla="*/ 8518 w 10000"/>
                <a:gd name="connsiteY35" fmla="*/ 5516 h 10000"/>
                <a:gd name="connsiteX36" fmla="*/ 8017 w 10000"/>
                <a:gd name="connsiteY36" fmla="*/ 5456 h 10000"/>
                <a:gd name="connsiteX37" fmla="*/ 8037 w 10000"/>
                <a:gd name="connsiteY37" fmla="*/ 5624 h 10000"/>
                <a:gd name="connsiteX38" fmla="*/ 8056 w 10000"/>
                <a:gd name="connsiteY38" fmla="*/ 5776 h 10000"/>
                <a:gd name="connsiteX39" fmla="*/ 8042 w 10000"/>
                <a:gd name="connsiteY39" fmla="*/ 5776 h 10000"/>
                <a:gd name="connsiteX40" fmla="*/ 7847 w 10000"/>
                <a:gd name="connsiteY40" fmla="*/ 5776 h 10000"/>
                <a:gd name="connsiteX41" fmla="*/ 7687 w 10000"/>
                <a:gd name="connsiteY41" fmla="*/ 5771 h 10000"/>
                <a:gd name="connsiteX42" fmla="*/ 7687 w 10000"/>
                <a:gd name="connsiteY42" fmla="*/ 5771 h 10000"/>
                <a:gd name="connsiteX43" fmla="*/ 7585 w 10000"/>
                <a:gd name="connsiteY43" fmla="*/ 5646 h 10000"/>
                <a:gd name="connsiteX44" fmla="*/ 7580 w 10000"/>
                <a:gd name="connsiteY44" fmla="*/ 5641 h 10000"/>
                <a:gd name="connsiteX45" fmla="*/ 7575 w 10000"/>
                <a:gd name="connsiteY45" fmla="*/ 5624 h 10000"/>
                <a:gd name="connsiteX46" fmla="*/ 7391 w 10000"/>
                <a:gd name="connsiteY46" fmla="*/ 5201 h 10000"/>
                <a:gd name="connsiteX47" fmla="*/ 7143 w 10000"/>
                <a:gd name="connsiteY47" fmla="*/ 5212 h 10000"/>
                <a:gd name="connsiteX48" fmla="*/ 7143 w 10000"/>
                <a:gd name="connsiteY48" fmla="*/ 5201 h 10000"/>
                <a:gd name="connsiteX49" fmla="*/ 7298 w 10000"/>
                <a:gd name="connsiteY49" fmla="*/ 4843 h 10000"/>
                <a:gd name="connsiteX50" fmla="*/ 7177 w 10000"/>
                <a:gd name="connsiteY50" fmla="*/ 4685 h 10000"/>
                <a:gd name="connsiteX51" fmla="*/ 7172 w 10000"/>
                <a:gd name="connsiteY51" fmla="*/ 4680 h 10000"/>
                <a:gd name="connsiteX52" fmla="*/ 7104 w 10000"/>
                <a:gd name="connsiteY52" fmla="*/ 4267 h 10000"/>
                <a:gd name="connsiteX53" fmla="*/ 7036 w 10000"/>
                <a:gd name="connsiteY53" fmla="*/ 3817 h 10000"/>
                <a:gd name="connsiteX54" fmla="*/ 6822 w 10000"/>
                <a:gd name="connsiteY54" fmla="*/ 3740 h 10000"/>
                <a:gd name="connsiteX55" fmla="*/ 6817 w 10000"/>
                <a:gd name="connsiteY55" fmla="*/ 3735 h 10000"/>
                <a:gd name="connsiteX56" fmla="*/ 6880 w 10000"/>
                <a:gd name="connsiteY56" fmla="*/ 3491 h 10000"/>
                <a:gd name="connsiteX57" fmla="*/ 6900 w 10000"/>
                <a:gd name="connsiteY57" fmla="*/ 3404 h 10000"/>
                <a:gd name="connsiteX58" fmla="*/ 6968 w 10000"/>
                <a:gd name="connsiteY58" fmla="*/ 3143 h 10000"/>
                <a:gd name="connsiteX59" fmla="*/ 6443 w 10000"/>
                <a:gd name="connsiteY59" fmla="*/ 2785 h 10000"/>
                <a:gd name="connsiteX60" fmla="*/ 6438 w 10000"/>
                <a:gd name="connsiteY60" fmla="*/ 2774 h 10000"/>
                <a:gd name="connsiteX61" fmla="*/ 6458 w 10000"/>
                <a:gd name="connsiteY61" fmla="*/ 2421 h 10000"/>
                <a:gd name="connsiteX62" fmla="*/ 6467 w 10000"/>
                <a:gd name="connsiteY62" fmla="*/ 2188 h 10000"/>
                <a:gd name="connsiteX63" fmla="*/ 6467 w 10000"/>
                <a:gd name="connsiteY63" fmla="*/ 2085 h 10000"/>
                <a:gd name="connsiteX64" fmla="*/ 6390 w 10000"/>
                <a:gd name="connsiteY64" fmla="*/ 2009 h 10000"/>
                <a:gd name="connsiteX65" fmla="*/ 6016 w 10000"/>
                <a:gd name="connsiteY65" fmla="*/ 1661 h 10000"/>
                <a:gd name="connsiteX66" fmla="*/ 5933 w 10000"/>
                <a:gd name="connsiteY66" fmla="*/ 1678 h 10000"/>
                <a:gd name="connsiteX67" fmla="*/ 5928 w 10000"/>
                <a:gd name="connsiteY67" fmla="*/ 1678 h 10000"/>
                <a:gd name="connsiteX68" fmla="*/ 5928 w 10000"/>
                <a:gd name="connsiteY68" fmla="*/ 1672 h 10000"/>
                <a:gd name="connsiteX69" fmla="*/ 5957 w 10000"/>
                <a:gd name="connsiteY69" fmla="*/ 1531 h 10000"/>
                <a:gd name="connsiteX70" fmla="*/ 5933 w 10000"/>
                <a:gd name="connsiteY70" fmla="*/ 1243 h 10000"/>
                <a:gd name="connsiteX71" fmla="*/ 5918 w 10000"/>
                <a:gd name="connsiteY71" fmla="*/ 1004 h 10000"/>
                <a:gd name="connsiteX72" fmla="*/ 5889 w 10000"/>
                <a:gd name="connsiteY72" fmla="*/ 869 h 10000"/>
                <a:gd name="connsiteX73" fmla="*/ 5224 w 10000"/>
                <a:gd name="connsiteY73" fmla="*/ 217 h 10000"/>
                <a:gd name="connsiteX74" fmla="*/ 4504 w 10000"/>
                <a:gd name="connsiteY74" fmla="*/ 233 h 10000"/>
                <a:gd name="connsiteX75" fmla="*/ 3552 w 10000"/>
                <a:gd name="connsiteY75" fmla="*/ 5 h 10000"/>
                <a:gd name="connsiteX76" fmla="*/ 3601 w 10000"/>
                <a:gd name="connsiteY76" fmla="*/ 98 h 10000"/>
                <a:gd name="connsiteX77" fmla="*/ 3601 w 10000"/>
                <a:gd name="connsiteY77" fmla="*/ 98 h 10000"/>
                <a:gd name="connsiteX78" fmla="*/ 3596 w 10000"/>
                <a:gd name="connsiteY78" fmla="*/ 98 h 10000"/>
                <a:gd name="connsiteX79" fmla="*/ 3353 w 10000"/>
                <a:gd name="connsiteY79" fmla="*/ 0 h 10000"/>
                <a:gd name="connsiteX80" fmla="*/ 3251 w 10000"/>
                <a:gd name="connsiteY80" fmla="*/ 49 h 10000"/>
                <a:gd name="connsiteX81" fmla="*/ 2556 w 10000"/>
                <a:gd name="connsiteY81" fmla="*/ 369 h 10000"/>
                <a:gd name="connsiteX82" fmla="*/ 2546 w 10000"/>
                <a:gd name="connsiteY82" fmla="*/ 375 h 10000"/>
                <a:gd name="connsiteX83" fmla="*/ 2420 w 10000"/>
                <a:gd name="connsiteY83" fmla="*/ 445 h 10000"/>
                <a:gd name="connsiteX84" fmla="*/ 2415 w 10000"/>
                <a:gd name="connsiteY84" fmla="*/ 445 h 10000"/>
                <a:gd name="connsiteX85" fmla="*/ 1924 w 10000"/>
                <a:gd name="connsiteY85" fmla="*/ 217 h 10000"/>
                <a:gd name="connsiteX86" fmla="*/ 1429 w 10000"/>
                <a:gd name="connsiteY86" fmla="*/ 347 h 10000"/>
                <a:gd name="connsiteX87" fmla="*/ 1220 w 10000"/>
                <a:gd name="connsiteY87" fmla="*/ 869 h 10000"/>
                <a:gd name="connsiteX88" fmla="*/ 1220 w 10000"/>
                <a:gd name="connsiteY88" fmla="*/ 869 h 10000"/>
                <a:gd name="connsiteX89" fmla="*/ 1020 w 10000"/>
                <a:gd name="connsiteY89" fmla="*/ 977 h 10000"/>
                <a:gd name="connsiteX90" fmla="*/ 1020 w 10000"/>
                <a:gd name="connsiteY90" fmla="*/ 977 h 10000"/>
                <a:gd name="connsiteX91" fmla="*/ 680 w 10000"/>
                <a:gd name="connsiteY91" fmla="*/ 1042 h 10000"/>
                <a:gd name="connsiteX92" fmla="*/ 559 w 10000"/>
                <a:gd name="connsiteY92" fmla="*/ 1173 h 10000"/>
                <a:gd name="connsiteX93" fmla="*/ 253 w 10000"/>
                <a:gd name="connsiteY93" fmla="*/ 1667 h 10000"/>
                <a:gd name="connsiteX94" fmla="*/ 238 w 10000"/>
                <a:gd name="connsiteY94" fmla="*/ 1688 h 10000"/>
                <a:gd name="connsiteX95" fmla="*/ 233 w 10000"/>
                <a:gd name="connsiteY95" fmla="*/ 1949 h 10000"/>
                <a:gd name="connsiteX96" fmla="*/ 233 w 10000"/>
                <a:gd name="connsiteY96" fmla="*/ 2047 h 10000"/>
                <a:gd name="connsiteX97" fmla="*/ 233 w 10000"/>
                <a:gd name="connsiteY97" fmla="*/ 2052 h 10000"/>
                <a:gd name="connsiteX98" fmla="*/ 15 w 10000"/>
                <a:gd name="connsiteY98" fmla="*/ 2334 h 10000"/>
                <a:gd name="connsiteX99" fmla="*/ 0 w 10000"/>
                <a:gd name="connsiteY99" fmla="*/ 2899 h 10000"/>
                <a:gd name="connsiteX100" fmla="*/ 287 w 10000"/>
                <a:gd name="connsiteY100" fmla="*/ 3122 h 10000"/>
                <a:gd name="connsiteX101" fmla="*/ 753 w 10000"/>
                <a:gd name="connsiteY101" fmla="*/ 3453 h 10000"/>
                <a:gd name="connsiteX102" fmla="*/ 807 w 10000"/>
                <a:gd name="connsiteY102" fmla="*/ 3469 h 10000"/>
                <a:gd name="connsiteX103" fmla="*/ 845 w 10000"/>
                <a:gd name="connsiteY103" fmla="*/ 3328 h 10000"/>
                <a:gd name="connsiteX104" fmla="*/ 855 w 10000"/>
                <a:gd name="connsiteY104" fmla="*/ 3295 h 10000"/>
                <a:gd name="connsiteX105" fmla="*/ 860 w 10000"/>
                <a:gd name="connsiteY105" fmla="*/ 3295 h 10000"/>
                <a:gd name="connsiteX106" fmla="*/ 918 w 10000"/>
                <a:gd name="connsiteY106" fmla="*/ 3312 h 10000"/>
                <a:gd name="connsiteX107" fmla="*/ 972 w 10000"/>
                <a:gd name="connsiteY107" fmla="*/ 3328 h 10000"/>
                <a:gd name="connsiteX108" fmla="*/ 977 w 10000"/>
                <a:gd name="connsiteY108" fmla="*/ 3328 h 10000"/>
                <a:gd name="connsiteX109" fmla="*/ 991 w 10000"/>
                <a:gd name="connsiteY109" fmla="*/ 3415 h 10000"/>
                <a:gd name="connsiteX110" fmla="*/ 1011 w 10000"/>
                <a:gd name="connsiteY110" fmla="*/ 3447 h 10000"/>
                <a:gd name="connsiteX111" fmla="*/ 1268 w 10000"/>
                <a:gd name="connsiteY111" fmla="*/ 3844 h 10000"/>
                <a:gd name="connsiteX112" fmla="*/ 1268 w 10000"/>
                <a:gd name="connsiteY112" fmla="*/ 3849 h 10000"/>
                <a:gd name="connsiteX113" fmla="*/ 1142 w 10000"/>
                <a:gd name="connsiteY113" fmla="*/ 4007 h 10000"/>
                <a:gd name="connsiteX114" fmla="*/ 1181 w 10000"/>
                <a:gd name="connsiteY114" fmla="*/ 4262 h 10000"/>
                <a:gd name="connsiteX115" fmla="*/ 1414 w 10000"/>
                <a:gd name="connsiteY115" fmla="*/ 4723 h 10000"/>
                <a:gd name="connsiteX116" fmla="*/ 1414 w 10000"/>
                <a:gd name="connsiteY116" fmla="*/ 4729 h 10000"/>
                <a:gd name="connsiteX117" fmla="*/ 1220 w 10000"/>
                <a:gd name="connsiteY117" fmla="*/ 4864 h 10000"/>
                <a:gd name="connsiteX118" fmla="*/ 1259 w 10000"/>
                <a:gd name="connsiteY118" fmla="*/ 4897 h 10000"/>
                <a:gd name="connsiteX119" fmla="*/ 1263 w 10000"/>
                <a:gd name="connsiteY119" fmla="*/ 4902 h 10000"/>
                <a:gd name="connsiteX120" fmla="*/ 1259 w 10000"/>
                <a:gd name="connsiteY120" fmla="*/ 4902 h 10000"/>
                <a:gd name="connsiteX121" fmla="*/ 1108 w 10000"/>
                <a:gd name="connsiteY121" fmla="*/ 5119 h 10000"/>
                <a:gd name="connsiteX122" fmla="*/ 1263 w 10000"/>
                <a:gd name="connsiteY122" fmla="*/ 5288 h 10000"/>
                <a:gd name="connsiteX123" fmla="*/ 1263 w 10000"/>
                <a:gd name="connsiteY123" fmla="*/ 5293 h 10000"/>
                <a:gd name="connsiteX124" fmla="*/ 1278 w 10000"/>
                <a:gd name="connsiteY124" fmla="*/ 5499 h 10000"/>
                <a:gd name="connsiteX125" fmla="*/ 1283 w 10000"/>
                <a:gd name="connsiteY125" fmla="*/ 5581 h 10000"/>
                <a:gd name="connsiteX126" fmla="*/ 1540 w 10000"/>
                <a:gd name="connsiteY126" fmla="*/ 5668 h 10000"/>
                <a:gd name="connsiteX127" fmla="*/ 1545 w 10000"/>
                <a:gd name="connsiteY127" fmla="*/ 5673 h 10000"/>
                <a:gd name="connsiteX128" fmla="*/ 1589 w 10000"/>
                <a:gd name="connsiteY128" fmla="*/ 6129 h 10000"/>
                <a:gd name="connsiteX129" fmla="*/ 1608 w 10000"/>
                <a:gd name="connsiteY129" fmla="*/ 6167 h 10000"/>
                <a:gd name="connsiteX130" fmla="*/ 1735 w 10000"/>
                <a:gd name="connsiteY130" fmla="*/ 6417 h 10000"/>
                <a:gd name="connsiteX131" fmla="*/ 1735 w 10000"/>
                <a:gd name="connsiteY131" fmla="*/ 6422 h 10000"/>
                <a:gd name="connsiteX132" fmla="*/ 1628 w 10000"/>
                <a:gd name="connsiteY132" fmla="*/ 6504 h 10000"/>
                <a:gd name="connsiteX133" fmla="*/ 1540 w 10000"/>
                <a:gd name="connsiteY133" fmla="*/ 6792 h 10000"/>
                <a:gd name="connsiteX134" fmla="*/ 1550 w 10000"/>
                <a:gd name="connsiteY134" fmla="*/ 6813 h 10000"/>
                <a:gd name="connsiteX135" fmla="*/ 1778 w 10000"/>
                <a:gd name="connsiteY135" fmla="*/ 7264 h 10000"/>
                <a:gd name="connsiteX136" fmla="*/ 1953 w 10000"/>
                <a:gd name="connsiteY136" fmla="*/ 7709 h 10000"/>
                <a:gd name="connsiteX137" fmla="*/ 2148 w 10000"/>
                <a:gd name="connsiteY137" fmla="*/ 8203 h 10000"/>
                <a:gd name="connsiteX138" fmla="*/ 2284 w 10000"/>
                <a:gd name="connsiteY138" fmla="*/ 8246 h 10000"/>
                <a:gd name="connsiteX139" fmla="*/ 2532 w 10000"/>
                <a:gd name="connsiteY139" fmla="*/ 8382 h 10000"/>
                <a:gd name="connsiteX140" fmla="*/ 2672 w 10000"/>
                <a:gd name="connsiteY140" fmla="*/ 8317 h 10000"/>
                <a:gd name="connsiteX141" fmla="*/ 2502 w 10000"/>
                <a:gd name="connsiteY141" fmla="*/ 8225 h 10000"/>
                <a:gd name="connsiteX142" fmla="*/ 2502 w 10000"/>
                <a:gd name="connsiteY142" fmla="*/ 8219 h 10000"/>
                <a:gd name="connsiteX143" fmla="*/ 2507 w 10000"/>
                <a:gd name="connsiteY143" fmla="*/ 8219 h 10000"/>
                <a:gd name="connsiteX144" fmla="*/ 2570 w 10000"/>
                <a:gd name="connsiteY144" fmla="*/ 8214 h 10000"/>
                <a:gd name="connsiteX145" fmla="*/ 2809 w 10000"/>
                <a:gd name="connsiteY145" fmla="*/ 8181 h 10000"/>
                <a:gd name="connsiteX146" fmla="*/ 2809 w 10000"/>
                <a:gd name="connsiteY146" fmla="*/ 8187 h 10000"/>
                <a:gd name="connsiteX147" fmla="*/ 2979 w 10000"/>
                <a:gd name="connsiteY147" fmla="*/ 8366 h 10000"/>
                <a:gd name="connsiteX148" fmla="*/ 3188 w 10000"/>
                <a:gd name="connsiteY148" fmla="*/ 8594 h 10000"/>
                <a:gd name="connsiteX149" fmla="*/ 3192 w 10000"/>
                <a:gd name="connsiteY149" fmla="*/ 8599 h 10000"/>
                <a:gd name="connsiteX150" fmla="*/ 3703 w 10000"/>
                <a:gd name="connsiteY150" fmla="*/ 8936 h 10000"/>
                <a:gd name="connsiteX151" fmla="*/ 3878 w 10000"/>
                <a:gd name="connsiteY151" fmla="*/ 8800 h 10000"/>
                <a:gd name="connsiteX152" fmla="*/ 3936 w 10000"/>
                <a:gd name="connsiteY152" fmla="*/ 8751 h 10000"/>
                <a:gd name="connsiteX153" fmla="*/ 4038 w 10000"/>
                <a:gd name="connsiteY153" fmla="*/ 8670 h 10000"/>
                <a:gd name="connsiteX154" fmla="*/ 4043 w 10000"/>
                <a:gd name="connsiteY154" fmla="*/ 8670 h 10000"/>
                <a:gd name="connsiteX155" fmla="*/ 4043 w 10000"/>
                <a:gd name="connsiteY155" fmla="*/ 8670 h 10000"/>
                <a:gd name="connsiteX156" fmla="*/ 4252 w 10000"/>
                <a:gd name="connsiteY156" fmla="*/ 9115 h 10000"/>
                <a:gd name="connsiteX157" fmla="*/ 4514 w 10000"/>
                <a:gd name="connsiteY157" fmla="*/ 9403 h 10000"/>
                <a:gd name="connsiteX158" fmla="*/ 4655 w 10000"/>
                <a:gd name="connsiteY158" fmla="*/ 9338 h 10000"/>
                <a:gd name="connsiteX159" fmla="*/ 4679 w 10000"/>
                <a:gd name="connsiteY159" fmla="*/ 9202 h 10000"/>
                <a:gd name="connsiteX160" fmla="*/ 4679 w 10000"/>
                <a:gd name="connsiteY160" fmla="*/ 9202 h 10000"/>
                <a:gd name="connsiteX161" fmla="*/ 4830 w 10000"/>
                <a:gd name="connsiteY161" fmla="*/ 8887 h 10000"/>
                <a:gd name="connsiteX162" fmla="*/ 4606 w 10000"/>
                <a:gd name="connsiteY162" fmla="*/ 8659 h 10000"/>
                <a:gd name="connsiteX163" fmla="*/ 4606 w 10000"/>
                <a:gd name="connsiteY163" fmla="*/ 8654 h 10000"/>
                <a:gd name="connsiteX164" fmla="*/ 4606 w 10000"/>
                <a:gd name="connsiteY164" fmla="*/ 8654 h 10000"/>
                <a:gd name="connsiteX165" fmla="*/ 4883 w 10000"/>
                <a:gd name="connsiteY165" fmla="*/ 8371 h 10000"/>
                <a:gd name="connsiteX166" fmla="*/ 4888 w 10000"/>
                <a:gd name="connsiteY166" fmla="*/ 8371 h 10000"/>
                <a:gd name="connsiteX167" fmla="*/ 5394 w 10000"/>
                <a:gd name="connsiteY167" fmla="*/ 8388 h 10000"/>
                <a:gd name="connsiteX168" fmla="*/ 5398 w 10000"/>
                <a:gd name="connsiteY168" fmla="*/ 8388 h 10000"/>
                <a:gd name="connsiteX169" fmla="*/ 5491 w 10000"/>
                <a:gd name="connsiteY169" fmla="*/ 8817 h 10000"/>
                <a:gd name="connsiteX170" fmla="*/ 5651 w 10000"/>
                <a:gd name="connsiteY170" fmla="*/ 8974 h 10000"/>
                <a:gd name="connsiteX171" fmla="*/ 5855 w 10000"/>
                <a:gd name="connsiteY171" fmla="*/ 9169 h 10000"/>
                <a:gd name="connsiteX172" fmla="*/ 5860 w 10000"/>
                <a:gd name="connsiteY172" fmla="*/ 9180 h 10000"/>
                <a:gd name="connsiteX173" fmla="*/ 5870 w 10000"/>
                <a:gd name="connsiteY173" fmla="*/ 9245 h 10000"/>
                <a:gd name="connsiteX174" fmla="*/ 5923 w 10000"/>
                <a:gd name="connsiteY174" fmla="*/ 9560 h 10000"/>
                <a:gd name="connsiteX175" fmla="*/ 5928 w 10000"/>
                <a:gd name="connsiteY175" fmla="*/ 9745 h 10000"/>
                <a:gd name="connsiteX176" fmla="*/ 6171 w 10000"/>
                <a:gd name="connsiteY176" fmla="*/ 9815 h 10000"/>
                <a:gd name="connsiteX177" fmla="*/ 6171 w 10000"/>
                <a:gd name="connsiteY177" fmla="*/ 9821 h 10000"/>
                <a:gd name="connsiteX178" fmla="*/ 6254 w 10000"/>
                <a:gd name="connsiteY178" fmla="*/ 9989 h 10000"/>
                <a:gd name="connsiteX179" fmla="*/ 6331 w 10000"/>
                <a:gd name="connsiteY179" fmla="*/ 9908 h 10000"/>
                <a:gd name="connsiteX180" fmla="*/ 6336 w 10000"/>
                <a:gd name="connsiteY180" fmla="*/ 9908 h 10000"/>
                <a:gd name="connsiteX181" fmla="*/ 6336 w 10000"/>
                <a:gd name="connsiteY181" fmla="*/ 9908 h 10000"/>
                <a:gd name="connsiteX182" fmla="*/ 6414 w 10000"/>
                <a:gd name="connsiteY182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965 w 10000"/>
                <a:gd name="connsiteY27" fmla="*/ 5434 h 10000"/>
                <a:gd name="connsiteX28" fmla="*/ 8960 w 10000"/>
                <a:gd name="connsiteY28" fmla="*/ 5434 h 10000"/>
                <a:gd name="connsiteX29" fmla="*/ 8824 w 10000"/>
                <a:gd name="connsiteY29" fmla="*/ 5510 h 10000"/>
                <a:gd name="connsiteX30" fmla="*/ 8805 w 10000"/>
                <a:gd name="connsiteY30" fmla="*/ 5521 h 10000"/>
                <a:gd name="connsiteX31" fmla="*/ 8805 w 10000"/>
                <a:gd name="connsiteY31" fmla="*/ 5521 h 10000"/>
                <a:gd name="connsiteX32" fmla="*/ 8766 w 10000"/>
                <a:gd name="connsiteY32" fmla="*/ 5505 h 10000"/>
                <a:gd name="connsiteX33" fmla="*/ 8601 w 10000"/>
                <a:gd name="connsiteY33" fmla="*/ 5440 h 10000"/>
                <a:gd name="connsiteX34" fmla="*/ 8523 w 10000"/>
                <a:gd name="connsiteY34" fmla="*/ 5516 h 10000"/>
                <a:gd name="connsiteX35" fmla="*/ 8518 w 10000"/>
                <a:gd name="connsiteY35" fmla="*/ 5516 h 10000"/>
                <a:gd name="connsiteX36" fmla="*/ 8037 w 10000"/>
                <a:gd name="connsiteY36" fmla="*/ 5624 h 10000"/>
                <a:gd name="connsiteX37" fmla="*/ 8056 w 10000"/>
                <a:gd name="connsiteY37" fmla="*/ 5776 h 10000"/>
                <a:gd name="connsiteX38" fmla="*/ 8042 w 10000"/>
                <a:gd name="connsiteY38" fmla="*/ 5776 h 10000"/>
                <a:gd name="connsiteX39" fmla="*/ 7847 w 10000"/>
                <a:gd name="connsiteY39" fmla="*/ 5776 h 10000"/>
                <a:gd name="connsiteX40" fmla="*/ 7687 w 10000"/>
                <a:gd name="connsiteY40" fmla="*/ 5771 h 10000"/>
                <a:gd name="connsiteX41" fmla="*/ 7687 w 10000"/>
                <a:gd name="connsiteY41" fmla="*/ 5771 h 10000"/>
                <a:gd name="connsiteX42" fmla="*/ 7585 w 10000"/>
                <a:gd name="connsiteY42" fmla="*/ 5646 h 10000"/>
                <a:gd name="connsiteX43" fmla="*/ 7580 w 10000"/>
                <a:gd name="connsiteY43" fmla="*/ 5641 h 10000"/>
                <a:gd name="connsiteX44" fmla="*/ 7575 w 10000"/>
                <a:gd name="connsiteY44" fmla="*/ 5624 h 10000"/>
                <a:gd name="connsiteX45" fmla="*/ 7391 w 10000"/>
                <a:gd name="connsiteY45" fmla="*/ 5201 h 10000"/>
                <a:gd name="connsiteX46" fmla="*/ 7143 w 10000"/>
                <a:gd name="connsiteY46" fmla="*/ 5212 h 10000"/>
                <a:gd name="connsiteX47" fmla="*/ 7143 w 10000"/>
                <a:gd name="connsiteY47" fmla="*/ 5201 h 10000"/>
                <a:gd name="connsiteX48" fmla="*/ 7298 w 10000"/>
                <a:gd name="connsiteY48" fmla="*/ 4843 h 10000"/>
                <a:gd name="connsiteX49" fmla="*/ 7177 w 10000"/>
                <a:gd name="connsiteY49" fmla="*/ 4685 h 10000"/>
                <a:gd name="connsiteX50" fmla="*/ 7172 w 10000"/>
                <a:gd name="connsiteY50" fmla="*/ 4680 h 10000"/>
                <a:gd name="connsiteX51" fmla="*/ 7104 w 10000"/>
                <a:gd name="connsiteY51" fmla="*/ 4267 h 10000"/>
                <a:gd name="connsiteX52" fmla="*/ 7036 w 10000"/>
                <a:gd name="connsiteY52" fmla="*/ 3817 h 10000"/>
                <a:gd name="connsiteX53" fmla="*/ 6822 w 10000"/>
                <a:gd name="connsiteY53" fmla="*/ 3740 h 10000"/>
                <a:gd name="connsiteX54" fmla="*/ 6817 w 10000"/>
                <a:gd name="connsiteY54" fmla="*/ 3735 h 10000"/>
                <a:gd name="connsiteX55" fmla="*/ 6880 w 10000"/>
                <a:gd name="connsiteY55" fmla="*/ 3491 h 10000"/>
                <a:gd name="connsiteX56" fmla="*/ 6900 w 10000"/>
                <a:gd name="connsiteY56" fmla="*/ 3404 h 10000"/>
                <a:gd name="connsiteX57" fmla="*/ 6968 w 10000"/>
                <a:gd name="connsiteY57" fmla="*/ 3143 h 10000"/>
                <a:gd name="connsiteX58" fmla="*/ 6443 w 10000"/>
                <a:gd name="connsiteY58" fmla="*/ 2785 h 10000"/>
                <a:gd name="connsiteX59" fmla="*/ 6438 w 10000"/>
                <a:gd name="connsiteY59" fmla="*/ 2774 h 10000"/>
                <a:gd name="connsiteX60" fmla="*/ 6458 w 10000"/>
                <a:gd name="connsiteY60" fmla="*/ 2421 h 10000"/>
                <a:gd name="connsiteX61" fmla="*/ 6467 w 10000"/>
                <a:gd name="connsiteY61" fmla="*/ 2188 h 10000"/>
                <a:gd name="connsiteX62" fmla="*/ 6467 w 10000"/>
                <a:gd name="connsiteY62" fmla="*/ 2085 h 10000"/>
                <a:gd name="connsiteX63" fmla="*/ 6390 w 10000"/>
                <a:gd name="connsiteY63" fmla="*/ 2009 h 10000"/>
                <a:gd name="connsiteX64" fmla="*/ 6016 w 10000"/>
                <a:gd name="connsiteY64" fmla="*/ 1661 h 10000"/>
                <a:gd name="connsiteX65" fmla="*/ 5933 w 10000"/>
                <a:gd name="connsiteY65" fmla="*/ 1678 h 10000"/>
                <a:gd name="connsiteX66" fmla="*/ 5928 w 10000"/>
                <a:gd name="connsiteY66" fmla="*/ 1678 h 10000"/>
                <a:gd name="connsiteX67" fmla="*/ 5928 w 10000"/>
                <a:gd name="connsiteY67" fmla="*/ 1672 h 10000"/>
                <a:gd name="connsiteX68" fmla="*/ 5957 w 10000"/>
                <a:gd name="connsiteY68" fmla="*/ 1531 h 10000"/>
                <a:gd name="connsiteX69" fmla="*/ 5933 w 10000"/>
                <a:gd name="connsiteY69" fmla="*/ 1243 h 10000"/>
                <a:gd name="connsiteX70" fmla="*/ 5918 w 10000"/>
                <a:gd name="connsiteY70" fmla="*/ 1004 h 10000"/>
                <a:gd name="connsiteX71" fmla="*/ 5889 w 10000"/>
                <a:gd name="connsiteY71" fmla="*/ 869 h 10000"/>
                <a:gd name="connsiteX72" fmla="*/ 5224 w 10000"/>
                <a:gd name="connsiteY72" fmla="*/ 217 h 10000"/>
                <a:gd name="connsiteX73" fmla="*/ 4504 w 10000"/>
                <a:gd name="connsiteY73" fmla="*/ 233 h 10000"/>
                <a:gd name="connsiteX74" fmla="*/ 3552 w 10000"/>
                <a:gd name="connsiteY74" fmla="*/ 5 h 10000"/>
                <a:gd name="connsiteX75" fmla="*/ 3601 w 10000"/>
                <a:gd name="connsiteY75" fmla="*/ 98 h 10000"/>
                <a:gd name="connsiteX76" fmla="*/ 3601 w 10000"/>
                <a:gd name="connsiteY76" fmla="*/ 98 h 10000"/>
                <a:gd name="connsiteX77" fmla="*/ 3596 w 10000"/>
                <a:gd name="connsiteY77" fmla="*/ 98 h 10000"/>
                <a:gd name="connsiteX78" fmla="*/ 3353 w 10000"/>
                <a:gd name="connsiteY78" fmla="*/ 0 h 10000"/>
                <a:gd name="connsiteX79" fmla="*/ 3251 w 10000"/>
                <a:gd name="connsiteY79" fmla="*/ 49 h 10000"/>
                <a:gd name="connsiteX80" fmla="*/ 2556 w 10000"/>
                <a:gd name="connsiteY80" fmla="*/ 369 h 10000"/>
                <a:gd name="connsiteX81" fmla="*/ 2546 w 10000"/>
                <a:gd name="connsiteY81" fmla="*/ 375 h 10000"/>
                <a:gd name="connsiteX82" fmla="*/ 2420 w 10000"/>
                <a:gd name="connsiteY82" fmla="*/ 445 h 10000"/>
                <a:gd name="connsiteX83" fmla="*/ 2415 w 10000"/>
                <a:gd name="connsiteY83" fmla="*/ 445 h 10000"/>
                <a:gd name="connsiteX84" fmla="*/ 1924 w 10000"/>
                <a:gd name="connsiteY84" fmla="*/ 217 h 10000"/>
                <a:gd name="connsiteX85" fmla="*/ 1429 w 10000"/>
                <a:gd name="connsiteY85" fmla="*/ 347 h 10000"/>
                <a:gd name="connsiteX86" fmla="*/ 1220 w 10000"/>
                <a:gd name="connsiteY86" fmla="*/ 869 h 10000"/>
                <a:gd name="connsiteX87" fmla="*/ 1220 w 10000"/>
                <a:gd name="connsiteY87" fmla="*/ 869 h 10000"/>
                <a:gd name="connsiteX88" fmla="*/ 1020 w 10000"/>
                <a:gd name="connsiteY88" fmla="*/ 977 h 10000"/>
                <a:gd name="connsiteX89" fmla="*/ 1020 w 10000"/>
                <a:gd name="connsiteY89" fmla="*/ 977 h 10000"/>
                <a:gd name="connsiteX90" fmla="*/ 680 w 10000"/>
                <a:gd name="connsiteY90" fmla="*/ 1042 h 10000"/>
                <a:gd name="connsiteX91" fmla="*/ 559 w 10000"/>
                <a:gd name="connsiteY91" fmla="*/ 1173 h 10000"/>
                <a:gd name="connsiteX92" fmla="*/ 253 w 10000"/>
                <a:gd name="connsiteY92" fmla="*/ 1667 h 10000"/>
                <a:gd name="connsiteX93" fmla="*/ 238 w 10000"/>
                <a:gd name="connsiteY93" fmla="*/ 1688 h 10000"/>
                <a:gd name="connsiteX94" fmla="*/ 233 w 10000"/>
                <a:gd name="connsiteY94" fmla="*/ 1949 h 10000"/>
                <a:gd name="connsiteX95" fmla="*/ 233 w 10000"/>
                <a:gd name="connsiteY95" fmla="*/ 2047 h 10000"/>
                <a:gd name="connsiteX96" fmla="*/ 233 w 10000"/>
                <a:gd name="connsiteY96" fmla="*/ 2052 h 10000"/>
                <a:gd name="connsiteX97" fmla="*/ 15 w 10000"/>
                <a:gd name="connsiteY97" fmla="*/ 2334 h 10000"/>
                <a:gd name="connsiteX98" fmla="*/ 0 w 10000"/>
                <a:gd name="connsiteY98" fmla="*/ 2899 h 10000"/>
                <a:gd name="connsiteX99" fmla="*/ 287 w 10000"/>
                <a:gd name="connsiteY99" fmla="*/ 3122 h 10000"/>
                <a:gd name="connsiteX100" fmla="*/ 753 w 10000"/>
                <a:gd name="connsiteY100" fmla="*/ 3453 h 10000"/>
                <a:gd name="connsiteX101" fmla="*/ 807 w 10000"/>
                <a:gd name="connsiteY101" fmla="*/ 3469 h 10000"/>
                <a:gd name="connsiteX102" fmla="*/ 845 w 10000"/>
                <a:gd name="connsiteY102" fmla="*/ 3328 h 10000"/>
                <a:gd name="connsiteX103" fmla="*/ 855 w 10000"/>
                <a:gd name="connsiteY103" fmla="*/ 3295 h 10000"/>
                <a:gd name="connsiteX104" fmla="*/ 860 w 10000"/>
                <a:gd name="connsiteY104" fmla="*/ 3295 h 10000"/>
                <a:gd name="connsiteX105" fmla="*/ 918 w 10000"/>
                <a:gd name="connsiteY105" fmla="*/ 3312 h 10000"/>
                <a:gd name="connsiteX106" fmla="*/ 972 w 10000"/>
                <a:gd name="connsiteY106" fmla="*/ 3328 h 10000"/>
                <a:gd name="connsiteX107" fmla="*/ 977 w 10000"/>
                <a:gd name="connsiteY107" fmla="*/ 3328 h 10000"/>
                <a:gd name="connsiteX108" fmla="*/ 991 w 10000"/>
                <a:gd name="connsiteY108" fmla="*/ 3415 h 10000"/>
                <a:gd name="connsiteX109" fmla="*/ 1011 w 10000"/>
                <a:gd name="connsiteY109" fmla="*/ 3447 h 10000"/>
                <a:gd name="connsiteX110" fmla="*/ 1268 w 10000"/>
                <a:gd name="connsiteY110" fmla="*/ 3844 h 10000"/>
                <a:gd name="connsiteX111" fmla="*/ 1268 w 10000"/>
                <a:gd name="connsiteY111" fmla="*/ 3849 h 10000"/>
                <a:gd name="connsiteX112" fmla="*/ 1142 w 10000"/>
                <a:gd name="connsiteY112" fmla="*/ 4007 h 10000"/>
                <a:gd name="connsiteX113" fmla="*/ 1181 w 10000"/>
                <a:gd name="connsiteY113" fmla="*/ 4262 h 10000"/>
                <a:gd name="connsiteX114" fmla="*/ 1414 w 10000"/>
                <a:gd name="connsiteY114" fmla="*/ 4723 h 10000"/>
                <a:gd name="connsiteX115" fmla="*/ 1414 w 10000"/>
                <a:gd name="connsiteY115" fmla="*/ 4729 h 10000"/>
                <a:gd name="connsiteX116" fmla="*/ 1220 w 10000"/>
                <a:gd name="connsiteY116" fmla="*/ 4864 h 10000"/>
                <a:gd name="connsiteX117" fmla="*/ 1259 w 10000"/>
                <a:gd name="connsiteY117" fmla="*/ 4897 h 10000"/>
                <a:gd name="connsiteX118" fmla="*/ 1263 w 10000"/>
                <a:gd name="connsiteY118" fmla="*/ 4902 h 10000"/>
                <a:gd name="connsiteX119" fmla="*/ 1259 w 10000"/>
                <a:gd name="connsiteY119" fmla="*/ 4902 h 10000"/>
                <a:gd name="connsiteX120" fmla="*/ 1108 w 10000"/>
                <a:gd name="connsiteY120" fmla="*/ 5119 h 10000"/>
                <a:gd name="connsiteX121" fmla="*/ 1263 w 10000"/>
                <a:gd name="connsiteY121" fmla="*/ 5288 h 10000"/>
                <a:gd name="connsiteX122" fmla="*/ 1263 w 10000"/>
                <a:gd name="connsiteY122" fmla="*/ 5293 h 10000"/>
                <a:gd name="connsiteX123" fmla="*/ 1278 w 10000"/>
                <a:gd name="connsiteY123" fmla="*/ 5499 h 10000"/>
                <a:gd name="connsiteX124" fmla="*/ 1283 w 10000"/>
                <a:gd name="connsiteY124" fmla="*/ 5581 h 10000"/>
                <a:gd name="connsiteX125" fmla="*/ 1540 w 10000"/>
                <a:gd name="connsiteY125" fmla="*/ 5668 h 10000"/>
                <a:gd name="connsiteX126" fmla="*/ 1545 w 10000"/>
                <a:gd name="connsiteY126" fmla="*/ 5673 h 10000"/>
                <a:gd name="connsiteX127" fmla="*/ 1589 w 10000"/>
                <a:gd name="connsiteY127" fmla="*/ 6129 h 10000"/>
                <a:gd name="connsiteX128" fmla="*/ 1608 w 10000"/>
                <a:gd name="connsiteY128" fmla="*/ 6167 h 10000"/>
                <a:gd name="connsiteX129" fmla="*/ 1735 w 10000"/>
                <a:gd name="connsiteY129" fmla="*/ 6417 h 10000"/>
                <a:gd name="connsiteX130" fmla="*/ 1735 w 10000"/>
                <a:gd name="connsiteY130" fmla="*/ 6422 h 10000"/>
                <a:gd name="connsiteX131" fmla="*/ 1628 w 10000"/>
                <a:gd name="connsiteY131" fmla="*/ 6504 h 10000"/>
                <a:gd name="connsiteX132" fmla="*/ 1540 w 10000"/>
                <a:gd name="connsiteY132" fmla="*/ 6792 h 10000"/>
                <a:gd name="connsiteX133" fmla="*/ 1550 w 10000"/>
                <a:gd name="connsiteY133" fmla="*/ 6813 h 10000"/>
                <a:gd name="connsiteX134" fmla="*/ 1778 w 10000"/>
                <a:gd name="connsiteY134" fmla="*/ 7264 h 10000"/>
                <a:gd name="connsiteX135" fmla="*/ 1953 w 10000"/>
                <a:gd name="connsiteY135" fmla="*/ 7709 h 10000"/>
                <a:gd name="connsiteX136" fmla="*/ 2148 w 10000"/>
                <a:gd name="connsiteY136" fmla="*/ 8203 h 10000"/>
                <a:gd name="connsiteX137" fmla="*/ 2284 w 10000"/>
                <a:gd name="connsiteY137" fmla="*/ 8246 h 10000"/>
                <a:gd name="connsiteX138" fmla="*/ 2532 w 10000"/>
                <a:gd name="connsiteY138" fmla="*/ 8382 h 10000"/>
                <a:gd name="connsiteX139" fmla="*/ 2672 w 10000"/>
                <a:gd name="connsiteY139" fmla="*/ 8317 h 10000"/>
                <a:gd name="connsiteX140" fmla="*/ 2502 w 10000"/>
                <a:gd name="connsiteY140" fmla="*/ 8225 h 10000"/>
                <a:gd name="connsiteX141" fmla="*/ 2502 w 10000"/>
                <a:gd name="connsiteY141" fmla="*/ 8219 h 10000"/>
                <a:gd name="connsiteX142" fmla="*/ 2507 w 10000"/>
                <a:gd name="connsiteY142" fmla="*/ 8219 h 10000"/>
                <a:gd name="connsiteX143" fmla="*/ 2570 w 10000"/>
                <a:gd name="connsiteY143" fmla="*/ 8214 h 10000"/>
                <a:gd name="connsiteX144" fmla="*/ 2809 w 10000"/>
                <a:gd name="connsiteY144" fmla="*/ 8181 h 10000"/>
                <a:gd name="connsiteX145" fmla="*/ 2809 w 10000"/>
                <a:gd name="connsiteY145" fmla="*/ 8187 h 10000"/>
                <a:gd name="connsiteX146" fmla="*/ 2979 w 10000"/>
                <a:gd name="connsiteY146" fmla="*/ 8366 h 10000"/>
                <a:gd name="connsiteX147" fmla="*/ 3188 w 10000"/>
                <a:gd name="connsiteY147" fmla="*/ 8594 h 10000"/>
                <a:gd name="connsiteX148" fmla="*/ 3192 w 10000"/>
                <a:gd name="connsiteY148" fmla="*/ 8599 h 10000"/>
                <a:gd name="connsiteX149" fmla="*/ 3703 w 10000"/>
                <a:gd name="connsiteY149" fmla="*/ 8936 h 10000"/>
                <a:gd name="connsiteX150" fmla="*/ 3878 w 10000"/>
                <a:gd name="connsiteY150" fmla="*/ 8800 h 10000"/>
                <a:gd name="connsiteX151" fmla="*/ 3936 w 10000"/>
                <a:gd name="connsiteY151" fmla="*/ 8751 h 10000"/>
                <a:gd name="connsiteX152" fmla="*/ 4038 w 10000"/>
                <a:gd name="connsiteY152" fmla="*/ 8670 h 10000"/>
                <a:gd name="connsiteX153" fmla="*/ 4043 w 10000"/>
                <a:gd name="connsiteY153" fmla="*/ 8670 h 10000"/>
                <a:gd name="connsiteX154" fmla="*/ 4043 w 10000"/>
                <a:gd name="connsiteY154" fmla="*/ 8670 h 10000"/>
                <a:gd name="connsiteX155" fmla="*/ 4252 w 10000"/>
                <a:gd name="connsiteY155" fmla="*/ 9115 h 10000"/>
                <a:gd name="connsiteX156" fmla="*/ 4514 w 10000"/>
                <a:gd name="connsiteY156" fmla="*/ 9403 h 10000"/>
                <a:gd name="connsiteX157" fmla="*/ 4655 w 10000"/>
                <a:gd name="connsiteY157" fmla="*/ 9338 h 10000"/>
                <a:gd name="connsiteX158" fmla="*/ 4679 w 10000"/>
                <a:gd name="connsiteY158" fmla="*/ 9202 h 10000"/>
                <a:gd name="connsiteX159" fmla="*/ 4679 w 10000"/>
                <a:gd name="connsiteY159" fmla="*/ 9202 h 10000"/>
                <a:gd name="connsiteX160" fmla="*/ 4830 w 10000"/>
                <a:gd name="connsiteY160" fmla="*/ 8887 h 10000"/>
                <a:gd name="connsiteX161" fmla="*/ 4606 w 10000"/>
                <a:gd name="connsiteY161" fmla="*/ 8659 h 10000"/>
                <a:gd name="connsiteX162" fmla="*/ 4606 w 10000"/>
                <a:gd name="connsiteY162" fmla="*/ 8654 h 10000"/>
                <a:gd name="connsiteX163" fmla="*/ 4606 w 10000"/>
                <a:gd name="connsiteY163" fmla="*/ 8654 h 10000"/>
                <a:gd name="connsiteX164" fmla="*/ 4883 w 10000"/>
                <a:gd name="connsiteY164" fmla="*/ 8371 h 10000"/>
                <a:gd name="connsiteX165" fmla="*/ 4888 w 10000"/>
                <a:gd name="connsiteY165" fmla="*/ 8371 h 10000"/>
                <a:gd name="connsiteX166" fmla="*/ 5394 w 10000"/>
                <a:gd name="connsiteY166" fmla="*/ 8388 h 10000"/>
                <a:gd name="connsiteX167" fmla="*/ 5398 w 10000"/>
                <a:gd name="connsiteY167" fmla="*/ 8388 h 10000"/>
                <a:gd name="connsiteX168" fmla="*/ 5491 w 10000"/>
                <a:gd name="connsiteY168" fmla="*/ 8817 h 10000"/>
                <a:gd name="connsiteX169" fmla="*/ 5651 w 10000"/>
                <a:gd name="connsiteY169" fmla="*/ 8974 h 10000"/>
                <a:gd name="connsiteX170" fmla="*/ 5855 w 10000"/>
                <a:gd name="connsiteY170" fmla="*/ 9169 h 10000"/>
                <a:gd name="connsiteX171" fmla="*/ 5860 w 10000"/>
                <a:gd name="connsiteY171" fmla="*/ 9180 h 10000"/>
                <a:gd name="connsiteX172" fmla="*/ 5870 w 10000"/>
                <a:gd name="connsiteY172" fmla="*/ 9245 h 10000"/>
                <a:gd name="connsiteX173" fmla="*/ 5923 w 10000"/>
                <a:gd name="connsiteY173" fmla="*/ 9560 h 10000"/>
                <a:gd name="connsiteX174" fmla="*/ 5928 w 10000"/>
                <a:gd name="connsiteY174" fmla="*/ 9745 h 10000"/>
                <a:gd name="connsiteX175" fmla="*/ 6171 w 10000"/>
                <a:gd name="connsiteY175" fmla="*/ 9815 h 10000"/>
                <a:gd name="connsiteX176" fmla="*/ 6171 w 10000"/>
                <a:gd name="connsiteY176" fmla="*/ 9821 h 10000"/>
                <a:gd name="connsiteX177" fmla="*/ 6254 w 10000"/>
                <a:gd name="connsiteY177" fmla="*/ 9989 h 10000"/>
                <a:gd name="connsiteX178" fmla="*/ 6331 w 10000"/>
                <a:gd name="connsiteY178" fmla="*/ 9908 h 10000"/>
                <a:gd name="connsiteX179" fmla="*/ 6336 w 10000"/>
                <a:gd name="connsiteY179" fmla="*/ 9908 h 10000"/>
                <a:gd name="connsiteX180" fmla="*/ 6336 w 10000"/>
                <a:gd name="connsiteY180" fmla="*/ 9908 h 10000"/>
                <a:gd name="connsiteX181" fmla="*/ 6414 w 10000"/>
                <a:gd name="connsiteY181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965 w 10000"/>
                <a:gd name="connsiteY27" fmla="*/ 5434 h 10000"/>
                <a:gd name="connsiteX28" fmla="*/ 8960 w 10000"/>
                <a:gd name="connsiteY28" fmla="*/ 5434 h 10000"/>
                <a:gd name="connsiteX29" fmla="*/ 8824 w 10000"/>
                <a:gd name="connsiteY29" fmla="*/ 5510 h 10000"/>
                <a:gd name="connsiteX30" fmla="*/ 8805 w 10000"/>
                <a:gd name="connsiteY30" fmla="*/ 5521 h 10000"/>
                <a:gd name="connsiteX31" fmla="*/ 8805 w 10000"/>
                <a:gd name="connsiteY31" fmla="*/ 5521 h 10000"/>
                <a:gd name="connsiteX32" fmla="*/ 8766 w 10000"/>
                <a:gd name="connsiteY32" fmla="*/ 5505 h 10000"/>
                <a:gd name="connsiteX33" fmla="*/ 8601 w 10000"/>
                <a:gd name="connsiteY33" fmla="*/ 5440 h 10000"/>
                <a:gd name="connsiteX34" fmla="*/ 8523 w 10000"/>
                <a:gd name="connsiteY34" fmla="*/ 5516 h 10000"/>
                <a:gd name="connsiteX35" fmla="*/ 8037 w 10000"/>
                <a:gd name="connsiteY35" fmla="*/ 5624 h 10000"/>
                <a:gd name="connsiteX36" fmla="*/ 8056 w 10000"/>
                <a:gd name="connsiteY36" fmla="*/ 5776 h 10000"/>
                <a:gd name="connsiteX37" fmla="*/ 8042 w 10000"/>
                <a:gd name="connsiteY37" fmla="*/ 5776 h 10000"/>
                <a:gd name="connsiteX38" fmla="*/ 7847 w 10000"/>
                <a:gd name="connsiteY38" fmla="*/ 5776 h 10000"/>
                <a:gd name="connsiteX39" fmla="*/ 7687 w 10000"/>
                <a:gd name="connsiteY39" fmla="*/ 5771 h 10000"/>
                <a:gd name="connsiteX40" fmla="*/ 7687 w 10000"/>
                <a:gd name="connsiteY40" fmla="*/ 5771 h 10000"/>
                <a:gd name="connsiteX41" fmla="*/ 7585 w 10000"/>
                <a:gd name="connsiteY41" fmla="*/ 5646 h 10000"/>
                <a:gd name="connsiteX42" fmla="*/ 7580 w 10000"/>
                <a:gd name="connsiteY42" fmla="*/ 5641 h 10000"/>
                <a:gd name="connsiteX43" fmla="*/ 7575 w 10000"/>
                <a:gd name="connsiteY43" fmla="*/ 5624 h 10000"/>
                <a:gd name="connsiteX44" fmla="*/ 7391 w 10000"/>
                <a:gd name="connsiteY44" fmla="*/ 5201 h 10000"/>
                <a:gd name="connsiteX45" fmla="*/ 7143 w 10000"/>
                <a:gd name="connsiteY45" fmla="*/ 5212 h 10000"/>
                <a:gd name="connsiteX46" fmla="*/ 7143 w 10000"/>
                <a:gd name="connsiteY46" fmla="*/ 5201 h 10000"/>
                <a:gd name="connsiteX47" fmla="*/ 7298 w 10000"/>
                <a:gd name="connsiteY47" fmla="*/ 4843 h 10000"/>
                <a:gd name="connsiteX48" fmla="*/ 7177 w 10000"/>
                <a:gd name="connsiteY48" fmla="*/ 4685 h 10000"/>
                <a:gd name="connsiteX49" fmla="*/ 7172 w 10000"/>
                <a:gd name="connsiteY49" fmla="*/ 4680 h 10000"/>
                <a:gd name="connsiteX50" fmla="*/ 7104 w 10000"/>
                <a:gd name="connsiteY50" fmla="*/ 4267 h 10000"/>
                <a:gd name="connsiteX51" fmla="*/ 7036 w 10000"/>
                <a:gd name="connsiteY51" fmla="*/ 3817 h 10000"/>
                <a:gd name="connsiteX52" fmla="*/ 6822 w 10000"/>
                <a:gd name="connsiteY52" fmla="*/ 3740 h 10000"/>
                <a:gd name="connsiteX53" fmla="*/ 6817 w 10000"/>
                <a:gd name="connsiteY53" fmla="*/ 3735 h 10000"/>
                <a:gd name="connsiteX54" fmla="*/ 6880 w 10000"/>
                <a:gd name="connsiteY54" fmla="*/ 3491 h 10000"/>
                <a:gd name="connsiteX55" fmla="*/ 6900 w 10000"/>
                <a:gd name="connsiteY55" fmla="*/ 3404 h 10000"/>
                <a:gd name="connsiteX56" fmla="*/ 6968 w 10000"/>
                <a:gd name="connsiteY56" fmla="*/ 3143 h 10000"/>
                <a:gd name="connsiteX57" fmla="*/ 6443 w 10000"/>
                <a:gd name="connsiteY57" fmla="*/ 2785 h 10000"/>
                <a:gd name="connsiteX58" fmla="*/ 6438 w 10000"/>
                <a:gd name="connsiteY58" fmla="*/ 2774 h 10000"/>
                <a:gd name="connsiteX59" fmla="*/ 6458 w 10000"/>
                <a:gd name="connsiteY59" fmla="*/ 2421 h 10000"/>
                <a:gd name="connsiteX60" fmla="*/ 6467 w 10000"/>
                <a:gd name="connsiteY60" fmla="*/ 2188 h 10000"/>
                <a:gd name="connsiteX61" fmla="*/ 6467 w 10000"/>
                <a:gd name="connsiteY61" fmla="*/ 2085 h 10000"/>
                <a:gd name="connsiteX62" fmla="*/ 6390 w 10000"/>
                <a:gd name="connsiteY62" fmla="*/ 2009 h 10000"/>
                <a:gd name="connsiteX63" fmla="*/ 6016 w 10000"/>
                <a:gd name="connsiteY63" fmla="*/ 1661 h 10000"/>
                <a:gd name="connsiteX64" fmla="*/ 5933 w 10000"/>
                <a:gd name="connsiteY64" fmla="*/ 1678 h 10000"/>
                <a:gd name="connsiteX65" fmla="*/ 5928 w 10000"/>
                <a:gd name="connsiteY65" fmla="*/ 1678 h 10000"/>
                <a:gd name="connsiteX66" fmla="*/ 5928 w 10000"/>
                <a:gd name="connsiteY66" fmla="*/ 1672 h 10000"/>
                <a:gd name="connsiteX67" fmla="*/ 5957 w 10000"/>
                <a:gd name="connsiteY67" fmla="*/ 1531 h 10000"/>
                <a:gd name="connsiteX68" fmla="*/ 5933 w 10000"/>
                <a:gd name="connsiteY68" fmla="*/ 1243 h 10000"/>
                <a:gd name="connsiteX69" fmla="*/ 5918 w 10000"/>
                <a:gd name="connsiteY69" fmla="*/ 1004 h 10000"/>
                <a:gd name="connsiteX70" fmla="*/ 5889 w 10000"/>
                <a:gd name="connsiteY70" fmla="*/ 869 h 10000"/>
                <a:gd name="connsiteX71" fmla="*/ 5224 w 10000"/>
                <a:gd name="connsiteY71" fmla="*/ 217 h 10000"/>
                <a:gd name="connsiteX72" fmla="*/ 4504 w 10000"/>
                <a:gd name="connsiteY72" fmla="*/ 233 h 10000"/>
                <a:gd name="connsiteX73" fmla="*/ 3552 w 10000"/>
                <a:gd name="connsiteY73" fmla="*/ 5 h 10000"/>
                <a:gd name="connsiteX74" fmla="*/ 3601 w 10000"/>
                <a:gd name="connsiteY74" fmla="*/ 98 h 10000"/>
                <a:gd name="connsiteX75" fmla="*/ 3601 w 10000"/>
                <a:gd name="connsiteY75" fmla="*/ 98 h 10000"/>
                <a:gd name="connsiteX76" fmla="*/ 3596 w 10000"/>
                <a:gd name="connsiteY76" fmla="*/ 98 h 10000"/>
                <a:gd name="connsiteX77" fmla="*/ 3353 w 10000"/>
                <a:gd name="connsiteY77" fmla="*/ 0 h 10000"/>
                <a:gd name="connsiteX78" fmla="*/ 3251 w 10000"/>
                <a:gd name="connsiteY78" fmla="*/ 49 h 10000"/>
                <a:gd name="connsiteX79" fmla="*/ 2556 w 10000"/>
                <a:gd name="connsiteY79" fmla="*/ 369 h 10000"/>
                <a:gd name="connsiteX80" fmla="*/ 2546 w 10000"/>
                <a:gd name="connsiteY80" fmla="*/ 375 h 10000"/>
                <a:gd name="connsiteX81" fmla="*/ 2420 w 10000"/>
                <a:gd name="connsiteY81" fmla="*/ 445 h 10000"/>
                <a:gd name="connsiteX82" fmla="*/ 2415 w 10000"/>
                <a:gd name="connsiteY82" fmla="*/ 445 h 10000"/>
                <a:gd name="connsiteX83" fmla="*/ 1924 w 10000"/>
                <a:gd name="connsiteY83" fmla="*/ 217 h 10000"/>
                <a:gd name="connsiteX84" fmla="*/ 1429 w 10000"/>
                <a:gd name="connsiteY84" fmla="*/ 347 h 10000"/>
                <a:gd name="connsiteX85" fmla="*/ 1220 w 10000"/>
                <a:gd name="connsiteY85" fmla="*/ 869 h 10000"/>
                <a:gd name="connsiteX86" fmla="*/ 1220 w 10000"/>
                <a:gd name="connsiteY86" fmla="*/ 869 h 10000"/>
                <a:gd name="connsiteX87" fmla="*/ 1020 w 10000"/>
                <a:gd name="connsiteY87" fmla="*/ 977 h 10000"/>
                <a:gd name="connsiteX88" fmla="*/ 1020 w 10000"/>
                <a:gd name="connsiteY88" fmla="*/ 977 h 10000"/>
                <a:gd name="connsiteX89" fmla="*/ 680 w 10000"/>
                <a:gd name="connsiteY89" fmla="*/ 1042 h 10000"/>
                <a:gd name="connsiteX90" fmla="*/ 559 w 10000"/>
                <a:gd name="connsiteY90" fmla="*/ 1173 h 10000"/>
                <a:gd name="connsiteX91" fmla="*/ 253 w 10000"/>
                <a:gd name="connsiteY91" fmla="*/ 1667 h 10000"/>
                <a:gd name="connsiteX92" fmla="*/ 238 w 10000"/>
                <a:gd name="connsiteY92" fmla="*/ 1688 h 10000"/>
                <a:gd name="connsiteX93" fmla="*/ 233 w 10000"/>
                <a:gd name="connsiteY93" fmla="*/ 1949 h 10000"/>
                <a:gd name="connsiteX94" fmla="*/ 233 w 10000"/>
                <a:gd name="connsiteY94" fmla="*/ 2047 h 10000"/>
                <a:gd name="connsiteX95" fmla="*/ 233 w 10000"/>
                <a:gd name="connsiteY95" fmla="*/ 2052 h 10000"/>
                <a:gd name="connsiteX96" fmla="*/ 15 w 10000"/>
                <a:gd name="connsiteY96" fmla="*/ 2334 h 10000"/>
                <a:gd name="connsiteX97" fmla="*/ 0 w 10000"/>
                <a:gd name="connsiteY97" fmla="*/ 2899 h 10000"/>
                <a:gd name="connsiteX98" fmla="*/ 287 w 10000"/>
                <a:gd name="connsiteY98" fmla="*/ 3122 h 10000"/>
                <a:gd name="connsiteX99" fmla="*/ 753 w 10000"/>
                <a:gd name="connsiteY99" fmla="*/ 3453 h 10000"/>
                <a:gd name="connsiteX100" fmla="*/ 807 w 10000"/>
                <a:gd name="connsiteY100" fmla="*/ 3469 h 10000"/>
                <a:gd name="connsiteX101" fmla="*/ 845 w 10000"/>
                <a:gd name="connsiteY101" fmla="*/ 3328 h 10000"/>
                <a:gd name="connsiteX102" fmla="*/ 855 w 10000"/>
                <a:gd name="connsiteY102" fmla="*/ 3295 h 10000"/>
                <a:gd name="connsiteX103" fmla="*/ 860 w 10000"/>
                <a:gd name="connsiteY103" fmla="*/ 3295 h 10000"/>
                <a:gd name="connsiteX104" fmla="*/ 918 w 10000"/>
                <a:gd name="connsiteY104" fmla="*/ 3312 h 10000"/>
                <a:gd name="connsiteX105" fmla="*/ 972 w 10000"/>
                <a:gd name="connsiteY105" fmla="*/ 3328 h 10000"/>
                <a:gd name="connsiteX106" fmla="*/ 977 w 10000"/>
                <a:gd name="connsiteY106" fmla="*/ 3328 h 10000"/>
                <a:gd name="connsiteX107" fmla="*/ 991 w 10000"/>
                <a:gd name="connsiteY107" fmla="*/ 3415 h 10000"/>
                <a:gd name="connsiteX108" fmla="*/ 1011 w 10000"/>
                <a:gd name="connsiteY108" fmla="*/ 3447 h 10000"/>
                <a:gd name="connsiteX109" fmla="*/ 1268 w 10000"/>
                <a:gd name="connsiteY109" fmla="*/ 3844 h 10000"/>
                <a:gd name="connsiteX110" fmla="*/ 1268 w 10000"/>
                <a:gd name="connsiteY110" fmla="*/ 3849 h 10000"/>
                <a:gd name="connsiteX111" fmla="*/ 1142 w 10000"/>
                <a:gd name="connsiteY111" fmla="*/ 4007 h 10000"/>
                <a:gd name="connsiteX112" fmla="*/ 1181 w 10000"/>
                <a:gd name="connsiteY112" fmla="*/ 4262 h 10000"/>
                <a:gd name="connsiteX113" fmla="*/ 1414 w 10000"/>
                <a:gd name="connsiteY113" fmla="*/ 4723 h 10000"/>
                <a:gd name="connsiteX114" fmla="*/ 1414 w 10000"/>
                <a:gd name="connsiteY114" fmla="*/ 4729 h 10000"/>
                <a:gd name="connsiteX115" fmla="*/ 1220 w 10000"/>
                <a:gd name="connsiteY115" fmla="*/ 4864 h 10000"/>
                <a:gd name="connsiteX116" fmla="*/ 1259 w 10000"/>
                <a:gd name="connsiteY116" fmla="*/ 4897 h 10000"/>
                <a:gd name="connsiteX117" fmla="*/ 1263 w 10000"/>
                <a:gd name="connsiteY117" fmla="*/ 4902 h 10000"/>
                <a:gd name="connsiteX118" fmla="*/ 1259 w 10000"/>
                <a:gd name="connsiteY118" fmla="*/ 4902 h 10000"/>
                <a:gd name="connsiteX119" fmla="*/ 1108 w 10000"/>
                <a:gd name="connsiteY119" fmla="*/ 5119 h 10000"/>
                <a:gd name="connsiteX120" fmla="*/ 1263 w 10000"/>
                <a:gd name="connsiteY120" fmla="*/ 5288 h 10000"/>
                <a:gd name="connsiteX121" fmla="*/ 1263 w 10000"/>
                <a:gd name="connsiteY121" fmla="*/ 5293 h 10000"/>
                <a:gd name="connsiteX122" fmla="*/ 1278 w 10000"/>
                <a:gd name="connsiteY122" fmla="*/ 5499 h 10000"/>
                <a:gd name="connsiteX123" fmla="*/ 1283 w 10000"/>
                <a:gd name="connsiteY123" fmla="*/ 5581 h 10000"/>
                <a:gd name="connsiteX124" fmla="*/ 1540 w 10000"/>
                <a:gd name="connsiteY124" fmla="*/ 5668 h 10000"/>
                <a:gd name="connsiteX125" fmla="*/ 1545 w 10000"/>
                <a:gd name="connsiteY125" fmla="*/ 5673 h 10000"/>
                <a:gd name="connsiteX126" fmla="*/ 1589 w 10000"/>
                <a:gd name="connsiteY126" fmla="*/ 6129 h 10000"/>
                <a:gd name="connsiteX127" fmla="*/ 1608 w 10000"/>
                <a:gd name="connsiteY127" fmla="*/ 6167 h 10000"/>
                <a:gd name="connsiteX128" fmla="*/ 1735 w 10000"/>
                <a:gd name="connsiteY128" fmla="*/ 6417 h 10000"/>
                <a:gd name="connsiteX129" fmla="*/ 1735 w 10000"/>
                <a:gd name="connsiteY129" fmla="*/ 6422 h 10000"/>
                <a:gd name="connsiteX130" fmla="*/ 1628 w 10000"/>
                <a:gd name="connsiteY130" fmla="*/ 6504 h 10000"/>
                <a:gd name="connsiteX131" fmla="*/ 1540 w 10000"/>
                <a:gd name="connsiteY131" fmla="*/ 6792 h 10000"/>
                <a:gd name="connsiteX132" fmla="*/ 1550 w 10000"/>
                <a:gd name="connsiteY132" fmla="*/ 6813 h 10000"/>
                <a:gd name="connsiteX133" fmla="*/ 1778 w 10000"/>
                <a:gd name="connsiteY133" fmla="*/ 7264 h 10000"/>
                <a:gd name="connsiteX134" fmla="*/ 1953 w 10000"/>
                <a:gd name="connsiteY134" fmla="*/ 7709 h 10000"/>
                <a:gd name="connsiteX135" fmla="*/ 2148 w 10000"/>
                <a:gd name="connsiteY135" fmla="*/ 8203 h 10000"/>
                <a:gd name="connsiteX136" fmla="*/ 2284 w 10000"/>
                <a:gd name="connsiteY136" fmla="*/ 8246 h 10000"/>
                <a:gd name="connsiteX137" fmla="*/ 2532 w 10000"/>
                <a:gd name="connsiteY137" fmla="*/ 8382 h 10000"/>
                <a:gd name="connsiteX138" fmla="*/ 2672 w 10000"/>
                <a:gd name="connsiteY138" fmla="*/ 8317 h 10000"/>
                <a:gd name="connsiteX139" fmla="*/ 2502 w 10000"/>
                <a:gd name="connsiteY139" fmla="*/ 8225 h 10000"/>
                <a:gd name="connsiteX140" fmla="*/ 2502 w 10000"/>
                <a:gd name="connsiteY140" fmla="*/ 8219 h 10000"/>
                <a:gd name="connsiteX141" fmla="*/ 2507 w 10000"/>
                <a:gd name="connsiteY141" fmla="*/ 8219 h 10000"/>
                <a:gd name="connsiteX142" fmla="*/ 2570 w 10000"/>
                <a:gd name="connsiteY142" fmla="*/ 8214 h 10000"/>
                <a:gd name="connsiteX143" fmla="*/ 2809 w 10000"/>
                <a:gd name="connsiteY143" fmla="*/ 8181 h 10000"/>
                <a:gd name="connsiteX144" fmla="*/ 2809 w 10000"/>
                <a:gd name="connsiteY144" fmla="*/ 8187 h 10000"/>
                <a:gd name="connsiteX145" fmla="*/ 2979 w 10000"/>
                <a:gd name="connsiteY145" fmla="*/ 8366 h 10000"/>
                <a:gd name="connsiteX146" fmla="*/ 3188 w 10000"/>
                <a:gd name="connsiteY146" fmla="*/ 8594 h 10000"/>
                <a:gd name="connsiteX147" fmla="*/ 3192 w 10000"/>
                <a:gd name="connsiteY147" fmla="*/ 8599 h 10000"/>
                <a:gd name="connsiteX148" fmla="*/ 3703 w 10000"/>
                <a:gd name="connsiteY148" fmla="*/ 8936 h 10000"/>
                <a:gd name="connsiteX149" fmla="*/ 3878 w 10000"/>
                <a:gd name="connsiteY149" fmla="*/ 8800 h 10000"/>
                <a:gd name="connsiteX150" fmla="*/ 3936 w 10000"/>
                <a:gd name="connsiteY150" fmla="*/ 8751 h 10000"/>
                <a:gd name="connsiteX151" fmla="*/ 4038 w 10000"/>
                <a:gd name="connsiteY151" fmla="*/ 8670 h 10000"/>
                <a:gd name="connsiteX152" fmla="*/ 4043 w 10000"/>
                <a:gd name="connsiteY152" fmla="*/ 8670 h 10000"/>
                <a:gd name="connsiteX153" fmla="*/ 4043 w 10000"/>
                <a:gd name="connsiteY153" fmla="*/ 8670 h 10000"/>
                <a:gd name="connsiteX154" fmla="*/ 4252 w 10000"/>
                <a:gd name="connsiteY154" fmla="*/ 9115 h 10000"/>
                <a:gd name="connsiteX155" fmla="*/ 4514 w 10000"/>
                <a:gd name="connsiteY155" fmla="*/ 9403 h 10000"/>
                <a:gd name="connsiteX156" fmla="*/ 4655 w 10000"/>
                <a:gd name="connsiteY156" fmla="*/ 9338 h 10000"/>
                <a:gd name="connsiteX157" fmla="*/ 4679 w 10000"/>
                <a:gd name="connsiteY157" fmla="*/ 9202 h 10000"/>
                <a:gd name="connsiteX158" fmla="*/ 4679 w 10000"/>
                <a:gd name="connsiteY158" fmla="*/ 9202 h 10000"/>
                <a:gd name="connsiteX159" fmla="*/ 4830 w 10000"/>
                <a:gd name="connsiteY159" fmla="*/ 8887 h 10000"/>
                <a:gd name="connsiteX160" fmla="*/ 4606 w 10000"/>
                <a:gd name="connsiteY160" fmla="*/ 8659 h 10000"/>
                <a:gd name="connsiteX161" fmla="*/ 4606 w 10000"/>
                <a:gd name="connsiteY161" fmla="*/ 8654 h 10000"/>
                <a:gd name="connsiteX162" fmla="*/ 4606 w 10000"/>
                <a:gd name="connsiteY162" fmla="*/ 8654 h 10000"/>
                <a:gd name="connsiteX163" fmla="*/ 4883 w 10000"/>
                <a:gd name="connsiteY163" fmla="*/ 8371 h 10000"/>
                <a:gd name="connsiteX164" fmla="*/ 4888 w 10000"/>
                <a:gd name="connsiteY164" fmla="*/ 8371 h 10000"/>
                <a:gd name="connsiteX165" fmla="*/ 5394 w 10000"/>
                <a:gd name="connsiteY165" fmla="*/ 8388 h 10000"/>
                <a:gd name="connsiteX166" fmla="*/ 5398 w 10000"/>
                <a:gd name="connsiteY166" fmla="*/ 8388 h 10000"/>
                <a:gd name="connsiteX167" fmla="*/ 5491 w 10000"/>
                <a:gd name="connsiteY167" fmla="*/ 8817 h 10000"/>
                <a:gd name="connsiteX168" fmla="*/ 5651 w 10000"/>
                <a:gd name="connsiteY168" fmla="*/ 8974 h 10000"/>
                <a:gd name="connsiteX169" fmla="*/ 5855 w 10000"/>
                <a:gd name="connsiteY169" fmla="*/ 9169 h 10000"/>
                <a:gd name="connsiteX170" fmla="*/ 5860 w 10000"/>
                <a:gd name="connsiteY170" fmla="*/ 9180 h 10000"/>
                <a:gd name="connsiteX171" fmla="*/ 5870 w 10000"/>
                <a:gd name="connsiteY171" fmla="*/ 9245 h 10000"/>
                <a:gd name="connsiteX172" fmla="*/ 5923 w 10000"/>
                <a:gd name="connsiteY172" fmla="*/ 9560 h 10000"/>
                <a:gd name="connsiteX173" fmla="*/ 5928 w 10000"/>
                <a:gd name="connsiteY173" fmla="*/ 9745 h 10000"/>
                <a:gd name="connsiteX174" fmla="*/ 6171 w 10000"/>
                <a:gd name="connsiteY174" fmla="*/ 9815 h 10000"/>
                <a:gd name="connsiteX175" fmla="*/ 6171 w 10000"/>
                <a:gd name="connsiteY175" fmla="*/ 9821 h 10000"/>
                <a:gd name="connsiteX176" fmla="*/ 6254 w 10000"/>
                <a:gd name="connsiteY176" fmla="*/ 9989 h 10000"/>
                <a:gd name="connsiteX177" fmla="*/ 6331 w 10000"/>
                <a:gd name="connsiteY177" fmla="*/ 9908 h 10000"/>
                <a:gd name="connsiteX178" fmla="*/ 6336 w 10000"/>
                <a:gd name="connsiteY178" fmla="*/ 9908 h 10000"/>
                <a:gd name="connsiteX179" fmla="*/ 6336 w 10000"/>
                <a:gd name="connsiteY179" fmla="*/ 9908 h 10000"/>
                <a:gd name="connsiteX180" fmla="*/ 6414 w 10000"/>
                <a:gd name="connsiteY180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965 w 10000"/>
                <a:gd name="connsiteY27" fmla="*/ 5434 h 10000"/>
                <a:gd name="connsiteX28" fmla="*/ 8960 w 10000"/>
                <a:gd name="connsiteY28" fmla="*/ 5434 h 10000"/>
                <a:gd name="connsiteX29" fmla="*/ 8824 w 10000"/>
                <a:gd name="connsiteY29" fmla="*/ 5510 h 10000"/>
                <a:gd name="connsiteX30" fmla="*/ 8805 w 10000"/>
                <a:gd name="connsiteY30" fmla="*/ 5521 h 10000"/>
                <a:gd name="connsiteX31" fmla="*/ 8805 w 10000"/>
                <a:gd name="connsiteY31" fmla="*/ 5521 h 10000"/>
                <a:gd name="connsiteX32" fmla="*/ 8766 w 10000"/>
                <a:gd name="connsiteY32" fmla="*/ 5505 h 10000"/>
                <a:gd name="connsiteX33" fmla="*/ 8523 w 10000"/>
                <a:gd name="connsiteY33" fmla="*/ 5516 h 10000"/>
                <a:gd name="connsiteX34" fmla="*/ 8037 w 10000"/>
                <a:gd name="connsiteY34" fmla="*/ 5624 h 10000"/>
                <a:gd name="connsiteX35" fmla="*/ 8056 w 10000"/>
                <a:gd name="connsiteY35" fmla="*/ 5776 h 10000"/>
                <a:gd name="connsiteX36" fmla="*/ 8042 w 10000"/>
                <a:gd name="connsiteY36" fmla="*/ 5776 h 10000"/>
                <a:gd name="connsiteX37" fmla="*/ 7847 w 10000"/>
                <a:gd name="connsiteY37" fmla="*/ 5776 h 10000"/>
                <a:gd name="connsiteX38" fmla="*/ 7687 w 10000"/>
                <a:gd name="connsiteY38" fmla="*/ 5771 h 10000"/>
                <a:gd name="connsiteX39" fmla="*/ 7687 w 10000"/>
                <a:gd name="connsiteY39" fmla="*/ 5771 h 10000"/>
                <a:gd name="connsiteX40" fmla="*/ 7585 w 10000"/>
                <a:gd name="connsiteY40" fmla="*/ 5646 h 10000"/>
                <a:gd name="connsiteX41" fmla="*/ 7580 w 10000"/>
                <a:gd name="connsiteY41" fmla="*/ 5641 h 10000"/>
                <a:gd name="connsiteX42" fmla="*/ 7575 w 10000"/>
                <a:gd name="connsiteY42" fmla="*/ 5624 h 10000"/>
                <a:gd name="connsiteX43" fmla="*/ 7391 w 10000"/>
                <a:gd name="connsiteY43" fmla="*/ 5201 h 10000"/>
                <a:gd name="connsiteX44" fmla="*/ 7143 w 10000"/>
                <a:gd name="connsiteY44" fmla="*/ 5212 h 10000"/>
                <a:gd name="connsiteX45" fmla="*/ 7143 w 10000"/>
                <a:gd name="connsiteY45" fmla="*/ 5201 h 10000"/>
                <a:gd name="connsiteX46" fmla="*/ 7298 w 10000"/>
                <a:gd name="connsiteY46" fmla="*/ 4843 h 10000"/>
                <a:gd name="connsiteX47" fmla="*/ 7177 w 10000"/>
                <a:gd name="connsiteY47" fmla="*/ 4685 h 10000"/>
                <a:gd name="connsiteX48" fmla="*/ 7172 w 10000"/>
                <a:gd name="connsiteY48" fmla="*/ 4680 h 10000"/>
                <a:gd name="connsiteX49" fmla="*/ 7104 w 10000"/>
                <a:gd name="connsiteY49" fmla="*/ 4267 h 10000"/>
                <a:gd name="connsiteX50" fmla="*/ 7036 w 10000"/>
                <a:gd name="connsiteY50" fmla="*/ 3817 h 10000"/>
                <a:gd name="connsiteX51" fmla="*/ 6822 w 10000"/>
                <a:gd name="connsiteY51" fmla="*/ 3740 h 10000"/>
                <a:gd name="connsiteX52" fmla="*/ 6817 w 10000"/>
                <a:gd name="connsiteY52" fmla="*/ 3735 h 10000"/>
                <a:gd name="connsiteX53" fmla="*/ 6880 w 10000"/>
                <a:gd name="connsiteY53" fmla="*/ 3491 h 10000"/>
                <a:gd name="connsiteX54" fmla="*/ 6900 w 10000"/>
                <a:gd name="connsiteY54" fmla="*/ 3404 h 10000"/>
                <a:gd name="connsiteX55" fmla="*/ 6968 w 10000"/>
                <a:gd name="connsiteY55" fmla="*/ 3143 h 10000"/>
                <a:gd name="connsiteX56" fmla="*/ 6443 w 10000"/>
                <a:gd name="connsiteY56" fmla="*/ 2785 h 10000"/>
                <a:gd name="connsiteX57" fmla="*/ 6438 w 10000"/>
                <a:gd name="connsiteY57" fmla="*/ 2774 h 10000"/>
                <a:gd name="connsiteX58" fmla="*/ 6458 w 10000"/>
                <a:gd name="connsiteY58" fmla="*/ 2421 h 10000"/>
                <a:gd name="connsiteX59" fmla="*/ 6467 w 10000"/>
                <a:gd name="connsiteY59" fmla="*/ 2188 h 10000"/>
                <a:gd name="connsiteX60" fmla="*/ 6467 w 10000"/>
                <a:gd name="connsiteY60" fmla="*/ 2085 h 10000"/>
                <a:gd name="connsiteX61" fmla="*/ 6390 w 10000"/>
                <a:gd name="connsiteY61" fmla="*/ 2009 h 10000"/>
                <a:gd name="connsiteX62" fmla="*/ 6016 w 10000"/>
                <a:gd name="connsiteY62" fmla="*/ 1661 h 10000"/>
                <a:gd name="connsiteX63" fmla="*/ 5933 w 10000"/>
                <a:gd name="connsiteY63" fmla="*/ 1678 h 10000"/>
                <a:gd name="connsiteX64" fmla="*/ 5928 w 10000"/>
                <a:gd name="connsiteY64" fmla="*/ 1678 h 10000"/>
                <a:gd name="connsiteX65" fmla="*/ 5928 w 10000"/>
                <a:gd name="connsiteY65" fmla="*/ 1672 h 10000"/>
                <a:gd name="connsiteX66" fmla="*/ 5957 w 10000"/>
                <a:gd name="connsiteY66" fmla="*/ 1531 h 10000"/>
                <a:gd name="connsiteX67" fmla="*/ 5933 w 10000"/>
                <a:gd name="connsiteY67" fmla="*/ 1243 h 10000"/>
                <a:gd name="connsiteX68" fmla="*/ 5918 w 10000"/>
                <a:gd name="connsiteY68" fmla="*/ 1004 h 10000"/>
                <a:gd name="connsiteX69" fmla="*/ 5889 w 10000"/>
                <a:gd name="connsiteY69" fmla="*/ 869 h 10000"/>
                <a:gd name="connsiteX70" fmla="*/ 5224 w 10000"/>
                <a:gd name="connsiteY70" fmla="*/ 217 h 10000"/>
                <a:gd name="connsiteX71" fmla="*/ 4504 w 10000"/>
                <a:gd name="connsiteY71" fmla="*/ 233 h 10000"/>
                <a:gd name="connsiteX72" fmla="*/ 3552 w 10000"/>
                <a:gd name="connsiteY72" fmla="*/ 5 h 10000"/>
                <a:gd name="connsiteX73" fmla="*/ 3601 w 10000"/>
                <a:gd name="connsiteY73" fmla="*/ 98 h 10000"/>
                <a:gd name="connsiteX74" fmla="*/ 3601 w 10000"/>
                <a:gd name="connsiteY74" fmla="*/ 98 h 10000"/>
                <a:gd name="connsiteX75" fmla="*/ 3596 w 10000"/>
                <a:gd name="connsiteY75" fmla="*/ 98 h 10000"/>
                <a:gd name="connsiteX76" fmla="*/ 3353 w 10000"/>
                <a:gd name="connsiteY76" fmla="*/ 0 h 10000"/>
                <a:gd name="connsiteX77" fmla="*/ 3251 w 10000"/>
                <a:gd name="connsiteY77" fmla="*/ 49 h 10000"/>
                <a:gd name="connsiteX78" fmla="*/ 2556 w 10000"/>
                <a:gd name="connsiteY78" fmla="*/ 369 h 10000"/>
                <a:gd name="connsiteX79" fmla="*/ 2546 w 10000"/>
                <a:gd name="connsiteY79" fmla="*/ 375 h 10000"/>
                <a:gd name="connsiteX80" fmla="*/ 2420 w 10000"/>
                <a:gd name="connsiteY80" fmla="*/ 445 h 10000"/>
                <a:gd name="connsiteX81" fmla="*/ 2415 w 10000"/>
                <a:gd name="connsiteY81" fmla="*/ 445 h 10000"/>
                <a:gd name="connsiteX82" fmla="*/ 1924 w 10000"/>
                <a:gd name="connsiteY82" fmla="*/ 217 h 10000"/>
                <a:gd name="connsiteX83" fmla="*/ 1429 w 10000"/>
                <a:gd name="connsiteY83" fmla="*/ 347 h 10000"/>
                <a:gd name="connsiteX84" fmla="*/ 1220 w 10000"/>
                <a:gd name="connsiteY84" fmla="*/ 869 h 10000"/>
                <a:gd name="connsiteX85" fmla="*/ 1220 w 10000"/>
                <a:gd name="connsiteY85" fmla="*/ 869 h 10000"/>
                <a:gd name="connsiteX86" fmla="*/ 1020 w 10000"/>
                <a:gd name="connsiteY86" fmla="*/ 977 h 10000"/>
                <a:gd name="connsiteX87" fmla="*/ 1020 w 10000"/>
                <a:gd name="connsiteY87" fmla="*/ 977 h 10000"/>
                <a:gd name="connsiteX88" fmla="*/ 680 w 10000"/>
                <a:gd name="connsiteY88" fmla="*/ 1042 h 10000"/>
                <a:gd name="connsiteX89" fmla="*/ 559 w 10000"/>
                <a:gd name="connsiteY89" fmla="*/ 1173 h 10000"/>
                <a:gd name="connsiteX90" fmla="*/ 253 w 10000"/>
                <a:gd name="connsiteY90" fmla="*/ 1667 h 10000"/>
                <a:gd name="connsiteX91" fmla="*/ 238 w 10000"/>
                <a:gd name="connsiteY91" fmla="*/ 1688 h 10000"/>
                <a:gd name="connsiteX92" fmla="*/ 233 w 10000"/>
                <a:gd name="connsiteY92" fmla="*/ 1949 h 10000"/>
                <a:gd name="connsiteX93" fmla="*/ 233 w 10000"/>
                <a:gd name="connsiteY93" fmla="*/ 2047 h 10000"/>
                <a:gd name="connsiteX94" fmla="*/ 233 w 10000"/>
                <a:gd name="connsiteY94" fmla="*/ 2052 h 10000"/>
                <a:gd name="connsiteX95" fmla="*/ 15 w 10000"/>
                <a:gd name="connsiteY95" fmla="*/ 2334 h 10000"/>
                <a:gd name="connsiteX96" fmla="*/ 0 w 10000"/>
                <a:gd name="connsiteY96" fmla="*/ 2899 h 10000"/>
                <a:gd name="connsiteX97" fmla="*/ 287 w 10000"/>
                <a:gd name="connsiteY97" fmla="*/ 3122 h 10000"/>
                <a:gd name="connsiteX98" fmla="*/ 753 w 10000"/>
                <a:gd name="connsiteY98" fmla="*/ 3453 h 10000"/>
                <a:gd name="connsiteX99" fmla="*/ 807 w 10000"/>
                <a:gd name="connsiteY99" fmla="*/ 3469 h 10000"/>
                <a:gd name="connsiteX100" fmla="*/ 845 w 10000"/>
                <a:gd name="connsiteY100" fmla="*/ 3328 h 10000"/>
                <a:gd name="connsiteX101" fmla="*/ 855 w 10000"/>
                <a:gd name="connsiteY101" fmla="*/ 3295 h 10000"/>
                <a:gd name="connsiteX102" fmla="*/ 860 w 10000"/>
                <a:gd name="connsiteY102" fmla="*/ 3295 h 10000"/>
                <a:gd name="connsiteX103" fmla="*/ 918 w 10000"/>
                <a:gd name="connsiteY103" fmla="*/ 3312 h 10000"/>
                <a:gd name="connsiteX104" fmla="*/ 972 w 10000"/>
                <a:gd name="connsiteY104" fmla="*/ 3328 h 10000"/>
                <a:gd name="connsiteX105" fmla="*/ 977 w 10000"/>
                <a:gd name="connsiteY105" fmla="*/ 3328 h 10000"/>
                <a:gd name="connsiteX106" fmla="*/ 991 w 10000"/>
                <a:gd name="connsiteY106" fmla="*/ 3415 h 10000"/>
                <a:gd name="connsiteX107" fmla="*/ 1011 w 10000"/>
                <a:gd name="connsiteY107" fmla="*/ 3447 h 10000"/>
                <a:gd name="connsiteX108" fmla="*/ 1268 w 10000"/>
                <a:gd name="connsiteY108" fmla="*/ 3844 h 10000"/>
                <a:gd name="connsiteX109" fmla="*/ 1268 w 10000"/>
                <a:gd name="connsiteY109" fmla="*/ 3849 h 10000"/>
                <a:gd name="connsiteX110" fmla="*/ 1142 w 10000"/>
                <a:gd name="connsiteY110" fmla="*/ 4007 h 10000"/>
                <a:gd name="connsiteX111" fmla="*/ 1181 w 10000"/>
                <a:gd name="connsiteY111" fmla="*/ 4262 h 10000"/>
                <a:gd name="connsiteX112" fmla="*/ 1414 w 10000"/>
                <a:gd name="connsiteY112" fmla="*/ 4723 h 10000"/>
                <a:gd name="connsiteX113" fmla="*/ 1414 w 10000"/>
                <a:gd name="connsiteY113" fmla="*/ 4729 h 10000"/>
                <a:gd name="connsiteX114" fmla="*/ 1220 w 10000"/>
                <a:gd name="connsiteY114" fmla="*/ 4864 h 10000"/>
                <a:gd name="connsiteX115" fmla="*/ 1259 w 10000"/>
                <a:gd name="connsiteY115" fmla="*/ 4897 h 10000"/>
                <a:gd name="connsiteX116" fmla="*/ 1263 w 10000"/>
                <a:gd name="connsiteY116" fmla="*/ 4902 h 10000"/>
                <a:gd name="connsiteX117" fmla="*/ 1259 w 10000"/>
                <a:gd name="connsiteY117" fmla="*/ 4902 h 10000"/>
                <a:gd name="connsiteX118" fmla="*/ 1108 w 10000"/>
                <a:gd name="connsiteY118" fmla="*/ 5119 h 10000"/>
                <a:gd name="connsiteX119" fmla="*/ 1263 w 10000"/>
                <a:gd name="connsiteY119" fmla="*/ 5288 h 10000"/>
                <a:gd name="connsiteX120" fmla="*/ 1263 w 10000"/>
                <a:gd name="connsiteY120" fmla="*/ 5293 h 10000"/>
                <a:gd name="connsiteX121" fmla="*/ 1278 w 10000"/>
                <a:gd name="connsiteY121" fmla="*/ 5499 h 10000"/>
                <a:gd name="connsiteX122" fmla="*/ 1283 w 10000"/>
                <a:gd name="connsiteY122" fmla="*/ 5581 h 10000"/>
                <a:gd name="connsiteX123" fmla="*/ 1540 w 10000"/>
                <a:gd name="connsiteY123" fmla="*/ 5668 h 10000"/>
                <a:gd name="connsiteX124" fmla="*/ 1545 w 10000"/>
                <a:gd name="connsiteY124" fmla="*/ 5673 h 10000"/>
                <a:gd name="connsiteX125" fmla="*/ 1589 w 10000"/>
                <a:gd name="connsiteY125" fmla="*/ 6129 h 10000"/>
                <a:gd name="connsiteX126" fmla="*/ 1608 w 10000"/>
                <a:gd name="connsiteY126" fmla="*/ 6167 h 10000"/>
                <a:gd name="connsiteX127" fmla="*/ 1735 w 10000"/>
                <a:gd name="connsiteY127" fmla="*/ 6417 h 10000"/>
                <a:gd name="connsiteX128" fmla="*/ 1735 w 10000"/>
                <a:gd name="connsiteY128" fmla="*/ 6422 h 10000"/>
                <a:gd name="connsiteX129" fmla="*/ 1628 w 10000"/>
                <a:gd name="connsiteY129" fmla="*/ 6504 h 10000"/>
                <a:gd name="connsiteX130" fmla="*/ 1540 w 10000"/>
                <a:gd name="connsiteY130" fmla="*/ 6792 h 10000"/>
                <a:gd name="connsiteX131" fmla="*/ 1550 w 10000"/>
                <a:gd name="connsiteY131" fmla="*/ 6813 h 10000"/>
                <a:gd name="connsiteX132" fmla="*/ 1778 w 10000"/>
                <a:gd name="connsiteY132" fmla="*/ 7264 h 10000"/>
                <a:gd name="connsiteX133" fmla="*/ 1953 w 10000"/>
                <a:gd name="connsiteY133" fmla="*/ 7709 h 10000"/>
                <a:gd name="connsiteX134" fmla="*/ 2148 w 10000"/>
                <a:gd name="connsiteY134" fmla="*/ 8203 h 10000"/>
                <a:gd name="connsiteX135" fmla="*/ 2284 w 10000"/>
                <a:gd name="connsiteY135" fmla="*/ 8246 h 10000"/>
                <a:gd name="connsiteX136" fmla="*/ 2532 w 10000"/>
                <a:gd name="connsiteY136" fmla="*/ 8382 h 10000"/>
                <a:gd name="connsiteX137" fmla="*/ 2672 w 10000"/>
                <a:gd name="connsiteY137" fmla="*/ 8317 h 10000"/>
                <a:gd name="connsiteX138" fmla="*/ 2502 w 10000"/>
                <a:gd name="connsiteY138" fmla="*/ 8225 h 10000"/>
                <a:gd name="connsiteX139" fmla="*/ 2502 w 10000"/>
                <a:gd name="connsiteY139" fmla="*/ 8219 h 10000"/>
                <a:gd name="connsiteX140" fmla="*/ 2507 w 10000"/>
                <a:gd name="connsiteY140" fmla="*/ 8219 h 10000"/>
                <a:gd name="connsiteX141" fmla="*/ 2570 w 10000"/>
                <a:gd name="connsiteY141" fmla="*/ 8214 h 10000"/>
                <a:gd name="connsiteX142" fmla="*/ 2809 w 10000"/>
                <a:gd name="connsiteY142" fmla="*/ 8181 h 10000"/>
                <a:gd name="connsiteX143" fmla="*/ 2809 w 10000"/>
                <a:gd name="connsiteY143" fmla="*/ 8187 h 10000"/>
                <a:gd name="connsiteX144" fmla="*/ 2979 w 10000"/>
                <a:gd name="connsiteY144" fmla="*/ 8366 h 10000"/>
                <a:gd name="connsiteX145" fmla="*/ 3188 w 10000"/>
                <a:gd name="connsiteY145" fmla="*/ 8594 h 10000"/>
                <a:gd name="connsiteX146" fmla="*/ 3192 w 10000"/>
                <a:gd name="connsiteY146" fmla="*/ 8599 h 10000"/>
                <a:gd name="connsiteX147" fmla="*/ 3703 w 10000"/>
                <a:gd name="connsiteY147" fmla="*/ 8936 h 10000"/>
                <a:gd name="connsiteX148" fmla="*/ 3878 w 10000"/>
                <a:gd name="connsiteY148" fmla="*/ 8800 h 10000"/>
                <a:gd name="connsiteX149" fmla="*/ 3936 w 10000"/>
                <a:gd name="connsiteY149" fmla="*/ 8751 h 10000"/>
                <a:gd name="connsiteX150" fmla="*/ 4038 w 10000"/>
                <a:gd name="connsiteY150" fmla="*/ 8670 h 10000"/>
                <a:gd name="connsiteX151" fmla="*/ 4043 w 10000"/>
                <a:gd name="connsiteY151" fmla="*/ 8670 h 10000"/>
                <a:gd name="connsiteX152" fmla="*/ 4043 w 10000"/>
                <a:gd name="connsiteY152" fmla="*/ 8670 h 10000"/>
                <a:gd name="connsiteX153" fmla="*/ 4252 w 10000"/>
                <a:gd name="connsiteY153" fmla="*/ 9115 h 10000"/>
                <a:gd name="connsiteX154" fmla="*/ 4514 w 10000"/>
                <a:gd name="connsiteY154" fmla="*/ 9403 h 10000"/>
                <a:gd name="connsiteX155" fmla="*/ 4655 w 10000"/>
                <a:gd name="connsiteY155" fmla="*/ 9338 h 10000"/>
                <a:gd name="connsiteX156" fmla="*/ 4679 w 10000"/>
                <a:gd name="connsiteY156" fmla="*/ 9202 h 10000"/>
                <a:gd name="connsiteX157" fmla="*/ 4679 w 10000"/>
                <a:gd name="connsiteY157" fmla="*/ 9202 h 10000"/>
                <a:gd name="connsiteX158" fmla="*/ 4830 w 10000"/>
                <a:gd name="connsiteY158" fmla="*/ 8887 h 10000"/>
                <a:gd name="connsiteX159" fmla="*/ 4606 w 10000"/>
                <a:gd name="connsiteY159" fmla="*/ 8659 h 10000"/>
                <a:gd name="connsiteX160" fmla="*/ 4606 w 10000"/>
                <a:gd name="connsiteY160" fmla="*/ 8654 h 10000"/>
                <a:gd name="connsiteX161" fmla="*/ 4606 w 10000"/>
                <a:gd name="connsiteY161" fmla="*/ 8654 h 10000"/>
                <a:gd name="connsiteX162" fmla="*/ 4883 w 10000"/>
                <a:gd name="connsiteY162" fmla="*/ 8371 h 10000"/>
                <a:gd name="connsiteX163" fmla="*/ 4888 w 10000"/>
                <a:gd name="connsiteY163" fmla="*/ 8371 h 10000"/>
                <a:gd name="connsiteX164" fmla="*/ 5394 w 10000"/>
                <a:gd name="connsiteY164" fmla="*/ 8388 h 10000"/>
                <a:gd name="connsiteX165" fmla="*/ 5398 w 10000"/>
                <a:gd name="connsiteY165" fmla="*/ 8388 h 10000"/>
                <a:gd name="connsiteX166" fmla="*/ 5491 w 10000"/>
                <a:gd name="connsiteY166" fmla="*/ 8817 h 10000"/>
                <a:gd name="connsiteX167" fmla="*/ 5651 w 10000"/>
                <a:gd name="connsiteY167" fmla="*/ 8974 h 10000"/>
                <a:gd name="connsiteX168" fmla="*/ 5855 w 10000"/>
                <a:gd name="connsiteY168" fmla="*/ 9169 h 10000"/>
                <a:gd name="connsiteX169" fmla="*/ 5860 w 10000"/>
                <a:gd name="connsiteY169" fmla="*/ 9180 h 10000"/>
                <a:gd name="connsiteX170" fmla="*/ 5870 w 10000"/>
                <a:gd name="connsiteY170" fmla="*/ 9245 h 10000"/>
                <a:gd name="connsiteX171" fmla="*/ 5923 w 10000"/>
                <a:gd name="connsiteY171" fmla="*/ 9560 h 10000"/>
                <a:gd name="connsiteX172" fmla="*/ 5928 w 10000"/>
                <a:gd name="connsiteY172" fmla="*/ 9745 h 10000"/>
                <a:gd name="connsiteX173" fmla="*/ 6171 w 10000"/>
                <a:gd name="connsiteY173" fmla="*/ 9815 h 10000"/>
                <a:gd name="connsiteX174" fmla="*/ 6171 w 10000"/>
                <a:gd name="connsiteY174" fmla="*/ 9821 h 10000"/>
                <a:gd name="connsiteX175" fmla="*/ 6254 w 10000"/>
                <a:gd name="connsiteY175" fmla="*/ 9989 h 10000"/>
                <a:gd name="connsiteX176" fmla="*/ 6331 w 10000"/>
                <a:gd name="connsiteY176" fmla="*/ 9908 h 10000"/>
                <a:gd name="connsiteX177" fmla="*/ 6336 w 10000"/>
                <a:gd name="connsiteY177" fmla="*/ 9908 h 10000"/>
                <a:gd name="connsiteX178" fmla="*/ 6336 w 10000"/>
                <a:gd name="connsiteY178" fmla="*/ 9908 h 10000"/>
                <a:gd name="connsiteX179" fmla="*/ 6414 w 10000"/>
                <a:gd name="connsiteY179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965 w 10000"/>
                <a:gd name="connsiteY27" fmla="*/ 5434 h 10000"/>
                <a:gd name="connsiteX28" fmla="*/ 8960 w 10000"/>
                <a:gd name="connsiteY28" fmla="*/ 5434 h 10000"/>
                <a:gd name="connsiteX29" fmla="*/ 8824 w 10000"/>
                <a:gd name="connsiteY29" fmla="*/ 5510 h 10000"/>
                <a:gd name="connsiteX30" fmla="*/ 8805 w 10000"/>
                <a:gd name="connsiteY30" fmla="*/ 5521 h 10000"/>
                <a:gd name="connsiteX31" fmla="*/ 8805 w 10000"/>
                <a:gd name="connsiteY31" fmla="*/ 5521 h 10000"/>
                <a:gd name="connsiteX32" fmla="*/ 8766 w 10000"/>
                <a:gd name="connsiteY32" fmla="*/ 5505 h 10000"/>
                <a:gd name="connsiteX33" fmla="*/ 8037 w 10000"/>
                <a:gd name="connsiteY33" fmla="*/ 5624 h 10000"/>
                <a:gd name="connsiteX34" fmla="*/ 8056 w 10000"/>
                <a:gd name="connsiteY34" fmla="*/ 5776 h 10000"/>
                <a:gd name="connsiteX35" fmla="*/ 8042 w 10000"/>
                <a:gd name="connsiteY35" fmla="*/ 5776 h 10000"/>
                <a:gd name="connsiteX36" fmla="*/ 7847 w 10000"/>
                <a:gd name="connsiteY36" fmla="*/ 5776 h 10000"/>
                <a:gd name="connsiteX37" fmla="*/ 7687 w 10000"/>
                <a:gd name="connsiteY37" fmla="*/ 5771 h 10000"/>
                <a:gd name="connsiteX38" fmla="*/ 7687 w 10000"/>
                <a:gd name="connsiteY38" fmla="*/ 5771 h 10000"/>
                <a:gd name="connsiteX39" fmla="*/ 7585 w 10000"/>
                <a:gd name="connsiteY39" fmla="*/ 5646 h 10000"/>
                <a:gd name="connsiteX40" fmla="*/ 7580 w 10000"/>
                <a:gd name="connsiteY40" fmla="*/ 5641 h 10000"/>
                <a:gd name="connsiteX41" fmla="*/ 7575 w 10000"/>
                <a:gd name="connsiteY41" fmla="*/ 5624 h 10000"/>
                <a:gd name="connsiteX42" fmla="*/ 7391 w 10000"/>
                <a:gd name="connsiteY42" fmla="*/ 5201 h 10000"/>
                <a:gd name="connsiteX43" fmla="*/ 7143 w 10000"/>
                <a:gd name="connsiteY43" fmla="*/ 5212 h 10000"/>
                <a:gd name="connsiteX44" fmla="*/ 7143 w 10000"/>
                <a:gd name="connsiteY44" fmla="*/ 5201 h 10000"/>
                <a:gd name="connsiteX45" fmla="*/ 7298 w 10000"/>
                <a:gd name="connsiteY45" fmla="*/ 4843 h 10000"/>
                <a:gd name="connsiteX46" fmla="*/ 7177 w 10000"/>
                <a:gd name="connsiteY46" fmla="*/ 4685 h 10000"/>
                <a:gd name="connsiteX47" fmla="*/ 7172 w 10000"/>
                <a:gd name="connsiteY47" fmla="*/ 4680 h 10000"/>
                <a:gd name="connsiteX48" fmla="*/ 7104 w 10000"/>
                <a:gd name="connsiteY48" fmla="*/ 4267 h 10000"/>
                <a:gd name="connsiteX49" fmla="*/ 7036 w 10000"/>
                <a:gd name="connsiteY49" fmla="*/ 3817 h 10000"/>
                <a:gd name="connsiteX50" fmla="*/ 6822 w 10000"/>
                <a:gd name="connsiteY50" fmla="*/ 3740 h 10000"/>
                <a:gd name="connsiteX51" fmla="*/ 6817 w 10000"/>
                <a:gd name="connsiteY51" fmla="*/ 3735 h 10000"/>
                <a:gd name="connsiteX52" fmla="*/ 6880 w 10000"/>
                <a:gd name="connsiteY52" fmla="*/ 3491 h 10000"/>
                <a:gd name="connsiteX53" fmla="*/ 6900 w 10000"/>
                <a:gd name="connsiteY53" fmla="*/ 3404 h 10000"/>
                <a:gd name="connsiteX54" fmla="*/ 6968 w 10000"/>
                <a:gd name="connsiteY54" fmla="*/ 3143 h 10000"/>
                <a:gd name="connsiteX55" fmla="*/ 6443 w 10000"/>
                <a:gd name="connsiteY55" fmla="*/ 2785 h 10000"/>
                <a:gd name="connsiteX56" fmla="*/ 6438 w 10000"/>
                <a:gd name="connsiteY56" fmla="*/ 2774 h 10000"/>
                <a:gd name="connsiteX57" fmla="*/ 6458 w 10000"/>
                <a:gd name="connsiteY57" fmla="*/ 2421 h 10000"/>
                <a:gd name="connsiteX58" fmla="*/ 6467 w 10000"/>
                <a:gd name="connsiteY58" fmla="*/ 2188 h 10000"/>
                <a:gd name="connsiteX59" fmla="*/ 6467 w 10000"/>
                <a:gd name="connsiteY59" fmla="*/ 2085 h 10000"/>
                <a:gd name="connsiteX60" fmla="*/ 6390 w 10000"/>
                <a:gd name="connsiteY60" fmla="*/ 2009 h 10000"/>
                <a:gd name="connsiteX61" fmla="*/ 6016 w 10000"/>
                <a:gd name="connsiteY61" fmla="*/ 1661 h 10000"/>
                <a:gd name="connsiteX62" fmla="*/ 5933 w 10000"/>
                <a:gd name="connsiteY62" fmla="*/ 1678 h 10000"/>
                <a:gd name="connsiteX63" fmla="*/ 5928 w 10000"/>
                <a:gd name="connsiteY63" fmla="*/ 1678 h 10000"/>
                <a:gd name="connsiteX64" fmla="*/ 5928 w 10000"/>
                <a:gd name="connsiteY64" fmla="*/ 1672 h 10000"/>
                <a:gd name="connsiteX65" fmla="*/ 5957 w 10000"/>
                <a:gd name="connsiteY65" fmla="*/ 1531 h 10000"/>
                <a:gd name="connsiteX66" fmla="*/ 5933 w 10000"/>
                <a:gd name="connsiteY66" fmla="*/ 1243 h 10000"/>
                <a:gd name="connsiteX67" fmla="*/ 5918 w 10000"/>
                <a:gd name="connsiteY67" fmla="*/ 1004 h 10000"/>
                <a:gd name="connsiteX68" fmla="*/ 5889 w 10000"/>
                <a:gd name="connsiteY68" fmla="*/ 869 h 10000"/>
                <a:gd name="connsiteX69" fmla="*/ 5224 w 10000"/>
                <a:gd name="connsiteY69" fmla="*/ 217 h 10000"/>
                <a:gd name="connsiteX70" fmla="*/ 4504 w 10000"/>
                <a:gd name="connsiteY70" fmla="*/ 233 h 10000"/>
                <a:gd name="connsiteX71" fmla="*/ 3552 w 10000"/>
                <a:gd name="connsiteY71" fmla="*/ 5 h 10000"/>
                <a:gd name="connsiteX72" fmla="*/ 3601 w 10000"/>
                <a:gd name="connsiteY72" fmla="*/ 98 h 10000"/>
                <a:gd name="connsiteX73" fmla="*/ 3601 w 10000"/>
                <a:gd name="connsiteY73" fmla="*/ 98 h 10000"/>
                <a:gd name="connsiteX74" fmla="*/ 3596 w 10000"/>
                <a:gd name="connsiteY74" fmla="*/ 98 h 10000"/>
                <a:gd name="connsiteX75" fmla="*/ 3353 w 10000"/>
                <a:gd name="connsiteY75" fmla="*/ 0 h 10000"/>
                <a:gd name="connsiteX76" fmla="*/ 3251 w 10000"/>
                <a:gd name="connsiteY76" fmla="*/ 49 h 10000"/>
                <a:gd name="connsiteX77" fmla="*/ 2556 w 10000"/>
                <a:gd name="connsiteY77" fmla="*/ 369 h 10000"/>
                <a:gd name="connsiteX78" fmla="*/ 2546 w 10000"/>
                <a:gd name="connsiteY78" fmla="*/ 375 h 10000"/>
                <a:gd name="connsiteX79" fmla="*/ 2420 w 10000"/>
                <a:gd name="connsiteY79" fmla="*/ 445 h 10000"/>
                <a:gd name="connsiteX80" fmla="*/ 2415 w 10000"/>
                <a:gd name="connsiteY80" fmla="*/ 445 h 10000"/>
                <a:gd name="connsiteX81" fmla="*/ 1924 w 10000"/>
                <a:gd name="connsiteY81" fmla="*/ 217 h 10000"/>
                <a:gd name="connsiteX82" fmla="*/ 1429 w 10000"/>
                <a:gd name="connsiteY82" fmla="*/ 347 h 10000"/>
                <a:gd name="connsiteX83" fmla="*/ 1220 w 10000"/>
                <a:gd name="connsiteY83" fmla="*/ 869 h 10000"/>
                <a:gd name="connsiteX84" fmla="*/ 1220 w 10000"/>
                <a:gd name="connsiteY84" fmla="*/ 869 h 10000"/>
                <a:gd name="connsiteX85" fmla="*/ 1020 w 10000"/>
                <a:gd name="connsiteY85" fmla="*/ 977 h 10000"/>
                <a:gd name="connsiteX86" fmla="*/ 1020 w 10000"/>
                <a:gd name="connsiteY86" fmla="*/ 977 h 10000"/>
                <a:gd name="connsiteX87" fmla="*/ 680 w 10000"/>
                <a:gd name="connsiteY87" fmla="*/ 1042 h 10000"/>
                <a:gd name="connsiteX88" fmla="*/ 559 w 10000"/>
                <a:gd name="connsiteY88" fmla="*/ 1173 h 10000"/>
                <a:gd name="connsiteX89" fmla="*/ 253 w 10000"/>
                <a:gd name="connsiteY89" fmla="*/ 1667 h 10000"/>
                <a:gd name="connsiteX90" fmla="*/ 238 w 10000"/>
                <a:gd name="connsiteY90" fmla="*/ 1688 h 10000"/>
                <a:gd name="connsiteX91" fmla="*/ 233 w 10000"/>
                <a:gd name="connsiteY91" fmla="*/ 1949 h 10000"/>
                <a:gd name="connsiteX92" fmla="*/ 233 w 10000"/>
                <a:gd name="connsiteY92" fmla="*/ 2047 h 10000"/>
                <a:gd name="connsiteX93" fmla="*/ 233 w 10000"/>
                <a:gd name="connsiteY93" fmla="*/ 2052 h 10000"/>
                <a:gd name="connsiteX94" fmla="*/ 15 w 10000"/>
                <a:gd name="connsiteY94" fmla="*/ 2334 h 10000"/>
                <a:gd name="connsiteX95" fmla="*/ 0 w 10000"/>
                <a:gd name="connsiteY95" fmla="*/ 2899 h 10000"/>
                <a:gd name="connsiteX96" fmla="*/ 287 w 10000"/>
                <a:gd name="connsiteY96" fmla="*/ 3122 h 10000"/>
                <a:gd name="connsiteX97" fmla="*/ 753 w 10000"/>
                <a:gd name="connsiteY97" fmla="*/ 3453 h 10000"/>
                <a:gd name="connsiteX98" fmla="*/ 807 w 10000"/>
                <a:gd name="connsiteY98" fmla="*/ 3469 h 10000"/>
                <a:gd name="connsiteX99" fmla="*/ 845 w 10000"/>
                <a:gd name="connsiteY99" fmla="*/ 3328 h 10000"/>
                <a:gd name="connsiteX100" fmla="*/ 855 w 10000"/>
                <a:gd name="connsiteY100" fmla="*/ 3295 h 10000"/>
                <a:gd name="connsiteX101" fmla="*/ 860 w 10000"/>
                <a:gd name="connsiteY101" fmla="*/ 3295 h 10000"/>
                <a:gd name="connsiteX102" fmla="*/ 918 w 10000"/>
                <a:gd name="connsiteY102" fmla="*/ 3312 h 10000"/>
                <a:gd name="connsiteX103" fmla="*/ 972 w 10000"/>
                <a:gd name="connsiteY103" fmla="*/ 3328 h 10000"/>
                <a:gd name="connsiteX104" fmla="*/ 977 w 10000"/>
                <a:gd name="connsiteY104" fmla="*/ 3328 h 10000"/>
                <a:gd name="connsiteX105" fmla="*/ 991 w 10000"/>
                <a:gd name="connsiteY105" fmla="*/ 3415 h 10000"/>
                <a:gd name="connsiteX106" fmla="*/ 1011 w 10000"/>
                <a:gd name="connsiteY106" fmla="*/ 3447 h 10000"/>
                <a:gd name="connsiteX107" fmla="*/ 1268 w 10000"/>
                <a:gd name="connsiteY107" fmla="*/ 3844 h 10000"/>
                <a:gd name="connsiteX108" fmla="*/ 1268 w 10000"/>
                <a:gd name="connsiteY108" fmla="*/ 3849 h 10000"/>
                <a:gd name="connsiteX109" fmla="*/ 1142 w 10000"/>
                <a:gd name="connsiteY109" fmla="*/ 4007 h 10000"/>
                <a:gd name="connsiteX110" fmla="*/ 1181 w 10000"/>
                <a:gd name="connsiteY110" fmla="*/ 4262 h 10000"/>
                <a:gd name="connsiteX111" fmla="*/ 1414 w 10000"/>
                <a:gd name="connsiteY111" fmla="*/ 4723 h 10000"/>
                <a:gd name="connsiteX112" fmla="*/ 1414 w 10000"/>
                <a:gd name="connsiteY112" fmla="*/ 4729 h 10000"/>
                <a:gd name="connsiteX113" fmla="*/ 1220 w 10000"/>
                <a:gd name="connsiteY113" fmla="*/ 4864 h 10000"/>
                <a:gd name="connsiteX114" fmla="*/ 1259 w 10000"/>
                <a:gd name="connsiteY114" fmla="*/ 4897 h 10000"/>
                <a:gd name="connsiteX115" fmla="*/ 1263 w 10000"/>
                <a:gd name="connsiteY115" fmla="*/ 4902 h 10000"/>
                <a:gd name="connsiteX116" fmla="*/ 1259 w 10000"/>
                <a:gd name="connsiteY116" fmla="*/ 4902 h 10000"/>
                <a:gd name="connsiteX117" fmla="*/ 1108 w 10000"/>
                <a:gd name="connsiteY117" fmla="*/ 5119 h 10000"/>
                <a:gd name="connsiteX118" fmla="*/ 1263 w 10000"/>
                <a:gd name="connsiteY118" fmla="*/ 5288 h 10000"/>
                <a:gd name="connsiteX119" fmla="*/ 1263 w 10000"/>
                <a:gd name="connsiteY119" fmla="*/ 5293 h 10000"/>
                <a:gd name="connsiteX120" fmla="*/ 1278 w 10000"/>
                <a:gd name="connsiteY120" fmla="*/ 5499 h 10000"/>
                <a:gd name="connsiteX121" fmla="*/ 1283 w 10000"/>
                <a:gd name="connsiteY121" fmla="*/ 5581 h 10000"/>
                <a:gd name="connsiteX122" fmla="*/ 1540 w 10000"/>
                <a:gd name="connsiteY122" fmla="*/ 5668 h 10000"/>
                <a:gd name="connsiteX123" fmla="*/ 1545 w 10000"/>
                <a:gd name="connsiteY123" fmla="*/ 5673 h 10000"/>
                <a:gd name="connsiteX124" fmla="*/ 1589 w 10000"/>
                <a:gd name="connsiteY124" fmla="*/ 6129 h 10000"/>
                <a:gd name="connsiteX125" fmla="*/ 1608 w 10000"/>
                <a:gd name="connsiteY125" fmla="*/ 6167 h 10000"/>
                <a:gd name="connsiteX126" fmla="*/ 1735 w 10000"/>
                <a:gd name="connsiteY126" fmla="*/ 6417 h 10000"/>
                <a:gd name="connsiteX127" fmla="*/ 1735 w 10000"/>
                <a:gd name="connsiteY127" fmla="*/ 6422 h 10000"/>
                <a:gd name="connsiteX128" fmla="*/ 1628 w 10000"/>
                <a:gd name="connsiteY128" fmla="*/ 6504 h 10000"/>
                <a:gd name="connsiteX129" fmla="*/ 1540 w 10000"/>
                <a:gd name="connsiteY129" fmla="*/ 6792 h 10000"/>
                <a:gd name="connsiteX130" fmla="*/ 1550 w 10000"/>
                <a:gd name="connsiteY130" fmla="*/ 6813 h 10000"/>
                <a:gd name="connsiteX131" fmla="*/ 1778 w 10000"/>
                <a:gd name="connsiteY131" fmla="*/ 7264 h 10000"/>
                <a:gd name="connsiteX132" fmla="*/ 1953 w 10000"/>
                <a:gd name="connsiteY132" fmla="*/ 7709 h 10000"/>
                <a:gd name="connsiteX133" fmla="*/ 2148 w 10000"/>
                <a:gd name="connsiteY133" fmla="*/ 8203 h 10000"/>
                <a:gd name="connsiteX134" fmla="*/ 2284 w 10000"/>
                <a:gd name="connsiteY134" fmla="*/ 8246 h 10000"/>
                <a:gd name="connsiteX135" fmla="*/ 2532 w 10000"/>
                <a:gd name="connsiteY135" fmla="*/ 8382 h 10000"/>
                <a:gd name="connsiteX136" fmla="*/ 2672 w 10000"/>
                <a:gd name="connsiteY136" fmla="*/ 8317 h 10000"/>
                <a:gd name="connsiteX137" fmla="*/ 2502 w 10000"/>
                <a:gd name="connsiteY137" fmla="*/ 8225 h 10000"/>
                <a:gd name="connsiteX138" fmla="*/ 2502 w 10000"/>
                <a:gd name="connsiteY138" fmla="*/ 8219 h 10000"/>
                <a:gd name="connsiteX139" fmla="*/ 2507 w 10000"/>
                <a:gd name="connsiteY139" fmla="*/ 8219 h 10000"/>
                <a:gd name="connsiteX140" fmla="*/ 2570 w 10000"/>
                <a:gd name="connsiteY140" fmla="*/ 8214 h 10000"/>
                <a:gd name="connsiteX141" fmla="*/ 2809 w 10000"/>
                <a:gd name="connsiteY141" fmla="*/ 8181 h 10000"/>
                <a:gd name="connsiteX142" fmla="*/ 2809 w 10000"/>
                <a:gd name="connsiteY142" fmla="*/ 8187 h 10000"/>
                <a:gd name="connsiteX143" fmla="*/ 2979 w 10000"/>
                <a:gd name="connsiteY143" fmla="*/ 8366 h 10000"/>
                <a:gd name="connsiteX144" fmla="*/ 3188 w 10000"/>
                <a:gd name="connsiteY144" fmla="*/ 8594 h 10000"/>
                <a:gd name="connsiteX145" fmla="*/ 3192 w 10000"/>
                <a:gd name="connsiteY145" fmla="*/ 8599 h 10000"/>
                <a:gd name="connsiteX146" fmla="*/ 3703 w 10000"/>
                <a:gd name="connsiteY146" fmla="*/ 8936 h 10000"/>
                <a:gd name="connsiteX147" fmla="*/ 3878 w 10000"/>
                <a:gd name="connsiteY147" fmla="*/ 8800 h 10000"/>
                <a:gd name="connsiteX148" fmla="*/ 3936 w 10000"/>
                <a:gd name="connsiteY148" fmla="*/ 8751 h 10000"/>
                <a:gd name="connsiteX149" fmla="*/ 4038 w 10000"/>
                <a:gd name="connsiteY149" fmla="*/ 8670 h 10000"/>
                <a:gd name="connsiteX150" fmla="*/ 4043 w 10000"/>
                <a:gd name="connsiteY150" fmla="*/ 8670 h 10000"/>
                <a:gd name="connsiteX151" fmla="*/ 4043 w 10000"/>
                <a:gd name="connsiteY151" fmla="*/ 8670 h 10000"/>
                <a:gd name="connsiteX152" fmla="*/ 4252 w 10000"/>
                <a:gd name="connsiteY152" fmla="*/ 9115 h 10000"/>
                <a:gd name="connsiteX153" fmla="*/ 4514 w 10000"/>
                <a:gd name="connsiteY153" fmla="*/ 9403 h 10000"/>
                <a:gd name="connsiteX154" fmla="*/ 4655 w 10000"/>
                <a:gd name="connsiteY154" fmla="*/ 9338 h 10000"/>
                <a:gd name="connsiteX155" fmla="*/ 4679 w 10000"/>
                <a:gd name="connsiteY155" fmla="*/ 9202 h 10000"/>
                <a:gd name="connsiteX156" fmla="*/ 4679 w 10000"/>
                <a:gd name="connsiteY156" fmla="*/ 9202 h 10000"/>
                <a:gd name="connsiteX157" fmla="*/ 4830 w 10000"/>
                <a:gd name="connsiteY157" fmla="*/ 8887 h 10000"/>
                <a:gd name="connsiteX158" fmla="*/ 4606 w 10000"/>
                <a:gd name="connsiteY158" fmla="*/ 8659 h 10000"/>
                <a:gd name="connsiteX159" fmla="*/ 4606 w 10000"/>
                <a:gd name="connsiteY159" fmla="*/ 8654 h 10000"/>
                <a:gd name="connsiteX160" fmla="*/ 4606 w 10000"/>
                <a:gd name="connsiteY160" fmla="*/ 8654 h 10000"/>
                <a:gd name="connsiteX161" fmla="*/ 4883 w 10000"/>
                <a:gd name="connsiteY161" fmla="*/ 8371 h 10000"/>
                <a:gd name="connsiteX162" fmla="*/ 4888 w 10000"/>
                <a:gd name="connsiteY162" fmla="*/ 8371 h 10000"/>
                <a:gd name="connsiteX163" fmla="*/ 5394 w 10000"/>
                <a:gd name="connsiteY163" fmla="*/ 8388 h 10000"/>
                <a:gd name="connsiteX164" fmla="*/ 5398 w 10000"/>
                <a:gd name="connsiteY164" fmla="*/ 8388 h 10000"/>
                <a:gd name="connsiteX165" fmla="*/ 5491 w 10000"/>
                <a:gd name="connsiteY165" fmla="*/ 8817 h 10000"/>
                <a:gd name="connsiteX166" fmla="*/ 5651 w 10000"/>
                <a:gd name="connsiteY166" fmla="*/ 8974 h 10000"/>
                <a:gd name="connsiteX167" fmla="*/ 5855 w 10000"/>
                <a:gd name="connsiteY167" fmla="*/ 9169 h 10000"/>
                <a:gd name="connsiteX168" fmla="*/ 5860 w 10000"/>
                <a:gd name="connsiteY168" fmla="*/ 9180 h 10000"/>
                <a:gd name="connsiteX169" fmla="*/ 5870 w 10000"/>
                <a:gd name="connsiteY169" fmla="*/ 9245 h 10000"/>
                <a:gd name="connsiteX170" fmla="*/ 5923 w 10000"/>
                <a:gd name="connsiteY170" fmla="*/ 9560 h 10000"/>
                <a:gd name="connsiteX171" fmla="*/ 5928 w 10000"/>
                <a:gd name="connsiteY171" fmla="*/ 9745 h 10000"/>
                <a:gd name="connsiteX172" fmla="*/ 6171 w 10000"/>
                <a:gd name="connsiteY172" fmla="*/ 9815 h 10000"/>
                <a:gd name="connsiteX173" fmla="*/ 6171 w 10000"/>
                <a:gd name="connsiteY173" fmla="*/ 9821 h 10000"/>
                <a:gd name="connsiteX174" fmla="*/ 6254 w 10000"/>
                <a:gd name="connsiteY174" fmla="*/ 9989 h 10000"/>
                <a:gd name="connsiteX175" fmla="*/ 6331 w 10000"/>
                <a:gd name="connsiteY175" fmla="*/ 9908 h 10000"/>
                <a:gd name="connsiteX176" fmla="*/ 6336 w 10000"/>
                <a:gd name="connsiteY176" fmla="*/ 9908 h 10000"/>
                <a:gd name="connsiteX177" fmla="*/ 6336 w 10000"/>
                <a:gd name="connsiteY177" fmla="*/ 9908 h 10000"/>
                <a:gd name="connsiteX178" fmla="*/ 6414 w 10000"/>
                <a:gd name="connsiteY178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965 w 10000"/>
                <a:gd name="connsiteY27" fmla="*/ 5434 h 10000"/>
                <a:gd name="connsiteX28" fmla="*/ 8960 w 10000"/>
                <a:gd name="connsiteY28" fmla="*/ 5434 h 10000"/>
                <a:gd name="connsiteX29" fmla="*/ 8824 w 10000"/>
                <a:gd name="connsiteY29" fmla="*/ 5510 h 10000"/>
                <a:gd name="connsiteX30" fmla="*/ 8805 w 10000"/>
                <a:gd name="connsiteY30" fmla="*/ 5521 h 10000"/>
                <a:gd name="connsiteX31" fmla="*/ 8805 w 10000"/>
                <a:gd name="connsiteY31" fmla="*/ 5521 h 10000"/>
                <a:gd name="connsiteX32" fmla="*/ 8037 w 10000"/>
                <a:gd name="connsiteY32" fmla="*/ 5624 h 10000"/>
                <a:gd name="connsiteX33" fmla="*/ 8056 w 10000"/>
                <a:gd name="connsiteY33" fmla="*/ 5776 h 10000"/>
                <a:gd name="connsiteX34" fmla="*/ 8042 w 10000"/>
                <a:gd name="connsiteY34" fmla="*/ 5776 h 10000"/>
                <a:gd name="connsiteX35" fmla="*/ 7847 w 10000"/>
                <a:gd name="connsiteY35" fmla="*/ 5776 h 10000"/>
                <a:gd name="connsiteX36" fmla="*/ 7687 w 10000"/>
                <a:gd name="connsiteY36" fmla="*/ 5771 h 10000"/>
                <a:gd name="connsiteX37" fmla="*/ 7687 w 10000"/>
                <a:gd name="connsiteY37" fmla="*/ 5771 h 10000"/>
                <a:gd name="connsiteX38" fmla="*/ 7585 w 10000"/>
                <a:gd name="connsiteY38" fmla="*/ 5646 h 10000"/>
                <a:gd name="connsiteX39" fmla="*/ 7580 w 10000"/>
                <a:gd name="connsiteY39" fmla="*/ 5641 h 10000"/>
                <a:gd name="connsiteX40" fmla="*/ 7575 w 10000"/>
                <a:gd name="connsiteY40" fmla="*/ 5624 h 10000"/>
                <a:gd name="connsiteX41" fmla="*/ 7391 w 10000"/>
                <a:gd name="connsiteY41" fmla="*/ 5201 h 10000"/>
                <a:gd name="connsiteX42" fmla="*/ 7143 w 10000"/>
                <a:gd name="connsiteY42" fmla="*/ 5212 h 10000"/>
                <a:gd name="connsiteX43" fmla="*/ 7143 w 10000"/>
                <a:gd name="connsiteY43" fmla="*/ 5201 h 10000"/>
                <a:gd name="connsiteX44" fmla="*/ 7298 w 10000"/>
                <a:gd name="connsiteY44" fmla="*/ 4843 h 10000"/>
                <a:gd name="connsiteX45" fmla="*/ 7177 w 10000"/>
                <a:gd name="connsiteY45" fmla="*/ 4685 h 10000"/>
                <a:gd name="connsiteX46" fmla="*/ 7172 w 10000"/>
                <a:gd name="connsiteY46" fmla="*/ 4680 h 10000"/>
                <a:gd name="connsiteX47" fmla="*/ 7104 w 10000"/>
                <a:gd name="connsiteY47" fmla="*/ 4267 h 10000"/>
                <a:gd name="connsiteX48" fmla="*/ 7036 w 10000"/>
                <a:gd name="connsiteY48" fmla="*/ 3817 h 10000"/>
                <a:gd name="connsiteX49" fmla="*/ 6822 w 10000"/>
                <a:gd name="connsiteY49" fmla="*/ 3740 h 10000"/>
                <a:gd name="connsiteX50" fmla="*/ 6817 w 10000"/>
                <a:gd name="connsiteY50" fmla="*/ 3735 h 10000"/>
                <a:gd name="connsiteX51" fmla="*/ 6880 w 10000"/>
                <a:gd name="connsiteY51" fmla="*/ 3491 h 10000"/>
                <a:gd name="connsiteX52" fmla="*/ 6900 w 10000"/>
                <a:gd name="connsiteY52" fmla="*/ 3404 h 10000"/>
                <a:gd name="connsiteX53" fmla="*/ 6968 w 10000"/>
                <a:gd name="connsiteY53" fmla="*/ 3143 h 10000"/>
                <a:gd name="connsiteX54" fmla="*/ 6443 w 10000"/>
                <a:gd name="connsiteY54" fmla="*/ 2785 h 10000"/>
                <a:gd name="connsiteX55" fmla="*/ 6438 w 10000"/>
                <a:gd name="connsiteY55" fmla="*/ 2774 h 10000"/>
                <a:gd name="connsiteX56" fmla="*/ 6458 w 10000"/>
                <a:gd name="connsiteY56" fmla="*/ 2421 h 10000"/>
                <a:gd name="connsiteX57" fmla="*/ 6467 w 10000"/>
                <a:gd name="connsiteY57" fmla="*/ 2188 h 10000"/>
                <a:gd name="connsiteX58" fmla="*/ 6467 w 10000"/>
                <a:gd name="connsiteY58" fmla="*/ 2085 h 10000"/>
                <a:gd name="connsiteX59" fmla="*/ 6390 w 10000"/>
                <a:gd name="connsiteY59" fmla="*/ 2009 h 10000"/>
                <a:gd name="connsiteX60" fmla="*/ 6016 w 10000"/>
                <a:gd name="connsiteY60" fmla="*/ 1661 h 10000"/>
                <a:gd name="connsiteX61" fmla="*/ 5933 w 10000"/>
                <a:gd name="connsiteY61" fmla="*/ 1678 h 10000"/>
                <a:gd name="connsiteX62" fmla="*/ 5928 w 10000"/>
                <a:gd name="connsiteY62" fmla="*/ 1678 h 10000"/>
                <a:gd name="connsiteX63" fmla="*/ 5928 w 10000"/>
                <a:gd name="connsiteY63" fmla="*/ 1672 h 10000"/>
                <a:gd name="connsiteX64" fmla="*/ 5957 w 10000"/>
                <a:gd name="connsiteY64" fmla="*/ 1531 h 10000"/>
                <a:gd name="connsiteX65" fmla="*/ 5933 w 10000"/>
                <a:gd name="connsiteY65" fmla="*/ 1243 h 10000"/>
                <a:gd name="connsiteX66" fmla="*/ 5918 w 10000"/>
                <a:gd name="connsiteY66" fmla="*/ 1004 h 10000"/>
                <a:gd name="connsiteX67" fmla="*/ 5889 w 10000"/>
                <a:gd name="connsiteY67" fmla="*/ 869 h 10000"/>
                <a:gd name="connsiteX68" fmla="*/ 5224 w 10000"/>
                <a:gd name="connsiteY68" fmla="*/ 217 h 10000"/>
                <a:gd name="connsiteX69" fmla="*/ 4504 w 10000"/>
                <a:gd name="connsiteY69" fmla="*/ 233 h 10000"/>
                <a:gd name="connsiteX70" fmla="*/ 3552 w 10000"/>
                <a:gd name="connsiteY70" fmla="*/ 5 h 10000"/>
                <a:gd name="connsiteX71" fmla="*/ 3601 w 10000"/>
                <a:gd name="connsiteY71" fmla="*/ 98 h 10000"/>
                <a:gd name="connsiteX72" fmla="*/ 3601 w 10000"/>
                <a:gd name="connsiteY72" fmla="*/ 98 h 10000"/>
                <a:gd name="connsiteX73" fmla="*/ 3596 w 10000"/>
                <a:gd name="connsiteY73" fmla="*/ 98 h 10000"/>
                <a:gd name="connsiteX74" fmla="*/ 3353 w 10000"/>
                <a:gd name="connsiteY74" fmla="*/ 0 h 10000"/>
                <a:gd name="connsiteX75" fmla="*/ 3251 w 10000"/>
                <a:gd name="connsiteY75" fmla="*/ 49 h 10000"/>
                <a:gd name="connsiteX76" fmla="*/ 2556 w 10000"/>
                <a:gd name="connsiteY76" fmla="*/ 369 h 10000"/>
                <a:gd name="connsiteX77" fmla="*/ 2546 w 10000"/>
                <a:gd name="connsiteY77" fmla="*/ 375 h 10000"/>
                <a:gd name="connsiteX78" fmla="*/ 2420 w 10000"/>
                <a:gd name="connsiteY78" fmla="*/ 445 h 10000"/>
                <a:gd name="connsiteX79" fmla="*/ 2415 w 10000"/>
                <a:gd name="connsiteY79" fmla="*/ 445 h 10000"/>
                <a:gd name="connsiteX80" fmla="*/ 1924 w 10000"/>
                <a:gd name="connsiteY80" fmla="*/ 217 h 10000"/>
                <a:gd name="connsiteX81" fmla="*/ 1429 w 10000"/>
                <a:gd name="connsiteY81" fmla="*/ 347 h 10000"/>
                <a:gd name="connsiteX82" fmla="*/ 1220 w 10000"/>
                <a:gd name="connsiteY82" fmla="*/ 869 h 10000"/>
                <a:gd name="connsiteX83" fmla="*/ 1220 w 10000"/>
                <a:gd name="connsiteY83" fmla="*/ 869 h 10000"/>
                <a:gd name="connsiteX84" fmla="*/ 1020 w 10000"/>
                <a:gd name="connsiteY84" fmla="*/ 977 h 10000"/>
                <a:gd name="connsiteX85" fmla="*/ 1020 w 10000"/>
                <a:gd name="connsiteY85" fmla="*/ 977 h 10000"/>
                <a:gd name="connsiteX86" fmla="*/ 680 w 10000"/>
                <a:gd name="connsiteY86" fmla="*/ 1042 h 10000"/>
                <a:gd name="connsiteX87" fmla="*/ 559 w 10000"/>
                <a:gd name="connsiteY87" fmla="*/ 1173 h 10000"/>
                <a:gd name="connsiteX88" fmla="*/ 253 w 10000"/>
                <a:gd name="connsiteY88" fmla="*/ 1667 h 10000"/>
                <a:gd name="connsiteX89" fmla="*/ 238 w 10000"/>
                <a:gd name="connsiteY89" fmla="*/ 1688 h 10000"/>
                <a:gd name="connsiteX90" fmla="*/ 233 w 10000"/>
                <a:gd name="connsiteY90" fmla="*/ 1949 h 10000"/>
                <a:gd name="connsiteX91" fmla="*/ 233 w 10000"/>
                <a:gd name="connsiteY91" fmla="*/ 2047 h 10000"/>
                <a:gd name="connsiteX92" fmla="*/ 233 w 10000"/>
                <a:gd name="connsiteY92" fmla="*/ 2052 h 10000"/>
                <a:gd name="connsiteX93" fmla="*/ 15 w 10000"/>
                <a:gd name="connsiteY93" fmla="*/ 2334 h 10000"/>
                <a:gd name="connsiteX94" fmla="*/ 0 w 10000"/>
                <a:gd name="connsiteY94" fmla="*/ 2899 h 10000"/>
                <a:gd name="connsiteX95" fmla="*/ 287 w 10000"/>
                <a:gd name="connsiteY95" fmla="*/ 3122 h 10000"/>
                <a:gd name="connsiteX96" fmla="*/ 753 w 10000"/>
                <a:gd name="connsiteY96" fmla="*/ 3453 h 10000"/>
                <a:gd name="connsiteX97" fmla="*/ 807 w 10000"/>
                <a:gd name="connsiteY97" fmla="*/ 3469 h 10000"/>
                <a:gd name="connsiteX98" fmla="*/ 845 w 10000"/>
                <a:gd name="connsiteY98" fmla="*/ 3328 h 10000"/>
                <a:gd name="connsiteX99" fmla="*/ 855 w 10000"/>
                <a:gd name="connsiteY99" fmla="*/ 3295 h 10000"/>
                <a:gd name="connsiteX100" fmla="*/ 860 w 10000"/>
                <a:gd name="connsiteY100" fmla="*/ 3295 h 10000"/>
                <a:gd name="connsiteX101" fmla="*/ 918 w 10000"/>
                <a:gd name="connsiteY101" fmla="*/ 3312 h 10000"/>
                <a:gd name="connsiteX102" fmla="*/ 972 w 10000"/>
                <a:gd name="connsiteY102" fmla="*/ 3328 h 10000"/>
                <a:gd name="connsiteX103" fmla="*/ 977 w 10000"/>
                <a:gd name="connsiteY103" fmla="*/ 3328 h 10000"/>
                <a:gd name="connsiteX104" fmla="*/ 991 w 10000"/>
                <a:gd name="connsiteY104" fmla="*/ 3415 h 10000"/>
                <a:gd name="connsiteX105" fmla="*/ 1011 w 10000"/>
                <a:gd name="connsiteY105" fmla="*/ 3447 h 10000"/>
                <a:gd name="connsiteX106" fmla="*/ 1268 w 10000"/>
                <a:gd name="connsiteY106" fmla="*/ 3844 h 10000"/>
                <a:gd name="connsiteX107" fmla="*/ 1268 w 10000"/>
                <a:gd name="connsiteY107" fmla="*/ 3849 h 10000"/>
                <a:gd name="connsiteX108" fmla="*/ 1142 w 10000"/>
                <a:gd name="connsiteY108" fmla="*/ 4007 h 10000"/>
                <a:gd name="connsiteX109" fmla="*/ 1181 w 10000"/>
                <a:gd name="connsiteY109" fmla="*/ 4262 h 10000"/>
                <a:gd name="connsiteX110" fmla="*/ 1414 w 10000"/>
                <a:gd name="connsiteY110" fmla="*/ 4723 h 10000"/>
                <a:gd name="connsiteX111" fmla="*/ 1414 w 10000"/>
                <a:gd name="connsiteY111" fmla="*/ 4729 h 10000"/>
                <a:gd name="connsiteX112" fmla="*/ 1220 w 10000"/>
                <a:gd name="connsiteY112" fmla="*/ 4864 h 10000"/>
                <a:gd name="connsiteX113" fmla="*/ 1259 w 10000"/>
                <a:gd name="connsiteY113" fmla="*/ 4897 h 10000"/>
                <a:gd name="connsiteX114" fmla="*/ 1263 w 10000"/>
                <a:gd name="connsiteY114" fmla="*/ 4902 h 10000"/>
                <a:gd name="connsiteX115" fmla="*/ 1259 w 10000"/>
                <a:gd name="connsiteY115" fmla="*/ 4902 h 10000"/>
                <a:gd name="connsiteX116" fmla="*/ 1108 w 10000"/>
                <a:gd name="connsiteY116" fmla="*/ 5119 h 10000"/>
                <a:gd name="connsiteX117" fmla="*/ 1263 w 10000"/>
                <a:gd name="connsiteY117" fmla="*/ 5288 h 10000"/>
                <a:gd name="connsiteX118" fmla="*/ 1263 w 10000"/>
                <a:gd name="connsiteY118" fmla="*/ 5293 h 10000"/>
                <a:gd name="connsiteX119" fmla="*/ 1278 w 10000"/>
                <a:gd name="connsiteY119" fmla="*/ 5499 h 10000"/>
                <a:gd name="connsiteX120" fmla="*/ 1283 w 10000"/>
                <a:gd name="connsiteY120" fmla="*/ 5581 h 10000"/>
                <a:gd name="connsiteX121" fmla="*/ 1540 w 10000"/>
                <a:gd name="connsiteY121" fmla="*/ 5668 h 10000"/>
                <a:gd name="connsiteX122" fmla="*/ 1545 w 10000"/>
                <a:gd name="connsiteY122" fmla="*/ 5673 h 10000"/>
                <a:gd name="connsiteX123" fmla="*/ 1589 w 10000"/>
                <a:gd name="connsiteY123" fmla="*/ 6129 h 10000"/>
                <a:gd name="connsiteX124" fmla="*/ 1608 w 10000"/>
                <a:gd name="connsiteY124" fmla="*/ 6167 h 10000"/>
                <a:gd name="connsiteX125" fmla="*/ 1735 w 10000"/>
                <a:gd name="connsiteY125" fmla="*/ 6417 h 10000"/>
                <a:gd name="connsiteX126" fmla="*/ 1735 w 10000"/>
                <a:gd name="connsiteY126" fmla="*/ 6422 h 10000"/>
                <a:gd name="connsiteX127" fmla="*/ 1628 w 10000"/>
                <a:gd name="connsiteY127" fmla="*/ 6504 h 10000"/>
                <a:gd name="connsiteX128" fmla="*/ 1540 w 10000"/>
                <a:gd name="connsiteY128" fmla="*/ 6792 h 10000"/>
                <a:gd name="connsiteX129" fmla="*/ 1550 w 10000"/>
                <a:gd name="connsiteY129" fmla="*/ 6813 h 10000"/>
                <a:gd name="connsiteX130" fmla="*/ 1778 w 10000"/>
                <a:gd name="connsiteY130" fmla="*/ 7264 h 10000"/>
                <a:gd name="connsiteX131" fmla="*/ 1953 w 10000"/>
                <a:gd name="connsiteY131" fmla="*/ 7709 h 10000"/>
                <a:gd name="connsiteX132" fmla="*/ 2148 w 10000"/>
                <a:gd name="connsiteY132" fmla="*/ 8203 h 10000"/>
                <a:gd name="connsiteX133" fmla="*/ 2284 w 10000"/>
                <a:gd name="connsiteY133" fmla="*/ 8246 h 10000"/>
                <a:gd name="connsiteX134" fmla="*/ 2532 w 10000"/>
                <a:gd name="connsiteY134" fmla="*/ 8382 h 10000"/>
                <a:gd name="connsiteX135" fmla="*/ 2672 w 10000"/>
                <a:gd name="connsiteY135" fmla="*/ 8317 h 10000"/>
                <a:gd name="connsiteX136" fmla="*/ 2502 w 10000"/>
                <a:gd name="connsiteY136" fmla="*/ 8225 h 10000"/>
                <a:gd name="connsiteX137" fmla="*/ 2502 w 10000"/>
                <a:gd name="connsiteY137" fmla="*/ 8219 h 10000"/>
                <a:gd name="connsiteX138" fmla="*/ 2507 w 10000"/>
                <a:gd name="connsiteY138" fmla="*/ 8219 h 10000"/>
                <a:gd name="connsiteX139" fmla="*/ 2570 w 10000"/>
                <a:gd name="connsiteY139" fmla="*/ 8214 h 10000"/>
                <a:gd name="connsiteX140" fmla="*/ 2809 w 10000"/>
                <a:gd name="connsiteY140" fmla="*/ 8181 h 10000"/>
                <a:gd name="connsiteX141" fmla="*/ 2809 w 10000"/>
                <a:gd name="connsiteY141" fmla="*/ 8187 h 10000"/>
                <a:gd name="connsiteX142" fmla="*/ 2979 w 10000"/>
                <a:gd name="connsiteY142" fmla="*/ 8366 h 10000"/>
                <a:gd name="connsiteX143" fmla="*/ 3188 w 10000"/>
                <a:gd name="connsiteY143" fmla="*/ 8594 h 10000"/>
                <a:gd name="connsiteX144" fmla="*/ 3192 w 10000"/>
                <a:gd name="connsiteY144" fmla="*/ 8599 h 10000"/>
                <a:gd name="connsiteX145" fmla="*/ 3703 w 10000"/>
                <a:gd name="connsiteY145" fmla="*/ 8936 h 10000"/>
                <a:gd name="connsiteX146" fmla="*/ 3878 w 10000"/>
                <a:gd name="connsiteY146" fmla="*/ 8800 h 10000"/>
                <a:gd name="connsiteX147" fmla="*/ 3936 w 10000"/>
                <a:gd name="connsiteY147" fmla="*/ 8751 h 10000"/>
                <a:gd name="connsiteX148" fmla="*/ 4038 w 10000"/>
                <a:gd name="connsiteY148" fmla="*/ 8670 h 10000"/>
                <a:gd name="connsiteX149" fmla="*/ 4043 w 10000"/>
                <a:gd name="connsiteY149" fmla="*/ 8670 h 10000"/>
                <a:gd name="connsiteX150" fmla="*/ 4043 w 10000"/>
                <a:gd name="connsiteY150" fmla="*/ 8670 h 10000"/>
                <a:gd name="connsiteX151" fmla="*/ 4252 w 10000"/>
                <a:gd name="connsiteY151" fmla="*/ 9115 h 10000"/>
                <a:gd name="connsiteX152" fmla="*/ 4514 w 10000"/>
                <a:gd name="connsiteY152" fmla="*/ 9403 h 10000"/>
                <a:gd name="connsiteX153" fmla="*/ 4655 w 10000"/>
                <a:gd name="connsiteY153" fmla="*/ 9338 h 10000"/>
                <a:gd name="connsiteX154" fmla="*/ 4679 w 10000"/>
                <a:gd name="connsiteY154" fmla="*/ 9202 h 10000"/>
                <a:gd name="connsiteX155" fmla="*/ 4679 w 10000"/>
                <a:gd name="connsiteY155" fmla="*/ 9202 h 10000"/>
                <a:gd name="connsiteX156" fmla="*/ 4830 w 10000"/>
                <a:gd name="connsiteY156" fmla="*/ 8887 h 10000"/>
                <a:gd name="connsiteX157" fmla="*/ 4606 w 10000"/>
                <a:gd name="connsiteY157" fmla="*/ 8659 h 10000"/>
                <a:gd name="connsiteX158" fmla="*/ 4606 w 10000"/>
                <a:gd name="connsiteY158" fmla="*/ 8654 h 10000"/>
                <a:gd name="connsiteX159" fmla="*/ 4606 w 10000"/>
                <a:gd name="connsiteY159" fmla="*/ 8654 h 10000"/>
                <a:gd name="connsiteX160" fmla="*/ 4883 w 10000"/>
                <a:gd name="connsiteY160" fmla="*/ 8371 h 10000"/>
                <a:gd name="connsiteX161" fmla="*/ 4888 w 10000"/>
                <a:gd name="connsiteY161" fmla="*/ 8371 h 10000"/>
                <a:gd name="connsiteX162" fmla="*/ 5394 w 10000"/>
                <a:gd name="connsiteY162" fmla="*/ 8388 h 10000"/>
                <a:gd name="connsiteX163" fmla="*/ 5398 w 10000"/>
                <a:gd name="connsiteY163" fmla="*/ 8388 h 10000"/>
                <a:gd name="connsiteX164" fmla="*/ 5491 w 10000"/>
                <a:gd name="connsiteY164" fmla="*/ 8817 h 10000"/>
                <a:gd name="connsiteX165" fmla="*/ 5651 w 10000"/>
                <a:gd name="connsiteY165" fmla="*/ 8974 h 10000"/>
                <a:gd name="connsiteX166" fmla="*/ 5855 w 10000"/>
                <a:gd name="connsiteY166" fmla="*/ 9169 h 10000"/>
                <a:gd name="connsiteX167" fmla="*/ 5860 w 10000"/>
                <a:gd name="connsiteY167" fmla="*/ 9180 h 10000"/>
                <a:gd name="connsiteX168" fmla="*/ 5870 w 10000"/>
                <a:gd name="connsiteY168" fmla="*/ 9245 h 10000"/>
                <a:gd name="connsiteX169" fmla="*/ 5923 w 10000"/>
                <a:gd name="connsiteY169" fmla="*/ 9560 h 10000"/>
                <a:gd name="connsiteX170" fmla="*/ 5928 w 10000"/>
                <a:gd name="connsiteY170" fmla="*/ 9745 h 10000"/>
                <a:gd name="connsiteX171" fmla="*/ 6171 w 10000"/>
                <a:gd name="connsiteY171" fmla="*/ 9815 h 10000"/>
                <a:gd name="connsiteX172" fmla="*/ 6171 w 10000"/>
                <a:gd name="connsiteY172" fmla="*/ 9821 h 10000"/>
                <a:gd name="connsiteX173" fmla="*/ 6254 w 10000"/>
                <a:gd name="connsiteY173" fmla="*/ 9989 h 10000"/>
                <a:gd name="connsiteX174" fmla="*/ 6331 w 10000"/>
                <a:gd name="connsiteY174" fmla="*/ 9908 h 10000"/>
                <a:gd name="connsiteX175" fmla="*/ 6336 w 10000"/>
                <a:gd name="connsiteY175" fmla="*/ 9908 h 10000"/>
                <a:gd name="connsiteX176" fmla="*/ 6336 w 10000"/>
                <a:gd name="connsiteY176" fmla="*/ 9908 h 10000"/>
                <a:gd name="connsiteX177" fmla="*/ 6414 w 10000"/>
                <a:gd name="connsiteY177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965 w 10000"/>
                <a:gd name="connsiteY27" fmla="*/ 5434 h 10000"/>
                <a:gd name="connsiteX28" fmla="*/ 8824 w 10000"/>
                <a:gd name="connsiteY28" fmla="*/ 5510 h 10000"/>
                <a:gd name="connsiteX29" fmla="*/ 8805 w 10000"/>
                <a:gd name="connsiteY29" fmla="*/ 5521 h 10000"/>
                <a:gd name="connsiteX30" fmla="*/ 8805 w 10000"/>
                <a:gd name="connsiteY30" fmla="*/ 5521 h 10000"/>
                <a:gd name="connsiteX31" fmla="*/ 8037 w 10000"/>
                <a:gd name="connsiteY31" fmla="*/ 5624 h 10000"/>
                <a:gd name="connsiteX32" fmla="*/ 8056 w 10000"/>
                <a:gd name="connsiteY32" fmla="*/ 5776 h 10000"/>
                <a:gd name="connsiteX33" fmla="*/ 8042 w 10000"/>
                <a:gd name="connsiteY33" fmla="*/ 5776 h 10000"/>
                <a:gd name="connsiteX34" fmla="*/ 7847 w 10000"/>
                <a:gd name="connsiteY34" fmla="*/ 5776 h 10000"/>
                <a:gd name="connsiteX35" fmla="*/ 7687 w 10000"/>
                <a:gd name="connsiteY35" fmla="*/ 5771 h 10000"/>
                <a:gd name="connsiteX36" fmla="*/ 7687 w 10000"/>
                <a:gd name="connsiteY36" fmla="*/ 5771 h 10000"/>
                <a:gd name="connsiteX37" fmla="*/ 7585 w 10000"/>
                <a:gd name="connsiteY37" fmla="*/ 5646 h 10000"/>
                <a:gd name="connsiteX38" fmla="*/ 7580 w 10000"/>
                <a:gd name="connsiteY38" fmla="*/ 5641 h 10000"/>
                <a:gd name="connsiteX39" fmla="*/ 7575 w 10000"/>
                <a:gd name="connsiteY39" fmla="*/ 5624 h 10000"/>
                <a:gd name="connsiteX40" fmla="*/ 7391 w 10000"/>
                <a:gd name="connsiteY40" fmla="*/ 5201 h 10000"/>
                <a:gd name="connsiteX41" fmla="*/ 7143 w 10000"/>
                <a:gd name="connsiteY41" fmla="*/ 5212 h 10000"/>
                <a:gd name="connsiteX42" fmla="*/ 7143 w 10000"/>
                <a:gd name="connsiteY42" fmla="*/ 5201 h 10000"/>
                <a:gd name="connsiteX43" fmla="*/ 7298 w 10000"/>
                <a:gd name="connsiteY43" fmla="*/ 4843 h 10000"/>
                <a:gd name="connsiteX44" fmla="*/ 7177 w 10000"/>
                <a:gd name="connsiteY44" fmla="*/ 4685 h 10000"/>
                <a:gd name="connsiteX45" fmla="*/ 7172 w 10000"/>
                <a:gd name="connsiteY45" fmla="*/ 4680 h 10000"/>
                <a:gd name="connsiteX46" fmla="*/ 7104 w 10000"/>
                <a:gd name="connsiteY46" fmla="*/ 4267 h 10000"/>
                <a:gd name="connsiteX47" fmla="*/ 7036 w 10000"/>
                <a:gd name="connsiteY47" fmla="*/ 3817 h 10000"/>
                <a:gd name="connsiteX48" fmla="*/ 6822 w 10000"/>
                <a:gd name="connsiteY48" fmla="*/ 3740 h 10000"/>
                <a:gd name="connsiteX49" fmla="*/ 6817 w 10000"/>
                <a:gd name="connsiteY49" fmla="*/ 3735 h 10000"/>
                <a:gd name="connsiteX50" fmla="*/ 6880 w 10000"/>
                <a:gd name="connsiteY50" fmla="*/ 3491 h 10000"/>
                <a:gd name="connsiteX51" fmla="*/ 6900 w 10000"/>
                <a:gd name="connsiteY51" fmla="*/ 3404 h 10000"/>
                <a:gd name="connsiteX52" fmla="*/ 6968 w 10000"/>
                <a:gd name="connsiteY52" fmla="*/ 3143 h 10000"/>
                <a:gd name="connsiteX53" fmla="*/ 6443 w 10000"/>
                <a:gd name="connsiteY53" fmla="*/ 2785 h 10000"/>
                <a:gd name="connsiteX54" fmla="*/ 6438 w 10000"/>
                <a:gd name="connsiteY54" fmla="*/ 2774 h 10000"/>
                <a:gd name="connsiteX55" fmla="*/ 6458 w 10000"/>
                <a:gd name="connsiteY55" fmla="*/ 2421 h 10000"/>
                <a:gd name="connsiteX56" fmla="*/ 6467 w 10000"/>
                <a:gd name="connsiteY56" fmla="*/ 2188 h 10000"/>
                <a:gd name="connsiteX57" fmla="*/ 6467 w 10000"/>
                <a:gd name="connsiteY57" fmla="*/ 2085 h 10000"/>
                <a:gd name="connsiteX58" fmla="*/ 6390 w 10000"/>
                <a:gd name="connsiteY58" fmla="*/ 2009 h 10000"/>
                <a:gd name="connsiteX59" fmla="*/ 6016 w 10000"/>
                <a:gd name="connsiteY59" fmla="*/ 1661 h 10000"/>
                <a:gd name="connsiteX60" fmla="*/ 5933 w 10000"/>
                <a:gd name="connsiteY60" fmla="*/ 1678 h 10000"/>
                <a:gd name="connsiteX61" fmla="*/ 5928 w 10000"/>
                <a:gd name="connsiteY61" fmla="*/ 1678 h 10000"/>
                <a:gd name="connsiteX62" fmla="*/ 5928 w 10000"/>
                <a:gd name="connsiteY62" fmla="*/ 1672 h 10000"/>
                <a:gd name="connsiteX63" fmla="*/ 5957 w 10000"/>
                <a:gd name="connsiteY63" fmla="*/ 1531 h 10000"/>
                <a:gd name="connsiteX64" fmla="*/ 5933 w 10000"/>
                <a:gd name="connsiteY64" fmla="*/ 1243 h 10000"/>
                <a:gd name="connsiteX65" fmla="*/ 5918 w 10000"/>
                <a:gd name="connsiteY65" fmla="*/ 1004 h 10000"/>
                <a:gd name="connsiteX66" fmla="*/ 5889 w 10000"/>
                <a:gd name="connsiteY66" fmla="*/ 869 h 10000"/>
                <a:gd name="connsiteX67" fmla="*/ 5224 w 10000"/>
                <a:gd name="connsiteY67" fmla="*/ 217 h 10000"/>
                <a:gd name="connsiteX68" fmla="*/ 4504 w 10000"/>
                <a:gd name="connsiteY68" fmla="*/ 233 h 10000"/>
                <a:gd name="connsiteX69" fmla="*/ 3552 w 10000"/>
                <a:gd name="connsiteY69" fmla="*/ 5 h 10000"/>
                <a:gd name="connsiteX70" fmla="*/ 3601 w 10000"/>
                <a:gd name="connsiteY70" fmla="*/ 98 h 10000"/>
                <a:gd name="connsiteX71" fmla="*/ 3601 w 10000"/>
                <a:gd name="connsiteY71" fmla="*/ 98 h 10000"/>
                <a:gd name="connsiteX72" fmla="*/ 3596 w 10000"/>
                <a:gd name="connsiteY72" fmla="*/ 98 h 10000"/>
                <a:gd name="connsiteX73" fmla="*/ 3353 w 10000"/>
                <a:gd name="connsiteY73" fmla="*/ 0 h 10000"/>
                <a:gd name="connsiteX74" fmla="*/ 3251 w 10000"/>
                <a:gd name="connsiteY74" fmla="*/ 49 h 10000"/>
                <a:gd name="connsiteX75" fmla="*/ 2556 w 10000"/>
                <a:gd name="connsiteY75" fmla="*/ 369 h 10000"/>
                <a:gd name="connsiteX76" fmla="*/ 2546 w 10000"/>
                <a:gd name="connsiteY76" fmla="*/ 375 h 10000"/>
                <a:gd name="connsiteX77" fmla="*/ 2420 w 10000"/>
                <a:gd name="connsiteY77" fmla="*/ 445 h 10000"/>
                <a:gd name="connsiteX78" fmla="*/ 2415 w 10000"/>
                <a:gd name="connsiteY78" fmla="*/ 445 h 10000"/>
                <a:gd name="connsiteX79" fmla="*/ 1924 w 10000"/>
                <a:gd name="connsiteY79" fmla="*/ 217 h 10000"/>
                <a:gd name="connsiteX80" fmla="*/ 1429 w 10000"/>
                <a:gd name="connsiteY80" fmla="*/ 347 h 10000"/>
                <a:gd name="connsiteX81" fmla="*/ 1220 w 10000"/>
                <a:gd name="connsiteY81" fmla="*/ 869 h 10000"/>
                <a:gd name="connsiteX82" fmla="*/ 1220 w 10000"/>
                <a:gd name="connsiteY82" fmla="*/ 869 h 10000"/>
                <a:gd name="connsiteX83" fmla="*/ 1020 w 10000"/>
                <a:gd name="connsiteY83" fmla="*/ 977 h 10000"/>
                <a:gd name="connsiteX84" fmla="*/ 1020 w 10000"/>
                <a:gd name="connsiteY84" fmla="*/ 977 h 10000"/>
                <a:gd name="connsiteX85" fmla="*/ 680 w 10000"/>
                <a:gd name="connsiteY85" fmla="*/ 1042 h 10000"/>
                <a:gd name="connsiteX86" fmla="*/ 559 w 10000"/>
                <a:gd name="connsiteY86" fmla="*/ 1173 h 10000"/>
                <a:gd name="connsiteX87" fmla="*/ 253 w 10000"/>
                <a:gd name="connsiteY87" fmla="*/ 1667 h 10000"/>
                <a:gd name="connsiteX88" fmla="*/ 238 w 10000"/>
                <a:gd name="connsiteY88" fmla="*/ 1688 h 10000"/>
                <a:gd name="connsiteX89" fmla="*/ 233 w 10000"/>
                <a:gd name="connsiteY89" fmla="*/ 1949 h 10000"/>
                <a:gd name="connsiteX90" fmla="*/ 233 w 10000"/>
                <a:gd name="connsiteY90" fmla="*/ 2047 h 10000"/>
                <a:gd name="connsiteX91" fmla="*/ 233 w 10000"/>
                <a:gd name="connsiteY91" fmla="*/ 2052 h 10000"/>
                <a:gd name="connsiteX92" fmla="*/ 15 w 10000"/>
                <a:gd name="connsiteY92" fmla="*/ 2334 h 10000"/>
                <a:gd name="connsiteX93" fmla="*/ 0 w 10000"/>
                <a:gd name="connsiteY93" fmla="*/ 2899 h 10000"/>
                <a:gd name="connsiteX94" fmla="*/ 287 w 10000"/>
                <a:gd name="connsiteY94" fmla="*/ 3122 h 10000"/>
                <a:gd name="connsiteX95" fmla="*/ 753 w 10000"/>
                <a:gd name="connsiteY95" fmla="*/ 3453 h 10000"/>
                <a:gd name="connsiteX96" fmla="*/ 807 w 10000"/>
                <a:gd name="connsiteY96" fmla="*/ 3469 h 10000"/>
                <a:gd name="connsiteX97" fmla="*/ 845 w 10000"/>
                <a:gd name="connsiteY97" fmla="*/ 3328 h 10000"/>
                <a:gd name="connsiteX98" fmla="*/ 855 w 10000"/>
                <a:gd name="connsiteY98" fmla="*/ 3295 h 10000"/>
                <a:gd name="connsiteX99" fmla="*/ 860 w 10000"/>
                <a:gd name="connsiteY99" fmla="*/ 3295 h 10000"/>
                <a:gd name="connsiteX100" fmla="*/ 918 w 10000"/>
                <a:gd name="connsiteY100" fmla="*/ 3312 h 10000"/>
                <a:gd name="connsiteX101" fmla="*/ 972 w 10000"/>
                <a:gd name="connsiteY101" fmla="*/ 3328 h 10000"/>
                <a:gd name="connsiteX102" fmla="*/ 977 w 10000"/>
                <a:gd name="connsiteY102" fmla="*/ 3328 h 10000"/>
                <a:gd name="connsiteX103" fmla="*/ 991 w 10000"/>
                <a:gd name="connsiteY103" fmla="*/ 3415 h 10000"/>
                <a:gd name="connsiteX104" fmla="*/ 1011 w 10000"/>
                <a:gd name="connsiteY104" fmla="*/ 3447 h 10000"/>
                <a:gd name="connsiteX105" fmla="*/ 1268 w 10000"/>
                <a:gd name="connsiteY105" fmla="*/ 3844 h 10000"/>
                <a:gd name="connsiteX106" fmla="*/ 1268 w 10000"/>
                <a:gd name="connsiteY106" fmla="*/ 3849 h 10000"/>
                <a:gd name="connsiteX107" fmla="*/ 1142 w 10000"/>
                <a:gd name="connsiteY107" fmla="*/ 4007 h 10000"/>
                <a:gd name="connsiteX108" fmla="*/ 1181 w 10000"/>
                <a:gd name="connsiteY108" fmla="*/ 4262 h 10000"/>
                <a:gd name="connsiteX109" fmla="*/ 1414 w 10000"/>
                <a:gd name="connsiteY109" fmla="*/ 4723 h 10000"/>
                <a:gd name="connsiteX110" fmla="*/ 1414 w 10000"/>
                <a:gd name="connsiteY110" fmla="*/ 4729 h 10000"/>
                <a:gd name="connsiteX111" fmla="*/ 1220 w 10000"/>
                <a:gd name="connsiteY111" fmla="*/ 4864 h 10000"/>
                <a:gd name="connsiteX112" fmla="*/ 1259 w 10000"/>
                <a:gd name="connsiteY112" fmla="*/ 4897 h 10000"/>
                <a:gd name="connsiteX113" fmla="*/ 1263 w 10000"/>
                <a:gd name="connsiteY113" fmla="*/ 4902 h 10000"/>
                <a:gd name="connsiteX114" fmla="*/ 1259 w 10000"/>
                <a:gd name="connsiteY114" fmla="*/ 4902 h 10000"/>
                <a:gd name="connsiteX115" fmla="*/ 1108 w 10000"/>
                <a:gd name="connsiteY115" fmla="*/ 5119 h 10000"/>
                <a:gd name="connsiteX116" fmla="*/ 1263 w 10000"/>
                <a:gd name="connsiteY116" fmla="*/ 5288 h 10000"/>
                <a:gd name="connsiteX117" fmla="*/ 1263 w 10000"/>
                <a:gd name="connsiteY117" fmla="*/ 5293 h 10000"/>
                <a:gd name="connsiteX118" fmla="*/ 1278 w 10000"/>
                <a:gd name="connsiteY118" fmla="*/ 5499 h 10000"/>
                <a:gd name="connsiteX119" fmla="*/ 1283 w 10000"/>
                <a:gd name="connsiteY119" fmla="*/ 5581 h 10000"/>
                <a:gd name="connsiteX120" fmla="*/ 1540 w 10000"/>
                <a:gd name="connsiteY120" fmla="*/ 5668 h 10000"/>
                <a:gd name="connsiteX121" fmla="*/ 1545 w 10000"/>
                <a:gd name="connsiteY121" fmla="*/ 5673 h 10000"/>
                <a:gd name="connsiteX122" fmla="*/ 1589 w 10000"/>
                <a:gd name="connsiteY122" fmla="*/ 6129 h 10000"/>
                <a:gd name="connsiteX123" fmla="*/ 1608 w 10000"/>
                <a:gd name="connsiteY123" fmla="*/ 6167 h 10000"/>
                <a:gd name="connsiteX124" fmla="*/ 1735 w 10000"/>
                <a:gd name="connsiteY124" fmla="*/ 6417 h 10000"/>
                <a:gd name="connsiteX125" fmla="*/ 1735 w 10000"/>
                <a:gd name="connsiteY125" fmla="*/ 6422 h 10000"/>
                <a:gd name="connsiteX126" fmla="*/ 1628 w 10000"/>
                <a:gd name="connsiteY126" fmla="*/ 6504 h 10000"/>
                <a:gd name="connsiteX127" fmla="*/ 1540 w 10000"/>
                <a:gd name="connsiteY127" fmla="*/ 6792 h 10000"/>
                <a:gd name="connsiteX128" fmla="*/ 1550 w 10000"/>
                <a:gd name="connsiteY128" fmla="*/ 6813 h 10000"/>
                <a:gd name="connsiteX129" fmla="*/ 1778 w 10000"/>
                <a:gd name="connsiteY129" fmla="*/ 7264 h 10000"/>
                <a:gd name="connsiteX130" fmla="*/ 1953 w 10000"/>
                <a:gd name="connsiteY130" fmla="*/ 7709 h 10000"/>
                <a:gd name="connsiteX131" fmla="*/ 2148 w 10000"/>
                <a:gd name="connsiteY131" fmla="*/ 8203 h 10000"/>
                <a:gd name="connsiteX132" fmla="*/ 2284 w 10000"/>
                <a:gd name="connsiteY132" fmla="*/ 8246 h 10000"/>
                <a:gd name="connsiteX133" fmla="*/ 2532 w 10000"/>
                <a:gd name="connsiteY133" fmla="*/ 8382 h 10000"/>
                <a:gd name="connsiteX134" fmla="*/ 2672 w 10000"/>
                <a:gd name="connsiteY134" fmla="*/ 8317 h 10000"/>
                <a:gd name="connsiteX135" fmla="*/ 2502 w 10000"/>
                <a:gd name="connsiteY135" fmla="*/ 8225 h 10000"/>
                <a:gd name="connsiteX136" fmla="*/ 2502 w 10000"/>
                <a:gd name="connsiteY136" fmla="*/ 8219 h 10000"/>
                <a:gd name="connsiteX137" fmla="*/ 2507 w 10000"/>
                <a:gd name="connsiteY137" fmla="*/ 8219 h 10000"/>
                <a:gd name="connsiteX138" fmla="*/ 2570 w 10000"/>
                <a:gd name="connsiteY138" fmla="*/ 8214 h 10000"/>
                <a:gd name="connsiteX139" fmla="*/ 2809 w 10000"/>
                <a:gd name="connsiteY139" fmla="*/ 8181 h 10000"/>
                <a:gd name="connsiteX140" fmla="*/ 2809 w 10000"/>
                <a:gd name="connsiteY140" fmla="*/ 8187 h 10000"/>
                <a:gd name="connsiteX141" fmla="*/ 2979 w 10000"/>
                <a:gd name="connsiteY141" fmla="*/ 8366 h 10000"/>
                <a:gd name="connsiteX142" fmla="*/ 3188 w 10000"/>
                <a:gd name="connsiteY142" fmla="*/ 8594 h 10000"/>
                <a:gd name="connsiteX143" fmla="*/ 3192 w 10000"/>
                <a:gd name="connsiteY143" fmla="*/ 8599 h 10000"/>
                <a:gd name="connsiteX144" fmla="*/ 3703 w 10000"/>
                <a:gd name="connsiteY144" fmla="*/ 8936 h 10000"/>
                <a:gd name="connsiteX145" fmla="*/ 3878 w 10000"/>
                <a:gd name="connsiteY145" fmla="*/ 8800 h 10000"/>
                <a:gd name="connsiteX146" fmla="*/ 3936 w 10000"/>
                <a:gd name="connsiteY146" fmla="*/ 8751 h 10000"/>
                <a:gd name="connsiteX147" fmla="*/ 4038 w 10000"/>
                <a:gd name="connsiteY147" fmla="*/ 8670 h 10000"/>
                <a:gd name="connsiteX148" fmla="*/ 4043 w 10000"/>
                <a:gd name="connsiteY148" fmla="*/ 8670 h 10000"/>
                <a:gd name="connsiteX149" fmla="*/ 4043 w 10000"/>
                <a:gd name="connsiteY149" fmla="*/ 8670 h 10000"/>
                <a:gd name="connsiteX150" fmla="*/ 4252 w 10000"/>
                <a:gd name="connsiteY150" fmla="*/ 9115 h 10000"/>
                <a:gd name="connsiteX151" fmla="*/ 4514 w 10000"/>
                <a:gd name="connsiteY151" fmla="*/ 9403 h 10000"/>
                <a:gd name="connsiteX152" fmla="*/ 4655 w 10000"/>
                <a:gd name="connsiteY152" fmla="*/ 9338 h 10000"/>
                <a:gd name="connsiteX153" fmla="*/ 4679 w 10000"/>
                <a:gd name="connsiteY153" fmla="*/ 9202 h 10000"/>
                <a:gd name="connsiteX154" fmla="*/ 4679 w 10000"/>
                <a:gd name="connsiteY154" fmla="*/ 9202 h 10000"/>
                <a:gd name="connsiteX155" fmla="*/ 4830 w 10000"/>
                <a:gd name="connsiteY155" fmla="*/ 8887 h 10000"/>
                <a:gd name="connsiteX156" fmla="*/ 4606 w 10000"/>
                <a:gd name="connsiteY156" fmla="*/ 8659 h 10000"/>
                <a:gd name="connsiteX157" fmla="*/ 4606 w 10000"/>
                <a:gd name="connsiteY157" fmla="*/ 8654 h 10000"/>
                <a:gd name="connsiteX158" fmla="*/ 4606 w 10000"/>
                <a:gd name="connsiteY158" fmla="*/ 8654 h 10000"/>
                <a:gd name="connsiteX159" fmla="*/ 4883 w 10000"/>
                <a:gd name="connsiteY159" fmla="*/ 8371 h 10000"/>
                <a:gd name="connsiteX160" fmla="*/ 4888 w 10000"/>
                <a:gd name="connsiteY160" fmla="*/ 8371 h 10000"/>
                <a:gd name="connsiteX161" fmla="*/ 5394 w 10000"/>
                <a:gd name="connsiteY161" fmla="*/ 8388 h 10000"/>
                <a:gd name="connsiteX162" fmla="*/ 5398 w 10000"/>
                <a:gd name="connsiteY162" fmla="*/ 8388 h 10000"/>
                <a:gd name="connsiteX163" fmla="*/ 5491 w 10000"/>
                <a:gd name="connsiteY163" fmla="*/ 8817 h 10000"/>
                <a:gd name="connsiteX164" fmla="*/ 5651 w 10000"/>
                <a:gd name="connsiteY164" fmla="*/ 8974 h 10000"/>
                <a:gd name="connsiteX165" fmla="*/ 5855 w 10000"/>
                <a:gd name="connsiteY165" fmla="*/ 9169 h 10000"/>
                <a:gd name="connsiteX166" fmla="*/ 5860 w 10000"/>
                <a:gd name="connsiteY166" fmla="*/ 9180 h 10000"/>
                <a:gd name="connsiteX167" fmla="*/ 5870 w 10000"/>
                <a:gd name="connsiteY167" fmla="*/ 9245 h 10000"/>
                <a:gd name="connsiteX168" fmla="*/ 5923 w 10000"/>
                <a:gd name="connsiteY168" fmla="*/ 9560 h 10000"/>
                <a:gd name="connsiteX169" fmla="*/ 5928 w 10000"/>
                <a:gd name="connsiteY169" fmla="*/ 9745 h 10000"/>
                <a:gd name="connsiteX170" fmla="*/ 6171 w 10000"/>
                <a:gd name="connsiteY170" fmla="*/ 9815 h 10000"/>
                <a:gd name="connsiteX171" fmla="*/ 6171 w 10000"/>
                <a:gd name="connsiteY171" fmla="*/ 9821 h 10000"/>
                <a:gd name="connsiteX172" fmla="*/ 6254 w 10000"/>
                <a:gd name="connsiteY172" fmla="*/ 9989 h 10000"/>
                <a:gd name="connsiteX173" fmla="*/ 6331 w 10000"/>
                <a:gd name="connsiteY173" fmla="*/ 9908 h 10000"/>
                <a:gd name="connsiteX174" fmla="*/ 6336 w 10000"/>
                <a:gd name="connsiteY174" fmla="*/ 9908 h 10000"/>
                <a:gd name="connsiteX175" fmla="*/ 6336 w 10000"/>
                <a:gd name="connsiteY175" fmla="*/ 9908 h 10000"/>
                <a:gd name="connsiteX176" fmla="*/ 6414 w 10000"/>
                <a:gd name="connsiteY176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902 w 10000"/>
                <a:gd name="connsiteY26" fmla="*/ 5309 h 10000"/>
                <a:gd name="connsiteX27" fmla="*/ 8824 w 10000"/>
                <a:gd name="connsiteY27" fmla="*/ 5510 h 10000"/>
                <a:gd name="connsiteX28" fmla="*/ 8805 w 10000"/>
                <a:gd name="connsiteY28" fmla="*/ 5521 h 10000"/>
                <a:gd name="connsiteX29" fmla="*/ 8805 w 10000"/>
                <a:gd name="connsiteY29" fmla="*/ 5521 h 10000"/>
                <a:gd name="connsiteX30" fmla="*/ 8037 w 10000"/>
                <a:gd name="connsiteY30" fmla="*/ 5624 h 10000"/>
                <a:gd name="connsiteX31" fmla="*/ 8056 w 10000"/>
                <a:gd name="connsiteY31" fmla="*/ 5776 h 10000"/>
                <a:gd name="connsiteX32" fmla="*/ 8042 w 10000"/>
                <a:gd name="connsiteY32" fmla="*/ 5776 h 10000"/>
                <a:gd name="connsiteX33" fmla="*/ 7847 w 10000"/>
                <a:gd name="connsiteY33" fmla="*/ 5776 h 10000"/>
                <a:gd name="connsiteX34" fmla="*/ 7687 w 10000"/>
                <a:gd name="connsiteY34" fmla="*/ 5771 h 10000"/>
                <a:gd name="connsiteX35" fmla="*/ 7687 w 10000"/>
                <a:gd name="connsiteY35" fmla="*/ 5771 h 10000"/>
                <a:gd name="connsiteX36" fmla="*/ 7585 w 10000"/>
                <a:gd name="connsiteY36" fmla="*/ 5646 h 10000"/>
                <a:gd name="connsiteX37" fmla="*/ 7580 w 10000"/>
                <a:gd name="connsiteY37" fmla="*/ 5641 h 10000"/>
                <a:gd name="connsiteX38" fmla="*/ 7575 w 10000"/>
                <a:gd name="connsiteY38" fmla="*/ 5624 h 10000"/>
                <a:gd name="connsiteX39" fmla="*/ 7391 w 10000"/>
                <a:gd name="connsiteY39" fmla="*/ 5201 h 10000"/>
                <a:gd name="connsiteX40" fmla="*/ 7143 w 10000"/>
                <a:gd name="connsiteY40" fmla="*/ 5212 h 10000"/>
                <a:gd name="connsiteX41" fmla="*/ 7143 w 10000"/>
                <a:gd name="connsiteY41" fmla="*/ 5201 h 10000"/>
                <a:gd name="connsiteX42" fmla="*/ 7298 w 10000"/>
                <a:gd name="connsiteY42" fmla="*/ 4843 h 10000"/>
                <a:gd name="connsiteX43" fmla="*/ 7177 w 10000"/>
                <a:gd name="connsiteY43" fmla="*/ 4685 h 10000"/>
                <a:gd name="connsiteX44" fmla="*/ 7172 w 10000"/>
                <a:gd name="connsiteY44" fmla="*/ 4680 h 10000"/>
                <a:gd name="connsiteX45" fmla="*/ 7104 w 10000"/>
                <a:gd name="connsiteY45" fmla="*/ 4267 h 10000"/>
                <a:gd name="connsiteX46" fmla="*/ 7036 w 10000"/>
                <a:gd name="connsiteY46" fmla="*/ 3817 h 10000"/>
                <a:gd name="connsiteX47" fmla="*/ 6822 w 10000"/>
                <a:gd name="connsiteY47" fmla="*/ 3740 h 10000"/>
                <a:gd name="connsiteX48" fmla="*/ 6817 w 10000"/>
                <a:gd name="connsiteY48" fmla="*/ 3735 h 10000"/>
                <a:gd name="connsiteX49" fmla="*/ 6880 w 10000"/>
                <a:gd name="connsiteY49" fmla="*/ 3491 h 10000"/>
                <a:gd name="connsiteX50" fmla="*/ 6900 w 10000"/>
                <a:gd name="connsiteY50" fmla="*/ 3404 h 10000"/>
                <a:gd name="connsiteX51" fmla="*/ 6968 w 10000"/>
                <a:gd name="connsiteY51" fmla="*/ 3143 h 10000"/>
                <a:gd name="connsiteX52" fmla="*/ 6443 w 10000"/>
                <a:gd name="connsiteY52" fmla="*/ 2785 h 10000"/>
                <a:gd name="connsiteX53" fmla="*/ 6438 w 10000"/>
                <a:gd name="connsiteY53" fmla="*/ 2774 h 10000"/>
                <a:gd name="connsiteX54" fmla="*/ 6458 w 10000"/>
                <a:gd name="connsiteY54" fmla="*/ 2421 h 10000"/>
                <a:gd name="connsiteX55" fmla="*/ 6467 w 10000"/>
                <a:gd name="connsiteY55" fmla="*/ 2188 h 10000"/>
                <a:gd name="connsiteX56" fmla="*/ 6467 w 10000"/>
                <a:gd name="connsiteY56" fmla="*/ 2085 h 10000"/>
                <a:gd name="connsiteX57" fmla="*/ 6390 w 10000"/>
                <a:gd name="connsiteY57" fmla="*/ 2009 h 10000"/>
                <a:gd name="connsiteX58" fmla="*/ 6016 w 10000"/>
                <a:gd name="connsiteY58" fmla="*/ 1661 h 10000"/>
                <a:gd name="connsiteX59" fmla="*/ 5933 w 10000"/>
                <a:gd name="connsiteY59" fmla="*/ 1678 h 10000"/>
                <a:gd name="connsiteX60" fmla="*/ 5928 w 10000"/>
                <a:gd name="connsiteY60" fmla="*/ 1678 h 10000"/>
                <a:gd name="connsiteX61" fmla="*/ 5928 w 10000"/>
                <a:gd name="connsiteY61" fmla="*/ 1672 h 10000"/>
                <a:gd name="connsiteX62" fmla="*/ 5957 w 10000"/>
                <a:gd name="connsiteY62" fmla="*/ 1531 h 10000"/>
                <a:gd name="connsiteX63" fmla="*/ 5933 w 10000"/>
                <a:gd name="connsiteY63" fmla="*/ 1243 h 10000"/>
                <a:gd name="connsiteX64" fmla="*/ 5918 w 10000"/>
                <a:gd name="connsiteY64" fmla="*/ 1004 h 10000"/>
                <a:gd name="connsiteX65" fmla="*/ 5889 w 10000"/>
                <a:gd name="connsiteY65" fmla="*/ 869 h 10000"/>
                <a:gd name="connsiteX66" fmla="*/ 5224 w 10000"/>
                <a:gd name="connsiteY66" fmla="*/ 217 h 10000"/>
                <a:gd name="connsiteX67" fmla="*/ 4504 w 10000"/>
                <a:gd name="connsiteY67" fmla="*/ 233 h 10000"/>
                <a:gd name="connsiteX68" fmla="*/ 3552 w 10000"/>
                <a:gd name="connsiteY68" fmla="*/ 5 h 10000"/>
                <a:gd name="connsiteX69" fmla="*/ 3601 w 10000"/>
                <a:gd name="connsiteY69" fmla="*/ 98 h 10000"/>
                <a:gd name="connsiteX70" fmla="*/ 3601 w 10000"/>
                <a:gd name="connsiteY70" fmla="*/ 98 h 10000"/>
                <a:gd name="connsiteX71" fmla="*/ 3596 w 10000"/>
                <a:gd name="connsiteY71" fmla="*/ 98 h 10000"/>
                <a:gd name="connsiteX72" fmla="*/ 3353 w 10000"/>
                <a:gd name="connsiteY72" fmla="*/ 0 h 10000"/>
                <a:gd name="connsiteX73" fmla="*/ 3251 w 10000"/>
                <a:gd name="connsiteY73" fmla="*/ 49 h 10000"/>
                <a:gd name="connsiteX74" fmla="*/ 2556 w 10000"/>
                <a:gd name="connsiteY74" fmla="*/ 369 h 10000"/>
                <a:gd name="connsiteX75" fmla="*/ 2546 w 10000"/>
                <a:gd name="connsiteY75" fmla="*/ 375 h 10000"/>
                <a:gd name="connsiteX76" fmla="*/ 2420 w 10000"/>
                <a:gd name="connsiteY76" fmla="*/ 445 h 10000"/>
                <a:gd name="connsiteX77" fmla="*/ 2415 w 10000"/>
                <a:gd name="connsiteY77" fmla="*/ 445 h 10000"/>
                <a:gd name="connsiteX78" fmla="*/ 1924 w 10000"/>
                <a:gd name="connsiteY78" fmla="*/ 217 h 10000"/>
                <a:gd name="connsiteX79" fmla="*/ 1429 w 10000"/>
                <a:gd name="connsiteY79" fmla="*/ 347 h 10000"/>
                <a:gd name="connsiteX80" fmla="*/ 1220 w 10000"/>
                <a:gd name="connsiteY80" fmla="*/ 869 h 10000"/>
                <a:gd name="connsiteX81" fmla="*/ 1220 w 10000"/>
                <a:gd name="connsiteY81" fmla="*/ 869 h 10000"/>
                <a:gd name="connsiteX82" fmla="*/ 1020 w 10000"/>
                <a:gd name="connsiteY82" fmla="*/ 977 h 10000"/>
                <a:gd name="connsiteX83" fmla="*/ 1020 w 10000"/>
                <a:gd name="connsiteY83" fmla="*/ 977 h 10000"/>
                <a:gd name="connsiteX84" fmla="*/ 680 w 10000"/>
                <a:gd name="connsiteY84" fmla="*/ 1042 h 10000"/>
                <a:gd name="connsiteX85" fmla="*/ 559 w 10000"/>
                <a:gd name="connsiteY85" fmla="*/ 1173 h 10000"/>
                <a:gd name="connsiteX86" fmla="*/ 253 w 10000"/>
                <a:gd name="connsiteY86" fmla="*/ 1667 h 10000"/>
                <a:gd name="connsiteX87" fmla="*/ 238 w 10000"/>
                <a:gd name="connsiteY87" fmla="*/ 1688 h 10000"/>
                <a:gd name="connsiteX88" fmla="*/ 233 w 10000"/>
                <a:gd name="connsiteY88" fmla="*/ 1949 h 10000"/>
                <a:gd name="connsiteX89" fmla="*/ 233 w 10000"/>
                <a:gd name="connsiteY89" fmla="*/ 2047 h 10000"/>
                <a:gd name="connsiteX90" fmla="*/ 233 w 10000"/>
                <a:gd name="connsiteY90" fmla="*/ 2052 h 10000"/>
                <a:gd name="connsiteX91" fmla="*/ 15 w 10000"/>
                <a:gd name="connsiteY91" fmla="*/ 2334 h 10000"/>
                <a:gd name="connsiteX92" fmla="*/ 0 w 10000"/>
                <a:gd name="connsiteY92" fmla="*/ 2899 h 10000"/>
                <a:gd name="connsiteX93" fmla="*/ 287 w 10000"/>
                <a:gd name="connsiteY93" fmla="*/ 3122 h 10000"/>
                <a:gd name="connsiteX94" fmla="*/ 753 w 10000"/>
                <a:gd name="connsiteY94" fmla="*/ 3453 h 10000"/>
                <a:gd name="connsiteX95" fmla="*/ 807 w 10000"/>
                <a:gd name="connsiteY95" fmla="*/ 3469 h 10000"/>
                <a:gd name="connsiteX96" fmla="*/ 845 w 10000"/>
                <a:gd name="connsiteY96" fmla="*/ 3328 h 10000"/>
                <a:gd name="connsiteX97" fmla="*/ 855 w 10000"/>
                <a:gd name="connsiteY97" fmla="*/ 3295 h 10000"/>
                <a:gd name="connsiteX98" fmla="*/ 860 w 10000"/>
                <a:gd name="connsiteY98" fmla="*/ 3295 h 10000"/>
                <a:gd name="connsiteX99" fmla="*/ 918 w 10000"/>
                <a:gd name="connsiteY99" fmla="*/ 3312 h 10000"/>
                <a:gd name="connsiteX100" fmla="*/ 972 w 10000"/>
                <a:gd name="connsiteY100" fmla="*/ 3328 h 10000"/>
                <a:gd name="connsiteX101" fmla="*/ 977 w 10000"/>
                <a:gd name="connsiteY101" fmla="*/ 3328 h 10000"/>
                <a:gd name="connsiteX102" fmla="*/ 991 w 10000"/>
                <a:gd name="connsiteY102" fmla="*/ 3415 h 10000"/>
                <a:gd name="connsiteX103" fmla="*/ 1011 w 10000"/>
                <a:gd name="connsiteY103" fmla="*/ 3447 h 10000"/>
                <a:gd name="connsiteX104" fmla="*/ 1268 w 10000"/>
                <a:gd name="connsiteY104" fmla="*/ 3844 h 10000"/>
                <a:gd name="connsiteX105" fmla="*/ 1268 w 10000"/>
                <a:gd name="connsiteY105" fmla="*/ 3849 h 10000"/>
                <a:gd name="connsiteX106" fmla="*/ 1142 w 10000"/>
                <a:gd name="connsiteY106" fmla="*/ 4007 h 10000"/>
                <a:gd name="connsiteX107" fmla="*/ 1181 w 10000"/>
                <a:gd name="connsiteY107" fmla="*/ 4262 h 10000"/>
                <a:gd name="connsiteX108" fmla="*/ 1414 w 10000"/>
                <a:gd name="connsiteY108" fmla="*/ 4723 h 10000"/>
                <a:gd name="connsiteX109" fmla="*/ 1414 w 10000"/>
                <a:gd name="connsiteY109" fmla="*/ 4729 h 10000"/>
                <a:gd name="connsiteX110" fmla="*/ 1220 w 10000"/>
                <a:gd name="connsiteY110" fmla="*/ 4864 h 10000"/>
                <a:gd name="connsiteX111" fmla="*/ 1259 w 10000"/>
                <a:gd name="connsiteY111" fmla="*/ 4897 h 10000"/>
                <a:gd name="connsiteX112" fmla="*/ 1263 w 10000"/>
                <a:gd name="connsiteY112" fmla="*/ 4902 h 10000"/>
                <a:gd name="connsiteX113" fmla="*/ 1259 w 10000"/>
                <a:gd name="connsiteY113" fmla="*/ 4902 h 10000"/>
                <a:gd name="connsiteX114" fmla="*/ 1108 w 10000"/>
                <a:gd name="connsiteY114" fmla="*/ 5119 h 10000"/>
                <a:gd name="connsiteX115" fmla="*/ 1263 w 10000"/>
                <a:gd name="connsiteY115" fmla="*/ 5288 h 10000"/>
                <a:gd name="connsiteX116" fmla="*/ 1263 w 10000"/>
                <a:gd name="connsiteY116" fmla="*/ 5293 h 10000"/>
                <a:gd name="connsiteX117" fmla="*/ 1278 w 10000"/>
                <a:gd name="connsiteY117" fmla="*/ 5499 h 10000"/>
                <a:gd name="connsiteX118" fmla="*/ 1283 w 10000"/>
                <a:gd name="connsiteY118" fmla="*/ 5581 h 10000"/>
                <a:gd name="connsiteX119" fmla="*/ 1540 w 10000"/>
                <a:gd name="connsiteY119" fmla="*/ 5668 h 10000"/>
                <a:gd name="connsiteX120" fmla="*/ 1545 w 10000"/>
                <a:gd name="connsiteY120" fmla="*/ 5673 h 10000"/>
                <a:gd name="connsiteX121" fmla="*/ 1589 w 10000"/>
                <a:gd name="connsiteY121" fmla="*/ 6129 h 10000"/>
                <a:gd name="connsiteX122" fmla="*/ 1608 w 10000"/>
                <a:gd name="connsiteY122" fmla="*/ 6167 h 10000"/>
                <a:gd name="connsiteX123" fmla="*/ 1735 w 10000"/>
                <a:gd name="connsiteY123" fmla="*/ 6417 h 10000"/>
                <a:gd name="connsiteX124" fmla="*/ 1735 w 10000"/>
                <a:gd name="connsiteY124" fmla="*/ 6422 h 10000"/>
                <a:gd name="connsiteX125" fmla="*/ 1628 w 10000"/>
                <a:gd name="connsiteY125" fmla="*/ 6504 h 10000"/>
                <a:gd name="connsiteX126" fmla="*/ 1540 w 10000"/>
                <a:gd name="connsiteY126" fmla="*/ 6792 h 10000"/>
                <a:gd name="connsiteX127" fmla="*/ 1550 w 10000"/>
                <a:gd name="connsiteY127" fmla="*/ 6813 h 10000"/>
                <a:gd name="connsiteX128" fmla="*/ 1778 w 10000"/>
                <a:gd name="connsiteY128" fmla="*/ 7264 h 10000"/>
                <a:gd name="connsiteX129" fmla="*/ 1953 w 10000"/>
                <a:gd name="connsiteY129" fmla="*/ 7709 h 10000"/>
                <a:gd name="connsiteX130" fmla="*/ 2148 w 10000"/>
                <a:gd name="connsiteY130" fmla="*/ 8203 h 10000"/>
                <a:gd name="connsiteX131" fmla="*/ 2284 w 10000"/>
                <a:gd name="connsiteY131" fmla="*/ 8246 h 10000"/>
                <a:gd name="connsiteX132" fmla="*/ 2532 w 10000"/>
                <a:gd name="connsiteY132" fmla="*/ 8382 h 10000"/>
                <a:gd name="connsiteX133" fmla="*/ 2672 w 10000"/>
                <a:gd name="connsiteY133" fmla="*/ 8317 h 10000"/>
                <a:gd name="connsiteX134" fmla="*/ 2502 w 10000"/>
                <a:gd name="connsiteY134" fmla="*/ 8225 h 10000"/>
                <a:gd name="connsiteX135" fmla="*/ 2502 w 10000"/>
                <a:gd name="connsiteY135" fmla="*/ 8219 h 10000"/>
                <a:gd name="connsiteX136" fmla="*/ 2507 w 10000"/>
                <a:gd name="connsiteY136" fmla="*/ 8219 h 10000"/>
                <a:gd name="connsiteX137" fmla="*/ 2570 w 10000"/>
                <a:gd name="connsiteY137" fmla="*/ 8214 h 10000"/>
                <a:gd name="connsiteX138" fmla="*/ 2809 w 10000"/>
                <a:gd name="connsiteY138" fmla="*/ 8181 h 10000"/>
                <a:gd name="connsiteX139" fmla="*/ 2809 w 10000"/>
                <a:gd name="connsiteY139" fmla="*/ 8187 h 10000"/>
                <a:gd name="connsiteX140" fmla="*/ 2979 w 10000"/>
                <a:gd name="connsiteY140" fmla="*/ 8366 h 10000"/>
                <a:gd name="connsiteX141" fmla="*/ 3188 w 10000"/>
                <a:gd name="connsiteY141" fmla="*/ 8594 h 10000"/>
                <a:gd name="connsiteX142" fmla="*/ 3192 w 10000"/>
                <a:gd name="connsiteY142" fmla="*/ 8599 h 10000"/>
                <a:gd name="connsiteX143" fmla="*/ 3703 w 10000"/>
                <a:gd name="connsiteY143" fmla="*/ 8936 h 10000"/>
                <a:gd name="connsiteX144" fmla="*/ 3878 w 10000"/>
                <a:gd name="connsiteY144" fmla="*/ 8800 h 10000"/>
                <a:gd name="connsiteX145" fmla="*/ 3936 w 10000"/>
                <a:gd name="connsiteY145" fmla="*/ 8751 h 10000"/>
                <a:gd name="connsiteX146" fmla="*/ 4038 w 10000"/>
                <a:gd name="connsiteY146" fmla="*/ 8670 h 10000"/>
                <a:gd name="connsiteX147" fmla="*/ 4043 w 10000"/>
                <a:gd name="connsiteY147" fmla="*/ 8670 h 10000"/>
                <a:gd name="connsiteX148" fmla="*/ 4043 w 10000"/>
                <a:gd name="connsiteY148" fmla="*/ 8670 h 10000"/>
                <a:gd name="connsiteX149" fmla="*/ 4252 w 10000"/>
                <a:gd name="connsiteY149" fmla="*/ 9115 h 10000"/>
                <a:gd name="connsiteX150" fmla="*/ 4514 w 10000"/>
                <a:gd name="connsiteY150" fmla="*/ 9403 h 10000"/>
                <a:gd name="connsiteX151" fmla="*/ 4655 w 10000"/>
                <a:gd name="connsiteY151" fmla="*/ 9338 h 10000"/>
                <a:gd name="connsiteX152" fmla="*/ 4679 w 10000"/>
                <a:gd name="connsiteY152" fmla="*/ 9202 h 10000"/>
                <a:gd name="connsiteX153" fmla="*/ 4679 w 10000"/>
                <a:gd name="connsiteY153" fmla="*/ 9202 h 10000"/>
                <a:gd name="connsiteX154" fmla="*/ 4830 w 10000"/>
                <a:gd name="connsiteY154" fmla="*/ 8887 h 10000"/>
                <a:gd name="connsiteX155" fmla="*/ 4606 w 10000"/>
                <a:gd name="connsiteY155" fmla="*/ 8659 h 10000"/>
                <a:gd name="connsiteX156" fmla="*/ 4606 w 10000"/>
                <a:gd name="connsiteY156" fmla="*/ 8654 h 10000"/>
                <a:gd name="connsiteX157" fmla="*/ 4606 w 10000"/>
                <a:gd name="connsiteY157" fmla="*/ 8654 h 10000"/>
                <a:gd name="connsiteX158" fmla="*/ 4883 w 10000"/>
                <a:gd name="connsiteY158" fmla="*/ 8371 h 10000"/>
                <a:gd name="connsiteX159" fmla="*/ 4888 w 10000"/>
                <a:gd name="connsiteY159" fmla="*/ 8371 h 10000"/>
                <a:gd name="connsiteX160" fmla="*/ 5394 w 10000"/>
                <a:gd name="connsiteY160" fmla="*/ 8388 h 10000"/>
                <a:gd name="connsiteX161" fmla="*/ 5398 w 10000"/>
                <a:gd name="connsiteY161" fmla="*/ 8388 h 10000"/>
                <a:gd name="connsiteX162" fmla="*/ 5491 w 10000"/>
                <a:gd name="connsiteY162" fmla="*/ 8817 h 10000"/>
                <a:gd name="connsiteX163" fmla="*/ 5651 w 10000"/>
                <a:gd name="connsiteY163" fmla="*/ 8974 h 10000"/>
                <a:gd name="connsiteX164" fmla="*/ 5855 w 10000"/>
                <a:gd name="connsiteY164" fmla="*/ 9169 h 10000"/>
                <a:gd name="connsiteX165" fmla="*/ 5860 w 10000"/>
                <a:gd name="connsiteY165" fmla="*/ 9180 h 10000"/>
                <a:gd name="connsiteX166" fmla="*/ 5870 w 10000"/>
                <a:gd name="connsiteY166" fmla="*/ 9245 h 10000"/>
                <a:gd name="connsiteX167" fmla="*/ 5923 w 10000"/>
                <a:gd name="connsiteY167" fmla="*/ 9560 h 10000"/>
                <a:gd name="connsiteX168" fmla="*/ 5928 w 10000"/>
                <a:gd name="connsiteY168" fmla="*/ 9745 h 10000"/>
                <a:gd name="connsiteX169" fmla="*/ 6171 w 10000"/>
                <a:gd name="connsiteY169" fmla="*/ 9815 h 10000"/>
                <a:gd name="connsiteX170" fmla="*/ 6171 w 10000"/>
                <a:gd name="connsiteY170" fmla="*/ 9821 h 10000"/>
                <a:gd name="connsiteX171" fmla="*/ 6254 w 10000"/>
                <a:gd name="connsiteY171" fmla="*/ 9989 h 10000"/>
                <a:gd name="connsiteX172" fmla="*/ 6331 w 10000"/>
                <a:gd name="connsiteY172" fmla="*/ 9908 h 10000"/>
                <a:gd name="connsiteX173" fmla="*/ 6336 w 10000"/>
                <a:gd name="connsiteY173" fmla="*/ 9908 h 10000"/>
                <a:gd name="connsiteX174" fmla="*/ 6336 w 10000"/>
                <a:gd name="connsiteY174" fmla="*/ 9908 h 10000"/>
                <a:gd name="connsiteX175" fmla="*/ 6414 w 10000"/>
                <a:gd name="connsiteY175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824 w 10000"/>
                <a:gd name="connsiteY26" fmla="*/ 5510 h 10000"/>
                <a:gd name="connsiteX27" fmla="*/ 8805 w 10000"/>
                <a:gd name="connsiteY27" fmla="*/ 5521 h 10000"/>
                <a:gd name="connsiteX28" fmla="*/ 8805 w 10000"/>
                <a:gd name="connsiteY28" fmla="*/ 5521 h 10000"/>
                <a:gd name="connsiteX29" fmla="*/ 8037 w 10000"/>
                <a:gd name="connsiteY29" fmla="*/ 5624 h 10000"/>
                <a:gd name="connsiteX30" fmla="*/ 8056 w 10000"/>
                <a:gd name="connsiteY30" fmla="*/ 5776 h 10000"/>
                <a:gd name="connsiteX31" fmla="*/ 8042 w 10000"/>
                <a:gd name="connsiteY31" fmla="*/ 5776 h 10000"/>
                <a:gd name="connsiteX32" fmla="*/ 7847 w 10000"/>
                <a:gd name="connsiteY32" fmla="*/ 5776 h 10000"/>
                <a:gd name="connsiteX33" fmla="*/ 7687 w 10000"/>
                <a:gd name="connsiteY33" fmla="*/ 5771 h 10000"/>
                <a:gd name="connsiteX34" fmla="*/ 7687 w 10000"/>
                <a:gd name="connsiteY34" fmla="*/ 5771 h 10000"/>
                <a:gd name="connsiteX35" fmla="*/ 7585 w 10000"/>
                <a:gd name="connsiteY35" fmla="*/ 5646 h 10000"/>
                <a:gd name="connsiteX36" fmla="*/ 7580 w 10000"/>
                <a:gd name="connsiteY36" fmla="*/ 5641 h 10000"/>
                <a:gd name="connsiteX37" fmla="*/ 7575 w 10000"/>
                <a:gd name="connsiteY37" fmla="*/ 5624 h 10000"/>
                <a:gd name="connsiteX38" fmla="*/ 7391 w 10000"/>
                <a:gd name="connsiteY38" fmla="*/ 5201 h 10000"/>
                <a:gd name="connsiteX39" fmla="*/ 7143 w 10000"/>
                <a:gd name="connsiteY39" fmla="*/ 5212 h 10000"/>
                <a:gd name="connsiteX40" fmla="*/ 7143 w 10000"/>
                <a:gd name="connsiteY40" fmla="*/ 5201 h 10000"/>
                <a:gd name="connsiteX41" fmla="*/ 7298 w 10000"/>
                <a:gd name="connsiteY41" fmla="*/ 4843 h 10000"/>
                <a:gd name="connsiteX42" fmla="*/ 7177 w 10000"/>
                <a:gd name="connsiteY42" fmla="*/ 4685 h 10000"/>
                <a:gd name="connsiteX43" fmla="*/ 7172 w 10000"/>
                <a:gd name="connsiteY43" fmla="*/ 4680 h 10000"/>
                <a:gd name="connsiteX44" fmla="*/ 7104 w 10000"/>
                <a:gd name="connsiteY44" fmla="*/ 4267 h 10000"/>
                <a:gd name="connsiteX45" fmla="*/ 7036 w 10000"/>
                <a:gd name="connsiteY45" fmla="*/ 3817 h 10000"/>
                <a:gd name="connsiteX46" fmla="*/ 6822 w 10000"/>
                <a:gd name="connsiteY46" fmla="*/ 3740 h 10000"/>
                <a:gd name="connsiteX47" fmla="*/ 6817 w 10000"/>
                <a:gd name="connsiteY47" fmla="*/ 3735 h 10000"/>
                <a:gd name="connsiteX48" fmla="*/ 6880 w 10000"/>
                <a:gd name="connsiteY48" fmla="*/ 3491 h 10000"/>
                <a:gd name="connsiteX49" fmla="*/ 6900 w 10000"/>
                <a:gd name="connsiteY49" fmla="*/ 3404 h 10000"/>
                <a:gd name="connsiteX50" fmla="*/ 6968 w 10000"/>
                <a:gd name="connsiteY50" fmla="*/ 3143 h 10000"/>
                <a:gd name="connsiteX51" fmla="*/ 6443 w 10000"/>
                <a:gd name="connsiteY51" fmla="*/ 2785 h 10000"/>
                <a:gd name="connsiteX52" fmla="*/ 6438 w 10000"/>
                <a:gd name="connsiteY52" fmla="*/ 2774 h 10000"/>
                <a:gd name="connsiteX53" fmla="*/ 6458 w 10000"/>
                <a:gd name="connsiteY53" fmla="*/ 2421 h 10000"/>
                <a:gd name="connsiteX54" fmla="*/ 6467 w 10000"/>
                <a:gd name="connsiteY54" fmla="*/ 2188 h 10000"/>
                <a:gd name="connsiteX55" fmla="*/ 6467 w 10000"/>
                <a:gd name="connsiteY55" fmla="*/ 2085 h 10000"/>
                <a:gd name="connsiteX56" fmla="*/ 6390 w 10000"/>
                <a:gd name="connsiteY56" fmla="*/ 2009 h 10000"/>
                <a:gd name="connsiteX57" fmla="*/ 6016 w 10000"/>
                <a:gd name="connsiteY57" fmla="*/ 1661 h 10000"/>
                <a:gd name="connsiteX58" fmla="*/ 5933 w 10000"/>
                <a:gd name="connsiteY58" fmla="*/ 1678 h 10000"/>
                <a:gd name="connsiteX59" fmla="*/ 5928 w 10000"/>
                <a:gd name="connsiteY59" fmla="*/ 1678 h 10000"/>
                <a:gd name="connsiteX60" fmla="*/ 5928 w 10000"/>
                <a:gd name="connsiteY60" fmla="*/ 1672 h 10000"/>
                <a:gd name="connsiteX61" fmla="*/ 5957 w 10000"/>
                <a:gd name="connsiteY61" fmla="*/ 1531 h 10000"/>
                <a:gd name="connsiteX62" fmla="*/ 5933 w 10000"/>
                <a:gd name="connsiteY62" fmla="*/ 1243 h 10000"/>
                <a:gd name="connsiteX63" fmla="*/ 5918 w 10000"/>
                <a:gd name="connsiteY63" fmla="*/ 1004 h 10000"/>
                <a:gd name="connsiteX64" fmla="*/ 5889 w 10000"/>
                <a:gd name="connsiteY64" fmla="*/ 869 h 10000"/>
                <a:gd name="connsiteX65" fmla="*/ 5224 w 10000"/>
                <a:gd name="connsiteY65" fmla="*/ 217 h 10000"/>
                <a:gd name="connsiteX66" fmla="*/ 4504 w 10000"/>
                <a:gd name="connsiteY66" fmla="*/ 233 h 10000"/>
                <a:gd name="connsiteX67" fmla="*/ 3552 w 10000"/>
                <a:gd name="connsiteY67" fmla="*/ 5 h 10000"/>
                <a:gd name="connsiteX68" fmla="*/ 3601 w 10000"/>
                <a:gd name="connsiteY68" fmla="*/ 98 h 10000"/>
                <a:gd name="connsiteX69" fmla="*/ 3601 w 10000"/>
                <a:gd name="connsiteY69" fmla="*/ 98 h 10000"/>
                <a:gd name="connsiteX70" fmla="*/ 3596 w 10000"/>
                <a:gd name="connsiteY70" fmla="*/ 98 h 10000"/>
                <a:gd name="connsiteX71" fmla="*/ 3353 w 10000"/>
                <a:gd name="connsiteY71" fmla="*/ 0 h 10000"/>
                <a:gd name="connsiteX72" fmla="*/ 3251 w 10000"/>
                <a:gd name="connsiteY72" fmla="*/ 49 h 10000"/>
                <a:gd name="connsiteX73" fmla="*/ 2556 w 10000"/>
                <a:gd name="connsiteY73" fmla="*/ 369 h 10000"/>
                <a:gd name="connsiteX74" fmla="*/ 2546 w 10000"/>
                <a:gd name="connsiteY74" fmla="*/ 375 h 10000"/>
                <a:gd name="connsiteX75" fmla="*/ 2420 w 10000"/>
                <a:gd name="connsiteY75" fmla="*/ 445 h 10000"/>
                <a:gd name="connsiteX76" fmla="*/ 2415 w 10000"/>
                <a:gd name="connsiteY76" fmla="*/ 445 h 10000"/>
                <a:gd name="connsiteX77" fmla="*/ 1924 w 10000"/>
                <a:gd name="connsiteY77" fmla="*/ 217 h 10000"/>
                <a:gd name="connsiteX78" fmla="*/ 1429 w 10000"/>
                <a:gd name="connsiteY78" fmla="*/ 347 h 10000"/>
                <a:gd name="connsiteX79" fmla="*/ 1220 w 10000"/>
                <a:gd name="connsiteY79" fmla="*/ 869 h 10000"/>
                <a:gd name="connsiteX80" fmla="*/ 1220 w 10000"/>
                <a:gd name="connsiteY80" fmla="*/ 869 h 10000"/>
                <a:gd name="connsiteX81" fmla="*/ 1020 w 10000"/>
                <a:gd name="connsiteY81" fmla="*/ 977 h 10000"/>
                <a:gd name="connsiteX82" fmla="*/ 1020 w 10000"/>
                <a:gd name="connsiteY82" fmla="*/ 977 h 10000"/>
                <a:gd name="connsiteX83" fmla="*/ 680 w 10000"/>
                <a:gd name="connsiteY83" fmla="*/ 1042 h 10000"/>
                <a:gd name="connsiteX84" fmla="*/ 559 w 10000"/>
                <a:gd name="connsiteY84" fmla="*/ 1173 h 10000"/>
                <a:gd name="connsiteX85" fmla="*/ 253 w 10000"/>
                <a:gd name="connsiteY85" fmla="*/ 1667 h 10000"/>
                <a:gd name="connsiteX86" fmla="*/ 238 w 10000"/>
                <a:gd name="connsiteY86" fmla="*/ 1688 h 10000"/>
                <a:gd name="connsiteX87" fmla="*/ 233 w 10000"/>
                <a:gd name="connsiteY87" fmla="*/ 1949 h 10000"/>
                <a:gd name="connsiteX88" fmla="*/ 233 w 10000"/>
                <a:gd name="connsiteY88" fmla="*/ 2047 h 10000"/>
                <a:gd name="connsiteX89" fmla="*/ 233 w 10000"/>
                <a:gd name="connsiteY89" fmla="*/ 2052 h 10000"/>
                <a:gd name="connsiteX90" fmla="*/ 15 w 10000"/>
                <a:gd name="connsiteY90" fmla="*/ 2334 h 10000"/>
                <a:gd name="connsiteX91" fmla="*/ 0 w 10000"/>
                <a:gd name="connsiteY91" fmla="*/ 2899 h 10000"/>
                <a:gd name="connsiteX92" fmla="*/ 287 w 10000"/>
                <a:gd name="connsiteY92" fmla="*/ 3122 h 10000"/>
                <a:gd name="connsiteX93" fmla="*/ 753 w 10000"/>
                <a:gd name="connsiteY93" fmla="*/ 3453 h 10000"/>
                <a:gd name="connsiteX94" fmla="*/ 807 w 10000"/>
                <a:gd name="connsiteY94" fmla="*/ 3469 h 10000"/>
                <a:gd name="connsiteX95" fmla="*/ 845 w 10000"/>
                <a:gd name="connsiteY95" fmla="*/ 3328 h 10000"/>
                <a:gd name="connsiteX96" fmla="*/ 855 w 10000"/>
                <a:gd name="connsiteY96" fmla="*/ 3295 h 10000"/>
                <a:gd name="connsiteX97" fmla="*/ 860 w 10000"/>
                <a:gd name="connsiteY97" fmla="*/ 3295 h 10000"/>
                <a:gd name="connsiteX98" fmla="*/ 918 w 10000"/>
                <a:gd name="connsiteY98" fmla="*/ 3312 h 10000"/>
                <a:gd name="connsiteX99" fmla="*/ 972 w 10000"/>
                <a:gd name="connsiteY99" fmla="*/ 3328 h 10000"/>
                <a:gd name="connsiteX100" fmla="*/ 977 w 10000"/>
                <a:gd name="connsiteY100" fmla="*/ 3328 h 10000"/>
                <a:gd name="connsiteX101" fmla="*/ 991 w 10000"/>
                <a:gd name="connsiteY101" fmla="*/ 3415 h 10000"/>
                <a:gd name="connsiteX102" fmla="*/ 1011 w 10000"/>
                <a:gd name="connsiteY102" fmla="*/ 3447 h 10000"/>
                <a:gd name="connsiteX103" fmla="*/ 1268 w 10000"/>
                <a:gd name="connsiteY103" fmla="*/ 3844 h 10000"/>
                <a:gd name="connsiteX104" fmla="*/ 1268 w 10000"/>
                <a:gd name="connsiteY104" fmla="*/ 3849 h 10000"/>
                <a:gd name="connsiteX105" fmla="*/ 1142 w 10000"/>
                <a:gd name="connsiteY105" fmla="*/ 4007 h 10000"/>
                <a:gd name="connsiteX106" fmla="*/ 1181 w 10000"/>
                <a:gd name="connsiteY106" fmla="*/ 4262 h 10000"/>
                <a:gd name="connsiteX107" fmla="*/ 1414 w 10000"/>
                <a:gd name="connsiteY107" fmla="*/ 4723 h 10000"/>
                <a:gd name="connsiteX108" fmla="*/ 1414 w 10000"/>
                <a:gd name="connsiteY108" fmla="*/ 4729 h 10000"/>
                <a:gd name="connsiteX109" fmla="*/ 1220 w 10000"/>
                <a:gd name="connsiteY109" fmla="*/ 4864 h 10000"/>
                <a:gd name="connsiteX110" fmla="*/ 1259 w 10000"/>
                <a:gd name="connsiteY110" fmla="*/ 4897 h 10000"/>
                <a:gd name="connsiteX111" fmla="*/ 1263 w 10000"/>
                <a:gd name="connsiteY111" fmla="*/ 4902 h 10000"/>
                <a:gd name="connsiteX112" fmla="*/ 1259 w 10000"/>
                <a:gd name="connsiteY112" fmla="*/ 4902 h 10000"/>
                <a:gd name="connsiteX113" fmla="*/ 1108 w 10000"/>
                <a:gd name="connsiteY113" fmla="*/ 5119 h 10000"/>
                <a:gd name="connsiteX114" fmla="*/ 1263 w 10000"/>
                <a:gd name="connsiteY114" fmla="*/ 5288 h 10000"/>
                <a:gd name="connsiteX115" fmla="*/ 1263 w 10000"/>
                <a:gd name="connsiteY115" fmla="*/ 5293 h 10000"/>
                <a:gd name="connsiteX116" fmla="*/ 1278 w 10000"/>
                <a:gd name="connsiteY116" fmla="*/ 5499 h 10000"/>
                <a:gd name="connsiteX117" fmla="*/ 1283 w 10000"/>
                <a:gd name="connsiteY117" fmla="*/ 5581 h 10000"/>
                <a:gd name="connsiteX118" fmla="*/ 1540 w 10000"/>
                <a:gd name="connsiteY118" fmla="*/ 5668 h 10000"/>
                <a:gd name="connsiteX119" fmla="*/ 1545 w 10000"/>
                <a:gd name="connsiteY119" fmla="*/ 5673 h 10000"/>
                <a:gd name="connsiteX120" fmla="*/ 1589 w 10000"/>
                <a:gd name="connsiteY120" fmla="*/ 6129 h 10000"/>
                <a:gd name="connsiteX121" fmla="*/ 1608 w 10000"/>
                <a:gd name="connsiteY121" fmla="*/ 6167 h 10000"/>
                <a:gd name="connsiteX122" fmla="*/ 1735 w 10000"/>
                <a:gd name="connsiteY122" fmla="*/ 6417 h 10000"/>
                <a:gd name="connsiteX123" fmla="*/ 1735 w 10000"/>
                <a:gd name="connsiteY123" fmla="*/ 6422 h 10000"/>
                <a:gd name="connsiteX124" fmla="*/ 1628 w 10000"/>
                <a:gd name="connsiteY124" fmla="*/ 6504 h 10000"/>
                <a:gd name="connsiteX125" fmla="*/ 1540 w 10000"/>
                <a:gd name="connsiteY125" fmla="*/ 6792 h 10000"/>
                <a:gd name="connsiteX126" fmla="*/ 1550 w 10000"/>
                <a:gd name="connsiteY126" fmla="*/ 6813 h 10000"/>
                <a:gd name="connsiteX127" fmla="*/ 1778 w 10000"/>
                <a:gd name="connsiteY127" fmla="*/ 7264 h 10000"/>
                <a:gd name="connsiteX128" fmla="*/ 1953 w 10000"/>
                <a:gd name="connsiteY128" fmla="*/ 7709 h 10000"/>
                <a:gd name="connsiteX129" fmla="*/ 2148 w 10000"/>
                <a:gd name="connsiteY129" fmla="*/ 8203 h 10000"/>
                <a:gd name="connsiteX130" fmla="*/ 2284 w 10000"/>
                <a:gd name="connsiteY130" fmla="*/ 8246 h 10000"/>
                <a:gd name="connsiteX131" fmla="*/ 2532 w 10000"/>
                <a:gd name="connsiteY131" fmla="*/ 8382 h 10000"/>
                <a:gd name="connsiteX132" fmla="*/ 2672 w 10000"/>
                <a:gd name="connsiteY132" fmla="*/ 8317 h 10000"/>
                <a:gd name="connsiteX133" fmla="*/ 2502 w 10000"/>
                <a:gd name="connsiteY133" fmla="*/ 8225 h 10000"/>
                <a:gd name="connsiteX134" fmla="*/ 2502 w 10000"/>
                <a:gd name="connsiteY134" fmla="*/ 8219 h 10000"/>
                <a:gd name="connsiteX135" fmla="*/ 2507 w 10000"/>
                <a:gd name="connsiteY135" fmla="*/ 8219 h 10000"/>
                <a:gd name="connsiteX136" fmla="*/ 2570 w 10000"/>
                <a:gd name="connsiteY136" fmla="*/ 8214 h 10000"/>
                <a:gd name="connsiteX137" fmla="*/ 2809 w 10000"/>
                <a:gd name="connsiteY137" fmla="*/ 8181 h 10000"/>
                <a:gd name="connsiteX138" fmla="*/ 2809 w 10000"/>
                <a:gd name="connsiteY138" fmla="*/ 8187 h 10000"/>
                <a:gd name="connsiteX139" fmla="*/ 2979 w 10000"/>
                <a:gd name="connsiteY139" fmla="*/ 8366 h 10000"/>
                <a:gd name="connsiteX140" fmla="*/ 3188 w 10000"/>
                <a:gd name="connsiteY140" fmla="*/ 8594 h 10000"/>
                <a:gd name="connsiteX141" fmla="*/ 3192 w 10000"/>
                <a:gd name="connsiteY141" fmla="*/ 8599 h 10000"/>
                <a:gd name="connsiteX142" fmla="*/ 3703 w 10000"/>
                <a:gd name="connsiteY142" fmla="*/ 8936 h 10000"/>
                <a:gd name="connsiteX143" fmla="*/ 3878 w 10000"/>
                <a:gd name="connsiteY143" fmla="*/ 8800 h 10000"/>
                <a:gd name="connsiteX144" fmla="*/ 3936 w 10000"/>
                <a:gd name="connsiteY144" fmla="*/ 8751 h 10000"/>
                <a:gd name="connsiteX145" fmla="*/ 4038 w 10000"/>
                <a:gd name="connsiteY145" fmla="*/ 8670 h 10000"/>
                <a:gd name="connsiteX146" fmla="*/ 4043 w 10000"/>
                <a:gd name="connsiteY146" fmla="*/ 8670 h 10000"/>
                <a:gd name="connsiteX147" fmla="*/ 4043 w 10000"/>
                <a:gd name="connsiteY147" fmla="*/ 8670 h 10000"/>
                <a:gd name="connsiteX148" fmla="*/ 4252 w 10000"/>
                <a:gd name="connsiteY148" fmla="*/ 9115 h 10000"/>
                <a:gd name="connsiteX149" fmla="*/ 4514 w 10000"/>
                <a:gd name="connsiteY149" fmla="*/ 9403 h 10000"/>
                <a:gd name="connsiteX150" fmla="*/ 4655 w 10000"/>
                <a:gd name="connsiteY150" fmla="*/ 9338 h 10000"/>
                <a:gd name="connsiteX151" fmla="*/ 4679 w 10000"/>
                <a:gd name="connsiteY151" fmla="*/ 9202 h 10000"/>
                <a:gd name="connsiteX152" fmla="*/ 4679 w 10000"/>
                <a:gd name="connsiteY152" fmla="*/ 9202 h 10000"/>
                <a:gd name="connsiteX153" fmla="*/ 4830 w 10000"/>
                <a:gd name="connsiteY153" fmla="*/ 8887 h 10000"/>
                <a:gd name="connsiteX154" fmla="*/ 4606 w 10000"/>
                <a:gd name="connsiteY154" fmla="*/ 8659 h 10000"/>
                <a:gd name="connsiteX155" fmla="*/ 4606 w 10000"/>
                <a:gd name="connsiteY155" fmla="*/ 8654 h 10000"/>
                <a:gd name="connsiteX156" fmla="*/ 4606 w 10000"/>
                <a:gd name="connsiteY156" fmla="*/ 8654 h 10000"/>
                <a:gd name="connsiteX157" fmla="*/ 4883 w 10000"/>
                <a:gd name="connsiteY157" fmla="*/ 8371 h 10000"/>
                <a:gd name="connsiteX158" fmla="*/ 4888 w 10000"/>
                <a:gd name="connsiteY158" fmla="*/ 8371 h 10000"/>
                <a:gd name="connsiteX159" fmla="*/ 5394 w 10000"/>
                <a:gd name="connsiteY159" fmla="*/ 8388 h 10000"/>
                <a:gd name="connsiteX160" fmla="*/ 5398 w 10000"/>
                <a:gd name="connsiteY160" fmla="*/ 8388 h 10000"/>
                <a:gd name="connsiteX161" fmla="*/ 5491 w 10000"/>
                <a:gd name="connsiteY161" fmla="*/ 8817 h 10000"/>
                <a:gd name="connsiteX162" fmla="*/ 5651 w 10000"/>
                <a:gd name="connsiteY162" fmla="*/ 8974 h 10000"/>
                <a:gd name="connsiteX163" fmla="*/ 5855 w 10000"/>
                <a:gd name="connsiteY163" fmla="*/ 9169 h 10000"/>
                <a:gd name="connsiteX164" fmla="*/ 5860 w 10000"/>
                <a:gd name="connsiteY164" fmla="*/ 9180 h 10000"/>
                <a:gd name="connsiteX165" fmla="*/ 5870 w 10000"/>
                <a:gd name="connsiteY165" fmla="*/ 9245 h 10000"/>
                <a:gd name="connsiteX166" fmla="*/ 5923 w 10000"/>
                <a:gd name="connsiteY166" fmla="*/ 9560 h 10000"/>
                <a:gd name="connsiteX167" fmla="*/ 5928 w 10000"/>
                <a:gd name="connsiteY167" fmla="*/ 9745 h 10000"/>
                <a:gd name="connsiteX168" fmla="*/ 6171 w 10000"/>
                <a:gd name="connsiteY168" fmla="*/ 9815 h 10000"/>
                <a:gd name="connsiteX169" fmla="*/ 6171 w 10000"/>
                <a:gd name="connsiteY169" fmla="*/ 9821 h 10000"/>
                <a:gd name="connsiteX170" fmla="*/ 6254 w 10000"/>
                <a:gd name="connsiteY170" fmla="*/ 9989 h 10000"/>
                <a:gd name="connsiteX171" fmla="*/ 6331 w 10000"/>
                <a:gd name="connsiteY171" fmla="*/ 9908 h 10000"/>
                <a:gd name="connsiteX172" fmla="*/ 6336 w 10000"/>
                <a:gd name="connsiteY172" fmla="*/ 9908 h 10000"/>
                <a:gd name="connsiteX173" fmla="*/ 6336 w 10000"/>
                <a:gd name="connsiteY173" fmla="*/ 9908 h 10000"/>
                <a:gd name="connsiteX174" fmla="*/ 6414 w 10000"/>
                <a:gd name="connsiteY174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922 w 10000"/>
                <a:gd name="connsiteY2" fmla="*/ 4967 h 10000"/>
                <a:gd name="connsiteX3" fmla="*/ 9864 w 10000"/>
                <a:gd name="connsiteY3" fmla="*/ 4609 h 10000"/>
                <a:gd name="connsiteX4" fmla="*/ 9893 w 10000"/>
                <a:gd name="connsiteY4" fmla="*/ 4425 h 10000"/>
                <a:gd name="connsiteX5" fmla="*/ 9893 w 10000"/>
                <a:gd name="connsiteY5" fmla="*/ 4425 h 10000"/>
                <a:gd name="connsiteX6" fmla="*/ 9806 w 10000"/>
                <a:gd name="connsiteY6" fmla="*/ 4164 h 10000"/>
                <a:gd name="connsiteX7" fmla="*/ 9801 w 10000"/>
                <a:gd name="connsiteY7" fmla="*/ 4164 h 10000"/>
                <a:gd name="connsiteX8" fmla="*/ 9723 w 10000"/>
                <a:gd name="connsiteY8" fmla="*/ 4137 h 10000"/>
                <a:gd name="connsiteX9" fmla="*/ 9665 w 10000"/>
                <a:gd name="connsiteY9" fmla="*/ 4115 h 10000"/>
                <a:gd name="connsiteX10" fmla="*/ 9563 w 10000"/>
                <a:gd name="connsiteY10" fmla="*/ 4159 h 10000"/>
                <a:gd name="connsiteX11" fmla="*/ 9553 w 10000"/>
                <a:gd name="connsiteY11" fmla="*/ 4159 h 10000"/>
                <a:gd name="connsiteX12" fmla="*/ 9553 w 10000"/>
                <a:gd name="connsiteY12" fmla="*/ 4159 h 10000"/>
                <a:gd name="connsiteX13" fmla="*/ 9490 w 10000"/>
                <a:gd name="connsiteY13" fmla="*/ 4148 h 10000"/>
                <a:gd name="connsiteX14" fmla="*/ 9354 w 10000"/>
                <a:gd name="connsiteY14" fmla="*/ 4126 h 10000"/>
                <a:gd name="connsiteX15" fmla="*/ 9223 w 10000"/>
                <a:gd name="connsiteY15" fmla="*/ 4099 h 10000"/>
                <a:gd name="connsiteX16" fmla="*/ 9125 w 10000"/>
                <a:gd name="connsiteY16" fmla="*/ 4294 h 10000"/>
                <a:gd name="connsiteX17" fmla="*/ 9125 w 10000"/>
                <a:gd name="connsiteY17" fmla="*/ 4294 h 10000"/>
                <a:gd name="connsiteX18" fmla="*/ 8970 w 10000"/>
                <a:gd name="connsiteY18" fmla="*/ 4283 h 10000"/>
                <a:gd name="connsiteX19" fmla="*/ 8965 w 10000"/>
                <a:gd name="connsiteY19" fmla="*/ 4283 h 10000"/>
                <a:gd name="connsiteX20" fmla="*/ 8878 w 10000"/>
                <a:gd name="connsiteY20" fmla="*/ 4115 h 10000"/>
                <a:gd name="connsiteX21" fmla="*/ 8858 w 10000"/>
                <a:gd name="connsiteY21" fmla="*/ 4115 h 10000"/>
                <a:gd name="connsiteX22" fmla="*/ 8819 w 10000"/>
                <a:gd name="connsiteY22" fmla="*/ 4256 h 10000"/>
                <a:gd name="connsiteX23" fmla="*/ 8776 w 10000"/>
                <a:gd name="connsiteY23" fmla="*/ 4425 h 10000"/>
                <a:gd name="connsiteX24" fmla="*/ 8776 w 10000"/>
                <a:gd name="connsiteY24" fmla="*/ 4430 h 10000"/>
                <a:gd name="connsiteX25" fmla="*/ 8567 w 10000"/>
                <a:gd name="connsiteY25" fmla="*/ 4647 h 10000"/>
                <a:gd name="connsiteX26" fmla="*/ 8824 w 10000"/>
                <a:gd name="connsiteY26" fmla="*/ 5510 h 10000"/>
                <a:gd name="connsiteX27" fmla="*/ 8805 w 10000"/>
                <a:gd name="connsiteY27" fmla="*/ 5521 h 10000"/>
                <a:gd name="connsiteX28" fmla="*/ 8037 w 10000"/>
                <a:gd name="connsiteY28" fmla="*/ 5624 h 10000"/>
                <a:gd name="connsiteX29" fmla="*/ 8056 w 10000"/>
                <a:gd name="connsiteY29" fmla="*/ 5776 h 10000"/>
                <a:gd name="connsiteX30" fmla="*/ 8042 w 10000"/>
                <a:gd name="connsiteY30" fmla="*/ 5776 h 10000"/>
                <a:gd name="connsiteX31" fmla="*/ 7847 w 10000"/>
                <a:gd name="connsiteY31" fmla="*/ 5776 h 10000"/>
                <a:gd name="connsiteX32" fmla="*/ 7687 w 10000"/>
                <a:gd name="connsiteY32" fmla="*/ 5771 h 10000"/>
                <a:gd name="connsiteX33" fmla="*/ 7687 w 10000"/>
                <a:gd name="connsiteY33" fmla="*/ 5771 h 10000"/>
                <a:gd name="connsiteX34" fmla="*/ 7585 w 10000"/>
                <a:gd name="connsiteY34" fmla="*/ 5646 h 10000"/>
                <a:gd name="connsiteX35" fmla="*/ 7580 w 10000"/>
                <a:gd name="connsiteY35" fmla="*/ 5641 h 10000"/>
                <a:gd name="connsiteX36" fmla="*/ 7575 w 10000"/>
                <a:gd name="connsiteY36" fmla="*/ 5624 h 10000"/>
                <a:gd name="connsiteX37" fmla="*/ 7391 w 10000"/>
                <a:gd name="connsiteY37" fmla="*/ 5201 h 10000"/>
                <a:gd name="connsiteX38" fmla="*/ 7143 w 10000"/>
                <a:gd name="connsiteY38" fmla="*/ 5212 h 10000"/>
                <a:gd name="connsiteX39" fmla="*/ 7143 w 10000"/>
                <a:gd name="connsiteY39" fmla="*/ 5201 h 10000"/>
                <a:gd name="connsiteX40" fmla="*/ 7298 w 10000"/>
                <a:gd name="connsiteY40" fmla="*/ 4843 h 10000"/>
                <a:gd name="connsiteX41" fmla="*/ 7177 w 10000"/>
                <a:gd name="connsiteY41" fmla="*/ 4685 h 10000"/>
                <a:gd name="connsiteX42" fmla="*/ 7172 w 10000"/>
                <a:gd name="connsiteY42" fmla="*/ 4680 h 10000"/>
                <a:gd name="connsiteX43" fmla="*/ 7104 w 10000"/>
                <a:gd name="connsiteY43" fmla="*/ 4267 h 10000"/>
                <a:gd name="connsiteX44" fmla="*/ 7036 w 10000"/>
                <a:gd name="connsiteY44" fmla="*/ 3817 h 10000"/>
                <a:gd name="connsiteX45" fmla="*/ 6822 w 10000"/>
                <a:gd name="connsiteY45" fmla="*/ 3740 h 10000"/>
                <a:gd name="connsiteX46" fmla="*/ 6817 w 10000"/>
                <a:gd name="connsiteY46" fmla="*/ 3735 h 10000"/>
                <a:gd name="connsiteX47" fmla="*/ 6880 w 10000"/>
                <a:gd name="connsiteY47" fmla="*/ 3491 h 10000"/>
                <a:gd name="connsiteX48" fmla="*/ 6900 w 10000"/>
                <a:gd name="connsiteY48" fmla="*/ 3404 h 10000"/>
                <a:gd name="connsiteX49" fmla="*/ 6968 w 10000"/>
                <a:gd name="connsiteY49" fmla="*/ 3143 h 10000"/>
                <a:gd name="connsiteX50" fmla="*/ 6443 w 10000"/>
                <a:gd name="connsiteY50" fmla="*/ 2785 h 10000"/>
                <a:gd name="connsiteX51" fmla="*/ 6438 w 10000"/>
                <a:gd name="connsiteY51" fmla="*/ 2774 h 10000"/>
                <a:gd name="connsiteX52" fmla="*/ 6458 w 10000"/>
                <a:gd name="connsiteY52" fmla="*/ 2421 h 10000"/>
                <a:gd name="connsiteX53" fmla="*/ 6467 w 10000"/>
                <a:gd name="connsiteY53" fmla="*/ 2188 h 10000"/>
                <a:gd name="connsiteX54" fmla="*/ 6467 w 10000"/>
                <a:gd name="connsiteY54" fmla="*/ 2085 h 10000"/>
                <a:gd name="connsiteX55" fmla="*/ 6390 w 10000"/>
                <a:gd name="connsiteY55" fmla="*/ 2009 h 10000"/>
                <a:gd name="connsiteX56" fmla="*/ 6016 w 10000"/>
                <a:gd name="connsiteY56" fmla="*/ 1661 h 10000"/>
                <a:gd name="connsiteX57" fmla="*/ 5933 w 10000"/>
                <a:gd name="connsiteY57" fmla="*/ 1678 h 10000"/>
                <a:gd name="connsiteX58" fmla="*/ 5928 w 10000"/>
                <a:gd name="connsiteY58" fmla="*/ 1678 h 10000"/>
                <a:gd name="connsiteX59" fmla="*/ 5928 w 10000"/>
                <a:gd name="connsiteY59" fmla="*/ 1672 h 10000"/>
                <a:gd name="connsiteX60" fmla="*/ 5957 w 10000"/>
                <a:gd name="connsiteY60" fmla="*/ 1531 h 10000"/>
                <a:gd name="connsiteX61" fmla="*/ 5933 w 10000"/>
                <a:gd name="connsiteY61" fmla="*/ 1243 h 10000"/>
                <a:gd name="connsiteX62" fmla="*/ 5918 w 10000"/>
                <a:gd name="connsiteY62" fmla="*/ 1004 h 10000"/>
                <a:gd name="connsiteX63" fmla="*/ 5889 w 10000"/>
                <a:gd name="connsiteY63" fmla="*/ 869 h 10000"/>
                <a:gd name="connsiteX64" fmla="*/ 5224 w 10000"/>
                <a:gd name="connsiteY64" fmla="*/ 217 h 10000"/>
                <a:gd name="connsiteX65" fmla="*/ 4504 w 10000"/>
                <a:gd name="connsiteY65" fmla="*/ 233 h 10000"/>
                <a:gd name="connsiteX66" fmla="*/ 3552 w 10000"/>
                <a:gd name="connsiteY66" fmla="*/ 5 h 10000"/>
                <a:gd name="connsiteX67" fmla="*/ 3601 w 10000"/>
                <a:gd name="connsiteY67" fmla="*/ 98 h 10000"/>
                <a:gd name="connsiteX68" fmla="*/ 3601 w 10000"/>
                <a:gd name="connsiteY68" fmla="*/ 98 h 10000"/>
                <a:gd name="connsiteX69" fmla="*/ 3596 w 10000"/>
                <a:gd name="connsiteY69" fmla="*/ 98 h 10000"/>
                <a:gd name="connsiteX70" fmla="*/ 3353 w 10000"/>
                <a:gd name="connsiteY70" fmla="*/ 0 h 10000"/>
                <a:gd name="connsiteX71" fmla="*/ 3251 w 10000"/>
                <a:gd name="connsiteY71" fmla="*/ 49 h 10000"/>
                <a:gd name="connsiteX72" fmla="*/ 2556 w 10000"/>
                <a:gd name="connsiteY72" fmla="*/ 369 h 10000"/>
                <a:gd name="connsiteX73" fmla="*/ 2546 w 10000"/>
                <a:gd name="connsiteY73" fmla="*/ 375 h 10000"/>
                <a:gd name="connsiteX74" fmla="*/ 2420 w 10000"/>
                <a:gd name="connsiteY74" fmla="*/ 445 h 10000"/>
                <a:gd name="connsiteX75" fmla="*/ 2415 w 10000"/>
                <a:gd name="connsiteY75" fmla="*/ 445 h 10000"/>
                <a:gd name="connsiteX76" fmla="*/ 1924 w 10000"/>
                <a:gd name="connsiteY76" fmla="*/ 217 h 10000"/>
                <a:gd name="connsiteX77" fmla="*/ 1429 w 10000"/>
                <a:gd name="connsiteY77" fmla="*/ 347 h 10000"/>
                <a:gd name="connsiteX78" fmla="*/ 1220 w 10000"/>
                <a:gd name="connsiteY78" fmla="*/ 869 h 10000"/>
                <a:gd name="connsiteX79" fmla="*/ 1220 w 10000"/>
                <a:gd name="connsiteY79" fmla="*/ 869 h 10000"/>
                <a:gd name="connsiteX80" fmla="*/ 1020 w 10000"/>
                <a:gd name="connsiteY80" fmla="*/ 977 h 10000"/>
                <a:gd name="connsiteX81" fmla="*/ 1020 w 10000"/>
                <a:gd name="connsiteY81" fmla="*/ 977 h 10000"/>
                <a:gd name="connsiteX82" fmla="*/ 680 w 10000"/>
                <a:gd name="connsiteY82" fmla="*/ 1042 h 10000"/>
                <a:gd name="connsiteX83" fmla="*/ 559 w 10000"/>
                <a:gd name="connsiteY83" fmla="*/ 1173 h 10000"/>
                <a:gd name="connsiteX84" fmla="*/ 253 w 10000"/>
                <a:gd name="connsiteY84" fmla="*/ 1667 h 10000"/>
                <a:gd name="connsiteX85" fmla="*/ 238 w 10000"/>
                <a:gd name="connsiteY85" fmla="*/ 1688 h 10000"/>
                <a:gd name="connsiteX86" fmla="*/ 233 w 10000"/>
                <a:gd name="connsiteY86" fmla="*/ 1949 h 10000"/>
                <a:gd name="connsiteX87" fmla="*/ 233 w 10000"/>
                <a:gd name="connsiteY87" fmla="*/ 2047 h 10000"/>
                <a:gd name="connsiteX88" fmla="*/ 233 w 10000"/>
                <a:gd name="connsiteY88" fmla="*/ 2052 h 10000"/>
                <a:gd name="connsiteX89" fmla="*/ 15 w 10000"/>
                <a:gd name="connsiteY89" fmla="*/ 2334 h 10000"/>
                <a:gd name="connsiteX90" fmla="*/ 0 w 10000"/>
                <a:gd name="connsiteY90" fmla="*/ 2899 h 10000"/>
                <a:gd name="connsiteX91" fmla="*/ 287 w 10000"/>
                <a:gd name="connsiteY91" fmla="*/ 3122 h 10000"/>
                <a:gd name="connsiteX92" fmla="*/ 753 w 10000"/>
                <a:gd name="connsiteY92" fmla="*/ 3453 h 10000"/>
                <a:gd name="connsiteX93" fmla="*/ 807 w 10000"/>
                <a:gd name="connsiteY93" fmla="*/ 3469 h 10000"/>
                <a:gd name="connsiteX94" fmla="*/ 845 w 10000"/>
                <a:gd name="connsiteY94" fmla="*/ 3328 h 10000"/>
                <a:gd name="connsiteX95" fmla="*/ 855 w 10000"/>
                <a:gd name="connsiteY95" fmla="*/ 3295 h 10000"/>
                <a:gd name="connsiteX96" fmla="*/ 860 w 10000"/>
                <a:gd name="connsiteY96" fmla="*/ 3295 h 10000"/>
                <a:gd name="connsiteX97" fmla="*/ 918 w 10000"/>
                <a:gd name="connsiteY97" fmla="*/ 3312 h 10000"/>
                <a:gd name="connsiteX98" fmla="*/ 972 w 10000"/>
                <a:gd name="connsiteY98" fmla="*/ 3328 h 10000"/>
                <a:gd name="connsiteX99" fmla="*/ 977 w 10000"/>
                <a:gd name="connsiteY99" fmla="*/ 3328 h 10000"/>
                <a:gd name="connsiteX100" fmla="*/ 991 w 10000"/>
                <a:gd name="connsiteY100" fmla="*/ 3415 h 10000"/>
                <a:gd name="connsiteX101" fmla="*/ 1011 w 10000"/>
                <a:gd name="connsiteY101" fmla="*/ 3447 h 10000"/>
                <a:gd name="connsiteX102" fmla="*/ 1268 w 10000"/>
                <a:gd name="connsiteY102" fmla="*/ 3844 h 10000"/>
                <a:gd name="connsiteX103" fmla="*/ 1268 w 10000"/>
                <a:gd name="connsiteY103" fmla="*/ 3849 h 10000"/>
                <a:gd name="connsiteX104" fmla="*/ 1142 w 10000"/>
                <a:gd name="connsiteY104" fmla="*/ 4007 h 10000"/>
                <a:gd name="connsiteX105" fmla="*/ 1181 w 10000"/>
                <a:gd name="connsiteY105" fmla="*/ 4262 h 10000"/>
                <a:gd name="connsiteX106" fmla="*/ 1414 w 10000"/>
                <a:gd name="connsiteY106" fmla="*/ 4723 h 10000"/>
                <a:gd name="connsiteX107" fmla="*/ 1414 w 10000"/>
                <a:gd name="connsiteY107" fmla="*/ 4729 h 10000"/>
                <a:gd name="connsiteX108" fmla="*/ 1220 w 10000"/>
                <a:gd name="connsiteY108" fmla="*/ 4864 h 10000"/>
                <a:gd name="connsiteX109" fmla="*/ 1259 w 10000"/>
                <a:gd name="connsiteY109" fmla="*/ 4897 h 10000"/>
                <a:gd name="connsiteX110" fmla="*/ 1263 w 10000"/>
                <a:gd name="connsiteY110" fmla="*/ 4902 h 10000"/>
                <a:gd name="connsiteX111" fmla="*/ 1259 w 10000"/>
                <a:gd name="connsiteY111" fmla="*/ 4902 h 10000"/>
                <a:gd name="connsiteX112" fmla="*/ 1108 w 10000"/>
                <a:gd name="connsiteY112" fmla="*/ 5119 h 10000"/>
                <a:gd name="connsiteX113" fmla="*/ 1263 w 10000"/>
                <a:gd name="connsiteY113" fmla="*/ 5288 h 10000"/>
                <a:gd name="connsiteX114" fmla="*/ 1263 w 10000"/>
                <a:gd name="connsiteY114" fmla="*/ 5293 h 10000"/>
                <a:gd name="connsiteX115" fmla="*/ 1278 w 10000"/>
                <a:gd name="connsiteY115" fmla="*/ 5499 h 10000"/>
                <a:gd name="connsiteX116" fmla="*/ 1283 w 10000"/>
                <a:gd name="connsiteY116" fmla="*/ 5581 h 10000"/>
                <a:gd name="connsiteX117" fmla="*/ 1540 w 10000"/>
                <a:gd name="connsiteY117" fmla="*/ 5668 h 10000"/>
                <a:gd name="connsiteX118" fmla="*/ 1545 w 10000"/>
                <a:gd name="connsiteY118" fmla="*/ 5673 h 10000"/>
                <a:gd name="connsiteX119" fmla="*/ 1589 w 10000"/>
                <a:gd name="connsiteY119" fmla="*/ 6129 h 10000"/>
                <a:gd name="connsiteX120" fmla="*/ 1608 w 10000"/>
                <a:gd name="connsiteY120" fmla="*/ 6167 h 10000"/>
                <a:gd name="connsiteX121" fmla="*/ 1735 w 10000"/>
                <a:gd name="connsiteY121" fmla="*/ 6417 h 10000"/>
                <a:gd name="connsiteX122" fmla="*/ 1735 w 10000"/>
                <a:gd name="connsiteY122" fmla="*/ 6422 h 10000"/>
                <a:gd name="connsiteX123" fmla="*/ 1628 w 10000"/>
                <a:gd name="connsiteY123" fmla="*/ 6504 h 10000"/>
                <a:gd name="connsiteX124" fmla="*/ 1540 w 10000"/>
                <a:gd name="connsiteY124" fmla="*/ 6792 h 10000"/>
                <a:gd name="connsiteX125" fmla="*/ 1550 w 10000"/>
                <a:gd name="connsiteY125" fmla="*/ 6813 h 10000"/>
                <a:gd name="connsiteX126" fmla="*/ 1778 w 10000"/>
                <a:gd name="connsiteY126" fmla="*/ 7264 h 10000"/>
                <a:gd name="connsiteX127" fmla="*/ 1953 w 10000"/>
                <a:gd name="connsiteY127" fmla="*/ 7709 h 10000"/>
                <a:gd name="connsiteX128" fmla="*/ 2148 w 10000"/>
                <a:gd name="connsiteY128" fmla="*/ 8203 h 10000"/>
                <a:gd name="connsiteX129" fmla="*/ 2284 w 10000"/>
                <a:gd name="connsiteY129" fmla="*/ 8246 h 10000"/>
                <a:gd name="connsiteX130" fmla="*/ 2532 w 10000"/>
                <a:gd name="connsiteY130" fmla="*/ 8382 h 10000"/>
                <a:gd name="connsiteX131" fmla="*/ 2672 w 10000"/>
                <a:gd name="connsiteY131" fmla="*/ 8317 h 10000"/>
                <a:gd name="connsiteX132" fmla="*/ 2502 w 10000"/>
                <a:gd name="connsiteY132" fmla="*/ 8225 h 10000"/>
                <a:gd name="connsiteX133" fmla="*/ 2502 w 10000"/>
                <a:gd name="connsiteY133" fmla="*/ 8219 h 10000"/>
                <a:gd name="connsiteX134" fmla="*/ 2507 w 10000"/>
                <a:gd name="connsiteY134" fmla="*/ 8219 h 10000"/>
                <a:gd name="connsiteX135" fmla="*/ 2570 w 10000"/>
                <a:gd name="connsiteY135" fmla="*/ 8214 h 10000"/>
                <a:gd name="connsiteX136" fmla="*/ 2809 w 10000"/>
                <a:gd name="connsiteY136" fmla="*/ 8181 h 10000"/>
                <a:gd name="connsiteX137" fmla="*/ 2809 w 10000"/>
                <a:gd name="connsiteY137" fmla="*/ 8187 h 10000"/>
                <a:gd name="connsiteX138" fmla="*/ 2979 w 10000"/>
                <a:gd name="connsiteY138" fmla="*/ 8366 h 10000"/>
                <a:gd name="connsiteX139" fmla="*/ 3188 w 10000"/>
                <a:gd name="connsiteY139" fmla="*/ 8594 h 10000"/>
                <a:gd name="connsiteX140" fmla="*/ 3192 w 10000"/>
                <a:gd name="connsiteY140" fmla="*/ 8599 h 10000"/>
                <a:gd name="connsiteX141" fmla="*/ 3703 w 10000"/>
                <a:gd name="connsiteY141" fmla="*/ 8936 h 10000"/>
                <a:gd name="connsiteX142" fmla="*/ 3878 w 10000"/>
                <a:gd name="connsiteY142" fmla="*/ 8800 h 10000"/>
                <a:gd name="connsiteX143" fmla="*/ 3936 w 10000"/>
                <a:gd name="connsiteY143" fmla="*/ 8751 h 10000"/>
                <a:gd name="connsiteX144" fmla="*/ 4038 w 10000"/>
                <a:gd name="connsiteY144" fmla="*/ 8670 h 10000"/>
                <a:gd name="connsiteX145" fmla="*/ 4043 w 10000"/>
                <a:gd name="connsiteY145" fmla="*/ 8670 h 10000"/>
                <a:gd name="connsiteX146" fmla="*/ 4043 w 10000"/>
                <a:gd name="connsiteY146" fmla="*/ 8670 h 10000"/>
                <a:gd name="connsiteX147" fmla="*/ 4252 w 10000"/>
                <a:gd name="connsiteY147" fmla="*/ 9115 h 10000"/>
                <a:gd name="connsiteX148" fmla="*/ 4514 w 10000"/>
                <a:gd name="connsiteY148" fmla="*/ 9403 h 10000"/>
                <a:gd name="connsiteX149" fmla="*/ 4655 w 10000"/>
                <a:gd name="connsiteY149" fmla="*/ 9338 h 10000"/>
                <a:gd name="connsiteX150" fmla="*/ 4679 w 10000"/>
                <a:gd name="connsiteY150" fmla="*/ 9202 h 10000"/>
                <a:gd name="connsiteX151" fmla="*/ 4679 w 10000"/>
                <a:gd name="connsiteY151" fmla="*/ 9202 h 10000"/>
                <a:gd name="connsiteX152" fmla="*/ 4830 w 10000"/>
                <a:gd name="connsiteY152" fmla="*/ 8887 h 10000"/>
                <a:gd name="connsiteX153" fmla="*/ 4606 w 10000"/>
                <a:gd name="connsiteY153" fmla="*/ 8659 h 10000"/>
                <a:gd name="connsiteX154" fmla="*/ 4606 w 10000"/>
                <a:gd name="connsiteY154" fmla="*/ 8654 h 10000"/>
                <a:gd name="connsiteX155" fmla="*/ 4606 w 10000"/>
                <a:gd name="connsiteY155" fmla="*/ 8654 h 10000"/>
                <a:gd name="connsiteX156" fmla="*/ 4883 w 10000"/>
                <a:gd name="connsiteY156" fmla="*/ 8371 h 10000"/>
                <a:gd name="connsiteX157" fmla="*/ 4888 w 10000"/>
                <a:gd name="connsiteY157" fmla="*/ 8371 h 10000"/>
                <a:gd name="connsiteX158" fmla="*/ 5394 w 10000"/>
                <a:gd name="connsiteY158" fmla="*/ 8388 h 10000"/>
                <a:gd name="connsiteX159" fmla="*/ 5398 w 10000"/>
                <a:gd name="connsiteY159" fmla="*/ 8388 h 10000"/>
                <a:gd name="connsiteX160" fmla="*/ 5491 w 10000"/>
                <a:gd name="connsiteY160" fmla="*/ 8817 h 10000"/>
                <a:gd name="connsiteX161" fmla="*/ 5651 w 10000"/>
                <a:gd name="connsiteY161" fmla="*/ 8974 h 10000"/>
                <a:gd name="connsiteX162" fmla="*/ 5855 w 10000"/>
                <a:gd name="connsiteY162" fmla="*/ 9169 h 10000"/>
                <a:gd name="connsiteX163" fmla="*/ 5860 w 10000"/>
                <a:gd name="connsiteY163" fmla="*/ 9180 h 10000"/>
                <a:gd name="connsiteX164" fmla="*/ 5870 w 10000"/>
                <a:gd name="connsiteY164" fmla="*/ 9245 h 10000"/>
                <a:gd name="connsiteX165" fmla="*/ 5923 w 10000"/>
                <a:gd name="connsiteY165" fmla="*/ 9560 h 10000"/>
                <a:gd name="connsiteX166" fmla="*/ 5928 w 10000"/>
                <a:gd name="connsiteY166" fmla="*/ 9745 h 10000"/>
                <a:gd name="connsiteX167" fmla="*/ 6171 w 10000"/>
                <a:gd name="connsiteY167" fmla="*/ 9815 h 10000"/>
                <a:gd name="connsiteX168" fmla="*/ 6171 w 10000"/>
                <a:gd name="connsiteY168" fmla="*/ 9821 h 10000"/>
                <a:gd name="connsiteX169" fmla="*/ 6254 w 10000"/>
                <a:gd name="connsiteY169" fmla="*/ 9989 h 10000"/>
                <a:gd name="connsiteX170" fmla="*/ 6331 w 10000"/>
                <a:gd name="connsiteY170" fmla="*/ 9908 h 10000"/>
                <a:gd name="connsiteX171" fmla="*/ 6336 w 10000"/>
                <a:gd name="connsiteY171" fmla="*/ 9908 h 10000"/>
                <a:gd name="connsiteX172" fmla="*/ 6336 w 10000"/>
                <a:gd name="connsiteY172" fmla="*/ 9908 h 10000"/>
                <a:gd name="connsiteX173" fmla="*/ 6414 w 10000"/>
                <a:gd name="connsiteY173" fmla="*/ 10000 h 10000"/>
                <a:gd name="connsiteX0" fmla="*/ 10000 w 10000"/>
                <a:gd name="connsiteY0" fmla="*/ 5071 h 10000"/>
                <a:gd name="connsiteX1" fmla="*/ 9956 w 10000"/>
                <a:gd name="connsiteY1" fmla="*/ 5011 h 10000"/>
                <a:gd name="connsiteX2" fmla="*/ 9864 w 10000"/>
                <a:gd name="connsiteY2" fmla="*/ 4609 h 10000"/>
                <a:gd name="connsiteX3" fmla="*/ 9893 w 10000"/>
                <a:gd name="connsiteY3" fmla="*/ 4425 h 10000"/>
                <a:gd name="connsiteX4" fmla="*/ 9893 w 10000"/>
                <a:gd name="connsiteY4" fmla="*/ 4425 h 10000"/>
                <a:gd name="connsiteX5" fmla="*/ 9806 w 10000"/>
                <a:gd name="connsiteY5" fmla="*/ 4164 h 10000"/>
                <a:gd name="connsiteX6" fmla="*/ 9801 w 10000"/>
                <a:gd name="connsiteY6" fmla="*/ 4164 h 10000"/>
                <a:gd name="connsiteX7" fmla="*/ 9723 w 10000"/>
                <a:gd name="connsiteY7" fmla="*/ 4137 h 10000"/>
                <a:gd name="connsiteX8" fmla="*/ 9665 w 10000"/>
                <a:gd name="connsiteY8" fmla="*/ 4115 h 10000"/>
                <a:gd name="connsiteX9" fmla="*/ 9563 w 10000"/>
                <a:gd name="connsiteY9" fmla="*/ 4159 h 10000"/>
                <a:gd name="connsiteX10" fmla="*/ 9553 w 10000"/>
                <a:gd name="connsiteY10" fmla="*/ 4159 h 10000"/>
                <a:gd name="connsiteX11" fmla="*/ 9553 w 10000"/>
                <a:gd name="connsiteY11" fmla="*/ 4159 h 10000"/>
                <a:gd name="connsiteX12" fmla="*/ 9490 w 10000"/>
                <a:gd name="connsiteY12" fmla="*/ 4148 h 10000"/>
                <a:gd name="connsiteX13" fmla="*/ 9354 w 10000"/>
                <a:gd name="connsiteY13" fmla="*/ 4126 h 10000"/>
                <a:gd name="connsiteX14" fmla="*/ 9223 w 10000"/>
                <a:gd name="connsiteY14" fmla="*/ 4099 h 10000"/>
                <a:gd name="connsiteX15" fmla="*/ 9125 w 10000"/>
                <a:gd name="connsiteY15" fmla="*/ 4294 h 10000"/>
                <a:gd name="connsiteX16" fmla="*/ 9125 w 10000"/>
                <a:gd name="connsiteY16" fmla="*/ 4294 h 10000"/>
                <a:gd name="connsiteX17" fmla="*/ 8970 w 10000"/>
                <a:gd name="connsiteY17" fmla="*/ 4283 h 10000"/>
                <a:gd name="connsiteX18" fmla="*/ 8965 w 10000"/>
                <a:gd name="connsiteY18" fmla="*/ 4283 h 10000"/>
                <a:gd name="connsiteX19" fmla="*/ 8878 w 10000"/>
                <a:gd name="connsiteY19" fmla="*/ 4115 h 10000"/>
                <a:gd name="connsiteX20" fmla="*/ 8858 w 10000"/>
                <a:gd name="connsiteY20" fmla="*/ 4115 h 10000"/>
                <a:gd name="connsiteX21" fmla="*/ 8819 w 10000"/>
                <a:gd name="connsiteY21" fmla="*/ 4256 h 10000"/>
                <a:gd name="connsiteX22" fmla="*/ 8776 w 10000"/>
                <a:gd name="connsiteY22" fmla="*/ 4425 h 10000"/>
                <a:gd name="connsiteX23" fmla="*/ 8776 w 10000"/>
                <a:gd name="connsiteY23" fmla="*/ 4430 h 10000"/>
                <a:gd name="connsiteX24" fmla="*/ 8567 w 10000"/>
                <a:gd name="connsiteY24" fmla="*/ 4647 h 10000"/>
                <a:gd name="connsiteX25" fmla="*/ 8824 w 10000"/>
                <a:gd name="connsiteY25" fmla="*/ 5510 h 10000"/>
                <a:gd name="connsiteX26" fmla="*/ 8805 w 10000"/>
                <a:gd name="connsiteY26" fmla="*/ 5521 h 10000"/>
                <a:gd name="connsiteX27" fmla="*/ 8037 w 10000"/>
                <a:gd name="connsiteY27" fmla="*/ 5624 h 10000"/>
                <a:gd name="connsiteX28" fmla="*/ 8056 w 10000"/>
                <a:gd name="connsiteY28" fmla="*/ 5776 h 10000"/>
                <a:gd name="connsiteX29" fmla="*/ 8042 w 10000"/>
                <a:gd name="connsiteY29" fmla="*/ 5776 h 10000"/>
                <a:gd name="connsiteX30" fmla="*/ 7847 w 10000"/>
                <a:gd name="connsiteY30" fmla="*/ 5776 h 10000"/>
                <a:gd name="connsiteX31" fmla="*/ 7687 w 10000"/>
                <a:gd name="connsiteY31" fmla="*/ 5771 h 10000"/>
                <a:gd name="connsiteX32" fmla="*/ 7687 w 10000"/>
                <a:gd name="connsiteY32" fmla="*/ 5771 h 10000"/>
                <a:gd name="connsiteX33" fmla="*/ 7585 w 10000"/>
                <a:gd name="connsiteY33" fmla="*/ 5646 h 10000"/>
                <a:gd name="connsiteX34" fmla="*/ 7580 w 10000"/>
                <a:gd name="connsiteY34" fmla="*/ 5641 h 10000"/>
                <a:gd name="connsiteX35" fmla="*/ 7575 w 10000"/>
                <a:gd name="connsiteY35" fmla="*/ 5624 h 10000"/>
                <a:gd name="connsiteX36" fmla="*/ 7391 w 10000"/>
                <a:gd name="connsiteY36" fmla="*/ 5201 h 10000"/>
                <a:gd name="connsiteX37" fmla="*/ 7143 w 10000"/>
                <a:gd name="connsiteY37" fmla="*/ 5212 h 10000"/>
                <a:gd name="connsiteX38" fmla="*/ 7143 w 10000"/>
                <a:gd name="connsiteY38" fmla="*/ 5201 h 10000"/>
                <a:gd name="connsiteX39" fmla="*/ 7298 w 10000"/>
                <a:gd name="connsiteY39" fmla="*/ 4843 h 10000"/>
                <a:gd name="connsiteX40" fmla="*/ 7177 w 10000"/>
                <a:gd name="connsiteY40" fmla="*/ 4685 h 10000"/>
                <a:gd name="connsiteX41" fmla="*/ 7172 w 10000"/>
                <a:gd name="connsiteY41" fmla="*/ 4680 h 10000"/>
                <a:gd name="connsiteX42" fmla="*/ 7104 w 10000"/>
                <a:gd name="connsiteY42" fmla="*/ 4267 h 10000"/>
                <a:gd name="connsiteX43" fmla="*/ 7036 w 10000"/>
                <a:gd name="connsiteY43" fmla="*/ 3817 h 10000"/>
                <a:gd name="connsiteX44" fmla="*/ 6822 w 10000"/>
                <a:gd name="connsiteY44" fmla="*/ 3740 h 10000"/>
                <a:gd name="connsiteX45" fmla="*/ 6817 w 10000"/>
                <a:gd name="connsiteY45" fmla="*/ 3735 h 10000"/>
                <a:gd name="connsiteX46" fmla="*/ 6880 w 10000"/>
                <a:gd name="connsiteY46" fmla="*/ 3491 h 10000"/>
                <a:gd name="connsiteX47" fmla="*/ 6900 w 10000"/>
                <a:gd name="connsiteY47" fmla="*/ 3404 h 10000"/>
                <a:gd name="connsiteX48" fmla="*/ 6968 w 10000"/>
                <a:gd name="connsiteY48" fmla="*/ 3143 h 10000"/>
                <a:gd name="connsiteX49" fmla="*/ 6443 w 10000"/>
                <a:gd name="connsiteY49" fmla="*/ 2785 h 10000"/>
                <a:gd name="connsiteX50" fmla="*/ 6438 w 10000"/>
                <a:gd name="connsiteY50" fmla="*/ 2774 h 10000"/>
                <a:gd name="connsiteX51" fmla="*/ 6458 w 10000"/>
                <a:gd name="connsiteY51" fmla="*/ 2421 h 10000"/>
                <a:gd name="connsiteX52" fmla="*/ 6467 w 10000"/>
                <a:gd name="connsiteY52" fmla="*/ 2188 h 10000"/>
                <a:gd name="connsiteX53" fmla="*/ 6467 w 10000"/>
                <a:gd name="connsiteY53" fmla="*/ 2085 h 10000"/>
                <a:gd name="connsiteX54" fmla="*/ 6390 w 10000"/>
                <a:gd name="connsiteY54" fmla="*/ 2009 h 10000"/>
                <a:gd name="connsiteX55" fmla="*/ 6016 w 10000"/>
                <a:gd name="connsiteY55" fmla="*/ 1661 h 10000"/>
                <a:gd name="connsiteX56" fmla="*/ 5933 w 10000"/>
                <a:gd name="connsiteY56" fmla="*/ 1678 h 10000"/>
                <a:gd name="connsiteX57" fmla="*/ 5928 w 10000"/>
                <a:gd name="connsiteY57" fmla="*/ 1678 h 10000"/>
                <a:gd name="connsiteX58" fmla="*/ 5928 w 10000"/>
                <a:gd name="connsiteY58" fmla="*/ 1672 h 10000"/>
                <a:gd name="connsiteX59" fmla="*/ 5957 w 10000"/>
                <a:gd name="connsiteY59" fmla="*/ 1531 h 10000"/>
                <a:gd name="connsiteX60" fmla="*/ 5933 w 10000"/>
                <a:gd name="connsiteY60" fmla="*/ 1243 h 10000"/>
                <a:gd name="connsiteX61" fmla="*/ 5918 w 10000"/>
                <a:gd name="connsiteY61" fmla="*/ 1004 h 10000"/>
                <a:gd name="connsiteX62" fmla="*/ 5889 w 10000"/>
                <a:gd name="connsiteY62" fmla="*/ 869 h 10000"/>
                <a:gd name="connsiteX63" fmla="*/ 5224 w 10000"/>
                <a:gd name="connsiteY63" fmla="*/ 217 h 10000"/>
                <a:gd name="connsiteX64" fmla="*/ 4504 w 10000"/>
                <a:gd name="connsiteY64" fmla="*/ 233 h 10000"/>
                <a:gd name="connsiteX65" fmla="*/ 3552 w 10000"/>
                <a:gd name="connsiteY65" fmla="*/ 5 h 10000"/>
                <a:gd name="connsiteX66" fmla="*/ 3601 w 10000"/>
                <a:gd name="connsiteY66" fmla="*/ 98 h 10000"/>
                <a:gd name="connsiteX67" fmla="*/ 3601 w 10000"/>
                <a:gd name="connsiteY67" fmla="*/ 98 h 10000"/>
                <a:gd name="connsiteX68" fmla="*/ 3596 w 10000"/>
                <a:gd name="connsiteY68" fmla="*/ 98 h 10000"/>
                <a:gd name="connsiteX69" fmla="*/ 3353 w 10000"/>
                <a:gd name="connsiteY69" fmla="*/ 0 h 10000"/>
                <a:gd name="connsiteX70" fmla="*/ 3251 w 10000"/>
                <a:gd name="connsiteY70" fmla="*/ 49 h 10000"/>
                <a:gd name="connsiteX71" fmla="*/ 2556 w 10000"/>
                <a:gd name="connsiteY71" fmla="*/ 369 h 10000"/>
                <a:gd name="connsiteX72" fmla="*/ 2546 w 10000"/>
                <a:gd name="connsiteY72" fmla="*/ 375 h 10000"/>
                <a:gd name="connsiteX73" fmla="*/ 2420 w 10000"/>
                <a:gd name="connsiteY73" fmla="*/ 445 h 10000"/>
                <a:gd name="connsiteX74" fmla="*/ 2415 w 10000"/>
                <a:gd name="connsiteY74" fmla="*/ 445 h 10000"/>
                <a:gd name="connsiteX75" fmla="*/ 1924 w 10000"/>
                <a:gd name="connsiteY75" fmla="*/ 217 h 10000"/>
                <a:gd name="connsiteX76" fmla="*/ 1429 w 10000"/>
                <a:gd name="connsiteY76" fmla="*/ 347 h 10000"/>
                <a:gd name="connsiteX77" fmla="*/ 1220 w 10000"/>
                <a:gd name="connsiteY77" fmla="*/ 869 h 10000"/>
                <a:gd name="connsiteX78" fmla="*/ 1220 w 10000"/>
                <a:gd name="connsiteY78" fmla="*/ 869 h 10000"/>
                <a:gd name="connsiteX79" fmla="*/ 1020 w 10000"/>
                <a:gd name="connsiteY79" fmla="*/ 977 h 10000"/>
                <a:gd name="connsiteX80" fmla="*/ 1020 w 10000"/>
                <a:gd name="connsiteY80" fmla="*/ 977 h 10000"/>
                <a:gd name="connsiteX81" fmla="*/ 680 w 10000"/>
                <a:gd name="connsiteY81" fmla="*/ 1042 h 10000"/>
                <a:gd name="connsiteX82" fmla="*/ 559 w 10000"/>
                <a:gd name="connsiteY82" fmla="*/ 1173 h 10000"/>
                <a:gd name="connsiteX83" fmla="*/ 253 w 10000"/>
                <a:gd name="connsiteY83" fmla="*/ 1667 h 10000"/>
                <a:gd name="connsiteX84" fmla="*/ 238 w 10000"/>
                <a:gd name="connsiteY84" fmla="*/ 1688 h 10000"/>
                <a:gd name="connsiteX85" fmla="*/ 233 w 10000"/>
                <a:gd name="connsiteY85" fmla="*/ 1949 h 10000"/>
                <a:gd name="connsiteX86" fmla="*/ 233 w 10000"/>
                <a:gd name="connsiteY86" fmla="*/ 2047 h 10000"/>
                <a:gd name="connsiteX87" fmla="*/ 233 w 10000"/>
                <a:gd name="connsiteY87" fmla="*/ 2052 h 10000"/>
                <a:gd name="connsiteX88" fmla="*/ 15 w 10000"/>
                <a:gd name="connsiteY88" fmla="*/ 2334 h 10000"/>
                <a:gd name="connsiteX89" fmla="*/ 0 w 10000"/>
                <a:gd name="connsiteY89" fmla="*/ 2899 h 10000"/>
                <a:gd name="connsiteX90" fmla="*/ 287 w 10000"/>
                <a:gd name="connsiteY90" fmla="*/ 3122 h 10000"/>
                <a:gd name="connsiteX91" fmla="*/ 753 w 10000"/>
                <a:gd name="connsiteY91" fmla="*/ 3453 h 10000"/>
                <a:gd name="connsiteX92" fmla="*/ 807 w 10000"/>
                <a:gd name="connsiteY92" fmla="*/ 3469 h 10000"/>
                <a:gd name="connsiteX93" fmla="*/ 845 w 10000"/>
                <a:gd name="connsiteY93" fmla="*/ 3328 h 10000"/>
                <a:gd name="connsiteX94" fmla="*/ 855 w 10000"/>
                <a:gd name="connsiteY94" fmla="*/ 3295 h 10000"/>
                <a:gd name="connsiteX95" fmla="*/ 860 w 10000"/>
                <a:gd name="connsiteY95" fmla="*/ 3295 h 10000"/>
                <a:gd name="connsiteX96" fmla="*/ 918 w 10000"/>
                <a:gd name="connsiteY96" fmla="*/ 3312 h 10000"/>
                <a:gd name="connsiteX97" fmla="*/ 972 w 10000"/>
                <a:gd name="connsiteY97" fmla="*/ 3328 h 10000"/>
                <a:gd name="connsiteX98" fmla="*/ 977 w 10000"/>
                <a:gd name="connsiteY98" fmla="*/ 3328 h 10000"/>
                <a:gd name="connsiteX99" fmla="*/ 991 w 10000"/>
                <a:gd name="connsiteY99" fmla="*/ 3415 h 10000"/>
                <a:gd name="connsiteX100" fmla="*/ 1011 w 10000"/>
                <a:gd name="connsiteY100" fmla="*/ 3447 h 10000"/>
                <a:gd name="connsiteX101" fmla="*/ 1268 w 10000"/>
                <a:gd name="connsiteY101" fmla="*/ 3844 h 10000"/>
                <a:gd name="connsiteX102" fmla="*/ 1268 w 10000"/>
                <a:gd name="connsiteY102" fmla="*/ 3849 h 10000"/>
                <a:gd name="connsiteX103" fmla="*/ 1142 w 10000"/>
                <a:gd name="connsiteY103" fmla="*/ 4007 h 10000"/>
                <a:gd name="connsiteX104" fmla="*/ 1181 w 10000"/>
                <a:gd name="connsiteY104" fmla="*/ 4262 h 10000"/>
                <a:gd name="connsiteX105" fmla="*/ 1414 w 10000"/>
                <a:gd name="connsiteY105" fmla="*/ 4723 h 10000"/>
                <a:gd name="connsiteX106" fmla="*/ 1414 w 10000"/>
                <a:gd name="connsiteY106" fmla="*/ 4729 h 10000"/>
                <a:gd name="connsiteX107" fmla="*/ 1220 w 10000"/>
                <a:gd name="connsiteY107" fmla="*/ 4864 h 10000"/>
                <a:gd name="connsiteX108" fmla="*/ 1259 w 10000"/>
                <a:gd name="connsiteY108" fmla="*/ 4897 h 10000"/>
                <a:gd name="connsiteX109" fmla="*/ 1263 w 10000"/>
                <a:gd name="connsiteY109" fmla="*/ 4902 h 10000"/>
                <a:gd name="connsiteX110" fmla="*/ 1259 w 10000"/>
                <a:gd name="connsiteY110" fmla="*/ 4902 h 10000"/>
                <a:gd name="connsiteX111" fmla="*/ 1108 w 10000"/>
                <a:gd name="connsiteY111" fmla="*/ 5119 h 10000"/>
                <a:gd name="connsiteX112" fmla="*/ 1263 w 10000"/>
                <a:gd name="connsiteY112" fmla="*/ 5288 h 10000"/>
                <a:gd name="connsiteX113" fmla="*/ 1263 w 10000"/>
                <a:gd name="connsiteY113" fmla="*/ 5293 h 10000"/>
                <a:gd name="connsiteX114" fmla="*/ 1278 w 10000"/>
                <a:gd name="connsiteY114" fmla="*/ 5499 h 10000"/>
                <a:gd name="connsiteX115" fmla="*/ 1283 w 10000"/>
                <a:gd name="connsiteY115" fmla="*/ 5581 h 10000"/>
                <a:gd name="connsiteX116" fmla="*/ 1540 w 10000"/>
                <a:gd name="connsiteY116" fmla="*/ 5668 h 10000"/>
                <a:gd name="connsiteX117" fmla="*/ 1545 w 10000"/>
                <a:gd name="connsiteY117" fmla="*/ 5673 h 10000"/>
                <a:gd name="connsiteX118" fmla="*/ 1589 w 10000"/>
                <a:gd name="connsiteY118" fmla="*/ 6129 h 10000"/>
                <a:gd name="connsiteX119" fmla="*/ 1608 w 10000"/>
                <a:gd name="connsiteY119" fmla="*/ 6167 h 10000"/>
                <a:gd name="connsiteX120" fmla="*/ 1735 w 10000"/>
                <a:gd name="connsiteY120" fmla="*/ 6417 h 10000"/>
                <a:gd name="connsiteX121" fmla="*/ 1735 w 10000"/>
                <a:gd name="connsiteY121" fmla="*/ 6422 h 10000"/>
                <a:gd name="connsiteX122" fmla="*/ 1628 w 10000"/>
                <a:gd name="connsiteY122" fmla="*/ 6504 h 10000"/>
                <a:gd name="connsiteX123" fmla="*/ 1540 w 10000"/>
                <a:gd name="connsiteY123" fmla="*/ 6792 h 10000"/>
                <a:gd name="connsiteX124" fmla="*/ 1550 w 10000"/>
                <a:gd name="connsiteY124" fmla="*/ 6813 h 10000"/>
                <a:gd name="connsiteX125" fmla="*/ 1778 w 10000"/>
                <a:gd name="connsiteY125" fmla="*/ 7264 h 10000"/>
                <a:gd name="connsiteX126" fmla="*/ 1953 w 10000"/>
                <a:gd name="connsiteY126" fmla="*/ 7709 h 10000"/>
                <a:gd name="connsiteX127" fmla="*/ 2148 w 10000"/>
                <a:gd name="connsiteY127" fmla="*/ 8203 h 10000"/>
                <a:gd name="connsiteX128" fmla="*/ 2284 w 10000"/>
                <a:gd name="connsiteY128" fmla="*/ 8246 h 10000"/>
                <a:gd name="connsiteX129" fmla="*/ 2532 w 10000"/>
                <a:gd name="connsiteY129" fmla="*/ 8382 h 10000"/>
                <a:gd name="connsiteX130" fmla="*/ 2672 w 10000"/>
                <a:gd name="connsiteY130" fmla="*/ 8317 h 10000"/>
                <a:gd name="connsiteX131" fmla="*/ 2502 w 10000"/>
                <a:gd name="connsiteY131" fmla="*/ 8225 h 10000"/>
                <a:gd name="connsiteX132" fmla="*/ 2502 w 10000"/>
                <a:gd name="connsiteY132" fmla="*/ 8219 h 10000"/>
                <a:gd name="connsiteX133" fmla="*/ 2507 w 10000"/>
                <a:gd name="connsiteY133" fmla="*/ 8219 h 10000"/>
                <a:gd name="connsiteX134" fmla="*/ 2570 w 10000"/>
                <a:gd name="connsiteY134" fmla="*/ 8214 h 10000"/>
                <a:gd name="connsiteX135" fmla="*/ 2809 w 10000"/>
                <a:gd name="connsiteY135" fmla="*/ 8181 h 10000"/>
                <a:gd name="connsiteX136" fmla="*/ 2809 w 10000"/>
                <a:gd name="connsiteY136" fmla="*/ 8187 h 10000"/>
                <a:gd name="connsiteX137" fmla="*/ 2979 w 10000"/>
                <a:gd name="connsiteY137" fmla="*/ 8366 h 10000"/>
                <a:gd name="connsiteX138" fmla="*/ 3188 w 10000"/>
                <a:gd name="connsiteY138" fmla="*/ 8594 h 10000"/>
                <a:gd name="connsiteX139" fmla="*/ 3192 w 10000"/>
                <a:gd name="connsiteY139" fmla="*/ 8599 h 10000"/>
                <a:gd name="connsiteX140" fmla="*/ 3703 w 10000"/>
                <a:gd name="connsiteY140" fmla="*/ 8936 h 10000"/>
                <a:gd name="connsiteX141" fmla="*/ 3878 w 10000"/>
                <a:gd name="connsiteY141" fmla="*/ 8800 h 10000"/>
                <a:gd name="connsiteX142" fmla="*/ 3936 w 10000"/>
                <a:gd name="connsiteY142" fmla="*/ 8751 h 10000"/>
                <a:gd name="connsiteX143" fmla="*/ 4038 w 10000"/>
                <a:gd name="connsiteY143" fmla="*/ 8670 h 10000"/>
                <a:gd name="connsiteX144" fmla="*/ 4043 w 10000"/>
                <a:gd name="connsiteY144" fmla="*/ 8670 h 10000"/>
                <a:gd name="connsiteX145" fmla="*/ 4043 w 10000"/>
                <a:gd name="connsiteY145" fmla="*/ 8670 h 10000"/>
                <a:gd name="connsiteX146" fmla="*/ 4252 w 10000"/>
                <a:gd name="connsiteY146" fmla="*/ 9115 h 10000"/>
                <a:gd name="connsiteX147" fmla="*/ 4514 w 10000"/>
                <a:gd name="connsiteY147" fmla="*/ 9403 h 10000"/>
                <a:gd name="connsiteX148" fmla="*/ 4655 w 10000"/>
                <a:gd name="connsiteY148" fmla="*/ 9338 h 10000"/>
                <a:gd name="connsiteX149" fmla="*/ 4679 w 10000"/>
                <a:gd name="connsiteY149" fmla="*/ 9202 h 10000"/>
                <a:gd name="connsiteX150" fmla="*/ 4679 w 10000"/>
                <a:gd name="connsiteY150" fmla="*/ 9202 h 10000"/>
                <a:gd name="connsiteX151" fmla="*/ 4830 w 10000"/>
                <a:gd name="connsiteY151" fmla="*/ 8887 h 10000"/>
                <a:gd name="connsiteX152" fmla="*/ 4606 w 10000"/>
                <a:gd name="connsiteY152" fmla="*/ 8659 h 10000"/>
                <a:gd name="connsiteX153" fmla="*/ 4606 w 10000"/>
                <a:gd name="connsiteY153" fmla="*/ 8654 h 10000"/>
                <a:gd name="connsiteX154" fmla="*/ 4606 w 10000"/>
                <a:gd name="connsiteY154" fmla="*/ 8654 h 10000"/>
                <a:gd name="connsiteX155" fmla="*/ 4883 w 10000"/>
                <a:gd name="connsiteY155" fmla="*/ 8371 h 10000"/>
                <a:gd name="connsiteX156" fmla="*/ 4888 w 10000"/>
                <a:gd name="connsiteY156" fmla="*/ 8371 h 10000"/>
                <a:gd name="connsiteX157" fmla="*/ 5394 w 10000"/>
                <a:gd name="connsiteY157" fmla="*/ 8388 h 10000"/>
                <a:gd name="connsiteX158" fmla="*/ 5398 w 10000"/>
                <a:gd name="connsiteY158" fmla="*/ 8388 h 10000"/>
                <a:gd name="connsiteX159" fmla="*/ 5491 w 10000"/>
                <a:gd name="connsiteY159" fmla="*/ 8817 h 10000"/>
                <a:gd name="connsiteX160" fmla="*/ 5651 w 10000"/>
                <a:gd name="connsiteY160" fmla="*/ 8974 h 10000"/>
                <a:gd name="connsiteX161" fmla="*/ 5855 w 10000"/>
                <a:gd name="connsiteY161" fmla="*/ 9169 h 10000"/>
                <a:gd name="connsiteX162" fmla="*/ 5860 w 10000"/>
                <a:gd name="connsiteY162" fmla="*/ 9180 h 10000"/>
                <a:gd name="connsiteX163" fmla="*/ 5870 w 10000"/>
                <a:gd name="connsiteY163" fmla="*/ 9245 h 10000"/>
                <a:gd name="connsiteX164" fmla="*/ 5923 w 10000"/>
                <a:gd name="connsiteY164" fmla="*/ 9560 h 10000"/>
                <a:gd name="connsiteX165" fmla="*/ 5928 w 10000"/>
                <a:gd name="connsiteY165" fmla="*/ 9745 h 10000"/>
                <a:gd name="connsiteX166" fmla="*/ 6171 w 10000"/>
                <a:gd name="connsiteY166" fmla="*/ 9815 h 10000"/>
                <a:gd name="connsiteX167" fmla="*/ 6171 w 10000"/>
                <a:gd name="connsiteY167" fmla="*/ 9821 h 10000"/>
                <a:gd name="connsiteX168" fmla="*/ 6254 w 10000"/>
                <a:gd name="connsiteY168" fmla="*/ 9989 h 10000"/>
                <a:gd name="connsiteX169" fmla="*/ 6331 w 10000"/>
                <a:gd name="connsiteY169" fmla="*/ 9908 h 10000"/>
                <a:gd name="connsiteX170" fmla="*/ 6336 w 10000"/>
                <a:gd name="connsiteY170" fmla="*/ 9908 h 10000"/>
                <a:gd name="connsiteX171" fmla="*/ 6336 w 10000"/>
                <a:gd name="connsiteY171" fmla="*/ 9908 h 10000"/>
                <a:gd name="connsiteX172" fmla="*/ 6414 w 10000"/>
                <a:gd name="connsiteY172" fmla="*/ 10000 h 10000"/>
                <a:gd name="connsiteX0" fmla="*/ 10000 w 10000"/>
                <a:gd name="connsiteY0" fmla="*/ 5071 h 10000"/>
                <a:gd name="connsiteX1" fmla="*/ 9864 w 10000"/>
                <a:gd name="connsiteY1" fmla="*/ 4609 h 10000"/>
                <a:gd name="connsiteX2" fmla="*/ 9893 w 10000"/>
                <a:gd name="connsiteY2" fmla="*/ 4425 h 10000"/>
                <a:gd name="connsiteX3" fmla="*/ 9893 w 10000"/>
                <a:gd name="connsiteY3" fmla="*/ 4425 h 10000"/>
                <a:gd name="connsiteX4" fmla="*/ 9806 w 10000"/>
                <a:gd name="connsiteY4" fmla="*/ 4164 h 10000"/>
                <a:gd name="connsiteX5" fmla="*/ 9801 w 10000"/>
                <a:gd name="connsiteY5" fmla="*/ 4164 h 10000"/>
                <a:gd name="connsiteX6" fmla="*/ 9723 w 10000"/>
                <a:gd name="connsiteY6" fmla="*/ 4137 h 10000"/>
                <a:gd name="connsiteX7" fmla="*/ 9665 w 10000"/>
                <a:gd name="connsiteY7" fmla="*/ 4115 h 10000"/>
                <a:gd name="connsiteX8" fmla="*/ 9563 w 10000"/>
                <a:gd name="connsiteY8" fmla="*/ 4159 h 10000"/>
                <a:gd name="connsiteX9" fmla="*/ 9553 w 10000"/>
                <a:gd name="connsiteY9" fmla="*/ 4159 h 10000"/>
                <a:gd name="connsiteX10" fmla="*/ 9553 w 10000"/>
                <a:gd name="connsiteY10" fmla="*/ 4159 h 10000"/>
                <a:gd name="connsiteX11" fmla="*/ 9490 w 10000"/>
                <a:gd name="connsiteY11" fmla="*/ 4148 h 10000"/>
                <a:gd name="connsiteX12" fmla="*/ 9354 w 10000"/>
                <a:gd name="connsiteY12" fmla="*/ 4126 h 10000"/>
                <a:gd name="connsiteX13" fmla="*/ 9223 w 10000"/>
                <a:gd name="connsiteY13" fmla="*/ 4099 h 10000"/>
                <a:gd name="connsiteX14" fmla="*/ 9125 w 10000"/>
                <a:gd name="connsiteY14" fmla="*/ 4294 h 10000"/>
                <a:gd name="connsiteX15" fmla="*/ 9125 w 10000"/>
                <a:gd name="connsiteY15" fmla="*/ 4294 h 10000"/>
                <a:gd name="connsiteX16" fmla="*/ 8970 w 10000"/>
                <a:gd name="connsiteY16" fmla="*/ 4283 h 10000"/>
                <a:gd name="connsiteX17" fmla="*/ 8965 w 10000"/>
                <a:gd name="connsiteY17" fmla="*/ 4283 h 10000"/>
                <a:gd name="connsiteX18" fmla="*/ 8878 w 10000"/>
                <a:gd name="connsiteY18" fmla="*/ 4115 h 10000"/>
                <a:gd name="connsiteX19" fmla="*/ 8858 w 10000"/>
                <a:gd name="connsiteY19" fmla="*/ 4115 h 10000"/>
                <a:gd name="connsiteX20" fmla="*/ 8819 w 10000"/>
                <a:gd name="connsiteY20" fmla="*/ 4256 h 10000"/>
                <a:gd name="connsiteX21" fmla="*/ 8776 w 10000"/>
                <a:gd name="connsiteY21" fmla="*/ 4425 h 10000"/>
                <a:gd name="connsiteX22" fmla="*/ 8776 w 10000"/>
                <a:gd name="connsiteY22" fmla="*/ 4430 h 10000"/>
                <a:gd name="connsiteX23" fmla="*/ 8567 w 10000"/>
                <a:gd name="connsiteY23" fmla="*/ 4647 h 10000"/>
                <a:gd name="connsiteX24" fmla="*/ 8824 w 10000"/>
                <a:gd name="connsiteY24" fmla="*/ 5510 h 10000"/>
                <a:gd name="connsiteX25" fmla="*/ 8805 w 10000"/>
                <a:gd name="connsiteY25" fmla="*/ 5521 h 10000"/>
                <a:gd name="connsiteX26" fmla="*/ 8037 w 10000"/>
                <a:gd name="connsiteY26" fmla="*/ 5624 h 10000"/>
                <a:gd name="connsiteX27" fmla="*/ 8056 w 10000"/>
                <a:gd name="connsiteY27" fmla="*/ 5776 h 10000"/>
                <a:gd name="connsiteX28" fmla="*/ 8042 w 10000"/>
                <a:gd name="connsiteY28" fmla="*/ 5776 h 10000"/>
                <a:gd name="connsiteX29" fmla="*/ 7847 w 10000"/>
                <a:gd name="connsiteY29" fmla="*/ 5776 h 10000"/>
                <a:gd name="connsiteX30" fmla="*/ 7687 w 10000"/>
                <a:gd name="connsiteY30" fmla="*/ 5771 h 10000"/>
                <a:gd name="connsiteX31" fmla="*/ 7687 w 10000"/>
                <a:gd name="connsiteY31" fmla="*/ 5771 h 10000"/>
                <a:gd name="connsiteX32" fmla="*/ 7585 w 10000"/>
                <a:gd name="connsiteY32" fmla="*/ 5646 h 10000"/>
                <a:gd name="connsiteX33" fmla="*/ 7580 w 10000"/>
                <a:gd name="connsiteY33" fmla="*/ 5641 h 10000"/>
                <a:gd name="connsiteX34" fmla="*/ 7575 w 10000"/>
                <a:gd name="connsiteY34" fmla="*/ 5624 h 10000"/>
                <a:gd name="connsiteX35" fmla="*/ 7391 w 10000"/>
                <a:gd name="connsiteY35" fmla="*/ 5201 h 10000"/>
                <a:gd name="connsiteX36" fmla="*/ 7143 w 10000"/>
                <a:gd name="connsiteY36" fmla="*/ 5212 h 10000"/>
                <a:gd name="connsiteX37" fmla="*/ 7143 w 10000"/>
                <a:gd name="connsiteY37" fmla="*/ 5201 h 10000"/>
                <a:gd name="connsiteX38" fmla="*/ 7298 w 10000"/>
                <a:gd name="connsiteY38" fmla="*/ 4843 h 10000"/>
                <a:gd name="connsiteX39" fmla="*/ 7177 w 10000"/>
                <a:gd name="connsiteY39" fmla="*/ 4685 h 10000"/>
                <a:gd name="connsiteX40" fmla="*/ 7172 w 10000"/>
                <a:gd name="connsiteY40" fmla="*/ 4680 h 10000"/>
                <a:gd name="connsiteX41" fmla="*/ 7104 w 10000"/>
                <a:gd name="connsiteY41" fmla="*/ 4267 h 10000"/>
                <a:gd name="connsiteX42" fmla="*/ 7036 w 10000"/>
                <a:gd name="connsiteY42" fmla="*/ 3817 h 10000"/>
                <a:gd name="connsiteX43" fmla="*/ 6822 w 10000"/>
                <a:gd name="connsiteY43" fmla="*/ 3740 h 10000"/>
                <a:gd name="connsiteX44" fmla="*/ 6817 w 10000"/>
                <a:gd name="connsiteY44" fmla="*/ 3735 h 10000"/>
                <a:gd name="connsiteX45" fmla="*/ 6880 w 10000"/>
                <a:gd name="connsiteY45" fmla="*/ 3491 h 10000"/>
                <a:gd name="connsiteX46" fmla="*/ 6900 w 10000"/>
                <a:gd name="connsiteY46" fmla="*/ 3404 h 10000"/>
                <a:gd name="connsiteX47" fmla="*/ 6968 w 10000"/>
                <a:gd name="connsiteY47" fmla="*/ 3143 h 10000"/>
                <a:gd name="connsiteX48" fmla="*/ 6443 w 10000"/>
                <a:gd name="connsiteY48" fmla="*/ 2785 h 10000"/>
                <a:gd name="connsiteX49" fmla="*/ 6438 w 10000"/>
                <a:gd name="connsiteY49" fmla="*/ 2774 h 10000"/>
                <a:gd name="connsiteX50" fmla="*/ 6458 w 10000"/>
                <a:gd name="connsiteY50" fmla="*/ 2421 h 10000"/>
                <a:gd name="connsiteX51" fmla="*/ 6467 w 10000"/>
                <a:gd name="connsiteY51" fmla="*/ 2188 h 10000"/>
                <a:gd name="connsiteX52" fmla="*/ 6467 w 10000"/>
                <a:gd name="connsiteY52" fmla="*/ 2085 h 10000"/>
                <a:gd name="connsiteX53" fmla="*/ 6390 w 10000"/>
                <a:gd name="connsiteY53" fmla="*/ 2009 h 10000"/>
                <a:gd name="connsiteX54" fmla="*/ 6016 w 10000"/>
                <a:gd name="connsiteY54" fmla="*/ 1661 h 10000"/>
                <a:gd name="connsiteX55" fmla="*/ 5933 w 10000"/>
                <a:gd name="connsiteY55" fmla="*/ 1678 h 10000"/>
                <a:gd name="connsiteX56" fmla="*/ 5928 w 10000"/>
                <a:gd name="connsiteY56" fmla="*/ 1678 h 10000"/>
                <a:gd name="connsiteX57" fmla="*/ 5928 w 10000"/>
                <a:gd name="connsiteY57" fmla="*/ 1672 h 10000"/>
                <a:gd name="connsiteX58" fmla="*/ 5957 w 10000"/>
                <a:gd name="connsiteY58" fmla="*/ 1531 h 10000"/>
                <a:gd name="connsiteX59" fmla="*/ 5933 w 10000"/>
                <a:gd name="connsiteY59" fmla="*/ 1243 h 10000"/>
                <a:gd name="connsiteX60" fmla="*/ 5918 w 10000"/>
                <a:gd name="connsiteY60" fmla="*/ 1004 h 10000"/>
                <a:gd name="connsiteX61" fmla="*/ 5889 w 10000"/>
                <a:gd name="connsiteY61" fmla="*/ 869 h 10000"/>
                <a:gd name="connsiteX62" fmla="*/ 5224 w 10000"/>
                <a:gd name="connsiteY62" fmla="*/ 217 h 10000"/>
                <a:gd name="connsiteX63" fmla="*/ 4504 w 10000"/>
                <a:gd name="connsiteY63" fmla="*/ 233 h 10000"/>
                <a:gd name="connsiteX64" fmla="*/ 3552 w 10000"/>
                <a:gd name="connsiteY64" fmla="*/ 5 h 10000"/>
                <a:gd name="connsiteX65" fmla="*/ 3601 w 10000"/>
                <a:gd name="connsiteY65" fmla="*/ 98 h 10000"/>
                <a:gd name="connsiteX66" fmla="*/ 3601 w 10000"/>
                <a:gd name="connsiteY66" fmla="*/ 98 h 10000"/>
                <a:gd name="connsiteX67" fmla="*/ 3596 w 10000"/>
                <a:gd name="connsiteY67" fmla="*/ 98 h 10000"/>
                <a:gd name="connsiteX68" fmla="*/ 3353 w 10000"/>
                <a:gd name="connsiteY68" fmla="*/ 0 h 10000"/>
                <a:gd name="connsiteX69" fmla="*/ 3251 w 10000"/>
                <a:gd name="connsiteY69" fmla="*/ 49 h 10000"/>
                <a:gd name="connsiteX70" fmla="*/ 2556 w 10000"/>
                <a:gd name="connsiteY70" fmla="*/ 369 h 10000"/>
                <a:gd name="connsiteX71" fmla="*/ 2546 w 10000"/>
                <a:gd name="connsiteY71" fmla="*/ 375 h 10000"/>
                <a:gd name="connsiteX72" fmla="*/ 2420 w 10000"/>
                <a:gd name="connsiteY72" fmla="*/ 445 h 10000"/>
                <a:gd name="connsiteX73" fmla="*/ 2415 w 10000"/>
                <a:gd name="connsiteY73" fmla="*/ 445 h 10000"/>
                <a:gd name="connsiteX74" fmla="*/ 1924 w 10000"/>
                <a:gd name="connsiteY74" fmla="*/ 217 h 10000"/>
                <a:gd name="connsiteX75" fmla="*/ 1429 w 10000"/>
                <a:gd name="connsiteY75" fmla="*/ 347 h 10000"/>
                <a:gd name="connsiteX76" fmla="*/ 1220 w 10000"/>
                <a:gd name="connsiteY76" fmla="*/ 869 h 10000"/>
                <a:gd name="connsiteX77" fmla="*/ 1220 w 10000"/>
                <a:gd name="connsiteY77" fmla="*/ 869 h 10000"/>
                <a:gd name="connsiteX78" fmla="*/ 1020 w 10000"/>
                <a:gd name="connsiteY78" fmla="*/ 977 h 10000"/>
                <a:gd name="connsiteX79" fmla="*/ 1020 w 10000"/>
                <a:gd name="connsiteY79" fmla="*/ 977 h 10000"/>
                <a:gd name="connsiteX80" fmla="*/ 680 w 10000"/>
                <a:gd name="connsiteY80" fmla="*/ 1042 h 10000"/>
                <a:gd name="connsiteX81" fmla="*/ 559 w 10000"/>
                <a:gd name="connsiteY81" fmla="*/ 1173 h 10000"/>
                <a:gd name="connsiteX82" fmla="*/ 253 w 10000"/>
                <a:gd name="connsiteY82" fmla="*/ 1667 h 10000"/>
                <a:gd name="connsiteX83" fmla="*/ 238 w 10000"/>
                <a:gd name="connsiteY83" fmla="*/ 1688 h 10000"/>
                <a:gd name="connsiteX84" fmla="*/ 233 w 10000"/>
                <a:gd name="connsiteY84" fmla="*/ 1949 h 10000"/>
                <a:gd name="connsiteX85" fmla="*/ 233 w 10000"/>
                <a:gd name="connsiteY85" fmla="*/ 2047 h 10000"/>
                <a:gd name="connsiteX86" fmla="*/ 233 w 10000"/>
                <a:gd name="connsiteY86" fmla="*/ 2052 h 10000"/>
                <a:gd name="connsiteX87" fmla="*/ 15 w 10000"/>
                <a:gd name="connsiteY87" fmla="*/ 2334 h 10000"/>
                <a:gd name="connsiteX88" fmla="*/ 0 w 10000"/>
                <a:gd name="connsiteY88" fmla="*/ 2899 h 10000"/>
                <a:gd name="connsiteX89" fmla="*/ 287 w 10000"/>
                <a:gd name="connsiteY89" fmla="*/ 3122 h 10000"/>
                <a:gd name="connsiteX90" fmla="*/ 753 w 10000"/>
                <a:gd name="connsiteY90" fmla="*/ 3453 h 10000"/>
                <a:gd name="connsiteX91" fmla="*/ 807 w 10000"/>
                <a:gd name="connsiteY91" fmla="*/ 3469 h 10000"/>
                <a:gd name="connsiteX92" fmla="*/ 845 w 10000"/>
                <a:gd name="connsiteY92" fmla="*/ 3328 h 10000"/>
                <a:gd name="connsiteX93" fmla="*/ 855 w 10000"/>
                <a:gd name="connsiteY93" fmla="*/ 3295 h 10000"/>
                <a:gd name="connsiteX94" fmla="*/ 860 w 10000"/>
                <a:gd name="connsiteY94" fmla="*/ 3295 h 10000"/>
                <a:gd name="connsiteX95" fmla="*/ 918 w 10000"/>
                <a:gd name="connsiteY95" fmla="*/ 3312 h 10000"/>
                <a:gd name="connsiteX96" fmla="*/ 972 w 10000"/>
                <a:gd name="connsiteY96" fmla="*/ 3328 h 10000"/>
                <a:gd name="connsiteX97" fmla="*/ 977 w 10000"/>
                <a:gd name="connsiteY97" fmla="*/ 3328 h 10000"/>
                <a:gd name="connsiteX98" fmla="*/ 991 w 10000"/>
                <a:gd name="connsiteY98" fmla="*/ 3415 h 10000"/>
                <a:gd name="connsiteX99" fmla="*/ 1011 w 10000"/>
                <a:gd name="connsiteY99" fmla="*/ 3447 h 10000"/>
                <a:gd name="connsiteX100" fmla="*/ 1268 w 10000"/>
                <a:gd name="connsiteY100" fmla="*/ 3844 h 10000"/>
                <a:gd name="connsiteX101" fmla="*/ 1268 w 10000"/>
                <a:gd name="connsiteY101" fmla="*/ 3849 h 10000"/>
                <a:gd name="connsiteX102" fmla="*/ 1142 w 10000"/>
                <a:gd name="connsiteY102" fmla="*/ 4007 h 10000"/>
                <a:gd name="connsiteX103" fmla="*/ 1181 w 10000"/>
                <a:gd name="connsiteY103" fmla="*/ 4262 h 10000"/>
                <a:gd name="connsiteX104" fmla="*/ 1414 w 10000"/>
                <a:gd name="connsiteY104" fmla="*/ 4723 h 10000"/>
                <a:gd name="connsiteX105" fmla="*/ 1414 w 10000"/>
                <a:gd name="connsiteY105" fmla="*/ 4729 h 10000"/>
                <a:gd name="connsiteX106" fmla="*/ 1220 w 10000"/>
                <a:gd name="connsiteY106" fmla="*/ 4864 h 10000"/>
                <a:gd name="connsiteX107" fmla="*/ 1259 w 10000"/>
                <a:gd name="connsiteY107" fmla="*/ 4897 h 10000"/>
                <a:gd name="connsiteX108" fmla="*/ 1263 w 10000"/>
                <a:gd name="connsiteY108" fmla="*/ 4902 h 10000"/>
                <a:gd name="connsiteX109" fmla="*/ 1259 w 10000"/>
                <a:gd name="connsiteY109" fmla="*/ 4902 h 10000"/>
                <a:gd name="connsiteX110" fmla="*/ 1108 w 10000"/>
                <a:gd name="connsiteY110" fmla="*/ 5119 h 10000"/>
                <a:gd name="connsiteX111" fmla="*/ 1263 w 10000"/>
                <a:gd name="connsiteY111" fmla="*/ 5288 h 10000"/>
                <a:gd name="connsiteX112" fmla="*/ 1263 w 10000"/>
                <a:gd name="connsiteY112" fmla="*/ 5293 h 10000"/>
                <a:gd name="connsiteX113" fmla="*/ 1278 w 10000"/>
                <a:gd name="connsiteY113" fmla="*/ 5499 h 10000"/>
                <a:gd name="connsiteX114" fmla="*/ 1283 w 10000"/>
                <a:gd name="connsiteY114" fmla="*/ 5581 h 10000"/>
                <a:gd name="connsiteX115" fmla="*/ 1540 w 10000"/>
                <a:gd name="connsiteY115" fmla="*/ 5668 h 10000"/>
                <a:gd name="connsiteX116" fmla="*/ 1545 w 10000"/>
                <a:gd name="connsiteY116" fmla="*/ 5673 h 10000"/>
                <a:gd name="connsiteX117" fmla="*/ 1589 w 10000"/>
                <a:gd name="connsiteY117" fmla="*/ 6129 h 10000"/>
                <a:gd name="connsiteX118" fmla="*/ 1608 w 10000"/>
                <a:gd name="connsiteY118" fmla="*/ 6167 h 10000"/>
                <a:gd name="connsiteX119" fmla="*/ 1735 w 10000"/>
                <a:gd name="connsiteY119" fmla="*/ 6417 h 10000"/>
                <a:gd name="connsiteX120" fmla="*/ 1735 w 10000"/>
                <a:gd name="connsiteY120" fmla="*/ 6422 h 10000"/>
                <a:gd name="connsiteX121" fmla="*/ 1628 w 10000"/>
                <a:gd name="connsiteY121" fmla="*/ 6504 h 10000"/>
                <a:gd name="connsiteX122" fmla="*/ 1540 w 10000"/>
                <a:gd name="connsiteY122" fmla="*/ 6792 h 10000"/>
                <a:gd name="connsiteX123" fmla="*/ 1550 w 10000"/>
                <a:gd name="connsiteY123" fmla="*/ 6813 h 10000"/>
                <a:gd name="connsiteX124" fmla="*/ 1778 w 10000"/>
                <a:gd name="connsiteY124" fmla="*/ 7264 h 10000"/>
                <a:gd name="connsiteX125" fmla="*/ 1953 w 10000"/>
                <a:gd name="connsiteY125" fmla="*/ 7709 h 10000"/>
                <a:gd name="connsiteX126" fmla="*/ 2148 w 10000"/>
                <a:gd name="connsiteY126" fmla="*/ 8203 h 10000"/>
                <a:gd name="connsiteX127" fmla="*/ 2284 w 10000"/>
                <a:gd name="connsiteY127" fmla="*/ 8246 h 10000"/>
                <a:gd name="connsiteX128" fmla="*/ 2532 w 10000"/>
                <a:gd name="connsiteY128" fmla="*/ 8382 h 10000"/>
                <a:gd name="connsiteX129" fmla="*/ 2672 w 10000"/>
                <a:gd name="connsiteY129" fmla="*/ 8317 h 10000"/>
                <a:gd name="connsiteX130" fmla="*/ 2502 w 10000"/>
                <a:gd name="connsiteY130" fmla="*/ 8225 h 10000"/>
                <a:gd name="connsiteX131" fmla="*/ 2502 w 10000"/>
                <a:gd name="connsiteY131" fmla="*/ 8219 h 10000"/>
                <a:gd name="connsiteX132" fmla="*/ 2507 w 10000"/>
                <a:gd name="connsiteY132" fmla="*/ 8219 h 10000"/>
                <a:gd name="connsiteX133" fmla="*/ 2570 w 10000"/>
                <a:gd name="connsiteY133" fmla="*/ 8214 h 10000"/>
                <a:gd name="connsiteX134" fmla="*/ 2809 w 10000"/>
                <a:gd name="connsiteY134" fmla="*/ 8181 h 10000"/>
                <a:gd name="connsiteX135" fmla="*/ 2809 w 10000"/>
                <a:gd name="connsiteY135" fmla="*/ 8187 h 10000"/>
                <a:gd name="connsiteX136" fmla="*/ 2979 w 10000"/>
                <a:gd name="connsiteY136" fmla="*/ 8366 h 10000"/>
                <a:gd name="connsiteX137" fmla="*/ 3188 w 10000"/>
                <a:gd name="connsiteY137" fmla="*/ 8594 h 10000"/>
                <a:gd name="connsiteX138" fmla="*/ 3192 w 10000"/>
                <a:gd name="connsiteY138" fmla="*/ 8599 h 10000"/>
                <a:gd name="connsiteX139" fmla="*/ 3703 w 10000"/>
                <a:gd name="connsiteY139" fmla="*/ 8936 h 10000"/>
                <a:gd name="connsiteX140" fmla="*/ 3878 w 10000"/>
                <a:gd name="connsiteY140" fmla="*/ 8800 h 10000"/>
                <a:gd name="connsiteX141" fmla="*/ 3936 w 10000"/>
                <a:gd name="connsiteY141" fmla="*/ 8751 h 10000"/>
                <a:gd name="connsiteX142" fmla="*/ 4038 w 10000"/>
                <a:gd name="connsiteY142" fmla="*/ 8670 h 10000"/>
                <a:gd name="connsiteX143" fmla="*/ 4043 w 10000"/>
                <a:gd name="connsiteY143" fmla="*/ 8670 h 10000"/>
                <a:gd name="connsiteX144" fmla="*/ 4043 w 10000"/>
                <a:gd name="connsiteY144" fmla="*/ 8670 h 10000"/>
                <a:gd name="connsiteX145" fmla="*/ 4252 w 10000"/>
                <a:gd name="connsiteY145" fmla="*/ 9115 h 10000"/>
                <a:gd name="connsiteX146" fmla="*/ 4514 w 10000"/>
                <a:gd name="connsiteY146" fmla="*/ 9403 h 10000"/>
                <a:gd name="connsiteX147" fmla="*/ 4655 w 10000"/>
                <a:gd name="connsiteY147" fmla="*/ 9338 h 10000"/>
                <a:gd name="connsiteX148" fmla="*/ 4679 w 10000"/>
                <a:gd name="connsiteY148" fmla="*/ 9202 h 10000"/>
                <a:gd name="connsiteX149" fmla="*/ 4679 w 10000"/>
                <a:gd name="connsiteY149" fmla="*/ 9202 h 10000"/>
                <a:gd name="connsiteX150" fmla="*/ 4830 w 10000"/>
                <a:gd name="connsiteY150" fmla="*/ 8887 h 10000"/>
                <a:gd name="connsiteX151" fmla="*/ 4606 w 10000"/>
                <a:gd name="connsiteY151" fmla="*/ 8659 h 10000"/>
                <a:gd name="connsiteX152" fmla="*/ 4606 w 10000"/>
                <a:gd name="connsiteY152" fmla="*/ 8654 h 10000"/>
                <a:gd name="connsiteX153" fmla="*/ 4606 w 10000"/>
                <a:gd name="connsiteY153" fmla="*/ 8654 h 10000"/>
                <a:gd name="connsiteX154" fmla="*/ 4883 w 10000"/>
                <a:gd name="connsiteY154" fmla="*/ 8371 h 10000"/>
                <a:gd name="connsiteX155" fmla="*/ 4888 w 10000"/>
                <a:gd name="connsiteY155" fmla="*/ 8371 h 10000"/>
                <a:gd name="connsiteX156" fmla="*/ 5394 w 10000"/>
                <a:gd name="connsiteY156" fmla="*/ 8388 h 10000"/>
                <a:gd name="connsiteX157" fmla="*/ 5398 w 10000"/>
                <a:gd name="connsiteY157" fmla="*/ 8388 h 10000"/>
                <a:gd name="connsiteX158" fmla="*/ 5491 w 10000"/>
                <a:gd name="connsiteY158" fmla="*/ 8817 h 10000"/>
                <a:gd name="connsiteX159" fmla="*/ 5651 w 10000"/>
                <a:gd name="connsiteY159" fmla="*/ 8974 h 10000"/>
                <a:gd name="connsiteX160" fmla="*/ 5855 w 10000"/>
                <a:gd name="connsiteY160" fmla="*/ 9169 h 10000"/>
                <a:gd name="connsiteX161" fmla="*/ 5860 w 10000"/>
                <a:gd name="connsiteY161" fmla="*/ 9180 h 10000"/>
                <a:gd name="connsiteX162" fmla="*/ 5870 w 10000"/>
                <a:gd name="connsiteY162" fmla="*/ 9245 h 10000"/>
                <a:gd name="connsiteX163" fmla="*/ 5923 w 10000"/>
                <a:gd name="connsiteY163" fmla="*/ 9560 h 10000"/>
                <a:gd name="connsiteX164" fmla="*/ 5928 w 10000"/>
                <a:gd name="connsiteY164" fmla="*/ 9745 h 10000"/>
                <a:gd name="connsiteX165" fmla="*/ 6171 w 10000"/>
                <a:gd name="connsiteY165" fmla="*/ 9815 h 10000"/>
                <a:gd name="connsiteX166" fmla="*/ 6171 w 10000"/>
                <a:gd name="connsiteY166" fmla="*/ 9821 h 10000"/>
                <a:gd name="connsiteX167" fmla="*/ 6254 w 10000"/>
                <a:gd name="connsiteY167" fmla="*/ 9989 h 10000"/>
                <a:gd name="connsiteX168" fmla="*/ 6331 w 10000"/>
                <a:gd name="connsiteY168" fmla="*/ 9908 h 10000"/>
                <a:gd name="connsiteX169" fmla="*/ 6336 w 10000"/>
                <a:gd name="connsiteY169" fmla="*/ 9908 h 10000"/>
                <a:gd name="connsiteX170" fmla="*/ 6336 w 10000"/>
                <a:gd name="connsiteY170" fmla="*/ 9908 h 10000"/>
                <a:gd name="connsiteX171" fmla="*/ 6414 w 10000"/>
                <a:gd name="connsiteY171" fmla="*/ 10000 h 10000"/>
                <a:gd name="connsiteX0" fmla="*/ 9864 w 9893"/>
                <a:gd name="connsiteY0" fmla="*/ 4609 h 10000"/>
                <a:gd name="connsiteX1" fmla="*/ 9893 w 9893"/>
                <a:gd name="connsiteY1" fmla="*/ 4425 h 10000"/>
                <a:gd name="connsiteX2" fmla="*/ 9893 w 9893"/>
                <a:gd name="connsiteY2" fmla="*/ 4425 h 10000"/>
                <a:gd name="connsiteX3" fmla="*/ 9806 w 9893"/>
                <a:gd name="connsiteY3" fmla="*/ 4164 h 10000"/>
                <a:gd name="connsiteX4" fmla="*/ 9801 w 9893"/>
                <a:gd name="connsiteY4" fmla="*/ 4164 h 10000"/>
                <a:gd name="connsiteX5" fmla="*/ 9723 w 9893"/>
                <a:gd name="connsiteY5" fmla="*/ 4137 h 10000"/>
                <a:gd name="connsiteX6" fmla="*/ 9665 w 9893"/>
                <a:gd name="connsiteY6" fmla="*/ 4115 h 10000"/>
                <a:gd name="connsiteX7" fmla="*/ 9563 w 9893"/>
                <a:gd name="connsiteY7" fmla="*/ 4159 h 10000"/>
                <a:gd name="connsiteX8" fmla="*/ 9553 w 9893"/>
                <a:gd name="connsiteY8" fmla="*/ 4159 h 10000"/>
                <a:gd name="connsiteX9" fmla="*/ 9553 w 9893"/>
                <a:gd name="connsiteY9" fmla="*/ 4159 h 10000"/>
                <a:gd name="connsiteX10" fmla="*/ 9490 w 9893"/>
                <a:gd name="connsiteY10" fmla="*/ 4148 h 10000"/>
                <a:gd name="connsiteX11" fmla="*/ 9354 w 9893"/>
                <a:gd name="connsiteY11" fmla="*/ 4126 h 10000"/>
                <a:gd name="connsiteX12" fmla="*/ 9223 w 9893"/>
                <a:gd name="connsiteY12" fmla="*/ 4099 h 10000"/>
                <a:gd name="connsiteX13" fmla="*/ 9125 w 9893"/>
                <a:gd name="connsiteY13" fmla="*/ 4294 h 10000"/>
                <a:gd name="connsiteX14" fmla="*/ 9125 w 9893"/>
                <a:gd name="connsiteY14" fmla="*/ 4294 h 10000"/>
                <a:gd name="connsiteX15" fmla="*/ 8970 w 9893"/>
                <a:gd name="connsiteY15" fmla="*/ 4283 h 10000"/>
                <a:gd name="connsiteX16" fmla="*/ 8965 w 9893"/>
                <a:gd name="connsiteY16" fmla="*/ 4283 h 10000"/>
                <a:gd name="connsiteX17" fmla="*/ 8878 w 9893"/>
                <a:gd name="connsiteY17" fmla="*/ 4115 h 10000"/>
                <a:gd name="connsiteX18" fmla="*/ 8858 w 9893"/>
                <a:gd name="connsiteY18" fmla="*/ 4115 h 10000"/>
                <a:gd name="connsiteX19" fmla="*/ 8819 w 9893"/>
                <a:gd name="connsiteY19" fmla="*/ 4256 h 10000"/>
                <a:gd name="connsiteX20" fmla="*/ 8776 w 9893"/>
                <a:gd name="connsiteY20" fmla="*/ 4425 h 10000"/>
                <a:gd name="connsiteX21" fmla="*/ 8776 w 9893"/>
                <a:gd name="connsiteY21" fmla="*/ 4430 h 10000"/>
                <a:gd name="connsiteX22" fmla="*/ 8567 w 9893"/>
                <a:gd name="connsiteY22" fmla="*/ 4647 h 10000"/>
                <a:gd name="connsiteX23" fmla="*/ 8824 w 9893"/>
                <a:gd name="connsiteY23" fmla="*/ 5510 h 10000"/>
                <a:gd name="connsiteX24" fmla="*/ 8805 w 9893"/>
                <a:gd name="connsiteY24" fmla="*/ 5521 h 10000"/>
                <a:gd name="connsiteX25" fmla="*/ 8037 w 9893"/>
                <a:gd name="connsiteY25" fmla="*/ 5624 h 10000"/>
                <a:gd name="connsiteX26" fmla="*/ 8056 w 9893"/>
                <a:gd name="connsiteY26" fmla="*/ 5776 h 10000"/>
                <a:gd name="connsiteX27" fmla="*/ 8042 w 9893"/>
                <a:gd name="connsiteY27" fmla="*/ 5776 h 10000"/>
                <a:gd name="connsiteX28" fmla="*/ 7847 w 9893"/>
                <a:gd name="connsiteY28" fmla="*/ 5776 h 10000"/>
                <a:gd name="connsiteX29" fmla="*/ 7687 w 9893"/>
                <a:gd name="connsiteY29" fmla="*/ 5771 h 10000"/>
                <a:gd name="connsiteX30" fmla="*/ 7687 w 9893"/>
                <a:gd name="connsiteY30" fmla="*/ 5771 h 10000"/>
                <a:gd name="connsiteX31" fmla="*/ 7585 w 9893"/>
                <a:gd name="connsiteY31" fmla="*/ 5646 h 10000"/>
                <a:gd name="connsiteX32" fmla="*/ 7580 w 9893"/>
                <a:gd name="connsiteY32" fmla="*/ 5641 h 10000"/>
                <a:gd name="connsiteX33" fmla="*/ 7575 w 9893"/>
                <a:gd name="connsiteY33" fmla="*/ 5624 h 10000"/>
                <a:gd name="connsiteX34" fmla="*/ 7391 w 9893"/>
                <a:gd name="connsiteY34" fmla="*/ 5201 h 10000"/>
                <a:gd name="connsiteX35" fmla="*/ 7143 w 9893"/>
                <a:gd name="connsiteY35" fmla="*/ 5212 h 10000"/>
                <a:gd name="connsiteX36" fmla="*/ 7143 w 9893"/>
                <a:gd name="connsiteY36" fmla="*/ 5201 h 10000"/>
                <a:gd name="connsiteX37" fmla="*/ 7298 w 9893"/>
                <a:gd name="connsiteY37" fmla="*/ 4843 h 10000"/>
                <a:gd name="connsiteX38" fmla="*/ 7177 w 9893"/>
                <a:gd name="connsiteY38" fmla="*/ 4685 h 10000"/>
                <a:gd name="connsiteX39" fmla="*/ 7172 w 9893"/>
                <a:gd name="connsiteY39" fmla="*/ 4680 h 10000"/>
                <a:gd name="connsiteX40" fmla="*/ 7104 w 9893"/>
                <a:gd name="connsiteY40" fmla="*/ 4267 h 10000"/>
                <a:gd name="connsiteX41" fmla="*/ 7036 w 9893"/>
                <a:gd name="connsiteY41" fmla="*/ 3817 h 10000"/>
                <a:gd name="connsiteX42" fmla="*/ 6822 w 9893"/>
                <a:gd name="connsiteY42" fmla="*/ 3740 h 10000"/>
                <a:gd name="connsiteX43" fmla="*/ 6817 w 9893"/>
                <a:gd name="connsiteY43" fmla="*/ 3735 h 10000"/>
                <a:gd name="connsiteX44" fmla="*/ 6880 w 9893"/>
                <a:gd name="connsiteY44" fmla="*/ 3491 h 10000"/>
                <a:gd name="connsiteX45" fmla="*/ 6900 w 9893"/>
                <a:gd name="connsiteY45" fmla="*/ 3404 h 10000"/>
                <a:gd name="connsiteX46" fmla="*/ 6968 w 9893"/>
                <a:gd name="connsiteY46" fmla="*/ 3143 h 10000"/>
                <a:gd name="connsiteX47" fmla="*/ 6443 w 9893"/>
                <a:gd name="connsiteY47" fmla="*/ 2785 h 10000"/>
                <a:gd name="connsiteX48" fmla="*/ 6438 w 9893"/>
                <a:gd name="connsiteY48" fmla="*/ 2774 h 10000"/>
                <a:gd name="connsiteX49" fmla="*/ 6458 w 9893"/>
                <a:gd name="connsiteY49" fmla="*/ 2421 h 10000"/>
                <a:gd name="connsiteX50" fmla="*/ 6467 w 9893"/>
                <a:gd name="connsiteY50" fmla="*/ 2188 h 10000"/>
                <a:gd name="connsiteX51" fmla="*/ 6467 w 9893"/>
                <a:gd name="connsiteY51" fmla="*/ 2085 h 10000"/>
                <a:gd name="connsiteX52" fmla="*/ 6390 w 9893"/>
                <a:gd name="connsiteY52" fmla="*/ 2009 h 10000"/>
                <a:gd name="connsiteX53" fmla="*/ 6016 w 9893"/>
                <a:gd name="connsiteY53" fmla="*/ 1661 h 10000"/>
                <a:gd name="connsiteX54" fmla="*/ 5933 w 9893"/>
                <a:gd name="connsiteY54" fmla="*/ 1678 h 10000"/>
                <a:gd name="connsiteX55" fmla="*/ 5928 w 9893"/>
                <a:gd name="connsiteY55" fmla="*/ 1678 h 10000"/>
                <a:gd name="connsiteX56" fmla="*/ 5928 w 9893"/>
                <a:gd name="connsiteY56" fmla="*/ 1672 h 10000"/>
                <a:gd name="connsiteX57" fmla="*/ 5957 w 9893"/>
                <a:gd name="connsiteY57" fmla="*/ 1531 h 10000"/>
                <a:gd name="connsiteX58" fmla="*/ 5933 w 9893"/>
                <a:gd name="connsiteY58" fmla="*/ 1243 h 10000"/>
                <a:gd name="connsiteX59" fmla="*/ 5918 w 9893"/>
                <a:gd name="connsiteY59" fmla="*/ 1004 h 10000"/>
                <a:gd name="connsiteX60" fmla="*/ 5889 w 9893"/>
                <a:gd name="connsiteY60" fmla="*/ 869 h 10000"/>
                <a:gd name="connsiteX61" fmla="*/ 5224 w 9893"/>
                <a:gd name="connsiteY61" fmla="*/ 217 h 10000"/>
                <a:gd name="connsiteX62" fmla="*/ 4504 w 9893"/>
                <a:gd name="connsiteY62" fmla="*/ 233 h 10000"/>
                <a:gd name="connsiteX63" fmla="*/ 3552 w 9893"/>
                <a:gd name="connsiteY63" fmla="*/ 5 h 10000"/>
                <a:gd name="connsiteX64" fmla="*/ 3601 w 9893"/>
                <a:gd name="connsiteY64" fmla="*/ 98 h 10000"/>
                <a:gd name="connsiteX65" fmla="*/ 3601 w 9893"/>
                <a:gd name="connsiteY65" fmla="*/ 98 h 10000"/>
                <a:gd name="connsiteX66" fmla="*/ 3596 w 9893"/>
                <a:gd name="connsiteY66" fmla="*/ 98 h 10000"/>
                <a:gd name="connsiteX67" fmla="*/ 3353 w 9893"/>
                <a:gd name="connsiteY67" fmla="*/ 0 h 10000"/>
                <a:gd name="connsiteX68" fmla="*/ 3251 w 9893"/>
                <a:gd name="connsiteY68" fmla="*/ 49 h 10000"/>
                <a:gd name="connsiteX69" fmla="*/ 2556 w 9893"/>
                <a:gd name="connsiteY69" fmla="*/ 369 h 10000"/>
                <a:gd name="connsiteX70" fmla="*/ 2546 w 9893"/>
                <a:gd name="connsiteY70" fmla="*/ 375 h 10000"/>
                <a:gd name="connsiteX71" fmla="*/ 2420 w 9893"/>
                <a:gd name="connsiteY71" fmla="*/ 445 h 10000"/>
                <a:gd name="connsiteX72" fmla="*/ 2415 w 9893"/>
                <a:gd name="connsiteY72" fmla="*/ 445 h 10000"/>
                <a:gd name="connsiteX73" fmla="*/ 1924 w 9893"/>
                <a:gd name="connsiteY73" fmla="*/ 217 h 10000"/>
                <a:gd name="connsiteX74" fmla="*/ 1429 w 9893"/>
                <a:gd name="connsiteY74" fmla="*/ 347 h 10000"/>
                <a:gd name="connsiteX75" fmla="*/ 1220 w 9893"/>
                <a:gd name="connsiteY75" fmla="*/ 869 h 10000"/>
                <a:gd name="connsiteX76" fmla="*/ 1220 w 9893"/>
                <a:gd name="connsiteY76" fmla="*/ 869 h 10000"/>
                <a:gd name="connsiteX77" fmla="*/ 1020 w 9893"/>
                <a:gd name="connsiteY77" fmla="*/ 977 h 10000"/>
                <a:gd name="connsiteX78" fmla="*/ 1020 w 9893"/>
                <a:gd name="connsiteY78" fmla="*/ 977 h 10000"/>
                <a:gd name="connsiteX79" fmla="*/ 680 w 9893"/>
                <a:gd name="connsiteY79" fmla="*/ 1042 h 10000"/>
                <a:gd name="connsiteX80" fmla="*/ 559 w 9893"/>
                <a:gd name="connsiteY80" fmla="*/ 1173 h 10000"/>
                <a:gd name="connsiteX81" fmla="*/ 253 w 9893"/>
                <a:gd name="connsiteY81" fmla="*/ 1667 h 10000"/>
                <a:gd name="connsiteX82" fmla="*/ 238 w 9893"/>
                <a:gd name="connsiteY82" fmla="*/ 1688 h 10000"/>
                <a:gd name="connsiteX83" fmla="*/ 233 w 9893"/>
                <a:gd name="connsiteY83" fmla="*/ 1949 h 10000"/>
                <a:gd name="connsiteX84" fmla="*/ 233 w 9893"/>
                <a:gd name="connsiteY84" fmla="*/ 2047 h 10000"/>
                <a:gd name="connsiteX85" fmla="*/ 233 w 9893"/>
                <a:gd name="connsiteY85" fmla="*/ 2052 h 10000"/>
                <a:gd name="connsiteX86" fmla="*/ 15 w 9893"/>
                <a:gd name="connsiteY86" fmla="*/ 2334 h 10000"/>
                <a:gd name="connsiteX87" fmla="*/ 0 w 9893"/>
                <a:gd name="connsiteY87" fmla="*/ 2899 h 10000"/>
                <a:gd name="connsiteX88" fmla="*/ 287 w 9893"/>
                <a:gd name="connsiteY88" fmla="*/ 3122 h 10000"/>
                <a:gd name="connsiteX89" fmla="*/ 753 w 9893"/>
                <a:gd name="connsiteY89" fmla="*/ 3453 h 10000"/>
                <a:gd name="connsiteX90" fmla="*/ 807 w 9893"/>
                <a:gd name="connsiteY90" fmla="*/ 3469 h 10000"/>
                <a:gd name="connsiteX91" fmla="*/ 845 w 9893"/>
                <a:gd name="connsiteY91" fmla="*/ 3328 h 10000"/>
                <a:gd name="connsiteX92" fmla="*/ 855 w 9893"/>
                <a:gd name="connsiteY92" fmla="*/ 3295 h 10000"/>
                <a:gd name="connsiteX93" fmla="*/ 860 w 9893"/>
                <a:gd name="connsiteY93" fmla="*/ 3295 h 10000"/>
                <a:gd name="connsiteX94" fmla="*/ 918 w 9893"/>
                <a:gd name="connsiteY94" fmla="*/ 3312 h 10000"/>
                <a:gd name="connsiteX95" fmla="*/ 972 w 9893"/>
                <a:gd name="connsiteY95" fmla="*/ 3328 h 10000"/>
                <a:gd name="connsiteX96" fmla="*/ 977 w 9893"/>
                <a:gd name="connsiteY96" fmla="*/ 3328 h 10000"/>
                <a:gd name="connsiteX97" fmla="*/ 991 w 9893"/>
                <a:gd name="connsiteY97" fmla="*/ 3415 h 10000"/>
                <a:gd name="connsiteX98" fmla="*/ 1011 w 9893"/>
                <a:gd name="connsiteY98" fmla="*/ 3447 h 10000"/>
                <a:gd name="connsiteX99" fmla="*/ 1268 w 9893"/>
                <a:gd name="connsiteY99" fmla="*/ 3844 h 10000"/>
                <a:gd name="connsiteX100" fmla="*/ 1268 w 9893"/>
                <a:gd name="connsiteY100" fmla="*/ 3849 h 10000"/>
                <a:gd name="connsiteX101" fmla="*/ 1142 w 9893"/>
                <a:gd name="connsiteY101" fmla="*/ 4007 h 10000"/>
                <a:gd name="connsiteX102" fmla="*/ 1181 w 9893"/>
                <a:gd name="connsiteY102" fmla="*/ 4262 h 10000"/>
                <a:gd name="connsiteX103" fmla="*/ 1414 w 9893"/>
                <a:gd name="connsiteY103" fmla="*/ 4723 h 10000"/>
                <a:gd name="connsiteX104" fmla="*/ 1414 w 9893"/>
                <a:gd name="connsiteY104" fmla="*/ 4729 h 10000"/>
                <a:gd name="connsiteX105" fmla="*/ 1220 w 9893"/>
                <a:gd name="connsiteY105" fmla="*/ 4864 h 10000"/>
                <a:gd name="connsiteX106" fmla="*/ 1259 w 9893"/>
                <a:gd name="connsiteY106" fmla="*/ 4897 h 10000"/>
                <a:gd name="connsiteX107" fmla="*/ 1263 w 9893"/>
                <a:gd name="connsiteY107" fmla="*/ 4902 h 10000"/>
                <a:gd name="connsiteX108" fmla="*/ 1259 w 9893"/>
                <a:gd name="connsiteY108" fmla="*/ 4902 h 10000"/>
                <a:gd name="connsiteX109" fmla="*/ 1108 w 9893"/>
                <a:gd name="connsiteY109" fmla="*/ 5119 h 10000"/>
                <a:gd name="connsiteX110" fmla="*/ 1263 w 9893"/>
                <a:gd name="connsiteY110" fmla="*/ 5288 h 10000"/>
                <a:gd name="connsiteX111" fmla="*/ 1263 w 9893"/>
                <a:gd name="connsiteY111" fmla="*/ 5293 h 10000"/>
                <a:gd name="connsiteX112" fmla="*/ 1278 w 9893"/>
                <a:gd name="connsiteY112" fmla="*/ 5499 h 10000"/>
                <a:gd name="connsiteX113" fmla="*/ 1283 w 9893"/>
                <a:gd name="connsiteY113" fmla="*/ 5581 h 10000"/>
                <a:gd name="connsiteX114" fmla="*/ 1540 w 9893"/>
                <a:gd name="connsiteY114" fmla="*/ 5668 h 10000"/>
                <a:gd name="connsiteX115" fmla="*/ 1545 w 9893"/>
                <a:gd name="connsiteY115" fmla="*/ 5673 h 10000"/>
                <a:gd name="connsiteX116" fmla="*/ 1589 w 9893"/>
                <a:gd name="connsiteY116" fmla="*/ 6129 h 10000"/>
                <a:gd name="connsiteX117" fmla="*/ 1608 w 9893"/>
                <a:gd name="connsiteY117" fmla="*/ 6167 h 10000"/>
                <a:gd name="connsiteX118" fmla="*/ 1735 w 9893"/>
                <a:gd name="connsiteY118" fmla="*/ 6417 h 10000"/>
                <a:gd name="connsiteX119" fmla="*/ 1735 w 9893"/>
                <a:gd name="connsiteY119" fmla="*/ 6422 h 10000"/>
                <a:gd name="connsiteX120" fmla="*/ 1628 w 9893"/>
                <a:gd name="connsiteY120" fmla="*/ 6504 h 10000"/>
                <a:gd name="connsiteX121" fmla="*/ 1540 w 9893"/>
                <a:gd name="connsiteY121" fmla="*/ 6792 h 10000"/>
                <a:gd name="connsiteX122" fmla="*/ 1550 w 9893"/>
                <a:gd name="connsiteY122" fmla="*/ 6813 h 10000"/>
                <a:gd name="connsiteX123" fmla="*/ 1778 w 9893"/>
                <a:gd name="connsiteY123" fmla="*/ 7264 h 10000"/>
                <a:gd name="connsiteX124" fmla="*/ 1953 w 9893"/>
                <a:gd name="connsiteY124" fmla="*/ 7709 h 10000"/>
                <a:gd name="connsiteX125" fmla="*/ 2148 w 9893"/>
                <a:gd name="connsiteY125" fmla="*/ 8203 h 10000"/>
                <a:gd name="connsiteX126" fmla="*/ 2284 w 9893"/>
                <a:gd name="connsiteY126" fmla="*/ 8246 h 10000"/>
                <a:gd name="connsiteX127" fmla="*/ 2532 w 9893"/>
                <a:gd name="connsiteY127" fmla="*/ 8382 h 10000"/>
                <a:gd name="connsiteX128" fmla="*/ 2672 w 9893"/>
                <a:gd name="connsiteY128" fmla="*/ 8317 h 10000"/>
                <a:gd name="connsiteX129" fmla="*/ 2502 w 9893"/>
                <a:gd name="connsiteY129" fmla="*/ 8225 h 10000"/>
                <a:gd name="connsiteX130" fmla="*/ 2502 w 9893"/>
                <a:gd name="connsiteY130" fmla="*/ 8219 h 10000"/>
                <a:gd name="connsiteX131" fmla="*/ 2507 w 9893"/>
                <a:gd name="connsiteY131" fmla="*/ 8219 h 10000"/>
                <a:gd name="connsiteX132" fmla="*/ 2570 w 9893"/>
                <a:gd name="connsiteY132" fmla="*/ 8214 h 10000"/>
                <a:gd name="connsiteX133" fmla="*/ 2809 w 9893"/>
                <a:gd name="connsiteY133" fmla="*/ 8181 h 10000"/>
                <a:gd name="connsiteX134" fmla="*/ 2809 w 9893"/>
                <a:gd name="connsiteY134" fmla="*/ 8187 h 10000"/>
                <a:gd name="connsiteX135" fmla="*/ 2979 w 9893"/>
                <a:gd name="connsiteY135" fmla="*/ 8366 h 10000"/>
                <a:gd name="connsiteX136" fmla="*/ 3188 w 9893"/>
                <a:gd name="connsiteY136" fmla="*/ 8594 h 10000"/>
                <a:gd name="connsiteX137" fmla="*/ 3192 w 9893"/>
                <a:gd name="connsiteY137" fmla="*/ 8599 h 10000"/>
                <a:gd name="connsiteX138" fmla="*/ 3703 w 9893"/>
                <a:gd name="connsiteY138" fmla="*/ 8936 h 10000"/>
                <a:gd name="connsiteX139" fmla="*/ 3878 w 9893"/>
                <a:gd name="connsiteY139" fmla="*/ 8800 h 10000"/>
                <a:gd name="connsiteX140" fmla="*/ 3936 w 9893"/>
                <a:gd name="connsiteY140" fmla="*/ 8751 h 10000"/>
                <a:gd name="connsiteX141" fmla="*/ 4038 w 9893"/>
                <a:gd name="connsiteY141" fmla="*/ 8670 h 10000"/>
                <a:gd name="connsiteX142" fmla="*/ 4043 w 9893"/>
                <a:gd name="connsiteY142" fmla="*/ 8670 h 10000"/>
                <a:gd name="connsiteX143" fmla="*/ 4043 w 9893"/>
                <a:gd name="connsiteY143" fmla="*/ 8670 h 10000"/>
                <a:gd name="connsiteX144" fmla="*/ 4252 w 9893"/>
                <a:gd name="connsiteY144" fmla="*/ 9115 h 10000"/>
                <a:gd name="connsiteX145" fmla="*/ 4514 w 9893"/>
                <a:gd name="connsiteY145" fmla="*/ 9403 h 10000"/>
                <a:gd name="connsiteX146" fmla="*/ 4655 w 9893"/>
                <a:gd name="connsiteY146" fmla="*/ 9338 h 10000"/>
                <a:gd name="connsiteX147" fmla="*/ 4679 w 9893"/>
                <a:gd name="connsiteY147" fmla="*/ 9202 h 10000"/>
                <a:gd name="connsiteX148" fmla="*/ 4679 w 9893"/>
                <a:gd name="connsiteY148" fmla="*/ 9202 h 10000"/>
                <a:gd name="connsiteX149" fmla="*/ 4830 w 9893"/>
                <a:gd name="connsiteY149" fmla="*/ 8887 h 10000"/>
                <a:gd name="connsiteX150" fmla="*/ 4606 w 9893"/>
                <a:gd name="connsiteY150" fmla="*/ 8659 h 10000"/>
                <a:gd name="connsiteX151" fmla="*/ 4606 w 9893"/>
                <a:gd name="connsiteY151" fmla="*/ 8654 h 10000"/>
                <a:gd name="connsiteX152" fmla="*/ 4606 w 9893"/>
                <a:gd name="connsiteY152" fmla="*/ 8654 h 10000"/>
                <a:gd name="connsiteX153" fmla="*/ 4883 w 9893"/>
                <a:gd name="connsiteY153" fmla="*/ 8371 h 10000"/>
                <a:gd name="connsiteX154" fmla="*/ 4888 w 9893"/>
                <a:gd name="connsiteY154" fmla="*/ 8371 h 10000"/>
                <a:gd name="connsiteX155" fmla="*/ 5394 w 9893"/>
                <a:gd name="connsiteY155" fmla="*/ 8388 h 10000"/>
                <a:gd name="connsiteX156" fmla="*/ 5398 w 9893"/>
                <a:gd name="connsiteY156" fmla="*/ 8388 h 10000"/>
                <a:gd name="connsiteX157" fmla="*/ 5491 w 9893"/>
                <a:gd name="connsiteY157" fmla="*/ 8817 h 10000"/>
                <a:gd name="connsiteX158" fmla="*/ 5651 w 9893"/>
                <a:gd name="connsiteY158" fmla="*/ 8974 h 10000"/>
                <a:gd name="connsiteX159" fmla="*/ 5855 w 9893"/>
                <a:gd name="connsiteY159" fmla="*/ 9169 h 10000"/>
                <a:gd name="connsiteX160" fmla="*/ 5860 w 9893"/>
                <a:gd name="connsiteY160" fmla="*/ 9180 h 10000"/>
                <a:gd name="connsiteX161" fmla="*/ 5870 w 9893"/>
                <a:gd name="connsiteY161" fmla="*/ 9245 h 10000"/>
                <a:gd name="connsiteX162" fmla="*/ 5923 w 9893"/>
                <a:gd name="connsiteY162" fmla="*/ 9560 h 10000"/>
                <a:gd name="connsiteX163" fmla="*/ 5928 w 9893"/>
                <a:gd name="connsiteY163" fmla="*/ 9745 h 10000"/>
                <a:gd name="connsiteX164" fmla="*/ 6171 w 9893"/>
                <a:gd name="connsiteY164" fmla="*/ 9815 h 10000"/>
                <a:gd name="connsiteX165" fmla="*/ 6171 w 9893"/>
                <a:gd name="connsiteY165" fmla="*/ 9821 h 10000"/>
                <a:gd name="connsiteX166" fmla="*/ 6254 w 9893"/>
                <a:gd name="connsiteY166" fmla="*/ 9989 h 10000"/>
                <a:gd name="connsiteX167" fmla="*/ 6331 w 9893"/>
                <a:gd name="connsiteY167" fmla="*/ 9908 h 10000"/>
                <a:gd name="connsiteX168" fmla="*/ 6336 w 9893"/>
                <a:gd name="connsiteY168" fmla="*/ 9908 h 10000"/>
                <a:gd name="connsiteX169" fmla="*/ 6336 w 9893"/>
                <a:gd name="connsiteY169" fmla="*/ 9908 h 10000"/>
                <a:gd name="connsiteX170" fmla="*/ 6414 w 9893"/>
                <a:gd name="connsiteY170" fmla="*/ 10000 h 10000"/>
                <a:gd name="connsiteX0" fmla="*/ 10000 w 10000"/>
                <a:gd name="connsiteY0" fmla="*/ 4425 h 10000"/>
                <a:gd name="connsiteX1" fmla="*/ 10000 w 10000"/>
                <a:gd name="connsiteY1" fmla="*/ 4425 h 10000"/>
                <a:gd name="connsiteX2" fmla="*/ 9912 w 10000"/>
                <a:gd name="connsiteY2" fmla="*/ 4164 h 10000"/>
                <a:gd name="connsiteX3" fmla="*/ 9907 w 10000"/>
                <a:gd name="connsiteY3" fmla="*/ 4164 h 10000"/>
                <a:gd name="connsiteX4" fmla="*/ 9828 w 10000"/>
                <a:gd name="connsiteY4" fmla="*/ 4137 h 10000"/>
                <a:gd name="connsiteX5" fmla="*/ 9770 w 10000"/>
                <a:gd name="connsiteY5" fmla="*/ 4115 h 10000"/>
                <a:gd name="connsiteX6" fmla="*/ 9666 w 10000"/>
                <a:gd name="connsiteY6" fmla="*/ 4159 h 10000"/>
                <a:gd name="connsiteX7" fmla="*/ 9656 w 10000"/>
                <a:gd name="connsiteY7" fmla="*/ 4159 h 10000"/>
                <a:gd name="connsiteX8" fmla="*/ 9656 w 10000"/>
                <a:gd name="connsiteY8" fmla="*/ 4159 h 10000"/>
                <a:gd name="connsiteX9" fmla="*/ 9593 w 10000"/>
                <a:gd name="connsiteY9" fmla="*/ 4148 h 10000"/>
                <a:gd name="connsiteX10" fmla="*/ 9455 w 10000"/>
                <a:gd name="connsiteY10" fmla="*/ 4126 h 10000"/>
                <a:gd name="connsiteX11" fmla="*/ 9323 w 10000"/>
                <a:gd name="connsiteY11" fmla="*/ 4099 h 10000"/>
                <a:gd name="connsiteX12" fmla="*/ 9224 w 10000"/>
                <a:gd name="connsiteY12" fmla="*/ 4294 h 10000"/>
                <a:gd name="connsiteX13" fmla="*/ 9224 w 10000"/>
                <a:gd name="connsiteY13" fmla="*/ 4294 h 10000"/>
                <a:gd name="connsiteX14" fmla="*/ 9067 w 10000"/>
                <a:gd name="connsiteY14" fmla="*/ 4283 h 10000"/>
                <a:gd name="connsiteX15" fmla="*/ 9062 w 10000"/>
                <a:gd name="connsiteY15" fmla="*/ 4283 h 10000"/>
                <a:gd name="connsiteX16" fmla="*/ 8974 w 10000"/>
                <a:gd name="connsiteY16" fmla="*/ 4115 h 10000"/>
                <a:gd name="connsiteX17" fmla="*/ 8954 w 10000"/>
                <a:gd name="connsiteY17" fmla="*/ 4115 h 10000"/>
                <a:gd name="connsiteX18" fmla="*/ 8914 w 10000"/>
                <a:gd name="connsiteY18" fmla="*/ 4256 h 10000"/>
                <a:gd name="connsiteX19" fmla="*/ 8871 w 10000"/>
                <a:gd name="connsiteY19" fmla="*/ 4425 h 10000"/>
                <a:gd name="connsiteX20" fmla="*/ 8871 w 10000"/>
                <a:gd name="connsiteY20" fmla="*/ 4430 h 10000"/>
                <a:gd name="connsiteX21" fmla="*/ 8660 w 10000"/>
                <a:gd name="connsiteY21" fmla="*/ 4647 h 10000"/>
                <a:gd name="connsiteX22" fmla="*/ 8919 w 10000"/>
                <a:gd name="connsiteY22" fmla="*/ 5510 h 10000"/>
                <a:gd name="connsiteX23" fmla="*/ 8900 w 10000"/>
                <a:gd name="connsiteY23" fmla="*/ 5521 h 10000"/>
                <a:gd name="connsiteX24" fmla="*/ 8124 w 10000"/>
                <a:gd name="connsiteY24" fmla="*/ 5624 h 10000"/>
                <a:gd name="connsiteX25" fmla="*/ 8143 w 10000"/>
                <a:gd name="connsiteY25" fmla="*/ 5776 h 10000"/>
                <a:gd name="connsiteX26" fmla="*/ 8129 w 10000"/>
                <a:gd name="connsiteY26" fmla="*/ 5776 h 10000"/>
                <a:gd name="connsiteX27" fmla="*/ 7932 w 10000"/>
                <a:gd name="connsiteY27" fmla="*/ 5776 h 10000"/>
                <a:gd name="connsiteX28" fmla="*/ 7770 w 10000"/>
                <a:gd name="connsiteY28" fmla="*/ 5771 h 10000"/>
                <a:gd name="connsiteX29" fmla="*/ 7770 w 10000"/>
                <a:gd name="connsiteY29" fmla="*/ 5771 h 10000"/>
                <a:gd name="connsiteX30" fmla="*/ 7667 w 10000"/>
                <a:gd name="connsiteY30" fmla="*/ 5646 h 10000"/>
                <a:gd name="connsiteX31" fmla="*/ 7662 w 10000"/>
                <a:gd name="connsiteY31" fmla="*/ 5641 h 10000"/>
                <a:gd name="connsiteX32" fmla="*/ 7657 w 10000"/>
                <a:gd name="connsiteY32" fmla="*/ 5624 h 10000"/>
                <a:gd name="connsiteX33" fmla="*/ 7471 w 10000"/>
                <a:gd name="connsiteY33" fmla="*/ 5201 h 10000"/>
                <a:gd name="connsiteX34" fmla="*/ 7220 w 10000"/>
                <a:gd name="connsiteY34" fmla="*/ 5212 h 10000"/>
                <a:gd name="connsiteX35" fmla="*/ 7220 w 10000"/>
                <a:gd name="connsiteY35" fmla="*/ 5201 h 10000"/>
                <a:gd name="connsiteX36" fmla="*/ 7377 w 10000"/>
                <a:gd name="connsiteY36" fmla="*/ 4843 h 10000"/>
                <a:gd name="connsiteX37" fmla="*/ 7255 w 10000"/>
                <a:gd name="connsiteY37" fmla="*/ 4685 h 10000"/>
                <a:gd name="connsiteX38" fmla="*/ 7250 w 10000"/>
                <a:gd name="connsiteY38" fmla="*/ 4680 h 10000"/>
                <a:gd name="connsiteX39" fmla="*/ 7181 w 10000"/>
                <a:gd name="connsiteY39" fmla="*/ 4267 h 10000"/>
                <a:gd name="connsiteX40" fmla="*/ 7112 w 10000"/>
                <a:gd name="connsiteY40" fmla="*/ 3817 h 10000"/>
                <a:gd name="connsiteX41" fmla="*/ 6896 w 10000"/>
                <a:gd name="connsiteY41" fmla="*/ 3740 h 10000"/>
                <a:gd name="connsiteX42" fmla="*/ 6891 w 10000"/>
                <a:gd name="connsiteY42" fmla="*/ 3735 h 10000"/>
                <a:gd name="connsiteX43" fmla="*/ 6954 w 10000"/>
                <a:gd name="connsiteY43" fmla="*/ 3491 h 10000"/>
                <a:gd name="connsiteX44" fmla="*/ 6975 w 10000"/>
                <a:gd name="connsiteY44" fmla="*/ 3404 h 10000"/>
                <a:gd name="connsiteX45" fmla="*/ 7043 w 10000"/>
                <a:gd name="connsiteY45" fmla="*/ 3143 h 10000"/>
                <a:gd name="connsiteX46" fmla="*/ 6513 w 10000"/>
                <a:gd name="connsiteY46" fmla="*/ 2785 h 10000"/>
                <a:gd name="connsiteX47" fmla="*/ 6508 w 10000"/>
                <a:gd name="connsiteY47" fmla="*/ 2774 h 10000"/>
                <a:gd name="connsiteX48" fmla="*/ 6528 w 10000"/>
                <a:gd name="connsiteY48" fmla="*/ 2421 h 10000"/>
                <a:gd name="connsiteX49" fmla="*/ 6537 w 10000"/>
                <a:gd name="connsiteY49" fmla="*/ 2188 h 10000"/>
                <a:gd name="connsiteX50" fmla="*/ 6537 w 10000"/>
                <a:gd name="connsiteY50" fmla="*/ 2085 h 10000"/>
                <a:gd name="connsiteX51" fmla="*/ 6459 w 10000"/>
                <a:gd name="connsiteY51" fmla="*/ 2009 h 10000"/>
                <a:gd name="connsiteX52" fmla="*/ 6081 w 10000"/>
                <a:gd name="connsiteY52" fmla="*/ 1661 h 10000"/>
                <a:gd name="connsiteX53" fmla="*/ 5997 w 10000"/>
                <a:gd name="connsiteY53" fmla="*/ 1678 h 10000"/>
                <a:gd name="connsiteX54" fmla="*/ 5992 w 10000"/>
                <a:gd name="connsiteY54" fmla="*/ 1678 h 10000"/>
                <a:gd name="connsiteX55" fmla="*/ 5992 w 10000"/>
                <a:gd name="connsiteY55" fmla="*/ 1672 h 10000"/>
                <a:gd name="connsiteX56" fmla="*/ 6021 w 10000"/>
                <a:gd name="connsiteY56" fmla="*/ 1531 h 10000"/>
                <a:gd name="connsiteX57" fmla="*/ 5997 w 10000"/>
                <a:gd name="connsiteY57" fmla="*/ 1243 h 10000"/>
                <a:gd name="connsiteX58" fmla="*/ 5982 w 10000"/>
                <a:gd name="connsiteY58" fmla="*/ 1004 h 10000"/>
                <a:gd name="connsiteX59" fmla="*/ 5953 w 10000"/>
                <a:gd name="connsiteY59" fmla="*/ 869 h 10000"/>
                <a:gd name="connsiteX60" fmla="*/ 5281 w 10000"/>
                <a:gd name="connsiteY60" fmla="*/ 217 h 10000"/>
                <a:gd name="connsiteX61" fmla="*/ 4553 w 10000"/>
                <a:gd name="connsiteY61" fmla="*/ 233 h 10000"/>
                <a:gd name="connsiteX62" fmla="*/ 3590 w 10000"/>
                <a:gd name="connsiteY62" fmla="*/ 5 h 10000"/>
                <a:gd name="connsiteX63" fmla="*/ 3640 w 10000"/>
                <a:gd name="connsiteY63" fmla="*/ 98 h 10000"/>
                <a:gd name="connsiteX64" fmla="*/ 3640 w 10000"/>
                <a:gd name="connsiteY64" fmla="*/ 98 h 10000"/>
                <a:gd name="connsiteX65" fmla="*/ 3635 w 10000"/>
                <a:gd name="connsiteY65" fmla="*/ 98 h 10000"/>
                <a:gd name="connsiteX66" fmla="*/ 3389 w 10000"/>
                <a:gd name="connsiteY66" fmla="*/ 0 h 10000"/>
                <a:gd name="connsiteX67" fmla="*/ 3286 w 10000"/>
                <a:gd name="connsiteY67" fmla="*/ 49 h 10000"/>
                <a:gd name="connsiteX68" fmla="*/ 2584 w 10000"/>
                <a:gd name="connsiteY68" fmla="*/ 369 h 10000"/>
                <a:gd name="connsiteX69" fmla="*/ 2574 w 10000"/>
                <a:gd name="connsiteY69" fmla="*/ 375 h 10000"/>
                <a:gd name="connsiteX70" fmla="*/ 2446 w 10000"/>
                <a:gd name="connsiteY70" fmla="*/ 445 h 10000"/>
                <a:gd name="connsiteX71" fmla="*/ 2441 w 10000"/>
                <a:gd name="connsiteY71" fmla="*/ 445 h 10000"/>
                <a:gd name="connsiteX72" fmla="*/ 1945 w 10000"/>
                <a:gd name="connsiteY72" fmla="*/ 217 h 10000"/>
                <a:gd name="connsiteX73" fmla="*/ 1444 w 10000"/>
                <a:gd name="connsiteY73" fmla="*/ 347 h 10000"/>
                <a:gd name="connsiteX74" fmla="*/ 1233 w 10000"/>
                <a:gd name="connsiteY74" fmla="*/ 869 h 10000"/>
                <a:gd name="connsiteX75" fmla="*/ 1233 w 10000"/>
                <a:gd name="connsiteY75" fmla="*/ 869 h 10000"/>
                <a:gd name="connsiteX76" fmla="*/ 1031 w 10000"/>
                <a:gd name="connsiteY76" fmla="*/ 977 h 10000"/>
                <a:gd name="connsiteX77" fmla="*/ 1031 w 10000"/>
                <a:gd name="connsiteY77" fmla="*/ 977 h 10000"/>
                <a:gd name="connsiteX78" fmla="*/ 687 w 10000"/>
                <a:gd name="connsiteY78" fmla="*/ 1042 h 10000"/>
                <a:gd name="connsiteX79" fmla="*/ 565 w 10000"/>
                <a:gd name="connsiteY79" fmla="*/ 1173 h 10000"/>
                <a:gd name="connsiteX80" fmla="*/ 256 w 10000"/>
                <a:gd name="connsiteY80" fmla="*/ 1667 h 10000"/>
                <a:gd name="connsiteX81" fmla="*/ 241 w 10000"/>
                <a:gd name="connsiteY81" fmla="*/ 1688 h 10000"/>
                <a:gd name="connsiteX82" fmla="*/ 236 w 10000"/>
                <a:gd name="connsiteY82" fmla="*/ 1949 h 10000"/>
                <a:gd name="connsiteX83" fmla="*/ 236 w 10000"/>
                <a:gd name="connsiteY83" fmla="*/ 2047 h 10000"/>
                <a:gd name="connsiteX84" fmla="*/ 236 w 10000"/>
                <a:gd name="connsiteY84" fmla="*/ 2052 h 10000"/>
                <a:gd name="connsiteX85" fmla="*/ 15 w 10000"/>
                <a:gd name="connsiteY85" fmla="*/ 2334 h 10000"/>
                <a:gd name="connsiteX86" fmla="*/ 0 w 10000"/>
                <a:gd name="connsiteY86" fmla="*/ 2899 h 10000"/>
                <a:gd name="connsiteX87" fmla="*/ 290 w 10000"/>
                <a:gd name="connsiteY87" fmla="*/ 3122 h 10000"/>
                <a:gd name="connsiteX88" fmla="*/ 761 w 10000"/>
                <a:gd name="connsiteY88" fmla="*/ 3453 h 10000"/>
                <a:gd name="connsiteX89" fmla="*/ 816 w 10000"/>
                <a:gd name="connsiteY89" fmla="*/ 3469 h 10000"/>
                <a:gd name="connsiteX90" fmla="*/ 854 w 10000"/>
                <a:gd name="connsiteY90" fmla="*/ 3328 h 10000"/>
                <a:gd name="connsiteX91" fmla="*/ 864 w 10000"/>
                <a:gd name="connsiteY91" fmla="*/ 3295 h 10000"/>
                <a:gd name="connsiteX92" fmla="*/ 869 w 10000"/>
                <a:gd name="connsiteY92" fmla="*/ 3295 h 10000"/>
                <a:gd name="connsiteX93" fmla="*/ 928 w 10000"/>
                <a:gd name="connsiteY93" fmla="*/ 3312 h 10000"/>
                <a:gd name="connsiteX94" fmla="*/ 983 w 10000"/>
                <a:gd name="connsiteY94" fmla="*/ 3328 h 10000"/>
                <a:gd name="connsiteX95" fmla="*/ 988 w 10000"/>
                <a:gd name="connsiteY95" fmla="*/ 3328 h 10000"/>
                <a:gd name="connsiteX96" fmla="*/ 1002 w 10000"/>
                <a:gd name="connsiteY96" fmla="*/ 3415 h 10000"/>
                <a:gd name="connsiteX97" fmla="*/ 1022 w 10000"/>
                <a:gd name="connsiteY97" fmla="*/ 3447 h 10000"/>
                <a:gd name="connsiteX98" fmla="*/ 1282 w 10000"/>
                <a:gd name="connsiteY98" fmla="*/ 3844 h 10000"/>
                <a:gd name="connsiteX99" fmla="*/ 1282 w 10000"/>
                <a:gd name="connsiteY99" fmla="*/ 3849 h 10000"/>
                <a:gd name="connsiteX100" fmla="*/ 1154 w 10000"/>
                <a:gd name="connsiteY100" fmla="*/ 4007 h 10000"/>
                <a:gd name="connsiteX101" fmla="*/ 1194 w 10000"/>
                <a:gd name="connsiteY101" fmla="*/ 4262 h 10000"/>
                <a:gd name="connsiteX102" fmla="*/ 1429 w 10000"/>
                <a:gd name="connsiteY102" fmla="*/ 4723 h 10000"/>
                <a:gd name="connsiteX103" fmla="*/ 1429 w 10000"/>
                <a:gd name="connsiteY103" fmla="*/ 4729 h 10000"/>
                <a:gd name="connsiteX104" fmla="*/ 1233 w 10000"/>
                <a:gd name="connsiteY104" fmla="*/ 4864 h 10000"/>
                <a:gd name="connsiteX105" fmla="*/ 1273 w 10000"/>
                <a:gd name="connsiteY105" fmla="*/ 4897 h 10000"/>
                <a:gd name="connsiteX106" fmla="*/ 1277 w 10000"/>
                <a:gd name="connsiteY106" fmla="*/ 4902 h 10000"/>
                <a:gd name="connsiteX107" fmla="*/ 1273 w 10000"/>
                <a:gd name="connsiteY107" fmla="*/ 4902 h 10000"/>
                <a:gd name="connsiteX108" fmla="*/ 1120 w 10000"/>
                <a:gd name="connsiteY108" fmla="*/ 5119 h 10000"/>
                <a:gd name="connsiteX109" fmla="*/ 1277 w 10000"/>
                <a:gd name="connsiteY109" fmla="*/ 5288 h 10000"/>
                <a:gd name="connsiteX110" fmla="*/ 1277 w 10000"/>
                <a:gd name="connsiteY110" fmla="*/ 5293 h 10000"/>
                <a:gd name="connsiteX111" fmla="*/ 1292 w 10000"/>
                <a:gd name="connsiteY111" fmla="*/ 5499 h 10000"/>
                <a:gd name="connsiteX112" fmla="*/ 1297 w 10000"/>
                <a:gd name="connsiteY112" fmla="*/ 5581 h 10000"/>
                <a:gd name="connsiteX113" fmla="*/ 1557 w 10000"/>
                <a:gd name="connsiteY113" fmla="*/ 5668 h 10000"/>
                <a:gd name="connsiteX114" fmla="*/ 1562 w 10000"/>
                <a:gd name="connsiteY114" fmla="*/ 5673 h 10000"/>
                <a:gd name="connsiteX115" fmla="*/ 1606 w 10000"/>
                <a:gd name="connsiteY115" fmla="*/ 6129 h 10000"/>
                <a:gd name="connsiteX116" fmla="*/ 1625 w 10000"/>
                <a:gd name="connsiteY116" fmla="*/ 6167 h 10000"/>
                <a:gd name="connsiteX117" fmla="*/ 1754 w 10000"/>
                <a:gd name="connsiteY117" fmla="*/ 6417 h 10000"/>
                <a:gd name="connsiteX118" fmla="*/ 1754 w 10000"/>
                <a:gd name="connsiteY118" fmla="*/ 6422 h 10000"/>
                <a:gd name="connsiteX119" fmla="*/ 1646 w 10000"/>
                <a:gd name="connsiteY119" fmla="*/ 6504 h 10000"/>
                <a:gd name="connsiteX120" fmla="*/ 1557 w 10000"/>
                <a:gd name="connsiteY120" fmla="*/ 6792 h 10000"/>
                <a:gd name="connsiteX121" fmla="*/ 1567 w 10000"/>
                <a:gd name="connsiteY121" fmla="*/ 6813 h 10000"/>
                <a:gd name="connsiteX122" fmla="*/ 1797 w 10000"/>
                <a:gd name="connsiteY122" fmla="*/ 7264 h 10000"/>
                <a:gd name="connsiteX123" fmla="*/ 1974 w 10000"/>
                <a:gd name="connsiteY123" fmla="*/ 7709 h 10000"/>
                <a:gd name="connsiteX124" fmla="*/ 2171 w 10000"/>
                <a:gd name="connsiteY124" fmla="*/ 8203 h 10000"/>
                <a:gd name="connsiteX125" fmla="*/ 2309 w 10000"/>
                <a:gd name="connsiteY125" fmla="*/ 8246 h 10000"/>
                <a:gd name="connsiteX126" fmla="*/ 2559 w 10000"/>
                <a:gd name="connsiteY126" fmla="*/ 8382 h 10000"/>
                <a:gd name="connsiteX127" fmla="*/ 2701 w 10000"/>
                <a:gd name="connsiteY127" fmla="*/ 8317 h 10000"/>
                <a:gd name="connsiteX128" fmla="*/ 2529 w 10000"/>
                <a:gd name="connsiteY128" fmla="*/ 8225 h 10000"/>
                <a:gd name="connsiteX129" fmla="*/ 2529 w 10000"/>
                <a:gd name="connsiteY129" fmla="*/ 8219 h 10000"/>
                <a:gd name="connsiteX130" fmla="*/ 2534 w 10000"/>
                <a:gd name="connsiteY130" fmla="*/ 8219 h 10000"/>
                <a:gd name="connsiteX131" fmla="*/ 2598 w 10000"/>
                <a:gd name="connsiteY131" fmla="*/ 8214 h 10000"/>
                <a:gd name="connsiteX132" fmla="*/ 2839 w 10000"/>
                <a:gd name="connsiteY132" fmla="*/ 8181 h 10000"/>
                <a:gd name="connsiteX133" fmla="*/ 2839 w 10000"/>
                <a:gd name="connsiteY133" fmla="*/ 8187 h 10000"/>
                <a:gd name="connsiteX134" fmla="*/ 3011 w 10000"/>
                <a:gd name="connsiteY134" fmla="*/ 8366 h 10000"/>
                <a:gd name="connsiteX135" fmla="*/ 3222 w 10000"/>
                <a:gd name="connsiteY135" fmla="*/ 8594 h 10000"/>
                <a:gd name="connsiteX136" fmla="*/ 3227 w 10000"/>
                <a:gd name="connsiteY136" fmla="*/ 8599 h 10000"/>
                <a:gd name="connsiteX137" fmla="*/ 3743 w 10000"/>
                <a:gd name="connsiteY137" fmla="*/ 8936 h 10000"/>
                <a:gd name="connsiteX138" fmla="*/ 3920 w 10000"/>
                <a:gd name="connsiteY138" fmla="*/ 8800 h 10000"/>
                <a:gd name="connsiteX139" fmla="*/ 3979 w 10000"/>
                <a:gd name="connsiteY139" fmla="*/ 8751 h 10000"/>
                <a:gd name="connsiteX140" fmla="*/ 4082 w 10000"/>
                <a:gd name="connsiteY140" fmla="*/ 8670 h 10000"/>
                <a:gd name="connsiteX141" fmla="*/ 4087 w 10000"/>
                <a:gd name="connsiteY141" fmla="*/ 8670 h 10000"/>
                <a:gd name="connsiteX142" fmla="*/ 4087 w 10000"/>
                <a:gd name="connsiteY142" fmla="*/ 8670 h 10000"/>
                <a:gd name="connsiteX143" fmla="*/ 4298 w 10000"/>
                <a:gd name="connsiteY143" fmla="*/ 9115 h 10000"/>
                <a:gd name="connsiteX144" fmla="*/ 4563 w 10000"/>
                <a:gd name="connsiteY144" fmla="*/ 9403 h 10000"/>
                <a:gd name="connsiteX145" fmla="*/ 4705 w 10000"/>
                <a:gd name="connsiteY145" fmla="*/ 9338 h 10000"/>
                <a:gd name="connsiteX146" fmla="*/ 4730 w 10000"/>
                <a:gd name="connsiteY146" fmla="*/ 9202 h 10000"/>
                <a:gd name="connsiteX147" fmla="*/ 4730 w 10000"/>
                <a:gd name="connsiteY147" fmla="*/ 9202 h 10000"/>
                <a:gd name="connsiteX148" fmla="*/ 4882 w 10000"/>
                <a:gd name="connsiteY148" fmla="*/ 8887 h 10000"/>
                <a:gd name="connsiteX149" fmla="*/ 4656 w 10000"/>
                <a:gd name="connsiteY149" fmla="*/ 8659 h 10000"/>
                <a:gd name="connsiteX150" fmla="*/ 4656 w 10000"/>
                <a:gd name="connsiteY150" fmla="*/ 8654 h 10000"/>
                <a:gd name="connsiteX151" fmla="*/ 4656 w 10000"/>
                <a:gd name="connsiteY151" fmla="*/ 8654 h 10000"/>
                <a:gd name="connsiteX152" fmla="*/ 4936 w 10000"/>
                <a:gd name="connsiteY152" fmla="*/ 8371 h 10000"/>
                <a:gd name="connsiteX153" fmla="*/ 4941 w 10000"/>
                <a:gd name="connsiteY153" fmla="*/ 8371 h 10000"/>
                <a:gd name="connsiteX154" fmla="*/ 5452 w 10000"/>
                <a:gd name="connsiteY154" fmla="*/ 8388 h 10000"/>
                <a:gd name="connsiteX155" fmla="*/ 5456 w 10000"/>
                <a:gd name="connsiteY155" fmla="*/ 8388 h 10000"/>
                <a:gd name="connsiteX156" fmla="*/ 5550 w 10000"/>
                <a:gd name="connsiteY156" fmla="*/ 8817 h 10000"/>
                <a:gd name="connsiteX157" fmla="*/ 5712 w 10000"/>
                <a:gd name="connsiteY157" fmla="*/ 8974 h 10000"/>
                <a:gd name="connsiteX158" fmla="*/ 5918 w 10000"/>
                <a:gd name="connsiteY158" fmla="*/ 9169 h 10000"/>
                <a:gd name="connsiteX159" fmla="*/ 5923 w 10000"/>
                <a:gd name="connsiteY159" fmla="*/ 9180 h 10000"/>
                <a:gd name="connsiteX160" fmla="*/ 5933 w 10000"/>
                <a:gd name="connsiteY160" fmla="*/ 9245 h 10000"/>
                <a:gd name="connsiteX161" fmla="*/ 5987 w 10000"/>
                <a:gd name="connsiteY161" fmla="*/ 9560 h 10000"/>
                <a:gd name="connsiteX162" fmla="*/ 5992 w 10000"/>
                <a:gd name="connsiteY162" fmla="*/ 9745 h 10000"/>
                <a:gd name="connsiteX163" fmla="*/ 6238 w 10000"/>
                <a:gd name="connsiteY163" fmla="*/ 9815 h 10000"/>
                <a:gd name="connsiteX164" fmla="*/ 6238 w 10000"/>
                <a:gd name="connsiteY164" fmla="*/ 9821 h 10000"/>
                <a:gd name="connsiteX165" fmla="*/ 6322 w 10000"/>
                <a:gd name="connsiteY165" fmla="*/ 9989 h 10000"/>
                <a:gd name="connsiteX166" fmla="*/ 6399 w 10000"/>
                <a:gd name="connsiteY166" fmla="*/ 9908 h 10000"/>
                <a:gd name="connsiteX167" fmla="*/ 6405 w 10000"/>
                <a:gd name="connsiteY167" fmla="*/ 9908 h 10000"/>
                <a:gd name="connsiteX168" fmla="*/ 6405 w 10000"/>
                <a:gd name="connsiteY168" fmla="*/ 9908 h 10000"/>
                <a:gd name="connsiteX169" fmla="*/ 6483 w 10000"/>
                <a:gd name="connsiteY169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907 w 10000"/>
                <a:gd name="connsiteY2" fmla="*/ 4164 h 10000"/>
                <a:gd name="connsiteX3" fmla="*/ 9828 w 10000"/>
                <a:gd name="connsiteY3" fmla="*/ 4137 h 10000"/>
                <a:gd name="connsiteX4" fmla="*/ 9770 w 10000"/>
                <a:gd name="connsiteY4" fmla="*/ 4115 h 10000"/>
                <a:gd name="connsiteX5" fmla="*/ 9666 w 10000"/>
                <a:gd name="connsiteY5" fmla="*/ 4159 h 10000"/>
                <a:gd name="connsiteX6" fmla="*/ 9656 w 10000"/>
                <a:gd name="connsiteY6" fmla="*/ 4159 h 10000"/>
                <a:gd name="connsiteX7" fmla="*/ 9656 w 10000"/>
                <a:gd name="connsiteY7" fmla="*/ 4159 h 10000"/>
                <a:gd name="connsiteX8" fmla="*/ 9593 w 10000"/>
                <a:gd name="connsiteY8" fmla="*/ 4148 h 10000"/>
                <a:gd name="connsiteX9" fmla="*/ 9455 w 10000"/>
                <a:gd name="connsiteY9" fmla="*/ 4126 h 10000"/>
                <a:gd name="connsiteX10" fmla="*/ 9323 w 10000"/>
                <a:gd name="connsiteY10" fmla="*/ 4099 h 10000"/>
                <a:gd name="connsiteX11" fmla="*/ 9224 w 10000"/>
                <a:gd name="connsiteY11" fmla="*/ 4294 h 10000"/>
                <a:gd name="connsiteX12" fmla="*/ 9224 w 10000"/>
                <a:gd name="connsiteY12" fmla="*/ 4294 h 10000"/>
                <a:gd name="connsiteX13" fmla="*/ 9067 w 10000"/>
                <a:gd name="connsiteY13" fmla="*/ 4283 h 10000"/>
                <a:gd name="connsiteX14" fmla="*/ 9062 w 10000"/>
                <a:gd name="connsiteY14" fmla="*/ 4283 h 10000"/>
                <a:gd name="connsiteX15" fmla="*/ 8974 w 10000"/>
                <a:gd name="connsiteY15" fmla="*/ 4115 h 10000"/>
                <a:gd name="connsiteX16" fmla="*/ 8954 w 10000"/>
                <a:gd name="connsiteY16" fmla="*/ 4115 h 10000"/>
                <a:gd name="connsiteX17" fmla="*/ 8914 w 10000"/>
                <a:gd name="connsiteY17" fmla="*/ 4256 h 10000"/>
                <a:gd name="connsiteX18" fmla="*/ 8871 w 10000"/>
                <a:gd name="connsiteY18" fmla="*/ 4425 h 10000"/>
                <a:gd name="connsiteX19" fmla="*/ 8871 w 10000"/>
                <a:gd name="connsiteY19" fmla="*/ 4430 h 10000"/>
                <a:gd name="connsiteX20" fmla="*/ 8660 w 10000"/>
                <a:gd name="connsiteY20" fmla="*/ 4647 h 10000"/>
                <a:gd name="connsiteX21" fmla="*/ 8919 w 10000"/>
                <a:gd name="connsiteY21" fmla="*/ 5510 h 10000"/>
                <a:gd name="connsiteX22" fmla="*/ 8900 w 10000"/>
                <a:gd name="connsiteY22" fmla="*/ 5521 h 10000"/>
                <a:gd name="connsiteX23" fmla="*/ 8124 w 10000"/>
                <a:gd name="connsiteY23" fmla="*/ 5624 h 10000"/>
                <a:gd name="connsiteX24" fmla="*/ 8143 w 10000"/>
                <a:gd name="connsiteY24" fmla="*/ 5776 h 10000"/>
                <a:gd name="connsiteX25" fmla="*/ 8129 w 10000"/>
                <a:gd name="connsiteY25" fmla="*/ 5776 h 10000"/>
                <a:gd name="connsiteX26" fmla="*/ 7932 w 10000"/>
                <a:gd name="connsiteY26" fmla="*/ 5776 h 10000"/>
                <a:gd name="connsiteX27" fmla="*/ 7770 w 10000"/>
                <a:gd name="connsiteY27" fmla="*/ 5771 h 10000"/>
                <a:gd name="connsiteX28" fmla="*/ 7770 w 10000"/>
                <a:gd name="connsiteY28" fmla="*/ 5771 h 10000"/>
                <a:gd name="connsiteX29" fmla="*/ 7667 w 10000"/>
                <a:gd name="connsiteY29" fmla="*/ 5646 h 10000"/>
                <a:gd name="connsiteX30" fmla="*/ 7662 w 10000"/>
                <a:gd name="connsiteY30" fmla="*/ 5641 h 10000"/>
                <a:gd name="connsiteX31" fmla="*/ 7657 w 10000"/>
                <a:gd name="connsiteY31" fmla="*/ 5624 h 10000"/>
                <a:gd name="connsiteX32" fmla="*/ 7471 w 10000"/>
                <a:gd name="connsiteY32" fmla="*/ 5201 h 10000"/>
                <a:gd name="connsiteX33" fmla="*/ 7220 w 10000"/>
                <a:gd name="connsiteY33" fmla="*/ 5212 h 10000"/>
                <a:gd name="connsiteX34" fmla="*/ 7220 w 10000"/>
                <a:gd name="connsiteY34" fmla="*/ 5201 h 10000"/>
                <a:gd name="connsiteX35" fmla="*/ 7377 w 10000"/>
                <a:gd name="connsiteY35" fmla="*/ 4843 h 10000"/>
                <a:gd name="connsiteX36" fmla="*/ 7255 w 10000"/>
                <a:gd name="connsiteY36" fmla="*/ 4685 h 10000"/>
                <a:gd name="connsiteX37" fmla="*/ 7250 w 10000"/>
                <a:gd name="connsiteY37" fmla="*/ 4680 h 10000"/>
                <a:gd name="connsiteX38" fmla="*/ 7181 w 10000"/>
                <a:gd name="connsiteY38" fmla="*/ 4267 h 10000"/>
                <a:gd name="connsiteX39" fmla="*/ 7112 w 10000"/>
                <a:gd name="connsiteY39" fmla="*/ 3817 h 10000"/>
                <a:gd name="connsiteX40" fmla="*/ 6896 w 10000"/>
                <a:gd name="connsiteY40" fmla="*/ 3740 h 10000"/>
                <a:gd name="connsiteX41" fmla="*/ 6891 w 10000"/>
                <a:gd name="connsiteY41" fmla="*/ 3735 h 10000"/>
                <a:gd name="connsiteX42" fmla="*/ 6954 w 10000"/>
                <a:gd name="connsiteY42" fmla="*/ 3491 h 10000"/>
                <a:gd name="connsiteX43" fmla="*/ 6975 w 10000"/>
                <a:gd name="connsiteY43" fmla="*/ 3404 h 10000"/>
                <a:gd name="connsiteX44" fmla="*/ 7043 w 10000"/>
                <a:gd name="connsiteY44" fmla="*/ 3143 h 10000"/>
                <a:gd name="connsiteX45" fmla="*/ 6513 w 10000"/>
                <a:gd name="connsiteY45" fmla="*/ 2785 h 10000"/>
                <a:gd name="connsiteX46" fmla="*/ 6508 w 10000"/>
                <a:gd name="connsiteY46" fmla="*/ 2774 h 10000"/>
                <a:gd name="connsiteX47" fmla="*/ 6528 w 10000"/>
                <a:gd name="connsiteY47" fmla="*/ 2421 h 10000"/>
                <a:gd name="connsiteX48" fmla="*/ 6537 w 10000"/>
                <a:gd name="connsiteY48" fmla="*/ 2188 h 10000"/>
                <a:gd name="connsiteX49" fmla="*/ 6537 w 10000"/>
                <a:gd name="connsiteY49" fmla="*/ 2085 h 10000"/>
                <a:gd name="connsiteX50" fmla="*/ 6459 w 10000"/>
                <a:gd name="connsiteY50" fmla="*/ 2009 h 10000"/>
                <a:gd name="connsiteX51" fmla="*/ 6081 w 10000"/>
                <a:gd name="connsiteY51" fmla="*/ 1661 h 10000"/>
                <a:gd name="connsiteX52" fmla="*/ 5997 w 10000"/>
                <a:gd name="connsiteY52" fmla="*/ 1678 h 10000"/>
                <a:gd name="connsiteX53" fmla="*/ 5992 w 10000"/>
                <a:gd name="connsiteY53" fmla="*/ 1678 h 10000"/>
                <a:gd name="connsiteX54" fmla="*/ 5992 w 10000"/>
                <a:gd name="connsiteY54" fmla="*/ 1672 h 10000"/>
                <a:gd name="connsiteX55" fmla="*/ 6021 w 10000"/>
                <a:gd name="connsiteY55" fmla="*/ 1531 h 10000"/>
                <a:gd name="connsiteX56" fmla="*/ 5997 w 10000"/>
                <a:gd name="connsiteY56" fmla="*/ 1243 h 10000"/>
                <a:gd name="connsiteX57" fmla="*/ 5982 w 10000"/>
                <a:gd name="connsiteY57" fmla="*/ 1004 h 10000"/>
                <a:gd name="connsiteX58" fmla="*/ 5953 w 10000"/>
                <a:gd name="connsiteY58" fmla="*/ 869 h 10000"/>
                <a:gd name="connsiteX59" fmla="*/ 5281 w 10000"/>
                <a:gd name="connsiteY59" fmla="*/ 217 h 10000"/>
                <a:gd name="connsiteX60" fmla="*/ 4553 w 10000"/>
                <a:gd name="connsiteY60" fmla="*/ 233 h 10000"/>
                <a:gd name="connsiteX61" fmla="*/ 3590 w 10000"/>
                <a:gd name="connsiteY61" fmla="*/ 5 h 10000"/>
                <a:gd name="connsiteX62" fmla="*/ 3640 w 10000"/>
                <a:gd name="connsiteY62" fmla="*/ 98 h 10000"/>
                <a:gd name="connsiteX63" fmla="*/ 3640 w 10000"/>
                <a:gd name="connsiteY63" fmla="*/ 98 h 10000"/>
                <a:gd name="connsiteX64" fmla="*/ 3635 w 10000"/>
                <a:gd name="connsiteY64" fmla="*/ 98 h 10000"/>
                <a:gd name="connsiteX65" fmla="*/ 3389 w 10000"/>
                <a:gd name="connsiteY65" fmla="*/ 0 h 10000"/>
                <a:gd name="connsiteX66" fmla="*/ 3286 w 10000"/>
                <a:gd name="connsiteY66" fmla="*/ 49 h 10000"/>
                <a:gd name="connsiteX67" fmla="*/ 2584 w 10000"/>
                <a:gd name="connsiteY67" fmla="*/ 369 h 10000"/>
                <a:gd name="connsiteX68" fmla="*/ 2574 w 10000"/>
                <a:gd name="connsiteY68" fmla="*/ 375 h 10000"/>
                <a:gd name="connsiteX69" fmla="*/ 2446 w 10000"/>
                <a:gd name="connsiteY69" fmla="*/ 445 h 10000"/>
                <a:gd name="connsiteX70" fmla="*/ 2441 w 10000"/>
                <a:gd name="connsiteY70" fmla="*/ 445 h 10000"/>
                <a:gd name="connsiteX71" fmla="*/ 1945 w 10000"/>
                <a:gd name="connsiteY71" fmla="*/ 217 h 10000"/>
                <a:gd name="connsiteX72" fmla="*/ 1444 w 10000"/>
                <a:gd name="connsiteY72" fmla="*/ 347 h 10000"/>
                <a:gd name="connsiteX73" fmla="*/ 1233 w 10000"/>
                <a:gd name="connsiteY73" fmla="*/ 869 h 10000"/>
                <a:gd name="connsiteX74" fmla="*/ 1233 w 10000"/>
                <a:gd name="connsiteY74" fmla="*/ 869 h 10000"/>
                <a:gd name="connsiteX75" fmla="*/ 1031 w 10000"/>
                <a:gd name="connsiteY75" fmla="*/ 977 h 10000"/>
                <a:gd name="connsiteX76" fmla="*/ 1031 w 10000"/>
                <a:gd name="connsiteY76" fmla="*/ 977 h 10000"/>
                <a:gd name="connsiteX77" fmla="*/ 687 w 10000"/>
                <a:gd name="connsiteY77" fmla="*/ 1042 h 10000"/>
                <a:gd name="connsiteX78" fmla="*/ 565 w 10000"/>
                <a:gd name="connsiteY78" fmla="*/ 1173 h 10000"/>
                <a:gd name="connsiteX79" fmla="*/ 256 w 10000"/>
                <a:gd name="connsiteY79" fmla="*/ 1667 h 10000"/>
                <a:gd name="connsiteX80" fmla="*/ 241 w 10000"/>
                <a:gd name="connsiteY80" fmla="*/ 1688 h 10000"/>
                <a:gd name="connsiteX81" fmla="*/ 236 w 10000"/>
                <a:gd name="connsiteY81" fmla="*/ 1949 h 10000"/>
                <a:gd name="connsiteX82" fmla="*/ 236 w 10000"/>
                <a:gd name="connsiteY82" fmla="*/ 2047 h 10000"/>
                <a:gd name="connsiteX83" fmla="*/ 236 w 10000"/>
                <a:gd name="connsiteY83" fmla="*/ 2052 h 10000"/>
                <a:gd name="connsiteX84" fmla="*/ 15 w 10000"/>
                <a:gd name="connsiteY84" fmla="*/ 2334 h 10000"/>
                <a:gd name="connsiteX85" fmla="*/ 0 w 10000"/>
                <a:gd name="connsiteY85" fmla="*/ 2899 h 10000"/>
                <a:gd name="connsiteX86" fmla="*/ 290 w 10000"/>
                <a:gd name="connsiteY86" fmla="*/ 3122 h 10000"/>
                <a:gd name="connsiteX87" fmla="*/ 761 w 10000"/>
                <a:gd name="connsiteY87" fmla="*/ 3453 h 10000"/>
                <a:gd name="connsiteX88" fmla="*/ 816 w 10000"/>
                <a:gd name="connsiteY88" fmla="*/ 3469 h 10000"/>
                <a:gd name="connsiteX89" fmla="*/ 854 w 10000"/>
                <a:gd name="connsiteY89" fmla="*/ 3328 h 10000"/>
                <a:gd name="connsiteX90" fmla="*/ 864 w 10000"/>
                <a:gd name="connsiteY90" fmla="*/ 3295 h 10000"/>
                <a:gd name="connsiteX91" fmla="*/ 869 w 10000"/>
                <a:gd name="connsiteY91" fmla="*/ 3295 h 10000"/>
                <a:gd name="connsiteX92" fmla="*/ 928 w 10000"/>
                <a:gd name="connsiteY92" fmla="*/ 3312 h 10000"/>
                <a:gd name="connsiteX93" fmla="*/ 983 w 10000"/>
                <a:gd name="connsiteY93" fmla="*/ 3328 h 10000"/>
                <a:gd name="connsiteX94" fmla="*/ 988 w 10000"/>
                <a:gd name="connsiteY94" fmla="*/ 3328 h 10000"/>
                <a:gd name="connsiteX95" fmla="*/ 1002 w 10000"/>
                <a:gd name="connsiteY95" fmla="*/ 3415 h 10000"/>
                <a:gd name="connsiteX96" fmla="*/ 1022 w 10000"/>
                <a:gd name="connsiteY96" fmla="*/ 3447 h 10000"/>
                <a:gd name="connsiteX97" fmla="*/ 1282 w 10000"/>
                <a:gd name="connsiteY97" fmla="*/ 3844 h 10000"/>
                <a:gd name="connsiteX98" fmla="*/ 1282 w 10000"/>
                <a:gd name="connsiteY98" fmla="*/ 3849 h 10000"/>
                <a:gd name="connsiteX99" fmla="*/ 1154 w 10000"/>
                <a:gd name="connsiteY99" fmla="*/ 4007 h 10000"/>
                <a:gd name="connsiteX100" fmla="*/ 1194 w 10000"/>
                <a:gd name="connsiteY100" fmla="*/ 4262 h 10000"/>
                <a:gd name="connsiteX101" fmla="*/ 1429 w 10000"/>
                <a:gd name="connsiteY101" fmla="*/ 4723 h 10000"/>
                <a:gd name="connsiteX102" fmla="*/ 1429 w 10000"/>
                <a:gd name="connsiteY102" fmla="*/ 4729 h 10000"/>
                <a:gd name="connsiteX103" fmla="*/ 1233 w 10000"/>
                <a:gd name="connsiteY103" fmla="*/ 4864 h 10000"/>
                <a:gd name="connsiteX104" fmla="*/ 1273 w 10000"/>
                <a:gd name="connsiteY104" fmla="*/ 4897 h 10000"/>
                <a:gd name="connsiteX105" fmla="*/ 1277 w 10000"/>
                <a:gd name="connsiteY105" fmla="*/ 4902 h 10000"/>
                <a:gd name="connsiteX106" fmla="*/ 1273 w 10000"/>
                <a:gd name="connsiteY106" fmla="*/ 4902 h 10000"/>
                <a:gd name="connsiteX107" fmla="*/ 1120 w 10000"/>
                <a:gd name="connsiteY107" fmla="*/ 5119 h 10000"/>
                <a:gd name="connsiteX108" fmla="*/ 1277 w 10000"/>
                <a:gd name="connsiteY108" fmla="*/ 5288 h 10000"/>
                <a:gd name="connsiteX109" fmla="*/ 1277 w 10000"/>
                <a:gd name="connsiteY109" fmla="*/ 5293 h 10000"/>
                <a:gd name="connsiteX110" fmla="*/ 1292 w 10000"/>
                <a:gd name="connsiteY110" fmla="*/ 5499 h 10000"/>
                <a:gd name="connsiteX111" fmla="*/ 1297 w 10000"/>
                <a:gd name="connsiteY111" fmla="*/ 5581 h 10000"/>
                <a:gd name="connsiteX112" fmla="*/ 1557 w 10000"/>
                <a:gd name="connsiteY112" fmla="*/ 5668 h 10000"/>
                <a:gd name="connsiteX113" fmla="*/ 1562 w 10000"/>
                <a:gd name="connsiteY113" fmla="*/ 5673 h 10000"/>
                <a:gd name="connsiteX114" fmla="*/ 1606 w 10000"/>
                <a:gd name="connsiteY114" fmla="*/ 6129 h 10000"/>
                <a:gd name="connsiteX115" fmla="*/ 1625 w 10000"/>
                <a:gd name="connsiteY115" fmla="*/ 6167 h 10000"/>
                <a:gd name="connsiteX116" fmla="*/ 1754 w 10000"/>
                <a:gd name="connsiteY116" fmla="*/ 6417 h 10000"/>
                <a:gd name="connsiteX117" fmla="*/ 1754 w 10000"/>
                <a:gd name="connsiteY117" fmla="*/ 6422 h 10000"/>
                <a:gd name="connsiteX118" fmla="*/ 1646 w 10000"/>
                <a:gd name="connsiteY118" fmla="*/ 6504 h 10000"/>
                <a:gd name="connsiteX119" fmla="*/ 1557 w 10000"/>
                <a:gd name="connsiteY119" fmla="*/ 6792 h 10000"/>
                <a:gd name="connsiteX120" fmla="*/ 1567 w 10000"/>
                <a:gd name="connsiteY120" fmla="*/ 6813 h 10000"/>
                <a:gd name="connsiteX121" fmla="*/ 1797 w 10000"/>
                <a:gd name="connsiteY121" fmla="*/ 7264 h 10000"/>
                <a:gd name="connsiteX122" fmla="*/ 1974 w 10000"/>
                <a:gd name="connsiteY122" fmla="*/ 7709 h 10000"/>
                <a:gd name="connsiteX123" fmla="*/ 2171 w 10000"/>
                <a:gd name="connsiteY123" fmla="*/ 8203 h 10000"/>
                <a:gd name="connsiteX124" fmla="*/ 2309 w 10000"/>
                <a:gd name="connsiteY124" fmla="*/ 8246 h 10000"/>
                <a:gd name="connsiteX125" fmla="*/ 2559 w 10000"/>
                <a:gd name="connsiteY125" fmla="*/ 8382 h 10000"/>
                <a:gd name="connsiteX126" fmla="*/ 2701 w 10000"/>
                <a:gd name="connsiteY126" fmla="*/ 8317 h 10000"/>
                <a:gd name="connsiteX127" fmla="*/ 2529 w 10000"/>
                <a:gd name="connsiteY127" fmla="*/ 8225 h 10000"/>
                <a:gd name="connsiteX128" fmla="*/ 2529 w 10000"/>
                <a:gd name="connsiteY128" fmla="*/ 8219 h 10000"/>
                <a:gd name="connsiteX129" fmla="*/ 2534 w 10000"/>
                <a:gd name="connsiteY129" fmla="*/ 8219 h 10000"/>
                <a:gd name="connsiteX130" fmla="*/ 2598 w 10000"/>
                <a:gd name="connsiteY130" fmla="*/ 8214 h 10000"/>
                <a:gd name="connsiteX131" fmla="*/ 2839 w 10000"/>
                <a:gd name="connsiteY131" fmla="*/ 8181 h 10000"/>
                <a:gd name="connsiteX132" fmla="*/ 2839 w 10000"/>
                <a:gd name="connsiteY132" fmla="*/ 8187 h 10000"/>
                <a:gd name="connsiteX133" fmla="*/ 3011 w 10000"/>
                <a:gd name="connsiteY133" fmla="*/ 8366 h 10000"/>
                <a:gd name="connsiteX134" fmla="*/ 3222 w 10000"/>
                <a:gd name="connsiteY134" fmla="*/ 8594 h 10000"/>
                <a:gd name="connsiteX135" fmla="*/ 3227 w 10000"/>
                <a:gd name="connsiteY135" fmla="*/ 8599 h 10000"/>
                <a:gd name="connsiteX136" fmla="*/ 3743 w 10000"/>
                <a:gd name="connsiteY136" fmla="*/ 8936 h 10000"/>
                <a:gd name="connsiteX137" fmla="*/ 3920 w 10000"/>
                <a:gd name="connsiteY137" fmla="*/ 8800 h 10000"/>
                <a:gd name="connsiteX138" fmla="*/ 3979 w 10000"/>
                <a:gd name="connsiteY138" fmla="*/ 8751 h 10000"/>
                <a:gd name="connsiteX139" fmla="*/ 4082 w 10000"/>
                <a:gd name="connsiteY139" fmla="*/ 8670 h 10000"/>
                <a:gd name="connsiteX140" fmla="*/ 4087 w 10000"/>
                <a:gd name="connsiteY140" fmla="*/ 8670 h 10000"/>
                <a:gd name="connsiteX141" fmla="*/ 4087 w 10000"/>
                <a:gd name="connsiteY141" fmla="*/ 8670 h 10000"/>
                <a:gd name="connsiteX142" fmla="*/ 4298 w 10000"/>
                <a:gd name="connsiteY142" fmla="*/ 9115 h 10000"/>
                <a:gd name="connsiteX143" fmla="*/ 4563 w 10000"/>
                <a:gd name="connsiteY143" fmla="*/ 9403 h 10000"/>
                <a:gd name="connsiteX144" fmla="*/ 4705 w 10000"/>
                <a:gd name="connsiteY144" fmla="*/ 9338 h 10000"/>
                <a:gd name="connsiteX145" fmla="*/ 4730 w 10000"/>
                <a:gd name="connsiteY145" fmla="*/ 9202 h 10000"/>
                <a:gd name="connsiteX146" fmla="*/ 4730 w 10000"/>
                <a:gd name="connsiteY146" fmla="*/ 9202 h 10000"/>
                <a:gd name="connsiteX147" fmla="*/ 4882 w 10000"/>
                <a:gd name="connsiteY147" fmla="*/ 8887 h 10000"/>
                <a:gd name="connsiteX148" fmla="*/ 4656 w 10000"/>
                <a:gd name="connsiteY148" fmla="*/ 8659 h 10000"/>
                <a:gd name="connsiteX149" fmla="*/ 4656 w 10000"/>
                <a:gd name="connsiteY149" fmla="*/ 8654 h 10000"/>
                <a:gd name="connsiteX150" fmla="*/ 4656 w 10000"/>
                <a:gd name="connsiteY150" fmla="*/ 8654 h 10000"/>
                <a:gd name="connsiteX151" fmla="*/ 4936 w 10000"/>
                <a:gd name="connsiteY151" fmla="*/ 8371 h 10000"/>
                <a:gd name="connsiteX152" fmla="*/ 4941 w 10000"/>
                <a:gd name="connsiteY152" fmla="*/ 8371 h 10000"/>
                <a:gd name="connsiteX153" fmla="*/ 5452 w 10000"/>
                <a:gd name="connsiteY153" fmla="*/ 8388 h 10000"/>
                <a:gd name="connsiteX154" fmla="*/ 5456 w 10000"/>
                <a:gd name="connsiteY154" fmla="*/ 8388 h 10000"/>
                <a:gd name="connsiteX155" fmla="*/ 5550 w 10000"/>
                <a:gd name="connsiteY155" fmla="*/ 8817 h 10000"/>
                <a:gd name="connsiteX156" fmla="*/ 5712 w 10000"/>
                <a:gd name="connsiteY156" fmla="*/ 8974 h 10000"/>
                <a:gd name="connsiteX157" fmla="*/ 5918 w 10000"/>
                <a:gd name="connsiteY157" fmla="*/ 9169 h 10000"/>
                <a:gd name="connsiteX158" fmla="*/ 5923 w 10000"/>
                <a:gd name="connsiteY158" fmla="*/ 9180 h 10000"/>
                <a:gd name="connsiteX159" fmla="*/ 5933 w 10000"/>
                <a:gd name="connsiteY159" fmla="*/ 9245 h 10000"/>
                <a:gd name="connsiteX160" fmla="*/ 5987 w 10000"/>
                <a:gd name="connsiteY160" fmla="*/ 9560 h 10000"/>
                <a:gd name="connsiteX161" fmla="*/ 5992 w 10000"/>
                <a:gd name="connsiteY161" fmla="*/ 9745 h 10000"/>
                <a:gd name="connsiteX162" fmla="*/ 6238 w 10000"/>
                <a:gd name="connsiteY162" fmla="*/ 9815 h 10000"/>
                <a:gd name="connsiteX163" fmla="*/ 6238 w 10000"/>
                <a:gd name="connsiteY163" fmla="*/ 9821 h 10000"/>
                <a:gd name="connsiteX164" fmla="*/ 6322 w 10000"/>
                <a:gd name="connsiteY164" fmla="*/ 9989 h 10000"/>
                <a:gd name="connsiteX165" fmla="*/ 6399 w 10000"/>
                <a:gd name="connsiteY165" fmla="*/ 9908 h 10000"/>
                <a:gd name="connsiteX166" fmla="*/ 6405 w 10000"/>
                <a:gd name="connsiteY166" fmla="*/ 9908 h 10000"/>
                <a:gd name="connsiteX167" fmla="*/ 6405 w 10000"/>
                <a:gd name="connsiteY167" fmla="*/ 9908 h 10000"/>
                <a:gd name="connsiteX168" fmla="*/ 6483 w 10000"/>
                <a:gd name="connsiteY168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66 w 10000"/>
                <a:gd name="connsiteY4" fmla="*/ 4159 h 10000"/>
                <a:gd name="connsiteX5" fmla="*/ 9656 w 10000"/>
                <a:gd name="connsiteY5" fmla="*/ 4159 h 10000"/>
                <a:gd name="connsiteX6" fmla="*/ 9656 w 10000"/>
                <a:gd name="connsiteY6" fmla="*/ 4159 h 10000"/>
                <a:gd name="connsiteX7" fmla="*/ 9593 w 10000"/>
                <a:gd name="connsiteY7" fmla="*/ 4148 h 10000"/>
                <a:gd name="connsiteX8" fmla="*/ 9455 w 10000"/>
                <a:gd name="connsiteY8" fmla="*/ 4126 h 10000"/>
                <a:gd name="connsiteX9" fmla="*/ 9323 w 10000"/>
                <a:gd name="connsiteY9" fmla="*/ 4099 h 10000"/>
                <a:gd name="connsiteX10" fmla="*/ 9224 w 10000"/>
                <a:gd name="connsiteY10" fmla="*/ 4294 h 10000"/>
                <a:gd name="connsiteX11" fmla="*/ 9224 w 10000"/>
                <a:gd name="connsiteY11" fmla="*/ 4294 h 10000"/>
                <a:gd name="connsiteX12" fmla="*/ 9067 w 10000"/>
                <a:gd name="connsiteY12" fmla="*/ 4283 h 10000"/>
                <a:gd name="connsiteX13" fmla="*/ 9062 w 10000"/>
                <a:gd name="connsiteY13" fmla="*/ 4283 h 10000"/>
                <a:gd name="connsiteX14" fmla="*/ 8974 w 10000"/>
                <a:gd name="connsiteY14" fmla="*/ 4115 h 10000"/>
                <a:gd name="connsiteX15" fmla="*/ 8954 w 10000"/>
                <a:gd name="connsiteY15" fmla="*/ 4115 h 10000"/>
                <a:gd name="connsiteX16" fmla="*/ 8914 w 10000"/>
                <a:gd name="connsiteY16" fmla="*/ 4256 h 10000"/>
                <a:gd name="connsiteX17" fmla="*/ 8871 w 10000"/>
                <a:gd name="connsiteY17" fmla="*/ 4425 h 10000"/>
                <a:gd name="connsiteX18" fmla="*/ 8871 w 10000"/>
                <a:gd name="connsiteY18" fmla="*/ 4430 h 10000"/>
                <a:gd name="connsiteX19" fmla="*/ 8660 w 10000"/>
                <a:gd name="connsiteY19" fmla="*/ 4647 h 10000"/>
                <a:gd name="connsiteX20" fmla="*/ 8919 w 10000"/>
                <a:gd name="connsiteY20" fmla="*/ 5510 h 10000"/>
                <a:gd name="connsiteX21" fmla="*/ 8900 w 10000"/>
                <a:gd name="connsiteY21" fmla="*/ 5521 h 10000"/>
                <a:gd name="connsiteX22" fmla="*/ 8124 w 10000"/>
                <a:gd name="connsiteY22" fmla="*/ 5624 h 10000"/>
                <a:gd name="connsiteX23" fmla="*/ 8143 w 10000"/>
                <a:gd name="connsiteY23" fmla="*/ 5776 h 10000"/>
                <a:gd name="connsiteX24" fmla="*/ 8129 w 10000"/>
                <a:gd name="connsiteY24" fmla="*/ 5776 h 10000"/>
                <a:gd name="connsiteX25" fmla="*/ 7932 w 10000"/>
                <a:gd name="connsiteY25" fmla="*/ 5776 h 10000"/>
                <a:gd name="connsiteX26" fmla="*/ 7770 w 10000"/>
                <a:gd name="connsiteY26" fmla="*/ 5771 h 10000"/>
                <a:gd name="connsiteX27" fmla="*/ 7770 w 10000"/>
                <a:gd name="connsiteY27" fmla="*/ 5771 h 10000"/>
                <a:gd name="connsiteX28" fmla="*/ 7667 w 10000"/>
                <a:gd name="connsiteY28" fmla="*/ 5646 h 10000"/>
                <a:gd name="connsiteX29" fmla="*/ 7662 w 10000"/>
                <a:gd name="connsiteY29" fmla="*/ 5641 h 10000"/>
                <a:gd name="connsiteX30" fmla="*/ 7657 w 10000"/>
                <a:gd name="connsiteY30" fmla="*/ 5624 h 10000"/>
                <a:gd name="connsiteX31" fmla="*/ 7471 w 10000"/>
                <a:gd name="connsiteY31" fmla="*/ 5201 h 10000"/>
                <a:gd name="connsiteX32" fmla="*/ 7220 w 10000"/>
                <a:gd name="connsiteY32" fmla="*/ 5212 h 10000"/>
                <a:gd name="connsiteX33" fmla="*/ 7220 w 10000"/>
                <a:gd name="connsiteY33" fmla="*/ 5201 h 10000"/>
                <a:gd name="connsiteX34" fmla="*/ 7377 w 10000"/>
                <a:gd name="connsiteY34" fmla="*/ 4843 h 10000"/>
                <a:gd name="connsiteX35" fmla="*/ 7255 w 10000"/>
                <a:gd name="connsiteY35" fmla="*/ 4685 h 10000"/>
                <a:gd name="connsiteX36" fmla="*/ 7250 w 10000"/>
                <a:gd name="connsiteY36" fmla="*/ 4680 h 10000"/>
                <a:gd name="connsiteX37" fmla="*/ 7181 w 10000"/>
                <a:gd name="connsiteY37" fmla="*/ 4267 h 10000"/>
                <a:gd name="connsiteX38" fmla="*/ 7112 w 10000"/>
                <a:gd name="connsiteY38" fmla="*/ 3817 h 10000"/>
                <a:gd name="connsiteX39" fmla="*/ 6896 w 10000"/>
                <a:gd name="connsiteY39" fmla="*/ 3740 h 10000"/>
                <a:gd name="connsiteX40" fmla="*/ 6891 w 10000"/>
                <a:gd name="connsiteY40" fmla="*/ 3735 h 10000"/>
                <a:gd name="connsiteX41" fmla="*/ 6954 w 10000"/>
                <a:gd name="connsiteY41" fmla="*/ 3491 h 10000"/>
                <a:gd name="connsiteX42" fmla="*/ 6975 w 10000"/>
                <a:gd name="connsiteY42" fmla="*/ 3404 h 10000"/>
                <a:gd name="connsiteX43" fmla="*/ 7043 w 10000"/>
                <a:gd name="connsiteY43" fmla="*/ 3143 h 10000"/>
                <a:gd name="connsiteX44" fmla="*/ 6513 w 10000"/>
                <a:gd name="connsiteY44" fmla="*/ 2785 h 10000"/>
                <a:gd name="connsiteX45" fmla="*/ 6508 w 10000"/>
                <a:gd name="connsiteY45" fmla="*/ 2774 h 10000"/>
                <a:gd name="connsiteX46" fmla="*/ 6528 w 10000"/>
                <a:gd name="connsiteY46" fmla="*/ 2421 h 10000"/>
                <a:gd name="connsiteX47" fmla="*/ 6537 w 10000"/>
                <a:gd name="connsiteY47" fmla="*/ 2188 h 10000"/>
                <a:gd name="connsiteX48" fmla="*/ 6537 w 10000"/>
                <a:gd name="connsiteY48" fmla="*/ 2085 h 10000"/>
                <a:gd name="connsiteX49" fmla="*/ 6459 w 10000"/>
                <a:gd name="connsiteY49" fmla="*/ 2009 h 10000"/>
                <a:gd name="connsiteX50" fmla="*/ 6081 w 10000"/>
                <a:gd name="connsiteY50" fmla="*/ 1661 h 10000"/>
                <a:gd name="connsiteX51" fmla="*/ 5997 w 10000"/>
                <a:gd name="connsiteY51" fmla="*/ 1678 h 10000"/>
                <a:gd name="connsiteX52" fmla="*/ 5992 w 10000"/>
                <a:gd name="connsiteY52" fmla="*/ 1678 h 10000"/>
                <a:gd name="connsiteX53" fmla="*/ 5992 w 10000"/>
                <a:gd name="connsiteY53" fmla="*/ 1672 h 10000"/>
                <a:gd name="connsiteX54" fmla="*/ 6021 w 10000"/>
                <a:gd name="connsiteY54" fmla="*/ 1531 h 10000"/>
                <a:gd name="connsiteX55" fmla="*/ 5997 w 10000"/>
                <a:gd name="connsiteY55" fmla="*/ 1243 h 10000"/>
                <a:gd name="connsiteX56" fmla="*/ 5982 w 10000"/>
                <a:gd name="connsiteY56" fmla="*/ 1004 h 10000"/>
                <a:gd name="connsiteX57" fmla="*/ 5953 w 10000"/>
                <a:gd name="connsiteY57" fmla="*/ 869 h 10000"/>
                <a:gd name="connsiteX58" fmla="*/ 5281 w 10000"/>
                <a:gd name="connsiteY58" fmla="*/ 217 h 10000"/>
                <a:gd name="connsiteX59" fmla="*/ 4553 w 10000"/>
                <a:gd name="connsiteY59" fmla="*/ 233 h 10000"/>
                <a:gd name="connsiteX60" fmla="*/ 3590 w 10000"/>
                <a:gd name="connsiteY60" fmla="*/ 5 h 10000"/>
                <a:gd name="connsiteX61" fmla="*/ 3640 w 10000"/>
                <a:gd name="connsiteY61" fmla="*/ 98 h 10000"/>
                <a:gd name="connsiteX62" fmla="*/ 3640 w 10000"/>
                <a:gd name="connsiteY62" fmla="*/ 98 h 10000"/>
                <a:gd name="connsiteX63" fmla="*/ 3635 w 10000"/>
                <a:gd name="connsiteY63" fmla="*/ 98 h 10000"/>
                <a:gd name="connsiteX64" fmla="*/ 3389 w 10000"/>
                <a:gd name="connsiteY64" fmla="*/ 0 h 10000"/>
                <a:gd name="connsiteX65" fmla="*/ 3286 w 10000"/>
                <a:gd name="connsiteY65" fmla="*/ 49 h 10000"/>
                <a:gd name="connsiteX66" fmla="*/ 2584 w 10000"/>
                <a:gd name="connsiteY66" fmla="*/ 369 h 10000"/>
                <a:gd name="connsiteX67" fmla="*/ 2574 w 10000"/>
                <a:gd name="connsiteY67" fmla="*/ 375 h 10000"/>
                <a:gd name="connsiteX68" fmla="*/ 2446 w 10000"/>
                <a:gd name="connsiteY68" fmla="*/ 445 h 10000"/>
                <a:gd name="connsiteX69" fmla="*/ 2441 w 10000"/>
                <a:gd name="connsiteY69" fmla="*/ 445 h 10000"/>
                <a:gd name="connsiteX70" fmla="*/ 1945 w 10000"/>
                <a:gd name="connsiteY70" fmla="*/ 217 h 10000"/>
                <a:gd name="connsiteX71" fmla="*/ 1444 w 10000"/>
                <a:gd name="connsiteY71" fmla="*/ 347 h 10000"/>
                <a:gd name="connsiteX72" fmla="*/ 1233 w 10000"/>
                <a:gd name="connsiteY72" fmla="*/ 869 h 10000"/>
                <a:gd name="connsiteX73" fmla="*/ 1233 w 10000"/>
                <a:gd name="connsiteY73" fmla="*/ 869 h 10000"/>
                <a:gd name="connsiteX74" fmla="*/ 1031 w 10000"/>
                <a:gd name="connsiteY74" fmla="*/ 977 h 10000"/>
                <a:gd name="connsiteX75" fmla="*/ 1031 w 10000"/>
                <a:gd name="connsiteY75" fmla="*/ 977 h 10000"/>
                <a:gd name="connsiteX76" fmla="*/ 687 w 10000"/>
                <a:gd name="connsiteY76" fmla="*/ 1042 h 10000"/>
                <a:gd name="connsiteX77" fmla="*/ 565 w 10000"/>
                <a:gd name="connsiteY77" fmla="*/ 1173 h 10000"/>
                <a:gd name="connsiteX78" fmla="*/ 256 w 10000"/>
                <a:gd name="connsiteY78" fmla="*/ 1667 h 10000"/>
                <a:gd name="connsiteX79" fmla="*/ 241 w 10000"/>
                <a:gd name="connsiteY79" fmla="*/ 1688 h 10000"/>
                <a:gd name="connsiteX80" fmla="*/ 236 w 10000"/>
                <a:gd name="connsiteY80" fmla="*/ 1949 h 10000"/>
                <a:gd name="connsiteX81" fmla="*/ 236 w 10000"/>
                <a:gd name="connsiteY81" fmla="*/ 2047 h 10000"/>
                <a:gd name="connsiteX82" fmla="*/ 236 w 10000"/>
                <a:gd name="connsiteY82" fmla="*/ 2052 h 10000"/>
                <a:gd name="connsiteX83" fmla="*/ 15 w 10000"/>
                <a:gd name="connsiteY83" fmla="*/ 2334 h 10000"/>
                <a:gd name="connsiteX84" fmla="*/ 0 w 10000"/>
                <a:gd name="connsiteY84" fmla="*/ 2899 h 10000"/>
                <a:gd name="connsiteX85" fmla="*/ 290 w 10000"/>
                <a:gd name="connsiteY85" fmla="*/ 3122 h 10000"/>
                <a:gd name="connsiteX86" fmla="*/ 761 w 10000"/>
                <a:gd name="connsiteY86" fmla="*/ 3453 h 10000"/>
                <a:gd name="connsiteX87" fmla="*/ 816 w 10000"/>
                <a:gd name="connsiteY87" fmla="*/ 3469 h 10000"/>
                <a:gd name="connsiteX88" fmla="*/ 854 w 10000"/>
                <a:gd name="connsiteY88" fmla="*/ 3328 h 10000"/>
                <a:gd name="connsiteX89" fmla="*/ 864 w 10000"/>
                <a:gd name="connsiteY89" fmla="*/ 3295 h 10000"/>
                <a:gd name="connsiteX90" fmla="*/ 869 w 10000"/>
                <a:gd name="connsiteY90" fmla="*/ 3295 h 10000"/>
                <a:gd name="connsiteX91" fmla="*/ 928 w 10000"/>
                <a:gd name="connsiteY91" fmla="*/ 3312 h 10000"/>
                <a:gd name="connsiteX92" fmla="*/ 983 w 10000"/>
                <a:gd name="connsiteY92" fmla="*/ 3328 h 10000"/>
                <a:gd name="connsiteX93" fmla="*/ 988 w 10000"/>
                <a:gd name="connsiteY93" fmla="*/ 3328 h 10000"/>
                <a:gd name="connsiteX94" fmla="*/ 1002 w 10000"/>
                <a:gd name="connsiteY94" fmla="*/ 3415 h 10000"/>
                <a:gd name="connsiteX95" fmla="*/ 1022 w 10000"/>
                <a:gd name="connsiteY95" fmla="*/ 3447 h 10000"/>
                <a:gd name="connsiteX96" fmla="*/ 1282 w 10000"/>
                <a:gd name="connsiteY96" fmla="*/ 3844 h 10000"/>
                <a:gd name="connsiteX97" fmla="*/ 1282 w 10000"/>
                <a:gd name="connsiteY97" fmla="*/ 3849 h 10000"/>
                <a:gd name="connsiteX98" fmla="*/ 1154 w 10000"/>
                <a:gd name="connsiteY98" fmla="*/ 4007 h 10000"/>
                <a:gd name="connsiteX99" fmla="*/ 1194 w 10000"/>
                <a:gd name="connsiteY99" fmla="*/ 4262 h 10000"/>
                <a:gd name="connsiteX100" fmla="*/ 1429 w 10000"/>
                <a:gd name="connsiteY100" fmla="*/ 4723 h 10000"/>
                <a:gd name="connsiteX101" fmla="*/ 1429 w 10000"/>
                <a:gd name="connsiteY101" fmla="*/ 4729 h 10000"/>
                <a:gd name="connsiteX102" fmla="*/ 1233 w 10000"/>
                <a:gd name="connsiteY102" fmla="*/ 4864 h 10000"/>
                <a:gd name="connsiteX103" fmla="*/ 1273 w 10000"/>
                <a:gd name="connsiteY103" fmla="*/ 4897 h 10000"/>
                <a:gd name="connsiteX104" fmla="*/ 1277 w 10000"/>
                <a:gd name="connsiteY104" fmla="*/ 4902 h 10000"/>
                <a:gd name="connsiteX105" fmla="*/ 1273 w 10000"/>
                <a:gd name="connsiteY105" fmla="*/ 4902 h 10000"/>
                <a:gd name="connsiteX106" fmla="*/ 1120 w 10000"/>
                <a:gd name="connsiteY106" fmla="*/ 5119 h 10000"/>
                <a:gd name="connsiteX107" fmla="*/ 1277 w 10000"/>
                <a:gd name="connsiteY107" fmla="*/ 5288 h 10000"/>
                <a:gd name="connsiteX108" fmla="*/ 1277 w 10000"/>
                <a:gd name="connsiteY108" fmla="*/ 5293 h 10000"/>
                <a:gd name="connsiteX109" fmla="*/ 1292 w 10000"/>
                <a:gd name="connsiteY109" fmla="*/ 5499 h 10000"/>
                <a:gd name="connsiteX110" fmla="*/ 1297 w 10000"/>
                <a:gd name="connsiteY110" fmla="*/ 5581 h 10000"/>
                <a:gd name="connsiteX111" fmla="*/ 1557 w 10000"/>
                <a:gd name="connsiteY111" fmla="*/ 5668 h 10000"/>
                <a:gd name="connsiteX112" fmla="*/ 1562 w 10000"/>
                <a:gd name="connsiteY112" fmla="*/ 5673 h 10000"/>
                <a:gd name="connsiteX113" fmla="*/ 1606 w 10000"/>
                <a:gd name="connsiteY113" fmla="*/ 6129 h 10000"/>
                <a:gd name="connsiteX114" fmla="*/ 1625 w 10000"/>
                <a:gd name="connsiteY114" fmla="*/ 6167 h 10000"/>
                <a:gd name="connsiteX115" fmla="*/ 1754 w 10000"/>
                <a:gd name="connsiteY115" fmla="*/ 6417 h 10000"/>
                <a:gd name="connsiteX116" fmla="*/ 1754 w 10000"/>
                <a:gd name="connsiteY116" fmla="*/ 6422 h 10000"/>
                <a:gd name="connsiteX117" fmla="*/ 1646 w 10000"/>
                <a:gd name="connsiteY117" fmla="*/ 6504 h 10000"/>
                <a:gd name="connsiteX118" fmla="*/ 1557 w 10000"/>
                <a:gd name="connsiteY118" fmla="*/ 6792 h 10000"/>
                <a:gd name="connsiteX119" fmla="*/ 1567 w 10000"/>
                <a:gd name="connsiteY119" fmla="*/ 6813 h 10000"/>
                <a:gd name="connsiteX120" fmla="*/ 1797 w 10000"/>
                <a:gd name="connsiteY120" fmla="*/ 7264 h 10000"/>
                <a:gd name="connsiteX121" fmla="*/ 1974 w 10000"/>
                <a:gd name="connsiteY121" fmla="*/ 7709 h 10000"/>
                <a:gd name="connsiteX122" fmla="*/ 2171 w 10000"/>
                <a:gd name="connsiteY122" fmla="*/ 8203 h 10000"/>
                <a:gd name="connsiteX123" fmla="*/ 2309 w 10000"/>
                <a:gd name="connsiteY123" fmla="*/ 8246 h 10000"/>
                <a:gd name="connsiteX124" fmla="*/ 2559 w 10000"/>
                <a:gd name="connsiteY124" fmla="*/ 8382 h 10000"/>
                <a:gd name="connsiteX125" fmla="*/ 2701 w 10000"/>
                <a:gd name="connsiteY125" fmla="*/ 8317 h 10000"/>
                <a:gd name="connsiteX126" fmla="*/ 2529 w 10000"/>
                <a:gd name="connsiteY126" fmla="*/ 8225 h 10000"/>
                <a:gd name="connsiteX127" fmla="*/ 2529 w 10000"/>
                <a:gd name="connsiteY127" fmla="*/ 8219 h 10000"/>
                <a:gd name="connsiteX128" fmla="*/ 2534 w 10000"/>
                <a:gd name="connsiteY128" fmla="*/ 8219 h 10000"/>
                <a:gd name="connsiteX129" fmla="*/ 2598 w 10000"/>
                <a:gd name="connsiteY129" fmla="*/ 8214 h 10000"/>
                <a:gd name="connsiteX130" fmla="*/ 2839 w 10000"/>
                <a:gd name="connsiteY130" fmla="*/ 8181 h 10000"/>
                <a:gd name="connsiteX131" fmla="*/ 2839 w 10000"/>
                <a:gd name="connsiteY131" fmla="*/ 8187 h 10000"/>
                <a:gd name="connsiteX132" fmla="*/ 3011 w 10000"/>
                <a:gd name="connsiteY132" fmla="*/ 8366 h 10000"/>
                <a:gd name="connsiteX133" fmla="*/ 3222 w 10000"/>
                <a:gd name="connsiteY133" fmla="*/ 8594 h 10000"/>
                <a:gd name="connsiteX134" fmla="*/ 3227 w 10000"/>
                <a:gd name="connsiteY134" fmla="*/ 8599 h 10000"/>
                <a:gd name="connsiteX135" fmla="*/ 3743 w 10000"/>
                <a:gd name="connsiteY135" fmla="*/ 8936 h 10000"/>
                <a:gd name="connsiteX136" fmla="*/ 3920 w 10000"/>
                <a:gd name="connsiteY136" fmla="*/ 8800 h 10000"/>
                <a:gd name="connsiteX137" fmla="*/ 3979 w 10000"/>
                <a:gd name="connsiteY137" fmla="*/ 8751 h 10000"/>
                <a:gd name="connsiteX138" fmla="*/ 4082 w 10000"/>
                <a:gd name="connsiteY138" fmla="*/ 8670 h 10000"/>
                <a:gd name="connsiteX139" fmla="*/ 4087 w 10000"/>
                <a:gd name="connsiteY139" fmla="*/ 8670 h 10000"/>
                <a:gd name="connsiteX140" fmla="*/ 4087 w 10000"/>
                <a:gd name="connsiteY140" fmla="*/ 8670 h 10000"/>
                <a:gd name="connsiteX141" fmla="*/ 4298 w 10000"/>
                <a:gd name="connsiteY141" fmla="*/ 9115 h 10000"/>
                <a:gd name="connsiteX142" fmla="*/ 4563 w 10000"/>
                <a:gd name="connsiteY142" fmla="*/ 9403 h 10000"/>
                <a:gd name="connsiteX143" fmla="*/ 4705 w 10000"/>
                <a:gd name="connsiteY143" fmla="*/ 9338 h 10000"/>
                <a:gd name="connsiteX144" fmla="*/ 4730 w 10000"/>
                <a:gd name="connsiteY144" fmla="*/ 9202 h 10000"/>
                <a:gd name="connsiteX145" fmla="*/ 4730 w 10000"/>
                <a:gd name="connsiteY145" fmla="*/ 9202 h 10000"/>
                <a:gd name="connsiteX146" fmla="*/ 4882 w 10000"/>
                <a:gd name="connsiteY146" fmla="*/ 8887 h 10000"/>
                <a:gd name="connsiteX147" fmla="*/ 4656 w 10000"/>
                <a:gd name="connsiteY147" fmla="*/ 8659 h 10000"/>
                <a:gd name="connsiteX148" fmla="*/ 4656 w 10000"/>
                <a:gd name="connsiteY148" fmla="*/ 8654 h 10000"/>
                <a:gd name="connsiteX149" fmla="*/ 4656 w 10000"/>
                <a:gd name="connsiteY149" fmla="*/ 8654 h 10000"/>
                <a:gd name="connsiteX150" fmla="*/ 4936 w 10000"/>
                <a:gd name="connsiteY150" fmla="*/ 8371 h 10000"/>
                <a:gd name="connsiteX151" fmla="*/ 4941 w 10000"/>
                <a:gd name="connsiteY151" fmla="*/ 8371 h 10000"/>
                <a:gd name="connsiteX152" fmla="*/ 5452 w 10000"/>
                <a:gd name="connsiteY152" fmla="*/ 8388 h 10000"/>
                <a:gd name="connsiteX153" fmla="*/ 5456 w 10000"/>
                <a:gd name="connsiteY153" fmla="*/ 8388 h 10000"/>
                <a:gd name="connsiteX154" fmla="*/ 5550 w 10000"/>
                <a:gd name="connsiteY154" fmla="*/ 8817 h 10000"/>
                <a:gd name="connsiteX155" fmla="*/ 5712 w 10000"/>
                <a:gd name="connsiteY155" fmla="*/ 8974 h 10000"/>
                <a:gd name="connsiteX156" fmla="*/ 5918 w 10000"/>
                <a:gd name="connsiteY156" fmla="*/ 9169 h 10000"/>
                <a:gd name="connsiteX157" fmla="*/ 5923 w 10000"/>
                <a:gd name="connsiteY157" fmla="*/ 9180 h 10000"/>
                <a:gd name="connsiteX158" fmla="*/ 5933 w 10000"/>
                <a:gd name="connsiteY158" fmla="*/ 9245 h 10000"/>
                <a:gd name="connsiteX159" fmla="*/ 5987 w 10000"/>
                <a:gd name="connsiteY159" fmla="*/ 9560 h 10000"/>
                <a:gd name="connsiteX160" fmla="*/ 5992 w 10000"/>
                <a:gd name="connsiteY160" fmla="*/ 9745 h 10000"/>
                <a:gd name="connsiteX161" fmla="*/ 6238 w 10000"/>
                <a:gd name="connsiteY161" fmla="*/ 9815 h 10000"/>
                <a:gd name="connsiteX162" fmla="*/ 6238 w 10000"/>
                <a:gd name="connsiteY162" fmla="*/ 9821 h 10000"/>
                <a:gd name="connsiteX163" fmla="*/ 6322 w 10000"/>
                <a:gd name="connsiteY163" fmla="*/ 9989 h 10000"/>
                <a:gd name="connsiteX164" fmla="*/ 6399 w 10000"/>
                <a:gd name="connsiteY164" fmla="*/ 9908 h 10000"/>
                <a:gd name="connsiteX165" fmla="*/ 6405 w 10000"/>
                <a:gd name="connsiteY165" fmla="*/ 9908 h 10000"/>
                <a:gd name="connsiteX166" fmla="*/ 6405 w 10000"/>
                <a:gd name="connsiteY166" fmla="*/ 9908 h 10000"/>
                <a:gd name="connsiteX167" fmla="*/ 6483 w 10000"/>
                <a:gd name="connsiteY167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593 w 10000"/>
                <a:gd name="connsiteY6" fmla="*/ 4148 h 10000"/>
                <a:gd name="connsiteX7" fmla="*/ 9455 w 10000"/>
                <a:gd name="connsiteY7" fmla="*/ 4126 h 10000"/>
                <a:gd name="connsiteX8" fmla="*/ 9323 w 10000"/>
                <a:gd name="connsiteY8" fmla="*/ 4099 h 10000"/>
                <a:gd name="connsiteX9" fmla="*/ 9224 w 10000"/>
                <a:gd name="connsiteY9" fmla="*/ 4294 h 10000"/>
                <a:gd name="connsiteX10" fmla="*/ 9224 w 10000"/>
                <a:gd name="connsiteY10" fmla="*/ 4294 h 10000"/>
                <a:gd name="connsiteX11" fmla="*/ 9067 w 10000"/>
                <a:gd name="connsiteY11" fmla="*/ 4283 h 10000"/>
                <a:gd name="connsiteX12" fmla="*/ 9062 w 10000"/>
                <a:gd name="connsiteY12" fmla="*/ 4283 h 10000"/>
                <a:gd name="connsiteX13" fmla="*/ 8974 w 10000"/>
                <a:gd name="connsiteY13" fmla="*/ 4115 h 10000"/>
                <a:gd name="connsiteX14" fmla="*/ 8954 w 10000"/>
                <a:gd name="connsiteY14" fmla="*/ 4115 h 10000"/>
                <a:gd name="connsiteX15" fmla="*/ 8914 w 10000"/>
                <a:gd name="connsiteY15" fmla="*/ 4256 h 10000"/>
                <a:gd name="connsiteX16" fmla="*/ 8871 w 10000"/>
                <a:gd name="connsiteY16" fmla="*/ 4425 h 10000"/>
                <a:gd name="connsiteX17" fmla="*/ 8871 w 10000"/>
                <a:gd name="connsiteY17" fmla="*/ 4430 h 10000"/>
                <a:gd name="connsiteX18" fmla="*/ 8660 w 10000"/>
                <a:gd name="connsiteY18" fmla="*/ 4647 h 10000"/>
                <a:gd name="connsiteX19" fmla="*/ 8919 w 10000"/>
                <a:gd name="connsiteY19" fmla="*/ 5510 h 10000"/>
                <a:gd name="connsiteX20" fmla="*/ 8900 w 10000"/>
                <a:gd name="connsiteY20" fmla="*/ 5521 h 10000"/>
                <a:gd name="connsiteX21" fmla="*/ 8124 w 10000"/>
                <a:gd name="connsiteY21" fmla="*/ 5624 h 10000"/>
                <a:gd name="connsiteX22" fmla="*/ 8143 w 10000"/>
                <a:gd name="connsiteY22" fmla="*/ 5776 h 10000"/>
                <a:gd name="connsiteX23" fmla="*/ 8129 w 10000"/>
                <a:gd name="connsiteY23" fmla="*/ 5776 h 10000"/>
                <a:gd name="connsiteX24" fmla="*/ 7932 w 10000"/>
                <a:gd name="connsiteY24" fmla="*/ 5776 h 10000"/>
                <a:gd name="connsiteX25" fmla="*/ 7770 w 10000"/>
                <a:gd name="connsiteY25" fmla="*/ 5771 h 10000"/>
                <a:gd name="connsiteX26" fmla="*/ 7770 w 10000"/>
                <a:gd name="connsiteY26" fmla="*/ 5771 h 10000"/>
                <a:gd name="connsiteX27" fmla="*/ 7667 w 10000"/>
                <a:gd name="connsiteY27" fmla="*/ 5646 h 10000"/>
                <a:gd name="connsiteX28" fmla="*/ 7662 w 10000"/>
                <a:gd name="connsiteY28" fmla="*/ 5641 h 10000"/>
                <a:gd name="connsiteX29" fmla="*/ 7657 w 10000"/>
                <a:gd name="connsiteY29" fmla="*/ 5624 h 10000"/>
                <a:gd name="connsiteX30" fmla="*/ 7471 w 10000"/>
                <a:gd name="connsiteY30" fmla="*/ 5201 h 10000"/>
                <a:gd name="connsiteX31" fmla="*/ 7220 w 10000"/>
                <a:gd name="connsiteY31" fmla="*/ 5212 h 10000"/>
                <a:gd name="connsiteX32" fmla="*/ 7220 w 10000"/>
                <a:gd name="connsiteY32" fmla="*/ 5201 h 10000"/>
                <a:gd name="connsiteX33" fmla="*/ 7377 w 10000"/>
                <a:gd name="connsiteY33" fmla="*/ 4843 h 10000"/>
                <a:gd name="connsiteX34" fmla="*/ 7255 w 10000"/>
                <a:gd name="connsiteY34" fmla="*/ 4685 h 10000"/>
                <a:gd name="connsiteX35" fmla="*/ 7250 w 10000"/>
                <a:gd name="connsiteY35" fmla="*/ 4680 h 10000"/>
                <a:gd name="connsiteX36" fmla="*/ 7181 w 10000"/>
                <a:gd name="connsiteY36" fmla="*/ 4267 h 10000"/>
                <a:gd name="connsiteX37" fmla="*/ 7112 w 10000"/>
                <a:gd name="connsiteY37" fmla="*/ 3817 h 10000"/>
                <a:gd name="connsiteX38" fmla="*/ 6896 w 10000"/>
                <a:gd name="connsiteY38" fmla="*/ 3740 h 10000"/>
                <a:gd name="connsiteX39" fmla="*/ 6891 w 10000"/>
                <a:gd name="connsiteY39" fmla="*/ 3735 h 10000"/>
                <a:gd name="connsiteX40" fmla="*/ 6954 w 10000"/>
                <a:gd name="connsiteY40" fmla="*/ 3491 h 10000"/>
                <a:gd name="connsiteX41" fmla="*/ 6975 w 10000"/>
                <a:gd name="connsiteY41" fmla="*/ 3404 h 10000"/>
                <a:gd name="connsiteX42" fmla="*/ 7043 w 10000"/>
                <a:gd name="connsiteY42" fmla="*/ 3143 h 10000"/>
                <a:gd name="connsiteX43" fmla="*/ 6513 w 10000"/>
                <a:gd name="connsiteY43" fmla="*/ 2785 h 10000"/>
                <a:gd name="connsiteX44" fmla="*/ 6508 w 10000"/>
                <a:gd name="connsiteY44" fmla="*/ 2774 h 10000"/>
                <a:gd name="connsiteX45" fmla="*/ 6528 w 10000"/>
                <a:gd name="connsiteY45" fmla="*/ 2421 h 10000"/>
                <a:gd name="connsiteX46" fmla="*/ 6537 w 10000"/>
                <a:gd name="connsiteY46" fmla="*/ 2188 h 10000"/>
                <a:gd name="connsiteX47" fmla="*/ 6537 w 10000"/>
                <a:gd name="connsiteY47" fmla="*/ 2085 h 10000"/>
                <a:gd name="connsiteX48" fmla="*/ 6459 w 10000"/>
                <a:gd name="connsiteY48" fmla="*/ 2009 h 10000"/>
                <a:gd name="connsiteX49" fmla="*/ 6081 w 10000"/>
                <a:gd name="connsiteY49" fmla="*/ 1661 h 10000"/>
                <a:gd name="connsiteX50" fmla="*/ 5997 w 10000"/>
                <a:gd name="connsiteY50" fmla="*/ 1678 h 10000"/>
                <a:gd name="connsiteX51" fmla="*/ 5992 w 10000"/>
                <a:gd name="connsiteY51" fmla="*/ 1678 h 10000"/>
                <a:gd name="connsiteX52" fmla="*/ 5992 w 10000"/>
                <a:gd name="connsiteY52" fmla="*/ 1672 h 10000"/>
                <a:gd name="connsiteX53" fmla="*/ 6021 w 10000"/>
                <a:gd name="connsiteY53" fmla="*/ 1531 h 10000"/>
                <a:gd name="connsiteX54" fmla="*/ 5997 w 10000"/>
                <a:gd name="connsiteY54" fmla="*/ 1243 h 10000"/>
                <a:gd name="connsiteX55" fmla="*/ 5982 w 10000"/>
                <a:gd name="connsiteY55" fmla="*/ 1004 h 10000"/>
                <a:gd name="connsiteX56" fmla="*/ 5953 w 10000"/>
                <a:gd name="connsiteY56" fmla="*/ 869 h 10000"/>
                <a:gd name="connsiteX57" fmla="*/ 5281 w 10000"/>
                <a:gd name="connsiteY57" fmla="*/ 217 h 10000"/>
                <a:gd name="connsiteX58" fmla="*/ 4553 w 10000"/>
                <a:gd name="connsiteY58" fmla="*/ 233 h 10000"/>
                <a:gd name="connsiteX59" fmla="*/ 3590 w 10000"/>
                <a:gd name="connsiteY59" fmla="*/ 5 h 10000"/>
                <a:gd name="connsiteX60" fmla="*/ 3640 w 10000"/>
                <a:gd name="connsiteY60" fmla="*/ 98 h 10000"/>
                <a:gd name="connsiteX61" fmla="*/ 3640 w 10000"/>
                <a:gd name="connsiteY61" fmla="*/ 98 h 10000"/>
                <a:gd name="connsiteX62" fmla="*/ 3635 w 10000"/>
                <a:gd name="connsiteY62" fmla="*/ 98 h 10000"/>
                <a:gd name="connsiteX63" fmla="*/ 3389 w 10000"/>
                <a:gd name="connsiteY63" fmla="*/ 0 h 10000"/>
                <a:gd name="connsiteX64" fmla="*/ 3286 w 10000"/>
                <a:gd name="connsiteY64" fmla="*/ 49 h 10000"/>
                <a:gd name="connsiteX65" fmla="*/ 2584 w 10000"/>
                <a:gd name="connsiteY65" fmla="*/ 369 h 10000"/>
                <a:gd name="connsiteX66" fmla="*/ 2574 w 10000"/>
                <a:gd name="connsiteY66" fmla="*/ 375 h 10000"/>
                <a:gd name="connsiteX67" fmla="*/ 2446 w 10000"/>
                <a:gd name="connsiteY67" fmla="*/ 445 h 10000"/>
                <a:gd name="connsiteX68" fmla="*/ 2441 w 10000"/>
                <a:gd name="connsiteY68" fmla="*/ 445 h 10000"/>
                <a:gd name="connsiteX69" fmla="*/ 1945 w 10000"/>
                <a:gd name="connsiteY69" fmla="*/ 217 h 10000"/>
                <a:gd name="connsiteX70" fmla="*/ 1444 w 10000"/>
                <a:gd name="connsiteY70" fmla="*/ 347 h 10000"/>
                <a:gd name="connsiteX71" fmla="*/ 1233 w 10000"/>
                <a:gd name="connsiteY71" fmla="*/ 869 h 10000"/>
                <a:gd name="connsiteX72" fmla="*/ 1233 w 10000"/>
                <a:gd name="connsiteY72" fmla="*/ 869 h 10000"/>
                <a:gd name="connsiteX73" fmla="*/ 1031 w 10000"/>
                <a:gd name="connsiteY73" fmla="*/ 977 h 10000"/>
                <a:gd name="connsiteX74" fmla="*/ 1031 w 10000"/>
                <a:gd name="connsiteY74" fmla="*/ 977 h 10000"/>
                <a:gd name="connsiteX75" fmla="*/ 687 w 10000"/>
                <a:gd name="connsiteY75" fmla="*/ 1042 h 10000"/>
                <a:gd name="connsiteX76" fmla="*/ 565 w 10000"/>
                <a:gd name="connsiteY76" fmla="*/ 1173 h 10000"/>
                <a:gd name="connsiteX77" fmla="*/ 256 w 10000"/>
                <a:gd name="connsiteY77" fmla="*/ 1667 h 10000"/>
                <a:gd name="connsiteX78" fmla="*/ 241 w 10000"/>
                <a:gd name="connsiteY78" fmla="*/ 1688 h 10000"/>
                <a:gd name="connsiteX79" fmla="*/ 236 w 10000"/>
                <a:gd name="connsiteY79" fmla="*/ 1949 h 10000"/>
                <a:gd name="connsiteX80" fmla="*/ 236 w 10000"/>
                <a:gd name="connsiteY80" fmla="*/ 2047 h 10000"/>
                <a:gd name="connsiteX81" fmla="*/ 236 w 10000"/>
                <a:gd name="connsiteY81" fmla="*/ 2052 h 10000"/>
                <a:gd name="connsiteX82" fmla="*/ 15 w 10000"/>
                <a:gd name="connsiteY82" fmla="*/ 2334 h 10000"/>
                <a:gd name="connsiteX83" fmla="*/ 0 w 10000"/>
                <a:gd name="connsiteY83" fmla="*/ 2899 h 10000"/>
                <a:gd name="connsiteX84" fmla="*/ 290 w 10000"/>
                <a:gd name="connsiteY84" fmla="*/ 3122 h 10000"/>
                <a:gd name="connsiteX85" fmla="*/ 761 w 10000"/>
                <a:gd name="connsiteY85" fmla="*/ 3453 h 10000"/>
                <a:gd name="connsiteX86" fmla="*/ 816 w 10000"/>
                <a:gd name="connsiteY86" fmla="*/ 3469 h 10000"/>
                <a:gd name="connsiteX87" fmla="*/ 854 w 10000"/>
                <a:gd name="connsiteY87" fmla="*/ 3328 h 10000"/>
                <a:gd name="connsiteX88" fmla="*/ 864 w 10000"/>
                <a:gd name="connsiteY88" fmla="*/ 3295 h 10000"/>
                <a:gd name="connsiteX89" fmla="*/ 869 w 10000"/>
                <a:gd name="connsiteY89" fmla="*/ 3295 h 10000"/>
                <a:gd name="connsiteX90" fmla="*/ 928 w 10000"/>
                <a:gd name="connsiteY90" fmla="*/ 3312 h 10000"/>
                <a:gd name="connsiteX91" fmla="*/ 983 w 10000"/>
                <a:gd name="connsiteY91" fmla="*/ 3328 h 10000"/>
                <a:gd name="connsiteX92" fmla="*/ 988 w 10000"/>
                <a:gd name="connsiteY92" fmla="*/ 3328 h 10000"/>
                <a:gd name="connsiteX93" fmla="*/ 1002 w 10000"/>
                <a:gd name="connsiteY93" fmla="*/ 3415 h 10000"/>
                <a:gd name="connsiteX94" fmla="*/ 1022 w 10000"/>
                <a:gd name="connsiteY94" fmla="*/ 3447 h 10000"/>
                <a:gd name="connsiteX95" fmla="*/ 1282 w 10000"/>
                <a:gd name="connsiteY95" fmla="*/ 3844 h 10000"/>
                <a:gd name="connsiteX96" fmla="*/ 1282 w 10000"/>
                <a:gd name="connsiteY96" fmla="*/ 3849 h 10000"/>
                <a:gd name="connsiteX97" fmla="*/ 1154 w 10000"/>
                <a:gd name="connsiteY97" fmla="*/ 4007 h 10000"/>
                <a:gd name="connsiteX98" fmla="*/ 1194 w 10000"/>
                <a:gd name="connsiteY98" fmla="*/ 4262 h 10000"/>
                <a:gd name="connsiteX99" fmla="*/ 1429 w 10000"/>
                <a:gd name="connsiteY99" fmla="*/ 4723 h 10000"/>
                <a:gd name="connsiteX100" fmla="*/ 1429 w 10000"/>
                <a:gd name="connsiteY100" fmla="*/ 4729 h 10000"/>
                <a:gd name="connsiteX101" fmla="*/ 1233 w 10000"/>
                <a:gd name="connsiteY101" fmla="*/ 4864 h 10000"/>
                <a:gd name="connsiteX102" fmla="*/ 1273 w 10000"/>
                <a:gd name="connsiteY102" fmla="*/ 4897 h 10000"/>
                <a:gd name="connsiteX103" fmla="*/ 1277 w 10000"/>
                <a:gd name="connsiteY103" fmla="*/ 4902 h 10000"/>
                <a:gd name="connsiteX104" fmla="*/ 1273 w 10000"/>
                <a:gd name="connsiteY104" fmla="*/ 4902 h 10000"/>
                <a:gd name="connsiteX105" fmla="*/ 1120 w 10000"/>
                <a:gd name="connsiteY105" fmla="*/ 5119 h 10000"/>
                <a:gd name="connsiteX106" fmla="*/ 1277 w 10000"/>
                <a:gd name="connsiteY106" fmla="*/ 5288 h 10000"/>
                <a:gd name="connsiteX107" fmla="*/ 1277 w 10000"/>
                <a:gd name="connsiteY107" fmla="*/ 5293 h 10000"/>
                <a:gd name="connsiteX108" fmla="*/ 1292 w 10000"/>
                <a:gd name="connsiteY108" fmla="*/ 5499 h 10000"/>
                <a:gd name="connsiteX109" fmla="*/ 1297 w 10000"/>
                <a:gd name="connsiteY109" fmla="*/ 5581 h 10000"/>
                <a:gd name="connsiteX110" fmla="*/ 1557 w 10000"/>
                <a:gd name="connsiteY110" fmla="*/ 5668 h 10000"/>
                <a:gd name="connsiteX111" fmla="*/ 1562 w 10000"/>
                <a:gd name="connsiteY111" fmla="*/ 5673 h 10000"/>
                <a:gd name="connsiteX112" fmla="*/ 1606 w 10000"/>
                <a:gd name="connsiteY112" fmla="*/ 6129 h 10000"/>
                <a:gd name="connsiteX113" fmla="*/ 1625 w 10000"/>
                <a:gd name="connsiteY113" fmla="*/ 6167 h 10000"/>
                <a:gd name="connsiteX114" fmla="*/ 1754 w 10000"/>
                <a:gd name="connsiteY114" fmla="*/ 6417 h 10000"/>
                <a:gd name="connsiteX115" fmla="*/ 1754 w 10000"/>
                <a:gd name="connsiteY115" fmla="*/ 6422 h 10000"/>
                <a:gd name="connsiteX116" fmla="*/ 1646 w 10000"/>
                <a:gd name="connsiteY116" fmla="*/ 6504 h 10000"/>
                <a:gd name="connsiteX117" fmla="*/ 1557 w 10000"/>
                <a:gd name="connsiteY117" fmla="*/ 6792 h 10000"/>
                <a:gd name="connsiteX118" fmla="*/ 1567 w 10000"/>
                <a:gd name="connsiteY118" fmla="*/ 6813 h 10000"/>
                <a:gd name="connsiteX119" fmla="*/ 1797 w 10000"/>
                <a:gd name="connsiteY119" fmla="*/ 7264 h 10000"/>
                <a:gd name="connsiteX120" fmla="*/ 1974 w 10000"/>
                <a:gd name="connsiteY120" fmla="*/ 7709 h 10000"/>
                <a:gd name="connsiteX121" fmla="*/ 2171 w 10000"/>
                <a:gd name="connsiteY121" fmla="*/ 8203 h 10000"/>
                <a:gd name="connsiteX122" fmla="*/ 2309 w 10000"/>
                <a:gd name="connsiteY122" fmla="*/ 8246 h 10000"/>
                <a:gd name="connsiteX123" fmla="*/ 2559 w 10000"/>
                <a:gd name="connsiteY123" fmla="*/ 8382 h 10000"/>
                <a:gd name="connsiteX124" fmla="*/ 2701 w 10000"/>
                <a:gd name="connsiteY124" fmla="*/ 8317 h 10000"/>
                <a:gd name="connsiteX125" fmla="*/ 2529 w 10000"/>
                <a:gd name="connsiteY125" fmla="*/ 8225 h 10000"/>
                <a:gd name="connsiteX126" fmla="*/ 2529 w 10000"/>
                <a:gd name="connsiteY126" fmla="*/ 8219 h 10000"/>
                <a:gd name="connsiteX127" fmla="*/ 2534 w 10000"/>
                <a:gd name="connsiteY127" fmla="*/ 8219 h 10000"/>
                <a:gd name="connsiteX128" fmla="*/ 2598 w 10000"/>
                <a:gd name="connsiteY128" fmla="*/ 8214 h 10000"/>
                <a:gd name="connsiteX129" fmla="*/ 2839 w 10000"/>
                <a:gd name="connsiteY129" fmla="*/ 8181 h 10000"/>
                <a:gd name="connsiteX130" fmla="*/ 2839 w 10000"/>
                <a:gd name="connsiteY130" fmla="*/ 8187 h 10000"/>
                <a:gd name="connsiteX131" fmla="*/ 3011 w 10000"/>
                <a:gd name="connsiteY131" fmla="*/ 8366 h 10000"/>
                <a:gd name="connsiteX132" fmla="*/ 3222 w 10000"/>
                <a:gd name="connsiteY132" fmla="*/ 8594 h 10000"/>
                <a:gd name="connsiteX133" fmla="*/ 3227 w 10000"/>
                <a:gd name="connsiteY133" fmla="*/ 8599 h 10000"/>
                <a:gd name="connsiteX134" fmla="*/ 3743 w 10000"/>
                <a:gd name="connsiteY134" fmla="*/ 8936 h 10000"/>
                <a:gd name="connsiteX135" fmla="*/ 3920 w 10000"/>
                <a:gd name="connsiteY135" fmla="*/ 8800 h 10000"/>
                <a:gd name="connsiteX136" fmla="*/ 3979 w 10000"/>
                <a:gd name="connsiteY136" fmla="*/ 8751 h 10000"/>
                <a:gd name="connsiteX137" fmla="*/ 4082 w 10000"/>
                <a:gd name="connsiteY137" fmla="*/ 8670 h 10000"/>
                <a:gd name="connsiteX138" fmla="*/ 4087 w 10000"/>
                <a:gd name="connsiteY138" fmla="*/ 8670 h 10000"/>
                <a:gd name="connsiteX139" fmla="*/ 4087 w 10000"/>
                <a:gd name="connsiteY139" fmla="*/ 8670 h 10000"/>
                <a:gd name="connsiteX140" fmla="*/ 4298 w 10000"/>
                <a:gd name="connsiteY140" fmla="*/ 9115 h 10000"/>
                <a:gd name="connsiteX141" fmla="*/ 4563 w 10000"/>
                <a:gd name="connsiteY141" fmla="*/ 9403 h 10000"/>
                <a:gd name="connsiteX142" fmla="*/ 4705 w 10000"/>
                <a:gd name="connsiteY142" fmla="*/ 9338 h 10000"/>
                <a:gd name="connsiteX143" fmla="*/ 4730 w 10000"/>
                <a:gd name="connsiteY143" fmla="*/ 9202 h 10000"/>
                <a:gd name="connsiteX144" fmla="*/ 4730 w 10000"/>
                <a:gd name="connsiteY144" fmla="*/ 9202 h 10000"/>
                <a:gd name="connsiteX145" fmla="*/ 4882 w 10000"/>
                <a:gd name="connsiteY145" fmla="*/ 8887 h 10000"/>
                <a:gd name="connsiteX146" fmla="*/ 4656 w 10000"/>
                <a:gd name="connsiteY146" fmla="*/ 8659 h 10000"/>
                <a:gd name="connsiteX147" fmla="*/ 4656 w 10000"/>
                <a:gd name="connsiteY147" fmla="*/ 8654 h 10000"/>
                <a:gd name="connsiteX148" fmla="*/ 4656 w 10000"/>
                <a:gd name="connsiteY148" fmla="*/ 8654 h 10000"/>
                <a:gd name="connsiteX149" fmla="*/ 4936 w 10000"/>
                <a:gd name="connsiteY149" fmla="*/ 8371 h 10000"/>
                <a:gd name="connsiteX150" fmla="*/ 4941 w 10000"/>
                <a:gd name="connsiteY150" fmla="*/ 8371 h 10000"/>
                <a:gd name="connsiteX151" fmla="*/ 5452 w 10000"/>
                <a:gd name="connsiteY151" fmla="*/ 8388 h 10000"/>
                <a:gd name="connsiteX152" fmla="*/ 5456 w 10000"/>
                <a:gd name="connsiteY152" fmla="*/ 8388 h 10000"/>
                <a:gd name="connsiteX153" fmla="*/ 5550 w 10000"/>
                <a:gd name="connsiteY153" fmla="*/ 8817 h 10000"/>
                <a:gd name="connsiteX154" fmla="*/ 5712 w 10000"/>
                <a:gd name="connsiteY154" fmla="*/ 8974 h 10000"/>
                <a:gd name="connsiteX155" fmla="*/ 5918 w 10000"/>
                <a:gd name="connsiteY155" fmla="*/ 9169 h 10000"/>
                <a:gd name="connsiteX156" fmla="*/ 5923 w 10000"/>
                <a:gd name="connsiteY156" fmla="*/ 9180 h 10000"/>
                <a:gd name="connsiteX157" fmla="*/ 5933 w 10000"/>
                <a:gd name="connsiteY157" fmla="*/ 9245 h 10000"/>
                <a:gd name="connsiteX158" fmla="*/ 5987 w 10000"/>
                <a:gd name="connsiteY158" fmla="*/ 9560 h 10000"/>
                <a:gd name="connsiteX159" fmla="*/ 5992 w 10000"/>
                <a:gd name="connsiteY159" fmla="*/ 9745 h 10000"/>
                <a:gd name="connsiteX160" fmla="*/ 6238 w 10000"/>
                <a:gd name="connsiteY160" fmla="*/ 9815 h 10000"/>
                <a:gd name="connsiteX161" fmla="*/ 6238 w 10000"/>
                <a:gd name="connsiteY161" fmla="*/ 9821 h 10000"/>
                <a:gd name="connsiteX162" fmla="*/ 6322 w 10000"/>
                <a:gd name="connsiteY162" fmla="*/ 9989 h 10000"/>
                <a:gd name="connsiteX163" fmla="*/ 6399 w 10000"/>
                <a:gd name="connsiteY163" fmla="*/ 9908 h 10000"/>
                <a:gd name="connsiteX164" fmla="*/ 6405 w 10000"/>
                <a:gd name="connsiteY164" fmla="*/ 9908 h 10000"/>
                <a:gd name="connsiteX165" fmla="*/ 6405 w 10000"/>
                <a:gd name="connsiteY165" fmla="*/ 9908 h 10000"/>
                <a:gd name="connsiteX166" fmla="*/ 6483 w 10000"/>
                <a:gd name="connsiteY166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455 w 10000"/>
                <a:gd name="connsiteY6" fmla="*/ 4126 h 10000"/>
                <a:gd name="connsiteX7" fmla="*/ 9323 w 10000"/>
                <a:gd name="connsiteY7" fmla="*/ 4099 h 10000"/>
                <a:gd name="connsiteX8" fmla="*/ 9224 w 10000"/>
                <a:gd name="connsiteY8" fmla="*/ 4294 h 10000"/>
                <a:gd name="connsiteX9" fmla="*/ 9224 w 10000"/>
                <a:gd name="connsiteY9" fmla="*/ 4294 h 10000"/>
                <a:gd name="connsiteX10" fmla="*/ 9067 w 10000"/>
                <a:gd name="connsiteY10" fmla="*/ 4283 h 10000"/>
                <a:gd name="connsiteX11" fmla="*/ 9062 w 10000"/>
                <a:gd name="connsiteY11" fmla="*/ 4283 h 10000"/>
                <a:gd name="connsiteX12" fmla="*/ 8974 w 10000"/>
                <a:gd name="connsiteY12" fmla="*/ 4115 h 10000"/>
                <a:gd name="connsiteX13" fmla="*/ 8954 w 10000"/>
                <a:gd name="connsiteY13" fmla="*/ 4115 h 10000"/>
                <a:gd name="connsiteX14" fmla="*/ 8914 w 10000"/>
                <a:gd name="connsiteY14" fmla="*/ 4256 h 10000"/>
                <a:gd name="connsiteX15" fmla="*/ 8871 w 10000"/>
                <a:gd name="connsiteY15" fmla="*/ 4425 h 10000"/>
                <a:gd name="connsiteX16" fmla="*/ 8871 w 10000"/>
                <a:gd name="connsiteY16" fmla="*/ 4430 h 10000"/>
                <a:gd name="connsiteX17" fmla="*/ 8660 w 10000"/>
                <a:gd name="connsiteY17" fmla="*/ 4647 h 10000"/>
                <a:gd name="connsiteX18" fmla="*/ 8919 w 10000"/>
                <a:gd name="connsiteY18" fmla="*/ 5510 h 10000"/>
                <a:gd name="connsiteX19" fmla="*/ 8900 w 10000"/>
                <a:gd name="connsiteY19" fmla="*/ 5521 h 10000"/>
                <a:gd name="connsiteX20" fmla="*/ 8124 w 10000"/>
                <a:gd name="connsiteY20" fmla="*/ 5624 h 10000"/>
                <a:gd name="connsiteX21" fmla="*/ 8143 w 10000"/>
                <a:gd name="connsiteY21" fmla="*/ 5776 h 10000"/>
                <a:gd name="connsiteX22" fmla="*/ 8129 w 10000"/>
                <a:gd name="connsiteY22" fmla="*/ 5776 h 10000"/>
                <a:gd name="connsiteX23" fmla="*/ 7932 w 10000"/>
                <a:gd name="connsiteY23" fmla="*/ 5776 h 10000"/>
                <a:gd name="connsiteX24" fmla="*/ 7770 w 10000"/>
                <a:gd name="connsiteY24" fmla="*/ 5771 h 10000"/>
                <a:gd name="connsiteX25" fmla="*/ 7770 w 10000"/>
                <a:gd name="connsiteY25" fmla="*/ 5771 h 10000"/>
                <a:gd name="connsiteX26" fmla="*/ 7667 w 10000"/>
                <a:gd name="connsiteY26" fmla="*/ 5646 h 10000"/>
                <a:gd name="connsiteX27" fmla="*/ 7662 w 10000"/>
                <a:gd name="connsiteY27" fmla="*/ 5641 h 10000"/>
                <a:gd name="connsiteX28" fmla="*/ 7657 w 10000"/>
                <a:gd name="connsiteY28" fmla="*/ 5624 h 10000"/>
                <a:gd name="connsiteX29" fmla="*/ 7471 w 10000"/>
                <a:gd name="connsiteY29" fmla="*/ 5201 h 10000"/>
                <a:gd name="connsiteX30" fmla="*/ 7220 w 10000"/>
                <a:gd name="connsiteY30" fmla="*/ 5212 h 10000"/>
                <a:gd name="connsiteX31" fmla="*/ 7220 w 10000"/>
                <a:gd name="connsiteY31" fmla="*/ 5201 h 10000"/>
                <a:gd name="connsiteX32" fmla="*/ 7377 w 10000"/>
                <a:gd name="connsiteY32" fmla="*/ 4843 h 10000"/>
                <a:gd name="connsiteX33" fmla="*/ 7255 w 10000"/>
                <a:gd name="connsiteY33" fmla="*/ 4685 h 10000"/>
                <a:gd name="connsiteX34" fmla="*/ 7250 w 10000"/>
                <a:gd name="connsiteY34" fmla="*/ 4680 h 10000"/>
                <a:gd name="connsiteX35" fmla="*/ 7181 w 10000"/>
                <a:gd name="connsiteY35" fmla="*/ 4267 h 10000"/>
                <a:gd name="connsiteX36" fmla="*/ 7112 w 10000"/>
                <a:gd name="connsiteY36" fmla="*/ 3817 h 10000"/>
                <a:gd name="connsiteX37" fmla="*/ 6896 w 10000"/>
                <a:gd name="connsiteY37" fmla="*/ 3740 h 10000"/>
                <a:gd name="connsiteX38" fmla="*/ 6891 w 10000"/>
                <a:gd name="connsiteY38" fmla="*/ 3735 h 10000"/>
                <a:gd name="connsiteX39" fmla="*/ 6954 w 10000"/>
                <a:gd name="connsiteY39" fmla="*/ 3491 h 10000"/>
                <a:gd name="connsiteX40" fmla="*/ 6975 w 10000"/>
                <a:gd name="connsiteY40" fmla="*/ 3404 h 10000"/>
                <a:gd name="connsiteX41" fmla="*/ 7043 w 10000"/>
                <a:gd name="connsiteY41" fmla="*/ 3143 h 10000"/>
                <a:gd name="connsiteX42" fmla="*/ 6513 w 10000"/>
                <a:gd name="connsiteY42" fmla="*/ 2785 h 10000"/>
                <a:gd name="connsiteX43" fmla="*/ 6508 w 10000"/>
                <a:gd name="connsiteY43" fmla="*/ 2774 h 10000"/>
                <a:gd name="connsiteX44" fmla="*/ 6528 w 10000"/>
                <a:gd name="connsiteY44" fmla="*/ 2421 h 10000"/>
                <a:gd name="connsiteX45" fmla="*/ 6537 w 10000"/>
                <a:gd name="connsiteY45" fmla="*/ 2188 h 10000"/>
                <a:gd name="connsiteX46" fmla="*/ 6537 w 10000"/>
                <a:gd name="connsiteY46" fmla="*/ 2085 h 10000"/>
                <a:gd name="connsiteX47" fmla="*/ 6459 w 10000"/>
                <a:gd name="connsiteY47" fmla="*/ 2009 h 10000"/>
                <a:gd name="connsiteX48" fmla="*/ 6081 w 10000"/>
                <a:gd name="connsiteY48" fmla="*/ 1661 h 10000"/>
                <a:gd name="connsiteX49" fmla="*/ 5997 w 10000"/>
                <a:gd name="connsiteY49" fmla="*/ 1678 h 10000"/>
                <a:gd name="connsiteX50" fmla="*/ 5992 w 10000"/>
                <a:gd name="connsiteY50" fmla="*/ 1678 h 10000"/>
                <a:gd name="connsiteX51" fmla="*/ 5992 w 10000"/>
                <a:gd name="connsiteY51" fmla="*/ 1672 h 10000"/>
                <a:gd name="connsiteX52" fmla="*/ 6021 w 10000"/>
                <a:gd name="connsiteY52" fmla="*/ 1531 h 10000"/>
                <a:gd name="connsiteX53" fmla="*/ 5997 w 10000"/>
                <a:gd name="connsiteY53" fmla="*/ 1243 h 10000"/>
                <a:gd name="connsiteX54" fmla="*/ 5982 w 10000"/>
                <a:gd name="connsiteY54" fmla="*/ 1004 h 10000"/>
                <a:gd name="connsiteX55" fmla="*/ 5953 w 10000"/>
                <a:gd name="connsiteY55" fmla="*/ 869 h 10000"/>
                <a:gd name="connsiteX56" fmla="*/ 5281 w 10000"/>
                <a:gd name="connsiteY56" fmla="*/ 217 h 10000"/>
                <a:gd name="connsiteX57" fmla="*/ 4553 w 10000"/>
                <a:gd name="connsiteY57" fmla="*/ 233 h 10000"/>
                <a:gd name="connsiteX58" fmla="*/ 3590 w 10000"/>
                <a:gd name="connsiteY58" fmla="*/ 5 h 10000"/>
                <a:gd name="connsiteX59" fmla="*/ 3640 w 10000"/>
                <a:gd name="connsiteY59" fmla="*/ 98 h 10000"/>
                <a:gd name="connsiteX60" fmla="*/ 3640 w 10000"/>
                <a:gd name="connsiteY60" fmla="*/ 98 h 10000"/>
                <a:gd name="connsiteX61" fmla="*/ 3635 w 10000"/>
                <a:gd name="connsiteY61" fmla="*/ 98 h 10000"/>
                <a:gd name="connsiteX62" fmla="*/ 3389 w 10000"/>
                <a:gd name="connsiteY62" fmla="*/ 0 h 10000"/>
                <a:gd name="connsiteX63" fmla="*/ 3286 w 10000"/>
                <a:gd name="connsiteY63" fmla="*/ 49 h 10000"/>
                <a:gd name="connsiteX64" fmla="*/ 2584 w 10000"/>
                <a:gd name="connsiteY64" fmla="*/ 369 h 10000"/>
                <a:gd name="connsiteX65" fmla="*/ 2574 w 10000"/>
                <a:gd name="connsiteY65" fmla="*/ 375 h 10000"/>
                <a:gd name="connsiteX66" fmla="*/ 2446 w 10000"/>
                <a:gd name="connsiteY66" fmla="*/ 445 h 10000"/>
                <a:gd name="connsiteX67" fmla="*/ 2441 w 10000"/>
                <a:gd name="connsiteY67" fmla="*/ 445 h 10000"/>
                <a:gd name="connsiteX68" fmla="*/ 1945 w 10000"/>
                <a:gd name="connsiteY68" fmla="*/ 217 h 10000"/>
                <a:gd name="connsiteX69" fmla="*/ 1444 w 10000"/>
                <a:gd name="connsiteY69" fmla="*/ 347 h 10000"/>
                <a:gd name="connsiteX70" fmla="*/ 1233 w 10000"/>
                <a:gd name="connsiteY70" fmla="*/ 869 h 10000"/>
                <a:gd name="connsiteX71" fmla="*/ 1233 w 10000"/>
                <a:gd name="connsiteY71" fmla="*/ 869 h 10000"/>
                <a:gd name="connsiteX72" fmla="*/ 1031 w 10000"/>
                <a:gd name="connsiteY72" fmla="*/ 977 h 10000"/>
                <a:gd name="connsiteX73" fmla="*/ 1031 w 10000"/>
                <a:gd name="connsiteY73" fmla="*/ 977 h 10000"/>
                <a:gd name="connsiteX74" fmla="*/ 687 w 10000"/>
                <a:gd name="connsiteY74" fmla="*/ 1042 h 10000"/>
                <a:gd name="connsiteX75" fmla="*/ 565 w 10000"/>
                <a:gd name="connsiteY75" fmla="*/ 1173 h 10000"/>
                <a:gd name="connsiteX76" fmla="*/ 256 w 10000"/>
                <a:gd name="connsiteY76" fmla="*/ 1667 h 10000"/>
                <a:gd name="connsiteX77" fmla="*/ 241 w 10000"/>
                <a:gd name="connsiteY77" fmla="*/ 1688 h 10000"/>
                <a:gd name="connsiteX78" fmla="*/ 236 w 10000"/>
                <a:gd name="connsiteY78" fmla="*/ 1949 h 10000"/>
                <a:gd name="connsiteX79" fmla="*/ 236 w 10000"/>
                <a:gd name="connsiteY79" fmla="*/ 2047 h 10000"/>
                <a:gd name="connsiteX80" fmla="*/ 236 w 10000"/>
                <a:gd name="connsiteY80" fmla="*/ 2052 h 10000"/>
                <a:gd name="connsiteX81" fmla="*/ 15 w 10000"/>
                <a:gd name="connsiteY81" fmla="*/ 2334 h 10000"/>
                <a:gd name="connsiteX82" fmla="*/ 0 w 10000"/>
                <a:gd name="connsiteY82" fmla="*/ 2899 h 10000"/>
                <a:gd name="connsiteX83" fmla="*/ 290 w 10000"/>
                <a:gd name="connsiteY83" fmla="*/ 3122 h 10000"/>
                <a:gd name="connsiteX84" fmla="*/ 761 w 10000"/>
                <a:gd name="connsiteY84" fmla="*/ 3453 h 10000"/>
                <a:gd name="connsiteX85" fmla="*/ 816 w 10000"/>
                <a:gd name="connsiteY85" fmla="*/ 3469 h 10000"/>
                <a:gd name="connsiteX86" fmla="*/ 854 w 10000"/>
                <a:gd name="connsiteY86" fmla="*/ 3328 h 10000"/>
                <a:gd name="connsiteX87" fmla="*/ 864 w 10000"/>
                <a:gd name="connsiteY87" fmla="*/ 3295 h 10000"/>
                <a:gd name="connsiteX88" fmla="*/ 869 w 10000"/>
                <a:gd name="connsiteY88" fmla="*/ 3295 h 10000"/>
                <a:gd name="connsiteX89" fmla="*/ 928 w 10000"/>
                <a:gd name="connsiteY89" fmla="*/ 3312 h 10000"/>
                <a:gd name="connsiteX90" fmla="*/ 983 w 10000"/>
                <a:gd name="connsiteY90" fmla="*/ 3328 h 10000"/>
                <a:gd name="connsiteX91" fmla="*/ 988 w 10000"/>
                <a:gd name="connsiteY91" fmla="*/ 3328 h 10000"/>
                <a:gd name="connsiteX92" fmla="*/ 1002 w 10000"/>
                <a:gd name="connsiteY92" fmla="*/ 3415 h 10000"/>
                <a:gd name="connsiteX93" fmla="*/ 1022 w 10000"/>
                <a:gd name="connsiteY93" fmla="*/ 3447 h 10000"/>
                <a:gd name="connsiteX94" fmla="*/ 1282 w 10000"/>
                <a:gd name="connsiteY94" fmla="*/ 3844 h 10000"/>
                <a:gd name="connsiteX95" fmla="*/ 1282 w 10000"/>
                <a:gd name="connsiteY95" fmla="*/ 3849 h 10000"/>
                <a:gd name="connsiteX96" fmla="*/ 1154 w 10000"/>
                <a:gd name="connsiteY96" fmla="*/ 4007 h 10000"/>
                <a:gd name="connsiteX97" fmla="*/ 1194 w 10000"/>
                <a:gd name="connsiteY97" fmla="*/ 4262 h 10000"/>
                <a:gd name="connsiteX98" fmla="*/ 1429 w 10000"/>
                <a:gd name="connsiteY98" fmla="*/ 4723 h 10000"/>
                <a:gd name="connsiteX99" fmla="*/ 1429 w 10000"/>
                <a:gd name="connsiteY99" fmla="*/ 4729 h 10000"/>
                <a:gd name="connsiteX100" fmla="*/ 1233 w 10000"/>
                <a:gd name="connsiteY100" fmla="*/ 4864 h 10000"/>
                <a:gd name="connsiteX101" fmla="*/ 1273 w 10000"/>
                <a:gd name="connsiteY101" fmla="*/ 4897 h 10000"/>
                <a:gd name="connsiteX102" fmla="*/ 1277 w 10000"/>
                <a:gd name="connsiteY102" fmla="*/ 4902 h 10000"/>
                <a:gd name="connsiteX103" fmla="*/ 1273 w 10000"/>
                <a:gd name="connsiteY103" fmla="*/ 4902 h 10000"/>
                <a:gd name="connsiteX104" fmla="*/ 1120 w 10000"/>
                <a:gd name="connsiteY104" fmla="*/ 5119 h 10000"/>
                <a:gd name="connsiteX105" fmla="*/ 1277 w 10000"/>
                <a:gd name="connsiteY105" fmla="*/ 5288 h 10000"/>
                <a:gd name="connsiteX106" fmla="*/ 1277 w 10000"/>
                <a:gd name="connsiteY106" fmla="*/ 5293 h 10000"/>
                <a:gd name="connsiteX107" fmla="*/ 1292 w 10000"/>
                <a:gd name="connsiteY107" fmla="*/ 5499 h 10000"/>
                <a:gd name="connsiteX108" fmla="*/ 1297 w 10000"/>
                <a:gd name="connsiteY108" fmla="*/ 5581 h 10000"/>
                <a:gd name="connsiteX109" fmla="*/ 1557 w 10000"/>
                <a:gd name="connsiteY109" fmla="*/ 5668 h 10000"/>
                <a:gd name="connsiteX110" fmla="*/ 1562 w 10000"/>
                <a:gd name="connsiteY110" fmla="*/ 5673 h 10000"/>
                <a:gd name="connsiteX111" fmla="*/ 1606 w 10000"/>
                <a:gd name="connsiteY111" fmla="*/ 6129 h 10000"/>
                <a:gd name="connsiteX112" fmla="*/ 1625 w 10000"/>
                <a:gd name="connsiteY112" fmla="*/ 6167 h 10000"/>
                <a:gd name="connsiteX113" fmla="*/ 1754 w 10000"/>
                <a:gd name="connsiteY113" fmla="*/ 6417 h 10000"/>
                <a:gd name="connsiteX114" fmla="*/ 1754 w 10000"/>
                <a:gd name="connsiteY114" fmla="*/ 6422 h 10000"/>
                <a:gd name="connsiteX115" fmla="*/ 1646 w 10000"/>
                <a:gd name="connsiteY115" fmla="*/ 6504 h 10000"/>
                <a:gd name="connsiteX116" fmla="*/ 1557 w 10000"/>
                <a:gd name="connsiteY116" fmla="*/ 6792 h 10000"/>
                <a:gd name="connsiteX117" fmla="*/ 1567 w 10000"/>
                <a:gd name="connsiteY117" fmla="*/ 6813 h 10000"/>
                <a:gd name="connsiteX118" fmla="*/ 1797 w 10000"/>
                <a:gd name="connsiteY118" fmla="*/ 7264 h 10000"/>
                <a:gd name="connsiteX119" fmla="*/ 1974 w 10000"/>
                <a:gd name="connsiteY119" fmla="*/ 7709 h 10000"/>
                <a:gd name="connsiteX120" fmla="*/ 2171 w 10000"/>
                <a:gd name="connsiteY120" fmla="*/ 8203 h 10000"/>
                <a:gd name="connsiteX121" fmla="*/ 2309 w 10000"/>
                <a:gd name="connsiteY121" fmla="*/ 8246 h 10000"/>
                <a:gd name="connsiteX122" fmla="*/ 2559 w 10000"/>
                <a:gd name="connsiteY122" fmla="*/ 8382 h 10000"/>
                <a:gd name="connsiteX123" fmla="*/ 2701 w 10000"/>
                <a:gd name="connsiteY123" fmla="*/ 8317 h 10000"/>
                <a:gd name="connsiteX124" fmla="*/ 2529 w 10000"/>
                <a:gd name="connsiteY124" fmla="*/ 8225 h 10000"/>
                <a:gd name="connsiteX125" fmla="*/ 2529 w 10000"/>
                <a:gd name="connsiteY125" fmla="*/ 8219 h 10000"/>
                <a:gd name="connsiteX126" fmla="*/ 2534 w 10000"/>
                <a:gd name="connsiteY126" fmla="*/ 8219 h 10000"/>
                <a:gd name="connsiteX127" fmla="*/ 2598 w 10000"/>
                <a:gd name="connsiteY127" fmla="*/ 8214 h 10000"/>
                <a:gd name="connsiteX128" fmla="*/ 2839 w 10000"/>
                <a:gd name="connsiteY128" fmla="*/ 8181 h 10000"/>
                <a:gd name="connsiteX129" fmla="*/ 2839 w 10000"/>
                <a:gd name="connsiteY129" fmla="*/ 8187 h 10000"/>
                <a:gd name="connsiteX130" fmla="*/ 3011 w 10000"/>
                <a:gd name="connsiteY130" fmla="*/ 8366 h 10000"/>
                <a:gd name="connsiteX131" fmla="*/ 3222 w 10000"/>
                <a:gd name="connsiteY131" fmla="*/ 8594 h 10000"/>
                <a:gd name="connsiteX132" fmla="*/ 3227 w 10000"/>
                <a:gd name="connsiteY132" fmla="*/ 8599 h 10000"/>
                <a:gd name="connsiteX133" fmla="*/ 3743 w 10000"/>
                <a:gd name="connsiteY133" fmla="*/ 8936 h 10000"/>
                <a:gd name="connsiteX134" fmla="*/ 3920 w 10000"/>
                <a:gd name="connsiteY134" fmla="*/ 8800 h 10000"/>
                <a:gd name="connsiteX135" fmla="*/ 3979 w 10000"/>
                <a:gd name="connsiteY135" fmla="*/ 8751 h 10000"/>
                <a:gd name="connsiteX136" fmla="*/ 4082 w 10000"/>
                <a:gd name="connsiteY136" fmla="*/ 8670 h 10000"/>
                <a:gd name="connsiteX137" fmla="*/ 4087 w 10000"/>
                <a:gd name="connsiteY137" fmla="*/ 8670 h 10000"/>
                <a:gd name="connsiteX138" fmla="*/ 4087 w 10000"/>
                <a:gd name="connsiteY138" fmla="*/ 8670 h 10000"/>
                <a:gd name="connsiteX139" fmla="*/ 4298 w 10000"/>
                <a:gd name="connsiteY139" fmla="*/ 9115 h 10000"/>
                <a:gd name="connsiteX140" fmla="*/ 4563 w 10000"/>
                <a:gd name="connsiteY140" fmla="*/ 9403 h 10000"/>
                <a:gd name="connsiteX141" fmla="*/ 4705 w 10000"/>
                <a:gd name="connsiteY141" fmla="*/ 9338 h 10000"/>
                <a:gd name="connsiteX142" fmla="*/ 4730 w 10000"/>
                <a:gd name="connsiteY142" fmla="*/ 9202 h 10000"/>
                <a:gd name="connsiteX143" fmla="*/ 4730 w 10000"/>
                <a:gd name="connsiteY143" fmla="*/ 9202 h 10000"/>
                <a:gd name="connsiteX144" fmla="*/ 4882 w 10000"/>
                <a:gd name="connsiteY144" fmla="*/ 8887 h 10000"/>
                <a:gd name="connsiteX145" fmla="*/ 4656 w 10000"/>
                <a:gd name="connsiteY145" fmla="*/ 8659 h 10000"/>
                <a:gd name="connsiteX146" fmla="*/ 4656 w 10000"/>
                <a:gd name="connsiteY146" fmla="*/ 8654 h 10000"/>
                <a:gd name="connsiteX147" fmla="*/ 4656 w 10000"/>
                <a:gd name="connsiteY147" fmla="*/ 8654 h 10000"/>
                <a:gd name="connsiteX148" fmla="*/ 4936 w 10000"/>
                <a:gd name="connsiteY148" fmla="*/ 8371 h 10000"/>
                <a:gd name="connsiteX149" fmla="*/ 4941 w 10000"/>
                <a:gd name="connsiteY149" fmla="*/ 8371 h 10000"/>
                <a:gd name="connsiteX150" fmla="*/ 5452 w 10000"/>
                <a:gd name="connsiteY150" fmla="*/ 8388 h 10000"/>
                <a:gd name="connsiteX151" fmla="*/ 5456 w 10000"/>
                <a:gd name="connsiteY151" fmla="*/ 8388 h 10000"/>
                <a:gd name="connsiteX152" fmla="*/ 5550 w 10000"/>
                <a:gd name="connsiteY152" fmla="*/ 8817 h 10000"/>
                <a:gd name="connsiteX153" fmla="*/ 5712 w 10000"/>
                <a:gd name="connsiteY153" fmla="*/ 8974 h 10000"/>
                <a:gd name="connsiteX154" fmla="*/ 5918 w 10000"/>
                <a:gd name="connsiteY154" fmla="*/ 9169 h 10000"/>
                <a:gd name="connsiteX155" fmla="*/ 5923 w 10000"/>
                <a:gd name="connsiteY155" fmla="*/ 9180 h 10000"/>
                <a:gd name="connsiteX156" fmla="*/ 5933 w 10000"/>
                <a:gd name="connsiteY156" fmla="*/ 9245 h 10000"/>
                <a:gd name="connsiteX157" fmla="*/ 5987 w 10000"/>
                <a:gd name="connsiteY157" fmla="*/ 9560 h 10000"/>
                <a:gd name="connsiteX158" fmla="*/ 5992 w 10000"/>
                <a:gd name="connsiteY158" fmla="*/ 9745 h 10000"/>
                <a:gd name="connsiteX159" fmla="*/ 6238 w 10000"/>
                <a:gd name="connsiteY159" fmla="*/ 9815 h 10000"/>
                <a:gd name="connsiteX160" fmla="*/ 6238 w 10000"/>
                <a:gd name="connsiteY160" fmla="*/ 9821 h 10000"/>
                <a:gd name="connsiteX161" fmla="*/ 6322 w 10000"/>
                <a:gd name="connsiteY161" fmla="*/ 9989 h 10000"/>
                <a:gd name="connsiteX162" fmla="*/ 6399 w 10000"/>
                <a:gd name="connsiteY162" fmla="*/ 9908 h 10000"/>
                <a:gd name="connsiteX163" fmla="*/ 6405 w 10000"/>
                <a:gd name="connsiteY163" fmla="*/ 9908 h 10000"/>
                <a:gd name="connsiteX164" fmla="*/ 6405 w 10000"/>
                <a:gd name="connsiteY164" fmla="*/ 9908 h 10000"/>
                <a:gd name="connsiteX165" fmla="*/ 6483 w 10000"/>
                <a:gd name="connsiteY165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323 w 10000"/>
                <a:gd name="connsiteY6" fmla="*/ 4099 h 10000"/>
                <a:gd name="connsiteX7" fmla="*/ 9224 w 10000"/>
                <a:gd name="connsiteY7" fmla="*/ 4294 h 10000"/>
                <a:gd name="connsiteX8" fmla="*/ 9224 w 10000"/>
                <a:gd name="connsiteY8" fmla="*/ 4294 h 10000"/>
                <a:gd name="connsiteX9" fmla="*/ 9067 w 10000"/>
                <a:gd name="connsiteY9" fmla="*/ 4283 h 10000"/>
                <a:gd name="connsiteX10" fmla="*/ 9062 w 10000"/>
                <a:gd name="connsiteY10" fmla="*/ 4283 h 10000"/>
                <a:gd name="connsiteX11" fmla="*/ 8974 w 10000"/>
                <a:gd name="connsiteY11" fmla="*/ 4115 h 10000"/>
                <a:gd name="connsiteX12" fmla="*/ 8954 w 10000"/>
                <a:gd name="connsiteY12" fmla="*/ 4115 h 10000"/>
                <a:gd name="connsiteX13" fmla="*/ 8914 w 10000"/>
                <a:gd name="connsiteY13" fmla="*/ 4256 h 10000"/>
                <a:gd name="connsiteX14" fmla="*/ 8871 w 10000"/>
                <a:gd name="connsiteY14" fmla="*/ 4425 h 10000"/>
                <a:gd name="connsiteX15" fmla="*/ 8871 w 10000"/>
                <a:gd name="connsiteY15" fmla="*/ 4430 h 10000"/>
                <a:gd name="connsiteX16" fmla="*/ 8660 w 10000"/>
                <a:gd name="connsiteY16" fmla="*/ 4647 h 10000"/>
                <a:gd name="connsiteX17" fmla="*/ 8919 w 10000"/>
                <a:gd name="connsiteY17" fmla="*/ 5510 h 10000"/>
                <a:gd name="connsiteX18" fmla="*/ 8900 w 10000"/>
                <a:gd name="connsiteY18" fmla="*/ 5521 h 10000"/>
                <a:gd name="connsiteX19" fmla="*/ 8124 w 10000"/>
                <a:gd name="connsiteY19" fmla="*/ 5624 h 10000"/>
                <a:gd name="connsiteX20" fmla="*/ 8143 w 10000"/>
                <a:gd name="connsiteY20" fmla="*/ 5776 h 10000"/>
                <a:gd name="connsiteX21" fmla="*/ 8129 w 10000"/>
                <a:gd name="connsiteY21" fmla="*/ 5776 h 10000"/>
                <a:gd name="connsiteX22" fmla="*/ 7932 w 10000"/>
                <a:gd name="connsiteY22" fmla="*/ 5776 h 10000"/>
                <a:gd name="connsiteX23" fmla="*/ 7770 w 10000"/>
                <a:gd name="connsiteY23" fmla="*/ 5771 h 10000"/>
                <a:gd name="connsiteX24" fmla="*/ 7770 w 10000"/>
                <a:gd name="connsiteY24" fmla="*/ 5771 h 10000"/>
                <a:gd name="connsiteX25" fmla="*/ 7667 w 10000"/>
                <a:gd name="connsiteY25" fmla="*/ 5646 h 10000"/>
                <a:gd name="connsiteX26" fmla="*/ 7662 w 10000"/>
                <a:gd name="connsiteY26" fmla="*/ 5641 h 10000"/>
                <a:gd name="connsiteX27" fmla="*/ 7657 w 10000"/>
                <a:gd name="connsiteY27" fmla="*/ 5624 h 10000"/>
                <a:gd name="connsiteX28" fmla="*/ 7471 w 10000"/>
                <a:gd name="connsiteY28" fmla="*/ 5201 h 10000"/>
                <a:gd name="connsiteX29" fmla="*/ 7220 w 10000"/>
                <a:gd name="connsiteY29" fmla="*/ 5212 h 10000"/>
                <a:gd name="connsiteX30" fmla="*/ 7220 w 10000"/>
                <a:gd name="connsiteY30" fmla="*/ 5201 h 10000"/>
                <a:gd name="connsiteX31" fmla="*/ 7377 w 10000"/>
                <a:gd name="connsiteY31" fmla="*/ 4843 h 10000"/>
                <a:gd name="connsiteX32" fmla="*/ 7255 w 10000"/>
                <a:gd name="connsiteY32" fmla="*/ 4685 h 10000"/>
                <a:gd name="connsiteX33" fmla="*/ 7250 w 10000"/>
                <a:gd name="connsiteY33" fmla="*/ 4680 h 10000"/>
                <a:gd name="connsiteX34" fmla="*/ 7181 w 10000"/>
                <a:gd name="connsiteY34" fmla="*/ 4267 h 10000"/>
                <a:gd name="connsiteX35" fmla="*/ 7112 w 10000"/>
                <a:gd name="connsiteY35" fmla="*/ 3817 h 10000"/>
                <a:gd name="connsiteX36" fmla="*/ 6896 w 10000"/>
                <a:gd name="connsiteY36" fmla="*/ 3740 h 10000"/>
                <a:gd name="connsiteX37" fmla="*/ 6891 w 10000"/>
                <a:gd name="connsiteY37" fmla="*/ 3735 h 10000"/>
                <a:gd name="connsiteX38" fmla="*/ 6954 w 10000"/>
                <a:gd name="connsiteY38" fmla="*/ 3491 h 10000"/>
                <a:gd name="connsiteX39" fmla="*/ 6975 w 10000"/>
                <a:gd name="connsiteY39" fmla="*/ 3404 h 10000"/>
                <a:gd name="connsiteX40" fmla="*/ 7043 w 10000"/>
                <a:gd name="connsiteY40" fmla="*/ 3143 h 10000"/>
                <a:gd name="connsiteX41" fmla="*/ 6513 w 10000"/>
                <a:gd name="connsiteY41" fmla="*/ 2785 h 10000"/>
                <a:gd name="connsiteX42" fmla="*/ 6508 w 10000"/>
                <a:gd name="connsiteY42" fmla="*/ 2774 h 10000"/>
                <a:gd name="connsiteX43" fmla="*/ 6528 w 10000"/>
                <a:gd name="connsiteY43" fmla="*/ 2421 h 10000"/>
                <a:gd name="connsiteX44" fmla="*/ 6537 w 10000"/>
                <a:gd name="connsiteY44" fmla="*/ 2188 h 10000"/>
                <a:gd name="connsiteX45" fmla="*/ 6537 w 10000"/>
                <a:gd name="connsiteY45" fmla="*/ 2085 h 10000"/>
                <a:gd name="connsiteX46" fmla="*/ 6459 w 10000"/>
                <a:gd name="connsiteY46" fmla="*/ 2009 h 10000"/>
                <a:gd name="connsiteX47" fmla="*/ 6081 w 10000"/>
                <a:gd name="connsiteY47" fmla="*/ 1661 h 10000"/>
                <a:gd name="connsiteX48" fmla="*/ 5997 w 10000"/>
                <a:gd name="connsiteY48" fmla="*/ 1678 h 10000"/>
                <a:gd name="connsiteX49" fmla="*/ 5992 w 10000"/>
                <a:gd name="connsiteY49" fmla="*/ 1678 h 10000"/>
                <a:gd name="connsiteX50" fmla="*/ 5992 w 10000"/>
                <a:gd name="connsiteY50" fmla="*/ 1672 h 10000"/>
                <a:gd name="connsiteX51" fmla="*/ 6021 w 10000"/>
                <a:gd name="connsiteY51" fmla="*/ 1531 h 10000"/>
                <a:gd name="connsiteX52" fmla="*/ 5997 w 10000"/>
                <a:gd name="connsiteY52" fmla="*/ 1243 h 10000"/>
                <a:gd name="connsiteX53" fmla="*/ 5982 w 10000"/>
                <a:gd name="connsiteY53" fmla="*/ 1004 h 10000"/>
                <a:gd name="connsiteX54" fmla="*/ 5953 w 10000"/>
                <a:gd name="connsiteY54" fmla="*/ 869 h 10000"/>
                <a:gd name="connsiteX55" fmla="*/ 5281 w 10000"/>
                <a:gd name="connsiteY55" fmla="*/ 217 h 10000"/>
                <a:gd name="connsiteX56" fmla="*/ 4553 w 10000"/>
                <a:gd name="connsiteY56" fmla="*/ 233 h 10000"/>
                <a:gd name="connsiteX57" fmla="*/ 3590 w 10000"/>
                <a:gd name="connsiteY57" fmla="*/ 5 h 10000"/>
                <a:gd name="connsiteX58" fmla="*/ 3640 w 10000"/>
                <a:gd name="connsiteY58" fmla="*/ 98 h 10000"/>
                <a:gd name="connsiteX59" fmla="*/ 3640 w 10000"/>
                <a:gd name="connsiteY59" fmla="*/ 98 h 10000"/>
                <a:gd name="connsiteX60" fmla="*/ 3635 w 10000"/>
                <a:gd name="connsiteY60" fmla="*/ 98 h 10000"/>
                <a:gd name="connsiteX61" fmla="*/ 3389 w 10000"/>
                <a:gd name="connsiteY61" fmla="*/ 0 h 10000"/>
                <a:gd name="connsiteX62" fmla="*/ 3286 w 10000"/>
                <a:gd name="connsiteY62" fmla="*/ 49 h 10000"/>
                <a:gd name="connsiteX63" fmla="*/ 2584 w 10000"/>
                <a:gd name="connsiteY63" fmla="*/ 369 h 10000"/>
                <a:gd name="connsiteX64" fmla="*/ 2574 w 10000"/>
                <a:gd name="connsiteY64" fmla="*/ 375 h 10000"/>
                <a:gd name="connsiteX65" fmla="*/ 2446 w 10000"/>
                <a:gd name="connsiteY65" fmla="*/ 445 h 10000"/>
                <a:gd name="connsiteX66" fmla="*/ 2441 w 10000"/>
                <a:gd name="connsiteY66" fmla="*/ 445 h 10000"/>
                <a:gd name="connsiteX67" fmla="*/ 1945 w 10000"/>
                <a:gd name="connsiteY67" fmla="*/ 217 h 10000"/>
                <a:gd name="connsiteX68" fmla="*/ 1444 w 10000"/>
                <a:gd name="connsiteY68" fmla="*/ 347 h 10000"/>
                <a:gd name="connsiteX69" fmla="*/ 1233 w 10000"/>
                <a:gd name="connsiteY69" fmla="*/ 869 h 10000"/>
                <a:gd name="connsiteX70" fmla="*/ 1233 w 10000"/>
                <a:gd name="connsiteY70" fmla="*/ 869 h 10000"/>
                <a:gd name="connsiteX71" fmla="*/ 1031 w 10000"/>
                <a:gd name="connsiteY71" fmla="*/ 977 h 10000"/>
                <a:gd name="connsiteX72" fmla="*/ 1031 w 10000"/>
                <a:gd name="connsiteY72" fmla="*/ 977 h 10000"/>
                <a:gd name="connsiteX73" fmla="*/ 687 w 10000"/>
                <a:gd name="connsiteY73" fmla="*/ 1042 h 10000"/>
                <a:gd name="connsiteX74" fmla="*/ 565 w 10000"/>
                <a:gd name="connsiteY74" fmla="*/ 1173 h 10000"/>
                <a:gd name="connsiteX75" fmla="*/ 256 w 10000"/>
                <a:gd name="connsiteY75" fmla="*/ 1667 h 10000"/>
                <a:gd name="connsiteX76" fmla="*/ 241 w 10000"/>
                <a:gd name="connsiteY76" fmla="*/ 1688 h 10000"/>
                <a:gd name="connsiteX77" fmla="*/ 236 w 10000"/>
                <a:gd name="connsiteY77" fmla="*/ 1949 h 10000"/>
                <a:gd name="connsiteX78" fmla="*/ 236 w 10000"/>
                <a:gd name="connsiteY78" fmla="*/ 2047 h 10000"/>
                <a:gd name="connsiteX79" fmla="*/ 236 w 10000"/>
                <a:gd name="connsiteY79" fmla="*/ 2052 h 10000"/>
                <a:gd name="connsiteX80" fmla="*/ 15 w 10000"/>
                <a:gd name="connsiteY80" fmla="*/ 2334 h 10000"/>
                <a:gd name="connsiteX81" fmla="*/ 0 w 10000"/>
                <a:gd name="connsiteY81" fmla="*/ 2899 h 10000"/>
                <a:gd name="connsiteX82" fmla="*/ 290 w 10000"/>
                <a:gd name="connsiteY82" fmla="*/ 3122 h 10000"/>
                <a:gd name="connsiteX83" fmla="*/ 761 w 10000"/>
                <a:gd name="connsiteY83" fmla="*/ 3453 h 10000"/>
                <a:gd name="connsiteX84" fmla="*/ 816 w 10000"/>
                <a:gd name="connsiteY84" fmla="*/ 3469 h 10000"/>
                <a:gd name="connsiteX85" fmla="*/ 854 w 10000"/>
                <a:gd name="connsiteY85" fmla="*/ 3328 h 10000"/>
                <a:gd name="connsiteX86" fmla="*/ 864 w 10000"/>
                <a:gd name="connsiteY86" fmla="*/ 3295 h 10000"/>
                <a:gd name="connsiteX87" fmla="*/ 869 w 10000"/>
                <a:gd name="connsiteY87" fmla="*/ 3295 h 10000"/>
                <a:gd name="connsiteX88" fmla="*/ 928 w 10000"/>
                <a:gd name="connsiteY88" fmla="*/ 3312 h 10000"/>
                <a:gd name="connsiteX89" fmla="*/ 983 w 10000"/>
                <a:gd name="connsiteY89" fmla="*/ 3328 h 10000"/>
                <a:gd name="connsiteX90" fmla="*/ 988 w 10000"/>
                <a:gd name="connsiteY90" fmla="*/ 3328 h 10000"/>
                <a:gd name="connsiteX91" fmla="*/ 1002 w 10000"/>
                <a:gd name="connsiteY91" fmla="*/ 3415 h 10000"/>
                <a:gd name="connsiteX92" fmla="*/ 1022 w 10000"/>
                <a:gd name="connsiteY92" fmla="*/ 3447 h 10000"/>
                <a:gd name="connsiteX93" fmla="*/ 1282 w 10000"/>
                <a:gd name="connsiteY93" fmla="*/ 3844 h 10000"/>
                <a:gd name="connsiteX94" fmla="*/ 1282 w 10000"/>
                <a:gd name="connsiteY94" fmla="*/ 3849 h 10000"/>
                <a:gd name="connsiteX95" fmla="*/ 1154 w 10000"/>
                <a:gd name="connsiteY95" fmla="*/ 4007 h 10000"/>
                <a:gd name="connsiteX96" fmla="*/ 1194 w 10000"/>
                <a:gd name="connsiteY96" fmla="*/ 4262 h 10000"/>
                <a:gd name="connsiteX97" fmla="*/ 1429 w 10000"/>
                <a:gd name="connsiteY97" fmla="*/ 4723 h 10000"/>
                <a:gd name="connsiteX98" fmla="*/ 1429 w 10000"/>
                <a:gd name="connsiteY98" fmla="*/ 4729 h 10000"/>
                <a:gd name="connsiteX99" fmla="*/ 1233 w 10000"/>
                <a:gd name="connsiteY99" fmla="*/ 4864 h 10000"/>
                <a:gd name="connsiteX100" fmla="*/ 1273 w 10000"/>
                <a:gd name="connsiteY100" fmla="*/ 4897 h 10000"/>
                <a:gd name="connsiteX101" fmla="*/ 1277 w 10000"/>
                <a:gd name="connsiteY101" fmla="*/ 4902 h 10000"/>
                <a:gd name="connsiteX102" fmla="*/ 1273 w 10000"/>
                <a:gd name="connsiteY102" fmla="*/ 4902 h 10000"/>
                <a:gd name="connsiteX103" fmla="*/ 1120 w 10000"/>
                <a:gd name="connsiteY103" fmla="*/ 5119 h 10000"/>
                <a:gd name="connsiteX104" fmla="*/ 1277 w 10000"/>
                <a:gd name="connsiteY104" fmla="*/ 5288 h 10000"/>
                <a:gd name="connsiteX105" fmla="*/ 1277 w 10000"/>
                <a:gd name="connsiteY105" fmla="*/ 5293 h 10000"/>
                <a:gd name="connsiteX106" fmla="*/ 1292 w 10000"/>
                <a:gd name="connsiteY106" fmla="*/ 5499 h 10000"/>
                <a:gd name="connsiteX107" fmla="*/ 1297 w 10000"/>
                <a:gd name="connsiteY107" fmla="*/ 5581 h 10000"/>
                <a:gd name="connsiteX108" fmla="*/ 1557 w 10000"/>
                <a:gd name="connsiteY108" fmla="*/ 5668 h 10000"/>
                <a:gd name="connsiteX109" fmla="*/ 1562 w 10000"/>
                <a:gd name="connsiteY109" fmla="*/ 5673 h 10000"/>
                <a:gd name="connsiteX110" fmla="*/ 1606 w 10000"/>
                <a:gd name="connsiteY110" fmla="*/ 6129 h 10000"/>
                <a:gd name="connsiteX111" fmla="*/ 1625 w 10000"/>
                <a:gd name="connsiteY111" fmla="*/ 6167 h 10000"/>
                <a:gd name="connsiteX112" fmla="*/ 1754 w 10000"/>
                <a:gd name="connsiteY112" fmla="*/ 6417 h 10000"/>
                <a:gd name="connsiteX113" fmla="*/ 1754 w 10000"/>
                <a:gd name="connsiteY113" fmla="*/ 6422 h 10000"/>
                <a:gd name="connsiteX114" fmla="*/ 1646 w 10000"/>
                <a:gd name="connsiteY114" fmla="*/ 6504 h 10000"/>
                <a:gd name="connsiteX115" fmla="*/ 1557 w 10000"/>
                <a:gd name="connsiteY115" fmla="*/ 6792 h 10000"/>
                <a:gd name="connsiteX116" fmla="*/ 1567 w 10000"/>
                <a:gd name="connsiteY116" fmla="*/ 6813 h 10000"/>
                <a:gd name="connsiteX117" fmla="*/ 1797 w 10000"/>
                <a:gd name="connsiteY117" fmla="*/ 7264 h 10000"/>
                <a:gd name="connsiteX118" fmla="*/ 1974 w 10000"/>
                <a:gd name="connsiteY118" fmla="*/ 7709 h 10000"/>
                <a:gd name="connsiteX119" fmla="*/ 2171 w 10000"/>
                <a:gd name="connsiteY119" fmla="*/ 8203 h 10000"/>
                <a:gd name="connsiteX120" fmla="*/ 2309 w 10000"/>
                <a:gd name="connsiteY120" fmla="*/ 8246 h 10000"/>
                <a:gd name="connsiteX121" fmla="*/ 2559 w 10000"/>
                <a:gd name="connsiteY121" fmla="*/ 8382 h 10000"/>
                <a:gd name="connsiteX122" fmla="*/ 2701 w 10000"/>
                <a:gd name="connsiteY122" fmla="*/ 8317 h 10000"/>
                <a:gd name="connsiteX123" fmla="*/ 2529 w 10000"/>
                <a:gd name="connsiteY123" fmla="*/ 8225 h 10000"/>
                <a:gd name="connsiteX124" fmla="*/ 2529 w 10000"/>
                <a:gd name="connsiteY124" fmla="*/ 8219 h 10000"/>
                <a:gd name="connsiteX125" fmla="*/ 2534 w 10000"/>
                <a:gd name="connsiteY125" fmla="*/ 8219 h 10000"/>
                <a:gd name="connsiteX126" fmla="*/ 2598 w 10000"/>
                <a:gd name="connsiteY126" fmla="*/ 8214 h 10000"/>
                <a:gd name="connsiteX127" fmla="*/ 2839 w 10000"/>
                <a:gd name="connsiteY127" fmla="*/ 8181 h 10000"/>
                <a:gd name="connsiteX128" fmla="*/ 2839 w 10000"/>
                <a:gd name="connsiteY128" fmla="*/ 8187 h 10000"/>
                <a:gd name="connsiteX129" fmla="*/ 3011 w 10000"/>
                <a:gd name="connsiteY129" fmla="*/ 8366 h 10000"/>
                <a:gd name="connsiteX130" fmla="*/ 3222 w 10000"/>
                <a:gd name="connsiteY130" fmla="*/ 8594 h 10000"/>
                <a:gd name="connsiteX131" fmla="*/ 3227 w 10000"/>
                <a:gd name="connsiteY131" fmla="*/ 8599 h 10000"/>
                <a:gd name="connsiteX132" fmla="*/ 3743 w 10000"/>
                <a:gd name="connsiteY132" fmla="*/ 8936 h 10000"/>
                <a:gd name="connsiteX133" fmla="*/ 3920 w 10000"/>
                <a:gd name="connsiteY133" fmla="*/ 8800 h 10000"/>
                <a:gd name="connsiteX134" fmla="*/ 3979 w 10000"/>
                <a:gd name="connsiteY134" fmla="*/ 8751 h 10000"/>
                <a:gd name="connsiteX135" fmla="*/ 4082 w 10000"/>
                <a:gd name="connsiteY135" fmla="*/ 8670 h 10000"/>
                <a:gd name="connsiteX136" fmla="*/ 4087 w 10000"/>
                <a:gd name="connsiteY136" fmla="*/ 8670 h 10000"/>
                <a:gd name="connsiteX137" fmla="*/ 4087 w 10000"/>
                <a:gd name="connsiteY137" fmla="*/ 8670 h 10000"/>
                <a:gd name="connsiteX138" fmla="*/ 4298 w 10000"/>
                <a:gd name="connsiteY138" fmla="*/ 9115 h 10000"/>
                <a:gd name="connsiteX139" fmla="*/ 4563 w 10000"/>
                <a:gd name="connsiteY139" fmla="*/ 9403 h 10000"/>
                <a:gd name="connsiteX140" fmla="*/ 4705 w 10000"/>
                <a:gd name="connsiteY140" fmla="*/ 9338 h 10000"/>
                <a:gd name="connsiteX141" fmla="*/ 4730 w 10000"/>
                <a:gd name="connsiteY141" fmla="*/ 9202 h 10000"/>
                <a:gd name="connsiteX142" fmla="*/ 4730 w 10000"/>
                <a:gd name="connsiteY142" fmla="*/ 9202 h 10000"/>
                <a:gd name="connsiteX143" fmla="*/ 4882 w 10000"/>
                <a:gd name="connsiteY143" fmla="*/ 8887 h 10000"/>
                <a:gd name="connsiteX144" fmla="*/ 4656 w 10000"/>
                <a:gd name="connsiteY144" fmla="*/ 8659 h 10000"/>
                <a:gd name="connsiteX145" fmla="*/ 4656 w 10000"/>
                <a:gd name="connsiteY145" fmla="*/ 8654 h 10000"/>
                <a:gd name="connsiteX146" fmla="*/ 4656 w 10000"/>
                <a:gd name="connsiteY146" fmla="*/ 8654 h 10000"/>
                <a:gd name="connsiteX147" fmla="*/ 4936 w 10000"/>
                <a:gd name="connsiteY147" fmla="*/ 8371 h 10000"/>
                <a:gd name="connsiteX148" fmla="*/ 4941 w 10000"/>
                <a:gd name="connsiteY148" fmla="*/ 8371 h 10000"/>
                <a:gd name="connsiteX149" fmla="*/ 5452 w 10000"/>
                <a:gd name="connsiteY149" fmla="*/ 8388 h 10000"/>
                <a:gd name="connsiteX150" fmla="*/ 5456 w 10000"/>
                <a:gd name="connsiteY150" fmla="*/ 8388 h 10000"/>
                <a:gd name="connsiteX151" fmla="*/ 5550 w 10000"/>
                <a:gd name="connsiteY151" fmla="*/ 8817 h 10000"/>
                <a:gd name="connsiteX152" fmla="*/ 5712 w 10000"/>
                <a:gd name="connsiteY152" fmla="*/ 8974 h 10000"/>
                <a:gd name="connsiteX153" fmla="*/ 5918 w 10000"/>
                <a:gd name="connsiteY153" fmla="*/ 9169 h 10000"/>
                <a:gd name="connsiteX154" fmla="*/ 5923 w 10000"/>
                <a:gd name="connsiteY154" fmla="*/ 9180 h 10000"/>
                <a:gd name="connsiteX155" fmla="*/ 5933 w 10000"/>
                <a:gd name="connsiteY155" fmla="*/ 9245 h 10000"/>
                <a:gd name="connsiteX156" fmla="*/ 5987 w 10000"/>
                <a:gd name="connsiteY156" fmla="*/ 9560 h 10000"/>
                <a:gd name="connsiteX157" fmla="*/ 5992 w 10000"/>
                <a:gd name="connsiteY157" fmla="*/ 9745 h 10000"/>
                <a:gd name="connsiteX158" fmla="*/ 6238 w 10000"/>
                <a:gd name="connsiteY158" fmla="*/ 9815 h 10000"/>
                <a:gd name="connsiteX159" fmla="*/ 6238 w 10000"/>
                <a:gd name="connsiteY159" fmla="*/ 9821 h 10000"/>
                <a:gd name="connsiteX160" fmla="*/ 6322 w 10000"/>
                <a:gd name="connsiteY160" fmla="*/ 9989 h 10000"/>
                <a:gd name="connsiteX161" fmla="*/ 6399 w 10000"/>
                <a:gd name="connsiteY161" fmla="*/ 9908 h 10000"/>
                <a:gd name="connsiteX162" fmla="*/ 6405 w 10000"/>
                <a:gd name="connsiteY162" fmla="*/ 9908 h 10000"/>
                <a:gd name="connsiteX163" fmla="*/ 6405 w 10000"/>
                <a:gd name="connsiteY163" fmla="*/ 9908 h 10000"/>
                <a:gd name="connsiteX164" fmla="*/ 6483 w 10000"/>
                <a:gd name="connsiteY164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9224 w 10000"/>
                <a:gd name="connsiteY7" fmla="*/ 4294 h 10000"/>
                <a:gd name="connsiteX8" fmla="*/ 9067 w 10000"/>
                <a:gd name="connsiteY8" fmla="*/ 4283 h 10000"/>
                <a:gd name="connsiteX9" fmla="*/ 9062 w 10000"/>
                <a:gd name="connsiteY9" fmla="*/ 4283 h 10000"/>
                <a:gd name="connsiteX10" fmla="*/ 8974 w 10000"/>
                <a:gd name="connsiteY10" fmla="*/ 4115 h 10000"/>
                <a:gd name="connsiteX11" fmla="*/ 8954 w 10000"/>
                <a:gd name="connsiteY11" fmla="*/ 4115 h 10000"/>
                <a:gd name="connsiteX12" fmla="*/ 8914 w 10000"/>
                <a:gd name="connsiteY12" fmla="*/ 4256 h 10000"/>
                <a:gd name="connsiteX13" fmla="*/ 8871 w 10000"/>
                <a:gd name="connsiteY13" fmla="*/ 4425 h 10000"/>
                <a:gd name="connsiteX14" fmla="*/ 8871 w 10000"/>
                <a:gd name="connsiteY14" fmla="*/ 4430 h 10000"/>
                <a:gd name="connsiteX15" fmla="*/ 8660 w 10000"/>
                <a:gd name="connsiteY15" fmla="*/ 4647 h 10000"/>
                <a:gd name="connsiteX16" fmla="*/ 8919 w 10000"/>
                <a:gd name="connsiteY16" fmla="*/ 5510 h 10000"/>
                <a:gd name="connsiteX17" fmla="*/ 8900 w 10000"/>
                <a:gd name="connsiteY17" fmla="*/ 5521 h 10000"/>
                <a:gd name="connsiteX18" fmla="*/ 8124 w 10000"/>
                <a:gd name="connsiteY18" fmla="*/ 5624 h 10000"/>
                <a:gd name="connsiteX19" fmla="*/ 8143 w 10000"/>
                <a:gd name="connsiteY19" fmla="*/ 5776 h 10000"/>
                <a:gd name="connsiteX20" fmla="*/ 8129 w 10000"/>
                <a:gd name="connsiteY20" fmla="*/ 5776 h 10000"/>
                <a:gd name="connsiteX21" fmla="*/ 7932 w 10000"/>
                <a:gd name="connsiteY21" fmla="*/ 5776 h 10000"/>
                <a:gd name="connsiteX22" fmla="*/ 7770 w 10000"/>
                <a:gd name="connsiteY22" fmla="*/ 5771 h 10000"/>
                <a:gd name="connsiteX23" fmla="*/ 7770 w 10000"/>
                <a:gd name="connsiteY23" fmla="*/ 5771 h 10000"/>
                <a:gd name="connsiteX24" fmla="*/ 7667 w 10000"/>
                <a:gd name="connsiteY24" fmla="*/ 5646 h 10000"/>
                <a:gd name="connsiteX25" fmla="*/ 7662 w 10000"/>
                <a:gd name="connsiteY25" fmla="*/ 5641 h 10000"/>
                <a:gd name="connsiteX26" fmla="*/ 7657 w 10000"/>
                <a:gd name="connsiteY26" fmla="*/ 5624 h 10000"/>
                <a:gd name="connsiteX27" fmla="*/ 7471 w 10000"/>
                <a:gd name="connsiteY27" fmla="*/ 5201 h 10000"/>
                <a:gd name="connsiteX28" fmla="*/ 7220 w 10000"/>
                <a:gd name="connsiteY28" fmla="*/ 5212 h 10000"/>
                <a:gd name="connsiteX29" fmla="*/ 7220 w 10000"/>
                <a:gd name="connsiteY29" fmla="*/ 5201 h 10000"/>
                <a:gd name="connsiteX30" fmla="*/ 7377 w 10000"/>
                <a:gd name="connsiteY30" fmla="*/ 4843 h 10000"/>
                <a:gd name="connsiteX31" fmla="*/ 7255 w 10000"/>
                <a:gd name="connsiteY31" fmla="*/ 4685 h 10000"/>
                <a:gd name="connsiteX32" fmla="*/ 7250 w 10000"/>
                <a:gd name="connsiteY32" fmla="*/ 4680 h 10000"/>
                <a:gd name="connsiteX33" fmla="*/ 7181 w 10000"/>
                <a:gd name="connsiteY33" fmla="*/ 4267 h 10000"/>
                <a:gd name="connsiteX34" fmla="*/ 7112 w 10000"/>
                <a:gd name="connsiteY34" fmla="*/ 3817 h 10000"/>
                <a:gd name="connsiteX35" fmla="*/ 6896 w 10000"/>
                <a:gd name="connsiteY35" fmla="*/ 3740 h 10000"/>
                <a:gd name="connsiteX36" fmla="*/ 6891 w 10000"/>
                <a:gd name="connsiteY36" fmla="*/ 3735 h 10000"/>
                <a:gd name="connsiteX37" fmla="*/ 6954 w 10000"/>
                <a:gd name="connsiteY37" fmla="*/ 3491 h 10000"/>
                <a:gd name="connsiteX38" fmla="*/ 6975 w 10000"/>
                <a:gd name="connsiteY38" fmla="*/ 3404 h 10000"/>
                <a:gd name="connsiteX39" fmla="*/ 7043 w 10000"/>
                <a:gd name="connsiteY39" fmla="*/ 3143 h 10000"/>
                <a:gd name="connsiteX40" fmla="*/ 6513 w 10000"/>
                <a:gd name="connsiteY40" fmla="*/ 2785 h 10000"/>
                <a:gd name="connsiteX41" fmla="*/ 6508 w 10000"/>
                <a:gd name="connsiteY41" fmla="*/ 2774 h 10000"/>
                <a:gd name="connsiteX42" fmla="*/ 6528 w 10000"/>
                <a:gd name="connsiteY42" fmla="*/ 2421 h 10000"/>
                <a:gd name="connsiteX43" fmla="*/ 6537 w 10000"/>
                <a:gd name="connsiteY43" fmla="*/ 2188 h 10000"/>
                <a:gd name="connsiteX44" fmla="*/ 6537 w 10000"/>
                <a:gd name="connsiteY44" fmla="*/ 2085 h 10000"/>
                <a:gd name="connsiteX45" fmla="*/ 6459 w 10000"/>
                <a:gd name="connsiteY45" fmla="*/ 2009 h 10000"/>
                <a:gd name="connsiteX46" fmla="*/ 6081 w 10000"/>
                <a:gd name="connsiteY46" fmla="*/ 1661 h 10000"/>
                <a:gd name="connsiteX47" fmla="*/ 5997 w 10000"/>
                <a:gd name="connsiteY47" fmla="*/ 1678 h 10000"/>
                <a:gd name="connsiteX48" fmla="*/ 5992 w 10000"/>
                <a:gd name="connsiteY48" fmla="*/ 1678 h 10000"/>
                <a:gd name="connsiteX49" fmla="*/ 5992 w 10000"/>
                <a:gd name="connsiteY49" fmla="*/ 1672 h 10000"/>
                <a:gd name="connsiteX50" fmla="*/ 6021 w 10000"/>
                <a:gd name="connsiteY50" fmla="*/ 1531 h 10000"/>
                <a:gd name="connsiteX51" fmla="*/ 5997 w 10000"/>
                <a:gd name="connsiteY51" fmla="*/ 1243 h 10000"/>
                <a:gd name="connsiteX52" fmla="*/ 5982 w 10000"/>
                <a:gd name="connsiteY52" fmla="*/ 1004 h 10000"/>
                <a:gd name="connsiteX53" fmla="*/ 5953 w 10000"/>
                <a:gd name="connsiteY53" fmla="*/ 869 h 10000"/>
                <a:gd name="connsiteX54" fmla="*/ 5281 w 10000"/>
                <a:gd name="connsiteY54" fmla="*/ 217 h 10000"/>
                <a:gd name="connsiteX55" fmla="*/ 4553 w 10000"/>
                <a:gd name="connsiteY55" fmla="*/ 233 h 10000"/>
                <a:gd name="connsiteX56" fmla="*/ 3590 w 10000"/>
                <a:gd name="connsiteY56" fmla="*/ 5 h 10000"/>
                <a:gd name="connsiteX57" fmla="*/ 3640 w 10000"/>
                <a:gd name="connsiteY57" fmla="*/ 98 h 10000"/>
                <a:gd name="connsiteX58" fmla="*/ 3640 w 10000"/>
                <a:gd name="connsiteY58" fmla="*/ 98 h 10000"/>
                <a:gd name="connsiteX59" fmla="*/ 3635 w 10000"/>
                <a:gd name="connsiteY59" fmla="*/ 98 h 10000"/>
                <a:gd name="connsiteX60" fmla="*/ 3389 w 10000"/>
                <a:gd name="connsiteY60" fmla="*/ 0 h 10000"/>
                <a:gd name="connsiteX61" fmla="*/ 3286 w 10000"/>
                <a:gd name="connsiteY61" fmla="*/ 49 h 10000"/>
                <a:gd name="connsiteX62" fmla="*/ 2584 w 10000"/>
                <a:gd name="connsiteY62" fmla="*/ 369 h 10000"/>
                <a:gd name="connsiteX63" fmla="*/ 2574 w 10000"/>
                <a:gd name="connsiteY63" fmla="*/ 375 h 10000"/>
                <a:gd name="connsiteX64" fmla="*/ 2446 w 10000"/>
                <a:gd name="connsiteY64" fmla="*/ 445 h 10000"/>
                <a:gd name="connsiteX65" fmla="*/ 2441 w 10000"/>
                <a:gd name="connsiteY65" fmla="*/ 445 h 10000"/>
                <a:gd name="connsiteX66" fmla="*/ 1945 w 10000"/>
                <a:gd name="connsiteY66" fmla="*/ 217 h 10000"/>
                <a:gd name="connsiteX67" fmla="*/ 1444 w 10000"/>
                <a:gd name="connsiteY67" fmla="*/ 347 h 10000"/>
                <a:gd name="connsiteX68" fmla="*/ 1233 w 10000"/>
                <a:gd name="connsiteY68" fmla="*/ 869 h 10000"/>
                <a:gd name="connsiteX69" fmla="*/ 1233 w 10000"/>
                <a:gd name="connsiteY69" fmla="*/ 869 h 10000"/>
                <a:gd name="connsiteX70" fmla="*/ 1031 w 10000"/>
                <a:gd name="connsiteY70" fmla="*/ 977 h 10000"/>
                <a:gd name="connsiteX71" fmla="*/ 1031 w 10000"/>
                <a:gd name="connsiteY71" fmla="*/ 977 h 10000"/>
                <a:gd name="connsiteX72" fmla="*/ 687 w 10000"/>
                <a:gd name="connsiteY72" fmla="*/ 1042 h 10000"/>
                <a:gd name="connsiteX73" fmla="*/ 565 w 10000"/>
                <a:gd name="connsiteY73" fmla="*/ 1173 h 10000"/>
                <a:gd name="connsiteX74" fmla="*/ 256 w 10000"/>
                <a:gd name="connsiteY74" fmla="*/ 1667 h 10000"/>
                <a:gd name="connsiteX75" fmla="*/ 241 w 10000"/>
                <a:gd name="connsiteY75" fmla="*/ 1688 h 10000"/>
                <a:gd name="connsiteX76" fmla="*/ 236 w 10000"/>
                <a:gd name="connsiteY76" fmla="*/ 1949 h 10000"/>
                <a:gd name="connsiteX77" fmla="*/ 236 w 10000"/>
                <a:gd name="connsiteY77" fmla="*/ 2047 h 10000"/>
                <a:gd name="connsiteX78" fmla="*/ 236 w 10000"/>
                <a:gd name="connsiteY78" fmla="*/ 2052 h 10000"/>
                <a:gd name="connsiteX79" fmla="*/ 15 w 10000"/>
                <a:gd name="connsiteY79" fmla="*/ 2334 h 10000"/>
                <a:gd name="connsiteX80" fmla="*/ 0 w 10000"/>
                <a:gd name="connsiteY80" fmla="*/ 2899 h 10000"/>
                <a:gd name="connsiteX81" fmla="*/ 290 w 10000"/>
                <a:gd name="connsiteY81" fmla="*/ 3122 h 10000"/>
                <a:gd name="connsiteX82" fmla="*/ 761 w 10000"/>
                <a:gd name="connsiteY82" fmla="*/ 3453 h 10000"/>
                <a:gd name="connsiteX83" fmla="*/ 816 w 10000"/>
                <a:gd name="connsiteY83" fmla="*/ 3469 h 10000"/>
                <a:gd name="connsiteX84" fmla="*/ 854 w 10000"/>
                <a:gd name="connsiteY84" fmla="*/ 3328 h 10000"/>
                <a:gd name="connsiteX85" fmla="*/ 864 w 10000"/>
                <a:gd name="connsiteY85" fmla="*/ 3295 h 10000"/>
                <a:gd name="connsiteX86" fmla="*/ 869 w 10000"/>
                <a:gd name="connsiteY86" fmla="*/ 3295 h 10000"/>
                <a:gd name="connsiteX87" fmla="*/ 928 w 10000"/>
                <a:gd name="connsiteY87" fmla="*/ 3312 h 10000"/>
                <a:gd name="connsiteX88" fmla="*/ 983 w 10000"/>
                <a:gd name="connsiteY88" fmla="*/ 3328 h 10000"/>
                <a:gd name="connsiteX89" fmla="*/ 988 w 10000"/>
                <a:gd name="connsiteY89" fmla="*/ 3328 h 10000"/>
                <a:gd name="connsiteX90" fmla="*/ 1002 w 10000"/>
                <a:gd name="connsiteY90" fmla="*/ 3415 h 10000"/>
                <a:gd name="connsiteX91" fmla="*/ 1022 w 10000"/>
                <a:gd name="connsiteY91" fmla="*/ 3447 h 10000"/>
                <a:gd name="connsiteX92" fmla="*/ 1282 w 10000"/>
                <a:gd name="connsiteY92" fmla="*/ 3844 h 10000"/>
                <a:gd name="connsiteX93" fmla="*/ 1282 w 10000"/>
                <a:gd name="connsiteY93" fmla="*/ 3849 h 10000"/>
                <a:gd name="connsiteX94" fmla="*/ 1154 w 10000"/>
                <a:gd name="connsiteY94" fmla="*/ 4007 h 10000"/>
                <a:gd name="connsiteX95" fmla="*/ 1194 w 10000"/>
                <a:gd name="connsiteY95" fmla="*/ 4262 h 10000"/>
                <a:gd name="connsiteX96" fmla="*/ 1429 w 10000"/>
                <a:gd name="connsiteY96" fmla="*/ 4723 h 10000"/>
                <a:gd name="connsiteX97" fmla="*/ 1429 w 10000"/>
                <a:gd name="connsiteY97" fmla="*/ 4729 h 10000"/>
                <a:gd name="connsiteX98" fmla="*/ 1233 w 10000"/>
                <a:gd name="connsiteY98" fmla="*/ 4864 h 10000"/>
                <a:gd name="connsiteX99" fmla="*/ 1273 w 10000"/>
                <a:gd name="connsiteY99" fmla="*/ 4897 h 10000"/>
                <a:gd name="connsiteX100" fmla="*/ 1277 w 10000"/>
                <a:gd name="connsiteY100" fmla="*/ 4902 h 10000"/>
                <a:gd name="connsiteX101" fmla="*/ 1273 w 10000"/>
                <a:gd name="connsiteY101" fmla="*/ 4902 h 10000"/>
                <a:gd name="connsiteX102" fmla="*/ 1120 w 10000"/>
                <a:gd name="connsiteY102" fmla="*/ 5119 h 10000"/>
                <a:gd name="connsiteX103" fmla="*/ 1277 w 10000"/>
                <a:gd name="connsiteY103" fmla="*/ 5288 h 10000"/>
                <a:gd name="connsiteX104" fmla="*/ 1277 w 10000"/>
                <a:gd name="connsiteY104" fmla="*/ 5293 h 10000"/>
                <a:gd name="connsiteX105" fmla="*/ 1292 w 10000"/>
                <a:gd name="connsiteY105" fmla="*/ 5499 h 10000"/>
                <a:gd name="connsiteX106" fmla="*/ 1297 w 10000"/>
                <a:gd name="connsiteY106" fmla="*/ 5581 h 10000"/>
                <a:gd name="connsiteX107" fmla="*/ 1557 w 10000"/>
                <a:gd name="connsiteY107" fmla="*/ 5668 h 10000"/>
                <a:gd name="connsiteX108" fmla="*/ 1562 w 10000"/>
                <a:gd name="connsiteY108" fmla="*/ 5673 h 10000"/>
                <a:gd name="connsiteX109" fmla="*/ 1606 w 10000"/>
                <a:gd name="connsiteY109" fmla="*/ 6129 h 10000"/>
                <a:gd name="connsiteX110" fmla="*/ 1625 w 10000"/>
                <a:gd name="connsiteY110" fmla="*/ 6167 h 10000"/>
                <a:gd name="connsiteX111" fmla="*/ 1754 w 10000"/>
                <a:gd name="connsiteY111" fmla="*/ 6417 h 10000"/>
                <a:gd name="connsiteX112" fmla="*/ 1754 w 10000"/>
                <a:gd name="connsiteY112" fmla="*/ 6422 h 10000"/>
                <a:gd name="connsiteX113" fmla="*/ 1646 w 10000"/>
                <a:gd name="connsiteY113" fmla="*/ 6504 h 10000"/>
                <a:gd name="connsiteX114" fmla="*/ 1557 w 10000"/>
                <a:gd name="connsiteY114" fmla="*/ 6792 h 10000"/>
                <a:gd name="connsiteX115" fmla="*/ 1567 w 10000"/>
                <a:gd name="connsiteY115" fmla="*/ 6813 h 10000"/>
                <a:gd name="connsiteX116" fmla="*/ 1797 w 10000"/>
                <a:gd name="connsiteY116" fmla="*/ 7264 h 10000"/>
                <a:gd name="connsiteX117" fmla="*/ 1974 w 10000"/>
                <a:gd name="connsiteY117" fmla="*/ 7709 h 10000"/>
                <a:gd name="connsiteX118" fmla="*/ 2171 w 10000"/>
                <a:gd name="connsiteY118" fmla="*/ 8203 h 10000"/>
                <a:gd name="connsiteX119" fmla="*/ 2309 w 10000"/>
                <a:gd name="connsiteY119" fmla="*/ 8246 h 10000"/>
                <a:gd name="connsiteX120" fmla="*/ 2559 w 10000"/>
                <a:gd name="connsiteY120" fmla="*/ 8382 h 10000"/>
                <a:gd name="connsiteX121" fmla="*/ 2701 w 10000"/>
                <a:gd name="connsiteY121" fmla="*/ 8317 h 10000"/>
                <a:gd name="connsiteX122" fmla="*/ 2529 w 10000"/>
                <a:gd name="connsiteY122" fmla="*/ 8225 h 10000"/>
                <a:gd name="connsiteX123" fmla="*/ 2529 w 10000"/>
                <a:gd name="connsiteY123" fmla="*/ 8219 h 10000"/>
                <a:gd name="connsiteX124" fmla="*/ 2534 w 10000"/>
                <a:gd name="connsiteY124" fmla="*/ 8219 h 10000"/>
                <a:gd name="connsiteX125" fmla="*/ 2598 w 10000"/>
                <a:gd name="connsiteY125" fmla="*/ 8214 h 10000"/>
                <a:gd name="connsiteX126" fmla="*/ 2839 w 10000"/>
                <a:gd name="connsiteY126" fmla="*/ 8181 h 10000"/>
                <a:gd name="connsiteX127" fmla="*/ 2839 w 10000"/>
                <a:gd name="connsiteY127" fmla="*/ 8187 h 10000"/>
                <a:gd name="connsiteX128" fmla="*/ 3011 w 10000"/>
                <a:gd name="connsiteY128" fmla="*/ 8366 h 10000"/>
                <a:gd name="connsiteX129" fmla="*/ 3222 w 10000"/>
                <a:gd name="connsiteY129" fmla="*/ 8594 h 10000"/>
                <a:gd name="connsiteX130" fmla="*/ 3227 w 10000"/>
                <a:gd name="connsiteY130" fmla="*/ 8599 h 10000"/>
                <a:gd name="connsiteX131" fmla="*/ 3743 w 10000"/>
                <a:gd name="connsiteY131" fmla="*/ 8936 h 10000"/>
                <a:gd name="connsiteX132" fmla="*/ 3920 w 10000"/>
                <a:gd name="connsiteY132" fmla="*/ 8800 h 10000"/>
                <a:gd name="connsiteX133" fmla="*/ 3979 w 10000"/>
                <a:gd name="connsiteY133" fmla="*/ 8751 h 10000"/>
                <a:gd name="connsiteX134" fmla="*/ 4082 w 10000"/>
                <a:gd name="connsiteY134" fmla="*/ 8670 h 10000"/>
                <a:gd name="connsiteX135" fmla="*/ 4087 w 10000"/>
                <a:gd name="connsiteY135" fmla="*/ 8670 h 10000"/>
                <a:gd name="connsiteX136" fmla="*/ 4087 w 10000"/>
                <a:gd name="connsiteY136" fmla="*/ 8670 h 10000"/>
                <a:gd name="connsiteX137" fmla="*/ 4298 w 10000"/>
                <a:gd name="connsiteY137" fmla="*/ 9115 h 10000"/>
                <a:gd name="connsiteX138" fmla="*/ 4563 w 10000"/>
                <a:gd name="connsiteY138" fmla="*/ 9403 h 10000"/>
                <a:gd name="connsiteX139" fmla="*/ 4705 w 10000"/>
                <a:gd name="connsiteY139" fmla="*/ 9338 h 10000"/>
                <a:gd name="connsiteX140" fmla="*/ 4730 w 10000"/>
                <a:gd name="connsiteY140" fmla="*/ 9202 h 10000"/>
                <a:gd name="connsiteX141" fmla="*/ 4730 w 10000"/>
                <a:gd name="connsiteY141" fmla="*/ 9202 h 10000"/>
                <a:gd name="connsiteX142" fmla="*/ 4882 w 10000"/>
                <a:gd name="connsiteY142" fmla="*/ 8887 h 10000"/>
                <a:gd name="connsiteX143" fmla="*/ 4656 w 10000"/>
                <a:gd name="connsiteY143" fmla="*/ 8659 h 10000"/>
                <a:gd name="connsiteX144" fmla="*/ 4656 w 10000"/>
                <a:gd name="connsiteY144" fmla="*/ 8654 h 10000"/>
                <a:gd name="connsiteX145" fmla="*/ 4656 w 10000"/>
                <a:gd name="connsiteY145" fmla="*/ 8654 h 10000"/>
                <a:gd name="connsiteX146" fmla="*/ 4936 w 10000"/>
                <a:gd name="connsiteY146" fmla="*/ 8371 h 10000"/>
                <a:gd name="connsiteX147" fmla="*/ 4941 w 10000"/>
                <a:gd name="connsiteY147" fmla="*/ 8371 h 10000"/>
                <a:gd name="connsiteX148" fmla="*/ 5452 w 10000"/>
                <a:gd name="connsiteY148" fmla="*/ 8388 h 10000"/>
                <a:gd name="connsiteX149" fmla="*/ 5456 w 10000"/>
                <a:gd name="connsiteY149" fmla="*/ 8388 h 10000"/>
                <a:gd name="connsiteX150" fmla="*/ 5550 w 10000"/>
                <a:gd name="connsiteY150" fmla="*/ 8817 h 10000"/>
                <a:gd name="connsiteX151" fmla="*/ 5712 w 10000"/>
                <a:gd name="connsiteY151" fmla="*/ 8974 h 10000"/>
                <a:gd name="connsiteX152" fmla="*/ 5918 w 10000"/>
                <a:gd name="connsiteY152" fmla="*/ 9169 h 10000"/>
                <a:gd name="connsiteX153" fmla="*/ 5923 w 10000"/>
                <a:gd name="connsiteY153" fmla="*/ 9180 h 10000"/>
                <a:gd name="connsiteX154" fmla="*/ 5933 w 10000"/>
                <a:gd name="connsiteY154" fmla="*/ 9245 h 10000"/>
                <a:gd name="connsiteX155" fmla="*/ 5987 w 10000"/>
                <a:gd name="connsiteY155" fmla="*/ 9560 h 10000"/>
                <a:gd name="connsiteX156" fmla="*/ 5992 w 10000"/>
                <a:gd name="connsiteY156" fmla="*/ 9745 h 10000"/>
                <a:gd name="connsiteX157" fmla="*/ 6238 w 10000"/>
                <a:gd name="connsiteY157" fmla="*/ 9815 h 10000"/>
                <a:gd name="connsiteX158" fmla="*/ 6238 w 10000"/>
                <a:gd name="connsiteY158" fmla="*/ 9821 h 10000"/>
                <a:gd name="connsiteX159" fmla="*/ 6322 w 10000"/>
                <a:gd name="connsiteY159" fmla="*/ 9989 h 10000"/>
                <a:gd name="connsiteX160" fmla="*/ 6399 w 10000"/>
                <a:gd name="connsiteY160" fmla="*/ 9908 h 10000"/>
                <a:gd name="connsiteX161" fmla="*/ 6405 w 10000"/>
                <a:gd name="connsiteY161" fmla="*/ 9908 h 10000"/>
                <a:gd name="connsiteX162" fmla="*/ 6405 w 10000"/>
                <a:gd name="connsiteY162" fmla="*/ 9908 h 10000"/>
                <a:gd name="connsiteX163" fmla="*/ 6483 w 10000"/>
                <a:gd name="connsiteY163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9224 w 10000"/>
                <a:gd name="connsiteY7" fmla="*/ 4294 h 10000"/>
                <a:gd name="connsiteX8" fmla="*/ 9067 w 10000"/>
                <a:gd name="connsiteY8" fmla="*/ 4283 h 10000"/>
                <a:gd name="connsiteX9" fmla="*/ 8974 w 10000"/>
                <a:gd name="connsiteY9" fmla="*/ 4115 h 10000"/>
                <a:gd name="connsiteX10" fmla="*/ 8954 w 10000"/>
                <a:gd name="connsiteY10" fmla="*/ 4115 h 10000"/>
                <a:gd name="connsiteX11" fmla="*/ 8914 w 10000"/>
                <a:gd name="connsiteY11" fmla="*/ 4256 h 10000"/>
                <a:gd name="connsiteX12" fmla="*/ 8871 w 10000"/>
                <a:gd name="connsiteY12" fmla="*/ 4425 h 10000"/>
                <a:gd name="connsiteX13" fmla="*/ 8871 w 10000"/>
                <a:gd name="connsiteY13" fmla="*/ 4430 h 10000"/>
                <a:gd name="connsiteX14" fmla="*/ 8660 w 10000"/>
                <a:gd name="connsiteY14" fmla="*/ 4647 h 10000"/>
                <a:gd name="connsiteX15" fmla="*/ 8919 w 10000"/>
                <a:gd name="connsiteY15" fmla="*/ 5510 h 10000"/>
                <a:gd name="connsiteX16" fmla="*/ 8900 w 10000"/>
                <a:gd name="connsiteY16" fmla="*/ 5521 h 10000"/>
                <a:gd name="connsiteX17" fmla="*/ 8124 w 10000"/>
                <a:gd name="connsiteY17" fmla="*/ 5624 h 10000"/>
                <a:gd name="connsiteX18" fmla="*/ 8143 w 10000"/>
                <a:gd name="connsiteY18" fmla="*/ 5776 h 10000"/>
                <a:gd name="connsiteX19" fmla="*/ 8129 w 10000"/>
                <a:gd name="connsiteY19" fmla="*/ 5776 h 10000"/>
                <a:gd name="connsiteX20" fmla="*/ 7932 w 10000"/>
                <a:gd name="connsiteY20" fmla="*/ 5776 h 10000"/>
                <a:gd name="connsiteX21" fmla="*/ 7770 w 10000"/>
                <a:gd name="connsiteY21" fmla="*/ 5771 h 10000"/>
                <a:gd name="connsiteX22" fmla="*/ 7770 w 10000"/>
                <a:gd name="connsiteY22" fmla="*/ 5771 h 10000"/>
                <a:gd name="connsiteX23" fmla="*/ 7667 w 10000"/>
                <a:gd name="connsiteY23" fmla="*/ 5646 h 10000"/>
                <a:gd name="connsiteX24" fmla="*/ 7662 w 10000"/>
                <a:gd name="connsiteY24" fmla="*/ 5641 h 10000"/>
                <a:gd name="connsiteX25" fmla="*/ 7657 w 10000"/>
                <a:gd name="connsiteY25" fmla="*/ 5624 h 10000"/>
                <a:gd name="connsiteX26" fmla="*/ 7471 w 10000"/>
                <a:gd name="connsiteY26" fmla="*/ 5201 h 10000"/>
                <a:gd name="connsiteX27" fmla="*/ 7220 w 10000"/>
                <a:gd name="connsiteY27" fmla="*/ 5212 h 10000"/>
                <a:gd name="connsiteX28" fmla="*/ 7220 w 10000"/>
                <a:gd name="connsiteY28" fmla="*/ 5201 h 10000"/>
                <a:gd name="connsiteX29" fmla="*/ 7377 w 10000"/>
                <a:gd name="connsiteY29" fmla="*/ 4843 h 10000"/>
                <a:gd name="connsiteX30" fmla="*/ 7255 w 10000"/>
                <a:gd name="connsiteY30" fmla="*/ 4685 h 10000"/>
                <a:gd name="connsiteX31" fmla="*/ 7250 w 10000"/>
                <a:gd name="connsiteY31" fmla="*/ 4680 h 10000"/>
                <a:gd name="connsiteX32" fmla="*/ 7181 w 10000"/>
                <a:gd name="connsiteY32" fmla="*/ 4267 h 10000"/>
                <a:gd name="connsiteX33" fmla="*/ 7112 w 10000"/>
                <a:gd name="connsiteY33" fmla="*/ 3817 h 10000"/>
                <a:gd name="connsiteX34" fmla="*/ 6896 w 10000"/>
                <a:gd name="connsiteY34" fmla="*/ 3740 h 10000"/>
                <a:gd name="connsiteX35" fmla="*/ 6891 w 10000"/>
                <a:gd name="connsiteY35" fmla="*/ 3735 h 10000"/>
                <a:gd name="connsiteX36" fmla="*/ 6954 w 10000"/>
                <a:gd name="connsiteY36" fmla="*/ 3491 h 10000"/>
                <a:gd name="connsiteX37" fmla="*/ 6975 w 10000"/>
                <a:gd name="connsiteY37" fmla="*/ 3404 h 10000"/>
                <a:gd name="connsiteX38" fmla="*/ 7043 w 10000"/>
                <a:gd name="connsiteY38" fmla="*/ 3143 h 10000"/>
                <a:gd name="connsiteX39" fmla="*/ 6513 w 10000"/>
                <a:gd name="connsiteY39" fmla="*/ 2785 h 10000"/>
                <a:gd name="connsiteX40" fmla="*/ 6508 w 10000"/>
                <a:gd name="connsiteY40" fmla="*/ 2774 h 10000"/>
                <a:gd name="connsiteX41" fmla="*/ 6528 w 10000"/>
                <a:gd name="connsiteY41" fmla="*/ 2421 h 10000"/>
                <a:gd name="connsiteX42" fmla="*/ 6537 w 10000"/>
                <a:gd name="connsiteY42" fmla="*/ 2188 h 10000"/>
                <a:gd name="connsiteX43" fmla="*/ 6537 w 10000"/>
                <a:gd name="connsiteY43" fmla="*/ 2085 h 10000"/>
                <a:gd name="connsiteX44" fmla="*/ 6459 w 10000"/>
                <a:gd name="connsiteY44" fmla="*/ 2009 h 10000"/>
                <a:gd name="connsiteX45" fmla="*/ 6081 w 10000"/>
                <a:gd name="connsiteY45" fmla="*/ 1661 h 10000"/>
                <a:gd name="connsiteX46" fmla="*/ 5997 w 10000"/>
                <a:gd name="connsiteY46" fmla="*/ 1678 h 10000"/>
                <a:gd name="connsiteX47" fmla="*/ 5992 w 10000"/>
                <a:gd name="connsiteY47" fmla="*/ 1678 h 10000"/>
                <a:gd name="connsiteX48" fmla="*/ 5992 w 10000"/>
                <a:gd name="connsiteY48" fmla="*/ 1672 h 10000"/>
                <a:gd name="connsiteX49" fmla="*/ 6021 w 10000"/>
                <a:gd name="connsiteY49" fmla="*/ 1531 h 10000"/>
                <a:gd name="connsiteX50" fmla="*/ 5997 w 10000"/>
                <a:gd name="connsiteY50" fmla="*/ 1243 h 10000"/>
                <a:gd name="connsiteX51" fmla="*/ 5982 w 10000"/>
                <a:gd name="connsiteY51" fmla="*/ 1004 h 10000"/>
                <a:gd name="connsiteX52" fmla="*/ 5953 w 10000"/>
                <a:gd name="connsiteY52" fmla="*/ 869 h 10000"/>
                <a:gd name="connsiteX53" fmla="*/ 5281 w 10000"/>
                <a:gd name="connsiteY53" fmla="*/ 217 h 10000"/>
                <a:gd name="connsiteX54" fmla="*/ 4553 w 10000"/>
                <a:gd name="connsiteY54" fmla="*/ 233 h 10000"/>
                <a:gd name="connsiteX55" fmla="*/ 3590 w 10000"/>
                <a:gd name="connsiteY55" fmla="*/ 5 h 10000"/>
                <a:gd name="connsiteX56" fmla="*/ 3640 w 10000"/>
                <a:gd name="connsiteY56" fmla="*/ 98 h 10000"/>
                <a:gd name="connsiteX57" fmla="*/ 3640 w 10000"/>
                <a:gd name="connsiteY57" fmla="*/ 98 h 10000"/>
                <a:gd name="connsiteX58" fmla="*/ 3635 w 10000"/>
                <a:gd name="connsiteY58" fmla="*/ 98 h 10000"/>
                <a:gd name="connsiteX59" fmla="*/ 3389 w 10000"/>
                <a:gd name="connsiteY59" fmla="*/ 0 h 10000"/>
                <a:gd name="connsiteX60" fmla="*/ 3286 w 10000"/>
                <a:gd name="connsiteY60" fmla="*/ 49 h 10000"/>
                <a:gd name="connsiteX61" fmla="*/ 2584 w 10000"/>
                <a:gd name="connsiteY61" fmla="*/ 369 h 10000"/>
                <a:gd name="connsiteX62" fmla="*/ 2574 w 10000"/>
                <a:gd name="connsiteY62" fmla="*/ 375 h 10000"/>
                <a:gd name="connsiteX63" fmla="*/ 2446 w 10000"/>
                <a:gd name="connsiteY63" fmla="*/ 445 h 10000"/>
                <a:gd name="connsiteX64" fmla="*/ 2441 w 10000"/>
                <a:gd name="connsiteY64" fmla="*/ 445 h 10000"/>
                <a:gd name="connsiteX65" fmla="*/ 1945 w 10000"/>
                <a:gd name="connsiteY65" fmla="*/ 217 h 10000"/>
                <a:gd name="connsiteX66" fmla="*/ 1444 w 10000"/>
                <a:gd name="connsiteY66" fmla="*/ 347 h 10000"/>
                <a:gd name="connsiteX67" fmla="*/ 1233 w 10000"/>
                <a:gd name="connsiteY67" fmla="*/ 869 h 10000"/>
                <a:gd name="connsiteX68" fmla="*/ 1233 w 10000"/>
                <a:gd name="connsiteY68" fmla="*/ 869 h 10000"/>
                <a:gd name="connsiteX69" fmla="*/ 1031 w 10000"/>
                <a:gd name="connsiteY69" fmla="*/ 977 h 10000"/>
                <a:gd name="connsiteX70" fmla="*/ 1031 w 10000"/>
                <a:gd name="connsiteY70" fmla="*/ 977 h 10000"/>
                <a:gd name="connsiteX71" fmla="*/ 687 w 10000"/>
                <a:gd name="connsiteY71" fmla="*/ 1042 h 10000"/>
                <a:gd name="connsiteX72" fmla="*/ 565 w 10000"/>
                <a:gd name="connsiteY72" fmla="*/ 1173 h 10000"/>
                <a:gd name="connsiteX73" fmla="*/ 256 w 10000"/>
                <a:gd name="connsiteY73" fmla="*/ 1667 h 10000"/>
                <a:gd name="connsiteX74" fmla="*/ 241 w 10000"/>
                <a:gd name="connsiteY74" fmla="*/ 1688 h 10000"/>
                <a:gd name="connsiteX75" fmla="*/ 236 w 10000"/>
                <a:gd name="connsiteY75" fmla="*/ 1949 h 10000"/>
                <a:gd name="connsiteX76" fmla="*/ 236 w 10000"/>
                <a:gd name="connsiteY76" fmla="*/ 2047 h 10000"/>
                <a:gd name="connsiteX77" fmla="*/ 236 w 10000"/>
                <a:gd name="connsiteY77" fmla="*/ 2052 h 10000"/>
                <a:gd name="connsiteX78" fmla="*/ 15 w 10000"/>
                <a:gd name="connsiteY78" fmla="*/ 2334 h 10000"/>
                <a:gd name="connsiteX79" fmla="*/ 0 w 10000"/>
                <a:gd name="connsiteY79" fmla="*/ 2899 h 10000"/>
                <a:gd name="connsiteX80" fmla="*/ 290 w 10000"/>
                <a:gd name="connsiteY80" fmla="*/ 3122 h 10000"/>
                <a:gd name="connsiteX81" fmla="*/ 761 w 10000"/>
                <a:gd name="connsiteY81" fmla="*/ 3453 h 10000"/>
                <a:gd name="connsiteX82" fmla="*/ 816 w 10000"/>
                <a:gd name="connsiteY82" fmla="*/ 3469 h 10000"/>
                <a:gd name="connsiteX83" fmla="*/ 854 w 10000"/>
                <a:gd name="connsiteY83" fmla="*/ 3328 h 10000"/>
                <a:gd name="connsiteX84" fmla="*/ 864 w 10000"/>
                <a:gd name="connsiteY84" fmla="*/ 3295 h 10000"/>
                <a:gd name="connsiteX85" fmla="*/ 869 w 10000"/>
                <a:gd name="connsiteY85" fmla="*/ 3295 h 10000"/>
                <a:gd name="connsiteX86" fmla="*/ 928 w 10000"/>
                <a:gd name="connsiteY86" fmla="*/ 3312 h 10000"/>
                <a:gd name="connsiteX87" fmla="*/ 983 w 10000"/>
                <a:gd name="connsiteY87" fmla="*/ 3328 h 10000"/>
                <a:gd name="connsiteX88" fmla="*/ 988 w 10000"/>
                <a:gd name="connsiteY88" fmla="*/ 3328 h 10000"/>
                <a:gd name="connsiteX89" fmla="*/ 1002 w 10000"/>
                <a:gd name="connsiteY89" fmla="*/ 3415 h 10000"/>
                <a:gd name="connsiteX90" fmla="*/ 1022 w 10000"/>
                <a:gd name="connsiteY90" fmla="*/ 3447 h 10000"/>
                <a:gd name="connsiteX91" fmla="*/ 1282 w 10000"/>
                <a:gd name="connsiteY91" fmla="*/ 3844 h 10000"/>
                <a:gd name="connsiteX92" fmla="*/ 1282 w 10000"/>
                <a:gd name="connsiteY92" fmla="*/ 3849 h 10000"/>
                <a:gd name="connsiteX93" fmla="*/ 1154 w 10000"/>
                <a:gd name="connsiteY93" fmla="*/ 4007 h 10000"/>
                <a:gd name="connsiteX94" fmla="*/ 1194 w 10000"/>
                <a:gd name="connsiteY94" fmla="*/ 4262 h 10000"/>
                <a:gd name="connsiteX95" fmla="*/ 1429 w 10000"/>
                <a:gd name="connsiteY95" fmla="*/ 4723 h 10000"/>
                <a:gd name="connsiteX96" fmla="*/ 1429 w 10000"/>
                <a:gd name="connsiteY96" fmla="*/ 4729 h 10000"/>
                <a:gd name="connsiteX97" fmla="*/ 1233 w 10000"/>
                <a:gd name="connsiteY97" fmla="*/ 4864 h 10000"/>
                <a:gd name="connsiteX98" fmla="*/ 1273 w 10000"/>
                <a:gd name="connsiteY98" fmla="*/ 4897 h 10000"/>
                <a:gd name="connsiteX99" fmla="*/ 1277 w 10000"/>
                <a:gd name="connsiteY99" fmla="*/ 4902 h 10000"/>
                <a:gd name="connsiteX100" fmla="*/ 1273 w 10000"/>
                <a:gd name="connsiteY100" fmla="*/ 4902 h 10000"/>
                <a:gd name="connsiteX101" fmla="*/ 1120 w 10000"/>
                <a:gd name="connsiteY101" fmla="*/ 5119 h 10000"/>
                <a:gd name="connsiteX102" fmla="*/ 1277 w 10000"/>
                <a:gd name="connsiteY102" fmla="*/ 5288 h 10000"/>
                <a:gd name="connsiteX103" fmla="*/ 1277 w 10000"/>
                <a:gd name="connsiteY103" fmla="*/ 5293 h 10000"/>
                <a:gd name="connsiteX104" fmla="*/ 1292 w 10000"/>
                <a:gd name="connsiteY104" fmla="*/ 5499 h 10000"/>
                <a:gd name="connsiteX105" fmla="*/ 1297 w 10000"/>
                <a:gd name="connsiteY105" fmla="*/ 5581 h 10000"/>
                <a:gd name="connsiteX106" fmla="*/ 1557 w 10000"/>
                <a:gd name="connsiteY106" fmla="*/ 5668 h 10000"/>
                <a:gd name="connsiteX107" fmla="*/ 1562 w 10000"/>
                <a:gd name="connsiteY107" fmla="*/ 5673 h 10000"/>
                <a:gd name="connsiteX108" fmla="*/ 1606 w 10000"/>
                <a:gd name="connsiteY108" fmla="*/ 6129 h 10000"/>
                <a:gd name="connsiteX109" fmla="*/ 1625 w 10000"/>
                <a:gd name="connsiteY109" fmla="*/ 6167 h 10000"/>
                <a:gd name="connsiteX110" fmla="*/ 1754 w 10000"/>
                <a:gd name="connsiteY110" fmla="*/ 6417 h 10000"/>
                <a:gd name="connsiteX111" fmla="*/ 1754 w 10000"/>
                <a:gd name="connsiteY111" fmla="*/ 6422 h 10000"/>
                <a:gd name="connsiteX112" fmla="*/ 1646 w 10000"/>
                <a:gd name="connsiteY112" fmla="*/ 6504 h 10000"/>
                <a:gd name="connsiteX113" fmla="*/ 1557 w 10000"/>
                <a:gd name="connsiteY113" fmla="*/ 6792 h 10000"/>
                <a:gd name="connsiteX114" fmla="*/ 1567 w 10000"/>
                <a:gd name="connsiteY114" fmla="*/ 6813 h 10000"/>
                <a:gd name="connsiteX115" fmla="*/ 1797 w 10000"/>
                <a:gd name="connsiteY115" fmla="*/ 7264 h 10000"/>
                <a:gd name="connsiteX116" fmla="*/ 1974 w 10000"/>
                <a:gd name="connsiteY116" fmla="*/ 7709 h 10000"/>
                <a:gd name="connsiteX117" fmla="*/ 2171 w 10000"/>
                <a:gd name="connsiteY117" fmla="*/ 8203 h 10000"/>
                <a:gd name="connsiteX118" fmla="*/ 2309 w 10000"/>
                <a:gd name="connsiteY118" fmla="*/ 8246 h 10000"/>
                <a:gd name="connsiteX119" fmla="*/ 2559 w 10000"/>
                <a:gd name="connsiteY119" fmla="*/ 8382 h 10000"/>
                <a:gd name="connsiteX120" fmla="*/ 2701 w 10000"/>
                <a:gd name="connsiteY120" fmla="*/ 8317 h 10000"/>
                <a:gd name="connsiteX121" fmla="*/ 2529 w 10000"/>
                <a:gd name="connsiteY121" fmla="*/ 8225 h 10000"/>
                <a:gd name="connsiteX122" fmla="*/ 2529 w 10000"/>
                <a:gd name="connsiteY122" fmla="*/ 8219 h 10000"/>
                <a:gd name="connsiteX123" fmla="*/ 2534 w 10000"/>
                <a:gd name="connsiteY123" fmla="*/ 8219 h 10000"/>
                <a:gd name="connsiteX124" fmla="*/ 2598 w 10000"/>
                <a:gd name="connsiteY124" fmla="*/ 8214 h 10000"/>
                <a:gd name="connsiteX125" fmla="*/ 2839 w 10000"/>
                <a:gd name="connsiteY125" fmla="*/ 8181 h 10000"/>
                <a:gd name="connsiteX126" fmla="*/ 2839 w 10000"/>
                <a:gd name="connsiteY126" fmla="*/ 8187 h 10000"/>
                <a:gd name="connsiteX127" fmla="*/ 3011 w 10000"/>
                <a:gd name="connsiteY127" fmla="*/ 8366 h 10000"/>
                <a:gd name="connsiteX128" fmla="*/ 3222 w 10000"/>
                <a:gd name="connsiteY128" fmla="*/ 8594 h 10000"/>
                <a:gd name="connsiteX129" fmla="*/ 3227 w 10000"/>
                <a:gd name="connsiteY129" fmla="*/ 8599 h 10000"/>
                <a:gd name="connsiteX130" fmla="*/ 3743 w 10000"/>
                <a:gd name="connsiteY130" fmla="*/ 8936 h 10000"/>
                <a:gd name="connsiteX131" fmla="*/ 3920 w 10000"/>
                <a:gd name="connsiteY131" fmla="*/ 8800 h 10000"/>
                <a:gd name="connsiteX132" fmla="*/ 3979 w 10000"/>
                <a:gd name="connsiteY132" fmla="*/ 8751 h 10000"/>
                <a:gd name="connsiteX133" fmla="*/ 4082 w 10000"/>
                <a:gd name="connsiteY133" fmla="*/ 8670 h 10000"/>
                <a:gd name="connsiteX134" fmla="*/ 4087 w 10000"/>
                <a:gd name="connsiteY134" fmla="*/ 8670 h 10000"/>
                <a:gd name="connsiteX135" fmla="*/ 4087 w 10000"/>
                <a:gd name="connsiteY135" fmla="*/ 8670 h 10000"/>
                <a:gd name="connsiteX136" fmla="*/ 4298 w 10000"/>
                <a:gd name="connsiteY136" fmla="*/ 9115 h 10000"/>
                <a:gd name="connsiteX137" fmla="*/ 4563 w 10000"/>
                <a:gd name="connsiteY137" fmla="*/ 9403 h 10000"/>
                <a:gd name="connsiteX138" fmla="*/ 4705 w 10000"/>
                <a:gd name="connsiteY138" fmla="*/ 9338 h 10000"/>
                <a:gd name="connsiteX139" fmla="*/ 4730 w 10000"/>
                <a:gd name="connsiteY139" fmla="*/ 9202 h 10000"/>
                <a:gd name="connsiteX140" fmla="*/ 4730 w 10000"/>
                <a:gd name="connsiteY140" fmla="*/ 9202 h 10000"/>
                <a:gd name="connsiteX141" fmla="*/ 4882 w 10000"/>
                <a:gd name="connsiteY141" fmla="*/ 8887 h 10000"/>
                <a:gd name="connsiteX142" fmla="*/ 4656 w 10000"/>
                <a:gd name="connsiteY142" fmla="*/ 8659 h 10000"/>
                <a:gd name="connsiteX143" fmla="*/ 4656 w 10000"/>
                <a:gd name="connsiteY143" fmla="*/ 8654 h 10000"/>
                <a:gd name="connsiteX144" fmla="*/ 4656 w 10000"/>
                <a:gd name="connsiteY144" fmla="*/ 8654 h 10000"/>
                <a:gd name="connsiteX145" fmla="*/ 4936 w 10000"/>
                <a:gd name="connsiteY145" fmla="*/ 8371 h 10000"/>
                <a:gd name="connsiteX146" fmla="*/ 4941 w 10000"/>
                <a:gd name="connsiteY146" fmla="*/ 8371 h 10000"/>
                <a:gd name="connsiteX147" fmla="*/ 5452 w 10000"/>
                <a:gd name="connsiteY147" fmla="*/ 8388 h 10000"/>
                <a:gd name="connsiteX148" fmla="*/ 5456 w 10000"/>
                <a:gd name="connsiteY148" fmla="*/ 8388 h 10000"/>
                <a:gd name="connsiteX149" fmla="*/ 5550 w 10000"/>
                <a:gd name="connsiteY149" fmla="*/ 8817 h 10000"/>
                <a:gd name="connsiteX150" fmla="*/ 5712 w 10000"/>
                <a:gd name="connsiteY150" fmla="*/ 8974 h 10000"/>
                <a:gd name="connsiteX151" fmla="*/ 5918 w 10000"/>
                <a:gd name="connsiteY151" fmla="*/ 9169 h 10000"/>
                <a:gd name="connsiteX152" fmla="*/ 5923 w 10000"/>
                <a:gd name="connsiteY152" fmla="*/ 9180 h 10000"/>
                <a:gd name="connsiteX153" fmla="*/ 5933 w 10000"/>
                <a:gd name="connsiteY153" fmla="*/ 9245 h 10000"/>
                <a:gd name="connsiteX154" fmla="*/ 5987 w 10000"/>
                <a:gd name="connsiteY154" fmla="*/ 9560 h 10000"/>
                <a:gd name="connsiteX155" fmla="*/ 5992 w 10000"/>
                <a:gd name="connsiteY155" fmla="*/ 9745 h 10000"/>
                <a:gd name="connsiteX156" fmla="*/ 6238 w 10000"/>
                <a:gd name="connsiteY156" fmla="*/ 9815 h 10000"/>
                <a:gd name="connsiteX157" fmla="*/ 6238 w 10000"/>
                <a:gd name="connsiteY157" fmla="*/ 9821 h 10000"/>
                <a:gd name="connsiteX158" fmla="*/ 6322 w 10000"/>
                <a:gd name="connsiteY158" fmla="*/ 9989 h 10000"/>
                <a:gd name="connsiteX159" fmla="*/ 6399 w 10000"/>
                <a:gd name="connsiteY159" fmla="*/ 9908 h 10000"/>
                <a:gd name="connsiteX160" fmla="*/ 6405 w 10000"/>
                <a:gd name="connsiteY160" fmla="*/ 9908 h 10000"/>
                <a:gd name="connsiteX161" fmla="*/ 6405 w 10000"/>
                <a:gd name="connsiteY161" fmla="*/ 9908 h 10000"/>
                <a:gd name="connsiteX162" fmla="*/ 6483 w 10000"/>
                <a:gd name="connsiteY162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9224 w 10000"/>
                <a:gd name="connsiteY7" fmla="*/ 4294 h 10000"/>
                <a:gd name="connsiteX8" fmla="*/ 9067 w 10000"/>
                <a:gd name="connsiteY8" fmla="*/ 4283 h 10000"/>
                <a:gd name="connsiteX9" fmla="*/ 8974 w 10000"/>
                <a:gd name="connsiteY9" fmla="*/ 4115 h 10000"/>
                <a:gd name="connsiteX10" fmla="*/ 8954 w 10000"/>
                <a:gd name="connsiteY10" fmla="*/ 4115 h 10000"/>
                <a:gd name="connsiteX11" fmla="*/ 8871 w 10000"/>
                <a:gd name="connsiteY11" fmla="*/ 4425 h 10000"/>
                <a:gd name="connsiteX12" fmla="*/ 8871 w 10000"/>
                <a:gd name="connsiteY12" fmla="*/ 4430 h 10000"/>
                <a:gd name="connsiteX13" fmla="*/ 8660 w 10000"/>
                <a:gd name="connsiteY13" fmla="*/ 4647 h 10000"/>
                <a:gd name="connsiteX14" fmla="*/ 8919 w 10000"/>
                <a:gd name="connsiteY14" fmla="*/ 5510 h 10000"/>
                <a:gd name="connsiteX15" fmla="*/ 8900 w 10000"/>
                <a:gd name="connsiteY15" fmla="*/ 5521 h 10000"/>
                <a:gd name="connsiteX16" fmla="*/ 8124 w 10000"/>
                <a:gd name="connsiteY16" fmla="*/ 5624 h 10000"/>
                <a:gd name="connsiteX17" fmla="*/ 8143 w 10000"/>
                <a:gd name="connsiteY17" fmla="*/ 5776 h 10000"/>
                <a:gd name="connsiteX18" fmla="*/ 8129 w 10000"/>
                <a:gd name="connsiteY18" fmla="*/ 5776 h 10000"/>
                <a:gd name="connsiteX19" fmla="*/ 7932 w 10000"/>
                <a:gd name="connsiteY19" fmla="*/ 5776 h 10000"/>
                <a:gd name="connsiteX20" fmla="*/ 7770 w 10000"/>
                <a:gd name="connsiteY20" fmla="*/ 5771 h 10000"/>
                <a:gd name="connsiteX21" fmla="*/ 7770 w 10000"/>
                <a:gd name="connsiteY21" fmla="*/ 5771 h 10000"/>
                <a:gd name="connsiteX22" fmla="*/ 7667 w 10000"/>
                <a:gd name="connsiteY22" fmla="*/ 5646 h 10000"/>
                <a:gd name="connsiteX23" fmla="*/ 7662 w 10000"/>
                <a:gd name="connsiteY23" fmla="*/ 5641 h 10000"/>
                <a:gd name="connsiteX24" fmla="*/ 7657 w 10000"/>
                <a:gd name="connsiteY24" fmla="*/ 5624 h 10000"/>
                <a:gd name="connsiteX25" fmla="*/ 7471 w 10000"/>
                <a:gd name="connsiteY25" fmla="*/ 5201 h 10000"/>
                <a:gd name="connsiteX26" fmla="*/ 7220 w 10000"/>
                <a:gd name="connsiteY26" fmla="*/ 5212 h 10000"/>
                <a:gd name="connsiteX27" fmla="*/ 7220 w 10000"/>
                <a:gd name="connsiteY27" fmla="*/ 5201 h 10000"/>
                <a:gd name="connsiteX28" fmla="*/ 7377 w 10000"/>
                <a:gd name="connsiteY28" fmla="*/ 4843 h 10000"/>
                <a:gd name="connsiteX29" fmla="*/ 7255 w 10000"/>
                <a:gd name="connsiteY29" fmla="*/ 4685 h 10000"/>
                <a:gd name="connsiteX30" fmla="*/ 7250 w 10000"/>
                <a:gd name="connsiteY30" fmla="*/ 4680 h 10000"/>
                <a:gd name="connsiteX31" fmla="*/ 7181 w 10000"/>
                <a:gd name="connsiteY31" fmla="*/ 4267 h 10000"/>
                <a:gd name="connsiteX32" fmla="*/ 7112 w 10000"/>
                <a:gd name="connsiteY32" fmla="*/ 3817 h 10000"/>
                <a:gd name="connsiteX33" fmla="*/ 6896 w 10000"/>
                <a:gd name="connsiteY33" fmla="*/ 3740 h 10000"/>
                <a:gd name="connsiteX34" fmla="*/ 6891 w 10000"/>
                <a:gd name="connsiteY34" fmla="*/ 3735 h 10000"/>
                <a:gd name="connsiteX35" fmla="*/ 6954 w 10000"/>
                <a:gd name="connsiteY35" fmla="*/ 3491 h 10000"/>
                <a:gd name="connsiteX36" fmla="*/ 6975 w 10000"/>
                <a:gd name="connsiteY36" fmla="*/ 3404 h 10000"/>
                <a:gd name="connsiteX37" fmla="*/ 7043 w 10000"/>
                <a:gd name="connsiteY37" fmla="*/ 3143 h 10000"/>
                <a:gd name="connsiteX38" fmla="*/ 6513 w 10000"/>
                <a:gd name="connsiteY38" fmla="*/ 2785 h 10000"/>
                <a:gd name="connsiteX39" fmla="*/ 6508 w 10000"/>
                <a:gd name="connsiteY39" fmla="*/ 2774 h 10000"/>
                <a:gd name="connsiteX40" fmla="*/ 6528 w 10000"/>
                <a:gd name="connsiteY40" fmla="*/ 2421 h 10000"/>
                <a:gd name="connsiteX41" fmla="*/ 6537 w 10000"/>
                <a:gd name="connsiteY41" fmla="*/ 2188 h 10000"/>
                <a:gd name="connsiteX42" fmla="*/ 6537 w 10000"/>
                <a:gd name="connsiteY42" fmla="*/ 2085 h 10000"/>
                <a:gd name="connsiteX43" fmla="*/ 6459 w 10000"/>
                <a:gd name="connsiteY43" fmla="*/ 2009 h 10000"/>
                <a:gd name="connsiteX44" fmla="*/ 6081 w 10000"/>
                <a:gd name="connsiteY44" fmla="*/ 1661 h 10000"/>
                <a:gd name="connsiteX45" fmla="*/ 5997 w 10000"/>
                <a:gd name="connsiteY45" fmla="*/ 1678 h 10000"/>
                <a:gd name="connsiteX46" fmla="*/ 5992 w 10000"/>
                <a:gd name="connsiteY46" fmla="*/ 1678 h 10000"/>
                <a:gd name="connsiteX47" fmla="*/ 5992 w 10000"/>
                <a:gd name="connsiteY47" fmla="*/ 1672 h 10000"/>
                <a:gd name="connsiteX48" fmla="*/ 6021 w 10000"/>
                <a:gd name="connsiteY48" fmla="*/ 1531 h 10000"/>
                <a:gd name="connsiteX49" fmla="*/ 5997 w 10000"/>
                <a:gd name="connsiteY49" fmla="*/ 1243 h 10000"/>
                <a:gd name="connsiteX50" fmla="*/ 5982 w 10000"/>
                <a:gd name="connsiteY50" fmla="*/ 1004 h 10000"/>
                <a:gd name="connsiteX51" fmla="*/ 5953 w 10000"/>
                <a:gd name="connsiteY51" fmla="*/ 869 h 10000"/>
                <a:gd name="connsiteX52" fmla="*/ 5281 w 10000"/>
                <a:gd name="connsiteY52" fmla="*/ 217 h 10000"/>
                <a:gd name="connsiteX53" fmla="*/ 4553 w 10000"/>
                <a:gd name="connsiteY53" fmla="*/ 233 h 10000"/>
                <a:gd name="connsiteX54" fmla="*/ 3590 w 10000"/>
                <a:gd name="connsiteY54" fmla="*/ 5 h 10000"/>
                <a:gd name="connsiteX55" fmla="*/ 3640 w 10000"/>
                <a:gd name="connsiteY55" fmla="*/ 98 h 10000"/>
                <a:gd name="connsiteX56" fmla="*/ 3640 w 10000"/>
                <a:gd name="connsiteY56" fmla="*/ 98 h 10000"/>
                <a:gd name="connsiteX57" fmla="*/ 3635 w 10000"/>
                <a:gd name="connsiteY57" fmla="*/ 98 h 10000"/>
                <a:gd name="connsiteX58" fmla="*/ 3389 w 10000"/>
                <a:gd name="connsiteY58" fmla="*/ 0 h 10000"/>
                <a:gd name="connsiteX59" fmla="*/ 3286 w 10000"/>
                <a:gd name="connsiteY59" fmla="*/ 49 h 10000"/>
                <a:gd name="connsiteX60" fmla="*/ 2584 w 10000"/>
                <a:gd name="connsiteY60" fmla="*/ 369 h 10000"/>
                <a:gd name="connsiteX61" fmla="*/ 2574 w 10000"/>
                <a:gd name="connsiteY61" fmla="*/ 375 h 10000"/>
                <a:gd name="connsiteX62" fmla="*/ 2446 w 10000"/>
                <a:gd name="connsiteY62" fmla="*/ 445 h 10000"/>
                <a:gd name="connsiteX63" fmla="*/ 2441 w 10000"/>
                <a:gd name="connsiteY63" fmla="*/ 445 h 10000"/>
                <a:gd name="connsiteX64" fmla="*/ 1945 w 10000"/>
                <a:gd name="connsiteY64" fmla="*/ 217 h 10000"/>
                <a:gd name="connsiteX65" fmla="*/ 1444 w 10000"/>
                <a:gd name="connsiteY65" fmla="*/ 347 h 10000"/>
                <a:gd name="connsiteX66" fmla="*/ 1233 w 10000"/>
                <a:gd name="connsiteY66" fmla="*/ 869 h 10000"/>
                <a:gd name="connsiteX67" fmla="*/ 1233 w 10000"/>
                <a:gd name="connsiteY67" fmla="*/ 869 h 10000"/>
                <a:gd name="connsiteX68" fmla="*/ 1031 w 10000"/>
                <a:gd name="connsiteY68" fmla="*/ 977 h 10000"/>
                <a:gd name="connsiteX69" fmla="*/ 1031 w 10000"/>
                <a:gd name="connsiteY69" fmla="*/ 977 h 10000"/>
                <a:gd name="connsiteX70" fmla="*/ 687 w 10000"/>
                <a:gd name="connsiteY70" fmla="*/ 1042 h 10000"/>
                <a:gd name="connsiteX71" fmla="*/ 565 w 10000"/>
                <a:gd name="connsiteY71" fmla="*/ 1173 h 10000"/>
                <a:gd name="connsiteX72" fmla="*/ 256 w 10000"/>
                <a:gd name="connsiteY72" fmla="*/ 1667 h 10000"/>
                <a:gd name="connsiteX73" fmla="*/ 241 w 10000"/>
                <a:gd name="connsiteY73" fmla="*/ 1688 h 10000"/>
                <a:gd name="connsiteX74" fmla="*/ 236 w 10000"/>
                <a:gd name="connsiteY74" fmla="*/ 1949 h 10000"/>
                <a:gd name="connsiteX75" fmla="*/ 236 w 10000"/>
                <a:gd name="connsiteY75" fmla="*/ 2047 h 10000"/>
                <a:gd name="connsiteX76" fmla="*/ 236 w 10000"/>
                <a:gd name="connsiteY76" fmla="*/ 2052 h 10000"/>
                <a:gd name="connsiteX77" fmla="*/ 15 w 10000"/>
                <a:gd name="connsiteY77" fmla="*/ 2334 h 10000"/>
                <a:gd name="connsiteX78" fmla="*/ 0 w 10000"/>
                <a:gd name="connsiteY78" fmla="*/ 2899 h 10000"/>
                <a:gd name="connsiteX79" fmla="*/ 290 w 10000"/>
                <a:gd name="connsiteY79" fmla="*/ 3122 h 10000"/>
                <a:gd name="connsiteX80" fmla="*/ 761 w 10000"/>
                <a:gd name="connsiteY80" fmla="*/ 3453 h 10000"/>
                <a:gd name="connsiteX81" fmla="*/ 816 w 10000"/>
                <a:gd name="connsiteY81" fmla="*/ 3469 h 10000"/>
                <a:gd name="connsiteX82" fmla="*/ 854 w 10000"/>
                <a:gd name="connsiteY82" fmla="*/ 3328 h 10000"/>
                <a:gd name="connsiteX83" fmla="*/ 864 w 10000"/>
                <a:gd name="connsiteY83" fmla="*/ 3295 h 10000"/>
                <a:gd name="connsiteX84" fmla="*/ 869 w 10000"/>
                <a:gd name="connsiteY84" fmla="*/ 3295 h 10000"/>
                <a:gd name="connsiteX85" fmla="*/ 928 w 10000"/>
                <a:gd name="connsiteY85" fmla="*/ 3312 h 10000"/>
                <a:gd name="connsiteX86" fmla="*/ 983 w 10000"/>
                <a:gd name="connsiteY86" fmla="*/ 3328 h 10000"/>
                <a:gd name="connsiteX87" fmla="*/ 988 w 10000"/>
                <a:gd name="connsiteY87" fmla="*/ 3328 h 10000"/>
                <a:gd name="connsiteX88" fmla="*/ 1002 w 10000"/>
                <a:gd name="connsiteY88" fmla="*/ 3415 h 10000"/>
                <a:gd name="connsiteX89" fmla="*/ 1022 w 10000"/>
                <a:gd name="connsiteY89" fmla="*/ 3447 h 10000"/>
                <a:gd name="connsiteX90" fmla="*/ 1282 w 10000"/>
                <a:gd name="connsiteY90" fmla="*/ 3844 h 10000"/>
                <a:gd name="connsiteX91" fmla="*/ 1282 w 10000"/>
                <a:gd name="connsiteY91" fmla="*/ 3849 h 10000"/>
                <a:gd name="connsiteX92" fmla="*/ 1154 w 10000"/>
                <a:gd name="connsiteY92" fmla="*/ 4007 h 10000"/>
                <a:gd name="connsiteX93" fmla="*/ 1194 w 10000"/>
                <a:gd name="connsiteY93" fmla="*/ 4262 h 10000"/>
                <a:gd name="connsiteX94" fmla="*/ 1429 w 10000"/>
                <a:gd name="connsiteY94" fmla="*/ 4723 h 10000"/>
                <a:gd name="connsiteX95" fmla="*/ 1429 w 10000"/>
                <a:gd name="connsiteY95" fmla="*/ 4729 h 10000"/>
                <a:gd name="connsiteX96" fmla="*/ 1233 w 10000"/>
                <a:gd name="connsiteY96" fmla="*/ 4864 h 10000"/>
                <a:gd name="connsiteX97" fmla="*/ 1273 w 10000"/>
                <a:gd name="connsiteY97" fmla="*/ 4897 h 10000"/>
                <a:gd name="connsiteX98" fmla="*/ 1277 w 10000"/>
                <a:gd name="connsiteY98" fmla="*/ 4902 h 10000"/>
                <a:gd name="connsiteX99" fmla="*/ 1273 w 10000"/>
                <a:gd name="connsiteY99" fmla="*/ 4902 h 10000"/>
                <a:gd name="connsiteX100" fmla="*/ 1120 w 10000"/>
                <a:gd name="connsiteY100" fmla="*/ 5119 h 10000"/>
                <a:gd name="connsiteX101" fmla="*/ 1277 w 10000"/>
                <a:gd name="connsiteY101" fmla="*/ 5288 h 10000"/>
                <a:gd name="connsiteX102" fmla="*/ 1277 w 10000"/>
                <a:gd name="connsiteY102" fmla="*/ 5293 h 10000"/>
                <a:gd name="connsiteX103" fmla="*/ 1292 w 10000"/>
                <a:gd name="connsiteY103" fmla="*/ 5499 h 10000"/>
                <a:gd name="connsiteX104" fmla="*/ 1297 w 10000"/>
                <a:gd name="connsiteY104" fmla="*/ 5581 h 10000"/>
                <a:gd name="connsiteX105" fmla="*/ 1557 w 10000"/>
                <a:gd name="connsiteY105" fmla="*/ 5668 h 10000"/>
                <a:gd name="connsiteX106" fmla="*/ 1562 w 10000"/>
                <a:gd name="connsiteY106" fmla="*/ 5673 h 10000"/>
                <a:gd name="connsiteX107" fmla="*/ 1606 w 10000"/>
                <a:gd name="connsiteY107" fmla="*/ 6129 h 10000"/>
                <a:gd name="connsiteX108" fmla="*/ 1625 w 10000"/>
                <a:gd name="connsiteY108" fmla="*/ 6167 h 10000"/>
                <a:gd name="connsiteX109" fmla="*/ 1754 w 10000"/>
                <a:gd name="connsiteY109" fmla="*/ 6417 h 10000"/>
                <a:gd name="connsiteX110" fmla="*/ 1754 w 10000"/>
                <a:gd name="connsiteY110" fmla="*/ 6422 h 10000"/>
                <a:gd name="connsiteX111" fmla="*/ 1646 w 10000"/>
                <a:gd name="connsiteY111" fmla="*/ 6504 h 10000"/>
                <a:gd name="connsiteX112" fmla="*/ 1557 w 10000"/>
                <a:gd name="connsiteY112" fmla="*/ 6792 h 10000"/>
                <a:gd name="connsiteX113" fmla="*/ 1567 w 10000"/>
                <a:gd name="connsiteY113" fmla="*/ 6813 h 10000"/>
                <a:gd name="connsiteX114" fmla="*/ 1797 w 10000"/>
                <a:gd name="connsiteY114" fmla="*/ 7264 h 10000"/>
                <a:gd name="connsiteX115" fmla="*/ 1974 w 10000"/>
                <a:gd name="connsiteY115" fmla="*/ 7709 h 10000"/>
                <a:gd name="connsiteX116" fmla="*/ 2171 w 10000"/>
                <a:gd name="connsiteY116" fmla="*/ 8203 h 10000"/>
                <a:gd name="connsiteX117" fmla="*/ 2309 w 10000"/>
                <a:gd name="connsiteY117" fmla="*/ 8246 h 10000"/>
                <a:gd name="connsiteX118" fmla="*/ 2559 w 10000"/>
                <a:gd name="connsiteY118" fmla="*/ 8382 h 10000"/>
                <a:gd name="connsiteX119" fmla="*/ 2701 w 10000"/>
                <a:gd name="connsiteY119" fmla="*/ 8317 h 10000"/>
                <a:gd name="connsiteX120" fmla="*/ 2529 w 10000"/>
                <a:gd name="connsiteY120" fmla="*/ 8225 h 10000"/>
                <a:gd name="connsiteX121" fmla="*/ 2529 w 10000"/>
                <a:gd name="connsiteY121" fmla="*/ 8219 h 10000"/>
                <a:gd name="connsiteX122" fmla="*/ 2534 w 10000"/>
                <a:gd name="connsiteY122" fmla="*/ 8219 h 10000"/>
                <a:gd name="connsiteX123" fmla="*/ 2598 w 10000"/>
                <a:gd name="connsiteY123" fmla="*/ 8214 h 10000"/>
                <a:gd name="connsiteX124" fmla="*/ 2839 w 10000"/>
                <a:gd name="connsiteY124" fmla="*/ 8181 h 10000"/>
                <a:gd name="connsiteX125" fmla="*/ 2839 w 10000"/>
                <a:gd name="connsiteY125" fmla="*/ 8187 h 10000"/>
                <a:gd name="connsiteX126" fmla="*/ 3011 w 10000"/>
                <a:gd name="connsiteY126" fmla="*/ 8366 h 10000"/>
                <a:gd name="connsiteX127" fmla="*/ 3222 w 10000"/>
                <a:gd name="connsiteY127" fmla="*/ 8594 h 10000"/>
                <a:gd name="connsiteX128" fmla="*/ 3227 w 10000"/>
                <a:gd name="connsiteY128" fmla="*/ 8599 h 10000"/>
                <a:gd name="connsiteX129" fmla="*/ 3743 w 10000"/>
                <a:gd name="connsiteY129" fmla="*/ 8936 h 10000"/>
                <a:gd name="connsiteX130" fmla="*/ 3920 w 10000"/>
                <a:gd name="connsiteY130" fmla="*/ 8800 h 10000"/>
                <a:gd name="connsiteX131" fmla="*/ 3979 w 10000"/>
                <a:gd name="connsiteY131" fmla="*/ 8751 h 10000"/>
                <a:gd name="connsiteX132" fmla="*/ 4082 w 10000"/>
                <a:gd name="connsiteY132" fmla="*/ 8670 h 10000"/>
                <a:gd name="connsiteX133" fmla="*/ 4087 w 10000"/>
                <a:gd name="connsiteY133" fmla="*/ 8670 h 10000"/>
                <a:gd name="connsiteX134" fmla="*/ 4087 w 10000"/>
                <a:gd name="connsiteY134" fmla="*/ 8670 h 10000"/>
                <a:gd name="connsiteX135" fmla="*/ 4298 w 10000"/>
                <a:gd name="connsiteY135" fmla="*/ 9115 h 10000"/>
                <a:gd name="connsiteX136" fmla="*/ 4563 w 10000"/>
                <a:gd name="connsiteY136" fmla="*/ 9403 h 10000"/>
                <a:gd name="connsiteX137" fmla="*/ 4705 w 10000"/>
                <a:gd name="connsiteY137" fmla="*/ 9338 h 10000"/>
                <a:gd name="connsiteX138" fmla="*/ 4730 w 10000"/>
                <a:gd name="connsiteY138" fmla="*/ 9202 h 10000"/>
                <a:gd name="connsiteX139" fmla="*/ 4730 w 10000"/>
                <a:gd name="connsiteY139" fmla="*/ 9202 h 10000"/>
                <a:gd name="connsiteX140" fmla="*/ 4882 w 10000"/>
                <a:gd name="connsiteY140" fmla="*/ 8887 h 10000"/>
                <a:gd name="connsiteX141" fmla="*/ 4656 w 10000"/>
                <a:gd name="connsiteY141" fmla="*/ 8659 h 10000"/>
                <a:gd name="connsiteX142" fmla="*/ 4656 w 10000"/>
                <a:gd name="connsiteY142" fmla="*/ 8654 h 10000"/>
                <a:gd name="connsiteX143" fmla="*/ 4656 w 10000"/>
                <a:gd name="connsiteY143" fmla="*/ 8654 h 10000"/>
                <a:gd name="connsiteX144" fmla="*/ 4936 w 10000"/>
                <a:gd name="connsiteY144" fmla="*/ 8371 h 10000"/>
                <a:gd name="connsiteX145" fmla="*/ 4941 w 10000"/>
                <a:gd name="connsiteY145" fmla="*/ 8371 h 10000"/>
                <a:gd name="connsiteX146" fmla="*/ 5452 w 10000"/>
                <a:gd name="connsiteY146" fmla="*/ 8388 h 10000"/>
                <a:gd name="connsiteX147" fmla="*/ 5456 w 10000"/>
                <a:gd name="connsiteY147" fmla="*/ 8388 h 10000"/>
                <a:gd name="connsiteX148" fmla="*/ 5550 w 10000"/>
                <a:gd name="connsiteY148" fmla="*/ 8817 h 10000"/>
                <a:gd name="connsiteX149" fmla="*/ 5712 w 10000"/>
                <a:gd name="connsiteY149" fmla="*/ 8974 h 10000"/>
                <a:gd name="connsiteX150" fmla="*/ 5918 w 10000"/>
                <a:gd name="connsiteY150" fmla="*/ 9169 h 10000"/>
                <a:gd name="connsiteX151" fmla="*/ 5923 w 10000"/>
                <a:gd name="connsiteY151" fmla="*/ 9180 h 10000"/>
                <a:gd name="connsiteX152" fmla="*/ 5933 w 10000"/>
                <a:gd name="connsiteY152" fmla="*/ 9245 h 10000"/>
                <a:gd name="connsiteX153" fmla="*/ 5987 w 10000"/>
                <a:gd name="connsiteY153" fmla="*/ 9560 h 10000"/>
                <a:gd name="connsiteX154" fmla="*/ 5992 w 10000"/>
                <a:gd name="connsiteY154" fmla="*/ 9745 h 10000"/>
                <a:gd name="connsiteX155" fmla="*/ 6238 w 10000"/>
                <a:gd name="connsiteY155" fmla="*/ 9815 h 10000"/>
                <a:gd name="connsiteX156" fmla="*/ 6238 w 10000"/>
                <a:gd name="connsiteY156" fmla="*/ 9821 h 10000"/>
                <a:gd name="connsiteX157" fmla="*/ 6322 w 10000"/>
                <a:gd name="connsiteY157" fmla="*/ 9989 h 10000"/>
                <a:gd name="connsiteX158" fmla="*/ 6399 w 10000"/>
                <a:gd name="connsiteY158" fmla="*/ 9908 h 10000"/>
                <a:gd name="connsiteX159" fmla="*/ 6405 w 10000"/>
                <a:gd name="connsiteY159" fmla="*/ 9908 h 10000"/>
                <a:gd name="connsiteX160" fmla="*/ 6405 w 10000"/>
                <a:gd name="connsiteY160" fmla="*/ 9908 h 10000"/>
                <a:gd name="connsiteX161" fmla="*/ 6483 w 10000"/>
                <a:gd name="connsiteY161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9224 w 10000"/>
                <a:gd name="connsiteY7" fmla="*/ 4294 h 10000"/>
                <a:gd name="connsiteX8" fmla="*/ 9067 w 10000"/>
                <a:gd name="connsiteY8" fmla="*/ 4283 h 10000"/>
                <a:gd name="connsiteX9" fmla="*/ 8974 w 10000"/>
                <a:gd name="connsiteY9" fmla="*/ 4115 h 10000"/>
                <a:gd name="connsiteX10" fmla="*/ 8871 w 10000"/>
                <a:gd name="connsiteY10" fmla="*/ 4425 h 10000"/>
                <a:gd name="connsiteX11" fmla="*/ 8871 w 10000"/>
                <a:gd name="connsiteY11" fmla="*/ 4430 h 10000"/>
                <a:gd name="connsiteX12" fmla="*/ 8660 w 10000"/>
                <a:gd name="connsiteY12" fmla="*/ 4647 h 10000"/>
                <a:gd name="connsiteX13" fmla="*/ 8919 w 10000"/>
                <a:gd name="connsiteY13" fmla="*/ 5510 h 10000"/>
                <a:gd name="connsiteX14" fmla="*/ 8900 w 10000"/>
                <a:gd name="connsiteY14" fmla="*/ 5521 h 10000"/>
                <a:gd name="connsiteX15" fmla="*/ 8124 w 10000"/>
                <a:gd name="connsiteY15" fmla="*/ 5624 h 10000"/>
                <a:gd name="connsiteX16" fmla="*/ 8143 w 10000"/>
                <a:gd name="connsiteY16" fmla="*/ 5776 h 10000"/>
                <a:gd name="connsiteX17" fmla="*/ 8129 w 10000"/>
                <a:gd name="connsiteY17" fmla="*/ 5776 h 10000"/>
                <a:gd name="connsiteX18" fmla="*/ 7932 w 10000"/>
                <a:gd name="connsiteY18" fmla="*/ 5776 h 10000"/>
                <a:gd name="connsiteX19" fmla="*/ 7770 w 10000"/>
                <a:gd name="connsiteY19" fmla="*/ 5771 h 10000"/>
                <a:gd name="connsiteX20" fmla="*/ 7770 w 10000"/>
                <a:gd name="connsiteY20" fmla="*/ 5771 h 10000"/>
                <a:gd name="connsiteX21" fmla="*/ 7667 w 10000"/>
                <a:gd name="connsiteY21" fmla="*/ 5646 h 10000"/>
                <a:gd name="connsiteX22" fmla="*/ 7662 w 10000"/>
                <a:gd name="connsiteY22" fmla="*/ 5641 h 10000"/>
                <a:gd name="connsiteX23" fmla="*/ 7657 w 10000"/>
                <a:gd name="connsiteY23" fmla="*/ 5624 h 10000"/>
                <a:gd name="connsiteX24" fmla="*/ 7471 w 10000"/>
                <a:gd name="connsiteY24" fmla="*/ 5201 h 10000"/>
                <a:gd name="connsiteX25" fmla="*/ 7220 w 10000"/>
                <a:gd name="connsiteY25" fmla="*/ 5212 h 10000"/>
                <a:gd name="connsiteX26" fmla="*/ 7220 w 10000"/>
                <a:gd name="connsiteY26" fmla="*/ 5201 h 10000"/>
                <a:gd name="connsiteX27" fmla="*/ 7377 w 10000"/>
                <a:gd name="connsiteY27" fmla="*/ 4843 h 10000"/>
                <a:gd name="connsiteX28" fmla="*/ 7255 w 10000"/>
                <a:gd name="connsiteY28" fmla="*/ 4685 h 10000"/>
                <a:gd name="connsiteX29" fmla="*/ 7250 w 10000"/>
                <a:gd name="connsiteY29" fmla="*/ 4680 h 10000"/>
                <a:gd name="connsiteX30" fmla="*/ 7181 w 10000"/>
                <a:gd name="connsiteY30" fmla="*/ 4267 h 10000"/>
                <a:gd name="connsiteX31" fmla="*/ 7112 w 10000"/>
                <a:gd name="connsiteY31" fmla="*/ 3817 h 10000"/>
                <a:gd name="connsiteX32" fmla="*/ 6896 w 10000"/>
                <a:gd name="connsiteY32" fmla="*/ 3740 h 10000"/>
                <a:gd name="connsiteX33" fmla="*/ 6891 w 10000"/>
                <a:gd name="connsiteY33" fmla="*/ 3735 h 10000"/>
                <a:gd name="connsiteX34" fmla="*/ 6954 w 10000"/>
                <a:gd name="connsiteY34" fmla="*/ 3491 h 10000"/>
                <a:gd name="connsiteX35" fmla="*/ 6975 w 10000"/>
                <a:gd name="connsiteY35" fmla="*/ 3404 h 10000"/>
                <a:gd name="connsiteX36" fmla="*/ 7043 w 10000"/>
                <a:gd name="connsiteY36" fmla="*/ 3143 h 10000"/>
                <a:gd name="connsiteX37" fmla="*/ 6513 w 10000"/>
                <a:gd name="connsiteY37" fmla="*/ 2785 h 10000"/>
                <a:gd name="connsiteX38" fmla="*/ 6508 w 10000"/>
                <a:gd name="connsiteY38" fmla="*/ 2774 h 10000"/>
                <a:gd name="connsiteX39" fmla="*/ 6528 w 10000"/>
                <a:gd name="connsiteY39" fmla="*/ 2421 h 10000"/>
                <a:gd name="connsiteX40" fmla="*/ 6537 w 10000"/>
                <a:gd name="connsiteY40" fmla="*/ 2188 h 10000"/>
                <a:gd name="connsiteX41" fmla="*/ 6537 w 10000"/>
                <a:gd name="connsiteY41" fmla="*/ 2085 h 10000"/>
                <a:gd name="connsiteX42" fmla="*/ 6459 w 10000"/>
                <a:gd name="connsiteY42" fmla="*/ 2009 h 10000"/>
                <a:gd name="connsiteX43" fmla="*/ 6081 w 10000"/>
                <a:gd name="connsiteY43" fmla="*/ 1661 h 10000"/>
                <a:gd name="connsiteX44" fmla="*/ 5997 w 10000"/>
                <a:gd name="connsiteY44" fmla="*/ 1678 h 10000"/>
                <a:gd name="connsiteX45" fmla="*/ 5992 w 10000"/>
                <a:gd name="connsiteY45" fmla="*/ 1678 h 10000"/>
                <a:gd name="connsiteX46" fmla="*/ 5992 w 10000"/>
                <a:gd name="connsiteY46" fmla="*/ 1672 h 10000"/>
                <a:gd name="connsiteX47" fmla="*/ 6021 w 10000"/>
                <a:gd name="connsiteY47" fmla="*/ 1531 h 10000"/>
                <a:gd name="connsiteX48" fmla="*/ 5997 w 10000"/>
                <a:gd name="connsiteY48" fmla="*/ 1243 h 10000"/>
                <a:gd name="connsiteX49" fmla="*/ 5982 w 10000"/>
                <a:gd name="connsiteY49" fmla="*/ 1004 h 10000"/>
                <a:gd name="connsiteX50" fmla="*/ 5953 w 10000"/>
                <a:gd name="connsiteY50" fmla="*/ 869 h 10000"/>
                <a:gd name="connsiteX51" fmla="*/ 5281 w 10000"/>
                <a:gd name="connsiteY51" fmla="*/ 217 h 10000"/>
                <a:gd name="connsiteX52" fmla="*/ 4553 w 10000"/>
                <a:gd name="connsiteY52" fmla="*/ 233 h 10000"/>
                <a:gd name="connsiteX53" fmla="*/ 3590 w 10000"/>
                <a:gd name="connsiteY53" fmla="*/ 5 h 10000"/>
                <a:gd name="connsiteX54" fmla="*/ 3640 w 10000"/>
                <a:gd name="connsiteY54" fmla="*/ 98 h 10000"/>
                <a:gd name="connsiteX55" fmla="*/ 3640 w 10000"/>
                <a:gd name="connsiteY55" fmla="*/ 98 h 10000"/>
                <a:gd name="connsiteX56" fmla="*/ 3635 w 10000"/>
                <a:gd name="connsiteY56" fmla="*/ 98 h 10000"/>
                <a:gd name="connsiteX57" fmla="*/ 3389 w 10000"/>
                <a:gd name="connsiteY57" fmla="*/ 0 h 10000"/>
                <a:gd name="connsiteX58" fmla="*/ 3286 w 10000"/>
                <a:gd name="connsiteY58" fmla="*/ 49 h 10000"/>
                <a:gd name="connsiteX59" fmla="*/ 2584 w 10000"/>
                <a:gd name="connsiteY59" fmla="*/ 369 h 10000"/>
                <a:gd name="connsiteX60" fmla="*/ 2574 w 10000"/>
                <a:gd name="connsiteY60" fmla="*/ 375 h 10000"/>
                <a:gd name="connsiteX61" fmla="*/ 2446 w 10000"/>
                <a:gd name="connsiteY61" fmla="*/ 445 h 10000"/>
                <a:gd name="connsiteX62" fmla="*/ 2441 w 10000"/>
                <a:gd name="connsiteY62" fmla="*/ 445 h 10000"/>
                <a:gd name="connsiteX63" fmla="*/ 1945 w 10000"/>
                <a:gd name="connsiteY63" fmla="*/ 217 h 10000"/>
                <a:gd name="connsiteX64" fmla="*/ 1444 w 10000"/>
                <a:gd name="connsiteY64" fmla="*/ 347 h 10000"/>
                <a:gd name="connsiteX65" fmla="*/ 1233 w 10000"/>
                <a:gd name="connsiteY65" fmla="*/ 869 h 10000"/>
                <a:gd name="connsiteX66" fmla="*/ 1233 w 10000"/>
                <a:gd name="connsiteY66" fmla="*/ 869 h 10000"/>
                <a:gd name="connsiteX67" fmla="*/ 1031 w 10000"/>
                <a:gd name="connsiteY67" fmla="*/ 977 h 10000"/>
                <a:gd name="connsiteX68" fmla="*/ 1031 w 10000"/>
                <a:gd name="connsiteY68" fmla="*/ 977 h 10000"/>
                <a:gd name="connsiteX69" fmla="*/ 687 w 10000"/>
                <a:gd name="connsiteY69" fmla="*/ 1042 h 10000"/>
                <a:gd name="connsiteX70" fmla="*/ 565 w 10000"/>
                <a:gd name="connsiteY70" fmla="*/ 1173 h 10000"/>
                <a:gd name="connsiteX71" fmla="*/ 256 w 10000"/>
                <a:gd name="connsiteY71" fmla="*/ 1667 h 10000"/>
                <a:gd name="connsiteX72" fmla="*/ 241 w 10000"/>
                <a:gd name="connsiteY72" fmla="*/ 1688 h 10000"/>
                <a:gd name="connsiteX73" fmla="*/ 236 w 10000"/>
                <a:gd name="connsiteY73" fmla="*/ 1949 h 10000"/>
                <a:gd name="connsiteX74" fmla="*/ 236 w 10000"/>
                <a:gd name="connsiteY74" fmla="*/ 2047 h 10000"/>
                <a:gd name="connsiteX75" fmla="*/ 236 w 10000"/>
                <a:gd name="connsiteY75" fmla="*/ 2052 h 10000"/>
                <a:gd name="connsiteX76" fmla="*/ 15 w 10000"/>
                <a:gd name="connsiteY76" fmla="*/ 2334 h 10000"/>
                <a:gd name="connsiteX77" fmla="*/ 0 w 10000"/>
                <a:gd name="connsiteY77" fmla="*/ 2899 h 10000"/>
                <a:gd name="connsiteX78" fmla="*/ 290 w 10000"/>
                <a:gd name="connsiteY78" fmla="*/ 3122 h 10000"/>
                <a:gd name="connsiteX79" fmla="*/ 761 w 10000"/>
                <a:gd name="connsiteY79" fmla="*/ 3453 h 10000"/>
                <a:gd name="connsiteX80" fmla="*/ 816 w 10000"/>
                <a:gd name="connsiteY80" fmla="*/ 3469 h 10000"/>
                <a:gd name="connsiteX81" fmla="*/ 854 w 10000"/>
                <a:gd name="connsiteY81" fmla="*/ 3328 h 10000"/>
                <a:gd name="connsiteX82" fmla="*/ 864 w 10000"/>
                <a:gd name="connsiteY82" fmla="*/ 3295 h 10000"/>
                <a:gd name="connsiteX83" fmla="*/ 869 w 10000"/>
                <a:gd name="connsiteY83" fmla="*/ 3295 h 10000"/>
                <a:gd name="connsiteX84" fmla="*/ 928 w 10000"/>
                <a:gd name="connsiteY84" fmla="*/ 3312 h 10000"/>
                <a:gd name="connsiteX85" fmla="*/ 983 w 10000"/>
                <a:gd name="connsiteY85" fmla="*/ 3328 h 10000"/>
                <a:gd name="connsiteX86" fmla="*/ 988 w 10000"/>
                <a:gd name="connsiteY86" fmla="*/ 3328 h 10000"/>
                <a:gd name="connsiteX87" fmla="*/ 1002 w 10000"/>
                <a:gd name="connsiteY87" fmla="*/ 3415 h 10000"/>
                <a:gd name="connsiteX88" fmla="*/ 1022 w 10000"/>
                <a:gd name="connsiteY88" fmla="*/ 3447 h 10000"/>
                <a:gd name="connsiteX89" fmla="*/ 1282 w 10000"/>
                <a:gd name="connsiteY89" fmla="*/ 3844 h 10000"/>
                <a:gd name="connsiteX90" fmla="*/ 1282 w 10000"/>
                <a:gd name="connsiteY90" fmla="*/ 3849 h 10000"/>
                <a:gd name="connsiteX91" fmla="*/ 1154 w 10000"/>
                <a:gd name="connsiteY91" fmla="*/ 4007 h 10000"/>
                <a:gd name="connsiteX92" fmla="*/ 1194 w 10000"/>
                <a:gd name="connsiteY92" fmla="*/ 4262 h 10000"/>
                <a:gd name="connsiteX93" fmla="*/ 1429 w 10000"/>
                <a:gd name="connsiteY93" fmla="*/ 4723 h 10000"/>
                <a:gd name="connsiteX94" fmla="*/ 1429 w 10000"/>
                <a:gd name="connsiteY94" fmla="*/ 4729 h 10000"/>
                <a:gd name="connsiteX95" fmla="*/ 1233 w 10000"/>
                <a:gd name="connsiteY95" fmla="*/ 4864 h 10000"/>
                <a:gd name="connsiteX96" fmla="*/ 1273 w 10000"/>
                <a:gd name="connsiteY96" fmla="*/ 4897 h 10000"/>
                <a:gd name="connsiteX97" fmla="*/ 1277 w 10000"/>
                <a:gd name="connsiteY97" fmla="*/ 4902 h 10000"/>
                <a:gd name="connsiteX98" fmla="*/ 1273 w 10000"/>
                <a:gd name="connsiteY98" fmla="*/ 4902 h 10000"/>
                <a:gd name="connsiteX99" fmla="*/ 1120 w 10000"/>
                <a:gd name="connsiteY99" fmla="*/ 5119 h 10000"/>
                <a:gd name="connsiteX100" fmla="*/ 1277 w 10000"/>
                <a:gd name="connsiteY100" fmla="*/ 5288 h 10000"/>
                <a:gd name="connsiteX101" fmla="*/ 1277 w 10000"/>
                <a:gd name="connsiteY101" fmla="*/ 5293 h 10000"/>
                <a:gd name="connsiteX102" fmla="*/ 1292 w 10000"/>
                <a:gd name="connsiteY102" fmla="*/ 5499 h 10000"/>
                <a:gd name="connsiteX103" fmla="*/ 1297 w 10000"/>
                <a:gd name="connsiteY103" fmla="*/ 5581 h 10000"/>
                <a:gd name="connsiteX104" fmla="*/ 1557 w 10000"/>
                <a:gd name="connsiteY104" fmla="*/ 5668 h 10000"/>
                <a:gd name="connsiteX105" fmla="*/ 1562 w 10000"/>
                <a:gd name="connsiteY105" fmla="*/ 5673 h 10000"/>
                <a:gd name="connsiteX106" fmla="*/ 1606 w 10000"/>
                <a:gd name="connsiteY106" fmla="*/ 6129 h 10000"/>
                <a:gd name="connsiteX107" fmla="*/ 1625 w 10000"/>
                <a:gd name="connsiteY107" fmla="*/ 6167 h 10000"/>
                <a:gd name="connsiteX108" fmla="*/ 1754 w 10000"/>
                <a:gd name="connsiteY108" fmla="*/ 6417 h 10000"/>
                <a:gd name="connsiteX109" fmla="*/ 1754 w 10000"/>
                <a:gd name="connsiteY109" fmla="*/ 6422 h 10000"/>
                <a:gd name="connsiteX110" fmla="*/ 1646 w 10000"/>
                <a:gd name="connsiteY110" fmla="*/ 6504 h 10000"/>
                <a:gd name="connsiteX111" fmla="*/ 1557 w 10000"/>
                <a:gd name="connsiteY111" fmla="*/ 6792 h 10000"/>
                <a:gd name="connsiteX112" fmla="*/ 1567 w 10000"/>
                <a:gd name="connsiteY112" fmla="*/ 6813 h 10000"/>
                <a:gd name="connsiteX113" fmla="*/ 1797 w 10000"/>
                <a:gd name="connsiteY113" fmla="*/ 7264 h 10000"/>
                <a:gd name="connsiteX114" fmla="*/ 1974 w 10000"/>
                <a:gd name="connsiteY114" fmla="*/ 7709 h 10000"/>
                <a:gd name="connsiteX115" fmla="*/ 2171 w 10000"/>
                <a:gd name="connsiteY115" fmla="*/ 8203 h 10000"/>
                <a:gd name="connsiteX116" fmla="*/ 2309 w 10000"/>
                <a:gd name="connsiteY116" fmla="*/ 8246 h 10000"/>
                <a:gd name="connsiteX117" fmla="*/ 2559 w 10000"/>
                <a:gd name="connsiteY117" fmla="*/ 8382 h 10000"/>
                <a:gd name="connsiteX118" fmla="*/ 2701 w 10000"/>
                <a:gd name="connsiteY118" fmla="*/ 8317 h 10000"/>
                <a:gd name="connsiteX119" fmla="*/ 2529 w 10000"/>
                <a:gd name="connsiteY119" fmla="*/ 8225 h 10000"/>
                <a:gd name="connsiteX120" fmla="*/ 2529 w 10000"/>
                <a:gd name="connsiteY120" fmla="*/ 8219 h 10000"/>
                <a:gd name="connsiteX121" fmla="*/ 2534 w 10000"/>
                <a:gd name="connsiteY121" fmla="*/ 8219 h 10000"/>
                <a:gd name="connsiteX122" fmla="*/ 2598 w 10000"/>
                <a:gd name="connsiteY122" fmla="*/ 8214 h 10000"/>
                <a:gd name="connsiteX123" fmla="*/ 2839 w 10000"/>
                <a:gd name="connsiteY123" fmla="*/ 8181 h 10000"/>
                <a:gd name="connsiteX124" fmla="*/ 2839 w 10000"/>
                <a:gd name="connsiteY124" fmla="*/ 8187 h 10000"/>
                <a:gd name="connsiteX125" fmla="*/ 3011 w 10000"/>
                <a:gd name="connsiteY125" fmla="*/ 8366 h 10000"/>
                <a:gd name="connsiteX126" fmla="*/ 3222 w 10000"/>
                <a:gd name="connsiteY126" fmla="*/ 8594 h 10000"/>
                <a:gd name="connsiteX127" fmla="*/ 3227 w 10000"/>
                <a:gd name="connsiteY127" fmla="*/ 8599 h 10000"/>
                <a:gd name="connsiteX128" fmla="*/ 3743 w 10000"/>
                <a:gd name="connsiteY128" fmla="*/ 8936 h 10000"/>
                <a:gd name="connsiteX129" fmla="*/ 3920 w 10000"/>
                <a:gd name="connsiteY129" fmla="*/ 8800 h 10000"/>
                <a:gd name="connsiteX130" fmla="*/ 3979 w 10000"/>
                <a:gd name="connsiteY130" fmla="*/ 8751 h 10000"/>
                <a:gd name="connsiteX131" fmla="*/ 4082 w 10000"/>
                <a:gd name="connsiteY131" fmla="*/ 8670 h 10000"/>
                <a:gd name="connsiteX132" fmla="*/ 4087 w 10000"/>
                <a:gd name="connsiteY132" fmla="*/ 8670 h 10000"/>
                <a:gd name="connsiteX133" fmla="*/ 4087 w 10000"/>
                <a:gd name="connsiteY133" fmla="*/ 8670 h 10000"/>
                <a:gd name="connsiteX134" fmla="*/ 4298 w 10000"/>
                <a:gd name="connsiteY134" fmla="*/ 9115 h 10000"/>
                <a:gd name="connsiteX135" fmla="*/ 4563 w 10000"/>
                <a:gd name="connsiteY135" fmla="*/ 9403 h 10000"/>
                <a:gd name="connsiteX136" fmla="*/ 4705 w 10000"/>
                <a:gd name="connsiteY136" fmla="*/ 9338 h 10000"/>
                <a:gd name="connsiteX137" fmla="*/ 4730 w 10000"/>
                <a:gd name="connsiteY137" fmla="*/ 9202 h 10000"/>
                <a:gd name="connsiteX138" fmla="*/ 4730 w 10000"/>
                <a:gd name="connsiteY138" fmla="*/ 9202 h 10000"/>
                <a:gd name="connsiteX139" fmla="*/ 4882 w 10000"/>
                <a:gd name="connsiteY139" fmla="*/ 8887 h 10000"/>
                <a:gd name="connsiteX140" fmla="*/ 4656 w 10000"/>
                <a:gd name="connsiteY140" fmla="*/ 8659 h 10000"/>
                <a:gd name="connsiteX141" fmla="*/ 4656 w 10000"/>
                <a:gd name="connsiteY141" fmla="*/ 8654 h 10000"/>
                <a:gd name="connsiteX142" fmla="*/ 4656 w 10000"/>
                <a:gd name="connsiteY142" fmla="*/ 8654 h 10000"/>
                <a:gd name="connsiteX143" fmla="*/ 4936 w 10000"/>
                <a:gd name="connsiteY143" fmla="*/ 8371 h 10000"/>
                <a:gd name="connsiteX144" fmla="*/ 4941 w 10000"/>
                <a:gd name="connsiteY144" fmla="*/ 8371 h 10000"/>
                <a:gd name="connsiteX145" fmla="*/ 5452 w 10000"/>
                <a:gd name="connsiteY145" fmla="*/ 8388 h 10000"/>
                <a:gd name="connsiteX146" fmla="*/ 5456 w 10000"/>
                <a:gd name="connsiteY146" fmla="*/ 8388 h 10000"/>
                <a:gd name="connsiteX147" fmla="*/ 5550 w 10000"/>
                <a:gd name="connsiteY147" fmla="*/ 8817 h 10000"/>
                <a:gd name="connsiteX148" fmla="*/ 5712 w 10000"/>
                <a:gd name="connsiteY148" fmla="*/ 8974 h 10000"/>
                <a:gd name="connsiteX149" fmla="*/ 5918 w 10000"/>
                <a:gd name="connsiteY149" fmla="*/ 9169 h 10000"/>
                <a:gd name="connsiteX150" fmla="*/ 5923 w 10000"/>
                <a:gd name="connsiteY150" fmla="*/ 9180 h 10000"/>
                <a:gd name="connsiteX151" fmla="*/ 5933 w 10000"/>
                <a:gd name="connsiteY151" fmla="*/ 9245 h 10000"/>
                <a:gd name="connsiteX152" fmla="*/ 5987 w 10000"/>
                <a:gd name="connsiteY152" fmla="*/ 9560 h 10000"/>
                <a:gd name="connsiteX153" fmla="*/ 5992 w 10000"/>
                <a:gd name="connsiteY153" fmla="*/ 9745 h 10000"/>
                <a:gd name="connsiteX154" fmla="*/ 6238 w 10000"/>
                <a:gd name="connsiteY154" fmla="*/ 9815 h 10000"/>
                <a:gd name="connsiteX155" fmla="*/ 6238 w 10000"/>
                <a:gd name="connsiteY155" fmla="*/ 9821 h 10000"/>
                <a:gd name="connsiteX156" fmla="*/ 6322 w 10000"/>
                <a:gd name="connsiteY156" fmla="*/ 9989 h 10000"/>
                <a:gd name="connsiteX157" fmla="*/ 6399 w 10000"/>
                <a:gd name="connsiteY157" fmla="*/ 9908 h 10000"/>
                <a:gd name="connsiteX158" fmla="*/ 6405 w 10000"/>
                <a:gd name="connsiteY158" fmla="*/ 9908 h 10000"/>
                <a:gd name="connsiteX159" fmla="*/ 6405 w 10000"/>
                <a:gd name="connsiteY159" fmla="*/ 9908 h 10000"/>
                <a:gd name="connsiteX160" fmla="*/ 6483 w 10000"/>
                <a:gd name="connsiteY160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9224 w 10000"/>
                <a:gd name="connsiteY7" fmla="*/ 4294 h 10000"/>
                <a:gd name="connsiteX8" fmla="*/ 9067 w 10000"/>
                <a:gd name="connsiteY8" fmla="*/ 4283 h 10000"/>
                <a:gd name="connsiteX9" fmla="*/ 8871 w 10000"/>
                <a:gd name="connsiteY9" fmla="*/ 4425 h 10000"/>
                <a:gd name="connsiteX10" fmla="*/ 8871 w 10000"/>
                <a:gd name="connsiteY10" fmla="*/ 4430 h 10000"/>
                <a:gd name="connsiteX11" fmla="*/ 8660 w 10000"/>
                <a:gd name="connsiteY11" fmla="*/ 4647 h 10000"/>
                <a:gd name="connsiteX12" fmla="*/ 8919 w 10000"/>
                <a:gd name="connsiteY12" fmla="*/ 5510 h 10000"/>
                <a:gd name="connsiteX13" fmla="*/ 8900 w 10000"/>
                <a:gd name="connsiteY13" fmla="*/ 5521 h 10000"/>
                <a:gd name="connsiteX14" fmla="*/ 8124 w 10000"/>
                <a:gd name="connsiteY14" fmla="*/ 5624 h 10000"/>
                <a:gd name="connsiteX15" fmla="*/ 8143 w 10000"/>
                <a:gd name="connsiteY15" fmla="*/ 5776 h 10000"/>
                <a:gd name="connsiteX16" fmla="*/ 8129 w 10000"/>
                <a:gd name="connsiteY16" fmla="*/ 5776 h 10000"/>
                <a:gd name="connsiteX17" fmla="*/ 7932 w 10000"/>
                <a:gd name="connsiteY17" fmla="*/ 5776 h 10000"/>
                <a:gd name="connsiteX18" fmla="*/ 7770 w 10000"/>
                <a:gd name="connsiteY18" fmla="*/ 5771 h 10000"/>
                <a:gd name="connsiteX19" fmla="*/ 7770 w 10000"/>
                <a:gd name="connsiteY19" fmla="*/ 5771 h 10000"/>
                <a:gd name="connsiteX20" fmla="*/ 7667 w 10000"/>
                <a:gd name="connsiteY20" fmla="*/ 5646 h 10000"/>
                <a:gd name="connsiteX21" fmla="*/ 7662 w 10000"/>
                <a:gd name="connsiteY21" fmla="*/ 5641 h 10000"/>
                <a:gd name="connsiteX22" fmla="*/ 7657 w 10000"/>
                <a:gd name="connsiteY22" fmla="*/ 5624 h 10000"/>
                <a:gd name="connsiteX23" fmla="*/ 7471 w 10000"/>
                <a:gd name="connsiteY23" fmla="*/ 5201 h 10000"/>
                <a:gd name="connsiteX24" fmla="*/ 7220 w 10000"/>
                <a:gd name="connsiteY24" fmla="*/ 5212 h 10000"/>
                <a:gd name="connsiteX25" fmla="*/ 7220 w 10000"/>
                <a:gd name="connsiteY25" fmla="*/ 5201 h 10000"/>
                <a:gd name="connsiteX26" fmla="*/ 7377 w 10000"/>
                <a:gd name="connsiteY26" fmla="*/ 4843 h 10000"/>
                <a:gd name="connsiteX27" fmla="*/ 7255 w 10000"/>
                <a:gd name="connsiteY27" fmla="*/ 4685 h 10000"/>
                <a:gd name="connsiteX28" fmla="*/ 7250 w 10000"/>
                <a:gd name="connsiteY28" fmla="*/ 4680 h 10000"/>
                <a:gd name="connsiteX29" fmla="*/ 7181 w 10000"/>
                <a:gd name="connsiteY29" fmla="*/ 4267 h 10000"/>
                <a:gd name="connsiteX30" fmla="*/ 7112 w 10000"/>
                <a:gd name="connsiteY30" fmla="*/ 3817 h 10000"/>
                <a:gd name="connsiteX31" fmla="*/ 6896 w 10000"/>
                <a:gd name="connsiteY31" fmla="*/ 3740 h 10000"/>
                <a:gd name="connsiteX32" fmla="*/ 6891 w 10000"/>
                <a:gd name="connsiteY32" fmla="*/ 3735 h 10000"/>
                <a:gd name="connsiteX33" fmla="*/ 6954 w 10000"/>
                <a:gd name="connsiteY33" fmla="*/ 3491 h 10000"/>
                <a:gd name="connsiteX34" fmla="*/ 6975 w 10000"/>
                <a:gd name="connsiteY34" fmla="*/ 3404 h 10000"/>
                <a:gd name="connsiteX35" fmla="*/ 7043 w 10000"/>
                <a:gd name="connsiteY35" fmla="*/ 3143 h 10000"/>
                <a:gd name="connsiteX36" fmla="*/ 6513 w 10000"/>
                <a:gd name="connsiteY36" fmla="*/ 2785 h 10000"/>
                <a:gd name="connsiteX37" fmla="*/ 6508 w 10000"/>
                <a:gd name="connsiteY37" fmla="*/ 2774 h 10000"/>
                <a:gd name="connsiteX38" fmla="*/ 6528 w 10000"/>
                <a:gd name="connsiteY38" fmla="*/ 2421 h 10000"/>
                <a:gd name="connsiteX39" fmla="*/ 6537 w 10000"/>
                <a:gd name="connsiteY39" fmla="*/ 2188 h 10000"/>
                <a:gd name="connsiteX40" fmla="*/ 6537 w 10000"/>
                <a:gd name="connsiteY40" fmla="*/ 2085 h 10000"/>
                <a:gd name="connsiteX41" fmla="*/ 6459 w 10000"/>
                <a:gd name="connsiteY41" fmla="*/ 2009 h 10000"/>
                <a:gd name="connsiteX42" fmla="*/ 6081 w 10000"/>
                <a:gd name="connsiteY42" fmla="*/ 1661 h 10000"/>
                <a:gd name="connsiteX43" fmla="*/ 5997 w 10000"/>
                <a:gd name="connsiteY43" fmla="*/ 1678 h 10000"/>
                <a:gd name="connsiteX44" fmla="*/ 5992 w 10000"/>
                <a:gd name="connsiteY44" fmla="*/ 1678 h 10000"/>
                <a:gd name="connsiteX45" fmla="*/ 5992 w 10000"/>
                <a:gd name="connsiteY45" fmla="*/ 1672 h 10000"/>
                <a:gd name="connsiteX46" fmla="*/ 6021 w 10000"/>
                <a:gd name="connsiteY46" fmla="*/ 1531 h 10000"/>
                <a:gd name="connsiteX47" fmla="*/ 5997 w 10000"/>
                <a:gd name="connsiteY47" fmla="*/ 1243 h 10000"/>
                <a:gd name="connsiteX48" fmla="*/ 5982 w 10000"/>
                <a:gd name="connsiteY48" fmla="*/ 1004 h 10000"/>
                <a:gd name="connsiteX49" fmla="*/ 5953 w 10000"/>
                <a:gd name="connsiteY49" fmla="*/ 869 h 10000"/>
                <a:gd name="connsiteX50" fmla="*/ 5281 w 10000"/>
                <a:gd name="connsiteY50" fmla="*/ 217 h 10000"/>
                <a:gd name="connsiteX51" fmla="*/ 4553 w 10000"/>
                <a:gd name="connsiteY51" fmla="*/ 233 h 10000"/>
                <a:gd name="connsiteX52" fmla="*/ 3590 w 10000"/>
                <a:gd name="connsiteY52" fmla="*/ 5 h 10000"/>
                <a:gd name="connsiteX53" fmla="*/ 3640 w 10000"/>
                <a:gd name="connsiteY53" fmla="*/ 98 h 10000"/>
                <a:gd name="connsiteX54" fmla="*/ 3640 w 10000"/>
                <a:gd name="connsiteY54" fmla="*/ 98 h 10000"/>
                <a:gd name="connsiteX55" fmla="*/ 3635 w 10000"/>
                <a:gd name="connsiteY55" fmla="*/ 98 h 10000"/>
                <a:gd name="connsiteX56" fmla="*/ 3389 w 10000"/>
                <a:gd name="connsiteY56" fmla="*/ 0 h 10000"/>
                <a:gd name="connsiteX57" fmla="*/ 3286 w 10000"/>
                <a:gd name="connsiteY57" fmla="*/ 49 h 10000"/>
                <a:gd name="connsiteX58" fmla="*/ 2584 w 10000"/>
                <a:gd name="connsiteY58" fmla="*/ 369 h 10000"/>
                <a:gd name="connsiteX59" fmla="*/ 2574 w 10000"/>
                <a:gd name="connsiteY59" fmla="*/ 375 h 10000"/>
                <a:gd name="connsiteX60" fmla="*/ 2446 w 10000"/>
                <a:gd name="connsiteY60" fmla="*/ 445 h 10000"/>
                <a:gd name="connsiteX61" fmla="*/ 2441 w 10000"/>
                <a:gd name="connsiteY61" fmla="*/ 445 h 10000"/>
                <a:gd name="connsiteX62" fmla="*/ 1945 w 10000"/>
                <a:gd name="connsiteY62" fmla="*/ 217 h 10000"/>
                <a:gd name="connsiteX63" fmla="*/ 1444 w 10000"/>
                <a:gd name="connsiteY63" fmla="*/ 347 h 10000"/>
                <a:gd name="connsiteX64" fmla="*/ 1233 w 10000"/>
                <a:gd name="connsiteY64" fmla="*/ 869 h 10000"/>
                <a:gd name="connsiteX65" fmla="*/ 1233 w 10000"/>
                <a:gd name="connsiteY65" fmla="*/ 869 h 10000"/>
                <a:gd name="connsiteX66" fmla="*/ 1031 w 10000"/>
                <a:gd name="connsiteY66" fmla="*/ 977 h 10000"/>
                <a:gd name="connsiteX67" fmla="*/ 1031 w 10000"/>
                <a:gd name="connsiteY67" fmla="*/ 977 h 10000"/>
                <a:gd name="connsiteX68" fmla="*/ 687 w 10000"/>
                <a:gd name="connsiteY68" fmla="*/ 1042 h 10000"/>
                <a:gd name="connsiteX69" fmla="*/ 565 w 10000"/>
                <a:gd name="connsiteY69" fmla="*/ 1173 h 10000"/>
                <a:gd name="connsiteX70" fmla="*/ 256 w 10000"/>
                <a:gd name="connsiteY70" fmla="*/ 1667 h 10000"/>
                <a:gd name="connsiteX71" fmla="*/ 241 w 10000"/>
                <a:gd name="connsiteY71" fmla="*/ 1688 h 10000"/>
                <a:gd name="connsiteX72" fmla="*/ 236 w 10000"/>
                <a:gd name="connsiteY72" fmla="*/ 1949 h 10000"/>
                <a:gd name="connsiteX73" fmla="*/ 236 w 10000"/>
                <a:gd name="connsiteY73" fmla="*/ 2047 h 10000"/>
                <a:gd name="connsiteX74" fmla="*/ 236 w 10000"/>
                <a:gd name="connsiteY74" fmla="*/ 2052 h 10000"/>
                <a:gd name="connsiteX75" fmla="*/ 15 w 10000"/>
                <a:gd name="connsiteY75" fmla="*/ 2334 h 10000"/>
                <a:gd name="connsiteX76" fmla="*/ 0 w 10000"/>
                <a:gd name="connsiteY76" fmla="*/ 2899 h 10000"/>
                <a:gd name="connsiteX77" fmla="*/ 290 w 10000"/>
                <a:gd name="connsiteY77" fmla="*/ 3122 h 10000"/>
                <a:gd name="connsiteX78" fmla="*/ 761 w 10000"/>
                <a:gd name="connsiteY78" fmla="*/ 3453 h 10000"/>
                <a:gd name="connsiteX79" fmla="*/ 816 w 10000"/>
                <a:gd name="connsiteY79" fmla="*/ 3469 h 10000"/>
                <a:gd name="connsiteX80" fmla="*/ 854 w 10000"/>
                <a:gd name="connsiteY80" fmla="*/ 3328 h 10000"/>
                <a:gd name="connsiteX81" fmla="*/ 864 w 10000"/>
                <a:gd name="connsiteY81" fmla="*/ 3295 h 10000"/>
                <a:gd name="connsiteX82" fmla="*/ 869 w 10000"/>
                <a:gd name="connsiteY82" fmla="*/ 3295 h 10000"/>
                <a:gd name="connsiteX83" fmla="*/ 928 w 10000"/>
                <a:gd name="connsiteY83" fmla="*/ 3312 h 10000"/>
                <a:gd name="connsiteX84" fmla="*/ 983 w 10000"/>
                <a:gd name="connsiteY84" fmla="*/ 3328 h 10000"/>
                <a:gd name="connsiteX85" fmla="*/ 988 w 10000"/>
                <a:gd name="connsiteY85" fmla="*/ 3328 h 10000"/>
                <a:gd name="connsiteX86" fmla="*/ 1002 w 10000"/>
                <a:gd name="connsiteY86" fmla="*/ 3415 h 10000"/>
                <a:gd name="connsiteX87" fmla="*/ 1022 w 10000"/>
                <a:gd name="connsiteY87" fmla="*/ 3447 h 10000"/>
                <a:gd name="connsiteX88" fmla="*/ 1282 w 10000"/>
                <a:gd name="connsiteY88" fmla="*/ 3844 h 10000"/>
                <a:gd name="connsiteX89" fmla="*/ 1282 w 10000"/>
                <a:gd name="connsiteY89" fmla="*/ 3849 h 10000"/>
                <a:gd name="connsiteX90" fmla="*/ 1154 w 10000"/>
                <a:gd name="connsiteY90" fmla="*/ 4007 h 10000"/>
                <a:gd name="connsiteX91" fmla="*/ 1194 w 10000"/>
                <a:gd name="connsiteY91" fmla="*/ 4262 h 10000"/>
                <a:gd name="connsiteX92" fmla="*/ 1429 w 10000"/>
                <a:gd name="connsiteY92" fmla="*/ 4723 h 10000"/>
                <a:gd name="connsiteX93" fmla="*/ 1429 w 10000"/>
                <a:gd name="connsiteY93" fmla="*/ 4729 h 10000"/>
                <a:gd name="connsiteX94" fmla="*/ 1233 w 10000"/>
                <a:gd name="connsiteY94" fmla="*/ 4864 h 10000"/>
                <a:gd name="connsiteX95" fmla="*/ 1273 w 10000"/>
                <a:gd name="connsiteY95" fmla="*/ 4897 h 10000"/>
                <a:gd name="connsiteX96" fmla="*/ 1277 w 10000"/>
                <a:gd name="connsiteY96" fmla="*/ 4902 h 10000"/>
                <a:gd name="connsiteX97" fmla="*/ 1273 w 10000"/>
                <a:gd name="connsiteY97" fmla="*/ 4902 h 10000"/>
                <a:gd name="connsiteX98" fmla="*/ 1120 w 10000"/>
                <a:gd name="connsiteY98" fmla="*/ 5119 h 10000"/>
                <a:gd name="connsiteX99" fmla="*/ 1277 w 10000"/>
                <a:gd name="connsiteY99" fmla="*/ 5288 h 10000"/>
                <a:gd name="connsiteX100" fmla="*/ 1277 w 10000"/>
                <a:gd name="connsiteY100" fmla="*/ 5293 h 10000"/>
                <a:gd name="connsiteX101" fmla="*/ 1292 w 10000"/>
                <a:gd name="connsiteY101" fmla="*/ 5499 h 10000"/>
                <a:gd name="connsiteX102" fmla="*/ 1297 w 10000"/>
                <a:gd name="connsiteY102" fmla="*/ 5581 h 10000"/>
                <a:gd name="connsiteX103" fmla="*/ 1557 w 10000"/>
                <a:gd name="connsiteY103" fmla="*/ 5668 h 10000"/>
                <a:gd name="connsiteX104" fmla="*/ 1562 w 10000"/>
                <a:gd name="connsiteY104" fmla="*/ 5673 h 10000"/>
                <a:gd name="connsiteX105" fmla="*/ 1606 w 10000"/>
                <a:gd name="connsiteY105" fmla="*/ 6129 h 10000"/>
                <a:gd name="connsiteX106" fmla="*/ 1625 w 10000"/>
                <a:gd name="connsiteY106" fmla="*/ 6167 h 10000"/>
                <a:gd name="connsiteX107" fmla="*/ 1754 w 10000"/>
                <a:gd name="connsiteY107" fmla="*/ 6417 h 10000"/>
                <a:gd name="connsiteX108" fmla="*/ 1754 w 10000"/>
                <a:gd name="connsiteY108" fmla="*/ 6422 h 10000"/>
                <a:gd name="connsiteX109" fmla="*/ 1646 w 10000"/>
                <a:gd name="connsiteY109" fmla="*/ 6504 h 10000"/>
                <a:gd name="connsiteX110" fmla="*/ 1557 w 10000"/>
                <a:gd name="connsiteY110" fmla="*/ 6792 h 10000"/>
                <a:gd name="connsiteX111" fmla="*/ 1567 w 10000"/>
                <a:gd name="connsiteY111" fmla="*/ 6813 h 10000"/>
                <a:gd name="connsiteX112" fmla="*/ 1797 w 10000"/>
                <a:gd name="connsiteY112" fmla="*/ 7264 h 10000"/>
                <a:gd name="connsiteX113" fmla="*/ 1974 w 10000"/>
                <a:gd name="connsiteY113" fmla="*/ 7709 h 10000"/>
                <a:gd name="connsiteX114" fmla="*/ 2171 w 10000"/>
                <a:gd name="connsiteY114" fmla="*/ 8203 h 10000"/>
                <a:gd name="connsiteX115" fmla="*/ 2309 w 10000"/>
                <a:gd name="connsiteY115" fmla="*/ 8246 h 10000"/>
                <a:gd name="connsiteX116" fmla="*/ 2559 w 10000"/>
                <a:gd name="connsiteY116" fmla="*/ 8382 h 10000"/>
                <a:gd name="connsiteX117" fmla="*/ 2701 w 10000"/>
                <a:gd name="connsiteY117" fmla="*/ 8317 h 10000"/>
                <a:gd name="connsiteX118" fmla="*/ 2529 w 10000"/>
                <a:gd name="connsiteY118" fmla="*/ 8225 h 10000"/>
                <a:gd name="connsiteX119" fmla="*/ 2529 w 10000"/>
                <a:gd name="connsiteY119" fmla="*/ 8219 h 10000"/>
                <a:gd name="connsiteX120" fmla="*/ 2534 w 10000"/>
                <a:gd name="connsiteY120" fmla="*/ 8219 h 10000"/>
                <a:gd name="connsiteX121" fmla="*/ 2598 w 10000"/>
                <a:gd name="connsiteY121" fmla="*/ 8214 h 10000"/>
                <a:gd name="connsiteX122" fmla="*/ 2839 w 10000"/>
                <a:gd name="connsiteY122" fmla="*/ 8181 h 10000"/>
                <a:gd name="connsiteX123" fmla="*/ 2839 w 10000"/>
                <a:gd name="connsiteY123" fmla="*/ 8187 h 10000"/>
                <a:gd name="connsiteX124" fmla="*/ 3011 w 10000"/>
                <a:gd name="connsiteY124" fmla="*/ 8366 h 10000"/>
                <a:gd name="connsiteX125" fmla="*/ 3222 w 10000"/>
                <a:gd name="connsiteY125" fmla="*/ 8594 h 10000"/>
                <a:gd name="connsiteX126" fmla="*/ 3227 w 10000"/>
                <a:gd name="connsiteY126" fmla="*/ 8599 h 10000"/>
                <a:gd name="connsiteX127" fmla="*/ 3743 w 10000"/>
                <a:gd name="connsiteY127" fmla="*/ 8936 h 10000"/>
                <a:gd name="connsiteX128" fmla="*/ 3920 w 10000"/>
                <a:gd name="connsiteY128" fmla="*/ 8800 h 10000"/>
                <a:gd name="connsiteX129" fmla="*/ 3979 w 10000"/>
                <a:gd name="connsiteY129" fmla="*/ 8751 h 10000"/>
                <a:gd name="connsiteX130" fmla="*/ 4082 w 10000"/>
                <a:gd name="connsiteY130" fmla="*/ 8670 h 10000"/>
                <a:gd name="connsiteX131" fmla="*/ 4087 w 10000"/>
                <a:gd name="connsiteY131" fmla="*/ 8670 h 10000"/>
                <a:gd name="connsiteX132" fmla="*/ 4087 w 10000"/>
                <a:gd name="connsiteY132" fmla="*/ 8670 h 10000"/>
                <a:gd name="connsiteX133" fmla="*/ 4298 w 10000"/>
                <a:gd name="connsiteY133" fmla="*/ 9115 h 10000"/>
                <a:gd name="connsiteX134" fmla="*/ 4563 w 10000"/>
                <a:gd name="connsiteY134" fmla="*/ 9403 h 10000"/>
                <a:gd name="connsiteX135" fmla="*/ 4705 w 10000"/>
                <a:gd name="connsiteY135" fmla="*/ 9338 h 10000"/>
                <a:gd name="connsiteX136" fmla="*/ 4730 w 10000"/>
                <a:gd name="connsiteY136" fmla="*/ 9202 h 10000"/>
                <a:gd name="connsiteX137" fmla="*/ 4730 w 10000"/>
                <a:gd name="connsiteY137" fmla="*/ 9202 h 10000"/>
                <a:gd name="connsiteX138" fmla="*/ 4882 w 10000"/>
                <a:gd name="connsiteY138" fmla="*/ 8887 h 10000"/>
                <a:gd name="connsiteX139" fmla="*/ 4656 w 10000"/>
                <a:gd name="connsiteY139" fmla="*/ 8659 h 10000"/>
                <a:gd name="connsiteX140" fmla="*/ 4656 w 10000"/>
                <a:gd name="connsiteY140" fmla="*/ 8654 h 10000"/>
                <a:gd name="connsiteX141" fmla="*/ 4656 w 10000"/>
                <a:gd name="connsiteY141" fmla="*/ 8654 h 10000"/>
                <a:gd name="connsiteX142" fmla="*/ 4936 w 10000"/>
                <a:gd name="connsiteY142" fmla="*/ 8371 h 10000"/>
                <a:gd name="connsiteX143" fmla="*/ 4941 w 10000"/>
                <a:gd name="connsiteY143" fmla="*/ 8371 h 10000"/>
                <a:gd name="connsiteX144" fmla="*/ 5452 w 10000"/>
                <a:gd name="connsiteY144" fmla="*/ 8388 h 10000"/>
                <a:gd name="connsiteX145" fmla="*/ 5456 w 10000"/>
                <a:gd name="connsiteY145" fmla="*/ 8388 h 10000"/>
                <a:gd name="connsiteX146" fmla="*/ 5550 w 10000"/>
                <a:gd name="connsiteY146" fmla="*/ 8817 h 10000"/>
                <a:gd name="connsiteX147" fmla="*/ 5712 w 10000"/>
                <a:gd name="connsiteY147" fmla="*/ 8974 h 10000"/>
                <a:gd name="connsiteX148" fmla="*/ 5918 w 10000"/>
                <a:gd name="connsiteY148" fmla="*/ 9169 h 10000"/>
                <a:gd name="connsiteX149" fmla="*/ 5923 w 10000"/>
                <a:gd name="connsiteY149" fmla="*/ 9180 h 10000"/>
                <a:gd name="connsiteX150" fmla="*/ 5933 w 10000"/>
                <a:gd name="connsiteY150" fmla="*/ 9245 h 10000"/>
                <a:gd name="connsiteX151" fmla="*/ 5987 w 10000"/>
                <a:gd name="connsiteY151" fmla="*/ 9560 h 10000"/>
                <a:gd name="connsiteX152" fmla="*/ 5992 w 10000"/>
                <a:gd name="connsiteY152" fmla="*/ 9745 h 10000"/>
                <a:gd name="connsiteX153" fmla="*/ 6238 w 10000"/>
                <a:gd name="connsiteY153" fmla="*/ 9815 h 10000"/>
                <a:gd name="connsiteX154" fmla="*/ 6238 w 10000"/>
                <a:gd name="connsiteY154" fmla="*/ 9821 h 10000"/>
                <a:gd name="connsiteX155" fmla="*/ 6322 w 10000"/>
                <a:gd name="connsiteY155" fmla="*/ 9989 h 10000"/>
                <a:gd name="connsiteX156" fmla="*/ 6399 w 10000"/>
                <a:gd name="connsiteY156" fmla="*/ 9908 h 10000"/>
                <a:gd name="connsiteX157" fmla="*/ 6405 w 10000"/>
                <a:gd name="connsiteY157" fmla="*/ 9908 h 10000"/>
                <a:gd name="connsiteX158" fmla="*/ 6405 w 10000"/>
                <a:gd name="connsiteY158" fmla="*/ 9908 h 10000"/>
                <a:gd name="connsiteX159" fmla="*/ 6483 w 10000"/>
                <a:gd name="connsiteY159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9224 w 10000"/>
                <a:gd name="connsiteY7" fmla="*/ 4294 h 10000"/>
                <a:gd name="connsiteX8" fmla="*/ 8871 w 10000"/>
                <a:gd name="connsiteY8" fmla="*/ 4425 h 10000"/>
                <a:gd name="connsiteX9" fmla="*/ 8871 w 10000"/>
                <a:gd name="connsiteY9" fmla="*/ 4430 h 10000"/>
                <a:gd name="connsiteX10" fmla="*/ 8660 w 10000"/>
                <a:gd name="connsiteY10" fmla="*/ 4647 h 10000"/>
                <a:gd name="connsiteX11" fmla="*/ 8919 w 10000"/>
                <a:gd name="connsiteY11" fmla="*/ 5510 h 10000"/>
                <a:gd name="connsiteX12" fmla="*/ 8900 w 10000"/>
                <a:gd name="connsiteY12" fmla="*/ 5521 h 10000"/>
                <a:gd name="connsiteX13" fmla="*/ 8124 w 10000"/>
                <a:gd name="connsiteY13" fmla="*/ 5624 h 10000"/>
                <a:gd name="connsiteX14" fmla="*/ 8143 w 10000"/>
                <a:gd name="connsiteY14" fmla="*/ 5776 h 10000"/>
                <a:gd name="connsiteX15" fmla="*/ 8129 w 10000"/>
                <a:gd name="connsiteY15" fmla="*/ 5776 h 10000"/>
                <a:gd name="connsiteX16" fmla="*/ 7932 w 10000"/>
                <a:gd name="connsiteY16" fmla="*/ 5776 h 10000"/>
                <a:gd name="connsiteX17" fmla="*/ 7770 w 10000"/>
                <a:gd name="connsiteY17" fmla="*/ 5771 h 10000"/>
                <a:gd name="connsiteX18" fmla="*/ 7770 w 10000"/>
                <a:gd name="connsiteY18" fmla="*/ 5771 h 10000"/>
                <a:gd name="connsiteX19" fmla="*/ 7667 w 10000"/>
                <a:gd name="connsiteY19" fmla="*/ 5646 h 10000"/>
                <a:gd name="connsiteX20" fmla="*/ 7662 w 10000"/>
                <a:gd name="connsiteY20" fmla="*/ 5641 h 10000"/>
                <a:gd name="connsiteX21" fmla="*/ 7657 w 10000"/>
                <a:gd name="connsiteY21" fmla="*/ 5624 h 10000"/>
                <a:gd name="connsiteX22" fmla="*/ 7471 w 10000"/>
                <a:gd name="connsiteY22" fmla="*/ 5201 h 10000"/>
                <a:gd name="connsiteX23" fmla="*/ 7220 w 10000"/>
                <a:gd name="connsiteY23" fmla="*/ 5212 h 10000"/>
                <a:gd name="connsiteX24" fmla="*/ 7220 w 10000"/>
                <a:gd name="connsiteY24" fmla="*/ 5201 h 10000"/>
                <a:gd name="connsiteX25" fmla="*/ 7377 w 10000"/>
                <a:gd name="connsiteY25" fmla="*/ 4843 h 10000"/>
                <a:gd name="connsiteX26" fmla="*/ 7255 w 10000"/>
                <a:gd name="connsiteY26" fmla="*/ 4685 h 10000"/>
                <a:gd name="connsiteX27" fmla="*/ 7250 w 10000"/>
                <a:gd name="connsiteY27" fmla="*/ 4680 h 10000"/>
                <a:gd name="connsiteX28" fmla="*/ 7181 w 10000"/>
                <a:gd name="connsiteY28" fmla="*/ 4267 h 10000"/>
                <a:gd name="connsiteX29" fmla="*/ 7112 w 10000"/>
                <a:gd name="connsiteY29" fmla="*/ 3817 h 10000"/>
                <a:gd name="connsiteX30" fmla="*/ 6896 w 10000"/>
                <a:gd name="connsiteY30" fmla="*/ 3740 h 10000"/>
                <a:gd name="connsiteX31" fmla="*/ 6891 w 10000"/>
                <a:gd name="connsiteY31" fmla="*/ 3735 h 10000"/>
                <a:gd name="connsiteX32" fmla="*/ 6954 w 10000"/>
                <a:gd name="connsiteY32" fmla="*/ 3491 h 10000"/>
                <a:gd name="connsiteX33" fmla="*/ 6975 w 10000"/>
                <a:gd name="connsiteY33" fmla="*/ 3404 h 10000"/>
                <a:gd name="connsiteX34" fmla="*/ 7043 w 10000"/>
                <a:gd name="connsiteY34" fmla="*/ 3143 h 10000"/>
                <a:gd name="connsiteX35" fmla="*/ 6513 w 10000"/>
                <a:gd name="connsiteY35" fmla="*/ 2785 h 10000"/>
                <a:gd name="connsiteX36" fmla="*/ 6508 w 10000"/>
                <a:gd name="connsiteY36" fmla="*/ 2774 h 10000"/>
                <a:gd name="connsiteX37" fmla="*/ 6528 w 10000"/>
                <a:gd name="connsiteY37" fmla="*/ 2421 h 10000"/>
                <a:gd name="connsiteX38" fmla="*/ 6537 w 10000"/>
                <a:gd name="connsiteY38" fmla="*/ 2188 h 10000"/>
                <a:gd name="connsiteX39" fmla="*/ 6537 w 10000"/>
                <a:gd name="connsiteY39" fmla="*/ 2085 h 10000"/>
                <a:gd name="connsiteX40" fmla="*/ 6459 w 10000"/>
                <a:gd name="connsiteY40" fmla="*/ 2009 h 10000"/>
                <a:gd name="connsiteX41" fmla="*/ 6081 w 10000"/>
                <a:gd name="connsiteY41" fmla="*/ 1661 h 10000"/>
                <a:gd name="connsiteX42" fmla="*/ 5997 w 10000"/>
                <a:gd name="connsiteY42" fmla="*/ 1678 h 10000"/>
                <a:gd name="connsiteX43" fmla="*/ 5992 w 10000"/>
                <a:gd name="connsiteY43" fmla="*/ 1678 h 10000"/>
                <a:gd name="connsiteX44" fmla="*/ 5992 w 10000"/>
                <a:gd name="connsiteY44" fmla="*/ 1672 h 10000"/>
                <a:gd name="connsiteX45" fmla="*/ 6021 w 10000"/>
                <a:gd name="connsiteY45" fmla="*/ 1531 h 10000"/>
                <a:gd name="connsiteX46" fmla="*/ 5997 w 10000"/>
                <a:gd name="connsiteY46" fmla="*/ 1243 h 10000"/>
                <a:gd name="connsiteX47" fmla="*/ 5982 w 10000"/>
                <a:gd name="connsiteY47" fmla="*/ 1004 h 10000"/>
                <a:gd name="connsiteX48" fmla="*/ 5953 w 10000"/>
                <a:gd name="connsiteY48" fmla="*/ 869 h 10000"/>
                <a:gd name="connsiteX49" fmla="*/ 5281 w 10000"/>
                <a:gd name="connsiteY49" fmla="*/ 217 h 10000"/>
                <a:gd name="connsiteX50" fmla="*/ 4553 w 10000"/>
                <a:gd name="connsiteY50" fmla="*/ 233 h 10000"/>
                <a:gd name="connsiteX51" fmla="*/ 3590 w 10000"/>
                <a:gd name="connsiteY51" fmla="*/ 5 h 10000"/>
                <a:gd name="connsiteX52" fmla="*/ 3640 w 10000"/>
                <a:gd name="connsiteY52" fmla="*/ 98 h 10000"/>
                <a:gd name="connsiteX53" fmla="*/ 3640 w 10000"/>
                <a:gd name="connsiteY53" fmla="*/ 98 h 10000"/>
                <a:gd name="connsiteX54" fmla="*/ 3635 w 10000"/>
                <a:gd name="connsiteY54" fmla="*/ 98 h 10000"/>
                <a:gd name="connsiteX55" fmla="*/ 3389 w 10000"/>
                <a:gd name="connsiteY55" fmla="*/ 0 h 10000"/>
                <a:gd name="connsiteX56" fmla="*/ 3286 w 10000"/>
                <a:gd name="connsiteY56" fmla="*/ 49 h 10000"/>
                <a:gd name="connsiteX57" fmla="*/ 2584 w 10000"/>
                <a:gd name="connsiteY57" fmla="*/ 369 h 10000"/>
                <a:gd name="connsiteX58" fmla="*/ 2574 w 10000"/>
                <a:gd name="connsiteY58" fmla="*/ 375 h 10000"/>
                <a:gd name="connsiteX59" fmla="*/ 2446 w 10000"/>
                <a:gd name="connsiteY59" fmla="*/ 445 h 10000"/>
                <a:gd name="connsiteX60" fmla="*/ 2441 w 10000"/>
                <a:gd name="connsiteY60" fmla="*/ 445 h 10000"/>
                <a:gd name="connsiteX61" fmla="*/ 1945 w 10000"/>
                <a:gd name="connsiteY61" fmla="*/ 217 h 10000"/>
                <a:gd name="connsiteX62" fmla="*/ 1444 w 10000"/>
                <a:gd name="connsiteY62" fmla="*/ 347 h 10000"/>
                <a:gd name="connsiteX63" fmla="*/ 1233 w 10000"/>
                <a:gd name="connsiteY63" fmla="*/ 869 h 10000"/>
                <a:gd name="connsiteX64" fmla="*/ 1233 w 10000"/>
                <a:gd name="connsiteY64" fmla="*/ 869 h 10000"/>
                <a:gd name="connsiteX65" fmla="*/ 1031 w 10000"/>
                <a:gd name="connsiteY65" fmla="*/ 977 h 10000"/>
                <a:gd name="connsiteX66" fmla="*/ 1031 w 10000"/>
                <a:gd name="connsiteY66" fmla="*/ 977 h 10000"/>
                <a:gd name="connsiteX67" fmla="*/ 687 w 10000"/>
                <a:gd name="connsiteY67" fmla="*/ 1042 h 10000"/>
                <a:gd name="connsiteX68" fmla="*/ 565 w 10000"/>
                <a:gd name="connsiteY68" fmla="*/ 1173 h 10000"/>
                <a:gd name="connsiteX69" fmla="*/ 256 w 10000"/>
                <a:gd name="connsiteY69" fmla="*/ 1667 h 10000"/>
                <a:gd name="connsiteX70" fmla="*/ 241 w 10000"/>
                <a:gd name="connsiteY70" fmla="*/ 1688 h 10000"/>
                <a:gd name="connsiteX71" fmla="*/ 236 w 10000"/>
                <a:gd name="connsiteY71" fmla="*/ 1949 h 10000"/>
                <a:gd name="connsiteX72" fmla="*/ 236 w 10000"/>
                <a:gd name="connsiteY72" fmla="*/ 2047 h 10000"/>
                <a:gd name="connsiteX73" fmla="*/ 236 w 10000"/>
                <a:gd name="connsiteY73" fmla="*/ 2052 h 10000"/>
                <a:gd name="connsiteX74" fmla="*/ 15 w 10000"/>
                <a:gd name="connsiteY74" fmla="*/ 2334 h 10000"/>
                <a:gd name="connsiteX75" fmla="*/ 0 w 10000"/>
                <a:gd name="connsiteY75" fmla="*/ 2899 h 10000"/>
                <a:gd name="connsiteX76" fmla="*/ 290 w 10000"/>
                <a:gd name="connsiteY76" fmla="*/ 3122 h 10000"/>
                <a:gd name="connsiteX77" fmla="*/ 761 w 10000"/>
                <a:gd name="connsiteY77" fmla="*/ 3453 h 10000"/>
                <a:gd name="connsiteX78" fmla="*/ 816 w 10000"/>
                <a:gd name="connsiteY78" fmla="*/ 3469 h 10000"/>
                <a:gd name="connsiteX79" fmla="*/ 854 w 10000"/>
                <a:gd name="connsiteY79" fmla="*/ 3328 h 10000"/>
                <a:gd name="connsiteX80" fmla="*/ 864 w 10000"/>
                <a:gd name="connsiteY80" fmla="*/ 3295 h 10000"/>
                <a:gd name="connsiteX81" fmla="*/ 869 w 10000"/>
                <a:gd name="connsiteY81" fmla="*/ 3295 h 10000"/>
                <a:gd name="connsiteX82" fmla="*/ 928 w 10000"/>
                <a:gd name="connsiteY82" fmla="*/ 3312 h 10000"/>
                <a:gd name="connsiteX83" fmla="*/ 983 w 10000"/>
                <a:gd name="connsiteY83" fmla="*/ 3328 h 10000"/>
                <a:gd name="connsiteX84" fmla="*/ 988 w 10000"/>
                <a:gd name="connsiteY84" fmla="*/ 3328 h 10000"/>
                <a:gd name="connsiteX85" fmla="*/ 1002 w 10000"/>
                <a:gd name="connsiteY85" fmla="*/ 3415 h 10000"/>
                <a:gd name="connsiteX86" fmla="*/ 1022 w 10000"/>
                <a:gd name="connsiteY86" fmla="*/ 3447 h 10000"/>
                <a:gd name="connsiteX87" fmla="*/ 1282 w 10000"/>
                <a:gd name="connsiteY87" fmla="*/ 3844 h 10000"/>
                <a:gd name="connsiteX88" fmla="*/ 1282 w 10000"/>
                <a:gd name="connsiteY88" fmla="*/ 3849 h 10000"/>
                <a:gd name="connsiteX89" fmla="*/ 1154 w 10000"/>
                <a:gd name="connsiteY89" fmla="*/ 4007 h 10000"/>
                <a:gd name="connsiteX90" fmla="*/ 1194 w 10000"/>
                <a:gd name="connsiteY90" fmla="*/ 4262 h 10000"/>
                <a:gd name="connsiteX91" fmla="*/ 1429 w 10000"/>
                <a:gd name="connsiteY91" fmla="*/ 4723 h 10000"/>
                <a:gd name="connsiteX92" fmla="*/ 1429 w 10000"/>
                <a:gd name="connsiteY92" fmla="*/ 4729 h 10000"/>
                <a:gd name="connsiteX93" fmla="*/ 1233 w 10000"/>
                <a:gd name="connsiteY93" fmla="*/ 4864 h 10000"/>
                <a:gd name="connsiteX94" fmla="*/ 1273 w 10000"/>
                <a:gd name="connsiteY94" fmla="*/ 4897 h 10000"/>
                <a:gd name="connsiteX95" fmla="*/ 1277 w 10000"/>
                <a:gd name="connsiteY95" fmla="*/ 4902 h 10000"/>
                <a:gd name="connsiteX96" fmla="*/ 1273 w 10000"/>
                <a:gd name="connsiteY96" fmla="*/ 4902 h 10000"/>
                <a:gd name="connsiteX97" fmla="*/ 1120 w 10000"/>
                <a:gd name="connsiteY97" fmla="*/ 5119 h 10000"/>
                <a:gd name="connsiteX98" fmla="*/ 1277 w 10000"/>
                <a:gd name="connsiteY98" fmla="*/ 5288 h 10000"/>
                <a:gd name="connsiteX99" fmla="*/ 1277 w 10000"/>
                <a:gd name="connsiteY99" fmla="*/ 5293 h 10000"/>
                <a:gd name="connsiteX100" fmla="*/ 1292 w 10000"/>
                <a:gd name="connsiteY100" fmla="*/ 5499 h 10000"/>
                <a:gd name="connsiteX101" fmla="*/ 1297 w 10000"/>
                <a:gd name="connsiteY101" fmla="*/ 5581 h 10000"/>
                <a:gd name="connsiteX102" fmla="*/ 1557 w 10000"/>
                <a:gd name="connsiteY102" fmla="*/ 5668 h 10000"/>
                <a:gd name="connsiteX103" fmla="*/ 1562 w 10000"/>
                <a:gd name="connsiteY103" fmla="*/ 5673 h 10000"/>
                <a:gd name="connsiteX104" fmla="*/ 1606 w 10000"/>
                <a:gd name="connsiteY104" fmla="*/ 6129 h 10000"/>
                <a:gd name="connsiteX105" fmla="*/ 1625 w 10000"/>
                <a:gd name="connsiteY105" fmla="*/ 6167 h 10000"/>
                <a:gd name="connsiteX106" fmla="*/ 1754 w 10000"/>
                <a:gd name="connsiteY106" fmla="*/ 6417 h 10000"/>
                <a:gd name="connsiteX107" fmla="*/ 1754 w 10000"/>
                <a:gd name="connsiteY107" fmla="*/ 6422 h 10000"/>
                <a:gd name="connsiteX108" fmla="*/ 1646 w 10000"/>
                <a:gd name="connsiteY108" fmla="*/ 6504 h 10000"/>
                <a:gd name="connsiteX109" fmla="*/ 1557 w 10000"/>
                <a:gd name="connsiteY109" fmla="*/ 6792 h 10000"/>
                <a:gd name="connsiteX110" fmla="*/ 1567 w 10000"/>
                <a:gd name="connsiteY110" fmla="*/ 6813 h 10000"/>
                <a:gd name="connsiteX111" fmla="*/ 1797 w 10000"/>
                <a:gd name="connsiteY111" fmla="*/ 7264 h 10000"/>
                <a:gd name="connsiteX112" fmla="*/ 1974 w 10000"/>
                <a:gd name="connsiteY112" fmla="*/ 7709 h 10000"/>
                <a:gd name="connsiteX113" fmla="*/ 2171 w 10000"/>
                <a:gd name="connsiteY113" fmla="*/ 8203 h 10000"/>
                <a:gd name="connsiteX114" fmla="*/ 2309 w 10000"/>
                <a:gd name="connsiteY114" fmla="*/ 8246 h 10000"/>
                <a:gd name="connsiteX115" fmla="*/ 2559 w 10000"/>
                <a:gd name="connsiteY115" fmla="*/ 8382 h 10000"/>
                <a:gd name="connsiteX116" fmla="*/ 2701 w 10000"/>
                <a:gd name="connsiteY116" fmla="*/ 8317 h 10000"/>
                <a:gd name="connsiteX117" fmla="*/ 2529 w 10000"/>
                <a:gd name="connsiteY117" fmla="*/ 8225 h 10000"/>
                <a:gd name="connsiteX118" fmla="*/ 2529 w 10000"/>
                <a:gd name="connsiteY118" fmla="*/ 8219 h 10000"/>
                <a:gd name="connsiteX119" fmla="*/ 2534 w 10000"/>
                <a:gd name="connsiteY119" fmla="*/ 8219 h 10000"/>
                <a:gd name="connsiteX120" fmla="*/ 2598 w 10000"/>
                <a:gd name="connsiteY120" fmla="*/ 8214 h 10000"/>
                <a:gd name="connsiteX121" fmla="*/ 2839 w 10000"/>
                <a:gd name="connsiteY121" fmla="*/ 8181 h 10000"/>
                <a:gd name="connsiteX122" fmla="*/ 2839 w 10000"/>
                <a:gd name="connsiteY122" fmla="*/ 8187 h 10000"/>
                <a:gd name="connsiteX123" fmla="*/ 3011 w 10000"/>
                <a:gd name="connsiteY123" fmla="*/ 8366 h 10000"/>
                <a:gd name="connsiteX124" fmla="*/ 3222 w 10000"/>
                <a:gd name="connsiteY124" fmla="*/ 8594 h 10000"/>
                <a:gd name="connsiteX125" fmla="*/ 3227 w 10000"/>
                <a:gd name="connsiteY125" fmla="*/ 8599 h 10000"/>
                <a:gd name="connsiteX126" fmla="*/ 3743 w 10000"/>
                <a:gd name="connsiteY126" fmla="*/ 8936 h 10000"/>
                <a:gd name="connsiteX127" fmla="*/ 3920 w 10000"/>
                <a:gd name="connsiteY127" fmla="*/ 8800 h 10000"/>
                <a:gd name="connsiteX128" fmla="*/ 3979 w 10000"/>
                <a:gd name="connsiteY128" fmla="*/ 8751 h 10000"/>
                <a:gd name="connsiteX129" fmla="*/ 4082 w 10000"/>
                <a:gd name="connsiteY129" fmla="*/ 8670 h 10000"/>
                <a:gd name="connsiteX130" fmla="*/ 4087 w 10000"/>
                <a:gd name="connsiteY130" fmla="*/ 8670 h 10000"/>
                <a:gd name="connsiteX131" fmla="*/ 4087 w 10000"/>
                <a:gd name="connsiteY131" fmla="*/ 8670 h 10000"/>
                <a:gd name="connsiteX132" fmla="*/ 4298 w 10000"/>
                <a:gd name="connsiteY132" fmla="*/ 9115 h 10000"/>
                <a:gd name="connsiteX133" fmla="*/ 4563 w 10000"/>
                <a:gd name="connsiteY133" fmla="*/ 9403 h 10000"/>
                <a:gd name="connsiteX134" fmla="*/ 4705 w 10000"/>
                <a:gd name="connsiteY134" fmla="*/ 9338 h 10000"/>
                <a:gd name="connsiteX135" fmla="*/ 4730 w 10000"/>
                <a:gd name="connsiteY135" fmla="*/ 9202 h 10000"/>
                <a:gd name="connsiteX136" fmla="*/ 4730 w 10000"/>
                <a:gd name="connsiteY136" fmla="*/ 9202 h 10000"/>
                <a:gd name="connsiteX137" fmla="*/ 4882 w 10000"/>
                <a:gd name="connsiteY137" fmla="*/ 8887 h 10000"/>
                <a:gd name="connsiteX138" fmla="*/ 4656 w 10000"/>
                <a:gd name="connsiteY138" fmla="*/ 8659 h 10000"/>
                <a:gd name="connsiteX139" fmla="*/ 4656 w 10000"/>
                <a:gd name="connsiteY139" fmla="*/ 8654 h 10000"/>
                <a:gd name="connsiteX140" fmla="*/ 4656 w 10000"/>
                <a:gd name="connsiteY140" fmla="*/ 8654 h 10000"/>
                <a:gd name="connsiteX141" fmla="*/ 4936 w 10000"/>
                <a:gd name="connsiteY141" fmla="*/ 8371 h 10000"/>
                <a:gd name="connsiteX142" fmla="*/ 4941 w 10000"/>
                <a:gd name="connsiteY142" fmla="*/ 8371 h 10000"/>
                <a:gd name="connsiteX143" fmla="*/ 5452 w 10000"/>
                <a:gd name="connsiteY143" fmla="*/ 8388 h 10000"/>
                <a:gd name="connsiteX144" fmla="*/ 5456 w 10000"/>
                <a:gd name="connsiteY144" fmla="*/ 8388 h 10000"/>
                <a:gd name="connsiteX145" fmla="*/ 5550 w 10000"/>
                <a:gd name="connsiteY145" fmla="*/ 8817 h 10000"/>
                <a:gd name="connsiteX146" fmla="*/ 5712 w 10000"/>
                <a:gd name="connsiteY146" fmla="*/ 8974 h 10000"/>
                <a:gd name="connsiteX147" fmla="*/ 5918 w 10000"/>
                <a:gd name="connsiteY147" fmla="*/ 9169 h 10000"/>
                <a:gd name="connsiteX148" fmla="*/ 5923 w 10000"/>
                <a:gd name="connsiteY148" fmla="*/ 9180 h 10000"/>
                <a:gd name="connsiteX149" fmla="*/ 5933 w 10000"/>
                <a:gd name="connsiteY149" fmla="*/ 9245 h 10000"/>
                <a:gd name="connsiteX150" fmla="*/ 5987 w 10000"/>
                <a:gd name="connsiteY150" fmla="*/ 9560 h 10000"/>
                <a:gd name="connsiteX151" fmla="*/ 5992 w 10000"/>
                <a:gd name="connsiteY151" fmla="*/ 9745 h 10000"/>
                <a:gd name="connsiteX152" fmla="*/ 6238 w 10000"/>
                <a:gd name="connsiteY152" fmla="*/ 9815 h 10000"/>
                <a:gd name="connsiteX153" fmla="*/ 6238 w 10000"/>
                <a:gd name="connsiteY153" fmla="*/ 9821 h 10000"/>
                <a:gd name="connsiteX154" fmla="*/ 6322 w 10000"/>
                <a:gd name="connsiteY154" fmla="*/ 9989 h 10000"/>
                <a:gd name="connsiteX155" fmla="*/ 6399 w 10000"/>
                <a:gd name="connsiteY155" fmla="*/ 9908 h 10000"/>
                <a:gd name="connsiteX156" fmla="*/ 6405 w 10000"/>
                <a:gd name="connsiteY156" fmla="*/ 9908 h 10000"/>
                <a:gd name="connsiteX157" fmla="*/ 6405 w 10000"/>
                <a:gd name="connsiteY157" fmla="*/ 9908 h 10000"/>
                <a:gd name="connsiteX158" fmla="*/ 6483 w 10000"/>
                <a:gd name="connsiteY158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8871 w 10000"/>
                <a:gd name="connsiteY7" fmla="*/ 4425 h 10000"/>
                <a:gd name="connsiteX8" fmla="*/ 8871 w 10000"/>
                <a:gd name="connsiteY8" fmla="*/ 4430 h 10000"/>
                <a:gd name="connsiteX9" fmla="*/ 8660 w 10000"/>
                <a:gd name="connsiteY9" fmla="*/ 4647 h 10000"/>
                <a:gd name="connsiteX10" fmla="*/ 8919 w 10000"/>
                <a:gd name="connsiteY10" fmla="*/ 5510 h 10000"/>
                <a:gd name="connsiteX11" fmla="*/ 8900 w 10000"/>
                <a:gd name="connsiteY11" fmla="*/ 5521 h 10000"/>
                <a:gd name="connsiteX12" fmla="*/ 8124 w 10000"/>
                <a:gd name="connsiteY12" fmla="*/ 5624 h 10000"/>
                <a:gd name="connsiteX13" fmla="*/ 8143 w 10000"/>
                <a:gd name="connsiteY13" fmla="*/ 5776 h 10000"/>
                <a:gd name="connsiteX14" fmla="*/ 8129 w 10000"/>
                <a:gd name="connsiteY14" fmla="*/ 5776 h 10000"/>
                <a:gd name="connsiteX15" fmla="*/ 7932 w 10000"/>
                <a:gd name="connsiteY15" fmla="*/ 5776 h 10000"/>
                <a:gd name="connsiteX16" fmla="*/ 7770 w 10000"/>
                <a:gd name="connsiteY16" fmla="*/ 5771 h 10000"/>
                <a:gd name="connsiteX17" fmla="*/ 7770 w 10000"/>
                <a:gd name="connsiteY17" fmla="*/ 5771 h 10000"/>
                <a:gd name="connsiteX18" fmla="*/ 7667 w 10000"/>
                <a:gd name="connsiteY18" fmla="*/ 5646 h 10000"/>
                <a:gd name="connsiteX19" fmla="*/ 7662 w 10000"/>
                <a:gd name="connsiteY19" fmla="*/ 5641 h 10000"/>
                <a:gd name="connsiteX20" fmla="*/ 7657 w 10000"/>
                <a:gd name="connsiteY20" fmla="*/ 5624 h 10000"/>
                <a:gd name="connsiteX21" fmla="*/ 7471 w 10000"/>
                <a:gd name="connsiteY21" fmla="*/ 5201 h 10000"/>
                <a:gd name="connsiteX22" fmla="*/ 7220 w 10000"/>
                <a:gd name="connsiteY22" fmla="*/ 5212 h 10000"/>
                <a:gd name="connsiteX23" fmla="*/ 7220 w 10000"/>
                <a:gd name="connsiteY23" fmla="*/ 5201 h 10000"/>
                <a:gd name="connsiteX24" fmla="*/ 7377 w 10000"/>
                <a:gd name="connsiteY24" fmla="*/ 4843 h 10000"/>
                <a:gd name="connsiteX25" fmla="*/ 7255 w 10000"/>
                <a:gd name="connsiteY25" fmla="*/ 4685 h 10000"/>
                <a:gd name="connsiteX26" fmla="*/ 7250 w 10000"/>
                <a:gd name="connsiteY26" fmla="*/ 4680 h 10000"/>
                <a:gd name="connsiteX27" fmla="*/ 7181 w 10000"/>
                <a:gd name="connsiteY27" fmla="*/ 4267 h 10000"/>
                <a:gd name="connsiteX28" fmla="*/ 7112 w 10000"/>
                <a:gd name="connsiteY28" fmla="*/ 3817 h 10000"/>
                <a:gd name="connsiteX29" fmla="*/ 6896 w 10000"/>
                <a:gd name="connsiteY29" fmla="*/ 3740 h 10000"/>
                <a:gd name="connsiteX30" fmla="*/ 6891 w 10000"/>
                <a:gd name="connsiteY30" fmla="*/ 3735 h 10000"/>
                <a:gd name="connsiteX31" fmla="*/ 6954 w 10000"/>
                <a:gd name="connsiteY31" fmla="*/ 3491 h 10000"/>
                <a:gd name="connsiteX32" fmla="*/ 6975 w 10000"/>
                <a:gd name="connsiteY32" fmla="*/ 3404 h 10000"/>
                <a:gd name="connsiteX33" fmla="*/ 7043 w 10000"/>
                <a:gd name="connsiteY33" fmla="*/ 3143 h 10000"/>
                <a:gd name="connsiteX34" fmla="*/ 6513 w 10000"/>
                <a:gd name="connsiteY34" fmla="*/ 2785 h 10000"/>
                <a:gd name="connsiteX35" fmla="*/ 6508 w 10000"/>
                <a:gd name="connsiteY35" fmla="*/ 2774 h 10000"/>
                <a:gd name="connsiteX36" fmla="*/ 6528 w 10000"/>
                <a:gd name="connsiteY36" fmla="*/ 2421 h 10000"/>
                <a:gd name="connsiteX37" fmla="*/ 6537 w 10000"/>
                <a:gd name="connsiteY37" fmla="*/ 2188 h 10000"/>
                <a:gd name="connsiteX38" fmla="*/ 6537 w 10000"/>
                <a:gd name="connsiteY38" fmla="*/ 2085 h 10000"/>
                <a:gd name="connsiteX39" fmla="*/ 6459 w 10000"/>
                <a:gd name="connsiteY39" fmla="*/ 2009 h 10000"/>
                <a:gd name="connsiteX40" fmla="*/ 6081 w 10000"/>
                <a:gd name="connsiteY40" fmla="*/ 1661 h 10000"/>
                <a:gd name="connsiteX41" fmla="*/ 5997 w 10000"/>
                <a:gd name="connsiteY41" fmla="*/ 1678 h 10000"/>
                <a:gd name="connsiteX42" fmla="*/ 5992 w 10000"/>
                <a:gd name="connsiteY42" fmla="*/ 1678 h 10000"/>
                <a:gd name="connsiteX43" fmla="*/ 5992 w 10000"/>
                <a:gd name="connsiteY43" fmla="*/ 1672 h 10000"/>
                <a:gd name="connsiteX44" fmla="*/ 6021 w 10000"/>
                <a:gd name="connsiteY44" fmla="*/ 1531 h 10000"/>
                <a:gd name="connsiteX45" fmla="*/ 5997 w 10000"/>
                <a:gd name="connsiteY45" fmla="*/ 1243 h 10000"/>
                <a:gd name="connsiteX46" fmla="*/ 5982 w 10000"/>
                <a:gd name="connsiteY46" fmla="*/ 1004 h 10000"/>
                <a:gd name="connsiteX47" fmla="*/ 5953 w 10000"/>
                <a:gd name="connsiteY47" fmla="*/ 869 h 10000"/>
                <a:gd name="connsiteX48" fmla="*/ 5281 w 10000"/>
                <a:gd name="connsiteY48" fmla="*/ 217 h 10000"/>
                <a:gd name="connsiteX49" fmla="*/ 4553 w 10000"/>
                <a:gd name="connsiteY49" fmla="*/ 233 h 10000"/>
                <a:gd name="connsiteX50" fmla="*/ 3590 w 10000"/>
                <a:gd name="connsiteY50" fmla="*/ 5 h 10000"/>
                <a:gd name="connsiteX51" fmla="*/ 3640 w 10000"/>
                <a:gd name="connsiteY51" fmla="*/ 98 h 10000"/>
                <a:gd name="connsiteX52" fmla="*/ 3640 w 10000"/>
                <a:gd name="connsiteY52" fmla="*/ 98 h 10000"/>
                <a:gd name="connsiteX53" fmla="*/ 3635 w 10000"/>
                <a:gd name="connsiteY53" fmla="*/ 98 h 10000"/>
                <a:gd name="connsiteX54" fmla="*/ 3389 w 10000"/>
                <a:gd name="connsiteY54" fmla="*/ 0 h 10000"/>
                <a:gd name="connsiteX55" fmla="*/ 3286 w 10000"/>
                <a:gd name="connsiteY55" fmla="*/ 49 h 10000"/>
                <a:gd name="connsiteX56" fmla="*/ 2584 w 10000"/>
                <a:gd name="connsiteY56" fmla="*/ 369 h 10000"/>
                <a:gd name="connsiteX57" fmla="*/ 2574 w 10000"/>
                <a:gd name="connsiteY57" fmla="*/ 375 h 10000"/>
                <a:gd name="connsiteX58" fmla="*/ 2446 w 10000"/>
                <a:gd name="connsiteY58" fmla="*/ 445 h 10000"/>
                <a:gd name="connsiteX59" fmla="*/ 2441 w 10000"/>
                <a:gd name="connsiteY59" fmla="*/ 445 h 10000"/>
                <a:gd name="connsiteX60" fmla="*/ 1945 w 10000"/>
                <a:gd name="connsiteY60" fmla="*/ 217 h 10000"/>
                <a:gd name="connsiteX61" fmla="*/ 1444 w 10000"/>
                <a:gd name="connsiteY61" fmla="*/ 347 h 10000"/>
                <a:gd name="connsiteX62" fmla="*/ 1233 w 10000"/>
                <a:gd name="connsiteY62" fmla="*/ 869 h 10000"/>
                <a:gd name="connsiteX63" fmla="*/ 1233 w 10000"/>
                <a:gd name="connsiteY63" fmla="*/ 869 h 10000"/>
                <a:gd name="connsiteX64" fmla="*/ 1031 w 10000"/>
                <a:gd name="connsiteY64" fmla="*/ 977 h 10000"/>
                <a:gd name="connsiteX65" fmla="*/ 1031 w 10000"/>
                <a:gd name="connsiteY65" fmla="*/ 977 h 10000"/>
                <a:gd name="connsiteX66" fmla="*/ 687 w 10000"/>
                <a:gd name="connsiteY66" fmla="*/ 1042 h 10000"/>
                <a:gd name="connsiteX67" fmla="*/ 565 w 10000"/>
                <a:gd name="connsiteY67" fmla="*/ 1173 h 10000"/>
                <a:gd name="connsiteX68" fmla="*/ 256 w 10000"/>
                <a:gd name="connsiteY68" fmla="*/ 1667 h 10000"/>
                <a:gd name="connsiteX69" fmla="*/ 241 w 10000"/>
                <a:gd name="connsiteY69" fmla="*/ 1688 h 10000"/>
                <a:gd name="connsiteX70" fmla="*/ 236 w 10000"/>
                <a:gd name="connsiteY70" fmla="*/ 1949 h 10000"/>
                <a:gd name="connsiteX71" fmla="*/ 236 w 10000"/>
                <a:gd name="connsiteY71" fmla="*/ 2047 h 10000"/>
                <a:gd name="connsiteX72" fmla="*/ 236 w 10000"/>
                <a:gd name="connsiteY72" fmla="*/ 2052 h 10000"/>
                <a:gd name="connsiteX73" fmla="*/ 15 w 10000"/>
                <a:gd name="connsiteY73" fmla="*/ 2334 h 10000"/>
                <a:gd name="connsiteX74" fmla="*/ 0 w 10000"/>
                <a:gd name="connsiteY74" fmla="*/ 2899 h 10000"/>
                <a:gd name="connsiteX75" fmla="*/ 290 w 10000"/>
                <a:gd name="connsiteY75" fmla="*/ 3122 h 10000"/>
                <a:gd name="connsiteX76" fmla="*/ 761 w 10000"/>
                <a:gd name="connsiteY76" fmla="*/ 3453 h 10000"/>
                <a:gd name="connsiteX77" fmla="*/ 816 w 10000"/>
                <a:gd name="connsiteY77" fmla="*/ 3469 h 10000"/>
                <a:gd name="connsiteX78" fmla="*/ 854 w 10000"/>
                <a:gd name="connsiteY78" fmla="*/ 3328 h 10000"/>
                <a:gd name="connsiteX79" fmla="*/ 864 w 10000"/>
                <a:gd name="connsiteY79" fmla="*/ 3295 h 10000"/>
                <a:gd name="connsiteX80" fmla="*/ 869 w 10000"/>
                <a:gd name="connsiteY80" fmla="*/ 3295 h 10000"/>
                <a:gd name="connsiteX81" fmla="*/ 928 w 10000"/>
                <a:gd name="connsiteY81" fmla="*/ 3312 h 10000"/>
                <a:gd name="connsiteX82" fmla="*/ 983 w 10000"/>
                <a:gd name="connsiteY82" fmla="*/ 3328 h 10000"/>
                <a:gd name="connsiteX83" fmla="*/ 988 w 10000"/>
                <a:gd name="connsiteY83" fmla="*/ 3328 h 10000"/>
                <a:gd name="connsiteX84" fmla="*/ 1002 w 10000"/>
                <a:gd name="connsiteY84" fmla="*/ 3415 h 10000"/>
                <a:gd name="connsiteX85" fmla="*/ 1022 w 10000"/>
                <a:gd name="connsiteY85" fmla="*/ 3447 h 10000"/>
                <a:gd name="connsiteX86" fmla="*/ 1282 w 10000"/>
                <a:gd name="connsiteY86" fmla="*/ 3844 h 10000"/>
                <a:gd name="connsiteX87" fmla="*/ 1282 w 10000"/>
                <a:gd name="connsiteY87" fmla="*/ 3849 h 10000"/>
                <a:gd name="connsiteX88" fmla="*/ 1154 w 10000"/>
                <a:gd name="connsiteY88" fmla="*/ 4007 h 10000"/>
                <a:gd name="connsiteX89" fmla="*/ 1194 w 10000"/>
                <a:gd name="connsiteY89" fmla="*/ 4262 h 10000"/>
                <a:gd name="connsiteX90" fmla="*/ 1429 w 10000"/>
                <a:gd name="connsiteY90" fmla="*/ 4723 h 10000"/>
                <a:gd name="connsiteX91" fmla="*/ 1429 w 10000"/>
                <a:gd name="connsiteY91" fmla="*/ 4729 h 10000"/>
                <a:gd name="connsiteX92" fmla="*/ 1233 w 10000"/>
                <a:gd name="connsiteY92" fmla="*/ 4864 h 10000"/>
                <a:gd name="connsiteX93" fmla="*/ 1273 w 10000"/>
                <a:gd name="connsiteY93" fmla="*/ 4897 h 10000"/>
                <a:gd name="connsiteX94" fmla="*/ 1277 w 10000"/>
                <a:gd name="connsiteY94" fmla="*/ 4902 h 10000"/>
                <a:gd name="connsiteX95" fmla="*/ 1273 w 10000"/>
                <a:gd name="connsiteY95" fmla="*/ 4902 h 10000"/>
                <a:gd name="connsiteX96" fmla="*/ 1120 w 10000"/>
                <a:gd name="connsiteY96" fmla="*/ 5119 h 10000"/>
                <a:gd name="connsiteX97" fmla="*/ 1277 w 10000"/>
                <a:gd name="connsiteY97" fmla="*/ 5288 h 10000"/>
                <a:gd name="connsiteX98" fmla="*/ 1277 w 10000"/>
                <a:gd name="connsiteY98" fmla="*/ 5293 h 10000"/>
                <a:gd name="connsiteX99" fmla="*/ 1292 w 10000"/>
                <a:gd name="connsiteY99" fmla="*/ 5499 h 10000"/>
                <a:gd name="connsiteX100" fmla="*/ 1297 w 10000"/>
                <a:gd name="connsiteY100" fmla="*/ 5581 h 10000"/>
                <a:gd name="connsiteX101" fmla="*/ 1557 w 10000"/>
                <a:gd name="connsiteY101" fmla="*/ 5668 h 10000"/>
                <a:gd name="connsiteX102" fmla="*/ 1562 w 10000"/>
                <a:gd name="connsiteY102" fmla="*/ 5673 h 10000"/>
                <a:gd name="connsiteX103" fmla="*/ 1606 w 10000"/>
                <a:gd name="connsiteY103" fmla="*/ 6129 h 10000"/>
                <a:gd name="connsiteX104" fmla="*/ 1625 w 10000"/>
                <a:gd name="connsiteY104" fmla="*/ 6167 h 10000"/>
                <a:gd name="connsiteX105" fmla="*/ 1754 w 10000"/>
                <a:gd name="connsiteY105" fmla="*/ 6417 h 10000"/>
                <a:gd name="connsiteX106" fmla="*/ 1754 w 10000"/>
                <a:gd name="connsiteY106" fmla="*/ 6422 h 10000"/>
                <a:gd name="connsiteX107" fmla="*/ 1646 w 10000"/>
                <a:gd name="connsiteY107" fmla="*/ 6504 h 10000"/>
                <a:gd name="connsiteX108" fmla="*/ 1557 w 10000"/>
                <a:gd name="connsiteY108" fmla="*/ 6792 h 10000"/>
                <a:gd name="connsiteX109" fmla="*/ 1567 w 10000"/>
                <a:gd name="connsiteY109" fmla="*/ 6813 h 10000"/>
                <a:gd name="connsiteX110" fmla="*/ 1797 w 10000"/>
                <a:gd name="connsiteY110" fmla="*/ 7264 h 10000"/>
                <a:gd name="connsiteX111" fmla="*/ 1974 w 10000"/>
                <a:gd name="connsiteY111" fmla="*/ 7709 h 10000"/>
                <a:gd name="connsiteX112" fmla="*/ 2171 w 10000"/>
                <a:gd name="connsiteY112" fmla="*/ 8203 h 10000"/>
                <a:gd name="connsiteX113" fmla="*/ 2309 w 10000"/>
                <a:gd name="connsiteY113" fmla="*/ 8246 h 10000"/>
                <a:gd name="connsiteX114" fmla="*/ 2559 w 10000"/>
                <a:gd name="connsiteY114" fmla="*/ 8382 h 10000"/>
                <a:gd name="connsiteX115" fmla="*/ 2701 w 10000"/>
                <a:gd name="connsiteY115" fmla="*/ 8317 h 10000"/>
                <a:gd name="connsiteX116" fmla="*/ 2529 w 10000"/>
                <a:gd name="connsiteY116" fmla="*/ 8225 h 10000"/>
                <a:gd name="connsiteX117" fmla="*/ 2529 w 10000"/>
                <a:gd name="connsiteY117" fmla="*/ 8219 h 10000"/>
                <a:gd name="connsiteX118" fmla="*/ 2534 w 10000"/>
                <a:gd name="connsiteY118" fmla="*/ 8219 h 10000"/>
                <a:gd name="connsiteX119" fmla="*/ 2598 w 10000"/>
                <a:gd name="connsiteY119" fmla="*/ 8214 h 10000"/>
                <a:gd name="connsiteX120" fmla="*/ 2839 w 10000"/>
                <a:gd name="connsiteY120" fmla="*/ 8181 h 10000"/>
                <a:gd name="connsiteX121" fmla="*/ 2839 w 10000"/>
                <a:gd name="connsiteY121" fmla="*/ 8187 h 10000"/>
                <a:gd name="connsiteX122" fmla="*/ 3011 w 10000"/>
                <a:gd name="connsiteY122" fmla="*/ 8366 h 10000"/>
                <a:gd name="connsiteX123" fmla="*/ 3222 w 10000"/>
                <a:gd name="connsiteY123" fmla="*/ 8594 h 10000"/>
                <a:gd name="connsiteX124" fmla="*/ 3227 w 10000"/>
                <a:gd name="connsiteY124" fmla="*/ 8599 h 10000"/>
                <a:gd name="connsiteX125" fmla="*/ 3743 w 10000"/>
                <a:gd name="connsiteY125" fmla="*/ 8936 h 10000"/>
                <a:gd name="connsiteX126" fmla="*/ 3920 w 10000"/>
                <a:gd name="connsiteY126" fmla="*/ 8800 h 10000"/>
                <a:gd name="connsiteX127" fmla="*/ 3979 w 10000"/>
                <a:gd name="connsiteY127" fmla="*/ 8751 h 10000"/>
                <a:gd name="connsiteX128" fmla="*/ 4082 w 10000"/>
                <a:gd name="connsiteY128" fmla="*/ 8670 h 10000"/>
                <a:gd name="connsiteX129" fmla="*/ 4087 w 10000"/>
                <a:gd name="connsiteY129" fmla="*/ 8670 h 10000"/>
                <a:gd name="connsiteX130" fmla="*/ 4087 w 10000"/>
                <a:gd name="connsiteY130" fmla="*/ 8670 h 10000"/>
                <a:gd name="connsiteX131" fmla="*/ 4298 w 10000"/>
                <a:gd name="connsiteY131" fmla="*/ 9115 h 10000"/>
                <a:gd name="connsiteX132" fmla="*/ 4563 w 10000"/>
                <a:gd name="connsiteY132" fmla="*/ 9403 h 10000"/>
                <a:gd name="connsiteX133" fmla="*/ 4705 w 10000"/>
                <a:gd name="connsiteY133" fmla="*/ 9338 h 10000"/>
                <a:gd name="connsiteX134" fmla="*/ 4730 w 10000"/>
                <a:gd name="connsiteY134" fmla="*/ 9202 h 10000"/>
                <a:gd name="connsiteX135" fmla="*/ 4730 w 10000"/>
                <a:gd name="connsiteY135" fmla="*/ 9202 h 10000"/>
                <a:gd name="connsiteX136" fmla="*/ 4882 w 10000"/>
                <a:gd name="connsiteY136" fmla="*/ 8887 h 10000"/>
                <a:gd name="connsiteX137" fmla="*/ 4656 w 10000"/>
                <a:gd name="connsiteY137" fmla="*/ 8659 h 10000"/>
                <a:gd name="connsiteX138" fmla="*/ 4656 w 10000"/>
                <a:gd name="connsiteY138" fmla="*/ 8654 h 10000"/>
                <a:gd name="connsiteX139" fmla="*/ 4656 w 10000"/>
                <a:gd name="connsiteY139" fmla="*/ 8654 h 10000"/>
                <a:gd name="connsiteX140" fmla="*/ 4936 w 10000"/>
                <a:gd name="connsiteY140" fmla="*/ 8371 h 10000"/>
                <a:gd name="connsiteX141" fmla="*/ 4941 w 10000"/>
                <a:gd name="connsiteY141" fmla="*/ 8371 h 10000"/>
                <a:gd name="connsiteX142" fmla="*/ 5452 w 10000"/>
                <a:gd name="connsiteY142" fmla="*/ 8388 h 10000"/>
                <a:gd name="connsiteX143" fmla="*/ 5456 w 10000"/>
                <a:gd name="connsiteY143" fmla="*/ 8388 h 10000"/>
                <a:gd name="connsiteX144" fmla="*/ 5550 w 10000"/>
                <a:gd name="connsiteY144" fmla="*/ 8817 h 10000"/>
                <a:gd name="connsiteX145" fmla="*/ 5712 w 10000"/>
                <a:gd name="connsiteY145" fmla="*/ 8974 h 10000"/>
                <a:gd name="connsiteX146" fmla="*/ 5918 w 10000"/>
                <a:gd name="connsiteY146" fmla="*/ 9169 h 10000"/>
                <a:gd name="connsiteX147" fmla="*/ 5923 w 10000"/>
                <a:gd name="connsiteY147" fmla="*/ 9180 h 10000"/>
                <a:gd name="connsiteX148" fmla="*/ 5933 w 10000"/>
                <a:gd name="connsiteY148" fmla="*/ 9245 h 10000"/>
                <a:gd name="connsiteX149" fmla="*/ 5987 w 10000"/>
                <a:gd name="connsiteY149" fmla="*/ 9560 h 10000"/>
                <a:gd name="connsiteX150" fmla="*/ 5992 w 10000"/>
                <a:gd name="connsiteY150" fmla="*/ 9745 h 10000"/>
                <a:gd name="connsiteX151" fmla="*/ 6238 w 10000"/>
                <a:gd name="connsiteY151" fmla="*/ 9815 h 10000"/>
                <a:gd name="connsiteX152" fmla="*/ 6238 w 10000"/>
                <a:gd name="connsiteY152" fmla="*/ 9821 h 10000"/>
                <a:gd name="connsiteX153" fmla="*/ 6322 w 10000"/>
                <a:gd name="connsiteY153" fmla="*/ 9989 h 10000"/>
                <a:gd name="connsiteX154" fmla="*/ 6399 w 10000"/>
                <a:gd name="connsiteY154" fmla="*/ 9908 h 10000"/>
                <a:gd name="connsiteX155" fmla="*/ 6405 w 10000"/>
                <a:gd name="connsiteY155" fmla="*/ 9908 h 10000"/>
                <a:gd name="connsiteX156" fmla="*/ 6405 w 10000"/>
                <a:gd name="connsiteY156" fmla="*/ 9908 h 10000"/>
                <a:gd name="connsiteX157" fmla="*/ 6483 w 10000"/>
                <a:gd name="connsiteY157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8871 w 10000"/>
                <a:gd name="connsiteY7" fmla="*/ 4425 h 10000"/>
                <a:gd name="connsiteX8" fmla="*/ 8660 w 10000"/>
                <a:gd name="connsiteY8" fmla="*/ 4647 h 10000"/>
                <a:gd name="connsiteX9" fmla="*/ 8919 w 10000"/>
                <a:gd name="connsiteY9" fmla="*/ 5510 h 10000"/>
                <a:gd name="connsiteX10" fmla="*/ 8900 w 10000"/>
                <a:gd name="connsiteY10" fmla="*/ 5521 h 10000"/>
                <a:gd name="connsiteX11" fmla="*/ 8124 w 10000"/>
                <a:gd name="connsiteY11" fmla="*/ 5624 h 10000"/>
                <a:gd name="connsiteX12" fmla="*/ 8143 w 10000"/>
                <a:gd name="connsiteY12" fmla="*/ 5776 h 10000"/>
                <a:gd name="connsiteX13" fmla="*/ 8129 w 10000"/>
                <a:gd name="connsiteY13" fmla="*/ 5776 h 10000"/>
                <a:gd name="connsiteX14" fmla="*/ 7932 w 10000"/>
                <a:gd name="connsiteY14" fmla="*/ 5776 h 10000"/>
                <a:gd name="connsiteX15" fmla="*/ 7770 w 10000"/>
                <a:gd name="connsiteY15" fmla="*/ 5771 h 10000"/>
                <a:gd name="connsiteX16" fmla="*/ 7770 w 10000"/>
                <a:gd name="connsiteY16" fmla="*/ 5771 h 10000"/>
                <a:gd name="connsiteX17" fmla="*/ 7667 w 10000"/>
                <a:gd name="connsiteY17" fmla="*/ 5646 h 10000"/>
                <a:gd name="connsiteX18" fmla="*/ 7662 w 10000"/>
                <a:gd name="connsiteY18" fmla="*/ 5641 h 10000"/>
                <a:gd name="connsiteX19" fmla="*/ 7657 w 10000"/>
                <a:gd name="connsiteY19" fmla="*/ 5624 h 10000"/>
                <a:gd name="connsiteX20" fmla="*/ 7471 w 10000"/>
                <a:gd name="connsiteY20" fmla="*/ 5201 h 10000"/>
                <a:gd name="connsiteX21" fmla="*/ 7220 w 10000"/>
                <a:gd name="connsiteY21" fmla="*/ 5212 h 10000"/>
                <a:gd name="connsiteX22" fmla="*/ 7220 w 10000"/>
                <a:gd name="connsiteY22" fmla="*/ 5201 h 10000"/>
                <a:gd name="connsiteX23" fmla="*/ 7377 w 10000"/>
                <a:gd name="connsiteY23" fmla="*/ 4843 h 10000"/>
                <a:gd name="connsiteX24" fmla="*/ 7255 w 10000"/>
                <a:gd name="connsiteY24" fmla="*/ 4685 h 10000"/>
                <a:gd name="connsiteX25" fmla="*/ 7250 w 10000"/>
                <a:gd name="connsiteY25" fmla="*/ 4680 h 10000"/>
                <a:gd name="connsiteX26" fmla="*/ 7181 w 10000"/>
                <a:gd name="connsiteY26" fmla="*/ 4267 h 10000"/>
                <a:gd name="connsiteX27" fmla="*/ 7112 w 10000"/>
                <a:gd name="connsiteY27" fmla="*/ 3817 h 10000"/>
                <a:gd name="connsiteX28" fmla="*/ 6896 w 10000"/>
                <a:gd name="connsiteY28" fmla="*/ 3740 h 10000"/>
                <a:gd name="connsiteX29" fmla="*/ 6891 w 10000"/>
                <a:gd name="connsiteY29" fmla="*/ 3735 h 10000"/>
                <a:gd name="connsiteX30" fmla="*/ 6954 w 10000"/>
                <a:gd name="connsiteY30" fmla="*/ 3491 h 10000"/>
                <a:gd name="connsiteX31" fmla="*/ 6975 w 10000"/>
                <a:gd name="connsiteY31" fmla="*/ 3404 h 10000"/>
                <a:gd name="connsiteX32" fmla="*/ 7043 w 10000"/>
                <a:gd name="connsiteY32" fmla="*/ 3143 h 10000"/>
                <a:gd name="connsiteX33" fmla="*/ 6513 w 10000"/>
                <a:gd name="connsiteY33" fmla="*/ 2785 h 10000"/>
                <a:gd name="connsiteX34" fmla="*/ 6508 w 10000"/>
                <a:gd name="connsiteY34" fmla="*/ 2774 h 10000"/>
                <a:gd name="connsiteX35" fmla="*/ 6528 w 10000"/>
                <a:gd name="connsiteY35" fmla="*/ 2421 h 10000"/>
                <a:gd name="connsiteX36" fmla="*/ 6537 w 10000"/>
                <a:gd name="connsiteY36" fmla="*/ 2188 h 10000"/>
                <a:gd name="connsiteX37" fmla="*/ 6537 w 10000"/>
                <a:gd name="connsiteY37" fmla="*/ 2085 h 10000"/>
                <a:gd name="connsiteX38" fmla="*/ 6459 w 10000"/>
                <a:gd name="connsiteY38" fmla="*/ 2009 h 10000"/>
                <a:gd name="connsiteX39" fmla="*/ 6081 w 10000"/>
                <a:gd name="connsiteY39" fmla="*/ 1661 h 10000"/>
                <a:gd name="connsiteX40" fmla="*/ 5997 w 10000"/>
                <a:gd name="connsiteY40" fmla="*/ 1678 h 10000"/>
                <a:gd name="connsiteX41" fmla="*/ 5992 w 10000"/>
                <a:gd name="connsiteY41" fmla="*/ 1678 h 10000"/>
                <a:gd name="connsiteX42" fmla="*/ 5992 w 10000"/>
                <a:gd name="connsiteY42" fmla="*/ 1672 h 10000"/>
                <a:gd name="connsiteX43" fmla="*/ 6021 w 10000"/>
                <a:gd name="connsiteY43" fmla="*/ 1531 h 10000"/>
                <a:gd name="connsiteX44" fmla="*/ 5997 w 10000"/>
                <a:gd name="connsiteY44" fmla="*/ 1243 h 10000"/>
                <a:gd name="connsiteX45" fmla="*/ 5982 w 10000"/>
                <a:gd name="connsiteY45" fmla="*/ 1004 h 10000"/>
                <a:gd name="connsiteX46" fmla="*/ 5953 w 10000"/>
                <a:gd name="connsiteY46" fmla="*/ 869 h 10000"/>
                <a:gd name="connsiteX47" fmla="*/ 5281 w 10000"/>
                <a:gd name="connsiteY47" fmla="*/ 217 h 10000"/>
                <a:gd name="connsiteX48" fmla="*/ 4553 w 10000"/>
                <a:gd name="connsiteY48" fmla="*/ 233 h 10000"/>
                <a:gd name="connsiteX49" fmla="*/ 3590 w 10000"/>
                <a:gd name="connsiteY49" fmla="*/ 5 h 10000"/>
                <a:gd name="connsiteX50" fmla="*/ 3640 w 10000"/>
                <a:gd name="connsiteY50" fmla="*/ 98 h 10000"/>
                <a:gd name="connsiteX51" fmla="*/ 3640 w 10000"/>
                <a:gd name="connsiteY51" fmla="*/ 98 h 10000"/>
                <a:gd name="connsiteX52" fmla="*/ 3635 w 10000"/>
                <a:gd name="connsiteY52" fmla="*/ 98 h 10000"/>
                <a:gd name="connsiteX53" fmla="*/ 3389 w 10000"/>
                <a:gd name="connsiteY53" fmla="*/ 0 h 10000"/>
                <a:gd name="connsiteX54" fmla="*/ 3286 w 10000"/>
                <a:gd name="connsiteY54" fmla="*/ 49 h 10000"/>
                <a:gd name="connsiteX55" fmla="*/ 2584 w 10000"/>
                <a:gd name="connsiteY55" fmla="*/ 369 h 10000"/>
                <a:gd name="connsiteX56" fmla="*/ 2574 w 10000"/>
                <a:gd name="connsiteY56" fmla="*/ 375 h 10000"/>
                <a:gd name="connsiteX57" fmla="*/ 2446 w 10000"/>
                <a:gd name="connsiteY57" fmla="*/ 445 h 10000"/>
                <a:gd name="connsiteX58" fmla="*/ 2441 w 10000"/>
                <a:gd name="connsiteY58" fmla="*/ 445 h 10000"/>
                <a:gd name="connsiteX59" fmla="*/ 1945 w 10000"/>
                <a:gd name="connsiteY59" fmla="*/ 217 h 10000"/>
                <a:gd name="connsiteX60" fmla="*/ 1444 w 10000"/>
                <a:gd name="connsiteY60" fmla="*/ 347 h 10000"/>
                <a:gd name="connsiteX61" fmla="*/ 1233 w 10000"/>
                <a:gd name="connsiteY61" fmla="*/ 869 h 10000"/>
                <a:gd name="connsiteX62" fmla="*/ 1233 w 10000"/>
                <a:gd name="connsiteY62" fmla="*/ 869 h 10000"/>
                <a:gd name="connsiteX63" fmla="*/ 1031 w 10000"/>
                <a:gd name="connsiteY63" fmla="*/ 977 h 10000"/>
                <a:gd name="connsiteX64" fmla="*/ 1031 w 10000"/>
                <a:gd name="connsiteY64" fmla="*/ 977 h 10000"/>
                <a:gd name="connsiteX65" fmla="*/ 687 w 10000"/>
                <a:gd name="connsiteY65" fmla="*/ 1042 h 10000"/>
                <a:gd name="connsiteX66" fmla="*/ 565 w 10000"/>
                <a:gd name="connsiteY66" fmla="*/ 1173 h 10000"/>
                <a:gd name="connsiteX67" fmla="*/ 256 w 10000"/>
                <a:gd name="connsiteY67" fmla="*/ 1667 h 10000"/>
                <a:gd name="connsiteX68" fmla="*/ 241 w 10000"/>
                <a:gd name="connsiteY68" fmla="*/ 1688 h 10000"/>
                <a:gd name="connsiteX69" fmla="*/ 236 w 10000"/>
                <a:gd name="connsiteY69" fmla="*/ 1949 h 10000"/>
                <a:gd name="connsiteX70" fmla="*/ 236 w 10000"/>
                <a:gd name="connsiteY70" fmla="*/ 2047 h 10000"/>
                <a:gd name="connsiteX71" fmla="*/ 236 w 10000"/>
                <a:gd name="connsiteY71" fmla="*/ 2052 h 10000"/>
                <a:gd name="connsiteX72" fmla="*/ 15 w 10000"/>
                <a:gd name="connsiteY72" fmla="*/ 2334 h 10000"/>
                <a:gd name="connsiteX73" fmla="*/ 0 w 10000"/>
                <a:gd name="connsiteY73" fmla="*/ 2899 h 10000"/>
                <a:gd name="connsiteX74" fmla="*/ 290 w 10000"/>
                <a:gd name="connsiteY74" fmla="*/ 3122 h 10000"/>
                <a:gd name="connsiteX75" fmla="*/ 761 w 10000"/>
                <a:gd name="connsiteY75" fmla="*/ 3453 h 10000"/>
                <a:gd name="connsiteX76" fmla="*/ 816 w 10000"/>
                <a:gd name="connsiteY76" fmla="*/ 3469 h 10000"/>
                <a:gd name="connsiteX77" fmla="*/ 854 w 10000"/>
                <a:gd name="connsiteY77" fmla="*/ 3328 h 10000"/>
                <a:gd name="connsiteX78" fmla="*/ 864 w 10000"/>
                <a:gd name="connsiteY78" fmla="*/ 3295 h 10000"/>
                <a:gd name="connsiteX79" fmla="*/ 869 w 10000"/>
                <a:gd name="connsiteY79" fmla="*/ 3295 h 10000"/>
                <a:gd name="connsiteX80" fmla="*/ 928 w 10000"/>
                <a:gd name="connsiteY80" fmla="*/ 3312 h 10000"/>
                <a:gd name="connsiteX81" fmla="*/ 983 w 10000"/>
                <a:gd name="connsiteY81" fmla="*/ 3328 h 10000"/>
                <a:gd name="connsiteX82" fmla="*/ 988 w 10000"/>
                <a:gd name="connsiteY82" fmla="*/ 3328 h 10000"/>
                <a:gd name="connsiteX83" fmla="*/ 1002 w 10000"/>
                <a:gd name="connsiteY83" fmla="*/ 3415 h 10000"/>
                <a:gd name="connsiteX84" fmla="*/ 1022 w 10000"/>
                <a:gd name="connsiteY84" fmla="*/ 3447 h 10000"/>
                <a:gd name="connsiteX85" fmla="*/ 1282 w 10000"/>
                <a:gd name="connsiteY85" fmla="*/ 3844 h 10000"/>
                <a:gd name="connsiteX86" fmla="*/ 1282 w 10000"/>
                <a:gd name="connsiteY86" fmla="*/ 3849 h 10000"/>
                <a:gd name="connsiteX87" fmla="*/ 1154 w 10000"/>
                <a:gd name="connsiteY87" fmla="*/ 4007 h 10000"/>
                <a:gd name="connsiteX88" fmla="*/ 1194 w 10000"/>
                <a:gd name="connsiteY88" fmla="*/ 4262 h 10000"/>
                <a:gd name="connsiteX89" fmla="*/ 1429 w 10000"/>
                <a:gd name="connsiteY89" fmla="*/ 4723 h 10000"/>
                <a:gd name="connsiteX90" fmla="*/ 1429 w 10000"/>
                <a:gd name="connsiteY90" fmla="*/ 4729 h 10000"/>
                <a:gd name="connsiteX91" fmla="*/ 1233 w 10000"/>
                <a:gd name="connsiteY91" fmla="*/ 4864 h 10000"/>
                <a:gd name="connsiteX92" fmla="*/ 1273 w 10000"/>
                <a:gd name="connsiteY92" fmla="*/ 4897 h 10000"/>
                <a:gd name="connsiteX93" fmla="*/ 1277 w 10000"/>
                <a:gd name="connsiteY93" fmla="*/ 4902 h 10000"/>
                <a:gd name="connsiteX94" fmla="*/ 1273 w 10000"/>
                <a:gd name="connsiteY94" fmla="*/ 4902 h 10000"/>
                <a:gd name="connsiteX95" fmla="*/ 1120 w 10000"/>
                <a:gd name="connsiteY95" fmla="*/ 5119 h 10000"/>
                <a:gd name="connsiteX96" fmla="*/ 1277 w 10000"/>
                <a:gd name="connsiteY96" fmla="*/ 5288 h 10000"/>
                <a:gd name="connsiteX97" fmla="*/ 1277 w 10000"/>
                <a:gd name="connsiteY97" fmla="*/ 5293 h 10000"/>
                <a:gd name="connsiteX98" fmla="*/ 1292 w 10000"/>
                <a:gd name="connsiteY98" fmla="*/ 5499 h 10000"/>
                <a:gd name="connsiteX99" fmla="*/ 1297 w 10000"/>
                <a:gd name="connsiteY99" fmla="*/ 5581 h 10000"/>
                <a:gd name="connsiteX100" fmla="*/ 1557 w 10000"/>
                <a:gd name="connsiteY100" fmla="*/ 5668 h 10000"/>
                <a:gd name="connsiteX101" fmla="*/ 1562 w 10000"/>
                <a:gd name="connsiteY101" fmla="*/ 5673 h 10000"/>
                <a:gd name="connsiteX102" fmla="*/ 1606 w 10000"/>
                <a:gd name="connsiteY102" fmla="*/ 6129 h 10000"/>
                <a:gd name="connsiteX103" fmla="*/ 1625 w 10000"/>
                <a:gd name="connsiteY103" fmla="*/ 6167 h 10000"/>
                <a:gd name="connsiteX104" fmla="*/ 1754 w 10000"/>
                <a:gd name="connsiteY104" fmla="*/ 6417 h 10000"/>
                <a:gd name="connsiteX105" fmla="*/ 1754 w 10000"/>
                <a:gd name="connsiteY105" fmla="*/ 6422 h 10000"/>
                <a:gd name="connsiteX106" fmla="*/ 1646 w 10000"/>
                <a:gd name="connsiteY106" fmla="*/ 6504 h 10000"/>
                <a:gd name="connsiteX107" fmla="*/ 1557 w 10000"/>
                <a:gd name="connsiteY107" fmla="*/ 6792 h 10000"/>
                <a:gd name="connsiteX108" fmla="*/ 1567 w 10000"/>
                <a:gd name="connsiteY108" fmla="*/ 6813 h 10000"/>
                <a:gd name="connsiteX109" fmla="*/ 1797 w 10000"/>
                <a:gd name="connsiteY109" fmla="*/ 7264 h 10000"/>
                <a:gd name="connsiteX110" fmla="*/ 1974 w 10000"/>
                <a:gd name="connsiteY110" fmla="*/ 7709 h 10000"/>
                <a:gd name="connsiteX111" fmla="*/ 2171 w 10000"/>
                <a:gd name="connsiteY111" fmla="*/ 8203 h 10000"/>
                <a:gd name="connsiteX112" fmla="*/ 2309 w 10000"/>
                <a:gd name="connsiteY112" fmla="*/ 8246 h 10000"/>
                <a:gd name="connsiteX113" fmla="*/ 2559 w 10000"/>
                <a:gd name="connsiteY113" fmla="*/ 8382 h 10000"/>
                <a:gd name="connsiteX114" fmla="*/ 2701 w 10000"/>
                <a:gd name="connsiteY114" fmla="*/ 8317 h 10000"/>
                <a:gd name="connsiteX115" fmla="*/ 2529 w 10000"/>
                <a:gd name="connsiteY115" fmla="*/ 8225 h 10000"/>
                <a:gd name="connsiteX116" fmla="*/ 2529 w 10000"/>
                <a:gd name="connsiteY116" fmla="*/ 8219 h 10000"/>
                <a:gd name="connsiteX117" fmla="*/ 2534 w 10000"/>
                <a:gd name="connsiteY117" fmla="*/ 8219 h 10000"/>
                <a:gd name="connsiteX118" fmla="*/ 2598 w 10000"/>
                <a:gd name="connsiteY118" fmla="*/ 8214 h 10000"/>
                <a:gd name="connsiteX119" fmla="*/ 2839 w 10000"/>
                <a:gd name="connsiteY119" fmla="*/ 8181 h 10000"/>
                <a:gd name="connsiteX120" fmla="*/ 2839 w 10000"/>
                <a:gd name="connsiteY120" fmla="*/ 8187 h 10000"/>
                <a:gd name="connsiteX121" fmla="*/ 3011 w 10000"/>
                <a:gd name="connsiteY121" fmla="*/ 8366 h 10000"/>
                <a:gd name="connsiteX122" fmla="*/ 3222 w 10000"/>
                <a:gd name="connsiteY122" fmla="*/ 8594 h 10000"/>
                <a:gd name="connsiteX123" fmla="*/ 3227 w 10000"/>
                <a:gd name="connsiteY123" fmla="*/ 8599 h 10000"/>
                <a:gd name="connsiteX124" fmla="*/ 3743 w 10000"/>
                <a:gd name="connsiteY124" fmla="*/ 8936 h 10000"/>
                <a:gd name="connsiteX125" fmla="*/ 3920 w 10000"/>
                <a:gd name="connsiteY125" fmla="*/ 8800 h 10000"/>
                <a:gd name="connsiteX126" fmla="*/ 3979 w 10000"/>
                <a:gd name="connsiteY126" fmla="*/ 8751 h 10000"/>
                <a:gd name="connsiteX127" fmla="*/ 4082 w 10000"/>
                <a:gd name="connsiteY127" fmla="*/ 8670 h 10000"/>
                <a:gd name="connsiteX128" fmla="*/ 4087 w 10000"/>
                <a:gd name="connsiteY128" fmla="*/ 8670 h 10000"/>
                <a:gd name="connsiteX129" fmla="*/ 4087 w 10000"/>
                <a:gd name="connsiteY129" fmla="*/ 8670 h 10000"/>
                <a:gd name="connsiteX130" fmla="*/ 4298 w 10000"/>
                <a:gd name="connsiteY130" fmla="*/ 9115 h 10000"/>
                <a:gd name="connsiteX131" fmla="*/ 4563 w 10000"/>
                <a:gd name="connsiteY131" fmla="*/ 9403 h 10000"/>
                <a:gd name="connsiteX132" fmla="*/ 4705 w 10000"/>
                <a:gd name="connsiteY132" fmla="*/ 9338 h 10000"/>
                <a:gd name="connsiteX133" fmla="*/ 4730 w 10000"/>
                <a:gd name="connsiteY133" fmla="*/ 9202 h 10000"/>
                <a:gd name="connsiteX134" fmla="*/ 4730 w 10000"/>
                <a:gd name="connsiteY134" fmla="*/ 9202 h 10000"/>
                <a:gd name="connsiteX135" fmla="*/ 4882 w 10000"/>
                <a:gd name="connsiteY135" fmla="*/ 8887 h 10000"/>
                <a:gd name="connsiteX136" fmla="*/ 4656 w 10000"/>
                <a:gd name="connsiteY136" fmla="*/ 8659 h 10000"/>
                <a:gd name="connsiteX137" fmla="*/ 4656 w 10000"/>
                <a:gd name="connsiteY137" fmla="*/ 8654 h 10000"/>
                <a:gd name="connsiteX138" fmla="*/ 4656 w 10000"/>
                <a:gd name="connsiteY138" fmla="*/ 8654 h 10000"/>
                <a:gd name="connsiteX139" fmla="*/ 4936 w 10000"/>
                <a:gd name="connsiteY139" fmla="*/ 8371 h 10000"/>
                <a:gd name="connsiteX140" fmla="*/ 4941 w 10000"/>
                <a:gd name="connsiteY140" fmla="*/ 8371 h 10000"/>
                <a:gd name="connsiteX141" fmla="*/ 5452 w 10000"/>
                <a:gd name="connsiteY141" fmla="*/ 8388 h 10000"/>
                <a:gd name="connsiteX142" fmla="*/ 5456 w 10000"/>
                <a:gd name="connsiteY142" fmla="*/ 8388 h 10000"/>
                <a:gd name="connsiteX143" fmla="*/ 5550 w 10000"/>
                <a:gd name="connsiteY143" fmla="*/ 8817 h 10000"/>
                <a:gd name="connsiteX144" fmla="*/ 5712 w 10000"/>
                <a:gd name="connsiteY144" fmla="*/ 8974 h 10000"/>
                <a:gd name="connsiteX145" fmla="*/ 5918 w 10000"/>
                <a:gd name="connsiteY145" fmla="*/ 9169 h 10000"/>
                <a:gd name="connsiteX146" fmla="*/ 5923 w 10000"/>
                <a:gd name="connsiteY146" fmla="*/ 9180 h 10000"/>
                <a:gd name="connsiteX147" fmla="*/ 5933 w 10000"/>
                <a:gd name="connsiteY147" fmla="*/ 9245 h 10000"/>
                <a:gd name="connsiteX148" fmla="*/ 5987 w 10000"/>
                <a:gd name="connsiteY148" fmla="*/ 9560 h 10000"/>
                <a:gd name="connsiteX149" fmla="*/ 5992 w 10000"/>
                <a:gd name="connsiteY149" fmla="*/ 9745 h 10000"/>
                <a:gd name="connsiteX150" fmla="*/ 6238 w 10000"/>
                <a:gd name="connsiteY150" fmla="*/ 9815 h 10000"/>
                <a:gd name="connsiteX151" fmla="*/ 6238 w 10000"/>
                <a:gd name="connsiteY151" fmla="*/ 9821 h 10000"/>
                <a:gd name="connsiteX152" fmla="*/ 6322 w 10000"/>
                <a:gd name="connsiteY152" fmla="*/ 9989 h 10000"/>
                <a:gd name="connsiteX153" fmla="*/ 6399 w 10000"/>
                <a:gd name="connsiteY153" fmla="*/ 9908 h 10000"/>
                <a:gd name="connsiteX154" fmla="*/ 6405 w 10000"/>
                <a:gd name="connsiteY154" fmla="*/ 9908 h 10000"/>
                <a:gd name="connsiteX155" fmla="*/ 6405 w 10000"/>
                <a:gd name="connsiteY155" fmla="*/ 9908 h 10000"/>
                <a:gd name="connsiteX156" fmla="*/ 6483 w 10000"/>
                <a:gd name="connsiteY156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8871 w 10000"/>
                <a:gd name="connsiteY7" fmla="*/ 4425 h 10000"/>
                <a:gd name="connsiteX8" fmla="*/ 8919 w 10000"/>
                <a:gd name="connsiteY8" fmla="*/ 5510 h 10000"/>
                <a:gd name="connsiteX9" fmla="*/ 8900 w 10000"/>
                <a:gd name="connsiteY9" fmla="*/ 5521 h 10000"/>
                <a:gd name="connsiteX10" fmla="*/ 8124 w 10000"/>
                <a:gd name="connsiteY10" fmla="*/ 5624 h 10000"/>
                <a:gd name="connsiteX11" fmla="*/ 8143 w 10000"/>
                <a:gd name="connsiteY11" fmla="*/ 5776 h 10000"/>
                <a:gd name="connsiteX12" fmla="*/ 8129 w 10000"/>
                <a:gd name="connsiteY12" fmla="*/ 5776 h 10000"/>
                <a:gd name="connsiteX13" fmla="*/ 7932 w 10000"/>
                <a:gd name="connsiteY13" fmla="*/ 5776 h 10000"/>
                <a:gd name="connsiteX14" fmla="*/ 7770 w 10000"/>
                <a:gd name="connsiteY14" fmla="*/ 5771 h 10000"/>
                <a:gd name="connsiteX15" fmla="*/ 7770 w 10000"/>
                <a:gd name="connsiteY15" fmla="*/ 5771 h 10000"/>
                <a:gd name="connsiteX16" fmla="*/ 7667 w 10000"/>
                <a:gd name="connsiteY16" fmla="*/ 5646 h 10000"/>
                <a:gd name="connsiteX17" fmla="*/ 7662 w 10000"/>
                <a:gd name="connsiteY17" fmla="*/ 5641 h 10000"/>
                <a:gd name="connsiteX18" fmla="*/ 7657 w 10000"/>
                <a:gd name="connsiteY18" fmla="*/ 5624 h 10000"/>
                <a:gd name="connsiteX19" fmla="*/ 7471 w 10000"/>
                <a:gd name="connsiteY19" fmla="*/ 5201 h 10000"/>
                <a:gd name="connsiteX20" fmla="*/ 7220 w 10000"/>
                <a:gd name="connsiteY20" fmla="*/ 5212 h 10000"/>
                <a:gd name="connsiteX21" fmla="*/ 7220 w 10000"/>
                <a:gd name="connsiteY21" fmla="*/ 5201 h 10000"/>
                <a:gd name="connsiteX22" fmla="*/ 7377 w 10000"/>
                <a:gd name="connsiteY22" fmla="*/ 4843 h 10000"/>
                <a:gd name="connsiteX23" fmla="*/ 7255 w 10000"/>
                <a:gd name="connsiteY23" fmla="*/ 4685 h 10000"/>
                <a:gd name="connsiteX24" fmla="*/ 7250 w 10000"/>
                <a:gd name="connsiteY24" fmla="*/ 4680 h 10000"/>
                <a:gd name="connsiteX25" fmla="*/ 7181 w 10000"/>
                <a:gd name="connsiteY25" fmla="*/ 4267 h 10000"/>
                <a:gd name="connsiteX26" fmla="*/ 7112 w 10000"/>
                <a:gd name="connsiteY26" fmla="*/ 3817 h 10000"/>
                <a:gd name="connsiteX27" fmla="*/ 6896 w 10000"/>
                <a:gd name="connsiteY27" fmla="*/ 3740 h 10000"/>
                <a:gd name="connsiteX28" fmla="*/ 6891 w 10000"/>
                <a:gd name="connsiteY28" fmla="*/ 3735 h 10000"/>
                <a:gd name="connsiteX29" fmla="*/ 6954 w 10000"/>
                <a:gd name="connsiteY29" fmla="*/ 3491 h 10000"/>
                <a:gd name="connsiteX30" fmla="*/ 6975 w 10000"/>
                <a:gd name="connsiteY30" fmla="*/ 3404 h 10000"/>
                <a:gd name="connsiteX31" fmla="*/ 7043 w 10000"/>
                <a:gd name="connsiteY31" fmla="*/ 3143 h 10000"/>
                <a:gd name="connsiteX32" fmla="*/ 6513 w 10000"/>
                <a:gd name="connsiteY32" fmla="*/ 2785 h 10000"/>
                <a:gd name="connsiteX33" fmla="*/ 6508 w 10000"/>
                <a:gd name="connsiteY33" fmla="*/ 2774 h 10000"/>
                <a:gd name="connsiteX34" fmla="*/ 6528 w 10000"/>
                <a:gd name="connsiteY34" fmla="*/ 2421 h 10000"/>
                <a:gd name="connsiteX35" fmla="*/ 6537 w 10000"/>
                <a:gd name="connsiteY35" fmla="*/ 2188 h 10000"/>
                <a:gd name="connsiteX36" fmla="*/ 6537 w 10000"/>
                <a:gd name="connsiteY36" fmla="*/ 2085 h 10000"/>
                <a:gd name="connsiteX37" fmla="*/ 6459 w 10000"/>
                <a:gd name="connsiteY37" fmla="*/ 2009 h 10000"/>
                <a:gd name="connsiteX38" fmla="*/ 6081 w 10000"/>
                <a:gd name="connsiteY38" fmla="*/ 1661 h 10000"/>
                <a:gd name="connsiteX39" fmla="*/ 5997 w 10000"/>
                <a:gd name="connsiteY39" fmla="*/ 1678 h 10000"/>
                <a:gd name="connsiteX40" fmla="*/ 5992 w 10000"/>
                <a:gd name="connsiteY40" fmla="*/ 1678 h 10000"/>
                <a:gd name="connsiteX41" fmla="*/ 5992 w 10000"/>
                <a:gd name="connsiteY41" fmla="*/ 1672 h 10000"/>
                <a:gd name="connsiteX42" fmla="*/ 6021 w 10000"/>
                <a:gd name="connsiteY42" fmla="*/ 1531 h 10000"/>
                <a:gd name="connsiteX43" fmla="*/ 5997 w 10000"/>
                <a:gd name="connsiteY43" fmla="*/ 1243 h 10000"/>
                <a:gd name="connsiteX44" fmla="*/ 5982 w 10000"/>
                <a:gd name="connsiteY44" fmla="*/ 1004 h 10000"/>
                <a:gd name="connsiteX45" fmla="*/ 5953 w 10000"/>
                <a:gd name="connsiteY45" fmla="*/ 869 h 10000"/>
                <a:gd name="connsiteX46" fmla="*/ 5281 w 10000"/>
                <a:gd name="connsiteY46" fmla="*/ 217 h 10000"/>
                <a:gd name="connsiteX47" fmla="*/ 4553 w 10000"/>
                <a:gd name="connsiteY47" fmla="*/ 233 h 10000"/>
                <a:gd name="connsiteX48" fmla="*/ 3590 w 10000"/>
                <a:gd name="connsiteY48" fmla="*/ 5 h 10000"/>
                <a:gd name="connsiteX49" fmla="*/ 3640 w 10000"/>
                <a:gd name="connsiteY49" fmla="*/ 98 h 10000"/>
                <a:gd name="connsiteX50" fmla="*/ 3640 w 10000"/>
                <a:gd name="connsiteY50" fmla="*/ 98 h 10000"/>
                <a:gd name="connsiteX51" fmla="*/ 3635 w 10000"/>
                <a:gd name="connsiteY51" fmla="*/ 98 h 10000"/>
                <a:gd name="connsiteX52" fmla="*/ 3389 w 10000"/>
                <a:gd name="connsiteY52" fmla="*/ 0 h 10000"/>
                <a:gd name="connsiteX53" fmla="*/ 3286 w 10000"/>
                <a:gd name="connsiteY53" fmla="*/ 49 h 10000"/>
                <a:gd name="connsiteX54" fmla="*/ 2584 w 10000"/>
                <a:gd name="connsiteY54" fmla="*/ 369 h 10000"/>
                <a:gd name="connsiteX55" fmla="*/ 2574 w 10000"/>
                <a:gd name="connsiteY55" fmla="*/ 375 h 10000"/>
                <a:gd name="connsiteX56" fmla="*/ 2446 w 10000"/>
                <a:gd name="connsiteY56" fmla="*/ 445 h 10000"/>
                <a:gd name="connsiteX57" fmla="*/ 2441 w 10000"/>
                <a:gd name="connsiteY57" fmla="*/ 445 h 10000"/>
                <a:gd name="connsiteX58" fmla="*/ 1945 w 10000"/>
                <a:gd name="connsiteY58" fmla="*/ 217 h 10000"/>
                <a:gd name="connsiteX59" fmla="*/ 1444 w 10000"/>
                <a:gd name="connsiteY59" fmla="*/ 347 h 10000"/>
                <a:gd name="connsiteX60" fmla="*/ 1233 w 10000"/>
                <a:gd name="connsiteY60" fmla="*/ 869 h 10000"/>
                <a:gd name="connsiteX61" fmla="*/ 1233 w 10000"/>
                <a:gd name="connsiteY61" fmla="*/ 869 h 10000"/>
                <a:gd name="connsiteX62" fmla="*/ 1031 w 10000"/>
                <a:gd name="connsiteY62" fmla="*/ 977 h 10000"/>
                <a:gd name="connsiteX63" fmla="*/ 1031 w 10000"/>
                <a:gd name="connsiteY63" fmla="*/ 977 h 10000"/>
                <a:gd name="connsiteX64" fmla="*/ 687 w 10000"/>
                <a:gd name="connsiteY64" fmla="*/ 1042 h 10000"/>
                <a:gd name="connsiteX65" fmla="*/ 565 w 10000"/>
                <a:gd name="connsiteY65" fmla="*/ 1173 h 10000"/>
                <a:gd name="connsiteX66" fmla="*/ 256 w 10000"/>
                <a:gd name="connsiteY66" fmla="*/ 1667 h 10000"/>
                <a:gd name="connsiteX67" fmla="*/ 241 w 10000"/>
                <a:gd name="connsiteY67" fmla="*/ 1688 h 10000"/>
                <a:gd name="connsiteX68" fmla="*/ 236 w 10000"/>
                <a:gd name="connsiteY68" fmla="*/ 1949 h 10000"/>
                <a:gd name="connsiteX69" fmla="*/ 236 w 10000"/>
                <a:gd name="connsiteY69" fmla="*/ 2047 h 10000"/>
                <a:gd name="connsiteX70" fmla="*/ 236 w 10000"/>
                <a:gd name="connsiteY70" fmla="*/ 2052 h 10000"/>
                <a:gd name="connsiteX71" fmla="*/ 15 w 10000"/>
                <a:gd name="connsiteY71" fmla="*/ 2334 h 10000"/>
                <a:gd name="connsiteX72" fmla="*/ 0 w 10000"/>
                <a:gd name="connsiteY72" fmla="*/ 2899 h 10000"/>
                <a:gd name="connsiteX73" fmla="*/ 290 w 10000"/>
                <a:gd name="connsiteY73" fmla="*/ 3122 h 10000"/>
                <a:gd name="connsiteX74" fmla="*/ 761 w 10000"/>
                <a:gd name="connsiteY74" fmla="*/ 3453 h 10000"/>
                <a:gd name="connsiteX75" fmla="*/ 816 w 10000"/>
                <a:gd name="connsiteY75" fmla="*/ 3469 h 10000"/>
                <a:gd name="connsiteX76" fmla="*/ 854 w 10000"/>
                <a:gd name="connsiteY76" fmla="*/ 3328 h 10000"/>
                <a:gd name="connsiteX77" fmla="*/ 864 w 10000"/>
                <a:gd name="connsiteY77" fmla="*/ 3295 h 10000"/>
                <a:gd name="connsiteX78" fmla="*/ 869 w 10000"/>
                <a:gd name="connsiteY78" fmla="*/ 3295 h 10000"/>
                <a:gd name="connsiteX79" fmla="*/ 928 w 10000"/>
                <a:gd name="connsiteY79" fmla="*/ 3312 h 10000"/>
                <a:gd name="connsiteX80" fmla="*/ 983 w 10000"/>
                <a:gd name="connsiteY80" fmla="*/ 3328 h 10000"/>
                <a:gd name="connsiteX81" fmla="*/ 988 w 10000"/>
                <a:gd name="connsiteY81" fmla="*/ 3328 h 10000"/>
                <a:gd name="connsiteX82" fmla="*/ 1002 w 10000"/>
                <a:gd name="connsiteY82" fmla="*/ 3415 h 10000"/>
                <a:gd name="connsiteX83" fmla="*/ 1022 w 10000"/>
                <a:gd name="connsiteY83" fmla="*/ 3447 h 10000"/>
                <a:gd name="connsiteX84" fmla="*/ 1282 w 10000"/>
                <a:gd name="connsiteY84" fmla="*/ 3844 h 10000"/>
                <a:gd name="connsiteX85" fmla="*/ 1282 w 10000"/>
                <a:gd name="connsiteY85" fmla="*/ 3849 h 10000"/>
                <a:gd name="connsiteX86" fmla="*/ 1154 w 10000"/>
                <a:gd name="connsiteY86" fmla="*/ 4007 h 10000"/>
                <a:gd name="connsiteX87" fmla="*/ 1194 w 10000"/>
                <a:gd name="connsiteY87" fmla="*/ 4262 h 10000"/>
                <a:gd name="connsiteX88" fmla="*/ 1429 w 10000"/>
                <a:gd name="connsiteY88" fmla="*/ 4723 h 10000"/>
                <a:gd name="connsiteX89" fmla="*/ 1429 w 10000"/>
                <a:gd name="connsiteY89" fmla="*/ 4729 h 10000"/>
                <a:gd name="connsiteX90" fmla="*/ 1233 w 10000"/>
                <a:gd name="connsiteY90" fmla="*/ 4864 h 10000"/>
                <a:gd name="connsiteX91" fmla="*/ 1273 w 10000"/>
                <a:gd name="connsiteY91" fmla="*/ 4897 h 10000"/>
                <a:gd name="connsiteX92" fmla="*/ 1277 w 10000"/>
                <a:gd name="connsiteY92" fmla="*/ 4902 h 10000"/>
                <a:gd name="connsiteX93" fmla="*/ 1273 w 10000"/>
                <a:gd name="connsiteY93" fmla="*/ 4902 h 10000"/>
                <a:gd name="connsiteX94" fmla="*/ 1120 w 10000"/>
                <a:gd name="connsiteY94" fmla="*/ 5119 h 10000"/>
                <a:gd name="connsiteX95" fmla="*/ 1277 w 10000"/>
                <a:gd name="connsiteY95" fmla="*/ 5288 h 10000"/>
                <a:gd name="connsiteX96" fmla="*/ 1277 w 10000"/>
                <a:gd name="connsiteY96" fmla="*/ 5293 h 10000"/>
                <a:gd name="connsiteX97" fmla="*/ 1292 w 10000"/>
                <a:gd name="connsiteY97" fmla="*/ 5499 h 10000"/>
                <a:gd name="connsiteX98" fmla="*/ 1297 w 10000"/>
                <a:gd name="connsiteY98" fmla="*/ 5581 h 10000"/>
                <a:gd name="connsiteX99" fmla="*/ 1557 w 10000"/>
                <a:gd name="connsiteY99" fmla="*/ 5668 h 10000"/>
                <a:gd name="connsiteX100" fmla="*/ 1562 w 10000"/>
                <a:gd name="connsiteY100" fmla="*/ 5673 h 10000"/>
                <a:gd name="connsiteX101" fmla="*/ 1606 w 10000"/>
                <a:gd name="connsiteY101" fmla="*/ 6129 h 10000"/>
                <a:gd name="connsiteX102" fmla="*/ 1625 w 10000"/>
                <a:gd name="connsiteY102" fmla="*/ 6167 h 10000"/>
                <a:gd name="connsiteX103" fmla="*/ 1754 w 10000"/>
                <a:gd name="connsiteY103" fmla="*/ 6417 h 10000"/>
                <a:gd name="connsiteX104" fmla="*/ 1754 w 10000"/>
                <a:gd name="connsiteY104" fmla="*/ 6422 h 10000"/>
                <a:gd name="connsiteX105" fmla="*/ 1646 w 10000"/>
                <a:gd name="connsiteY105" fmla="*/ 6504 h 10000"/>
                <a:gd name="connsiteX106" fmla="*/ 1557 w 10000"/>
                <a:gd name="connsiteY106" fmla="*/ 6792 h 10000"/>
                <a:gd name="connsiteX107" fmla="*/ 1567 w 10000"/>
                <a:gd name="connsiteY107" fmla="*/ 6813 h 10000"/>
                <a:gd name="connsiteX108" fmla="*/ 1797 w 10000"/>
                <a:gd name="connsiteY108" fmla="*/ 7264 h 10000"/>
                <a:gd name="connsiteX109" fmla="*/ 1974 w 10000"/>
                <a:gd name="connsiteY109" fmla="*/ 7709 h 10000"/>
                <a:gd name="connsiteX110" fmla="*/ 2171 w 10000"/>
                <a:gd name="connsiteY110" fmla="*/ 8203 h 10000"/>
                <a:gd name="connsiteX111" fmla="*/ 2309 w 10000"/>
                <a:gd name="connsiteY111" fmla="*/ 8246 h 10000"/>
                <a:gd name="connsiteX112" fmla="*/ 2559 w 10000"/>
                <a:gd name="connsiteY112" fmla="*/ 8382 h 10000"/>
                <a:gd name="connsiteX113" fmla="*/ 2701 w 10000"/>
                <a:gd name="connsiteY113" fmla="*/ 8317 h 10000"/>
                <a:gd name="connsiteX114" fmla="*/ 2529 w 10000"/>
                <a:gd name="connsiteY114" fmla="*/ 8225 h 10000"/>
                <a:gd name="connsiteX115" fmla="*/ 2529 w 10000"/>
                <a:gd name="connsiteY115" fmla="*/ 8219 h 10000"/>
                <a:gd name="connsiteX116" fmla="*/ 2534 w 10000"/>
                <a:gd name="connsiteY116" fmla="*/ 8219 h 10000"/>
                <a:gd name="connsiteX117" fmla="*/ 2598 w 10000"/>
                <a:gd name="connsiteY117" fmla="*/ 8214 h 10000"/>
                <a:gd name="connsiteX118" fmla="*/ 2839 w 10000"/>
                <a:gd name="connsiteY118" fmla="*/ 8181 h 10000"/>
                <a:gd name="connsiteX119" fmla="*/ 2839 w 10000"/>
                <a:gd name="connsiteY119" fmla="*/ 8187 h 10000"/>
                <a:gd name="connsiteX120" fmla="*/ 3011 w 10000"/>
                <a:gd name="connsiteY120" fmla="*/ 8366 h 10000"/>
                <a:gd name="connsiteX121" fmla="*/ 3222 w 10000"/>
                <a:gd name="connsiteY121" fmla="*/ 8594 h 10000"/>
                <a:gd name="connsiteX122" fmla="*/ 3227 w 10000"/>
                <a:gd name="connsiteY122" fmla="*/ 8599 h 10000"/>
                <a:gd name="connsiteX123" fmla="*/ 3743 w 10000"/>
                <a:gd name="connsiteY123" fmla="*/ 8936 h 10000"/>
                <a:gd name="connsiteX124" fmla="*/ 3920 w 10000"/>
                <a:gd name="connsiteY124" fmla="*/ 8800 h 10000"/>
                <a:gd name="connsiteX125" fmla="*/ 3979 w 10000"/>
                <a:gd name="connsiteY125" fmla="*/ 8751 h 10000"/>
                <a:gd name="connsiteX126" fmla="*/ 4082 w 10000"/>
                <a:gd name="connsiteY126" fmla="*/ 8670 h 10000"/>
                <a:gd name="connsiteX127" fmla="*/ 4087 w 10000"/>
                <a:gd name="connsiteY127" fmla="*/ 8670 h 10000"/>
                <a:gd name="connsiteX128" fmla="*/ 4087 w 10000"/>
                <a:gd name="connsiteY128" fmla="*/ 8670 h 10000"/>
                <a:gd name="connsiteX129" fmla="*/ 4298 w 10000"/>
                <a:gd name="connsiteY129" fmla="*/ 9115 h 10000"/>
                <a:gd name="connsiteX130" fmla="*/ 4563 w 10000"/>
                <a:gd name="connsiteY130" fmla="*/ 9403 h 10000"/>
                <a:gd name="connsiteX131" fmla="*/ 4705 w 10000"/>
                <a:gd name="connsiteY131" fmla="*/ 9338 h 10000"/>
                <a:gd name="connsiteX132" fmla="*/ 4730 w 10000"/>
                <a:gd name="connsiteY132" fmla="*/ 9202 h 10000"/>
                <a:gd name="connsiteX133" fmla="*/ 4730 w 10000"/>
                <a:gd name="connsiteY133" fmla="*/ 9202 h 10000"/>
                <a:gd name="connsiteX134" fmla="*/ 4882 w 10000"/>
                <a:gd name="connsiteY134" fmla="*/ 8887 h 10000"/>
                <a:gd name="connsiteX135" fmla="*/ 4656 w 10000"/>
                <a:gd name="connsiteY135" fmla="*/ 8659 h 10000"/>
                <a:gd name="connsiteX136" fmla="*/ 4656 w 10000"/>
                <a:gd name="connsiteY136" fmla="*/ 8654 h 10000"/>
                <a:gd name="connsiteX137" fmla="*/ 4656 w 10000"/>
                <a:gd name="connsiteY137" fmla="*/ 8654 h 10000"/>
                <a:gd name="connsiteX138" fmla="*/ 4936 w 10000"/>
                <a:gd name="connsiteY138" fmla="*/ 8371 h 10000"/>
                <a:gd name="connsiteX139" fmla="*/ 4941 w 10000"/>
                <a:gd name="connsiteY139" fmla="*/ 8371 h 10000"/>
                <a:gd name="connsiteX140" fmla="*/ 5452 w 10000"/>
                <a:gd name="connsiteY140" fmla="*/ 8388 h 10000"/>
                <a:gd name="connsiteX141" fmla="*/ 5456 w 10000"/>
                <a:gd name="connsiteY141" fmla="*/ 8388 h 10000"/>
                <a:gd name="connsiteX142" fmla="*/ 5550 w 10000"/>
                <a:gd name="connsiteY142" fmla="*/ 8817 h 10000"/>
                <a:gd name="connsiteX143" fmla="*/ 5712 w 10000"/>
                <a:gd name="connsiteY143" fmla="*/ 8974 h 10000"/>
                <a:gd name="connsiteX144" fmla="*/ 5918 w 10000"/>
                <a:gd name="connsiteY144" fmla="*/ 9169 h 10000"/>
                <a:gd name="connsiteX145" fmla="*/ 5923 w 10000"/>
                <a:gd name="connsiteY145" fmla="*/ 9180 h 10000"/>
                <a:gd name="connsiteX146" fmla="*/ 5933 w 10000"/>
                <a:gd name="connsiteY146" fmla="*/ 9245 h 10000"/>
                <a:gd name="connsiteX147" fmla="*/ 5987 w 10000"/>
                <a:gd name="connsiteY147" fmla="*/ 9560 h 10000"/>
                <a:gd name="connsiteX148" fmla="*/ 5992 w 10000"/>
                <a:gd name="connsiteY148" fmla="*/ 9745 h 10000"/>
                <a:gd name="connsiteX149" fmla="*/ 6238 w 10000"/>
                <a:gd name="connsiteY149" fmla="*/ 9815 h 10000"/>
                <a:gd name="connsiteX150" fmla="*/ 6238 w 10000"/>
                <a:gd name="connsiteY150" fmla="*/ 9821 h 10000"/>
                <a:gd name="connsiteX151" fmla="*/ 6322 w 10000"/>
                <a:gd name="connsiteY151" fmla="*/ 9989 h 10000"/>
                <a:gd name="connsiteX152" fmla="*/ 6399 w 10000"/>
                <a:gd name="connsiteY152" fmla="*/ 9908 h 10000"/>
                <a:gd name="connsiteX153" fmla="*/ 6405 w 10000"/>
                <a:gd name="connsiteY153" fmla="*/ 9908 h 10000"/>
                <a:gd name="connsiteX154" fmla="*/ 6405 w 10000"/>
                <a:gd name="connsiteY154" fmla="*/ 9908 h 10000"/>
                <a:gd name="connsiteX155" fmla="*/ 6483 w 10000"/>
                <a:gd name="connsiteY155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9224 w 10000"/>
                <a:gd name="connsiteY6" fmla="*/ 4294 h 10000"/>
                <a:gd name="connsiteX7" fmla="*/ 8919 w 10000"/>
                <a:gd name="connsiteY7" fmla="*/ 5510 h 10000"/>
                <a:gd name="connsiteX8" fmla="*/ 8900 w 10000"/>
                <a:gd name="connsiteY8" fmla="*/ 5521 h 10000"/>
                <a:gd name="connsiteX9" fmla="*/ 8124 w 10000"/>
                <a:gd name="connsiteY9" fmla="*/ 5624 h 10000"/>
                <a:gd name="connsiteX10" fmla="*/ 8143 w 10000"/>
                <a:gd name="connsiteY10" fmla="*/ 5776 h 10000"/>
                <a:gd name="connsiteX11" fmla="*/ 8129 w 10000"/>
                <a:gd name="connsiteY11" fmla="*/ 5776 h 10000"/>
                <a:gd name="connsiteX12" fmla="*/ 7932 w 10000"/>
                <a:gd name="connsiteY12" fmla="*/ 5776 h 10000"/>
                <a:gd name="connsiteX13" fmla="*/ 7770 w 10000"/>
                <a:gd name="connsiteY13" fmla="*/ 5771 h 10000"/>
                <a:gd name="connsiteX14" fmla="*/ 7770 w 10000"/>
                <a:gd name="connsiteY14" fmla="*/ 5771 h 10000"/>
                <a:gd name="connsiteX15" fmla="*/ 7667 w 10000"/>
                <a:gd name="connsiteY15" fmla="*/ 5646 h 10000"/>
                <a:gd name="connsiteX16" fmla="*/ 7662 w 10000"/>
                <a:gd name="connsiteY16" fmla="*/ 5641 h 10000"/>
                <a:gd name="connsiteX17" fmla="*/ 7657 w 10000"/>
                <a:gd name="connsiteY17" fmla="*/ 5624 h 10000"/>
                <a:gd name="connsiteX18" fmla="*/ 7471 w 10000"/>
                <a:gd name="connsiteY18" fmla="*/ 5201 h 10000"/>
                <a:gd name="connsiteX19" fmla="*/ 7220 w 10000"/>
                <a:gd name="connsiteY19" fmla="*/ 5212 h 10000"/>
                <a:gd name="connsiteX20" fmla="*/ 7220 w 10000"/>
                <a:gd name="connsiteY20" fmla="*/ 5201 h 10000"/>
                <a:gd name="connsiteX21" fmla="*/ 7377 w 10000"/>
                <a:gd name="connsiteY21" fmla="*/ 4843 h 10000"/>
                <a:gd name="connsiteX22" fmla="*/ 7255 w 10000"/>
                <a:gd name="connsiteY22" fmla="*/ 4685 h 10000"/>
                <a:gd name="connsiteX23" fmla="*/ 7250 w 10000"/>
                <a:gd name="connsiteY23" fmla="*/ 4680 h 10000"/>
                <a:gd name="connsiteX24" fmla="*/ 7181 w 10000"/>
                <a:gd name="connsiteY24" fmla="*/ 4267 h 10000"/>
                <a:gd name="connsiteX25" fmla="*/ 7112 w 10000"/>
                <a:gd name="connsiteY25" fmla="*/ 3817 h 10000"/>
                <a:gd name="connsiteX26" fmla="*/ 6896 w 10000"/>
                <a:gd name="connsiteY26" fmla="*/ 3740 h 10000"/>
                <a:gd name="connsiteX27" fmla="*/ 6891 w 10000"/>
                <a:gd name="connsiteY27" fmla="*/ 3735 h 10000"/>
                <a:gd name="connsiteX28" fmla="*/ 6954 w 10000"/>
                <a:gd name="connsiteY28" fmla="*/ 3491 h 10000"/>
                <a:gd name="connsiteX29" fmla="*/ 6975 w 10000"/>
                <a:gd name="connsiteY29" fmla="*/ 3404 h 10000"/>
                <a:gd name="connsiteX30" fmla="*/ 7043 w 10000"/>
                <a:gd name="connsiteY30" fmla="*/ 3143 h 10000"/>
                <a:gd name="connsiteX31" fmla="*/ 6513 w 10000"/>
                <a:gd name="connsiteY31" fmla="*/ 2785 h 10000"/>
                <a:gd name="connsiteX32" fmla="*/ 6508 w 10000"/>
                <a:gd name="connsiteY32" fmla="*/ 2774 h 10000"/>
                <a:gd name="connsiteX33" fmla="*/ 6528 w 10000"/>
                <a:gd name="connsiteY33" fmla="*/ 2421 h 10000"/>
                <a:gd name="connsiteX34" fmla="*/ 6537 w 10000"/>
                <a:gd name="connsiteY34" fmla="*/ 2188 h 10000"/>
                <a:gd name="connsiteX35" fmla="*/ 6537 w 10000"/>
                <a:gd name="connsiteY35" fmla="*/ 2085 h 10000"/>
                <a:gd name="connsiteX36" fmla="*/ 6459 w 10000"/>
                <a:gd name="connsiteY36" fmla="*/ 2009 h 10000"/>
                <a:gd name="connsiteX37" fmla="*/ 6081 w 10000"/>
                <a:gd name="connsiteY37" fmla="*/ 1661 h 10000"/>
                <a:gd name="connsiteX38" fmla="*/ 5997 w 10000"/>
                <a:gd name="connsiteY38" fmla="*/ 1678 h 10000"/>
                <a:gd name="connsiteX39" fmla="*/ 5992 w 10000"/>
                <a:gd name="connsiteY39" fmla="*/ 1678 h 10000"/>
                <a:gd name="connsiteX40" fmla="*/ 5992 w 10000"/>
                <a:gd name="connsiteY40" fmla="*/ 1672 h 10000"/>
                <a:gd name="connsiteX41" fmla="*/ 6021 w 10000"/>
                <a:gd name="connsiteY41" fmla="*/ 1531 h 10000"/>
                <a:gd name="connsiteX42" fmla="*/ 5997 w 10000"/>
                <a:gd name="connsiteY42" fmla="*/ 1243 h 10000"/>
                <a:gd name="connsiteX43" fmla="*/ 5982 w 10000"/>
                <a:gd name="connsiteY43" fmla="*/ 1004 h 10000"/>
                <a:gd name="connsiteX44" fmla="*/ 5953 w 10000"/>
                <a:gd name="connsiteY44" fmla="*/ 869 h 10000"/>
                <a:gd name="connsiteX45" fmla="*/ 5281 w 10000"/>
                <a:gd name="connsiteY45" fmla="*/ 217 h 10000"/>
                <a:gd name="connsiteX46" fmla="*/ 4553 w 10000"/>
                <a:gd name="connsiteY46" fmla="*/ 233 h 10000"/>
                <a:gd name="connsiteX47" fmla="*/ 3590 w 10000"/>
                <a:gd name="connsiteY47" fmla="*/ 5 h 10000"/>
                <a:gd name="connsiteX48" fmla="*/ 3640 w 10000"/>
                <a:gd name="connsiteY48" fmla="*/ 98 h 10000"/>
                <a:gd name="connsiteX49" fmla="*/ 3640 w 10000"/>
                <a:gd name="connsiteY49" fmla="*/ 98 h 10000"/>
                <a:gd name="connsiteX50" fmla="*/ 3635 w 10000"/>
                <a:gd name="connsiteY50" fmla="*/ 98 h 10000"/>
                <a:gd name="connsiteX51" fmla="*/ 3389 w 10000"/>
                <a:gd name="connsiteY51" fmla="*/ 0 h 10000"/>
                <a:gd name="connsiteX52" fmla="*/ 3286 w 10000"/>
                <a:gd name="connsiteY52" fmla="*/ 49 h 10000"/>
                <a:gd name="connsiteX53" fmla="*/ 2584 w 10000"/>
                <a:gd name="connsiteY53" fmla="*/ 369 h 10000"/>
                <a:gd name="connsiteX54" fmla="*/ 2574 w 10000"/>
                <a:gd name="connsiteY54" fmla="*/ 375 h 10000"/>
                <a:gd name="connsiteX55" fmla="*/ 2446 w 10000"/>
                <a:gd name="connsiteY55" fmla="*/ 445 h 10000"/>
                <a:gd name="connsiteX56" fmla="*/ 2441 w 10000"/>
                <a:gd name="connsiteY56" fmla="*/ 445 h 10000"/>
                <a:gd name="connsiteX57" fmla="*/ 1945 w 10000"/>
                <a:gd name="connsiteY57" fmla="*/ 217 h 10000"/>
                <a:gd name="connsiteX58" fmla="*/ 1444 w 10000"/>
                <a:gd name="connsiteY58" fmla="*/ 347 h 10000"/>
                <a:gd name="connsiteX59" fmla="*/ 1233 w 10000"/>
                <a:gd name="connsiteY59" fmla="*/ 869 h 10000"/>
                <a:gd name="connsiteX60" fmla="*/ 1233 w 10000"/>
                <a:gd name="connsiteY60" fmla="*/ 869 h 10000"/>
                <a:gd name="connsiteX61" fmla="*/ 1031 w 10000"/>
                <a:gd name="connsiteY61" fmla="*/ 977 h 10000"/>
                <a:gd name="connsiteX62" fmla="*/ 1031 w 10000"/>
                <a:gd name="connsiteY62" fmla="*/ 977 h 10000"/>
                <a:gd name="connsiteX63" fmla="*/ 687 w 10000"/>
                <a:gd name="connsiteY63" fmla="*/ 1042 h 10000"/>
                <a:gd name="connsiteX64" fmla="*/ 565 w 10000"/>
                <a:gd name="connsiteY64" fmla="*/ 1173 h 10000"/>
                <a:gd name="connsiteX65" fmla="*/ 256 w 10000"/>
                <a:gd name="connsiteY65" fmla="*/ 1667 h 10000"/>
                <a:gd name="connsiteX66" fmla="*/ 241 w 10000"/>
                <a:gd name="connsiteY66" fmla="*/ 1688 h 10000"/>
                <a:gd name="connsiteX67" fmla="*/ 236 w 10000"/>
                <a:gd name="connsiteY67" fmla="*/ 1949 h 10000"/>
                <a:gd name="connsiteX68" fmla="*/ 236 w 10000"/>
                <a:gd name="connsiteY68" fmla="*/ 2047 h 10000"/>
                <a:gd name="connsiteX69" fmla="*/ 236 w 10000"/>
                <a:gd name="connsiteY69" fmla="*/ 2052 h 10000"/>
                <a:gd name="connsiteX70" fmla="*/ 15 w 10000"/>
                <a:gd name="connsiteY70" fmla="*/ 2334 h 10000"/>
                <a:gd name="connsiteX71" fmla="*/ 0 w 10000"/>
                <a:gd name="connsiteY71" fmla="*/ 2899 h 10000"/>
                <a:gd name="connsiteX72" fmla="*/ 290 w 10000"/>
                <a:gd name="connsiteY72" fmla="*/ 3122 h 10000"/>
                <a:gd name="connsiteX73" fmla="*/ 761 w 10000"/>
                <a:gd name="connsiteY73" fmla="*/ 3453 h 10000"/>
                <a:gd name="connsiteX74" fmla="*/ 816 w 10000"/>
                <a:gd name="connsiteY74" fmla="*/ 3469 h 10000"/>
                <a:gd name="connsiteX75" fmla="*/ 854 w 10000"/>
                <a:gd name="connsiteY75" fmla="*/ 3328 h 10000"/>
                <a:gd name="connsiteX76" fmla="*/ 864 w 10000"/>
                <a:gd name="connsiteY76" fmla="*/ 3295 h 10000"/>
                <a:gd name="connsiteX77" fmla="*/ 869 w 10000"/>
                <a:gd name="connsiteY77" fmla="*/ 3295 h 10000"/>
                <a:gd name="connsiteX78" fmla="*/ 928 w 10000"/>
                <a:gd name="connsiteY78" fmla="*/ 3312 h 10000"/>
                <a:gd name="connsiteX79" fmla="*/ 983 w 10000"/>
                <a:gd name="connsiteY79" fmla="*/ 3328 h 10000"/>
                <a:gd name="connsiteX80" fmla="*/ 988 w 10000"/>
                <a:gd name="connsiteY80" fmla="*/ 3328 h 10000"/>
                <a:gd name="connsiteX81" fmla="*/ 1002 w 10000"/>
                <a:gd name="connsiteY81" fmla="*/ 3415 h 10000"/>
                <a:gd name="connsiteX82" fmla="*/ 1022 w 10000"/>
                <a:gd name="connsiteY82" fmla="*/ 3447 h 10000"/>
                <a:gd name="connsiteX83" fmla="*/ 1282 w 10000"/>
                <a:gd name="connsiteY83" fmla="*/ 3844 h 10000"/>
                <a:gd name="connsiteX84" fmla="*/ 1282 w 10000"/>
                <a:gd name="connsiteY84" fmla="*/ 3849 h 10000"/>
                <a:gd name="connsiteX85" fmla="*/ 1154 w 10000"/>
                <a:gd name="connsiteY85" fmla="*/ 4007 h 10000"/>
                <a:gd name="connsiteX86" fmla="*/ 1194 w 10000"/>
                <a:gd name="connsiteY86" fmla="*/ 4262 h 10000"/>
                <a:gd name="connsiteX87" fmla="*/ 1429 w 10000"/>
                <a:gd name="connsiteY87" fmla="*/ 4723 h 10000"/>
                <a:gd name="connsiteX88" fmla="*/ 1429 w 10000"/>
                <a:gd name="connsiteY88" fmla="*/ 4729 h 10000"/>
                <a:gd name="connsiteX89" fmla="*/ 1233 w 10000"/>
                <a:gd name="connsiteY89" fmla="*/ 4864 h 10000"/>
                <a:gd name="connsiteX90" fmla="*/ 1273 w 10000"/>
                <a:gd name="connsiteY90" fmla="*/ 4897 h 10000"/>
                <a:gd name="connsiteX91" fmla="*/ 1277 w 10000"/>
                <a:gd name="connsiteY91" fmla="*/ 4902 h 10000"/>
                <a:gd name="connsiteX92" fmla="*/ 1273 w 10000"/>
                <a:gd name="connsiteY92" fmla="*/ 4902 h 10000"/>
                <a:gd name="connsiteX93" fmla="*/ 1120 w 10000"/>
                <a:gd name="connsiteY93" fmla="*/ 5119 h 10000"/>
                <a:gd name="connsiteX94" fmla="*/ 1277 w 10000"/>
                <a:gd name="connsiteY94" fmla="*/ 5288 h 10000"/>
                <a:gd name="connsiteX95" fmla="*/ 1277 w 10000"/>
                <a:gd name="connsiteY95" fmla="*/ 5293 h 10000"/>
                <a:gd name="connsiteX96" fmla="*/ 1292 w 10000"/>
                <a:gd name="connsiteY96" fmla="*/ 5499 h 10000"/>
                <a:gd name="connsiteX97" fmla="*/ 1297 w 10000"/>
                <a:gd name="connsiteY97" fmla="*/ 5581 h 10000"/>
                <a:gd name="connsiteX98" fmla="*/ 1557 w 10000"/>
                <a:gd name="connsiteY98" fmla="*/ 5668 h 10000"/>
                <a:gd name="connsiteX99" fmla="*/ 1562 w 10000"/>
                <a:gd name="connsiteY99" fmla="*/ 5673 h 10000"/>
                <a:gd name="connsiteX100" fmla="*/ 1606 w 10000"/>
                <a:gd name="connsiteY100" fmla="*/ 6129 h 10000"/>
                <a:gd name="connsiteX101" fmla="*/ 1625 w 10000"/>
                <a:gd name="connsiteY101" fmla="*/ 6167 h 10000"/>
                <a:gd name="connsiteX102" fmla="*/ 1754 w 10000"/>
                <a:gd name="connsiteY102" fmla="*/ 6417 h 10000"/>
                <a:gd name="connsiteX103" fmla="*/ 1754 w 10000"/>
                <a:gd name="connsiteY103" fmla="*/ 6422 h 10000"/>
                <a:gd name="connsiteX104" fmla="*/ 1646 w 10000"/>
                <a:gd name="connsiteY104" fmla="*/ 6504 h 10000"/>
                <a:gd name="connsiteX105" fmla="*/ 1557 w 10000"/>
                <a:gd name="connsiteY105" fmla="*/ 6792 h 10000"/>
                <a:gd name="connsiteX106" fmla="*/ 1567 w 10000"/>
                <a:gd name="connsiteY106" fmla="*/ 6813 h 10000"/>
                <a:gd name="connsiteX107" fmla="*/ 1797 w 10000"/>
                <a:gd name="connsiteY107" fmla="*/ 7264 h 10000"/>
                <a:gd name="connsiteX108" fmla="*/ 1974 w 10000"/>
                <a:gd name="connsiteY108" fmla="*/ 7709 h 10000"/>
                <a:gd name="connsiteX109" fmla="*/ 2171 w 10000"/>
                <a:gd name="connsiteY109" fmla="*/ 8203 h 10000"/>
                <a:gd name="connsiteX110" fmla="*/ 2309 w 10000"/>
                <a:gd name="connsiteY110" fmla="*/ 8246 h 10000"/>
                <a:gd name="connsiteX111" fmla="*/ 2559 w 10000"/>
                <a:gd name="connsiteY111" fmla="*/ 8382 h 10000"/>
                <a:gd name="connsiteX112" fmla="*/ 2701 w 10000"/>
                <a:gd name="connsiteY112" fmla="*/ 8317 h 10000"/>
                <a:gd name="connsiteX113" fmla="*/ 2529 w 10000"/>
                <a:gd name="connsiteY113" fmla="*/ 8225 h 10000"/>
                <a:gd name="connsiteX114" fmla="*/ 2529 w 10000"/>
                <a:gd name="connsiteY114" fmla="*/ 8219 h 10000"/>
                <a:gd name="connsiteX115" fmla="*/ 2534 w 10000"/>
                <a:gd name="connsiteY115" fmla="*/ 8219 h 10000"/>
                <a:gd name="connsiteX116" fmla="*/ 2598 w 10000"/>
                <a:gd name="connsiteY116" fmla="*/ 8214 h 10000"/>
                <a:gd name="connsiteX117" fmla="*/ 2839 w 10000"/>
                <a:gd name="connsiteY117" fmla="*/ 8181 h 10000"/>
                <a:gd name="connsiteX118" fmla="*/ 2839 w 10000"/>
                <a:gd name="connsiteY118" fmla="*/ 8187 h 10000"/>
                <a:gd name="connsiteX119" fmla="*/ 3011 w 10000"/>
                <a:gd name="connsiteY119" fmla="*/ 8366 h 10000"/>
                <a:gd name="connsiteX120" fmla="*/ 3222 w 10000"/>
                <a:gd name="connsiteY120" fmla="*/ 8594 h 10000"/>
                <a:gd name="connsiteX121" fmla="*/ 3227 w 10000"/>
                <a:gd name="connsiteY121" fmla="*/ 8599 h 10000"/>
                <a:gd name="connsiteX122" fmla="*/ 3743 w 10000"/>
                <a:gd name="connsiteY122" fmla="*/ 8936 h 10000"/>
                <a:gd name="connsiteX123" fmla="*/ 3920 w 10000"/>
                <a:gd name="connsiteY123" fmla="*/ 8800 h 10000"/>
                <a:gd name="connsiteX124" fmla="*/ 3979 w 10000"/>
                <a:gd name="connsiteY124" fmla="*/ 8751 h 10000"/>
                <a:gd name="connsiteX125" fmla="*/ 4082 w 10000"/>
                <a:gd name="connsiteY125" fmla="*/ 8670 h 10000"/>
                <a:gd name="connsiteX126" fmla="*/ 4087 w 10000"/>
                <a:gd name="connsiteY126" fmla="*/ 8670 h 10000"/>
                <a:gd name="connsiteX127" fmla="*/ 4087 w 10000"/>
                <a:gd name="connsiteY127" fmla="*/ 8670 h 10000"/>
                <a:gd name="connsiteX128" fmla="*/ 4298 w 10000"/>
                <a:gd name="connsiteY128" fmla="*/ 9115 h 10000"/>
                <a:gd name="connsiteX129" fmla="*/ 4563 w 10000"/>
                <a:gd name="connsiteY129" fmla="*/ 9403 h 10000"/>
                <a:gd name="connsiteX130" fmla="*/ 4705 w 10000"/>
                <a:gd name="connsiteY130" fmla="*/ 9338 h 10000"/>
                <a:gd name="connsiteX131" fmla="*/ 4730 w 10000"/>
                <a:gd name="connsiteY131" fmla="*/ 9202 h 10000"/>
                <a:gd name="connsiteX132" fmla="*/ 4730 w 10000"/>
                <a:gd name="connsiteY132" fmla="*/ 9202 h 10000"/>
                <a:gd name="connsiteX133" fmla="*/ 4882 w 10000"/>
                <a:gd name="connsiteY133" fmla="*/ 8887 h 10000"/>
                <a:gd name="connsiteX134" fmla="*/ 4656 w 10000"/>
                <a:gd name="connsiteY134" fmla="*/ 8659 h 10000"/>
                <a:gd name="connsiteX135" fmla="*/ 4656 w 10000"/>
                <a:gd name="connsiteY135" fmla="*/ 8654 h 10000"/>
                <a:gd name="connsiteX136" fmla="*/ 4656 w 10000"/>
                <a:gd name="connsiteY136" fmla="*/ 8654 h 10000"/>
                <a:gd name="connsiteX137" fmla="*/ 4936 w 10000"/>
                <a:gd name="connsiteY137" fmla="*/ 8371 h 10000"/>
                <a:gd name="connsiteX138" fmla="*/ 4941 w 10000"/>
                <a:gd name="connsiteY138" fmla="*/ 8371 h 10000"/>
                <a:gd name="connsiteX139" fmla="*/ 5452 w 10000"/>
                <a:gd name="connsiteY139" fmla="*/ 8388 h 10000"/>
                <a:gd name="connsiteX140" fmla="*/ 5456 w 10000"/>
                <a:gd name="connsiteY140" fmla="*/ 8388 h 10000"/>
                <a:gd name="connsiteX141" fmla="*/ 5550 w 10000"/>
                <a:gd name="connsiteY141" fmla="*/ 8817 h 10000"/>
                <a:gd name="connsiteX142" fmla="*/ 5712 w 10000"/>
                <a:gd name="connsiteY142" fmla="*/ 8974 h 10000"/>
                <a:gd name="connsiteX143" fmla="*/ 5918 w 10000"/>
                <a:gd name="connsiteY143" fmla="*/ 9169 h 10000"/>
                <a:gd name="connsiteX144" fmla="*/ 5923 w 10000"/>
                <a:gd name="connsiteY144" fmla="*/ 9180 h 10000"/>
                <a:gd name="connsiteX145" fmla="*/ 5933 w 10000"/>
                <a:gd name="connsiteY145" fmla="*/ 9245 h 10000"/>
                <a:gd name="connsiteX146" fmla="*/ 5987 w 10000"/>
                <a:gd name="connsiteY146" fmla="*/ 9560 h 10000"/>
                <a:gd name="connsiteX147" fmla="*/ 5992 w 10000"/>
                <a:gd name="connsiteY147" fmla="*/ 9745 h 10000"/>
                <a:gd name="connsiteX148" fmla="*/ 6238 w 10000"/>
                <a:gd name="connsiteY148" fmla="*/ 9815 h 10000"/>
                <a:gd name="connsiteX149" fmla="*/ 6238 w 10000"/>
                <a:gd name="connsiteY149" fmla="*/ 9821 h 10000"/>
                <a:gd name="connsiteX150" fmla="*/ 6322 w 10000"/>
                <a:gd name="connsiteY150" fmla="*/ 9989 h 10000"/>
                <a:gd name="connsiteX151" fmla="*/ 6399 w 10000"/>
                <a:gd name="connsiteY151" fmla="*/ 9908 h 10000"/>
                <a:gd name="connsiteX152" fmla="*/ 6405 w 10000"/>
                <a:gd name="connsiteY152" fmla="*/ 9908 h 10000"/>
                <a:gd name="connsiteX153" fmla="*/ 6405 w 10000"/>
                <a:gd name="connsiteY153" fmla="*/ 9908 h 10000"/>
                <a:gd name="connsiteX154" fmla="*/ 6483 w 10000"/>
                <a:gd name="connsiteY154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9656 w 10000"/>
                <a:gd name="connsiteY5" fmla="*/ 4159 h 10000"/>
                <a:gd name="connsiteX6" fmla="*/ 8919 w 10000"/>
                <a:gd name="connsiteY6" fmla="*/ 5510 h 10000"/>
                <a:gd name="connsiteX7" fmla="*/ 8900 w 10000"/>
                <a:gd name="connsiteY7" fmla="*/ 5521 h 10000"/>
                <a:gd name="connsiteX8" fmla="*/ 8124 w 10000"/>
                <a:gd name="connsiteY8" fmla="*/ 5624 h 10000"/>
                <a:gd name="connsiteX9" fmla="*/ 8143 w 10000"/>
                <a:gd name="connsiteY9" fmla="*/ 5776 h 10000"/>
                <a:gd name="connsiteX10" fmla="*/ 8129 w 10000"/>
                <a:gd name="connsiteY10" fmla="*/ 5776 h 10000"/>
                <a:gd name="connsiteX11" fmla="*/ 7932 w 10000"/>
                <a:gd name="connsiteY11" fmla="*/ 5776 h 10000"/>
                <a:gd name="connsiteX12" fmla="*/ 7770 w 10000"/>
                <a:gd name="connsiteY12" fmla="*/ 5771 h 10000"/>
                <a:gd name="connsiteX13" fmla="*/ 7770 w 10000"/>
                <a:gd name="connsiteY13" fmla="*/ 5771 h 10000"/>
                <a:gd name="connsiteX14" fmla="*/ 7667 w 10000"/>
                <a:gd name="connsiteY14" fmla="*/ 5646 h 10000"/>
                <a:gd name="connsiteX15" fmla="*/ 7662 w 10000"/>
                <a:gd name="connsiteY15" fmla="*/ 5641 h 10000"/>
                <a:gd name="connsiteX16" fmla="*/ 7657 w 10000"/>
                <a:gd name="connsiteY16" fmla="*/ 5624 h 10000"/>
                <a:gd name="connsiteX17" fmla="*/ 7471 w 10000"/>
                <a:gd name="connsiteY17" fmla="*/ 5201 h 10000"/>
                <a:gd name="connsiteX18" fmla="*/ 7220 w 10000"/>
                <a:gd name="connsiteY18" fmla="*/ 5212 h 10000"/>
                <a:gd name="connsiteX19" fmla="*/ 7220 w 10000"/>
                <a:gd name="connsiteY19" fmla="*/ 5201 h 10000"/>
                <a:gd name="connsiteX20" fmla="*/ 7377 w 10000"/>
                <a:gd name="connsiteY20" fmla="*/ 4843 h 10000"/>
                <a:gd name="connsiteX21" fmla="*/ 7255 w 10000"/>
                <a:gd name="connsiteY21" fmla="*/ 4685 h 10000"/>
                <a:gd name="connsiteX22" fmla="*/ 7250 w 10000"/>
                <a:gd name="connsiteY22" fmla="*/ 4680 h 10000"/>
                <a:gd name="connsiteX23" fmla="*/ 7181 w 10000"/>
                <a:gd name="connsiteY23" fmla="*/ 4267 h 10000"/>
                <a:gd name="connsiteX24" fmla="*/ 7112 w 10000"/>
                <a:gd name="connsiteY24" fmla="*/ 3817 h 10000"/>
                <a:gd name="connsiteX25" fmla="*/ 6896 w 10000"/>
                <a:gd name="connsiteY25" fmla="*/ 3740 h 10000"/>
                <a:gd name="connsiteX26" fmla="*/ 6891 w 10000"/>
                <a:gd name="connsiteY26" fmla="*/ 3735 h 10000"/>
                <a:gd name="connsiteX27" fmla="*/ 6954 w 10000"/>
                <a:gd name="connsiteY27" fmla="*/ 3491 h 10000"/>
                <a:gd name="connsiteX28" fmla="*/ 6975 w 10000"/>
                <a:gd name="connsiteY28" fmla="*/ 3404 h 10000"/>
                <a:gd name="connsiteX29" fmla="*/ 7043 w 10000"/>
                <a:gd name="connsiteY29" fmla="*/ 3143 h 10000"/>
                <a:gd name="connsiteX30" fmla="*/ 6513 w 10000"/>
                <a:gd name="connsiteY30" fmla="*/ 2785 h 10000"/>
                <a:gd name="connsiteX31" fmla="*/ 6508 w 10000"/>
                <a:gd name="connsiteY31" fmla="*/ 2774 h 10000"/>
                <a:gd name="connsiteX32" fmla="*/ 6528 w 10000"/>
                <a:gd name="connsiteY32" fmla="*/ 2421 h 10000"/>
                <a:gd name="connsiteX33" fmla="*/ 6537 w 10000"/>
                <a:gd name="connsiteY33" fmla="*/ 2188 h 10000"/>
                <a:gd name="connsiteX34" fmla="*/ 6537 w 10000"/>
                <a:gd name="connsiteY34" fmla="*/ 2085 h 10000"/>
                <a:gd name="connsiteX35" fmla="*/ 6459 w 10000"/>
                <a:gd name="connsiteY35" fmla="*/ 2009 h 10000"/>
                <a:gd name="connsiteX36" fmla="*/ 6081 w 10000"/>
                <a:gd name="connsiteY36" fmla="*/ 1661 h 10000"/>
                <a:gd name="connsiteX37" fmla="*/ 5997 w 10000"/>
                <a:gd name="connsiteY37" fmla="*/ 1678 h 10000"/>
                <a:gd name="connsiteX38" fmla="*/ 5992 w 10000"/>
                <a:gd name="connsiteY38" fmla="*/ 1678 h 10000"/>
                <a:gd name="connsiteX39" fmla="*/ 5992 w 10000"/>
                <a:gd name="connsiteY39" fmla="*/ 1672 h 10000"/>
                <a:gd name="connsiteX40" fmla="*/ 6021 w 10000"/>
                <a:gd name="connsiteY40" fmla="*/ 1531 h 10000"/>
                <a:gd name="connsiteX41" fmla="*/ 5997 w 10000"/>
                <a:gd name="connsiteY41" fmla="*/ 1243 h 10000"/>
                <a:gd name="connsiteX42" fmla="*/ 5982 w 10000"/>
                <a:gd name="connsiteY42" fmla="*/ 1004 h 10000"/>
                <a:gd name="connsiteX43" fmla="*/ 5953 w 10000"/>
                <a:gd name="connsiteY43" fmla="*/ 869 h 10000"/>
                <a:gd name="connsiteX44" fmla="*/ 5281 w 10000"/>
                <a:gd name="connsiteY44" fmla="*/ 217 h 10000"/>
                <a:gd name="connsiteX45" fmla="*/ 4553 w 10000"/>
                <a:gd name="connsiteY45" fmla="*/ 233 h 10000"/>
                <a:gd name="connsiteX46" fmla="*/ 3590 w 10000"/>
                <a:gd name="connsiteY46" fmla="*/ 5 h 10000"/>
                <a:gd name="connsiteX47" fmla="*/ 3640 w 10000"/>
                <a:gd name="connsiteY47" fmla="*/ 98 h 10000"/>
                <a:gd name="connsiteX48" fmla="*/ 3640 w 10000"/>
                <a:gd name="connsiteY48" fmla="*/ 98 h 10000"/>
                <a:gd name="connsiteX49" fmla="*/ 3635 w 10000"/>
                <a:gd name="connsiteY49" fmla="*/ 98 h 10000"/>
                <a:gd name="connsiteX50" fmla="*/ 3389 w 10000"/>
                <a:gd name="connsiteY50" fmla="*/ 0 h 10000"/>
                <a:gd name="connsiteX51" fmla="*/ 3286 w 10000"/>
                <a:gd name="connsiteY51" fmla="*/ 49 h 10000"/>
                <a:gd name="connsiteX52" fmla="*/ 2584 w 10000"/>
                <a:gd name="connsiteY52" fmla="*/ 369 h 10000"/>
                <a:gd name="connsiteX53" fmla="*/ 2574 w 10000"/>
                <a:gd name="connsiteY53" fmla="*/ 375 h 10000"/>
                <a:gd name="connsiteX54" fmla="*/ 2446 w 10000"/>
                <a:gd name="connsiteY54" fmla="*/ 445 h 10000"/>
                <a:gd name="connsiteX55" fmla="*/ 2441 w 10000"/>
                <a:gd name="connsiteY55" fmla="*/ 445 h 10000"/>
                <a:gd name="connsiteX56" fmla="*/ 1945 w 10000"/>
                <a:gd name="connsiteY56" fmla="*/ 217 h 10000"/>
                <a:gd name="connsiteX57" fmla="*/ 1444 w 10000"/>
                <a:gd name="connsiteY57" fmla="*/ 347 h 10000"/>
                <a:gd name="connsiteX58" fmla="*/ 1233 w 10000"/>
                <a:gd name="connsiteY58" fmla="*/ 869 h 10000"/>
                <a:gd name="connsiteX59" fmla="*/ 1233 w 10000"/>
                <a:gd name="connsiteY59" fmla="*/ 869 h 10000"/>
                <a:gd name="connsiteX60" fmla="*/ 1031 w 10000"/>
                <a:gd name="connsiteY60" fmla="*/ 977 h 10000"/>
                <a:gd name="connsiteX61" fmla="*/ 1031 w 10000"/>
                <a:gd name="connsiteY61" fmla="*/ 977 h 10000"/>
                <a:gd name="connsiteX62" fmla="*/ 687 w 10000"/>
                <a:gd name="connsiteY62" fmla="*/ 1042 h 10000"/>
                <a:gd name="connsiteX63" fmla="*/ 565 w 10000"/>
                <a:gd name="connsiteY63" fmla="*/ 1173 h 10000"/>
                <a:gd name="connsiteX64" fmla="*/ 256 w 10000"/>
                <a:gd name="connsiteY64" fmla="*/ 1667 h 10000"/>
                <a:gd name="connsiteX65" fmla="*/ 241 w 10000"/>
                <a:gd name="connsiteY65" fmla="*/ 1688 h 10000"/>
                <a:gd name="connsiteX66" fmla="*/ 236 w 10000"/>
                <a:gd name="connsiteY66" fmla="*/ 1949 h 10000"/>
                <a:gd name="connsiteX67" fmla="*/ 236 w 10000"/>
                <a:gd name="connsiteY67" fmla="*/ 2047 h 10000"/>
                <a:gd name="connsiteX68" fmla="*/ 236 w 10000"/>
                <a:gd name="connsiteY68" fmla="*/ 2052 h 10000"/>
                <a:gd name="connsiteX69" fmla="*/ 15 w 10000"/>
                <a:gd name="connsiteY69" fmla="*/ 2334 h 10000"/>
                <a:gd name="connsiteX70" fmla="*/ 0 w 10000"/>
                <a:gd name="connsiteY70" fmla="*/ 2899 h 10000"/>
                <a:gd name="connsiteX71" fmla="*/ 290 w 10000"/>
                <a:gd name="connsiteY71" fmla="*/ 3122 h 10000"/>
                <a:gd name="connsiteX72" fmla="*/ 761 w 10000"/>
                <a:gd name="connsiteY72" fmla="*/ 3453 h 10000"/>
                <a:gd name="connsiteX73" fmla="*/ 816 w 10000"/>
                <a:gd name="connsiteY73" fmla="*/ 3469 h 10000"/>
                <a:gd name="connsiteX74" fmla="*/ 854 w 10000"/>
                <a:gd name="connsiteY74" fmla="*/ 3328 h 10000"/>
                <a:gd name="connsiteX75" fmla="*/ 864 w 10000"/>
                <a:gd name="connsiteY75" fmla="*/ 3295 h 10000"/>
                <a:gd name="connsiteX76" fmla="*/ 869 w 10000"/>
                <a:gd name="connsiteY76" fmla="*/ 3295 h 10000"/>
                <a:gd name="connsiteX77" fmla="*/ 928 w 10000"/>
                <a:gd name="connsiteY77" fmla="*/ 3312 h 10000"/>
                <a:gd name="connsiteX78" fmla="*/ 983 w 10000"/>
                <a:gd name="connsiteY78" fmla="*/ 3328 h 10000"/>
                <a:gd name="connsiteX79" fmla="*/ 988 w 10000"/>
                <a:gd name="connsiteY79" fmla="*/ 3328 h 10000"/>
                <a:gd name="connsiteX80" fmla="*/ 1002 w 10000"/>
                <a:gd name="connsiteY80" fmla="*/ 3415 h 10000"/>
                <a:gd name="connsiteX81" fmla="*/ 1022 w 10000"/>
                <a:gd name="connsiteY81" fmla="*/ 3447 h 10000"/>
                <a:gd name="connsiteX82" fmla="*/ 1282 w 10000"/>
                <a:gd name="connsiteY82" fmla="*/ 3844 h 10000"/>
                <a:gd name="connsiteX83" fmla="*/ 1282 w 10000"/>
                <a:gd name="connsiteY83" fmla="*/ 3849 h 10000"/>
                <a:gd name="connsiteX84" fmla="*/ 1154 w 10000"/>
                <a:gd name="connsiteY84" fmla="*/ 4007 h 10000"/>
                <a:gd name="connsiteX85" fmla="*/ 1194 w 10000"/>
                <a:gd name="connsiteY85" fmla="*/ 4262 h 10000"/>
                <a:gd name="connsiteX86" fmla="*/ 1429 w 10000"/>
                <a:gd name="connsiteY86" fmla="*/ 4723 h 10000"/>
                <a:gd name="connsiteX87" fmla="*/ 1429 w 10000"/>
                <a:gd name="connsiteY87" fmla="*/ 4729 h 10000"/>
                <a:gd name="connsiteX88" fmla="*/ 1233 w 10000"/>
                <a:gd name="connsiteY88" fmla="*/ 4864 h 10000"/>
                <a:gd name="connsiteX89" fmla="*/ 1273 w 10000"/>
                <a:gd name="connsiteY89" fmla="*/ 4897 h 10000"/>
                <a:gd name="connsiteX90" fmla="*/ 1277 w 10000"/>
                <a:gd name="connsiteY90" fmla="*/ 4902 h 10000"/>
                <a:gd name="connsiteX91" fmla="*/ 1273 w 10000"/>
                <a:gd name="connsiteY91" fmla="*/ 4902 h 10000"/>
                <a:gd name="connsiteX92" fmla="*/ 1120 w 10000"/>
                <a:gd name="connsiteY92" fmla="*/ 5119 h 10000"/>
                <a:gd name="connsiteX93" fmla="*/ 1277 w 10000"/>
                <a:gd name="connsiteY93" fmla="*/ 5288 h 10000"/>
                <a:gd name="connsiteX94" fmla="*/ 1277 w 10000"/>
                <a:gd name="connsiteY94" fmla="*/ 5293 h 10000"/>
                <a:gd name="connsiteX95" fmla="*/ 1292 w 10000"/>
                <a:gd name="connsiteY95" fmla="*/ 5499 h 10000"/>
                <a:gd name="connsiteX96" fmla="*/ 1297 w 10000"/>
                <a:gd name="connsiteY96" fmla="*/ 5581 h 10000"/>
                <a:gd name="connsiteX97" fmla="*/ 1557 w 10000"/>
                <a:gd name="connsiteY97" fmla="*/ 5668 h 10000"/>
                <a:gd name="connsiteX98" fmla="*/ 1562 w 10000"/>
                <a:gd name="connsiteY98" fmla="*/ 5673 h 10000"/>
                <a:gd name="connsiteX99" fmla="*/ 1606 w 10000"/>
                <a:gd name="connsiteY99" fmla="*/ 6129 h 10000"/>
                <a:gd name="connsiteX100" fmla="*/ 1625 w 10000"/>
                <a:gd name="connsiteY100" fmla="*/ 6167 h 10000"/>
                <a:gd name="connsiteX101" fmla="*/ 1754 w 10000"/>
                <a:gd name="connsiteY101" fmla="*/ 6417 h 10000"/>
                <a:gd name="connsiteX102" fmla="*/ 1754 w 10000"/>
                <a:gd name="connsiteY102" fmla="*/ 6422 h 10000"/>
                <a:gd name="connsiteX103" fmla="*/ 1646 w 10000"/>
                <a:gd name="connsiteY103" fmla="*/ 6504 h 10000"/>
                <a:gd name="connsiteX104" fmla="*/ 1557 w 10000"/>
                <a:gd name="connsiteY104" fmla="*/ 6792 h 10000"/>
                <a:gd name="connsiteX105" fmla="*/ 1567 w 10000"/>
                <a:gd name="connsiteY105" fmla="*/ 6813 h 10000"/>
                <a:gd name="connsiteX106" fmla="*/ 1797 w 10000"/>
                <a:gd name="connsiteY106" fmla="*/ 7264 h 10000"/>
                <a:gd name="connsiteX107" fmla="*/ 1974 w 10000"/>
                <a:gd name="connsiteY107" fmla="*/ 7709 h 10000"/>
                <a:gd name="connsiteX108" fmla="*/ 2171 w 10000"/>
                <a:gd name="connsiteY108" fmla="*/ 8203 h 10000"/>
                <a:gd name="connsiteX109" fmla="*/ 2309 w 10000"/>
                <a:gd name="connsiteY109" fmla="*/ 8246 h 10000"/>
                <a:gd name="connsiteX110" fmla="*/ 2559 w 10000"/>
                <a:gd name="connsiteY110" fmla="*/ 8382 h 10000"/>
                <a:gd name="connsiteX111" fmla="*/ 2701 w 10000"/>
                <a:gd name="connsiteY111" fmla="*/ 8317 h 10000"/>
                <a:gd name="connsiteX112" fmla="*/ 2529 w 10000"/>
                <a:gd name="connsiteY112" fmla="*/ 8225 h 10000"/>
                <a:gd name="connsiteX113" fmla="*/ 2529 w 10000"/>
                <a:gd name="connsiteY113" fmla="*/ 8219 h 10000"/>
                <a:gd name="connsiteX114" fmla="*/ 2534 w 10000"/>
                <a:gd name="connsiteY114" fmla="*/ 8219 h 10000"/>
                <a:gd name="connsiteX115" fmla="*/ 2598 w 10000"/>
                <a:gd name="connsiteY115" fmla="*/ 8214 h 10000"/>
                <a:gd name="connsiteX116" fmla="*/ 2839 w 10000"/>
                <a:gd name="connsiteY116" fmla="*/ 8181 h 10000"/>
                <a:gd name="connsiteX117" fmla="*/ 2839 w 10000"/>
                <a:gd name="connsiteY117" fmla="*/ 8187 h 10000"/>
                <a:gd name="connsiteX118" fmla="*/ 3011 w 10000"/>
                <a:gd name="connsiteY118" fmla="*/ 8366 h 10000"/>
                <a:gd name="connsiteX119" fmla="*/ 3222 w 10000"/>
                <a:gd name="connsiteY119" fmla="*/ 8594 h 10000"/>
                <a:gd name="connsiteX120" fmla="*/ 3227 w 10000"/>
                <a:gd name="connsiteY120" fmla="*/ 8599 h 10000"/>
                <a:gd name="connsiteX121" fmla="*/ 3743 w 10000"/>
                <a:gd name="connsiteY121" fmla="*/ 8936 h 10000"/>
                <a:gd name="connsiteX122" fmla="*/ 3920 w 10000"/>
                <a:gd name="connsiteY122" fmla="*/ 8800 h 10000"/>
                <a:gd name="connsiteX123" fmla="*/ 3979 w 10000"/>
                <a:gd name="connsiteY123" fmla="*/ 8751 h 10000"/>
                <a:gd name="connsiteX124" fmla="*/ 4082 w 10000"/>
                <a:gd name="connsiteY124" fmla="*/ 8670 h 10000"/>
                <a:gd name="connsiteX125" fmla="*/ 4087 w 10000"/>
                <a:gd name="connsiteY125" fmla="*/ 8670 h 10000"/>
                <a:gd name="connsiteX126" fmla="*/ 4087 w 10000"/>
                <a:gd name="connsiteY126" fmla="*/ 8670 h 10000"/>
                <a:gd name="connsiteX127" fmla="*/ 4298 w 10000"/>
                <a:gd name="connsiteY127" fmla="*/ 9115 h 10000"/>
                <a:gd name="connsiteX128" fmla="*/ 4563 w 10000"/>
                <a:gd name="connsiteY128" fmla="*/ 9403 h 10000"/>
                <a:gd name="connsiteX129" fmla="*/ 4705 w 10000"/>
                <a:gd name="connsiteY129" fmla="*/ 9338 h 10000"/>
                <a:gd name="connsiteX130" fmla="*/ 4730 w 10000"/>
                <a:gd name="connsiteY130" fmla="*/ 9202 h 10000"/>
                <a:gd name="connsiteX131" fmla="*/ 4730 w 10000"/>
                <a:gd name="connsiteY131" fmla="*/ 9202 h 10000"/>
                <a:gd name="connsiteX132" fmla="*/ 4882 w 10000"/>
                <a:gd name="connsiteY132" fmla="*/ 8887 h 10000"/>
                <a:gd name="connsiteX133" fmla="*/ 4656 w 10000"/>
                <a:gd name="connsiteY133" fmla="*/ 8659 h 10000"/>
                <a:gd name="connsiteX134" fmla="*/ 4656 w 10000"/>
                <a:gd name="connsiteY134" fmla="*/ 8654 h 10000"/>
                <a:gd name="connsiteX135" fmla="*/ 4656 w 10000"/>
                <a:gd name="connsiteY135" fmla="*/ 8654 h 10000"/>
                <a:gd name="connsiteX136" fmla="*/ 4936 w 10000"/>
                <a:gd name="connsiteY136" fmla="*/ 8371 h 10000"/>
                <a:gd name="connsiteX137" fmla="*/ 4941 w 10000"/>
                <a:gd name="connsiteY137" fmla="*/ 8371 h 10000"/>
                <a:gd name="connsiteX138" fmla="*/ 5452 w 10000"/>
                <a:gd name="connsiteY138" fmla="*/ 8388 h 10000"/>
                <a:gd name="connsiteX139" fmla="*/ 5456 w 10000"/>
                <a:gd name="connsiteY139" fmla="*/ 8388 h 10000"/>
                <a:gd name="connsiteX140" fmla="*/ 5550 w 10000"/>
                <a:gd name="connsiteY140" fmla="*/ 8817 h 10000"/>
                <a:gd name="connsiteX141" fmla="*/ 5712 w 10000"/>
                <a:gd name="connsiteY141" fmla="*/ 8974 h 10000"/>
                <a:gd name="connsiteX142" fmla="*/ 5918 w 10000"/>
                <a:gd name="connsiteY142" fmla="*/ 9169 h 10000"/>
                <a:gd name="connsiteX143" fmla="*/ 5923 w 10000"/>
                <a:gd name="connsiteY143" fmla="*/ 9180 h 10000"/>
                <a:gd name="connsiteX144" fmla="*/ 5933 w 10000"/>
                <a:gd name="connsiteY144" fmla="*/ 9245 h 10000"/>
                <a:gd name="connsiteX145" fmla="*/ 5987 w 10000"/>
                <a:gd name="connsiteY145" fmla="*/ 9560 h 10000"/>
                <a:gd name="connsiteX146" fmla="*/ 5992 w 10000"/>
                <a:gd name="connsiteY146" fmla="*/ 9745 h 10000"/>
                <a:gd name="connsiteX147" fmla="*/ 6238 w 10000"/>
                <a:gd name="connsiteY147" fmla="*/ 9815 h 10000"/>
                <a:gd name="connsiteX148" fmla="*/ 6238 w 10000"/>
                <a:gd name="connsiteY148" fmla="*/ 9821 h 10000"/>
                <a:gd name="connsiteX149" fmla="*/ 6322 w 10000"/>
                <a:gd name="connsiteY149" fmla="*/ 9989 h 10000"/>
                <a:gd name="connsiteX150" fmla="*/ 6399 w 10000"/>
                <a:gd name="connsiteY150" fmla="*/ 9908 h 10000"/>
                <a:gd name="connsiteX151" fmla="*/ 6405 w 10000"/>
                <a:gd name="connsiteY151" fmla="*/ 9908 h 10000"/>
                <a:gd name="connsiteX152" fmla="*/ 6405 w 10000"/>
                <a:gd name="connsiteY152" fmla="*/ 9908 h 10000"/>
                <a:gd name="connsiteX153" fmla="*/ 6483 w 10000"/>
                <a:gd name="connsiteY153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9656 w 10000"/>
                <a:gd name="connsiteY4" fmla="*/ 4159 h 10000"/>
                <a:gd name="connsiteX5" fmla="*/ 8919 w 10000"/>
                <a:gd name="connsiteY5" fmla="*/ 5510 h 10000"/>
                <a:gd name="connsiteX6" fmla="*/ 8900 w 10000"/>
                <a:gd name="connsiteY6" fmla="*/ 5521 h 10000"/>
                <a:gd name="connsiteX7" fmla="*/ 8124 w 10000"/>
                <a:gd name="connsiteY7" fmla="*/ 5624 h 10000"/>
                <a:gd name="connsiteX8" fmla="*/ 8143 w 10000"/>
                <a:gd name="connsiteY8" fmla="*/ 5776 h 10000"/>
                <a:gd name="connsiteX9" fmla="*/ 8129 w 10000"/>
                <a:gd name="connsiteY9" fmla="*/ 5776 h 10000"/>
                <a:gd name="connsiteX10" fmla="*/ 7932 w 10000"/>
                <a:gd name="connsiteY10" fmla="*/ 5776 h 10000"/>
                <a:gd name="connsiteX11" fmla="*/ 7770 w 10000"/>
                <a:gd name="connsiteY11" fmla="*/ 5771 h 10000"/>
                <a:gd name="connsiteX12" fmla="*/ 7770 w 10000"/>
                <a:gd name="connsiteY12" fmla="*/ 5771 h 10000"/>
                <a:gd name="connsiteX13" fmla="*/ 7667 w 10000"/>
                <a:gd name="connsiteY13" fmla="*/ 5646 h 10000"/>
                <a:gd name="connsiteX14" fmla="*/ 7662 w 10000"/>
                <a:gd name="connsiteY14" fmla="*/ 5641 h 10000"/>
                <a:gd name="connsiteX15" fmla="*/ 7657 w 10000"/>
                <a:gd name="connsiteY15" fmla="*/ 5624 h 10000"/>
                <a:gd name="connsiteX16" fmla="*/ 7471 w 10000"/>
                <a:gd name="connsiteY16" fmla="*/ 5201 h 10000"/>
                <a:gd name="connsiteX17" fmla="*/ 7220 w 10000"/>
                <a:gd name="connsiteY17" fmla="*/ 5212 h 10000"/>
                <a:gd name="connsiteX18" fmla="*/ 7220 w 10000"/>
                <a:gd name="connsiteY18" fmla="*/ 5201 h 10000"/>
                <a:gd name="connsiteX19" fmla="*/ 7377 w 10000"/>
                <a:gd name="connsiteY19" fmla="*/ 4843 h 10000"/>
                <a:gd name="connsiteX20" fmla="*/ 7255 w 10000"/>
                <a:gd name="connsiteY20" fmla="*/ 4685 h 10000"/>
                <a:gd name="connsiteX21" fmla="*/ 7250 w 10000"/>
                <a:gd name="connsiteY21" fmla="*/ 4680 h 10000"/>
                <a:gd name="connsiteX22" fmla="*/ 7181 w 10000"/>
                <a:gd name="connsiteY22" fmla="*/ 4267 h 10000"/>
                <a:gd name="connsiteX23" fmla="*/ 7112 w 10000"/>
                <a:gd name="connsiteY23" fmla="*/ 3817 h 10000"/>
                <a:gd name="connsiteX24" fmla="*/ 6896 w 10000"/>
                <a:gd name="connsiteY24" fmla="*/ 3740 h 10000"/>
                <a:gd name="connsiteX25" fmla="*/ 6891 w 10000"/>
                <a:gd name="connsiteY25" fmla="*/ 3735 h 10000"/>
                <a:gd name="connsiteX26" fmla="*/ 6954 w 10000"/>
                <a:gd name="connsiteY26" fmla="*/ 3491 h 10000"/>
                <a:gd name="connsiteX27" fmla="*/ 6975 w 10000"/>
                <a:gd name="connsiteY27" fmla="*/ 3404 h 10000"/>
                <a:gd name="connsiteX28" fmla="*/ 7043 w 10000"/>
                <a:gd name="connsiteY28" fmla="*/ 3143 h 10000"/>
                <a:gd name="connsiteX29" fmla="*/ 6513 w 10000"/>
                <a:gd name="connsiteY29" fmla="*/ 2785 h 10000"/>
                <a:gd name="connsiteX30" fmla="*/ 6508 w 10000"/>
                <a:gd name="connsiteY30" fmla="*/ 2774 h 10000"/>
                <a:gd name="connsiteX31" fmla="*/ 6528 w 10000"/>
                <a:gd name="connsiteY31" fmla="*/ 2421 h 10000"/>
                <a:gd name="connsiteX32" fmla="*/ 6537 w 10000"/>
                <a:gd name="connsiteY32" fmla="*/ 2188 h 10000"/>
                <a:gd name="connsiteX33" fmla="*/ 6537 w 10000"/>
                <a:gd name="connsiteY33" fmla="*/ 2085 h 10000"/>
                <a:gd name="connsiteX34" fmla="*/ 6459 w 10000"/>
                <a:gd name="connsiteY34" fmla="*/ 2009 h 10000"/>
                <a:gd name="connsiteX35" fmla="*/ 6081 w 10000"/>
                <a:gd name="connsiteY35" fmla="*/ 1661 h 10000"/>
                <a:gd name="connsiteX36" fmla="*/ 5997 w 10000"/>
                <a:gd name="connsiteY36" fmla="*/ 1678 h 10000"/>
                <a:gd name="connsiteX37" fmla="*/ 5992 w 10000"/>
                <a:gd name="connsiteY37" fmla="*/ 1678 h 10000"/>
                <a:gd name="connsiteX38" fmla="*/ 5992 w 10000"/>
                <a:gd name="connsiteY38" fmla="*/ 1672 h 10000"/>
                <a:gd name="connsiteX39" fmla="*/ 6021 w 10000"/>
                <a:gd name="connsiteY39" fmla="*/ 1531 h 10000"/>
                <a:gd name="connsiteX40" fmla="*/ 5997 w 10000"/>
                <a:gd name="connsiteY40" fmla="*/ 1243 h 10000"/>
                <a:gd name="connsiteX41" fmla="*/ 5982 w 10000"/>
                <a:gd name="connsiteY41" fmla="*/ 1004 h 10000"/>
                <a:gd name="connsiteX42" fmla="*/ 5953 w 10000"/>
                <a:gd name="connsiteY42" fmla="*/ 869 h 10000"/>
                <a:gd name="connsiteX43" fmla="*/ 5281 w 10000"/>
                <a:gd name="connsiteY43" fmla="*/ 217 h 10000"/>
                <a:gd name="connsiteX44" fmla="*/ 4553 w 10000"/>
                <a:gd name="connsiteY44" fmla="*/ 233 h 10000"/>
                <a:gd name="connsiteX45" fmla="*/ 3590 w 10000"/>
                <a:gd name="connsiteY45" fmla="*/ 5 h 10000"/>
                <a:gd name="connsiteX46" fmla="*/ 3640 w 10000"/>
                <a:gd name="connsiteY46" fmla="*/ 98 h 10000"/>
                <a:gd name="connsiteX47" fmla="*/ 3640 w 10000"/>
                <a:gd name="connsiteY47" fmla="*/ 98 h 10000"/>
                <a:gd name="connsiteX48" fmla="*/ 3635 w 10000"/>
                <a:gd name="connsiteY48" fmla="*/ 98 h 10000"/>
                <a:gd name="connsiteX49" fmla="*/ 3389 w 10000"/>
                <a:gd name="connsiteY49" fmla="*/ 0 h 10000"/>
                <a:gd name="connsiteX50" fmla="*/ 3286 w 10000"/>
                <a:gd name="connsiteY50" fmla="*/ 49 h 10000"/>
                <a:gd name="connsiteX51" fmla="*/ 2584 w 10000"/>
                <a:gd name="connsiteY51" fmla="*/ 369 h 10000"/>
                <a:gd name="connsiteX52" fmla="*/ 2574 w 10000"/>
                <a:gd name="connsiteY52" fmla="*/ 375 h 10000"/>
                <a:gd name="connsiteX53" fmla="*/ 2446 w 10000"/>
                <a:gd name="connsiteY53" fmla="*/ 445 h 10000"/>
                <a:gd name="connsiteX54" fmla="*/ 2441 w 10000"/>
                <a:gd name="connsiteY54" fmla="*/ 445 h 10000"/>
                <a:gd name="connsiteX55" fmla="*/ 1945 w 10000"/>
                <a:gd name="connsiteY55" fmla="*/ 217 h 10000"/>
                <a:gd name="connsiteX56" fmla="*/ 1444 w 10000"/>
                <a:gd name="connsiteY56" fmla="*/ 347 h 10000"/>
                <a:gd name="connsiteX57" fmla="*/ 1233 w 10000"/>
                <a:gd name="connsiteY57" fmla="*/ 869 h 10000"/>
                <a:gd name="connsiteX58" fmla="*/ 1233 w 10000"/>
                <a:gd name="connsiteY58" fmla="*/ 869 h 10000"/>
                <a:gd name="connsiteX59" fmla="*/ 1031 w 10000"/>
                <a:gd name="connsiteY59" fmla="*/ 977 h 10000"/>
                <a:gd name="connsiteX60" fmla="*/ 1031 w 10000"/>
                <a:gd name="connsiteY60" fmla="*/ 977 h 10000"/>
                <a:gd name="connsiteX61" fmla="*/ 687 w 10000"/>
                <a:gd name="connsiteY61" fmla="*/ 1042 h 10000"/>
                <a:gd name="connsiteX62" fmla="*/ 565 w 10000"/>
                <a:gd name="connsiteY62" fmla="*/ 1173 h 10000"/>
                <a:gd name="connsiteX63" fmla="*/ 256 w 10000"/>
                <a:gd name="connsiteY63" fmla="*/ 1667 h 10000"/>
                <a:gd name="connsiteX64" fmla="*/ 241 w 10000"/>
                <a:gd name="connsiteY64" fmla="*/ 1688 h 10000"/>
                <a:gd name="connsiteX65" fmla="*/ 236 w 10000"/>
                <a:gd name="connsiteY65" fmla="*/ 1949 h 10000"/>
                <a:gd name="connsiteX66" fmla="*/ 236 w 10000"/>
                <a:gd name="connsiteY66" fmla="*/ 2047 h 10000"/>
                <a:gd name="connsiteX67" fmla="*/ 236 w 10000"/>
                <a:gd name="connsiteY67" fmla="*/ 2052 h 10000"/>
                <a:gd name="connsiteX68" fmla="*/ 15 w 10000"/>
                <a:gd name="connsiteY68" fmla="*/ 2334 h 10000"/>
                <a:gd name="connsiteX69" fmla="*/ 0 w 10000"/>
                <a:gd name="connsiteY69" fmla="*/ 2899 h 10000"/>
                <a:gd name="connsiteX70" fmla="*/ 290 w 10000"/>
                <a:gd name="connsiteY70" fmla="*/ 3122 h 10000"/>
                <a:gd name="connsiteX71" fmla="*/ 761 w 10000"/>
                <a:gd name="connsiteY71" fmla="*/ 3453 h 10000"/>
                <a:gd name="connsiteX72" fmla="*/ 816 w 10000"/>
                <a:gd name="connsiteY72" fmla="*/ 3469 h 10000"/>
                <a:gd name="connsiteX73" fmla="*/ 854 w 10000"/>
                <a:gd name="connsiteY73" fmla="*/ 3328 h 10000"/>
                <a:gd name="connsiteX74" fmla="*/ 864 w 10000"/>
                <a:gd name="connsiteY74" fmla="*/ 3295 h 10000"/>
                <a:gd name="connsiteX75" fmla="*/ 869 w 10000"/>
                <a:gd name="connsiteY75" fmla="*/ 3295 h 10000"/>
                <a:gd name="connsiteX76" fmla="*/ 928 w 10000"/>
                <a:gd name="connsiteY76" fmla="*/ 3312 h 10000"/>
                <a:gd name="connsiteX77" fmla="*/ 983 w 10000"/>
                <a:gd name="connsiteY77" fmla="*/ 3328 h 10000"/>
                <a:gd name="connsiteX78" fmla="*/ 988 w 10000"/>
                <a:gd name="connsiteY78" fmla="*/ 3328 h 10000"/>
                <a:gd name="connsiteX79" fmla="*/ 1002 w 10000"/>
                <a:gd name="connsiteY79" fmla="*/ 3415 h 10000"/>
                <a:gd name="connsiteX80" fmla="*/ 1022 w 10000"/>
                <a:gd name="connsiteY80" fmla="*/ 3447 h 10000"/>
                <a:gd name="connsiteX81" fmla="*/ 1282 w 10000"/>
                <a:gd name="connsiteY81" fmla="*/ 3844 h 10000"/>
                <a:gd name="connsiteX82" fmla="*/ 1282 w 10000"/>
                <a:gd name="connsiteY82" fmla="*/ 3849 h 10000"/>
                <a:gd name="connsiteX83" fmla="*/ 1154 w 10000"/>
                <a:gd name="connsiteY83" fmla="*/ 4007 h 10000"/>
                <a:gd name="connsiteX84" fmla="*/ 1194 w 10000"/>
                <a:gd name="connsiteY84" fmla="*/ 4262 h 10000"/>
                <a:gd name="connsiteX85" fmla="*/ 1429 w 10000"/>
                <a:gd name="connsiteY85" fmla="*/ 4723 h 10000"/>
                <a:gd name="connsiteX86" fmla="*/ 1429 w 10000"/>
                <a:gd name="connsiteY86" fmla="*/ 4729 h 10000"/>
                <a:gd name="connsiteX87" fmla="*/ 1233 w 10000"/>
                <a:gd name="connsiteY87" fmla="*/ 4864 h 10000"/>
                <a:gd name="connsiteX88" fmla="*/ 1273 w 10000"/>
                <a:gd name="connsiteY88" fmla="*/ 4897 h 10000"/>
                <a:gd name="connsiteX89" fmla="*/ 1277 w 10000"/>
                <a:gd name="connsiteY89" fmla="*/ 4902 h 10000"/>
                <a:gd name="connsiteX90" fmla="*/ 1273 w 10000"/>
                <a:gd name="connsiteY90" fmla="*/ 4902 h 10000"/>
                <a:gd name="connsiteX91" fmla="*/ 1120 w 10000"/>
                <a:gd name="connsiteY91" fmla="*/ 5119 h 10000"/>
                <a:gd name="connsiteX92" fmla="*/ 1277 w 10000"/>
                <a:gd name="connsiteY92" fmla="*/ 5288 h 10000"/>
                <a:gd name="connsiteX93" fmla="*/ 1277 w 10000"/>
                <a:gd name="connsiteY93" fmla="*/ 5293 h 10000"/>
                <a:gd name="connsiteX94" fmla="*/ 1292 w 10000"/>
                <a:gd name="connsiteY94" fmla="*/ 5499 h 10000"/>
                <a:gd name="connsiteX95" fmla="*/ 1297 w 10000"/>
                <a:gd name="connsiteY95" fmla="*/ 5581 h 10000"/>
                <a:gd name="connsiteX96" fmla="*/ 1557 w 10000"/>
                <a:gd name="connsiteY96" fmla="*/ 5668 h 10000"/>
                <a:gd name="connsiteX97" fmla="*/ 1562 w 10000"/>
                <a:gd name="connsiteY97" fmla="*/ 5673 h 10000"/>
                <a:gd name="connsiteX98" fmla="*/ 1606 w 10000"/>
                <a:gd name="connsiteY98" fmla="*/ 6129 h 10000"/>
                <a:gd name="connsiteX99" fmla="*/ 1625 w 10000"/>
                <a:gd name="connsiteY99" fmla="*/ 6167 h 10000"/>
                <a:gd name="connsiteX100" fmla="*/ 1754 w 10000"/>
                <a:gd name="connsiteY100" fmla="*/ 6417 h 10000"/>
                <a:gd name="connsiteX101" fmla="*/ 1754 w 10000"/>
                <a:gd name="connsiteY101" fmla="*/ 6422 h 10000"/>
                <a:gd name="connsiteX102" fmla="*/ 1646 w 10000"/>
                <a:gd name="connsiteY102" fmla="*/ 6504 h 10000"/>
                <a:gd name="connsiteX103" fmla="*/ 1557 w 10000"/>
                <a:gd name="connsiteY103" fmla="*/ 6792 h 10000"/>
                <a:gd name="connsiteX104" fmla="*/ 1567 w 10000"/>
                <a:gd name="connsiteY104" fmla="*/ 6813 h 10000"/>
                <a:gd name="connsiteX105" fmla="*/ 1797 w 10000"/>
                <a:gd name="connsiteY105" fmla="*/ 7264 h 10000"/>
                <a:gd name="connsiteX106" fmla="*/ 1974 w 10000"/>
                <a:gd name="connsiteY106" fmla="*/ 7709 h 10000"/>
                <a:gd name="connsiteX107" fmla="*/ 2171 w 10000"/>
                <a:gd name="connsiteY107" fmla="*/ 8203 h 10000"/>
                <a:gd name="connsiteX108" fmla="*/ 2309 w 10000"/>
                <a:gd name="connsiteY108" fmla="*/ 8246 h 10000"/>
                <a:gd name="connsiteX109" fmla="*/ 2559 w 10000"/>
                <a:gd name="connsiteY109" fmla="*/ 8382 h 10000"/>
                <a:gd name="connsiteX110" fmla="*/ 2701 w 10000"/>
                <a:gd name="connsiteY110" fmla="*/ 8317 h 10000"/>
                <a:gd name="connsiteX111" fmla="*/ 2529 w 10000"/>
                <a:gd name="connsiteY111" fmla="*/ 8225 h 10000"/>
                <a:gd name="connsiteX112" fmla="*/ 2529 w 10000"/>
                <a:gd name="connsiteY112" fmla="*/ 8219 h 10000"/>
                <a:gd name="connsiteX113" fmla="*/ 2534 w 10000"/>
                <a:gd name="connsiteY113" fmla="*/ 8219 h 10000"/>
                <a:gd name="connsiteX114" fmla="*/ 2598 w 10000"/>
                <a:gd name="connsiteY114" fmla="*/ 8214 h 10000"/>
                <a:gd name="connsiteX115" fmla="*/ 2839 w 10000"/>
                <a:gd name="connsiteY115" fmla="*/ 8181 h 10000"/>
                <a:gd name="connsiteX116" fmla="*/ 2839 w 10000"/>
                <a:gd name="connsiteY116" fmla="*/ 8187 h 10000"/>
                <a:gd name="connsiteX117" fmla="*/ 3011 w 10000"/>
                <a:gd name="connsiteY117" fmla="*/ 8366 h 10000"/>
                <a:gd name="connsiteX118" fmla="*/ 3222 w 10000"/>
                <a:gd name="connsiteY118" fmla="*/ 8594 h 10000"/>
                <a:gd name="connsiteX119" fmla="*/ 3227 w 10000"/>
                <a:gd name="connsiteY119" fmla="*/ 8599 h 10000"/>
                <a:gd name="connsiteX120" fmla="*/ 3743 w 10000"/>
                <a:gd name="connsiteY120" fmla="*/ 8936 h 10000"/>
                <a:gd name="connsiteX121" fmla="*/ 3920 w 10000"/>
                <a:gd name="connsiteY121" fmla="*/ 8800 h 10000"/>
                <a:gd name="connsiteX122" fmla="*/ 3979 w 10000"/>
                <a:gd name="connsiteY122" fmla="*/ 8751 h 10000"/>
                <a:gd name="connsiteX123" fmla="*/ 4082 w 10000"/>
                <a:gd name="connsiteY123" fmla="*/ 8670 h 10000"/>
                <a:gd name="connsiteX124" fmla="*/ 4087 w 10000"/>
                <a:gd name="connsiteY124" fmla="*/ 8670 h 10000"/>
                <a:gd name="connsiteX125" fmla="*/ 4087 w 10000"/>
                <a:gd name="connsiteY125" fmla="*/ 8670 h 10000"/>
                <a:gd name="connsiteX126" fmla="*/ 4298 w 10000"/>
                <a:gd name="connsiteY126" fmla="*/ 9115 h 10000"/>
                <a:gd name="connsiteX127" fmla="*/ 4563 w 10000"/>
                <a:gd name="connsiteY127" fmla="*/ 9403 h 10000"/>
                <a:gd name="connsiteX128" fmla="*/ 4705 w 10000"/>
                <a:gd name="connsiteY128" fmla="*/ 9338 h 10000"/>
                <a:gd name="connsiteX129" fmla="*/ 4730 w 10000"/>
                <a:gd name="connsiteY129" fmla="*/ 9202 h 10000"/>
                <a:gd name="connsiteX130" fmla="*/ 4730 w 10000"/>
                <a:gd name="connsiteY130" fmla="*/ 9202 h 10000"/>
                <a:gd name="connsiteX131" fmla="*/ 4882 w 10000"/>
                <a:gd name="connsiteY131" fmla="*/ 8887 h 10000"/>
                <a:gd name="connsiteX132" fmla="*/ 4656 w 10000"/>
                <a:gd name="connsiteY132" fmla="*/ 8659 h 10000"/>
                <a:gd name="connsiteX133" fmla="*/ 4656 w 10000"/>
                <a:gd name="connsiteY133" fmla="*/ 8654 h 10000"/>
                <a:gd name="connsiteX134" fmla="*/ 4656 w 10000"/>
                <a:gd name="connsiteY134" fmla="*/ 8654 h 10000"/>
                <a:gd name="connsiteX135" fmla="*/ 4936 w 10000"/>
                <a:gd name="connsiteY135" fmla="*/ 8371 h 10000"/>
                <a:gd name="connsiteX136" fmla="*/ 4941 w 10000"/>
                <a:gd name="connsiteY136" fmla="*/ 8371 h 10000"/>
                <a:gd name="connsiteX137" fmla="*/ 5452 w 10000"/>
                <a:gd name="connsiteY137" fmla="*/ 8388 h 10000"/>
                <a:gd name="connsiteX138" fmla="*/ 5456 w 10000"/>
                <a:gd name="connsiteY138" fmla="*/ 8388 h 10000"/>
                <a:gd name="connsiteX139" fmla="*/ 5550 w 10000"/>
                <a:gd name="connsiteY139" fmla="*/ 8817 h 10000"/>
                <a:gd name="connsiteX140" fmla="*/ 5712 w 10000"/>
                <a:gd name="connsiteY140" fmla="*/ 8974 h 10000"/>
                <a:gd name="connsiteX141" fmla="*/ 5918 w 10000"/>
                <a:gd name="connsiteY141" fmla="*/ 9169 h 10000"/>
                <a:gd name="connsiteX142" fmla="*/ 5923 w 10000"/>
                <a:gd name="connsiteY142" fmla="*/ 9180 h 10000"/>
                <a:gd name="connsiteX143" fmla="*/ 5933 w 10000"/>
                <a:gd name="connsiteY143" fmla="*/ 9245 h 10000"/>
                <a:gd name="connsiteX144" fmla="*/ 5987 w 10000"/>
                <a:gd name="connsiteY144" fmla="*/ 9560 h 10000"/>
                <a:gd name="connsiteX145" fmla="*/ 5992 w 10000"/>
                <a:gd name="connsiteY145" fmla="*/ 9745 h 10000"/>
                <a:gd name="connsiteX146" fmla="*/ 6238 w 10000"/>
                <a:gd name="connsiteY146" fmla="*/ 9815 h 10000"/>
                <a:gd name="connsiteX147" fmla="*/ 6238 w 10000"/>
                <a:gd name="connsiteY147" fmla="*/ 9821 h 10000"/>
                <a:gd name="connsiteX148" fmla="*/ 6322 w 10000"/>
                <a:gd name="connsiteY148" fmla="*/ 9989 h 10000"/>
                <a:gd name="connsiteX149" fmla="*/ 6399 w 10000"/>
                <a:gd name="connsiteY149" fmla="*/ 9908 h 10000"/>
                <a:gd name="connsiteX150" fmla="*/ 6405 w 10000"/>
                <a:gd name="connsiteY150" fmla="*/ 9908 h 10000"/>
                <a:gd name="connsiteX151" fmla="*/ 6405 w 10000"/>
                <a:gd name="connsiteY151" fmla="*/ 9908 h 10000"/>
                <a:gd name="connsiteX152" fmla="*/ 6483 w 10000"/>
                <a:gd name="connsiteY152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9770 w 10000"/>
                <a:gd name="connsiteY3" fmla="*/ 4115 h 10000"/>
                <a:gd name="connsiteX4" fmla="*/ 8919 w 10000"/>
                <a:gd name="connsiteY4" fmla="*/ 5510 h 10000"/>
                <a:gd name="connsiteX5" fmla="*/ 8900 w 10000"/>
                <a:gd name="connsiteY5" fmla="*/ 5521 h 10000"/>
                <a:gd name="connsiteX6" fmla="*/ 8124 w 10000"/>
                <a:gd name="connsiteY6" fmla="*/ 5624 h 10000"/>
                <a:gd name="connsiteX7" fmla="*/ 8143 w 10000"/>
                <a:gd name="connsiteY7" fmla="*/ 5776 h 10000"/>
                <a:gd name="connsiteX8" fmla="*/ 8129 w 10000"/>
                <a:gd name="connsiteY8" fmla="*/ 5776 h 10000"/>
                <a:gd name="connsiteX9" fmla="*/ 7932 w 10000"/>
                <a:gd name="connsiteY9" fmla="*/ 5776 h 10000"/>
                <a:gd name="connsiteX10" fmla="*/ 7770 w 10000"/>
                <a:gd name="connsiteY10" fmla="*/ 5771 h 10000"/>
                <a:gd name="connsiteX11" fmla="*/ 7770 w 10000"/>
                <a:gd name="connsiteY11" fmla="*/ 5771 h 10000"/>
                <a:gd name="connsiteX12" fmla="*/ 7667 w 10000"/>
                <a:gd name="connsiteY12" fmla="*/ 5646 h 10000"/>
                <a:gd name="connsiteX13" fmla="*/ 7662 w 10000"/>
                <a:gd name="connsiteY13" fmla="*/ 5641 h 10000"/>
                <a:gd name="connsiteX14" fmla="*/ 7657 w 10000"/>
                <a:gd name="connsiteY14" fmla="*/ 5624 h 10000"/>
                <a:gd name="connsiteX15" fmla="*/ 7471 w 10000"/>
                <a:gd name="connsiteY15" fmla="*/ 5201 h 10000"/>
                <a:gd name="connsiteX16" fmla="*/ 7220 w 10000"/>
                <a:gd name="connsiteY16" fmla="*/ 5212 h 10000"/>
                <a:gd name="connsiteX17" fmla="*/ 7220 w 10000"/>
                <a:gd name="connsiteY17" fmla="*/ 5201 h 10000"/>
                <a:gd name="connsiteX18" fmla="*/ 7377 w 10000"/>
                <a:gd name="connsiteY18" fmla="*/ 4843 h 10000"/>
                <a:gd name="connsiteX19" fmla="*/ 7255 w 10000"/>
                <a:gd name="connsiteY19" fmla="*/ 4685 h 10000"/>
                <a:gd name="connsiteX20" fmla="*/ 7250 w 10000"/>
                <a:gd name="connsiteY20" fmla="*/ 4680 h 10000"/>
                <a:gd name="connsiteX21" fmla="*/ 7181 w 10000"/>
                <a:gd name="connsiteY21" fmla="*/ 4267 h 10000"/>
                <a:gd name="connsiteX22" fmla="*/ 7112 w 10000"/>
                <a:gd name="connsiteY22" fmla="*/ 3817 h 10000"/>
                <a:gd name="connsiteX23" fmla="*/ 6896 w 10000"/>
                <a:gd name="connsiteY23" fmla="*/ 3740 h 10000"/>
                <a:gd name="connsiteX24" fmla="*/ 6891 w 10000"/>
                <a:gd name="connsiteY24" fmla="*/ 3735 h 10000"/>
                <a:gd name="connsiteX25" fmla="*/ 6954 w 10000"/>
                <a:gd name="connsiteY25" fmla="*/ 3491 h 10000"/>
                <a:gd name="connsiteX26" fmla="*/ 6975 w 10000"/>
                <a:gd name="connsiteY26" fmla="*/ 3404 h 10000"/>
                <a:gd name="connsiteX27" fmla="*/ 7043 w 10000"/>
                <a:gd name="connsiteY27" fmla="*/ 3143 h 10000"/>
                <a:gd name="connsiteX28" fmla="*/ 6513 w 10000"/>
                <a:gd name="connsiteY28" fmla="*/ 2785 h 10000"/>
                <a:gd name="connsiteX29" fmla="*/ 6508 w 10000"/>
                <a:gd name="connsiteY29" fmla="*/ 2774 h 10000"/>
                <a:gd name="connsiteX30" fmla="*/ 6528 w 10000"/>
                <a:gd name="connsiteY30" fmla="*/ 2421 h 10000"/>
                <a:gd name="connsiteX31" fmla="*/ 6537 w 10000"/>
                <a:gd name="connsiteY31" fmla="*/ 2188 h 10000"/>
                <a:gd name="connsiteX32" fmla="*/ 6537 w 10000"/>
                <a:gd name="connsiteY32" fmla="*/ 2085 h 10000"/>
                <a:gd name="connsiteX33" fmla="*/ 6459 w 10000"/>
                <a:gd name="connsiteY33" fmla="*/ 2009 h 10000"/>
                <a:gd name="connsiteX34" fmla="*/ 6081 w 10000"/>
                <a:gd name="connsiteY34" fmla="*/ 1661 h 10000"/>
                <a:gd name="connsiteX35" fmla="*/ 5997 w 10000"/>
                <a:gd name="connsiteY35" fmla="*/ 1678 h 10000"/>
                <a:gd name="connsiteX36" fmla="*/ 5992 w 10000"/>
                <a:gd name="connsiteY36" fmla="*/ 1678 h 10000"/>
                <a:gd name="connsiteX37" fmla="*/ 5992 w 10000"/>
                <a:gd name="connsiteY37" fmla="*/ 1672 h 10000"/>
                <a:gd name="connsiteX38" fmla="*/ 6021 w 10000"/>
                <a:gd name="connsiteY38" fmla="*/ 1531 h 10000"/>
                <a:gd name="connsiteX39" fmla="*/ 5997 w 10000"/>
                <a:gd name="connsiteY39" fmla="*/ 1243 h 10000"/>
                <a:gd name="connsiteX40" fmla="*/ 5982 w 10000"/>
                <a:gd name="connsiteY40" fmla="*/ 1004 h 10000"/>
                <a:gd name="connsiteX41" fmla="*/ 5953 w 10000"/>
                <a:gd name="connsiteY41" fmla="*/ 869 h 10000"/>
                <a:gd name="connsiteX42" fmla="*/ 5281 w 10000"/>
                <a:gd name="connsiteY42" fmla="*/ 217 h 10000"/>
                <a:gd name="connsiteX43" fmla="*/ 4553 w 10000"/>
                <a:gd name="connsiteY43" fmla="*/ 233 h 10000"/>
                <a:gd name="connsiteX44" fmla="*/ 3590 w 10000"/>
                <a:gd name="connsiteY44" fmla="*/ 5 h 10000"/>
                <a:gd name="connsiteX45" fmla="*/ 3640 w 10000"/>
                <a:gd name="connsiteY45" fmla="*/ 98 h 10000"/>
                <a:gd name="connsiteX46" fmla="*/ 3640 w 10000"/>
                <a:gd name="connsiteY46" fmla="*/ 98 h 10000"/>
                <a:gd name="connsiteX47" fmla="*/ 3635 w 10000"/>
                <a:gd name="connsiteY47" fmla="*/ 98 h 10000"/>
                <a:gd name="connsiteX48" fmla="*/ 3389 w 10000"/>
                <a:gd name="connsiteY48" fmla="*/ 0 h 10000"/>
                <a:gd name="connsiteX49" fmla="*/ 3286 w 10000"/>
                <a:gd name="connsiteY49" fmla="*/ 49 h 10000"/>
                <a:gd name="connsiteX50" fmla="*/ 2584 w 10000"/>
                <a:gd name="connsiteY50" fmla="*/ 369 h 10000"/>
                <a:gd name="connsiteX51" fmla="*/ 2574 w 10000"/>
                <a:gd name="connsiteY51" fmla="*/ 375 h 10000"/>
                <a:gd name="connsiteX52" fmla="*/ 2446 w 10000"/>
                <a:gd name="connsiteY52" fmla="*/ 445 h 10000"/>
                <a:gd name="connsiteX53" fmla="*/ 2441 w 10000"/>
                <a:gd name="connsiteY53" fmla="*/ 445 h 10000"/>
                <a:gd name="connsiteX54" fmla="*/ 1945 w 10000"/>
                <a:gd name="connsiteY54" fmla="*/ 217 h 10000"/>
                <a:gd name="connsiteX55" fmla="*/ 1444 w 10000"/>
                <a:gd name="connsiteY55" fmla="*/ 347 h 10000"/>
                <a:gd name="connsiteX56" fmla="*/ 1233 w 10000"/>
                <a:gd name="connsiteY56" fmla="*/ 869 h 10000"/>
                <a:gd name="connsiteX57" fmla="*/ 1233 w 10000"/>
                <a:gd name="connsiteY57" fmla="*/ 869 h 10000"/>
                <a:gd name="connsiteX58" fmla="*/ 1031 w 10000"/>
                <a:gd name="connsiteY58" fmla="*/ 977 h 10000"/>
                <a:gd name="connsiteX59" fmla="*/ 1031 w 10000"/>
                <a:gd name="connsiteY59" fmla="*/ 977 h 10000"/>
                <a:gd name="connsiteX60" fmla="*/ 687 w 10000"/>
                <a:gd name="connsiteY60" fmla="*/ 1042 h 10000"/>
                <a:gd name="connsiteX61" fmla="*/ 565 w 10000"/>
                <a:gd name="connsiteY61" fmla="*/ 1173 h 10000"/>
                <a:gd name="connsiteX62" fmla="*/ 256 w 10000"/>
                <a:gd name="connsiteY62" fmla="*/ 1667 h 10000"/>
                <a:gd name="connsiteX63" fmla="*/ 241 w 10000"/>
                <a:gd name="connsiteY63" fmla="*/ 1688 h 10000"/>
                <a:gd name="connsiteX64" fmla="*/ 236 w 10000"/>
                <a:gd name="connsiteY64" fmla="*/ 1949 h 10000"/>
                <a:gd name="connsiteX65" fmla="*/ 236 w 10000"/>
                <a:gd name="connsiteY65" fmla="*/ 2047 h 10000"/>
                <a:gd name="connsiteX66" fmla="*/ 236 w 10000"/>
                <a:gd name="connsiteY66" fmla="*/ 2052 h 10000"/>
                <a:gd name="connsiteX67" fmla="*/ 15 w 10000"/>
                <a:gd name="connsiteY67" fmla="*/ 2334 h 10000"/>
                <a:gd name="connsiteX68" fmla="*/ 0 w 10000"/>
                <a:gd name="connsiteY68" fmla="*/ 2899 h 10000"/>
                <a:gd name="connsiteX69" fmla="*/ 290 w 10000"/>
                <a:gd name="connsiteY69" fmla="*/ 3122 h 10000"/>
                <a:gd name="connsiteX70" fmla="*/ 761 w 10000"/>
                <a:gd name="connsiteY70" fmla="*/ 3453 h 10000"/>
                <a:gd name="connsiteX71" fmla="*/ 816 w 10000"/>
                <a:gd name="connsiteY71" fmla="*/ 3469 h 10000"/>
                <a:gd name="connsiteX72" fmla="*/ 854 w 10000"/>
                <a:gd name="connsiteY72" fmla="*/ 3328 h 10000"/>
                <a:gd name="connsiteX73" fmla="*/ 864 w 10000"/>
                <a:gd name="connsiteY73" fmla="*/ 3295 h 10000"/>
                <a:gd name="connsiteX74" fmla="*/ 869 w 10000"/>
                <a:gd name="connsiteY74" fmla="*/ 3295 h 10000"/>
                <a:gd name="connsiteX75" fmla="*/ 928 w 10000"/>
                <a:gd name="connsiteY75" fmla="*/ 3312 h 10000"/>
                <a:gd name="connsiteX76" fmla="*/ 983 w 10000"/>
                <a:gd name="connsiteY76" fmla="*/ 3328 h 10000"/>
                <a:gd name="connsiteX77" fmla="*/ 988 w 10000"/>
                <a:gd name="connsiteY77" fmla="*/ 3328 h 10000"/>
                <a:gd name="connsiteX78" fmla="*/ 1002 w 10000"/>
                <a:gd name="connsiteY78" fmla="*/ 3415 h 10000"/>
                <a:gd name="connsiteX79" fmla="*/ 1022 w 10000"/>
                <a:gd name="connsiteY79" fmla="*/ 3447 h 10000"/>
                <a:gd name="connsiteX80" fmla="*/ 1282 w 10000"/>
                <a:gd name="connsiteY80" fmla="*/ 3844 h 10000"/>
                <a:gd name="connsiteX81" fmla="*/ 1282 w 10000"/>
                <a:gd name="connsiteY81" fmla="*/ 3849 h 10000"/>
                <a:gd name="connsiteX82" fmla="*/ 1154 w 10000"/>
                <a:gd name="connsiteY82" fmla="*/ 4007 h 10000"/>
                <a:gd name="connsiteX83" fmla="*/ 1194 w 10000"/>
                <a:gd name="connsiteY83" fmla="*/ 4262 h 10000"/>
                <a:gd name="connsiteX84" fmla="*/ 1429 w 10000"/>
                <a:gd name="connsiteY84" fmla="*/ 4723 h 10000"/>
                <a:gd name="connsiteX85" fmla="*/ 1429 w 10000"/>
                <a:gd name="connsiteY85" fmla="*/ 4729 h 10000"/>
                <a:gd name="connsiteX86" fmla="*/ 1233 w 10000"/>
                <a:gd name="connsiteY86" fmla="*/ 4864 h 10000"/>
                <a:gd name="connsiteX87" fmla="*/ 1273 w 10000"/>
                <a:gd name="connsiteY87" fmla="*/ 4897 h 10000"/>
                <a:gd name="connsiteX88" fmla="*/ 1277 w 10000"/>
                <a:gd name="connsiteY88" fmla="*/ 4902 h 10000"/>
                <a:gd name="connsiteX89" fmla="*/ 1273 w 10000"/>
                <a:gd name="connsiteY89" fmla="*/ 4902 h 10000"/>
                <a:gd name="connsiteX90" fmla="*/ 1120 w 10000"/>
                <a:gd name="connsiteY90" fmla="*/ 5119 h 10000"/>
                <a:gd name="connsiteX91" fmla="*/ 1277 w 10000"/>
                <a:gd name="connsiteY91" fmla="*/ 5288 h 10000"/>
                <a:gd name="connsiteX92" fmla="*/ 1277 w 10000"/>
                <a:gd name="connsiteY92" fmla="*/ 5293 h 10000"/>
                <a:gd name="connsiteX93" fmla="*/ 1292 w 10000"/>
                <a:gd name="connsiteY93" fmla="*/ 5499 h 10000"/>
                <a:gd name="connsiteX94" fmla="*/ 1297 w 10000"/>
                <a:gd name="connsiteY94" fmla="*/ 5581 h 10000"/>
                <a:gd name="connsiteX95" fmla="*/ 1557 w 10000"/>
                <a:gd name="connsiteY95" fmla="*/ 5668 h 10000"/>
                <a:gd name="connsiteX96" fmla="*/ 1562 w 10000"/>
                <a:gd name="connsiteY96" fmla="*/ 5673 h 10000"/>
                <a:gd name="connsiteX97" fmla="*/ 1606 w 10000"/>
                <a:gd name="connsiteY97" fmla="*/ 6129 h 10000"/>
                <a:gd name="connsiteX98" fmla="*/ 1625 w 10000"/>
                <a:gd name="connsiteY98" fmla="*/ 6167 h 10000"/>
                <a:gd name="connsiteX99" fmla="*/ 1754 w 10000"/>
                <a:gd name="connsiteY99" fmla="*/ 6417 h 10000"/>
                <a:gd name="connsiteX100" fmla="*/ 1754 w 10000"/>
                <a:gd name="connsiteY100" fmla="*/ 6422 h 10000"/>
                <a:gd name="connsiteX101" fmla="*/ 1646 w 10000"/>
                <a:gd name="connsiteY101" fmla="*/ 6504 h 10000"/>
                <a:gd name="connsiteX102" fmla="*/ 1557 w 10000"/>
                <a:gd name="connsiteY102" fmla="*/ 6792 h 10000"/>
                <a:gd name="connsiteX103" fmla="*/ 1567 w 10000"/>
                <a:gd name="connsiteY103" fmla="*/ 6813 h 10000"/>
                <a:gd name="connsiteX104" fmla="*/ 1797 w 10000"/>
                <a:gd name="connsiteY104" fmla="*/ 7264 h 10000"/>
                <a:gd name="connsiteX105" fmla="*/ 1974 w 10000"/>
                <a:gd name="connsiteY105" fmla="*/ 7709 h 10000"/>
                <a:gd name="connsiteX106" fmla="*/ 2171 w 10000"/>
                <a:gd name="connsiteY106" fmla="*/ 8203 h 10000"/>
                <a:gd name="connsiteX107" fmla="*/ 2309 w 10000"/>
                <a:gd name="connsiteY107" fmla="*/ 8246 h 10000"/>
                <a:gd name="connsiteX108" fmla="*/ 2559 w 10000"/>
                <a:gd name="connsiteY108" fmla="*/ 8382 h 10000"/>
                <a:gd name="connsiteX109" fmla="*/ 2701 w 10000"/>
                <a:gd name="connsiteY109" fmla="*/ 8317 h 10000"/>
                <a:gd name="connsiteX110" fmla="*/ 2529 w 10000"/>
                <a:gd name="connsiteY110" fmla="*/ 8225 h 10000"/>
                <a:gd name="connsiteX111" fmla="*/ 2529 w 10000"/>
                <a:gd name="connsiteY111" fmla="*/ 8219 h 10000"/>
                <a:gd name="connsiteX112" fmla="*/ 2534 w 10000"/>
                <a:gd name="connsiteY112" fmla="*/ 8219 h 10000"/>
                <a:gd name="connsiteX113" fmla="*/ 2598 w 10000"/>
                <a:gd name="connsiteY113" fmla="*/ 8214 h 10000"/>
                <a:gd name="connsiteX114" fmla="*/ 2839 w 10000"/>
                <a:gd name="connsiteY114" fmla="*/ 8181 h 10000"/>
                <a:gd name="connsiteX115" fmla="*/ 2839 w 10000"/>
                <a:gd name="connsiteY115" fmla="*/ 8187 h 10000"/>
                <a:gd name="connsiteX116" fmla="*/ 3011 w 10000"/>
                <a:gd name="connsiteY116" fmla="*/ 8366 h 10000"/>
                <a:gd name="connsiteX117" fmla="*/ 3222 w 10000"/>
                <a:gd name="connsiteY117" fmla="*/ 8594 h 10000"/>
                <a:gd name="connsiteX118" fmla="*/ 3227 w 10000"/>
                <a:gd name="connsiteY118" fmla="*/ 8599 h 10000"/>
                <a:gd name="connsiteX119" fmla="*/ 3743 w 10000"/>
                <a:gd name="connsiteY119" fmla="*/ 8936 h 10000"/>
                <a:gd name="connsiteX120" fmla="*/ 3920 w 10000"/>
                <a:gd name="connsiteY120" fmla="*/ 8800 h 10000"/>
                <a:gd name="connsiteX121" fmla="*/ 3979 w 10000"/>
                <a:gd name="connsiteY121" fmla="*/ 8751 h 10000"/>
                <a:gd name="connsiteX122" fmla="*/ 4082 w 10000"/>
                <a:gd name="connsiteY122" fmla="*/ 8670 h 10000"/>
                <a:gd name="connsiteX123" fmla="*/ 4087 w 10000"/>
                <a:gd name="connsiteY123" fmla="*/ 8670 h 10000"/>
                <a:gd name="connsiteX124" fmla="*/ 4087 w 10000"/>
                <a:gd name="connsiteY124" fmla="*/ 8670 h 10000"/>
                <a:gd name="connsiteX125" fmla="*/ 4298 w 10000"/>
                <a:gd name="connsiteY125" fmla="*/ 9115 h 10000"/>
                <a:gd name="connsiteX126" fmla="*/ 4563 w 10000"/>
                <a:gd name="connsiteY126" fmla="*/ 9403 h 10000"/>
                <a:gd name="connsiteX127" fmla="*/ 4705 w 10000"/>
                <a:gd name="connsiteY127" fmla="*/ 9338 h 10000"/>
                <a:gd name="connsiteX128" fmla="*/ 4730 w 10000"/>
                <a:gd name="connsiteY128" fmla="*/ 9202 h 10000"/>
                <a:gd name="connsiteX129" fmla="*/ 4730 w 10000"/>
                <a:gd name="connsiteY129" fmla="*/ 9202 h 10000"/>
                <a:gd name="connsiteX130" fmla="*/ 4882 w 10000"/>
                <a:gd name="connsiteY130" fmla="*/ 8887 h 10000"/>
                <a:gd name="connsiteX131" fmla="*/ 4656 w 10000"/>
                <a:gd name="connsiteY131" fmla="*/ 8659 h 10000"/>
                <a:gd name="connsiteX132" fmla="*/ 4656 w 10000"/>
                <a:gd name="connsiteY132" fmla="*/ 8654 h 10000"/>
                <a:gd name="connsiteX133" fmla="*/ 4656 w 10000"/>
                <a:gd name="connsiteY133" fmla="*/ 8654 h 10000"/>
                <a:gd name="connsiteX134" fmla="*/ 4936 w 10000"/>
                <a:gd name="connsiteY134" fmla="*/ 8371 h 10000"/>
                <a:gd name="connsiteX135" fmla="*/ 4941 w 10000"/>
                <a:gd name="connsiteY135" fmla="*/ 8371 h 10000"/>
                <a:gd name="connsiteX136" fmla="*/ 5452 w 10000"/>
                <a:gd name="connsiteY136" fmla="*/ 8388 h 10000"/>
                <a:gd name="connsiteX137" fmla="*/ 5456 w 10000"/>
                <a:gd name="connsiteY137" fmla="*/ 8388 h 10000"/>
                <a:gd name="connsiteX138" fmla="*/ 5550 w 10000"/>
                <a:gd name="connsiteY138" fmla="*/ 8817 h 10000"/>
                <a:gd name="connsiteX139" fmla="*/ 5712 w 10000"/>
                <a:gd name="connsiteY139" fmla="*/ 8974 h 10000"/>
                <a:gd name="connsiteX140" fmla="*/ 5918 w 10000"/>
                <a:gd name="connsiteY140" fmla="*/ 9169 h 10000"/>
                <a:gd name="connsiteX141" fmla="*/ 5923 w 10000"/>
                <a:gd name="connsiteY141" fmla="*/ 9180 h 10000"/>
                <a:gd name="connsiteX142" fmla="*/ 5933 w 10000"/>
                <a:gd name="connsiteY142" fmla="*/ 9245 h 10000"/>
                <a:gd name="connsiteX143" fmla="*/ 5987 w 10000"/>
                <a:gd name="connsiteY143" fmla="*/ 9560 h 10000"/>
                <a:gd name="connsiteX144" fmla="*/ 5992 w 10000"/>
                <a:gd name="connsiteY144" fmla="*/ 9745 h 10000"/>
                <a:gd name="connsiteX145" fmla="*/ 6238 w 10000"/>
                <a:gd name="connsiteY145" fmla="*/ 9815 h 10000"/>
                <a:gd name="connsiteX146" fmla="*/ 6238 w 10000"/>
                <a:gd name="connsiteY146" fmla="*/ 9821 h 10000"/>
                <a:gd name="connsiteX147" fmla="*/ 6322 w 10000"/>
                <a:gd name="connsiteY147" fmla="*/ 9989 h 10000"/>
                <a:gd name="connsiteX148" fmla="*/ 6399 w 10000"/>
                <a:gd name="connsiteY148" fmla="*/ 9908 h 10000"/>
                <a:gd name="connsiteX149" fmla="*/ 6405 w 10000"/>
                <a:gd name="connsiteY149" fmla="*/ 9908 h 10000"/>
                <a:gd name="connsiteX150" fmla="*/ 6405 w 10000"/>
                <a:gd name="connsiteY150" fmla="*/ 9908 h 10000"/>
                <a:gd name="connsiteX151" fmla="*/ 6483 w 10000"/>
                <a:gd name="connsiteY151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9828 w 10000"/>
                <a:gd name="connsiteY2" fmla="*/ 4137 h 10000"/>
                <a:gd name="connsiteX3" fmla="*/ 8919 w 10000"/>
                <a:gd name="connsiteY3" fmla="*/ 5510 h 10000"/>
                <a:gd name="connsiteX4" fmla="*/ 8900 w 10000"/>
                <a:gd name="connsiteY4" fmla="*/ 5521 h 10000"/>
                <a:gd name="connsiteX5" fmla="*/ 8124 w 10000"/>
                <a:gd name="connsiteY5" fmla="*/ 5624 h 10000"/>
                <a:gd name="connsiteX6" fmla="*/ 8143 w 10000"/>
                <a:gd name="connsiteY6" fmla="*/ 5776 h 10000"/>
                <a:gd name="connsiteX7" fmla="*/ 8129 w 10000"/>
                <a:gd name="connsiteY7" fmla="*/ 5776 h 10000"/>
                <a:gd name="connsiteX8" fmla="*/ 7932 w 10000"/>
                <a:gd name="connsiteY8" fmla="*/ 5776 h 10000"/>
                <a:gd name="connsiteX9" fmla="*/ 7770 w 10000"/>
                <a:gd name="connsiteY9" fmla="*/ 5771 h 10000"/>
                <a:gd name="connsiteX10" fmla="*/ 7770 w 10000"/>
                <a:gd name="connsiteY10" fmla="*/ 5771 h 10000"/>
                <a:gd name="connsiteX11" fmla="*/ 7667 w 10000"/>
                <a:gd name="connsiteY11" fmla="*/ 5646 h 10000"/>
                <a:gd name="connsiteX12" fmla="*/ 7662 w 10000"/>
                <a:gd name="connsiteY12" fmla="*/ 5641 h 10000"/>
                <a:gd name="connsiteX13" fmla="*/ 7657 w 10000"/>
                <a:gd name="connsiteY13" fmla="*/ 5624 h 10000"/>
                <a:gd name="connsiteX14" fmla="*/ 7471 w 10000"/>
                <a:gd name="connsiteY14" fmla="*/ 5201 h 10000"/>
                <a:gd name="connsiteX15" fmla="*/ 7220 w 10000"/>
                <a:gd name="connsiteY15" fmla="*/ 5212 h 10000"/>
                <a:gd name="connsiteX16" fmla="*/ 7220 w 10000"/>
                <a:gd name="connsiteY16" fmla="*/ 5201 h 10000"/>
                <a:gd name="connsiteX17" fmla="*/ 7377 w 10000"/>
                <a:gd name="connsiteY17" fmla="*/ 4843 h 10000"/>
                <a:gd name="connsiteX18" fmla="*/ 7255 w 10000"/>
                <a:gd name="connsiteY18" fmla="*/ 4685 h 10000"/>
                <a:gd name="connsiteX19" fmla="*/ 7250 w 10000"/>
                <a:gd name="connsiteY19" fmla="*/ 4680 h 10000"/>
                <a:gd name="connsiteX20" fmla="*/ 7181 w 10000"/>
                <a:gd name="connsiteY20" fmla="*/ 4267 h 10000"/>
                <a:gd name="connsiteX21" fmla="*/ 7112 w 10000"/>
                <a:gd name="connsiteY21" fmla="*/ 3817 h 10000"/>
                <a:gd name="connsiteX22" fmla="*/ 6896 w 10000"/>
                <a:gd name="connsiteY22" fmla="*/ 3740 h 10000"/>
                <a:gd name="connsiteX23" fmla="*/ 6891 w 10000"/>
                <a:gd name="connsiteY23" fmla="*/ 3735 h 10000"/>
                <a:gd name="connsiteX24" fmla="*/ 6954 w 10000"/>
                <a:gd name="connsiteY24" fmla="*/ 3491 h 10000"/>
                <a:gd name="connsiteX25" fmla="*/ 6975 w 10000"/>
                <a:gd name="connsiteY25" fmla="*/ 3404 h 10000"/>
                <a:gd name="connsiteX26" fmla="*/ 7043 w 10000"/>
                <a:gd name="connsiteY26" fmla="*/ 3143 h 10000"/>
                <a:gd name="connsiteX27" fmla="*/ 6513 w 10000"/>
                <a:gd name="connsiteY27" fmla="*/ 2785 h 10000"/>
                <a:gd name="connsiteX28" fmla="*/ 6508 w 10000"/>
                <a:gd name="connsiteY28" fmla="*/ 2774 h 10000"/>
                <a:gd name="connsiteX29" fmla="*/ 6528 w 10000"/>
                <a:gd name="connsiteY29" fmla="*/ 2421 h 10000"/>
                <a:gd name="connsiteX30" fmla="*/ 6537 w 10000"/>
                <a:gd name="connsiteY30" fmla="*/ 2188 h 10000"/>
                <a:gd name="connsiteX31" fmla="*/ 6537 w 10000"/>
                <a:gd name="connsiteY31" fmla="*/ 2085 h 10000"/>
                <a:gd name="connsiteX32" fmla="*/ 6459 w 10000"/>
                <a:gd name="connsiteY32" fmla="*/ 2009 h 10000"/>
                <a:gd name="connsiteX33" fmla="*/ 6081 w 10000"/>
                <a:gd name="connsiteY33" fmla="*/ 1661 h 10000"/>
                <a:gd name="connsiteX34" fmla="*/ 5997 w 10000"/>
                <a:gd name="connsiteY34" fmla="*/ 1678 h 10000"/>
                <a:gd name="connsiteX35" fmla="*/ 5992 w 10000"/>
                <a:gd name="connsiteY35" fmla="*/ 1678 h 10000"/>
                <a:gd name="connsiteX36" fmla="*/ 5992 w 10000"/>
                <a:gd name="connsiteY36" fmla="*/ 1672 h 10000"/>
                <a:gd name="connsiteX37" fmla="*/ 6021 w 10000"/>
                <a:gd name="connsiteY37" fmla="*/ 1531 h 10000"/>
                <a:gd name="connsiteX38" fmla="*/ 5997 w 10000"/>
                <a:gd name="connsiteY38" fmla="*/ 1243 h 10000"/>
                <a:gd name="connsiteX39" fmla="*/ 5982 w 10000"/>
                <a:gd name="connsiteY39" fmla="*/ 1004 h 10000"/>
                <a:gd name="connsiteX40" fmla="*/ 5953 w 10000"/>
                <a:gd name="connsiteY40" fmla="*/ 869 h 10000"/>
                <a:gd name="connsiteX41" fmla="*/ 5281 w 10000"/>
                <a:gd name="connsiteY41" fmla="*/ 217 h 10000"/>
                <a:gd name="connsiteX42" fmla="*/ 4553 w 10000"/>
                <a:gd name="connsiteY42" fmla="*/ 233 h 10000"/>
                <a:gd name="connsiteX43" fmla="*/ 3590 w 10000"/>
                <a:gd name="connsiteY43" fmla="*/ 5 h 10000"/>
                <a:gd name="connsiteX44" fmla="*/ 3640 w 10000"/>
                <a:gd name="connsiteY44" fmla="*/ 98 h 10000"/>
                <a:gd name="connsiteX45" fmla="*/ 3640 w 10000"/>
                <a:gd name="connsiteY45" fmla="*/ 98 h 10000"/>
                <a:gd name="connsiteX46" fmla="*/ 3635 w 10000"/>
                <a:gd name="connsiteY46" fmla="*/ 98 h 10000"/>
                <a:gd name="connsiteX47" fmla="*/ 3389 w 10000"/>
                <a:gd name="connsiteY47" fmla="*/ 0 h 10000"/>
                <a:gd name="connsiteX48" fmla="*/ 3286 w 10000"/>
                <a:gd name="connsiteY48" fmla="*/ 49 h 10000"/>
                <a:gd name="connsiteX49" fmla="*/ 2584 w 10000"/>
                <a:gd name="connsiteY49" fmla="*/ 369 h 10000"/>
                <a:gd name="connsiteX50" fmla="*/ 2574 w 10000"/>
                <a:gd name="connsiteY50" fmla="*/ 375 h 10000"/>
                <a:gd name="connsiteX51" fmla="*/ 2446 w 10000"/>
                <a:gd name="connsiteY51" fmla="*/ 445 h 10000"/>
                <a:gd name="connsiteX52" fmla="*/ 2441 w 10000"/>
                <a:gd name="connsiteY52" fmla="*/ 445 h 10000"/>
                <a:gd name="connsiteX53" fmla="*/ 1945 w 10000"/>
                <a:gd name="connsiteY53" fmla="*/ 217 h 10000"/>
                <a:gd name="connsiteX54" fmla="*/ 1444 w 10000"/>
                <a:gd name="connsiteY54" fmla="*/ 347 h 10000"/>
                <a:gd name="connsiteX55" fmla="*/ 1233 w 10000"/>
                <a:gd name="connsiteY55" fmla="*/ 869 h 10000"/>
                <a:gd name="connsiteX56" fmla="*/ 1233 w 10000"/>
                <a:gd name="connsiteY56" fmla="*/ 869 h 10000"/>
                <a:gd name="connsiteX57" fmla="*/ 1031 w 10000"/>
                <a:gd name="connsiteY57" fmla="*/ 977 h 10000"/>
                <a:gd name="connsiteX58" fmla="*/ 1031 w 10000"/>
                <a:gd name="connsiteY58" fmla="*/ 977 h 10000"/>
                <a:gd name="connsiteX59" fmla="*/ 687 w 10000"/>
                <a:gd name="connsiteY59" fmla="*/ 1042 h 10000"/>
                <a:gd name="connsiteX60" fmla="*/ 565 w 10000"/>
                <a:gd name="connsiteY60" fmla="*/ 1173 h 10000"/>
                <a:gd name="connsiteX61" fmla="*/ 256 w 10000"/>
                <a:gd name="connsiteY61" fmla="*/ 1667 h 10000"/>
                <a:gd name="connsiteX62" fmla="*/ 241 w 10000"/>
                <a:gd name="connsiteY62" fmla="*/ 1688 h 10000"/>
                <a:gd name="connsiteX63" fmla="*/ 236 w 10000"/>
                <a:gd name="connsiteY63" fmla="*/ 1949 h 10000"/>
                <a:gd name="connsiteX64" fmla="*/ 236 w 10000"/>
                <a:gd name="connsiteY64" fmla="*/ 2047 h 10000"/>
                <a:gd name="connsiteX65" fmla="*/ 236 w 10000"/>
                <a:gd name="connsiteY65" fmla="*/ 2052 h 10000"/>
                <a:gd name="connsiteX66" fmla="*/ 15 w 10000"/>
                <a:gd name="connsiteY66" fmla="*/ 2334 h 10000"/>
                <a:gd name="connsiteX67" fmla="*/ 0 w 10000"/>
                <a:gd name="connsiteY67" fmla="*/ 2899 h 10000"/>
                <a:gd name="connsiteX68" fmla="*/ 290 w 10000"/>
                <a:gd name="connsiteY68" fmla="*/ 3122 h 10000"/>
                <a:gd name="connsiteX69" fmla="*/ 761 w 10000"/>
                <a:gd name="connsiteY69" fmla="*/ 3453 h 10000"/>
                <a:gd name="connsiteX70" fmla="*/ 816 w 10000"/>
                <a:gd name="connsiteY70" fmla="*/ 3469 h 10000"/>
                <a:gd name="connsiteX71" fmla="*/ 854 w 10000"/>
                <a:gd name="connsiteY71" fmla="*/ 3328 h 10000"/>
                <a:gd name="connsiteX72" fmla="*/ 864 w 10000"/>
                <a:gd name="connsiteY72" fmla="*/ 3295 h 10000"/>
                <a:gd name="connsiteX73" fmla="*/ 869 w 10000"/>
                <a:gd name="connsiteY73" fmla="*/ 3295 h 10000"/>
                <a:gd name="connsiteX74" fmla="*/ 928 w 10000"/>
                <a:gd name="connsiteY74" fmla="*/ 3312 h 10000"/>
                <a:gd name="connsiteX75" fmla="*/ 983 w 10000"/>
                <a:gd name="connsiteY75" fmla="*/ 3328 h 10000"/>
                <a:gd name="connsiteX76" fmla="*/ 988 w 10000"/>
                <a:gd name="connsiteY76" fmla="*/ 3328 h 10000"/>
                <a:gd name="connsiteX77" fmla="*/ 1002 w 10000"/>
                <a:gd name="connsiteY77" fmla="*/ 3415 h 10000"/>
                <a:gd name="connsiteX78" fmla="*/ 1022 w 10000"/>
                <a:gd name="connsiteY78" fmla="*/ 3447 h 10000"/>
                <a:gd name="connsiteX79" fmla="*/ 1282 w 10000"/>
                <a:gd name="connsiteY79" fmla="*/ 3844 h 10000"/>
                <a:gd name="connsiteX80" fmla="*/ 1282 w 10000"/>
                <a:gd name="connsiteY80" fmla="*/ 3849 h 10000"/>
                <a:gd name="connsiteX81" fmla="*/ 1154 w 10000"/>
                <a:gd name="connsiteY81" fmla="*/ 4007 h 10000"/>
                <a:gd name="connsiteX82" fmla="*/ 1194 w 10000"/>
                <a:gd name="connsiteY82" fmla="*/ 4262 h 10000"/>
                <a:gd name="connsiteX83" fmla="*/ 1429 w 10000"/>
                <a:gd name="connsiteY83" fmla="*/ 4723 h 10000"/>
                <a:gd name="connsiteX84" fmla="*/ 1429 w 10000"/>
                <a:gd name="connsiteY84" fmla="*/ 4729 h 10000"/>
                <a:gd name="connsiteX85" fmla="*/ 1233 w 10000"/>
                <a:gd name="connsiteY85" fmla="*/ 4864 h 10000"/>
                <a:gd name="connsiteX86" fmla="*/ 1273 w 10000"/>
                <a:gd name="connsiteY86" fmla="*/ 4897 h 10000"/>
                <a:gd name="connsiteX87" fmla="*/ 1277 w 10000"/>
                <a:gd name="connsiteY87" fmla="*/ 4902 h 10000"/>
                <a:gd name="connsiteX88" fmla="*/ 1273 w 10000"/>
                <a:gd name="connsiteY88" fmla="*/ 4902 h 10000"/>
                <a:gd name="connsiteX89" fmla="*/ 1120 w 10000"/>
                <a:gd name="connsiteY89" fmla="*/ 5119 h 10000"/>
                <a:gd name="connsiteX90" fmla="*/ 1277 w 10000"/>
                <a:gd name="connsiteY90" fmla="*/ 5288 h 10000"/>
                <a:gd name="connsiteX91" fmla="*/ 1277 w 10000"/>
                <a:gd name="connsiteY91" fmla="*/ 5293 h 10000"/>
                <a:gd name="connsiteX92" fmla="*/ 1292 w 10000"/>
                <a:gd name="connsiteY92" fmla="*/ 5499 h 10000"/>
                <a:gd name="connsiteX93" fmla="*/ 1297 w 10000"/>
                <a:gd name="connsiteY93" fmla="*/ 5581 h 10000"/>
                <a:gd name="connsiteX94" fmla="*/ 1557 w 10000"/>
                <a:gd name="connsiteY94" fmla="*/ 5668 h 10000"/>
                <a:gd name="connsiteX95" fmla="*/ 1562 w 10000"/>
                <a:gd name="connsiteY95" fmla="*/ 5673 h 10000"/>
                <a:gd name="connsiteX96" fmla="*/ 1606 w 10000"/>
                <a:gd name="connsiteY96" fmla="*/ 6129 h 10000"/>
                <a:gd name="connsiteX97" fmla="*/ 1625 w 10000"/>
                <a:gd name="connsiteY97" fmla="*/ 6167 h 10000"/>
                <a:gd name="connsiteX98" fmla="*/ 1754 w 10000"/>
                <a:gd name="connsiteY98" fmla="*/ 6417 h 10000"/>
                <a:gd name="connsiteX99" fmla="*/ 1754 w 10000"/>
                <a:gd name="connsiteY99" fmla="*/ 6422 h 10000"/>
                <a:gd name="connsiteX100" fmla="*/ 1646 w 10000"/>
                <a:gd name="connsiteY100" fmla="*/ 6504 h 10000"/>
                <a:gd name="connsiteX101" fmla="*/ 1557 w 10000"/>
                <a:gd name="connsiteY101" fmla="*/ 6792 h 10000"/>
                <a:gd name="connsiteX102" fmla="*/ 1567 w 10000"/>
                <a:gd name="connsiteY102" fmla="*/ 6813 h 10000"/>
                <a:gd name="connsiteX103" fmla="*/ 1797 w 10000"/>
                <a:gd name="connsiteY103" fmla="*/ 7264 h 10000"/>
                <a:gd name="connsiteX104" fmla="*/ 1974 w 10000"/>
                <a:gd name="connsiteY104" fmla="*/ 7709 h 10000"/>
                <a:gd name="connsiteX105" fmla="*/ 2171 w 10000"/>
                <a:gd name="connsiteY105" fmla="*/ 8203 h 10000"/>
                <a:gd name="connsiteX106" fmla="*/ 2309 w 10000"/>
                <a:gd name="connsiteY106" fmla="*/ 8246 h 10000"/>
                <a:gd name="connsiteX107" fmla="*/ 2559 w 10000"/>
                <a:gd name="connsiteY107" fmla="*/ 8382 h 10000"/>
                <a:gd name="connsiteX108" fmla="*/ 2701 w 10000"/>
                <a:gd name="connsiteY108" fmla="*/ 8317 h 10000"/>
                <a:gd name="connsiteX109" fmla="*/ 2529 w 10000"/>
                <a:gd name="connsiteY109" fmla="*/ 8225 h 10000"/>
                <a:gd name="connsiteX110" fmla="*/ 2529 w 10000"/>
                <a:gd name="connsiteY110" fmla="*/ 8219 h 10000"/>
                <a:gd name="connsiteX111" fmla="*/ 2534 w 10000"/>
                <a:gd name="connsiteY111" fmla="*/ 8219 h 10000"/>
                <a:gd name="connsiteX112" fmla="*/ 2598 w 10000"/>
                <a:gd name="connsiteY112" fmla="*/ 8214 h 10000"/>
                <a:gd name="connsiteX113" fmla="*/ 2839 w 10000"/>
                <a:gd name="connsiteY113" fmla="*/ 8181 h 10000"/>
                <a:gd name="connsiteX114" fmla="*/ 2839 w 10000"/>
                <a:gd name="connsiteY114" fmla="*/ 8187 h 10000"/>
                <a:gd name="connsiteX115" fmla="*/ 3011 w 10000"/>
                <a:gd name="connsiteY115" fmla="*/ 8366 h 10000"/>
                <a:gd name="connsiteX116" fmla="*/ 3222 w 10000"/>
                <a:gd name="connsiteY116" fmla="*/ 8594 h 10000"/>
                <a:gd name="connsiteX117" fmla="*/ 3227 w 10000"/>
                <a:gd name="connsiteY117" fmla="*/ 8599 h 10000"/>
                <a:gd name="connsiteX118" fmla="*/ 3743 w 10000"/>
                <a:gd name="connsiteY118" fmla="*/ 8936 h 10000"/>
                <a:gd name="connsiteX119" fmla="*/ 3920 w 10000"/>
                <a:gd name="connsiteY119" fmla="*/ 8800 h 10000"/>
                <a:gd name="connsiteX120" fmla="*/ 3979 w 10000"/>
                <a:gd name="connsiteY120" fmla="*/ 8751 h 10000"/>
                <a:gd name="connsiteX121" fmla="*/ 4082 w 10000"/>
                <a:gd name="connsiteY121" fmla="*/ 8670 h 10000"/>
                <a:gd name="connsiteX122" fmla="*/ 4087 w 10000"/>
                <a:gd name="connsiteY122" fmla="*/ 8670 h 10000"/>
                <a:gd name="connsiteX123" fmla="*/ 4087 w 10000"/>
                <a:gd name="connsiteY123" fmla="*/ 8670 h 10000"/>
                <a:gd name="connsiteX124" fmla="*/ 4298 w 10000"/>
                <a:gd name="connsiteY124" fmla="*/ 9115 h 10000"/>
                <a:gd name="connsiteX125" fmla="*/ 4563 w 10000"/>
                <a:gd name="connsiteY125" fmla="*/ 9403 h 10000"/>
                <a:gd name="connsiteX126" fmla="*/ 4705 w 10000"/>
                <a:gd name="connsiteY126" fmla="*/ 9338 h 10000"/>
                <a:gd name="connsiteX127" fmla="*/ 4730 w 10000"/>
                <a:gd name="connsiteY127" fmla="*/ 9202 h 10000"/>
                <a:gd name="connsiteX128" fmla="*/ 4730 w 10000"/>
                <a:gd name="connsiteY128" fmla="*/ 9202 h 10000"/>
                <a:gd name="connsiteX129" fmla="*/ 4882 w 10000"/>
                <a:gd name="connsiteY129" fmla="*/ 8887 h 10000"/>
                <a:gd name="connsiteX130" fmla="*/ 4656 w 10000"/>
                <a:gd name="connsiteY130" fmla="*/ 8659 h 10000"/>
                <a:gd name="connsiteX131" fmla="*/ 4656 w 10000"/>
                <a:gd name="connsiteY131" fmla="*/ 8654 h 10000"/>
                <a:gd name="connsiteX132" fmla="*/ 4656 w 10000"/>
                <a:gd name="connsiteY132" fmla="*/ 8654 h 10000"/>
                <a:gd name="connsiteX133" fmla="*/ 4936 w 10000"/>
                <a:gd name="connsiteY133" fmla="*/ 8371 h 10000"/>
                <a:gd name="connsiteX134" fmla="*/ 4941 w 10000"/>
                <a:gd name="connsiteY134" fmla="*/ 8371 h 10000"/>
                <a:gd name="connsiteX135" fmla="*/ 5452 w 10000"/>
                <a:gd name="connsiteY135" fmla="*/ 8388 h 10000"/>
                <a:gd name="connsiteX136" fmla="*/ 5456 w 10000"/>
                <a:gd name="connsiteY136" fmla="*/ 8388 h 10000"/>
                <a:gd name="connsiteX137" fmla="*/ 5550 w 10000"/>
                <a:gd name="connsiteY137" fmla="*/ 8817 h 10000"/>
                <a:gd name="connsiteX138" fmla="*/ 5712 w 10000"/>
                <a:gd name="connsiteY138" fmla="*/ 8974 h 10000"/>
                <a:gd name="connsiteX139" fmla="*/ 5918 w 10000"/>
                <a:gd name="connsiteY139" fmla="*/ 9169 h 10000"/>
                <a:gd name="connsiteX140" fmla="*/ 5923 w 10000"/>
                <a:gd name="connsiteY140" fmla="*/ 9180 h 10000"/>
                <a:gd name="connsiteX141" fmla="*/ 5933 w 10000"/>
                <a:gd name="connsiteY141" fmla="*/ 9245 h 10000"/>
                <a:gd name="connsiteX142" fmla="*/ 5987 w 10000"/>
                <a:gd name="connsiteY142" fmla="*/ 9560 h 10000"/>
                <a:gd name="connsiteX143" fmla="*/ 5992 w 10000"/>
                <a:gd name="connsiteY143" fmla="*/ 9745 h 10000"/>
                <a:gd name="connsiteX144" fmla="*/ 6238 w 10000"/>
                <a:gd name="connsiteY144" fmla="*/ 9815 h 10000"/>
                <a:gd name="connsiteX145" fmla="*/ 6238 w 10000"/>
                <a:gd name="connsiteY145" fmla="*/ 9821 h 10000"/>
                <a:gd name="connsiteX146" fmla="*/ 6322 w 10000"/>
                <a:gd name="connsiteY146" fmla="*/ 9989 h 10000"/>
                <a:gd name="connsiteX147" fmla="*/ 6399 w 10000"/>
                <a:gd name="connsiteY147" fmla="*/ 9908 h 10000"/>
                <a:gd name="connsiteX148" fmla="*/ 6405 w 10000"/>
                <a:gd name="connsiteY148" fmla="*/ 9908 h 10000"/>
                <a:gd name="connsiteX149" fmla="*/ 6405 w 10000"/>
                <a:gd name="connsiteY149" fmla="*/ 9908 h 10000"/>
                <a:gd name="connsiteX150" fmla="*/ 6483 w 10000"/>
                <a:gd name="connsiteY150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8919 w 10000"/>
                <a:gd name="connsiteY2" fmla="*/ 5510 h 10000"/>
                <a:gd name="connsiteX3" fmla="*/ 8900 w 10000"/>
                <a:gd name="connsiteY3" fmla="*/ 5521 h 10000"/>
                <a:gd name="connsiteX4" fmla="*/ 8124 w 10000"/>
                <a:gd name="connsiteY4" fmla="*/ 5624 h 10000"/>
                <a:gd name="connsiteX5" fmla="*/ 8143 w 10000"/>
                <a:gd name="connsiteY5" fmla="*/ 5776 h 10000"/>
                <a:gd name="connsiteX6" fmla="*/ 8129 w 10000"/>
                <a:gd name="connsiteY6" fmla="*/ 5776 h 10000"/>
                <a:gd name="connsiteX7" fmla="*/ 7932 w 10000"/>
                <a:gd name="connsiteY7" fmla="*/ 5776 h 10000"/>
                <a:gd name="connsiteX8" fmla="*/ 7770 w 10000"/>
                <a:gd name="connsiteY8" fmla="*/ 5771 h 10000"/>
                <a:gd name="connsiteX9" fmla="*/ 7770 w 10000"/>
                <a:gd name="connsiteY9" fmla="*/ 5771 h 10000"/>
                <a:gd name="connsiteX10" fmla="*/ 7667 w 10000"/>
                <a:gd name="connsiteY10" fmla="*/ 5646 h 10000"/>
                <a:gd name="connsiteX11" fmla="*/ 7662 w 10000"/>
                <a:gd name="connsiteY11" fmla="*/ 5641 h 10000"/>
                <a:gd name="connsiteX12" fmla="*/ 7657 w 10000"/>
                <a:gd name="connsiteY12" fmla="*/ 5624 h 10000"/>
                <a:gd name="connsiteX13" fmla="*/ 7471 w 10000"/>
                <a:gd name="connsiteY13" fmla="*/ 5201 h 10000"/>
                <a:gd name="connsiteX14" fmla="*/ 7220 w 10000"/>
                <a:gd name="connsiteY14" fmla="*/ 5212 h 10000"/>
                <a:gd name="connsiteX15" fmla="*/ 7220 w 10000"/>
                <a:gd name="connsiteY15" fmla="*/ 5201 h 10000"/>
                <a:gd name="connsiteX16" fmla="*/ 7377 w 10000"/>
                <a:gd name="connsiteY16" fmla="*/ 4843 h 10000"/>
                <a:gd name="connsiteX17" fmla="*/ 7255 w 10000"/>
                <a:gd name="connsiteY17" fmla="*/ 4685 h 10000"/>
                <a:gd name="connsiteX18" fmla="*/ 7250 w 10000"/>
                <a:gd name="connsiteY18" fmla="*/ 4680 h 10000"/>
                <a:gd name="connsiteX19" fmla="*/ 7181 w 10000"/>
                <a:gd name="connsiteY19" fmla="*/ 4267 h 10000"/>
                <a:gd name="connsiteX20" fmla="*/ 7112 w 10000"/>
                <a:gd name="connsiteY20" fmla="*/ 3817 h 10000"/>
                <a:gd name="connsiteX21" fmla="*/ 6896 w 10000"/>
                <a:gd name="connsiteY21" fmla="*/ 3740 h 10000"/>
                <a:gd name="connsiteX22" fmla="*/ 6891 w 10000"/>
                <a:gd name="connsiteY22" fmla="*/ 3735 h 10000"/>
                <a:gd name="connsiteX23" fmla="*/ 6954 w 10000"/>
                <a:gd name="connsiteY23" fmla="*/ 3491 h 10000"/>
                <a:gd name="connsiteX24" fmla="*/ 6975 w 10000"/>
                <a:gd name="connsiteY24" fmla="*/ 3404 h 10000"/>
                <a:gd name="connsiteX25" fmla="*/ 7043 w 10000"/>
                <a:gd name="connsiteY25" fmla="*/ 3143 h 10000"/>
                <a:gd name="connsiteX26" fmla="*/ 6513 w 10000"/>
                <a:gd name="connsiteY26" fmla="*/ 2785 h 10000"/>
                <a:gd name="connsiteX27" fmla="*/ 6508 w 10000"/>
                <a:gd name="connsiteY27" fmla="*/ 2774 h 10000"/>
                <a:gd name="connsiteX28" fmla="*/ 6528 w 10000"/>
                <a:gd name="connsiteY28" fmla="*/ 2421 h 10000"/>
                <a:gd name="connsiteX29" fmla="*/ 6537 w 10000"/>
                <a:gd name="connsiteY29" fmla="*/ 2188 h 10000"/>
                <a:gd name="connsiteX30" fmla="*/ 6537 w 10000"/>
                <a:gd name="connsiteY30" fmla="*/ 2085 h 10000"/>
                <a:gd name="connsiteX31" fmla="*/ 6459 w 10000"/>
                <a:gd name="connsiteY31" fmla="*/ 2009 h 10000"/>
                <a:gd name="connsiteX32" fmla="*/ 6081 w 10000"/>
                <a:gd name="connsiteY32" fmla="*/ 1661 h 10000"/>
                <a:gd name="connsiteX33" fmla="*/ 5997 w 10000"/>
                <a:gd name="connsiteY33" fmla="*/ 1678 h 10000"/>
                <a:gd name="connsiteX34" fmla="*/ 5992 w 10000"/>
                <a:gd name="connsiteY34" fmla="*/ 1678 h 10000"/>
                <a:gd name="connsiteX35" fmla="*/ 5992 w 10000"/>
                <a:gd name="connsiteY35" fmla="*/ 1672 h 10000"/>
                <a:gd name="connsiteX36" fmla="*/ 6021 w 10000"/>
                <a:gd name="connsiteY36" fmla="*/ 1531 h 10000"/>
                <a:gd name="connsiteX37" fmla="*/ 5997 w 10000"/>
                <a:gd name="connsiteY37" fmla="*/ 1243 h 10000"/>
                <a:gd name="connsiteX38" fmla="*/ 5982 w 10000"/>
                <a:gd name="connsiteY38" fmla="*/ 1004 h 10000"/>
                <a:gd name="connsiteX39" fmla="*/ 5953 w 10000"/>
                <a:gd name="connsiteY39" fmla="*/ 869 h 10000"/>
                <a:gd name="connsiteX40" fmla="*/ 5281 w 10000"/>
                <a:gd name="connsiteY40" fmla="*/ 217 h 10000"/>
                <a:gd name="connsiteX41" fmla="*/ 4553 w 10000"/>
                <a:gd name="connsiteY41" fmla="*/ 233 h 10000"/>
                <a:gd name="connsiteX42" fmla="*/ 3590 w 10000"/>
                <a:gd name="connsiteY42" fmla="*/ 5 h 10000"/>
                <a:gd name="connsiteX43" fmla="*/ 3640 w 10000"/>
                <a:gd name="connsiteY43" fmla="*/ 98 h 10000"/>
                <a:gd name="connsiteX44" fmla="*/ 3640 w 10000"/>
                <a:gd name="connsiteY44" fmla="*/ 98 h 10000"/>
                <a:gd name="connsiteX45" fmla="*/ 3635 w 10000"/>
                <a:gd name="connsiteY45" fmla="*/ 98 h 10000"/>
                <a:gd name="connsiteX46" fmla="*/ 3389 w 10000"/>
                <a:gd name="connsiteY46" fmla="*/ 0 h 10000"/>
                <a:gd name="connsiteX47" fmla="*/ 3286 w 10000"/>
                <a:gd name="connsiteY47" fmla="*/ 49 h 10000"/>
                <a:gd name="connsiteX48" fmla="*/ 2584 w 10000"/>
                <a:gd name="connsiteY48" fmla="*/ 369 h 10000"/>
                <a:gd name="connsiteX49" fmla="*/ 2574 w 10000"/>
                <a:gd name="connsiteY49" fmla="*/ 375 h 10000"/>
                <a:gd name="connsiteX50" fmla="*/ 2446 w 10000"/>
                <a:gd name="connsiteY50" fmla="*/ 445 h 10000"/>
                <a:gd name="connsiteX51" fmla="*/ 2441 w 10000"/>
                <a:gd name="connsiteY51" fmla="*/ 445 h 10000"/>
                <a:gd name="connsiteX52" fmla="*/ 1945 w 10000"/>
                <a:gd name="connsiteY52" fmla="*/ 217 h 10000"/>
                <a:gd name="connsiteX53" fmla="*/ 1444 w 10000"/>
                <a:gd name="connsiteY53" fmla="*/ 347 h 10000"/>
                <a:gd name="connsiteX54" fmla="*/ 1233 w 10000"/>
                <a:gd name="connsiteY54" fmla="*/ 869 h 10000"/>
                <a:gd name="connsiteX55" fmla="*/ 1233 w 10000"/>
                <a:gd name="connsiteY55" fmla="*/ 869 h 10000"/>
                <a:gd name="connsiteX56" fmla="*/ 1031 w 10000"/>
                <a:gd name="connsiteY56" fmla="*/ 977 h 10000"/>
                <a:gd name="connsiteX57" fmla="*/ 1031 w 10000"/>
                <a:gd name="connsiteY57" fmla="*/ 977 h 10000"/>
                <a:gd name="connsiteX58" fmla="*/ 687 w 10000"/>
                <a:gd name="connsiteY58" fmla="*/ 1042 h 10000"/>
                <a:gd name="connsiteX59" fmla="*/ 565 w 10000"/>
                <a:gd name="connsiteY59" fmla="*/ 1173 h 10000"/>
                <a:gd name="connsiteX60" fmla="*/ 256 w 10000"/>
                <a:gd name="connsiteY60" fmla="*/ 1667 h 10000"/>
                <a:gd name="connsiteX61" fmla="*/ 241 w 10000"/>
                <a:gd name="connsiteY61" fmla="*/ 1688 h 10000"/>
                <a:gd name="connsiteX62" fmla="*/ 236 w 10000"/>
                <a:gd name="connsiteY62" fmla="*/ 1949 h 10000"/>
                <a:gd name="connsiteX63" fmla="*/ 236 w 10000"/>
                <a:gd name="connsiteY63" fmla="*/ 2047 h 10000"/>
                <a:gd name="connsiteX64" fmla="*/ 236 w 10000"/>
                <a:gd name="connsiteY64" fmla="*/ 2052 h 10000"/>
                <a:gd name="connsiteX65" fmla="*/ 15 w 10000"/>
                <a:gd name="connsiteY65" fmla="*/ 2334 h 10000"/>
                <a:gd name="connsiteX66" fmla="*/ 0 w 10000"/>
                <a:gd name="connsiteY66" fmla="*/ 2899 h 10000"/>
                <a:gd name="connsiteX67" fmla="*/ 290 w 10000"/>
                <a:gd name="connsiteY67" fmla="*/ 3122 h 10000"/>
                <a:gd name="connsiteX68" fmla="*/ 761 w 10000"/>
                <a:gd name="connsiteY68" fmla="*/ 3453 h 10000"/>
                <a:gd name="connsiteX69" fmla="*/ 816 w 10000"/>
                <a:gd name="connsiteY69" fmla="*/ 3469 h 10000"/>
                <a:gd name="connsiteX70" fmla="*/ 854 w 10000"/>
                <a:gd name="connsiteY70" fmla="*/ 3328 h 10000"/>
                <a:gd name="connsiteX71" fmla="*/ 864 w 10000"/>
                <a:gd name="connsiteY71" fmla="*/ 3295 h 10000"/>
                <a:gd name="connsiteX72" fmla="*/ 869 w 10000"/>
                <a:gd name="connsiteY72" fmla="*/ 3295 h 10000"/>
                <a:gd name="connsiteX73" fmla="*/ 928 w 10000"/>
                <a:gd name="connsiteY73" fmla="*/ 3312 h 10000"/>
                <a:gd name="connsiteX74" fmla="*/ 983 w 10000"/>
                <a:gd name="connsiteY74" fmla="*/ 3328 h 10000"/>
                <a:gd name="connsiteX75" fmla="*/ 988 w 10000"/>
                <a:gd name="connsiteY75" fmla="*/ 3328 h 10000"/>
                <a:gd name="connsiteX76" fmla="*/ 1002 w 10000"/>
                <a:gd name="connsiteY76" fmla="*/ 3415 h 10000"/>
                <a:gd name="connsiteX77" fmla="*/ 1022 w 10000"/>
                <a:gd name="connsiteY77" fmla="*/ 3447 h 10000"/>
                <a:gd name="connsiteX78" fmla="*/ 1282 w 10000"/>
                <a:gd name="connsiteY78" fmla="*/ 3844 h 10000"/>
                <a:gd name="connsiteX79" fmla="*/ 1282 w 10000"/>
                <a:gd name="connsiteY79" fmla="*/ 3849 h 10000"/>
                <a:gd name="connsiteX80" fmla="*/ 1154 w 10000"/>
                <a:gd name="connsiteY80" fmla="*/ 4007 h 10000"/>
                <a:gd name="connsiteX81" fmla="*/ 1194 w 10000"/>
                <a:gd name="connsiteY81" fmla="*/ 4262 h 10000"/>
                <a:gd name="connsiteX82" fmla="*/ 1429 w 10000"/>
                <a:gd name="connsiteY82" fmla="*/ 4723 h 10000"/>
                <a:gd name="connsiteX83" fmla="*/ 1429 w 10000"/>
                <a:gd name="connsiteY83" fmla="*/ 4729 h 10000"/>
                <a:gd name="connsiteX84" fmla="*/ 1233 w 10000"/>
                <a:gd name="connsiteY84" fmla="*/ 4864 h 10000"/>
                <a:gd name="connsiteX85" fmla="*/ 1273 w 10000"/>
                <a:gd name="connsiteY85" fmla="*/ 4897 h 10000"/>
                <a:gd name="connsiteX86" fmla="*/ 1277 w 10000"/>
                <a:gd name="connsiteY86" fmla="*/ 4902 h 10000"/>
                <a:gd name="connsiteX87" fmla="*/ 1273 w 10000"/>
                <a:gd name="connsiteY87" fmla="*/ 4902 h 10000"/>
                <a:gd name="connsiteX88" fmla="*/ 1120 w 10000"/>
                <a:gd name="connsiteY88" fmla="*/ 5119 h 10000"/>
                <a:gd name="connsiteX89" fmla="*/ 1277 w 10000"/>
                <a:gd name="connsiteY89" fmla="*/ 5288 h 10000"/>
                <a:gd name="connsiteX90" fmla="*/ 1277 w 10000"/>
                <a:gd name="connsiteY90" fmla="*/ 5293 h 10000"/>
                <a:gd name="connsiteX91" fmla="*/ 1292 w 10000"/>
                <a:gd name="connsiteY91" fmla="*/ 5499 h 10000"/>
                <a:gd name="connsiteX92" fmla="*/ 1297 w 10000"/>
                <a:gd name="connsiteY92" fmla="*/ 5581 h 10000"/>
                <a:gd name="connsiteX93" fmla="*/ 1557 w 10000"/>
                <a:gd name="connsiteY93" fmla="*/ 5668 h 10000"/>
                <a:gd name="connsiteX94" fmla="*/ 1562 w 10000"/>
                <a:gd name="connsiteY94" fmla="*/ 5673 h 10000"/>
                <a:gd name="connsiteX95" fmla="*/ 1606 w 10000"/>
                <a:gd name="connsiteY95" fmla="*/ 6129 h 10000"/>
                <a:gd name="connsiteX96" fmla="*/ 1625 w 10000"/>
                <a:gd name="connsiteY96" fmla="*/ 6167 h 10000"/>
                <a:gd name="connsiteX97" fmla="*/ 1754 w 10000"/>
                <a:gd name="connsiteY97" fmla="*/ 6417 h 10000"/>
                <a:gd name="connsiteX98" fmla="*/ 1754 w 10000"/>
                <a:gd name="connsiteY98" fmla="*/ 6422 h 10000"/>
                <a:gd name="connsiteX99" fmla="*/ 1646 w 10000"/>
                <a:gd name="connsiteY99" fmla="*/ 6504 h 10000"/>
                <a:gd name="connsiteX100" fmla="*/ 1557 w 10000"/>
                <a:gd name="connsiteY100" fmla="*/ 6792 h 10000"/>
                <a:gd name="connsiteX101" fmla="*/ 1567 w 10000"/>
                <a:gd name="connsiteY101" fmla="*/ 6813 h 10000"/>
                <a:gd name="connsiteX102" fmla="*/ 1797 w 10000"/>
                <a:gd name="connsiteY102" fmla="*/ 7264 h 10000"/>
                <a:gd name="connsiteX103" fmla="*/ 1974 w 10000"/>
                <a:gd name="connsiteY103" fmla="*/ 7709 h 10000"/>
                <a:gd name="connsiteX104" fmla="*/ 2171 w 10000"/>
                <a:gd name="connsiteY104" fmla="*/ 8203 h 10000"/>
                <a:gd name="connsiteX105" fmla="*/ 2309 w 10000"/>
                <a:gd name="connsiteY105" fmla="*/ 8246 h 10000"/>
                <a:gd name="connsiteX106" fmla="*/ 2559 w 10000"/>
                <a:gd name="connsiteY106" fmla="*/ 8382 h 10000"/>
                <a:gd name="connsiteX107" fmla="*/ 2701 w 10000"/>
                <a:gd name="connsiteY107" fmla="*/ 8317 h 10000"/>
                <a:gd name="connsiteX108" fmla="*/ 2529 w 10000"/>
                <a:gd name="connsiteY108" fmla="*/ 8225 h 10000"/>
                <a:gd name="connsiteX109" fmla="*/ 2529 w 10000"/>
                <a:gd name="connsiteY109" fmla="*/ 8219 h 10000"/>
                <a:gd name="connsiteX110" fmla="*/ 2534 w 10000"/>
                <a:gd name="connsiteY110" fmla="*/ 8219 h 10000"/>
                <a:gd name="connsiteX111" fmla="*/ 2598 w 10000"/>
                <a:gd name="connsiteY111" fmla="*/ 8214 h 10000"/>
                <a:gd name="connsiteX112" fmla="*/ 2839 w 10000"/>
                <a:gd name="connsiteY112" fmla="*/ 8181 h 10000"/>
                <a:gd name="connsiteX113" fmla="*/ 2839 w 10000"/>
                <a:gd name="connsiteY113" fmla="*/ 8187 h 10000"/>
                <a:gd name="connsiteX114" fmla="*/ 3011 w 10000"/>
                <a:gd name="connsiteY114" fmla="*/ 8366 h 10000"/>
                <a:gd name="connsiteX115" fmla="*/ 3222 w 10000"/>
                <a:gd name="connsiteY115" fmla="*/ 8594 h 10000"/>
                <a:gd name="connsiteX116" fmla="*/ 3227 w 10000"/>
                <a:gd name="connsiteY116" fmla="*/ 8599 h 10000"/>
                <a:gd name="connsiteX117" fmla="*/ 3743 w 10000"/>
                <a:gd name="connsiteY117" fmla="*/ 8936 h 10000"/>
                <a:gd name="connsiteX118" fmla="*/ 3920 w 10000"/>
                <a:gd name="connsiteY118" fmla="*/ 8800 h 10000"/>
                <a:gd name="connsiteX119" fmla="*/ 3979 w 10000"/>
                <a:gd name="connsiteY119" fmla="*/ 8751 h 10000"/>
                <a:gd name="connsiteX120" fmla="*/ 4082 w 10000"/>
                <a:gd name="connsiteY120" fmla="*/ 8670 h 10000"/>
                <a:gd name="connsiteX121" fmla="*/ 4087 w 10000"/>
                <a:gd name="connsiteY121" fmla="*/ 8670 h 10000"/>
                <a:gd name="connsiteX122" fmla="*/ 4087 w 10000"/>
                <a:gd name="connsiteY122" fmla="*/ 8670 h 10000"/>
                <a:gd name="connsiteX123" fmla="*/ 4298 w 10000"/>
                <a:gd name="connsiteY123" fmla="*/ 9115 h 10000"/>
                <a:gd name="connsiteX124" fmla="*/ 4563 w 10000"/>
                <a:gd name="connsiteY124" fmla="*/ 9403 h 10000"/>
                <a:gd name="connsiteX125" fmla="*/ 4705 w 10000"/>
                <a:gd name="connsiteY125" fmla="*/ 9338 h 10000"/>
                <a:gd name="connsiteX126" fmla="*/ 4730 w 10000"/>
                <a:gd name="connsiteY126" fmla="*/ 9202 h 10000"/>
                <a:gd name="connsiteX127" fmla="*/ 4730 w 10000"/>
                <a:gd name="connsiteY127" fmla="*/ 9202 h 10000"/>
                <a:gd name="connsiteX128" fmla="*/ 4882 w 10000"/>
                <a:gd name="connsiteY128" fmla="*/ 8887 h 10000"/>
                <a:gd name="connsiteX129" fmla="*/ 4656 w 10000"/>
                <a:gd name="connsiteY129" fmla="*/ 8659 h 10000"/>
                <a:gd name="connsiteX130" fmla="*/ 4656 w 10000"/>
                <a:gd name="connsiteY130" fmla="*/ 8654 h 10000"/>
                <a:gd name="connsiteX131" fmla="*/ 4656 w 10000"/>
                <a:gd name="connsiteY131" fmla="*/ 8654 h 10000"/>
                <a:gd name="connsiteX132" fmla="*/ 4936 w 10000"/>
                <a:gd name="connsiteY132" fmla="*/ 8371 h 10000"/>
                <a:gd name="connsiteX133" fmla="*/ 4941 w 10000"/>
                <a:gd name="connsiteY133" fmla="*/ 8371 h 10000"/>
                <a:gd name="connsiteX134" fmla="*/ 5452 w 10000"/>
                <a:gd name="connsiteY134" fmla="*/ 8388 h 10000"/>
                <a:gd name="connsiteX135" fmla="*/ 5456 w 10000"/>
                <a:gd name="connsiteY135" fmla="*/ 8388 h 10000"/>
                <a:gd name="connsiteX136" fmla="*/ 5550 w 10000"/>
                <a:gd name="connsiteY136" fmla="*/ 8817 h 10000"/>
                <a:gd name="connsiteX137" fmla="*/ 5712 w 10000"/>
                <a:gd name="connsiteY137" fmla="*/ 8974 h 10000"/>
                <a:gd name="connsiteX138" fmla="*/ 5918 w 10000"/>
                <a:gd name="connsiteY138" fmla="*/ 9169 h 10000"/>
                <a:gd name="connsiteX139" fmla="*/ 5923 w 10000"/>
                <a:gd name="connsiteY139" fmla="*/ 9180 h 10000"/>
                <a:gd name="connsiteX140" fmla="*/ 5933 w 10000"/>
                <a:gd name="connsiteY140" fmla="*/ 9245 h 10000"/>
                <a:gd name="connsiteX141" fmla="*/ 5987 w 10000"/>
                <a:gd name="connsiteY141" fmla="*/ 9560 h 10000"/>
                <a:gd name="connsiteX142" fmla="*/ 5992 w 10000"/>
                <a:gd name="connsiteY142" fmla="*/ 9745 h 10000"/>
                <a:gd name="connsiteX143" fmla="*/ 6238 w 10000"/>
                <a:gd name="connsiteY143" fmla="*/ 9815 h 10000"/>
                <a:gd name="connsiteX144" fmla="*/ 6238 w 10000"/>
                <a:gd name="connsiteY144" fmla="*/ 9821 h 10000"/>
                <a:gd name="connsiteX145" fmla="*/ 6322 w 10000"/>
                <a:gd name="connsiteY145" fmla="*/ 9989 h 10000"/>
                <a:gd name="connsiteX146" fmla="*/ 6399 w 10000"/>
                <a:gd name="connsiteY146" fmla="*/ 9908 h 10000"/>
                <a:gd name="connsiteX147" fmla="*/ 6405 w 10000"/>
                <a:gd name="connsiteY147" fmla="*/ 9908 h 10000"/>
                <a:gd name="connsiteX148" fmla="*/ 6405 w 10000"/>
                <a:gd name="connsiteY148" fmla="*/ 9908 h 10000"/>
                <a:gd name="connsiteX149" fmla="*/ 6483 w 10000"/>
                <a:gd name="connsiteY149" fmla="*/ 10000 h 10000"/>
                <a:gd name="connsiteX0" fmla="*/ 10000 w 10000"/>
                <a:gd name="connsiteY0" fmla="*/ 4425 h 10000"/>
                <a:gd name="connsiteX1" fmla="*/ 9912 w 10000"/>
                <a:gd name="connsiteY1" fmla="*/ 4164 h 10000"/>
                <a:gd name="connsiteX2" fmla="*/ 8919 w 10000"/>
                <a:gd name="connsiteY2" fmla="*/ 5510 h 10000"/>
                <a:gd name="connsiteX3" fmla="*/ 8124 w 10000"/>
                <a:gd name="connsiteY3" fmla="*/ 5624 h 10000"/>
                <a:gd name="connsiteX4" fmla="*/ 8143 w 10000"/>
                <a:gd name="connsiteY4" fmla="*/ 5776 h 10000"/>
                <a:gd name="connsiteX5" fmla="*/ 8129 w 10000"/>
                <a:gd name="connsiteY5" fmla="*/ 5776 h 10000"/>
                <a:gd name="connsiteX6" fmla="*/ 7932 w 10000"/>
                <a:gd name="connsiteY6" fmla="*/ 5776 h 10000"/>
                <a:gd name="connsiteX7" fmla="*/ 7770 w 10000"/>
                <a:gd name="connsiteY7" fmla="*/ 5771 h 10000"/>
                <a:gd name="connsiteX8" fmla="*/ 7770 w 10000"/>
                <a:gd name="connsiteY8" fmla="*/ 5771 h 10000"/>
                <a:gd name="connsiteX9" fmla="*/ 7667 w 10000"/>
                <a:gd name="connsiteY9" fmla="*/ 5646 h 10000"/>
                <a:gd name="connsiteX10" fmla="*/ 7662 w 10000"/>
                <a:gd name="connsiteY10" fmla="*/ 5641 h 10000"/>
                <a:gd name="connsiteX11" fmla="*/ 7657 w 10000"/>
                <a:gd name="connsiteY11" fmla="*/ 5624 h 10000"/>
                <a:gd name="connsiteX12" fmla="*/ 7471 w 10000"/>
                <a:gd name="connsiteY12" fmla="*/ 5201 h 10000"/>
                <a:gd name="connsiteX13" fmla="*/ 7220 w 10000"/>
                <a:gd name="connsiteY13" fmla="*/ 5212 h 10000"/>
                <a:gd name="connsiteX14" fmla="*/ 7220 w 10000"/>
                <a:gd name="connsiteY14" fmla="*/ 5201 h 10000"/>
                <a:gd name="connsiteX15" fmla="*/ 7377 w 10000"/>
                <a:gd name="connsiteY15" fmla="*/ 4843 h 10000"/>
                <a:gd name="connsiteX16" fmla="*/ 7255 w 10000"/>
                <a:gd name="connsiteY16" fmla="*/ 4685 h 10000"/>
                <a:gd name="connsiteX17" fmla="*/ 7250 w 10000"/>
                <a:gd name="connsiteY17" fmla="*/ 4680 h 10000"/>
                <a:gd name="connsiteX18" fmla="*/ 7181 w 10000"/>
                <a:gd name="connsiteY18" fmla="*/ 4267 h 10000"/>
                <a:gd name="connsiteX19" fmla="*/ 7112 w 10000"/>
                <a:gd name="connsiteY19" fmla="*/ 3817 h 10000"/>
                <a:gd name="connsiteX20" fmla="*/ 6896 w 10000"/>
                <a:gd name="connsiteY20" fmla="*/ 3740 h 10000"/>
                <a:gd name="connsiteX21" fmla="*/ 6891 w 10000"/>
                <a:gd name="connsiteY21" fmla="*/ 3735 h 10000"/>
                <a:gd name="connsiteX22" fmla="*/ 6954 w 10000"/>
                <a:gd name="connsiteY22" fmla="*/ 3491 h 10000"/>
                <a:gd name="connsiteX23" fmla="*/ 6975 w 10000"/>
                <a:gd name="connsiteY23" fmla="*/ 3404 h 10000"/>
                <a:gd name="connsiteX24" fmla="*/ 7043 w 10000"/>
                <a:gd name="connsiteY24" fmla="*/ 3143 h 10000"/>
                <a:gd name="connsiteX25" fmla="*/ 6513 w 10000"/>
                <a:gd name="connsiteY25" fmla="*/ 2785 h 10000"/>
                <a:gd name="connsiteX26" fmla="*/ 6508 w 10000"/>
                <a:gd name="connsiteY26" fmla="*/ 2774 h 10000"/>
                <a:gd name="connsiteX27" fmla="*/ 6528 w 10000"/>
                <a:gd name="connsiteY27" fmla="*/ 2421 h 10000"/>
                <a:gd name="connsiteX28" fmla="*/ 6537 w 10000"/>
                <a:gd name="connsiteY28" fmla="*/ 2188 h 10000"/>
                <a:gd name="connsiteX29" fmla="*/ 6537 w 10000"/>
                <a:gd name="connsiteY29" fmla="*/ 2085 h 10000"/>
                <a:gd name="connsiteX30" fmla="*/ 6459 w 10000"/>
                <a:gd name="connsiteY30" fmla="*/ 2009 h 10000"/>
                <a:gd name="connsiteX31" fmla="*/ 6081 w 10000"/>
                <a:gd name="connsiteY31" fmla="*/ 1661 h 10000"/>
                <a:gd name="connsiteX32" fmla="*/ 5997 w 10000"/>
                <a:gd name="connsiteY32" fmla="*/ 1678 h 10000"/>
                <a:gd name="connsiteX33" fmla="*/ 5992 w 10000"/>
                <a:gd name="connsiteY33" fmla="*/ 1678 h 10000"/>
                <a:gd name="connsiteX34" fmla="*/ 5992 w 10000"/>
                <a:gd name="connsiteY34" fmla="*/ 1672 h 10000"/>
                <a:gd name="connsiteX35" fmla="*/ 6021 w 10000"/>
                <a:gd name="connsiteY35" fmla="*/ 1531 h 10000"/>
                <a:gd name="connsiteX36" fmla="*/ 5997 w 10000"/>
                <a:gd name="connsiteY36" fmla="*/ 1243 h 10000"/>
                <a:gd name="connsiteX37" fmla="*/ 5982 w 10000"/>
                <a:gd name="connsiteY37" fmla="*/ 1004 h 10000"/>
                <a:gd name="connsiteX38" fmla="*/ 5953 w 10000"/>
                <a:gd name="connsiteY38" fmla="*/ 869 h 10000"/>
                <a:gd name="connsiteX39" fmla="*/ 5281 w 10000"/>
                <a:gd name="connsiteY39" fmla="*/ 217 h 10000"/>
                <a:gd name="connsiteX40" fmla="*/ 4553 w 10000"/>
                <a:gd name="connsiteY40" fmla="*/ 233 h 10000"/>
                <a:gd name="connsiteX41" fmla="*/ 3590 w 10000"/>
                <a:gd name="connsiteY41" fmla="*/ 5 h 10000"/>
                <a:gd name="connsiteX42" fmla="*/ 3640 w 10000"/>
                <a:gd name="connsiteY42" fmla="*/ 98 h 10000"/>
                <a:gd name="connsiteX43" fmla="*/ 3640 w 10000"/>
                <a:gd name="connsiteY43" fmla="*/ 98 h 10000"/>
                <a:gd name="connsiteX44" fmla="*/ 3635 w 10000"/>
                <a:gd name="connsiteY44" fmla="*/ 98 h 10000"/>
                <a:gd name="connsiteX45" fmla="*/ 3389 w 10000"/>
                <a:gd name="connsiteY45" fmla="*/ 0 h 10000"/>
                <a:gd name="connsiteX46" fmla="*/ 3286 w 10000"/>
                <a:gd name="connsiteY46" fmla="*/ 49 h 10000"/>
                <a:gd name="connsiteX47" fmla="*/ 2584 w 10000"/>
                <a:gd name="connsiteY47" fmla="*/ 369 h 10000"/>
                <a:gd name="connsiteX48" fmla="*/ 2574 w 10000"/>
                <a:gd name="connsiteY48" fmla="*/ 375 h 10000"/>
                <a:gd name="connsiteX49" fmla="*/ 2446 w 10000"/>
                <a:gd name="connsiteY49" fmla="*/ 445 h 10000"/>
                <a:gd name="connsiteX50" fmla="*/ 2441 w 10000"/>
                <a:gd name="connsiteY50" fmla="*/ 445 h 10000"/>
                <a:gd name="connsiteX51" fmla="*/ 1945 w 10000"/>
                <a:gd name="connsiteY51" fmla="*/ 217 h 10000"/>
                <a:gd name="connsiteX52" fmla="*/ 1444 w 10000"/>
                <a:gd name="connsiteY52" fmla="*/ 347 h 10000"/>
                <a:gd name="connsiteX53" fmla="*/ 1233 w 10000"/>
                <a:gd name="connsiteY53" fmla="*/ 869 h 10000"/>
                <a:gd name="connsiteX54" fmla="*/ 1233 w 10000"/>
                <a:gd name="connsiteY54" fmla="*/ 869 h 10000"/>
                <a:gd name="connsiteX55" fmla="*/ 1031 w 10000"/>
                <a:gd name="connsiteY55" fmla="*/ 977 h 10000"/>
                <a:gd name="connsiteX56" fmla="*/ 1031 w 10000"/>
                <a:gd name="connsiteY56" fmla="*/ 977 h 10000"/>
                <a:gd name="connsiteX57" fmla="*/ 687 w 10000"/>
                <a:gd name="connsiteY57" fmla="*/ 1042 h 10000"/>
                <a:gd name="connsiteX58" fmla="*/ 565 w 10000"/>
                <a:gd name="connsiteY58" fmla="*/ 1173 h 10000"/>
                <a:gd name="connsiteX59" fmla="*/ 256 w 10000"/>
                <a:gd name="connsiteY59" fmla="*/ 1667 h 10000"/>
                <a:gd name="connsiteX60" fmla="*/ 241 w 10000"/>
                <a:gd name="connsiteY60" fmla="*/ 1688 h 10000"/>
                <a:gd name="connsiteX61" fmla="*/ 236 w 10000"/>
                <a:gd name="connsiteY61" fmla="*/ 1949 h 10000"/>
                <a:gd name="connsiteX62" fmla="*/ 236 w 10000"/>
                <a:gd name="connsiteY62" fmla="*/ 2047 h 10000"/>
                <a:gd name="connsiteX63" fmla="*/ 236 w 10000"/>
                <a:gd name="connsiteY63" fmla="*/ 2052 h 10000"/>
                <a:gd name="connsiteX64" fmla="*/ 15 w 10000"/>
                <a:gd name="connsiteY64" fmla="*/ 2334 h 10000"/>
                <a:gd name="connsiteX65" fmla="*/ 0 w 10000"/>
                <a:gd name="connsiteY65" fmla="*/ 2899 h 10000"/>
                <a:gd name="connsiteX66" fmla="*/ 290 w 10000"/>
                <a:gd name="connsiteY66" fmla="*/ 3122 h 10000"/>
                <a:gd name="connsiteX67" fmla="*/ 761 w 10000"/>
                <a:gd name="connsiteY67" fmla="*/ 3453 h 10000"/>
                <a:gd name="connsiteX68" fmla="*/ 816 w 10000"/>
                <a:gd name="connsiteY68" fmla="*/ 3469 h 10000"/>
                <a:gd name="connsiteX69" fmla="*/ 854 w 10000"/>
                <a:gd name="connsiteY69" fmla="*/ 3328 h 10000"/>
                <a:gd name="connsiteX70" fmla="*/ 864 w 10000"/>
                <a:gd name="connsiteY70" fmla="*/ 3295 h 10000"/>
                <a:gd name="connsiteX71" fmla="*/ 869 w 10000"/>
                <a:gd name="connsiteY71" fmla="*/ 3295 h 10000"/>
                <a:gd name="connsiteX72" fmla="*/ 928 w 10000"/>
                <a:gd name="connsiteY72" fmla="*/ 3312 h 10000"/>
                <a:gd name="connsiteX73" fmla="*/ 983 w 10000"/>
                <a:gd name="connsiteY73" fmla="*/ 3328 h 10000"/>
                <a:gd name="connsiteX74" fmla="*/ 988 w 10000"/>
                <a:gd name="connsiteY74" fmla="*/ 3328 h 10000"/>
                <a:gd name="connsiteX75" fmla="*/ 1002 w 10000"/>
                <a:gd name="connsiteY75" fmla="*/ 3415 h 10000"/>
                <a:gd name="connsiteX76" fmla="*/ 1022 w 10000"/>
                <a:gd name="connsiteY76" fmla="*/ 3447 h 10000"/>
                <a:gd name="connsiteX77" fmla="*/ 1282 w 10000"/>
                <a:gd name="connsiteY77" fmla="*/ 3844 h 10000"/>
                <a:gd name="connsiteX78" fmla="*/ 1282 w 10000"/>
                <a:gd name="connsiteY78" fmla="*/ 3849 h 10000"/>
                <a:gd name="connsiteX79" fmla="*/ 1154 w 10000"/>
                <a:gd name="connsiteY79" fmla="*/ 4007 h 10000"/>
                <a:gd name="connsiteX80" fmla="*/ 1194 w 10000"/>
                <a:gd name="connsiteY80" fmla="*/ 4262 h 10000"/>
                <a:gd name="connsiteX81" fmla="*/ 1429 w 10000"/>
                <a:gd name="connsiteY81" fmla="*/ 4723 h 10000"/>
                <a:gd name="connsiteX82" fmla="*/ 1429 w 10000"/>
                <a:gd name="connsiteY82" fmla="*/ 4729 h 10000"/>
                <a:gd name="connsiteX83" fmla="*/ 1233 w 10000"/>
                <a:gd name="connsiteY83" fmla="*/ 4864 h 10000"/>
                <a:gd name="connsiteX84" fmla="*/ 1273 w 10000"/>
                <a:gd name="connsiteY84" fmla="*/ 4897 h 10000"/>
                <a:gd name="connsiteX85" fmla="*/ 1277 w 10000"/>
                <a:gd name="connsiteY85" fmla="*/ 4902 h 10000"/>
                <a:gd name="connsiteX86" fmla="*/ 1273 w 10000"/>
                <a:gd name="connsiteY86" fmla="*/ 4902 h 10000"/>
                <a:gd name="connsiteX87" fmla="*/ 1120 w 10000"/>
                <a:gd name="connsiteY87" fmla="*/ 5119 h 10000"/>
                <a:gd name="connsiteX88" fmla="*/ 1277 w 10000"/>
                <a:gd name="connsiteY88" fmla="*/ 5288 h 10000"/>
                <a:gd name="connsiteX89" fmla="*/ 1277 w 10000"/>
                <a:gd name="connsiteY89" fmla="*/ 5293 h 10000"/>
                <a:gd name="connsiteX90" fmla="*/ 1292 w 10000"/>
                <a:gd name="connsiteY90" fmla="*/ 5499 h 10000"/>
                <a:gd name="connsiteX91" fmla="*/ 1297 w 10000"/>
                <a:gd name="connsiteY91" fmla="*/ 5581 h 10000"/>
                <a:gd name="connsiteX92" fmla="*/ 1557 w 10000"/>
                <a:gd name="connsiteY92" fmla="*/ 5668 h 10000"/>
                <a:gd name="connsiteX93" fmla="*/ 1562 w 10000"/>
                <a:gd name="connsiteY93" fmla="*/ 5673 h 10000"/>
                <a:gd name="connsiteX94" fmla="*/ 1606 w 10000"/>
                <a:gd name="connsiteY94" fmla="*/ 6129 h 10000"/>
                <a:gd name="connsiteX95" fmla="*/ 1625 w 10000"/>
                <a:gd name="connsiteY95" fmla="*/ 6167 h 10000"/>
                <a:gd name="connsiteX96" fmla="*/ 1754 w 10000"/>
                <a:gd name="connsiteY96" fmla="*/ 6417 h 10000"/>
                <a:gd name="connsiteX97" fmla="*/ 1754 w 10000"/>
                <a:gd name="connsiteY97" fmla="*/ 6422 h 10000"/>
                <a:gd name="connsiteX98" fmla="*/ 1646 w 10000"/>
                <a:gd name="connsiteY98" fmla="*/ 6504 h 10000"/>
                <a:gd name="connsiteX99" fmla="*/ 1557 w 10000"/>
                <a:gd name="connsiteY99" fmla="*/ 6792 h 10000"/>
                <a:gd name="connsiteX100" fmla="*/ 1567 w 10000"/>
                <a:gd name="connsiteY100" fmla="*/ 6813 h 10000"/>
                <a:gd name="connsiteX101" fmla="*/ 1797 w 10000"/>
                <a:gd name="connsiteY101" fmla="*/ 7264 h 10000"/>
                <a:gd name="connsiteX102" fmla="*/ 1974 w 10000"/>
                <a:gd name="connsiteY102" fmla="*/ 7709 h 10000"/>
                <a:gd name="connsiteX103" fmla="*/ 2171 w 10000"/>
                <a:gd name="connsiteY103" fmla="*/ 8203 h 10000"/>
                <a:gd name="connsiteX104" fmla="*/ 2309 w 10000"/>
                <a:gd name="connsiteY104" fmla="*/ 8246 h 10000"/>
                <a:gd name="connsiteX105" fmla="*/ 2559 w 10000"/>
                <a:gd name="connsiteY105" fmla="*/ 8382 h 10000"/>
                <a:gd name="connsiteX106" fmla="*/ 2701 w 10000"/>
                <a:gd name="connsiteY106" fmla="*/ 8317 h 10000"/>
                <a:gd name="connsiteX107" fmla="*/ 2529 w 10000"/>
                <a:gd name="connsiteY107" fmla="*/ 8225 h 10000"/>
                <a:gd name="connsiteX108" fmla="*/ 2529 w 10000"/>
                <a:gd name="connsiteY108" fmla="*/ 8219 h 10000"/>
                <a:gd name="connsiteX109" fmla="*/ 2534 w 10000"/>
                <a:gd name="connsiteY109" fmla="*/ 8219 h 10000"/>
                <a:gd name="connsiteX110" fmla="*/ 2598 w 10000"/>
                <a:gd name="connsiteY110" fmla="*/ 8214 h 10000"/>
                <a:gd name="connsiteX111" fmla="*/ 2839 w 10000"/>
                <a:gd name="connsiteY111" fmla="*/ 8181 h 10000"/>
                <a:gd name="connsiteX112" fmla="*/ 2839 w 10000"/>
                <a:gd name="connsiteY112" fmla="*/ 8187 h 10000"/>
                <a:gd name="connsiteX113" fmla="*/ 3011 w 10000"/>
                <a:gd name="connsiteY113" fmla="*/ 8366 h 10000"/>
                <a:gd name="connsiteX114" fmla="*/ 3222 w 10000"/>
                <a:gd name="connsiteY114" fmla="*/ 8594 h 10000"/>
                <a:gd name="connsiteX115" fmla="*/ 3227 w 10000"/>
                <a:gd name="connsiteY115" fmla="*/ 8599 h 10000"/>
                <a:gd name="connsiteX116" fmla="*/ 3743 w 10000"/>
                <a:gd name="connsiteY116" fmla="*/ 8936 h 10000"/>
                <a:gd name="connsiteX117" fmla="*/ 3920 w 10000"/>
                <a:gd name="connsiteY117" fmla="*/ 8800 h 10000"/>
                <a:gd name="connsiteX118" fmla="*/ 3979 w 10000"/>
                <a:gd name="connsiteY118" fmla="*/ 8751 h 10000"/>
                <a:gd name="connsiteX119" fmla="*/ 4082 w 10000"/>
                <a:gd name="connsiteY119" fmla="*/ 8670 h 10000"/>
                <a:gd name="connsiteX120" fmla="*/ 4087 w 10000"/>
                <a:gd name="connsiteY120" fmla="*/ 8670 h 10000"/>
                <a:gd name="connsiteX121" fmla="*/ 4087 w 10000"/>
                <a:gd name="connsiteY121" fmla="*/ 8670 h 10000"/>
                <a:gd name="connsiteX122" fmla="*/ 4298 w 10000"/>
                <a:gd name="connsiteY122" fmla="*/ 9115 h 10000"/>
                <a:gd name="connsiteX123" fmla="*/ 4563 w 10000"/>
                <a:gd name="connsiteY123" fmla="*/ 9403 h 10000"/>
                <a:gd name="connsiteX124" fmla="*/ 4705 w 10000"/>
                <a:gd name="connsiteY124" fmla="*/ 9338 h 10000"/>
                <a:gd name="connsiteX125" fmla="*/ 4730 w 10000"/>
                <a:gd name="connsiteY125" fmla="*/ 9202 h 10000"/>
                <a:gd name="connsiteX126" fmla="*/ 4730 w 10000"/>
                <a:gd name="connsiteY126" fmla="*/ 9202 h 10000"/>
                <a:gd name="connsiteX127" fmla="*/ 4882 w 10000"/>
                <a:gd name="connsiteY127" fmla="*/ 8887 h 10000"/>
                <a:gd name="connsiteX128" fmla="*/ 4656 w 10000"/>
                <a:gd name="connsiteY128" fmla="*/ 8659 h 10000"/>
                <a:gd name="connsiteX129" fmla="*/ 4656 w 10000"/>
                <a:gd name="connsiteY129" fmla="*/ 8654 h 10000"/>
                <a:gd name="connsiteX130" fmla="*/ 4656 w 10000"/>
                <a:gd name="connsiteY130" fmla="*/ 8654 h 10000"/>
                <a:gd name="connsiteX131" fmla="*/ 4936 w 10000"/>
                <a:gd name="connsiteY131" fmla="*/ 8371 h 10000"/>
                <a:gd name="connsiteX132" fmla="*/ 4941 w 10000"/>
                <a:gd name="connsiteY132" fmla="*/ 8371 h 10000"/>
                <a:gd name="connsiteX133" fmla="*/ 5452 w 10000"/>
                <a:gd name="connsiteY133" fmla="*/ 8388 h 10000"/>
                <a:gd name="connsiteX134" fmla="*/ 5456 w 10000"/>
                <a:gd name="connsiteY134" fmla="*/ 8388 h 10000"/>
                <a:gd name="connsiteX135" fmla="*/ 5550 w 10000"/>
                <a:gd name="connsiteY135" fmla="*/ 8817 h 10000"/>
                <a:gd name="connsiteX136" fmla="*/ 5712 w 10000"/>
                <a:gd name="connsiteY136" fmla="*/ 8974 h 10000"/>
                <a:gd name="connsiteX137" fmla="*/ 5918 w 10000"/>
                <a:gd name="connsiteY137" fmla="*/ 9169 h 10000"/>
                <a:gd name="connsiteX138" fmla="*/ 5923 w 10000"/>
                <a:gd name="connsiteY138" fmla="*/ 9180 h 10000"/>
                <a:gd name="connsiteX139" fmla="*/ 5933 w 10000"/>
                <a:gd name="connsiteY139" fmla="*/ 9245 h 10000"/>
                <a:gd name="connsiteX140" fmla="*/ 5987 w 10000"/>
                <a:gd name="connsiteY140" fmla="*/ 9560 h 10000"/>
                <a:gd name="connsiteX141" fmla="*/ 5992 w 10000"/>
                <a:gd name="connsiteY141" fmla="*/ 9745 h 10000"/>
                <a:gd name="connsiteX142" fmla="*/ 6238 w 10000"/>
                <a:gd name="connsiteY142" fmla="*/ 9815 h 10000"/>
                <a:gd name="connsiteX143" fmla="*/ 6238 w 10000"/>
                <a:gd name="connsiteY143" fmla="*/ 9821 h 10000"/>
                <a:gd name="connsiteX144" fmla="*/ 6322 w 10000"/>
                <a:gd name="connsiteY144" fmla="*/ 9989 h 10000"/>
                <a:gd name="connsiteX145" fmla="*/ 6399 w 10000"/>
                <a:gd name="connsiteY145" fmla="*/ 9908 h 10000"/>
                <a:gd name="connsiteX146" fmla="*/ 6405 w 10000"/>
                <a:gd name="connsiteY146" fmla="*/ 9908 h 10000"/>
                <a:gd name="connsiteX147" fmla="*/ 6405 w 10000"/>
                <a:gd name="connsiteY147" fmla="*/ 9908 h 10000"/>
                <a:gd name="connsiteX148" fmla="*/ 6483 w 10000"/>
                <a:gd name="connsiteY148" fmla="*/ 10000 h 10000"/>
                <a:gd name="connsiteX0" fmla="*/ 10000 w 10000"/>
                <a:gd name="connsiteY0" fmla="*/ 4425 h 10000"/>
                <a:gd name="connsiteX1" fmla="*/ 8919 w 10000"/>
                <a:gd name="connsiteY1" fmla="*/ 5510 h 10000"/>
                <a:gd name="connsiteX2" fmla="*/ 8124 w 10000"/>
                <a:gd name="connsiteY2" fmla="*/ 5624 h 10000"/>
                <a:gd name="connsiteX3" fmla="*/ 8143 w 10000"/>
                <a:gd name="connsiteY3" fmla="*/ 5776 h 10000"/>
                <a:gd name="connsiteX4" fmla="*/ 8129 w 10000"/>
                <a:gd name="connsiteY4" fmla="*/ 5776 h 10000"/>
                <a:gd name="connsiteX5" fmla="*/ 7932 w 10000"/>
                <a:gd name="connsiteY5" fmla="*/ 5776 h 10000"/>
                <a:gd name="connsiteX6" fmla="*/ 7770 w 10000"/>
                <a:gd name="connsiteY6" fmla="*/ 5771 h 10000"/>
                <a:gd name="connsiteX7" fmla="*/ 7770 w 10000"/>
                <a:gd name="connsiteY7" fmla="*/ 5771 h 10000"/>
                <a:gd name="connsiteX8" fmla="*/ 7667 w 10000"/>
                <a:gd name="connsiteY8" fmla="*/ 5646 h 10000"/>
                <a:gd name="connsiteX9" fmla="*/ 7662 w 10000"/>
                <a:gd name="connsiteY9" fmla="*/ 5641 h 10000"/>
                <a:gd name="connsiteX10" fmla="*/ 7657 w 10000"/>
                <a:gd name="connsiteY10" fmla="*/ 5624 h 10000"/>
                <a:gd name="connsiteX11" fmla="*/ 7471 w 10000"/>
                <a:gd name="connsiteY11" fmla="*/ 5201 h 10000"/>
                <a:gd name="connsiteX12" fmla="*/ 7220 w 10000"/>
                <a:gd name="connsiteY12" fmla="*/ 5212 h 10000"/>
                <a:gd name="connsiteX13" fmla="*/ 7220 w 10000"/>
                <a:gd name="connsiteY13" fmla="*/ 5201 h 10000"/>
                <a:gd name="connsiteX14" fmla="*/ 7377 w 10000"/>
                <a:gd name="connsiteY14" fmla="*/ 4843 h 10000"/>
                <a:gd name="connsiteX15" fmla="*/ 7255 w 10000"/>
                <a:gd name="connsiteY15" fmla="*/ 4685 h 10000"/>
                <a:gd name="connsiteX16" fmla="*/ 7250 w 10000"/>
                <a:gd name="connsiteY16" fmla="*/ 4680 h 10000"/>
                <a:gd name="connsiteX17" fmla="*/ 7181 w 10000"/>
                <a:gd name="connsiteY17" fmla="*/ 4267 h 10000"/>
                <a:gd name="connsiteX18" fmla="*/ 7112 w 10000"/>
                <a:gd name="connsiteY18" fmla="*/ 3817 h 10000"/>
                <a:gd name="connsiteX19" fmla="*/ 6896 w 10000"/>
                <a:gd name="connsiteY19" fmla="*/ 3740 h 10000"/>
                <a:gd name="connsiteX20" fmla="*/ 6891 w 10000"/>
                <a:gd name="connsiteY20" fmla="*/ 3735 h 10000"/>
                <a:gd name="connsiteX21" fmla="*/ 6954 w 10000"/>
                <a:gd name="connsiteY21" fmla="*/ 3491 h 10000"/>
                <a:gd name="connsiteX22" fmla="*/ 6975 w 10000"/>
                <a:gd name="connsiteY22" fmla="*/ 3404 h 10000"/>
                <a:gd name="connsiteX23" fmla="*/ 7043 w 10000"/>
                <a:gd name="connsiteY23" fmla="*/ 3143 h 10000"/>
                <a:gd name="connsiteX24" fmla="*/ 6513 w 10000"/>
                <a:gd name="connsiteY24" fmla="*/ 2785 h 10000"/>
                <a:gd name="connsiteX25" fmla="*/ 6508 w 10000"/>
                <a:gd name="connsiteY25" fmla="*/ 2774 h 10000"/>
                <a:gd name="connsiteX26" fmla="*/ 6528 w 10000"/>
                <a:gd name="connsiteY26" fmla="*/ 2421 h 10000"/>
                <a:gd name="connsiteX27" fmla="*/ 6537 w 10000"/>
                <a:gd name="connsiteY27" fmla="*/ 2188 h 10000"/>
                <a:gd name="connsiteX28" fmla="*/ 6537 w 10000"/>
                <a:gd name="connsiteY28" fmla="*/ 2085 h 10000"/>
                <a:gd name="connsiteX29" fmla="*/ 6459 w 10000"/>
                <a:gd name="connsiteY29" fmla="*/ 2009 h 10000"/>
                <a:gd name="connsiteX30" fmla="*/ 6081 w 10000"/>
                <a:gd name="connsiteY30" fmla="*/ 1661 h 10000"/>
                <a:gd name="connsiteX31" fmla="*/ 5997 w 10000"/>
                <a:gd name="connsiteY31" fmla="*/ 1678 h 10000"/>
                <a:gd name="connsiteX32" fmla="*/ 5992 w 10000"/>
                <a:gd name="connsiteY32" fmla="*/ 1678 h 10000"/>
                <a:gd name="connsiteX33" fmla="*/ 5992 w 10000"/>
                <a:gd name="connsiteY33" fmla="*/ 1672 h 10000"/>
                <a:gd name="connsiteX34" fmla="*/ 6021 w 10000"/>
                <a:gd name="connsiteY34" fmla="*/ 1531 h 10000"/>
                <a:gd name="connsiteX35" fmla="*/ 5997 w 10000"/>
                <a:gd name="connsiteY35" fmla="*/ 1243 h 10000"/>
                <a:gd name="connsiteX36" fmla="*/ 5982 w 10000"/>
                <a:gd name="connsiteY36" fmla="*/ 1004 h 10000"/>
                <a:gd name="connsiteX37" fmla="*/ 5953 w 10000"/>
                <a:gd name="connsiteY37" fmla="*/ 869 h 10000"/>
                <a:gd name="connsiteX38" fmla="*/ 5281 w 10000"/>
                <a:gd name="connsiteY38" fmla="*/ 217 h 10000"/>
                <a:gd name="connsiteX39" fmla="*/ 4553 w 10000"/>
                <a:gd name="connsiteY39" fmla="*/ 233 h 10000"/>
                <a:gd name="connsiteX40" fmla="*/ 3590 w 10000"/>
                <a:gd name="connsiteY40" fmla="*/ 5 h 10000"/>
                <a:gd name="connsiteX41" fmla="*/ 3640 w 10000"/>
                <a:gd name="connsiteY41" fmla="*/ 98 h 10000"/>
                <a:gd name="connsiteX42" fmla="*/ 3640 w 10000"/>
                <a:gd name="connsiteY42" fmla="*/ 98 h 10000"/>
                <a:gd name="connsiteX43" fmla="*/ 3635 w 10000"/>
                <a:gd name="connsiteY43" fmla="*/ 98 h 10000"/>
                <a:gd name="connsiteX44" fmla="*/ 3389 w 10000"/>
                <a:gd name="connsiteY44" fmla="*/ 0 h 10000"/>
                <a:gd name="connsiteX45" fmla="*/ 3286 w 10000"/>
                <a:gd name="connsiteY45" fmla="*/ 49 h 10000"/>
                <a:gd name="connsiteX46" fmla="*/ 2584 w 10000"/>
                <a:gd name="connsiteY46" fmla="*/ 369 h 10000"/>
                <a:gd name="connsiteX47" fmla="*/ 2574 w 10000"/>
                <a:gd name="connsiteY47" fmla="*/ 375 h 10000"/>
                <a:gd name="connsiteX48" fmla="*/ 2446 w 10000"/>
                <a:gd name="connsiteY48" fmla="*/ 445 h 10000"/>
                <a:gd name="connsiteX49" fmla="*/ 2441 w 10000"/>
                <a:gd name="connsiteY49" fmla="*/ 445 h 10000"/>
                <a:gd name="connsiteX50" fmla="*/ 1945 w 10000"/>
                <a:gd name="connsiteY50" fmla="*/ 217 h 10000"/>
                <a:gd name="connsiteX51" fmla="*/ 1444 w 10000"/>
                <a:gd name="connsiteY51" fmla="*/ 347 h 10000"/>
                <a:gd name="connsiteX52" fmla="*/ 1233 w 10000"/>
                <a:gd name="connsiteY52" fmla="*/ 869 h 10000"/>
                <a:gd name="connsiteX53" fmla="*/ 1233 w 10000"/>
                <a:gd name="connsiteY53" fmla="*/ 869 h 10000"/>
                <a:gd name="connsiteX54" fmla="*/ 1031 w 10000"/>
                <a:gd name="connsiteY54" fmla="*/ 977 h 10000"/>
                <a:gd name="connsiteX55" fmla="*/ 1031 w 10000"/>
                <a:gd name="connsiteY55" fmla="*/ 977 h 10000"/>
                <a:gd name="connsiteX56" fmla="*/ 687 w 10000"/>
                <a:gd name="connsiteY56" fmla="*/ 1042 h 10000"/>
                <a:gd name="connsiteX57" fmla="*/ 565 w 10000"/>
                <a:gd name="connsiteY57" fmla="*/ 1173 h 10000"/>
                <a:gd name="connsiteX58" fmla="*/ 256 w 10000"/>
                <a:gd name="connsiteY58" fmla="*/ 1667 h 10000"/>
                <a:gd name="connsiteX59" fmla="*/ 241 w 10000"/>
                <a:gd name="connsiteY59" fmla="*/ 1688 h 10000"/>
                <a:gd name="connsiteX60" fmla="*/ 236 w 10000"/>
                <a:gd name="connsiteY60" fmla="*/ 1949 h 10000"/>
                <a:gd name="connsiteX61" fmla="*/ 236 w 10000"/>
                <a:gd name="connsiteY61" fmla="*/ 2047 h 10000"/>
                <a:gd name="connsiteX62" fmla="*/ 236 w 10000"/>
                <a:gd name="connsiteY62" fmla="*/ 2052 h 10000"/>
                <a:gd name="connsiteX63" fmla="*/ 15 w 10000"/>
                <a:gd name="connsiteY63" fmla="*/ 2334 h 10000"/>
                <a:gd name="connsiteX64" fmla="*/ 0 w 10000"/>
                <a:gd name="connsiteY64" fmla="*/ 2899 h 10000"/>
                <a:gd name="connsiteX65" fmla="*/ 290 w 10000"/>
                <a:gd name="connsiteY65" fmla="*/ 3122 h 10000"/>
                <a:gd name="connsiteX66" fmla="*/ 761 w 10000"/>
                <a:gd name="connsiteY66" fmla="*/ 3453 h 10000"/>
                <a:gd name="connsiteX67" fmla="*/ 816 w 10000"/>
                <a:gd name="connsiteY67" fmla="*/ 3469 h 10000"/>
                <a:gd name="connsiteX68" fmla="*/ 854 w 10000"/>
                <a:gd name="connsiteY68" fmla="*/ 3328 h 10000"/>
                <a:gd name="connsiteX69" fmla="*/ 864 w 10000"/>
                <a:gd name="connsiteY69" fmla="*/ 3295 h 10000"/>
                <a:gd name="connsiteX70" fmla="*/ 869 w 10000"/>
                <a:gd name="connsiteY70" fmla="*/ 3295 h 10000"/>
                <a:gd name="connsiteX71" fmla="*/ 928 w 10000"/>
                <a:gd name="connsiteY71" fmla="*/ 3312 h 10000"/>
                <a:gd name="connsiteX72" fmla="*/ 983 w 10000"/>
                <a:gd name="connsiteY72" fmla="*/ 3328 h 10000"/>
                <a:gd name="connsiteX73" fmla="*/ 988 w 10000"/>
                <a:gd name="connsiteY73" fmla="*/ 3328 h 10000"/>
                <a:gd name="connsiteX74" fmla="*/ 1002 w 10000"/>
                <a:gd name="connsiteY74" fmla="*/ 3415 h 10000"/>
                <a:gd name="connsiteX75" fmla="*/ 1022 w 10000"/>
                <a:gd name="connsiteY75" fmla="*/ 3447 h 10000"/>
                <a:gd name="connsiteX76" fmla="*/ 1282 w 10000"/>
                <a:gd name="connsiteY76" fmla="*/ 3844 h 10000"/>
                <a:gd name="connsiteX77" fmla="*/ 1282 w 10000"/>
                <a:gd name="connsiteY77" fmla="*/ 3849 h 10000"/>
                <a:gd name="connsiteX78" fmla="*/ 1154 w 10000"/>
                <a:gd name="connsiteY78" fmla="*/ 4007 h 10000"/>
                <a:gd name="connsiteX79" fmla="*/ 1194 w 10000"/>
                <a:gd name="connsiteY79" fmla="*/ 4262 h 10000"/>
                <a:gd name="connsiteX80" fmla="*/ 1429 w 10000"/>
                <a:gd name="connsiteY80" fmla="*/ 4723 h 10000"/>
                <a:gd name="connsiteX81" fmla="*/ 1429 w 10000"/>
                <a:gd name="connsiteY81" fmla="*/ 4729 h 10000"/>
                <a:gd name="connsiteX82" fmla="*/ 1233 w 10000"/>
                <a:gd name="connsiteY82" fmla="*/ 4864 h 10000"/>
                <a:gd name="connsiteX83" fmla="*/ 1273 w 10000"/>
                <a:gd name="connsiteY83" fmla="*/ 4897 h 10000"/>
                <a:gd name="connsiteX84" fmla="*/ 1277 w 10000"/>
                <a:gd name="connsiteY84" fmla="*/ 4902 h 10000"/>
                <a:gd name="connsiteX85" fmla="*/ 1273 w 10000"/>
                <a:gd name="connsiteY85" fmla="*/ 4902 h 10000"/>
                <a:gd name="connsiteX86" fmla="*/ 1120 w 10000"/>
                <a:gd name="connsiteY86" fmla="*/ 5119 h 10000"/>
                <a:gd name="connsiteX87" fmla="*/ 1277 w 10000"/>
                <a:gd name="connsiteY87" fmla="*/ 5288 h 10000"/>
                <a:gd name="connsiteX88" fmla="*/ 1277 w 10000"/>
                <a:gd name="connsiteY88" fmla="*/ 5293 h 10000"/>
                <a:gd name="connsiteX89" fmla="*/ 1292 w 10000"/>
                <a:gd name="connsiteY89" fmla="*/ 5499 h 10000"/>
                <a:gd name="connsiteX90" fmla="*/ 1297 w 10000"/>
                <a:gd name="connsiteY90" fmla="*/ 5581 h 10000"/>
                <a:gd name="connsiteX91" fmla="*/ 1557 w 10000"/>
                <a:gd name="connsiteY91" fmla="*/ 5668 h 10000"/>
                <a:gd name="connsiteX92" fmla="*/ 1562 w 10000"/>
                <a:gd name="connsiteY92" fmla="*/ 5673 h 10000"/>
                <a:gd name="connsiteX93" fmla="*/ 1606 w 10000"/>
                <a:gd name="connsiteY93" fmla="*/ 6129 h 10000"/>
                <a:gd name="connsiteX94" fmla="*/ 1625 w 10000"/>
                <a:gd name="connsiteY94" fmla="*/ 6167 h 10000"/>
                <a:gd name="connsiteX95" fmla="*/ 1754 w 10000"/>
                <a:gd name="connsiteY95" fmla="*/ 6417 h 10000"/>
                <a:gd name="connsiteX96" fmla="*/ 1754 w 10000"/>
                <a:gd name="connsiteY96" fmla="*/ 6422 h 10000"/>
                <a:gd name="connsiteX97" fmla="*/ 1646 w 10000"/>
                <a:gd name="connsiteY97" fmla="*/ 6504 h 10000"/>
                <a:gd name="connsiteX98" fmla="*/ 1557 w 10000"/>
                <a:gd name="connsiteY98" fmla="*/ 6792 h 10000"/>
                <a:gd name="connsiteX99" fmla="*/ 1567 w 10000"/>
                <a:gd name="connsiteY99" fmla="*/ 6813 h 10000"/>
                <a:gd name="connsiteX100" fmla="*/ 1797 w 10000"/>
                <a:gd name="connsiteY100" fmla="*/ 7264 h 10000"/>
                <a:gd name="connsiteX101" fmla="*/ 1974 w 10000"/>
                <a:gd name="connsiteY101" fmla="*/ 7709 h 10000"/>
                <a:gd name="connsiteX102" fmla="*/ 2171 w 10000"/>
                <a:gd name="connsiteY102" fmla="*/ 8203 h 10000"/>
                <a:gd name="connsiteX103" fmla="*/ 2309 w 10000"/>
                <a:gd name="connsiteY103" fmla="*/ 8246 h 10000"/>
                <a:gd name="connsiteX104" fmla="*/ 2559 w 10000"/>
                <a:gd name="connsiteY104" fmla="*/ 8382 h 10000"/>
                <a:gd name="connsiteX105" fmla="*/ 2701 w 10000"/>
                <a:gd name="connsiteY105" fmla="*/ 8317 h 10000"/>
                <a:gd name="connsiteX106" fmla="*/ 2529 w 10000"/>
                <a:gd name="connsiteY106" fmla="*/ 8225 h 10000"/>
                <a:gd name="connsiteX107" fmla="*/ 2529 w 10000"/>
                <a:gd name="connsiteY107" fmla="*/ 8219 h 10000"/>
                <a:gd name="connsiteX108" fmla="*/ 2534 w 10000"/>
                <a:gd name="connsiteY108" fmla="*/ 8219 h 10000"/>
                <a:gd name="connsiteX109" fmla="*/ 2598 w 10000"/>
                <a:gd name="connsiteY109" fmla="*/ 8214 h 10000"/>
                <a:gd name="connsiteX110" fmla="*/ 2839 w 10000"/>
                <a:gd name="connsiteY110" fmla="*/ 8181 h 10000"/>
                <a:gd name="connsiteX111" fmla="*/ 2839 w 10000"/>
                <a:gd name="connsiteY111" fmla="*/ 8187 h 10000"/>
                <a:gd name="connsiteX112" fmla="*/ 3011 w 10000"/>
                <a:gd name="connsiteY112" fmla="*/ 8366 h 10000"/>
                <a:gd name="connsiteX113" fmla="*/ 3222 w 10000"/>
                <a:gd name="connsiteY113" fmla="*/ 8594 h 10000"/>
                <a:gd name="connsiteX114" fmla="*/ 3227 w 10000"/>
                <a:gd name="connsiteY114" fmla="*/ 8599 h 10000"/>
                <a:gd name="connsiteX115" fmla="*/ 3743 w 10000"/>
                <a:gd name="connsiteY115" fmla="*/ 8936 h 10000"/>
                <a:gd name="connsiteX116" fmla="*/ 3920 w 10000"/>
                <a:gd name="connsiteY116" fmla="*/ 8800 h 10000"/>
                <a:gd name="connsiteX117" fmla="*/ 3979 w 10000"/>
                <a:gd name="connsiteY117" fmla="*/ 8751 h 10000"/>
                <a:gd name="connsiteX118" fmla="*/ 4082 w 10000"/>
                <a:gd name="connsiteY118" fmla="*/ 8670 h 10000"/>
                <a:gd name="connsiteX119" fmla="*/ 4087 w 10000"/>
                <a:gd name="connsiteY119" fmla="*/ 8670 h 10000"/>
                <a:gd name="connsiteX120" fmla="*/ 4087 w 10000"/>
                <a:gd name="connsiteY120" fmla="*/ 8670 h 10000"/>
                <a:gd name="connsiteX121" fmla="*/ 4298 w 10000"/>
                <a:gd name="connsiteY121" fmla="*/ 9115 h 10000"/>
                <a:gd name="connsiteX122" fmla="*/ 4563 w 10000"/>
                <a:gd name="connsiteY122" fmla="*/ 9403 h 10000"/>
                <a:gd name="connsiteX123" fmla="*/ 4705 w 10000"/>
                <a:gd name="connsiteY123" fmla="*/ 9338 h 10000"/>
                <a:gd name="connsiteX124" fmla="*/ 4730 w 10000"/>
                <a:gd name="connsiteY124" fmla="*/ 9202 h 10000"/>
                <a:gd name="connsiteX125" fmla="*/ 4730 w 10000"/>
                <a:gd name="connsiteY125" fmla="*/ 9202 h 10000"/>
                <a:gd name="connsiteX126" fmla="*/ 4882 w 10000"/>
                <a:gd name="connsiteY126" fmla="*/ 8887 h 10000"/>
                <a:gd name="connsiteX127" fmla="*/ 4656 w 10000"/>
                <a:gd name="connsiteY127" fmla="*/ 8659 h 10000"/>
                <a:gd name="connsiteX128" fmla="*/ 4656 w 10000"/>
                <a:gd name="connsiteY128" fmla="*/ 8654 h 10000"/>
                <a:gd name="connsiteX129" fmla="*/ 4656 w 10000"/>
                <a:gd name="connsiteY129" fmla="*/ 8654 h 10000"/>
                <a:gd name="connsiteX130" fmla="*/ 4936 w 10000"/>
                <a:gd name="connsiteY130" fmla="*/ 8371 h 10000"/>
                <a:gd name="connsiteX131" fmla="*/ 4941 w 10000"/>
                <a:gd name="connsiteY131" fmla="*/ 8371 h 10000"/>
                <a:gd name="connsiteX132" fmla="*/ 5452 w 10000"/>
                <a:gd name="connsiteY132" fmla="*/ 8388 h 10000"/>
                <a:gd name="connsiteX133" fmla="*/ 5456 w 10000"/>
                <a:gd name="connsiteY133" fmla="*/ 8388 h 10000"/>
                <a:gd name="connsiteX134" fmla="*/ 5550 w 10000"/>
                <a:gd name="connsiteY134" fmla="*/ 8817 h 10000"/>
                <a:gd name="connsiteX135" fmla="*/ 5712 w 10000"/>
                <a:gd name="connsiteY135" fmla="*/ 8974 h 10000"/>
                <a:gd name="connsiteX136" fmla="*/ 5918 w 10000"/>
                <a:gd name="connsiteY136" fmla="*/ 9169 h 10000"/>
                <a:gd name="connsiteX137" fmla="*/ 5923 w 10000"/>
                <a:gd name="connsiteY137" fmla="*/ 9180 h 10000"/>
                <a:gd name="connsiteX138" fmla="*/ 5933 w 10000"/>
                <a:gd name="connsiteY138" fmla="*/ 9245 h 10000"/>
                <a:gd name="connsiteX139" fmla="*/ 5987 w 10000"/>
                <a:gd name="connsiteY139" fmla="*/ 9560 h 10000"/>
                <a:gd name="connsiteX140" fmla="*/ 5992 w 10000"/>
                <a:gd name="connsiteY140" fmla="*/ 9745 h 10000"/>
                <a:gd name="connsiteX141" fmla="*/ 6238 w 10000"/>
                <a:gd name="connsiteY141" fmla="*/ 9815 h 10000"/>
                <a:gd name="connsiteX142" fmla="*/ 6238 w 10000"/>
                <a:gd name="connsiteY142" fmla="*/ 9821 h 10000"/>
                <a:gd name="connsiteX143" fmla="*/ 6322 w 10000"/>
                <a:gd name="connsiteY143" fmla="*/ 9989 h 10000"/>
                <a:gd name="connsiteX144" fmla="*/ 6399 w 10000"/>
                <a:gd name="connsiteY144" fmla="*/ 9908 h 10000"/>
                <a:gd name="connsiteX145" fmla="*/ 6405 w 10000"/>
                <a:gd name="connsiteY145" fmla="*/ 9908 h 10000"/>
                <a:gd name="connsiteX146" fmla="*/ 6405 w 10000"/>
                <a:gd name="connsiteY146" fmla="*/ 9908 h 10000"/>
                <a:gd name="connsiteX147" fmla="*/ 6483 w 10000"/>
                <a:gd name="connsiteY147" fmla="*/ 10000 h 10000"/>
                <a:gd name="connsiteX0" fmla="*/ 8919 w 8919"/>
                <a:gd name="connsiteY0" fmla="*/ 5510 h 10000"/>
                <a:gd name="connsiteX1" fmla="*/ 8124 w 8919"/>
                <a:gd name="connsiteY1" fmla="*/ 5624 h 10000"/>
                <a:gd name="connsiteX2" fmla="*/ 8143 w 8919"/>
                <a:gd name="connsiteY2" fmla="*/ 5776 h 10000"/>
                <a:gd name="connsiteX3" fmla="*/ 8129 w 8919"/>
                <a:gd name="connsiteY3" fmla="*/ 5776 h 10000"/>
                <a:gd name="connsiteX4" fmla="*/ 7932 w 8919"/>
                <a:gd name="connsiteY4" fmla="*/ 5776 h 10000"/>
                <a:gd name="connsiteX5" fmla="*/ 7770 w 8919"/>
                <a:gd name="connsiteY5" fmla="*/ 5771 h 10000"/>
                <a:gd name="connsiteX6" fmla="*/ 7770 w 8919"/>
                <a:gd name="connsiteY6" fmla="*/ 5771 h 10000"/>
                <a:gd name="connsiteX7" fmla="*/ 7667 w 8919"/>
                <a:gd name="connsiteY7" fmla="*/ 5646 h 10000"/>
                <a:gd name="connsiteX8" fmla="*/ 7662 w 8919"/>
                <a:gd name="connsiteY8" fmla="*/ 5641 h 10000"/>
                <a:gd name="connsiteX9" fmla="*/ 7657 w 8919"/>
                <a:gd name="connsiteY9" fmla="*/ 5624 h 10000"/>
                <a:gd name="connsiteX10" fmla="*/ 7471 w 8919"/>
                <a:gd name="connsiteY10" fmla="*/ 5201 h 10000"/>
                <a:gd name="connsiteX11" fmla="*/ 7220 w 8919"/>
                <a:gd name="connsiteY11" fmla="*/ 5212 h 10000"/>
                <a:gd name="connsiteX12" fmla="*/ 7220 w 8919"/>
                <a:gd name="connsiteY12" fmla="*/ 5201 h 10000"/>
                <a:gd name="connsiteX13" fmla="*/ 7377 w 8919"/>
                <a:gd name="connsiteY13" fmla="*/ 4843 h 10000"/>
                <a:gd name="connsiteX14" fmla="*/ 7255 w 8919"/>
                <a:gd name="connsiteY14" fmla="*/ 4685 h 10000"/>
                <a:gd name="connsiteX15" fmla="*/ 7250 w 8919"/>
                <a:gd name="connsiteY15" fmla="*/ 4680 h 10000"/>
                <a:gd name="connsiteX16" fmla="*/ 7181 w 8919"/>
                <a:gd name="connsiteY16" fmla="*/ 4267 h 10000"/>
                <a:gd name="connsiteX17" fmla="*/ 7112 w 8919"/>
                <a:gd name="connsiteY17" fmla="*/ 3817 h 10000"/>
                <a:gd name="connsiteX18" fmla="*/ 6896 w 8919"/>
                <a:gd name="connsiteY18" fmla="*/ 3740 h 10000"/>
                <a:gd name="connsiteX19" fmla="*/ 6891 w 8919"/>
                <a:gd name="connsiteY19" fmla="*/ 3735 h 10000"/>
                <a:gd name="connsiteX20" fmla="*/ 6954 w 8919"/>
                <a:gd name="connsiteY20" fmla="*/ 3491 h 10000"/>
                <a:gd name="connsiteX21" fmla="*/ 6975 w 8919"/>
                <a:gd name="connsiteY21" fmla="*/ 3404 h 10000"/>
                <a:gd name="connsiteX22" fmla="*/ 7043 w 8919"/>
                <a:gd name="connsiteY22" fmla="*/ 3143 h 10000"/>
                <a:gd name="connsiteX23" fmla="*/ 6513 w 8919"/>
                <a:gd name="connsiteY23" fmla="*/ 2785 h 10000"/>
                <a:gd name="connsiteX24" fmla="*/ 6508 w 8919"/>
                <a:gd name="connsiteY24" fmla="*/ 2774 h 10000"/>
                <a:gd name="connsiteX25" fmla="*/ 6528 w 8919"/>
                <a:gd name="connsiteY25" fmla="*/ 2421 h 10000"/>
                <a:gd name="connsiteX26" fmla="*/ 6537 w 8919"/>
                <a:gd name="connsiteY26" fmla="*/ 2188 h 10000"/>
                <a:gd name="connsiteX27" fmla="*/ 6537 w 8919"/>
                <a:gd name="connsiteY27" fmla="*/ 2085 h 10000"/>
                <a:gd name="connsiteX28" fmla="*/ 6459 w 8919"/>
                <a:gd name="connsiteY28" fmla="*/ 2009 h 10000"/>
                <a:gd name="connsiteX29" fmla="*/ 6081 w 8919"/>
                <a:gd name="connsiteY29" fmla="*/ 1661 h 10000"/>
                <a:gd name="connsiteX30" fmla="*/ 5997 w 8919"/>
                <a:gd name="connsiteY30" fmla="*/ 1678 h 10000"/>
                <a:gd name="connsiteX31" fmla="*/ 5992 w 8919"/>
                <a:gd name="connsiteY31" fmla="*/ 1678 h 10000"/>
                <a:gd name="connsiteX32" fmla="*/ 5992 w 8919"/>
                <a:gd name="connsiteY32" fmla="*/ 1672 h 10000"/>
                <a:gd name="connsiteX33" fmla="*/ 6021 w 8919"/>
                <a:gd name="connsiteY33" fmla="*/ 1531 h 10000"/>
                <a:gd name="connsiteX34" fmla="*/ 5997 w 8919"/>
                <a:gd name="connsiteY34" fmla="*/ 1243 h 10000"/>
                <a:gd name="connsiteX35" fmla="*/ 5982 w 8919"/>
                <a:gd name="connsiteY35" fmla="*/ 1004 h 10000"/>
                <a:gd name="connsiteX36" fmla="*/ 5953 w 8919"/>
                <a:gd name="connsiteY36" fmla="*/ 869 h 10000"/>
                <a:gd name="connsiteX37" fmla="*/ 5281 w 8919"/>
                <a:gd name="connsiteY37" fmla="*/ 217 h 10000"/>
                <a:gd name="connsiteX38" fmla="*/ 4553 w 8919"/>
                <a:gd name="connsiteY38" fmla="*/ 233 h 10000"/>
                <a:gd name="connsiteX39" fmla="*/ 3590 w 8919"/>
                <a:gd name="connsiteY39" fmla="*/ 5 h 10000"/>
                <a:gd name="connsiteX40" fmla="*/ 3640 w 8919"/>
                <a:gd name="connsiteY40" fmla="*/ 98 h 10000"/>
                <a:gd name="connsiteX41" fmla="*/ 3640 w 8919"/>
                <a:gd name="connsiteY41" fmla="*/ 98 h 10000"/>
                <a:gd name="connsiteX42" fmla="*/ 3635 w 8919"/>
                <a:gd name="connsiteY42" fmla="*/ 98 h 10000"/>
                <a:gd name="connsiteX43" fmla="*/ 3389 w 8919"/>
                <a:gd name="connsiteY43" fmla="*/ 0 h 10000"/>
                <a:gd name="connsiteX44" fmla="*/ 3286 w 8919"/>
                <a:gd name="connsiteY44" fmla="*/ 49 h 10000"/>
                <a:gd name="connsiteX45" fmla="*/ 2584 w 8919"/>
                <a:gd name="connsiteY45" fmla="*/ 369 h 10000"/>
                <a:gd name="connsiteX46" fmla="*/ 2574 w 8919"/>
                <a:gd name="connsiteY46" fmla="*/ 375 h 10000"/>
                <a:gd name="connsiteX47" fmla="*/ 2446 w 8919"/>
                <a:gd name="connsiteY47" fmla="*/ 445 h 10000"/>
                <a:gd name="connsiteX48" fmla="*/ 2441 w 8919"/>
                <a:gd name="connsiteY48" fmla="*/ 445 h 10000"/>
                <a:gd name="connsiteX49" fmla="*/ 1945 w 8919"/>
                <a:gd name="connsiteY49" fmla="*/ 217 h 10000"/>
                <a:gd name="connsiteX50" fmla="*/ 1444 w 8919"/>
                <a:gd name="connsiteY50" fmla="*/ 347 h 10000"/>
                <a:gd name="connsiteX51" fmla="*/ 1233 w 8919"/>
                <a:gd name="connsiteY51" fmla="*/ 869 h 10000"/>
                <a:gd name="connsiteX52" fmla="*/ 1233 w 8919"/>
                <a:gd name="connsiteY52" fmla="*/ 869 h 10000"/>
                <a:gd name="connsiteX53" fmla="*/ 1031 w 8919"/>
                <a:gd name="connsiteY53" fmla="*/ 977 h 10000"/>
                <a:gd name="connsiteX54" fmla="*/ 1031 w 8919"/>
                <a:gd name="connsiteY54" fmla="*/ 977 h 10000"/>
                <a:gd name="connsiteX55" fmla="*/ 687 w 8919"/>
                <a:gd name="connsiteY55" fmla="*/ 1042 h 10000"/>
                <a:gd name="connsiteX56" fmla="*/ 565 w 8919"/>
                <a:gd name="connsiteY56" fmla="*/ 1173 h 10000"/>
                <a:gd name="connsiteX57" fmla="*/ 256 w 8919"/>
                <a:gd name="connsiteY57" fmla="*/ 1667 h 10000"/>
                <a:gd name="connsiteX58" fmla="*/ 241 w 8919"/>
                <a:gd name="connsiteY58" fmla="*/ 1688 h 10000"/>
                <a:gd name="connsiteX59" fmla="*/ 236 w 8919"/>
                <a:gd name="connsiteY59" fmla="*/ 1949 h 10000"/>
                <a:gd name="connsiteX60" fmla="*/ 236 w 8919"/>
                <a:gd name="connsiteY60" fmla="*/ 2047 h 10000"/>
                <a:gd name="connsiteX61" fmla="*/ 236 w 8919"/>
                <a:gd name="connsiteY61" fmla="*/ 2052 h 10000"/>
                <a:gd name="connsiteX62" fmla="*/ 15 w 8919"/>
                <a:gd name="connsiteY62" fmla="*/ 2334 h 10000"/>
                <a:gd name="connsiteX63" fmla="*/ 0 w 8919"/>
                <a:gd name="connsiteY63" fmla="*/ 2899 h 10000"/>
                <a:gd name="connsiteX64" fmla="*/ 290 w 8919"/>
                <a:gd name="connsiteY64" fmla="*/ 3122 h 10000"/>
                <a:gd name="connsiteX65" fmla="*/ 761 w 8919"/>
                <a:gd name="connsiteY65" fmla="*/ 3453 h 10000"/>
                <a:gd name="connsiteX66" fmla="*/ 816 w 8919"/>
                <a:gd name="connsiteY66" fmla="*/ 3469 h 10000"/>
                <a:gd name="connsiteX67" fmla="*/ 854 w 8919"/>
                <a:gd name="connsiteY67" fmla="*/ 3328 h 10000"/>
                <a:gd name="connsiteX68" fmla="*/ 864 w 8919"/>
                <a:gd name="connsiteY68" fmla="*/ 3295 h 10000"/>
                <a:gd name="connsiteX69" fmla="*/ 869 w 8919"/>
                <a:gd name="connsiteY69" fmla="*/ 3295 h 10000"/>
                <a:gd name="connsiteX70" fmla="*/ 928 w 8919"/>
                <a:gd name="connsiteY70" fmla="*/ 3312 h 10000"/>
                <a:gd name="connsiteX71" fmla="*/ 983 w 8919"/>
                <a:gd name="connsiteY71" fmla="*/ 3328 h 10000"/>
                <a:gd name="connsiteX72" fmla="*/ 988 w 8919"/>
                <a:gd name="connsiteY72" fmla="*/ 3328 h 10000"/>
                <a:gd name="connsiteX73" fmla="*/ 1002 w 8919"/>
                <a:gd name="connsiteY73" fmla="*/ 3415 h 10000"/>
                <a:gd name="connsiteX74" fmla="*/ 1022 w 8919"/>
                <a:gd name="connsiteY74" fmla="*/ 3447 h 10000"/>
                <a:gd name="connsiteX75" fmla="*/ 1282 w 8919"/>
                <a:gd name="connsiteY75" fmla="*/ 3844 h 10000"/>
                <a:gd name="connsiteX76" fmla="*/ 1282 w 8919"/>
                <a:gd name="connsiteY76" fmla="*/ 3849 h 10000"/>
                <a:gd name="connsiteX77" fmla="*/ 1154 w 8919"/>
                <a:gd name="connsiteY77" fmla="*/ 4007 h 10000"/>
                <a:gd name="connsiteX78" fmla="*/ 1194 w 8919"/>
                <a:gd name="connsiteY78" fmla="*/ 4262 h 10000"/>
                <a:gd name="connsiteX79" fmla="*/ 1429 w 8919"/>
                <a:gd name="connsiteY79" fmla="*/ 4723 h 10000"/>
                <a:gd name="connsiteX80" fmla="*/ 1429 w 8919"/>
                <a:gd name="connsiteY80" fmla="*/ 4729 h 10000"/>
                <a:gd name="connsiteX81" fmla="*/ 1233 w 8919"/>
                <a:gd name="connsiteY81" fmla="*/ 4864 h 10000"/>
                <a:gd name="connsiteX82" fmla="*/ 1273 w 8919"/>
                <a:gd name="connsiteY82" fmla="*/ 4897 h 10000"/>
                <a:gd name="connsiteX83" fmla="*/ 1277 w 8919"/>
                <a:gd name="connsiteY83" fmla="*/ 4902 h 10000"/>
                <a:gd name="connsiteX84" fmla="*/ 1273 w 8919"/>
                <a:gd name="connsiteY84" fmla="*/ 4902 h 10000"/>
                <a:gd name="connsiteX85" fmla="*/ 1120 w 8919"/>
                <a:gd name="connsiteY85" fmla="*/ 5119 h 10000"/>
                <a:gd name="connsiteX86" fmla="*/ 1277 w 8919"/>
                <a:gd name="connsiteY86" fmla="*/ 5288 h 10000"/>
                <a:gd name="connsiteX87" fmla="*/ 1277 w 8919"/>
                <a:gd name="connsiteY87" fmla="*/ 5293 h 10000"/>
                <a:gd name="connsiteX88" fmla="*/ 1292 w 8919"/>
                <a:gd name="connsiteY88" fmla="*/ 5499 h 10000"/>
                <a:gd name="connsiteX89" fmla="*/ 1297 w 8919"/>
                <a:gd name="connsiteY89" fmla="*/ 5581 h 10000"/>
                <a:gd name="connsiteX90" fmla="*/ 1557 w 8919"/>
                <a:gd name="connsiteY90" fmla="*/ 5668 h 10000"/>
                <a:gd name="connsiteX91" fmla="*/ 1562 w 8919"/>
                <a:gd name="connsiteY91" fmla="*/ 5673 h 10000"/>
                <a:gd name="connsiteX92" fmla="*/ 1606 w 8919"/>
                <a:gd name="connsiteY92" fmla="*/ 6129 h 10000"/>
                <a:gd name="connsiteX93" fmla="*/ 1625 w 8919"/>
                <a:gd name="connsiteY93" fmla="*/ 6167 h 10000"/>
                <a:gd name="connsiteX94" fmla="*/ 1754 w 8919"/>
                <a:gd name="connsiteY94" fmla="*/ 6417 h 10000"/>
                <a:gd name="connsiteX95" fmla="*/ 1754 w 8919"/>
                <a:gd name="connsiteY95" fmla="*/ 6422 h 10000"/>
                <a:gd name="connsiteX96" fmla="*/ 1646 w 8919"/>
                <a:gd name="connsiteY96" fmla="*/ 6504 h 10000"/>
                <a:gd name="connsiteX97" fmla="*/ 1557 w 8919"/>
                <a:gd name="connsiteY97" fmla="*/ 6792 h 10000"/>
                <a:gd name="connsiteX98" fmla="*/ 1567 w 8919"/>
                <a:gd name="connsiteY98" fmla="*/ 6813 h 10000"/>
                <a:gd name="connsiteX99" fmla="*/ 1797 w 8919"/>
                <a:gd name="connsiteY99" fmla="*/ 7264 h 10000"/>
                <a:gd name="connsiteX100" fmla="*/ 1974 w 8919"/>
                <a:gd name="connsiteY100" fmla="*/ 7709 h 10000"/>
                <a:gd name="connsiteX101" fmla="*/ 2171 w 8919"/>
                <a:gd name="connsiteY101" fmla="*/ 8203 h 10000"/>
                <a:gd name="connsiteX102" fmla="*/ 2309 w 8919"/>
                <a:gd name="connsiteY102" fmla="*/ 8246 h 10000"/>
                <a:gd name="connsiteX103" fmla="*/ 2559 w 8919"/>
                <a:gd name="connsiteY103" fmla="*/ 8382 h 10000"/>
                <a:gd name="connsiteX104" fmla="*/ 2701 w 8919"/>
                <a:gd name="connsiteY104" fmla="*/ 8317 h 10000"/>
                <a:gd name="connsiteX105" fmla="*/ 2529 w 8919"/>
                <a:gd name="connsiteY105" fmla="*/ 8225 h 10000"/>
                <a:gd name="connsiteX106" fmla="*/ 2529 w 8919"/>
                <a:gd name="connsiteY106" fmla="*/ 8219 h 10000"/>
                <a:gd name="connsiteX107" fmla="*/ 2534 w 8919"/>
                <a:gd name="connsiteY107" fmla="*/ 8219 h 10000"/>
                <a:gd name="connsiteX108" fmla="*/ 2598 w 8919"/>
                <a:gd name="connsiteY108" fmla="*/ 8214 h 10000"/>
                <a:gd name="connsiteX109" fmla="*/ 2839 w 8919"/>
                <a:gd name="connsiteY109" fmla="*/ 8181 h 10000"/>
                <a:gd name="connsiteX110" fmla="*/ 2839 w 8919"/>
                <a:gd name="connsiteY110" fmla="*/ 8187 h 10000"/>
                <a:gd name="connsiteX111" fmla="*/ 3011 w 8919"/>
                <a:gd name="connsiteY111" fmla="*/ 8366 h 10000"/>
                <a:gd name="connsiteX112" fmla="*/ 3222 w 8919"/>
                <a:gd name="connsiteY112" fmla="*/ 8594 h 10000"/>
                <a:gd name="connsiteX113" fmla="*/ 3227 w 8919"/>
                <a:gd name="connsiteY113" fmla="*/ 8599 h 10000"/>
                <a:gd name="connsiteX114" fmla="*/ 3743 w 8919"/>
                <a:gd name="connsiteY114" fmla="*/ 8936 h 10000"/>
                <a:gd name="connsiteX115" fmla="*/ 3920 w 8919"/>
                <a:gd name="connsiteY115" fmla="*/ 8800 h 10000"/>
                <a:gd name="connsiteX116" fmla="*/ 3979 w 8919"/>
                <a:gd name="connsiteY116" fmla="*/ 8751 h 10000"/>
                <a:gd name="connsiteX117" fmla="*/ 4082 w 8919"/>
                <a:gd name="connsiteY117" fmla="*/ 8670 h 10000"/>
                <a:gd name="connsiteX118" fmla="*/ 4087 w 8919"/>
                <a:gd name="connsiteY118" fmla="*/ 8670 h 10000"/>
                <a:gd name="connsiteX119" fmla="*/ 4087 w 8919"/>
                <a:gd name="connsiteY119" fmla="*/ 8670 h 10000"/>
                <a:gd name="connsiteX120" fmla="*/ 4298 w 8919"/>
                <a:gd name="connsiteY120" fmla="*/ 9115 h 10000"/>
                <a:gd name="connsiteX121" fmla="*/ 4563 w 8919"/>
                <a:gd name="connsiteY121" fmla="*/ 9403 h 10000"/>
                <a:gd name="connsiteX122" fmla="*/ 4705 w 8919"/>
                <a:gd name="connsiteY122" fmla="*/ 9338 h 10000"/>
                <a:gd name="connsiteX123" fmla="*/ 4730 w 8919"/>
                <a:gd name="connsiteY123" fmla="*/ 9202 h 10000"/>
                <a:gd name="connsiteX124" fmla="*/ 4730 w 8919"/>
                <a:gd name="connsiteY124" fmla="*/ 9202 h 10000"/>
                <a:gd name="connsiteX125" fmla="*/ 4882 w 8919"/>
                <a:gd name="connsiteY125" fmla="*/ 8887 h 10000"/>
                <a:gd name="connsiteX126" fmla="*/ 4656 w 8919"/>
                <a:gd name="connsiteY126" fmla="*/ 8659 h 10000"/>
                <a:gd name="connsiteX127" fmla="*/ 4656 w 8919"/>
                <a:gd name="connsiteY127" fmla="*/ 8654 h 10000"/>
                <a:gd name="connsiteX128" fmla="*/ 4656 w 8919"/>
                <a:gd name="connsiteY128" fmla="*/ 8654 h 10000"/>
                <a:gd name="connsiteX129" fmla="*/ 4936 w 8919"/>
                <a:gd name="connsiteY129" fmla="*/ 8371 h 10000"/>
                <a:gd name="connsiteX130" fmla="*/ 4941 w 8919"/>
                <a:gd name="connsiteY130" fmla="*/ 8371 h 10000"/>
                <a:gd name="connsiteX131" fmla="*/ 5452 w 8919"/>
                <a:gd name="connsiteY131" fmla="*/ 8388 h 10000"/>
                <a:gd name="connsiteX132" fmla="*/ 5456 w 8919"/>
                <a:gd name="connsiteY132" fmla="*/ 8388 h 10000"/>
                <a:gd name="connsiteX133" fmla="*/ 5550 w 8919"/>
                <a:gd name="connsiteY133" fmla="*/ 8817 h 10000"/>
                <a:gd name="connsiteX134" fmla="*/ 5712 w 8919"/>
                <a:gd name="connsiteY134" fmla="*/ 8974 h 10000"/>
                <a:gd name="connsiteX135" fmla="*/ 5918 w 8919"/>
                <a:gd name="connsiteY135" fmla="*/ 9169 h 10000"/>
                <a:gd name="connsiteX136" fmla="*/ 5923 w 8919"/>
                <a:gd name="connsiteY136" fmla="*/ 9180 h 10000"/>
                <a:gd name="connsiteX137" fmla="*/ 5933 w 8919"/>
                <a:gd name="connsiteY137" fmla="*/ 9245 h 10000"/>
                <a:gd name="connsiteX138" fmla="*/ 5987 w 8919"/>
                <a:gd name="connsiteY138" fmla="*/ 9560 h 10000"/>
                <a:gd name="connsiteX139" fmla="*/ 5992 w 8919"/>
                <a:gd name="connsiteY139" fmla="*/ 9745 h 10000"/>
                <a:gd name="connsiteX140" fmla="*/ 6238 w 8919"/>
                <a:gd name="connsiteY140" fmla="*/ 9815 h 10000"/>
                <a:gd name="connsiteX141" fmla="*/ 6238 w 8919"/>
                <a:gd name="connsiteY141" fmla="*/ 9821 h 10000"/>
                <a:gd name="connsiteX142" fmla="*/ 6322 w 8919"/>
                <a:gd name="connsiteY142" fmla="*/ 9989 h 10000"/>
                <a:gd name="connsiteX143" fmla="*/ 6399 w 8919"/>
                <a:gd name="connsiteY143" fmla="*/ 9908 h 10000"/>
                <a:gd name="connsiteX144" fmla="*/ 6405 w 8919"/>
                <a:gd name="connsiteY144" fmla="*/ 9908 h 10000"/>
                <a:gd name="connsiteX145" fmla="*/ 6405 w 8919"/>
                <a:gd name="connsiteY145" fmla="*/ 9908 h 10000"/>
                <a:gd name="connsiteX146" fmla="*/ 6483 w 8919"/>
                <a:gd name="connsiteY146" fmla="*/ 10000 h 10000"/>
                <a:gd name="connsiteX0" fmla="*/ 9109 w 9130"/>
                <a:gd name="connsiteY0" fmla="*/ 5624 h 10000"/>
                <a:gd name="connsiteX1" fmla="*/ 9130 w 9130"/>
                <a:gd name="connsiteY1" fmla="*/ 5776 h 10000"/>
                <a:gd name="connsiteX2" fmla="*/ 9114 w 9130"/>
                <a:gd name="connsiteY2" fmla="*/ 5776 h 10000"/>
                <a:gd name="connsiteX3" fmla="*/ 8893 w 9130"/>
                <a:gd name="connsiteY3" fmla="*/ 5776 h 10000"/>
                <a:gd name="connsiteX4" fmla="*/ 8712 w 9130"/>
                <a:gd name="connsiteY4" fmla="*/ 5771 h 10000"/>
                <a:gd name="connsiteX5" fmla="*/ 8712 w 9130"/>
                <a:gd name="connsiteY5" fmla="*/ 5771 h 10000"/>
                <a:gd name="connsiteX6" fmla="*/ 8596 w 9130"/>
                <a:gd name="connsiteY6" fmla="*/ 5646 h 10000"/>
                <a:gd name="connsiteX7" fmla="*/ 8591 w 9130"/>
                <a:gd name="connsiteY7" fmla="*/ 5641 h 10000"/>
                <a:gd name="connsiteX8" fmla="*/ 8585 w 9130"/>
                <a:gd name="connsiteY8" fmla="*/ 5624 h 10000"/>
                <a:gd name="connsiteX9" fmla="*/ 8376 w 9130"/>
                <a:gd name="connsiteY9" fmla="*/ 5201 h 10000"/>
                <a:gd name="connsiteX10" fmla="*/ 8095 w 9130"/>
                <a:gd name="connsiteY10" fmla="*/ 5212 h 10000"/>
                <a:gd name="connsiteX11" fmla="*/ 8095 w 9130"/>
                <a:gd name="connsiteY11" fmla="*/ 5201 h 10000"/>
                <a:gd name="connsiteX12" fmla="*/ 8271 w 9130"/>
                <a:gd name="connsiteY12" fmla="*/ 4843 h 10000"/>
                <a:gd name="connsiteX13" fmla="*/ 8134 w 9130"/>
                <a:gd name="connsiteY13" fmla="*/ 4685 h 10000"/>
                <a:gd name="connsiteX14" fmla="*/ 8129 w 9130"/>
                <a:gd name="connsiteY14" fmla="*/ 4680 h 10000"/>
                <a:gd name="connsiteX15" fmla="*/ 8051 w 9130"/>
                <a:gd name="connsiteY15" fmla="*/ 4267 h 10000"/>
                <a:gd name="connsiteX16" fmla="*/ 7974 w 9130"/>
                <a:gd name="connsiteY16" fmla="*/ 3817 h 10000"/>
                <a:gd name="connsiteX17" fmla="*/ 7732 w 9130"/>
                <a:gd name="connsiteY17" fmla="*/ 3740 h 10000"/>
                <a:gd name="connsiteX18" fmla="*/ 7726 w 9130"/>
                <a:gd name="connsiteY18" fmla="*/ 3735 h 10000"/>
                <a:gd name="connsiteX19" fmla="*/ 7797 w 9130"/>
                <a:gd name="connsiteY19" fmla="*/ 3491 h 10000"/>
                <a:gd name="connsiteX20" fmla="*/ 7820 w 9130"/>
                <a:gd name="connsiteY20" fmla="*/ 3404 h 10000"/>
                <a:gd name="connsiteX21" fmla="*/ 7897 w 9130"/>
                <a:gd name="connsiteY21" fmla="*/ 3143 h 10000"/>
                <a:gd name="connsiteX22" fmla="*/ 7302 w 9130"/>
                <a:gd name="connsiteY22" fmla="*/ 2785 h 10000"/>
                <a:gd name="connsiteX23" fmla="*/ 7297 w 9130"/>
                <a:gd name="connsiteY23" fmla="*/ 2774 h 10000"/>
                <a:gd name="connsiteX24" fmla="*/ 7319 w 9130"/>
                <a:gd name="connsiteY24" fmla="*/ 2421 h 10000"/>
                <a:gd name="connsiteX25" fmla="*/ 7329 w 9130"/>
                <a:gd name="connsiteY25" fmla="*/ 2188 h 10000"/>
                <a:gd name="connsiteX26" fmla="*/ 7329 w 9130"/>
                <a:gd name="connsiteY26" fmla="*/ 2085 h 10000"/>
                <a:gd name="connsiteX27" fmla="*/ 7242 w 9130"/>
                <a:gd name="connsiteY27" fmla="*/ 2009 h 10000"/>
                <a:gd name="connsiteX28" fmla="*/ 6818 w 9130"/>
                <a:gd name="connsiteY28" fmla="*/ 1661 h 10000"/>
                <a:gd name="connsiteX29" fmla="*/ 6724 w 9130"/>
                <a:gd name="connsiteY29" fmla="*/ 1678 h 10000"/>
                <a:gd name="connsiteX30" fmla="*/ 6718 w 9130"/>
                <a:gd name="connsiteY30" fmla="*/ 1678 h 10000"/>
                <a:gd name="connsiteX31" fmla="*/ 6718 w 9130"/>
                <a:gd name="connsiteY31" fmla="*/ 1672 h 10000"/>
                <a:gd name="connsiteX32" fmla="*/ 6751 w 9130"/>
                <a:gd name="connsiteY32" fmla="*/ 1531 h 10000"/>
                <a:gd name="connsiteX33" fmla="*/ 6724 w 9130"/>
                <a:gd name="connsiteY33" fmla="*/ 1243 h 10000"/>
                <a:gd name="connsiteX34" fmla="*/ 6707 w 9130"/>
                <a:gd name="connsiteY34" fmla="*/ 1004 h 10000"/>
                <a:gd name="connsiteX35" fmla="*/ 6675 w 9130"/>
                <a:gd name="connsiteY35" fmla="*/ 869 h 10000"/>
                <a:gd name="connsiteX36" fmla="*/ 5921 w 9130"/>
                <a:gd name="connsiteY36" fmla="*/ 217 h 10000"/>
                <a:gd name="connsiteX37" fmla="*/ 5105 w 9130"/>
                <a:gd name="connsiteY37" fmla="*/ 233 h 10000"/>
                <a:gd name="connsiteX38" fmla="*/ 4025 w 9130"/>
                <a:gd name="connsiteY38" fmla="*/ 5 h 10000"/>
                <a:gd name="connsiteX39" fmla="*/ 4081 w 9130"/>
                <a:gd name="connsiteY39" fmla="*/ 98 h 10000"/>
                <a:gd name="connsiteX40" fmla="*/ 4081 w 9130"/>
                <a:gd name="connsiteY40" fmla="*/ 98 h 10000"/>
                <a:gd name="connsiteX41" fmla="*/ 4076 w 9130"/>
                <a:gd name="connsiteY41" fmla="*/ 98 h 10000"/>
                <a:gd name="connsiteX42" fmla="*/ 3800 w 9130"/>
                <a:gd name="connsiteY42" fmla="*/ 0 h 10000"/>
                <a:gd name="connsiteX43" fmla="*/ 3684 w 9130"/>
                <a:gd name="connsiteY43" fmla="*/ 49 h 10000"/>
                <a:gd name="connsiteX44" fmla="*/ 2897 w 9130"/>
                <a:gd name="connsiteY44" fmla="*/ 369 h 10000"/>
                <a:gd name="connsiteX45" fmla="*/ 2886 w 9130"/>
                <a:gd name="connsiteY45" fmla="*/ 375 h 10000"/>
                <a:gd name="connsiteX46" fmla="*/ 2742 w 9130"/>
                <a:gd name="connsiteY46" fmla="*/ 445 h 10000"/>
                <a:gd name="connsiteX47" fmla="*/ 2737 w 9130"/>
                <a:gd name="connsiteY47" fmla="*/ 445 h 10000"/>
                <a:gd name="connsiteX48" fmla="*/ 2181 w 9130"/>
                <a:gd name="connsiteY48" fmla="*/ 217 h 10000"/>
                <a:gd name="connsiteX49" fmla="*/ 1619 w 9130"/>
                <a:gd name="connsiteY49" fmla="*/ 347 h 10000"/>
                <a:gd name="connsiteX50" fmla="*/ 1382 w 9130"/>
                <a:gd name="connsiteY50" fmla="*/ 869 h 10000"/>
                <a:gd name="connsiteX51" fmla="*/ 1382 w 9130"/>
                <a:gd name="connsiteY51" fmla="*/ 869 h 10000"/>
                <a:gd name="connsiteX52" fmla="*/ 1156 w 9130"/>
                <a:gd name="connsiteY52" fmla="*/ 977 h 10000"/>
                <a:gd name="connsiteX53" fmla="*/ 1156 w 9130"/>
                <a:gd name="connsiteY53" fmla="*/ 977 h 10000"/>
                <a:gd name="connsiteX54" fmla="*/ 770 w 9130"/>
                <a:gd name="connsiteY54" fmla="*/ 1042 h 10000"/>
                <a:gd name="connsiteX55" fmla="*/ 633 w 9130"/>
                <a:gd name="connsiteY55" fmla="*/ 1173 h 10000"/>
                <a:gd name="connsiteX56" fmla="*/ 287 w 9130"/>
                <a:gd name="connsiteY56" fmla="*/ 1667 h 10000"/>
                <a:gd name="connsiteX57" fmla="*/ 270 w 9130"/>
                <a:gd name="connsiteY57" fmla="*/ 1688 h 10000"/>
                <a:gd name="connsiteX58" fmla="*/ 265 w 9130"/>
                <a:gd name="connsiteY58" fmla="*/ 1949 h 10000"/>
                <a:gd name="connsiteX59" fmla="*/ 265 w 9130"/>
                <a:gd name="connsiteY59" fmla="*/ 2047 h 10000"/>
                <a:gd name="connsiteX60" fmla="*/ 265 w 9130"/>
                <a:gd name="connsiteY60" fmla="*/ 2052 h 10000"/>
                <a:gd name="connsiteX61" fmla="*/ 17 w 9130"/>
                <a:gd name="connsiteY61" fmla="*/ 2334 h 10000"/>
                <a:gd name="connsiteX62" fmla="*/ 0 w 9130"/>
                <a:gd name="connsiteY62" fmla="*/ 2899 h 10000"/>
                <a:gd name="connsiteX63" fmla="*/ 325 w 9130"/>
                <a:gd name="connsiteY63" fmla="*/ 3122 h 10000"/>
                <a:gd name="connsiteX64" fmla="*/ 853 w 9130"/>
                <a:gd name="connsiteY64" fmla="*/ 3453 h 10000"/>
                <a:gd name="connsiteX65" fmla="*/ 915 w 9130"/>
                <a:gd name="connsiteY65" fmla="*/ 3469 h 10000"/>
                <a:gd name="connsiteX66" fmla="*/ 958 w 9130"/>
                <a:gd name="connsiteY66" fmla="*/ 3328 h 10000"/>
                <a:gd name="connsiteX67" fmla="*/ 969 w 9130"/>
                <a:gd name="connsiteY67" fmla="*/ 3295 h 10000"/>
                <a:gd name="connsiteX68" fmla="*/ 974 w 9130"/>
                <a:gd name="connsiteY68" fmla="*/ 3295 h 10000"/>
                <a:gd name="connsiteX69" fmla="*/ 1040 w 9130"/>
                <a:gd name="connsiteY69" fmla="*/ 3312 h 10000"/>
                <a:gd name="connsiteX70" fmla="*/ 1102 w 9130"/>
                <a:gd name="connsiteY70" fmla="*/ 3328 h 10000"/>
                <a:gd name="connsiteX71" fmla="*/ 1108 w 9130"/>
                <a:gd name="connsiteY71" fmla="*/ 3328 h 10000"/>
                <a:gd name="connsiteX72" fmla="*/ 1123 w 9130"/>
                <a:gd name="connsiteY72" fmla="*/ 3415 h 10000"/>
                <a:gd name="connsiteX73" fmla="*/ 1146 w 9130"/>
                <a:gd name="connsiteY73" fmla="*/ 3447 h 10000"/>
                <a:gd name="connsiteX74" fmla="*/ 1437 w 9130"/>
                <a:gd name="connsiteY74" fmla="*/ 3844 h 10000"/>
                <a:gd name="connsiteX75" fmla="*/ 1437 w 9130"/>
                <a:gd name="connsiteY75" fmla="*/ 3849 h 10000"/>
                <a:gd name="connsiteX76" fmla="*/ 1294 w 9130"/>
                <a:gd name="connsiteY76" fmla="*/ 4007 h 10000"/>
                <a:gd name="connsiteX77" fmla="*/ 1339 w 9130"/>
                <a:gd name="connsiteY77" fmla="*/ 4262 h 10000"/>
                <a:gd name="connsiteX78" fmla="*/ 1602 w 9130"/>
                <a:gd name="connsiteY78" fmla="*/ 4723 h 10000"/>
                <a:gd name="connsiteX79" fmla="*/ 1602 w 9130"/>
                <a:gd name="connsiteY79" fmla="*/ 4729 h 10000"/>
                <a:gd name="connsiteX80" fmla="*/ 1382 w 9130"/>
                <a:gd name="connsiteY80" fmla="*/ 4864 h 10000"/>
                <a:gd name="connsiteX81" fmla="*/ 1427 w 9130"/>
                <a:gd name="connsiteY81" fmla="*/ 4897 h 10000"/>
                <a:gd name="connsiteX82" fmla="*/ 1432 w 9130"/>
                <a:gd name="connsiteY82" fmla="*/ 4902 h 10000"/>
                <a:gd name="connsiteX83" fmla="*/ 1427 w 9130"/>
                <a:gd name="connsiteY83" fmla="*/ 4902 h 10000"/>
                <a:gd name="connsiteX84" fmla="*/ 1256 w 9130"/>
                <a:gd name="connsiteY84" fmla="*/ 5119 h 10000"/>
                <a:gd name="connsiteX85" fmla="*/ 1432 w 9130"/>
                <a:gd name="connsiteY85" fmla="*/ 5288 h 10000"/>
                <a:gd name="connsiteX86" fmla="*/ 1432 w 9130"/>
                <a:gd name="connsiteY86" fmla="*/ 5293 h 10000"/>
                <a:gd name="connsiteX87" fmla="*/ 1449 w 9130"/>
                <a:gd name="connsiteY87" fmla="*/ 5499 h 10000"/>
                <a:gd name="connsiteX88" fmla="*/ 1454 w 9130"/>
                <a:gd name="connsiteY88" fmla="*/ 5581 h 10000"/>
                <a:gd name="connsiteX89" fmla="*/ 1746 w 9130"/>
                <a:gd name="connsiteY89" fmla="*/ 5668 h 10000"/>
                <a:gd name="connsiteX90" fmla="*/ 1751 w 9130"/>
                <a:gd name="connsiteY90" fmla="*/ 5673 h 10000"/>
                <a:gd name="connsiteX91" fmla="*/ 1801 w 9130"/>
                <a:gd name="connsiteY91" fmla="*/ 6129 h 10000"/>
                <a:gd name="connsiteX92" fmla="*/ 1822 w 9130"/>
                <a:gd name="connsiteY92" fmla="*/ 6167 h 10000"/>
                <a:gd name="connsiteX93" fmla="*/ 1967 w 9130"/>
                <a:gd name="connsiteY93" fmla="*/ 6417 h 10000"/>
                <a:gd name="connsiteX94" fmla="*/ 1967 w 9130"/>
                <a:gd name="connsiteY94" fmla="*/ 6422 h 10000"/>
                <a:gd name="connsiteX95" fmla="*/ 1845 w 9130"/>
                <a:gd name="connsiteY95" fmla="*/ 6504 h 10000"/>
                <a:gd name="connsiteX96" fmla="*/ 1746 w 9130"/>
                <a:gd name="connsiteY96" fmla="*/ 6792 h 10000"/>
                <a:gd name="connsiteX97" fmla="*/ 1757 w 9130"/>
                <a:gd name="connsiteY97" fmla="*/ 6813 h 10000"/>
                <a:gd name="connsiteX98" fmla="*/ 2015 w 9130"/>
                <a:gd name="connsiteY98" fmla="*/ 7264 h 10000"/>
                <a:gd name="connsiteX99" fmla="*/ 2213 w 9130"/>
                <a:gd name="connsiteY99" fmla="*/ 7709 h 10000"/>
                <a:gd name="connsiteX100" fmla="*/ 2434 w 9130"/>
                <a:gd name="connsiteY100" fmla="*/ 8203 h 10000"/>
                <a:gd name="connsiteX101" fmla="*/ 2589 w 9130"/>
                <a:gd name="connsiteY101" fmla="*/ 8246 h 10000"/>
                <a:gd name="connsiteX102" fmla="*/ 2869 w 9130"/>
                <a:gd name="connsiteY102" fmla="*/ 8382 h 10000"/>
                <a:gd name="connsiteX103" fmla="*/ 3028 w 9130"/>
                <a:gd name="connsiteY103" fmla="*/ 8317 h 10000"/>
                <a:gd name="connsiteX104" fmla="*/ 2836 w 9130"/>
                <a:gd name="connsiteY104" fmla="*/ 8225 h 10000"/>
                <a:gd name="connsiteX105" fmla="*/ 2836 w 9130"/>
                <a:gd name="connsiteY105" fmla="*/ 8219 h 10000"/>
                <a:gd name="connsiteX106" fmla="*/ 2841 w 9130"/>
                <a:gd name="connsiteY106" fmla="*/ 8219 h 10000"/>
                <a:gd name="connsiteX107" fmla="*/ 2913 w 9130"/>
                <a:gd name="connsiteY107" fmla="*/ 8214 h 10000"/>
                <a:gd name="connsiteX108" fmla="*/ 3183 w 9130"/>
                <a:gd name="connsiteY108" fmla="*/ 8181 h 10000"/>
                <a:gd name="connsiteX109" fmla="*/ 3183 w 9130"/>
                <a:gd name="connsiteY109" fmla="*/ 8187 h 10000"/>
                <a:gd name="connsiteX110" fmla="*/ 3376 w 9130"/>
                <a:gd name="connsiteY110" fmla="*/ 8366 h 10000"/>
                <a:gd name="connsiteX111" fmla="*/ 3613 w 9130"/>
                <a:gd name="connsiteY111" fmla="*/ 8594 h 10000"/>
                <a:gd name="connsiteX112" fmla="*/ 3618 w 9130"/>
                <a:gd name="connsiteY112" fmla="*/ 8599 h 10000"/>
                <a:gd name="connsiteX113" fmla="*/ 4197 w 9130"/>
                <a:gd name="connsiteY113" fmla="*/ 8936 h 10000"/>
                <a:gd name="connsiteX114" fmla="*/ 4395 w 9130"/>
                <a:gd name="connsiteY114" fmla="*/ 8800 h 10000"/>
                <a:gd name="connsiteX115" fmla="*/ 4461 w 9130"/>
                <a:gd name="connsiteY115" fmla="*/ 8751 h 10000"/>
                <a:gd name="connsiteX116" fmla="*/ 4577 w 9130"/>
                <a:gd name="connsiteY116" fmla="*/ 8670 h 10000"/>
                <a:gd name="connsiteX117" fmla="*/ 4582 w 9130"/>
                <a:gd name="connsiteY117" fmla="*/ 8670 h 10000"/>
                <a:gd name="connsiteX118" fmla="*/ 4582 w 9130"/>
                <a:gd name="connsiteY118" fmla="*/ 8670 h 10000"/>
                <a:gd name="connsiteX119" fmla="*/ 4819 w 9130"/>
                <a:gd name="connsiteY119" fmla="*/ 9115 h 10000"/>
                <a:gd name="connsiteX120" fmla="*/ 5116 w 9130"/>
                <a:gd name="connsiteY120" fmla="*/ 9403 h 10000"/>
                <a:gd name="connsiteX121" fmla="*/ 5275 w 9130"/>
                <a:gd name="connsiteY121" fmla="*/ 9338 h 10000"/>
                <a:gd name="connsiteX122" fmla="*/ 5303 w 9130"/>
                <a:gd name="connsiteY122" fmla="*/ 9202 h 10000"/>
                <a:gd name="connsiteX123" fmla="*/ 5303 w 9130"/>
                <a:gd name="connsiteY123" fmla="*/ 9202 h 10000"/>
                <a:gd name="connsiteX124" fmla="*/ 5474 w 9130"/>
                <a:gd name="connsiteY124" fmla="*/ 8887 h 10000"/>
                <a:gd name="connsiteX125" fmla="*/ 5220 w 9130"/>
                <a:gd name="connsiteY125" fmla="*/ 8659 h 10000"/>
                <a:gd name="connsiteX126" fmla="*/ 5220 w 9130"/>
                <a:gd name="connsiteY126" fmla="*/ 8654 h 10000"/>
                <a:gd name="connsiteX127" fmla="*/ 5220 w 9130"/>
                <a:gd name="connsiteY127" fmla="*/ 8654 h 10000"/>
                <a:gd name="connsiteX128" fmla="*/ 5534 w 9130"/>
                <a:gd name="connsiteY128" fmla="*/ 8371 h 10000"/>
                <a:gd name="connsiteX129" fmla="*/ 5540 w 9130"/>
                <a:gd name="connsiteY129" fmla="*/ 8371 h 10000"/>
                <a:gd name="connsiteX130" fmla="*/ 6113 w 9130"/>
                <a:gd name="connsiteY130" fmla="*/ 8388 h 10000"/>
                <a:gd name="connsiteX131" fmla="*/ 6117 w 9130"/>
                <a:gd name="connsiteY131" fmla="*/ 8388 h 10000"/>
                <a:gd name="connsiteX132" fmla="*/ 6223 w 9130"/>
                <a:gd name="connsiteY132" fmla="*/ 8817 h 10000"/>
                <a:gd name="connsiteX133" fmla="*/ 6404 w 9130"/>
                <a:gd name="connsiteY133" fmla="*/ 8974 h 10000"/>
                <a:gd name="connsiteX134" fmla="*/ 6635 w 9130"/>
                <a:gd name="connsiteY134" fmla="*/ 9169 h 10000"/>
                <a:gd name="connsiteX135" fmla="*/ 6641 w 9130"/>
                <a:gd name="connsiteY135" fmla="*/ 9180 h 10000"/>
                <a:gd name="connsiteX136" fmla="*/ 6652 w 9130"/>
                <a:gd name="connsiteY136" fmla="*/ 9245 h 10000"/>
                <a:gd name="connsiteX137" fmla="*/ 6713 w 9130"/>
                <a:gd name="connsiteY137" fmla="*/ 9560 h 10000"/>
                <a:gd name="connsiteX138" fmla="*/ 6718 w 9130"/>
                <a:gd name="connsiteY138" fmla="*/ 9745 h 10000"/>
                <a:gd name="connsiteX139" fmla="*/ 6994 w 9130"/>
                <a:gd name="connsiteY139" fmla="*/ 9815 h 10000"/>
                <a:gd name="connsiteX140" fmla="*/ 6994 w 9130"/>
                <a:gd name="connsiteY140" fmla="*/ 9821 h 10000"/>
                <a:gd name="connsiteX141" fmla="*/ 7088 w 9130"/>
                <a:gd name="connsiteY141" fmla="*/ 9989 h 10000"/>
                <a:gd name="connsiteX142" fmla="*/ 7175 w 9130"/>
                <a:gd name="connsiteY142" fmla="*/ 9908 h 10000"/>
                <a:gd name="connsiteX143" fmla="*/ 7181 w 9130"/>
                <a:gd name="connsiteY143" fmla="*/ 9908 h 10000"/>
                <a:gd name="connsiteX144" fmla="*/ 7181 w 9130"/>
                <a:gd name="connsiteY144" fmla="*/ 9908 h 10000"/>
                <a:gd name="connsiteX145" fmla="*/ 7269 w 9130"/>
                <a:gd name="connsiteY145" fmla="*/ 10000 h 10000"/>
                <a:gd name="connsiteX0" fmla="*/ 9977 w 10000"/>
                <a:gd name="connsiteY0" fmla="*/ 5624 h 10000"/>
                <a:gd name="connsiteX1" fmla="*/ 10000 w 10000"/>
                <a:gd name="connsiteY1" fmla="*/ 5776 h 10000"/>
                <a:gd name="connsiteX2" fmla="*/ 9740 w 10000"/>
                <a:gd name="connsiteY2" fmla="*/ 5776 h 10000"/>
                <a:gd name="connsiteX3" fmla="*/ 9542 w 10000"/>
                <a:gd name="connsiteY3" fmla="*/ 5771 h 10000"/>
                <a:gd name="connsiteX4" fmla="*/ 9542 w 10000"/>
                <a:gd name="connsiteY4" fmla="*/ 5771 h 10000"/>
                <a:gd name="connsiteX5" fmla="*/ 9415 w 10000"/>
                <a:gd name="connsiteY5" fmla="*/ 5646 h 10000"/>
                <a:gd name="connsiteX6" fmla="*/ 9410 w 10000"/>
                <a:gd name="connsiteY6" fmla="*/ 5641 h 10000"/>
                <a:gd name="connsiteX7" fmla="*/ 9403 w 10000"/>
                <a:gd name="connsiteY7" fmla="*/ 5624 h 10000"/>
                <a:gd name="connsiteX8" fmla="*/ 9174 w 10000"/>
                <a:gd name="connsiteY8" fmla="*/ 5201 h 10000"/>
                <a:gd name="connsiteX9" fmla="*/ 8866 w 10000"/>
                <a:gd name="connsiteY9" fmla="*/ 5212 h 10000"/>
                <a:gd name="connsiteX10" fmla="*/ 8866 w 10000"/>
                <a:gd name="connsiteY10" fmla="*/ 5201 h 10000"/>
                <a:gd name="connsiteX11" fmla="*/ 9059 w 10000"/>
                <a:gd name="connsiteY11" fmla="*/ 4843 h 10000"/>
                <a:gd name="connsiteX12" fmla="*/ 8909 w 10000"/>
                <a:gd name="connsiteY12" fmla="*/ 4685 h 10000"/>
                <a:gd name="connsiteX13" fmla="*/ 8904 w 10000"/>
                <a:gd name="connsiteY13" fmla="*/ 4680 h 10000"/>
                <a:gd name="connsiteX14" fmla="*/ 8818 w 10000"/>
                <a:gd name="connsiteY14" fmla="*/ 4267 h 10000"/>
                <a:gd name="connsiteX15" fmla="*/ 8734 w 10000"/>
                <a:gd name="connsiteY15" fmla="*/ 3817 h 10000"/>
                <a:gd name="connsiteX16" fmla="*/ 8469 w 10000"/>
                <a:gd name="connsiteY16" fmla="*/ 3740 h 10000"/>
                <a:gd name="connsiteX17" fmla="*/ 8462 w 10000"/>
                <a:gd name="connsiteY17" fmla="*/ 3735 h 10000"/>
                <a:gd name="connsiteX18" fmla="*/ 8540 w 10000"/>
                <a:gd name="connsiteY18" fmla="*/ 3491 h 10000"/>
                <a:gd name="connsiteX19" fmla="*/ 8565 w 10000"/>
                <a:gd name="connsiteY19" fmla="*/ 3404 h 10000"/>
                <a:gd name="connsiteX20" fmla="*/ 8650 w 10000"/>
                <a:gd name="connsiteY20" fmla="*/ 3143 h 10000"/>
                <a:gd name="connsiteX21" fmla="*/ 7998 w 10000"/>
                <a:gd name="connsiteY21" fmla="*/ 2785 h 10000"/>
                <a:gd name="connsiteX22" fmla="*/ 7992 w 10000"/>
                <a:gd name="connsiteY22" fmla="*/ 2774 h 10000"/>
                <a:gd name="connsiteX23" fmla="*/ 8016 w 10000"/>
                <a:gd name="connsiteY23" fmla="*/ 2421 h 10000"/>
                <a:gd name="connsiteX24" fmla="*/ 8027 w 10000"/>
                <a:gd name="connsiteY24" fmla="*/ 2188 h 10000"/>
                <a:gd name="connsiteX25" fmla="*/ 8027 w 10000"/>
                <a:gd name="connsiteY25" fmla="*/ 2085 h 10000"/>
                <a:gd name="connsiteX26" fmla="*/ 7932 w 10000"/>
                <a:gd name="connsiteY26" fmla="*/ 2009 h 10000"/>
                <a:gd name="connsiteX27" fmla="*/ 7468 w 10000"/>
                <a:gd name="connsiteY27" fmla="*/ 1661 h 10000"/>
                <a:gd name="connsiteX28" fmla="*/ 7365 w 10000"/>
                <a:gd name="connsiteY28" fmla="*/ 1678 h 10000"/>
                <a:gd name="connsiteX29" fmla="*/ 7358 w 10000"/>
                <a:gd name="connsiteY29" fmla="*/ 1678 h 10000"/>
                <a:gd name="connsiteX30" fmla="*/ 7358 w 10000"/>
                <a:gd name="connsiteY30" fmla="*/ 1672 h 10000"/>
                <a:gd name="connsiteX31" fmla="*/ 7394 w 10000"/>
                <a:gd name="connsiteY31" fmla="*/ 1531 h 10000"/>
                <a:gd name="connsiteX32" fmla="*/ 7365 w 10000"/>
                <a:gd name="connsiteY32" fmla="*/ 1243 h 10000"/>
                <a:gd name="connsiteX33" fmla="*/ 7346 w 10000"/>
                <a:gd name="connsiteY33" fmla="*/ 1004 h 10000"/>
                <a:gd name="connsiteX34" fmla="*/ 7311 w 10000"/>
                <a:gd name="connsiteY34" fmla="*/ 869 h 10000"/>
                <a:gd name="connsiteX35" fmla="*/ 6485 w 10000"/>
                <a:gd name="connsiteY35" fmla="*/ 217 h 10000"/>
                <a:gd name="connsiteX36" fmla="*/ 5591 w 10000"/>
                <a:gd name="connsiteY36" fmla="*/ 233 h 10000"/>
                <a:gd name="connsiteX37" fmla="*/ 4409 w 10000"/>
                <a:gd name="connsiteY37" fmla="*/ 5 h 10000"/>
                <a:gd name="connsiteX38" fmla="*/ 4470 w 10000"/>
                <a:gd name="connsiteY38" fmla="*/ 98 h 10000"/>
                <a:gd name="connsiteX39" fmla="*/ 4470 w 10000"/>
                <a:gd name="connsiteY39" fmla="*/ 98 h 10000"/>
                <a:gd name="connsiteX40" fmla="*/ 4464 w 10000"/>
                <a:gd name="connsiteY40" fmla="*/ 98 h 10000"/>
                <a:gd name="connsiteX41" fmla="*/ 4162 w 10000"/>
                <a:gd name="connsiteY41" fmla="*/ 0 h 10000"/>
                <a:gd name="connsiteX42" fmla="*/ 4035 w 10000"/>
                <a:gd name="connsiteY42" fmla="*/ 49 h 10000"/>
                <a:gd name="connsiteX43" fmla="*/ 3173 w 10000"/>
                <a:gd name="connsiteY43" fmla="*/ 369 h 10000"/>
                <a:gd name="connsiteX44" fmla="*/ 3161 w 10000"/>
                <a:gd name="connsiteY44" fmla="*/ 375 h 10000"/>
                <a:gd name="connsiteX45" fmla="*/ 3003 w 10000"/>
                <a:gd name="connsiteY45" fmla="*/ 445 h 10000"/>
                <a:gd name="connsiteX46" fmla="*/ 2998 w 10000"/>
                <a:gd name="connsiteY46" fmla="*/ 445 h 10000"/>
                <a:gd name="connsiteX47" fmla="*/ 2389 w 10000"/>
                <a:gd name="connsiteY47" fmla="*/ 217 h 10000"/>
                <a:gd name="connsiteX48" fmla="*/ 1773 w 10000"/>
                <a:gd name="connsiteY48" fmla="*/ 347 h 10000"/>
                <a:gd name="connsiteX49" fmla="*/ 1514 w 10000"/>
                <a:gd name="connsiteY49" fmla="*/ 869 h 10000"/>
                <a:gd name="connsiteX50" fmla="*/ 1514 w 10000"/>
                <a:gd name="connsiteY50" fmla="*/ 869 h 10000"/>
                <a:gd name="connsiteX51" fmla="*/ 1266 w 10000"/>
                <a:gd name="connsiteY51" fmla="*/ 977 h 10000"/>
                <a:gd name="connsiteX52" fmla="*/ 1266 w 10000"/>
                <a:gd name="connsiteY52" fmla="*/ 977 h 10000"/>
                <a:gd name="connsiteX53" fmla="*/ 843 w 10000"/>
                <a:gd name="connsiteY53" fmla="*/ 1042 h 10000"/>
                <a:gd name="connsiteX54" fmla="*/ 693 w 10000"/>
                <a:gd name="connsiteY54" fmla="*/ 1173 h 10000"/>
                <a:gd name="connsiteX55" fmla="*/ 314 w 10000"/>
                <a:gd name="connsiteY55" fmla="*/ 1667 h 10000"/>
                <a:gd name="connsiteX56" fmla="*/ 296 w 10000"/>
                <a:gd name="connsiteY56" fmla="*/ 1688 h 10000"/>
                <a:gd name="connsiteX57" fmla="*/ 290 w 10000"/>
                <a:gd name="connsiteY57" fmla="*/ 1949 h 10000"/>
                <a:gd name="connsiteX58" fmla="*/ 290 w 10000"/>
                <a:gd name="connsiteY58" fmla="*/ 2047 h 10000"/>
                <a:gd name="connsiteX59" fmla="*/ 290 w 10000"/>
                <a:gd name="connsiteY59" fmla="*/ 2052 h 10000"/>
                <a:gd name="connsiteX60" fmla="*/ 19 w 10000"/>
                <a:gd name="connsiteY60" fmla="*/ 2334 h 10000"/>
                <a:gd name="connsiteX61" fmla="*/ 0 w 10000"/>
                <a:gd name="connsiteY61" fmla="*/ 2899 h 10000"/>
                <a:gd name="connsiteX62" fmla="*/ 356 w 10000"/>
                <a:gd name="connsiteY62" fmla="*/ 3122 h 10000"/>
                <a:gd name="connsiteX63" fmla="*/ 934 w 10000"/>
                <a:gd name="connsiteY63" fmla="*/ 3453 h 10000"/>
                <a:gd name="connsiteX64" fmla="*/ 1002 w 10000"/>
                <a:gd name="connsiteY64" fmla="*/ 3469 h 10000"/>
                <a:gd name="connsiteX65" fmla="*/ 1049 w 10000"/>
                <a:gd name="connsiteY65" fmla="*/ 3328 h 10000"/>
                <a:gd name="connsiteX66" fmla="*/ 1061 w 10000"/>
                <a:gd name="connsiteY66" fmla="*/ 3295 h 10000"/>
                <a:gd name="connsiteX67" fmla="*/ 1067 w 10000"/>
                <a:gd name="connsiteY67" fmla="*/ 3295 h 10000"/>
                <a:gd name="connsiteX68" fmla="*/ 1139 w 10000"/>
                <a:gd name="connsiteY68" fmla="*/ 3312 h 10000"/>
                <a:gd name="connsiteX69" fmla="*/ 1207 w 10000"/>
                <a:gd name="connsiteY69" fmla="*/ 3328 h 10000"/>
                <a:gd name="connsiteX70" fmla="*/ 1214 w 10000"/>
                <a:gd name="connsiteY70" fmla="*/ 3328 h 10000"/>
                <a:gd name="connsiteX71" fmla="*/ 1230 w 10000"/>
                <a:gd name="connsiteY71" fmla="*/ 3415 h 10000"/>
                <a:gd name="connsiteX72" fmla="*/ 1255 w 10000"/>
                <a:gd name="connsiteY72" fmla="*/ 3447 h 10000"/>
                <a:gd name="connsiteX73" fmla="*/ 1574 w 10000"/>
                <a:gd name="connsiteY73" fmla="*/ 3844 h 10000"/>
                <a:gd name="connsiteX74" fmla="*/ 1574 w 10000"/>
                <a:gd name="connsiteY74" fmla="*/ 3849 h 10000"/>
                <a:gd name="connsiteX75" fmla="*/ 1417 w 10000"/>
                <a:gd name="connsiteY75" fmla="*/ 4007 h 10000"/>
                <a:gd name="connsiteX76" fmla="*/ 1467 w 10000"/>
                <a:gd name="connsiteY76" fmla="*/ 4262 h 10000"/>
                <a:gd name="connsiteX77" fmla="*/ 1755 w 10000"/>
                <a:gd name="connsiteY77" fmla="*/ 4723 h 10000"/>
                <a:gd name="connsiteX78" fmla="*/ 1755 w 10000"/>
                <a:gd name="connsiteY78" fmla="*/ 4729 h 10000"/>
                <a:gd name="connsiteX79" fmla="*/ 1514 w 10000"/>
                <a:gd name="connsiteY79" fmla="*/ 4864 h 10000"/>
                <a:gd name="connsiteX80" fmla="*/ 1563 w 10000"/>
                <a:gd name="connsiteY80" fmla="*/ 4897 h 10000"/>
                <a:gd name="connsiteX81" fmla="*/ 1568 w 10000"/>
                <a:gd name="connsiteY81" fmla="*/ 4902 h 10000"/>
                <a:gd name="connsiteX82" fmla="*/ 1563 w 10000"/>
                <a:gd name="connsiteY82" fmla="*/ 4902 h 10000"/>
                <a:gd name="connsiteX83" fmla="*/ 1376 w 10000"/>
                <a:gd name="connsiteY83" fmla="*/ 5119 h 10000"/>
                <a:gd name="connsiteX84" fmla="*/ 1568 w 10000"/>
                <a:gd name="connsiteY84" fmla="*/ 5288 h 10000"/>
                <a:gd name="connsiteX85" fmla="*/ 1568 w 10000"/>
                <a:gd name="connsiteY85" fmla="*/ 5293 h 10000"/>
                <a:gd name="connsiteX86" fmla="*/ 1587 w 10000"/>
                <a:gd name="connsiteY86" fmla="*/ 5499 h 10000"/>
                <a:gd name="connsiteX87" fmla="*/ 1593 w 10000"/>
                <a:gd name="connsiteY87" fmla="*/ 5581 h 10000"/>
                <a:gd name="connsiteX88" fmla="*/ 1912 w 10000"/>
                <a:gd name="connsiteY88" fmla="*/ 5668 h 10000"/>
                <a:gd name="connsiteX89" fmla="*/ 1918 w 10000"/>
                <a:gd name="connsiteY89" fmla="*/ 5673 h 10000"/>
                <a:gd name="connsiteX90" fmla="*/ 1973 w 10000"/>
                <a:gd name="connsiteY90" fmla="*/ 6129 h 10000"/>
                <a:gd name="connsiteX91" fmla="*/ 1996 w 10000"/>
                <a:gd name="connsiteY91" fmla="*/ 6167 h 10000"/>
                <a:gd name="connsiteX92" fmla="*/ 2154 w 10000"/>
                <a:gd name="connsiteY92" fmla="*/ 6417 h 10000"/>
                <a:gd name="connsiteX93" fmla="*/ 2154 w 10000"/>
                <a:gd name="connsiteY93" fmla="*/ 6422 h 10000"/>
                <a:gd name="connsiteX94" fmla="*/ 2021 w 10000"/>
                <a:gd name="connsiteY94" fmla="*/ 6504 h 10000"/>
                <a:gd name="connsiteX95" fmla="*/ 1912 w 10000"/>
                <a:gd name="connsiteY95" fmla="*/ 6792 h 10000"/>
                <a:gd name="connsiteX96" fmla="*/ 1924 w 10000"/>
                <a:gd name="connsiteY96" fmla="*/ 6813 h 10000"/>
                <a:gd name="connsiteX97" fmla="*/ 2207 w 10000"/>
                <a:gd name="connsiteY97" fmla="*/ 7264 h 10000"/>
                <a:gd name="connsiteX98" fmla="*/ 2424 w 10000"/>
                <a:gd name="connsiteY98" fmla="*/ 7709 h 10000"/>
                <a:gd name="connsiteX99" fmla="*/ 2666 w 10000"/>
                <a:gd name="connsiteY99" fmla="*/ 8203 h 10000"/>
                <a:gd name="connsiteX100" fmla="*/ 2836 w 10000"/>
                <a:gd name="connsiteY100" fmla="*/ 8246 h 10000"/>
                <a:gd name="connsiteX101" fmla="*/ 3142 w 10000"/>
                <a:gd name="connsiteY101" fmla="*/ 8382 h 10000"/>
                <a:gd name="connsiteX102" fmla="*/ 3317 w 10000"/>
                <a:gd name="connsiteY102" fmla="*/ 8317 h 10000"/>
                <a:gd name="connsiteX103" fmla="*/ 3106 w 10000"/>
                <a:gd name="connsiteY103" fmla="*/ 8225 h 10000"/>
                <a:gd name="connsiteX104" fmla="*/ 3106 w 10000"/>
                <a:gd name="connsiteY104" fmla="*/ 8219 h 10000"/>
                <a:gd name="connsiteX105" fmla="*/ 3112 w 10000"/>
                <a:gd name="connsiteY105" fmla="*/ 8219 h 10000"/>
                <a:gd name="connsiteX106" fmla="*/ 3191 w 10000"/>
                <a:gd name="connsiteY106" fmla="*/ 8214 h 10000"/>
                <a:gd name="connsiteX107" fmla="*/ 3486 w 10000"/>
                <a:gd name="connsiteY107" fmla="*/ 8181 h 10000"/>
                <a:gd name="connsiteX108" fmla="*/ 3486 w 10000"/>
                <a:gd name="connsiteY108" fmla="*/ 8187 h 10000"/>
                <a:gd name="connsiteX109" fmla="*/ 3698 w 10000"/>
                <a:gd name="connsiteY109" fmla="*/ 8366 h 10000"/>
                <a:gd name="connsiteX110" fmla="*/ 3957 w 10000"/>
                <a:gd name="connsiteY110" fmla="*/ 8594 h 10000"/>
                <a:gd name="connsiteX111" fmla="*/ 3963 w 10000"/>
                <a:gd name="connsiteY111" fmla="*/ 8599 h 10000"/>
                <a:gd name="connsiteX112" fmla="*/ 4597 w 10000"/>
                <a:gd name="connsiteY112" fmla="*/ 8936 h 10000"/>
                <a:gd name="connsiteX113" fmla="*/ 4814 w 10000"/>
                <a:gd name="connsiteY113" fmla="*/ 8800 h 10000"/>
                <a:gd name="connsiteX114" fmla="*/ 4886 w 10000"/>
                <a:gd name="connsiteY114" fmla="*/ 8751 h 10000"/>
                <a:gd name="connsiteX115" fmla="*/ 5013 w 10000"/>
                <a:gd name="connsiteY115" fmla="*/ 8670 h 10000"/>
                <a:gd name="connsiteX116" fmla="*/ 5019 w 10000"/>
                <a:gd name="connsiteY116" fmla="*/ 8670 h 10000"/>
                <a:gd name="connsiteX117" fmla="*/ 5019 w 10000"/>
                <a:gd name="connsiteY117" fmla="*/ 8670 h 10000"/>
                <a:gd name="connsiteX118" fmla="*/ 5278 w 10000"/>
                <a:gd name="connsiteY118" fmla="*/ 9115 h 10000"/>
                <a:gd name="connsiteX119" fmla="*/ 5604 w 10000"/>
                <a:gd name="connsiteY119" fmla="*/ 9403 h 10000"/>
                <a:gd name="connsiteX120" fmla="*/ 5778 w 10000"/>
                <a:gd name="connsiteY120" fmla="*/ 9338 h 10000"/>
                <a:gd name="connsiteX121" fmla="*/ 5808 w 10000"/>
                <a:gd name="connsiteY121" fmla="*/ 9202 h 10000"/>
                <a:gd name="connsiteX122" fmla="*/ 5808 w 10000"/>
                <a:gd name="connsiteY122" fmla="*/ 9202 h 10000"/>
                <a:gd name="connsiteX123" fmla="*/ 5996 w 10000"/>
                <a:gd name="connsiteY123" fmla="*/ 8887 h 10000"/>
                <a:gd name="connsiteX124" fmla="*/ 5717 w 10000"/>
                <a:gd name="connsiteY124" fmla="*/ 8659 h 10000"/>
                <a:gd name="connsiteX125" fmla="*/ 5717 w 10000"/>
                <a:gd name="connsiteY125" fmla="*/ 8654 h 10000"/>
                <a:gd name="connsiteX126" fmla="*/ 5717 w 10000"/>
                <a:gd name="connsiteY126" fmla="*/ 8654 h 10000"/>
                <a:gd name="connsiteX127" fmla="*/ 6061 w 10000"/>
                <a:gd name="connsiteY127" fmla="*/ 8371 h 10000"/>
                <a:gd name="connsiteX128" fmla="*/ 6068 w 10000"/>
                <a:gd name="connsiteY128" fmla="*/ 8371 h 10000"/>
                <a:gd name="connsiteX129" fmla="*/ 6696 w 10000"/>
                <a:gd name="connsiteY129" fmla="*/ 8388 h 10000"/>
                <a:gd name="connsiteX130" fmla="*/ 6700 w 10000"/>
                <a:gd name="connsiteY130" fmla="*/ 8388 h 10000"/>
                <a:gd name="connsiteX131" fmla="*/ 6816 w 10000"/>
                <a:gd name="connsiteY131" fmla="*/ 8817 h 10000"/>
                <a:gd name="connsiteX132" fmla="*/ 7014 w 10000"/>
                <a:gd name="connsiteY132" fmla="*/ 8974 h 10000"/>
                <a:gd name="connsiteX133" fmla="*/ 7267 w 10000"/>
                <a:gd name="connsiteY133" fmla="*/ 9169 h 10000"/>
                <a:gd name="connsiteX134" fmla="*/ 7274 w 10000"/>
                <a:gd name="connsiteY134" fmla="*/ 9180 h 10000"/>
                <a:gd name="connsiteX135" fmla="*/ 7286 w 10000"/>
                <a:gd name="connsiteY135" fmla="*/ 9245 h 10000"/>
                <a:gd name="connsiteX136" fmla="*/ 7353 w 10000"/>
                <a:gd name="connsiteY136" fmla="*/ 9560 h 10000"/>
                <a:gd name="connsiteX137" fmla="*/ 7358 w 10000"/>
                <a:gd name="connsiteY137" fmla="*/ 9745 h 10000"/>
                <a:gd name="connsiteX138" fmla="*/ 7660 w 10000"/>
                <a:gd name="connsiteY138" fmla="*/ 9815 h 10000"/>
                <a:gd name="connsiteX139" fmla="*/ 7660 w 10000"/>
                <a:gd name="connsiteY139" fmla="*/ 9821 h 10000"/>
                <a:gd name="connsiteX140" fmla="*/ 7763 w 10000"/>
                <a:gd name="connsiteY140" fmla="*/ 9989 h 10000"/>
                <a:gd name="connsiteX141" fmla="*/ 7859 w 10000"/>
                <a:gd name="connsiteY141" fmla="*/ 9908 h 10000"/>
                <a:gd name="connsiteX142" fmla="*/ 7865 w 10000"/>
                <a:gd name="connsiteY142" fmla="*/ 9908 h 10000"/>
                <a:gd name="connsiteX143" fmla="*/ 7865 w 10000"/>
                <a:gd name="connsiteY143" fmla="*/ 9908 h 10000"/>
                <a:gd name="connsiteX144" fmla="*/ 7962 w 10000"/>
                <a:gd name="connsiteY144" fmla="*/ 10000 h 10000"/>
                <a:gd name="connsiteX0" fmla="*/ 10000 w 10000"/>
                <a:gd name="connsiteY0" fmla="*/ 5776 h 10000"/>
                <a:gd name="connsiteX1" fmla="*/ 9740 w 10000"/>
                <a:gd name="connsiteY1" fmla="*/ 5776 h 10000"/>
                <a:gd name="connsiteX2" fmla="*/ 9542 w 10000"/>
                <a:gd name="connsiteY2" fmla="*/ 5771 h 10000"/>
                <a:gd name="connsiteX3" fmla="*/ 9542 w 10000"/>
                <a:gd name="connsiteY3" fmla="*/ 5771 h 10000"/>
                <a:gd name="connsiteX4" fmla="*/ 9415 w 10000"/>
                <a:gd name="connsiteY4" fmla="*/ 5646 h 10000"/>
                <a:gd name="connsiteX5" fmla="*/ 9410 w 10000"/>
                <a:gd name="connsiteY5" fmla="*/ 5641 h 10000"/>
                <a:gd name="connsiteX6" fmla="*/ 9403 w 10000"/>
                <a:gd name="connsiteY6" fmla="*/ 5624 h 10000"/>
                <a:gd name="connsiteX7" fmla="*/ 9174 w 10000"/>
                <a:gd name="connsiteY7" fmla="*/ 5201 h 10000"/>
                <a:gd name="connsiteX8" fmla="*/ 8866 w 10000"/>
                <a:gd name="connsiteY8" fmla="*/ 5212 h 10000"/>
                <a:gd name="connsiteX9" fmla="*/ 8866 w 10000"/>
                <a:gd name="connsiteY9" fmla="*/ 5201 h 10000"/>
                <a:gd name="connsiteX10" fmla="*/ 9059 w 10000"/>
                <a:gd name="connsiteY10" fmla="*/ 4843 h 10000"/>
                <a:gd name="connsiteX11" fmla="*/ 8909 w 10000"/>
                <a:gd name="connsiteY11" fmla="*/ 4685 h 10000"/>
                <a:gd name="connsiteX12" fmla="*/ 8904 w 10000"/>
                <a:gd name="connsiteY12" fmla="*/ 4680 h 10000"/>
                <a:gd name="connsiteX13" fmla="*/ 8818 w 10000"/>
                <a:gd name="connsiteY13" fmla="*/ 4267 h 10000"/>
                <a:gd name="connsiteX14" fmla="*/ 8734 w 10000"/>
                <a:gd name="connsiteY14" fmla="*/ 3817 h 10000"/>
                <a:gd name="connsiteX15" fmla="*/ 8469 w 10000"/>
                <a:gd name="connsiteY15" fmla="*/ 3740 h 10000"/>
                <a:gd name="connsiteX16" fmla="*/ 8462 w 10000"/>
                <a:gd name="connsiteY16" fmla="*/ 3735 h 10000"/>
                <a:gd name="connsiteX17" fmla="*/ 8540 w 10000"/>
                <a:gd name="connsiteY17" fmla="*/ 3491 h 10000"/>
                <a:gd name="connsiteX18" fmla="*/ 8565 w 10000"/>
                <a:gd name="connsiteY18" fmla="*/ 3404 h 10000"/>
                <a:gd name="connsiteX19" fmla="*/ 8650 w 10000"/>
                <a:gd name="connsiteY19" fmla="*/ 3143 h 10000"/>
                <a:gd name="connsiteX20" fmla="*/ 7998 w 10000"/>
                <a:gd name="connsiteY20" fmla="*/ 2785 h 10000"/>
                <a:gd name="connsiteX21" fmla="*/ 7992 w 10000"/>
                <a:gd name="connsiteY21" fmla="*/ 2774 h 10000"/>
                <a:gd name="connsiteX22" fmla="*/ 8016 w 10000"/>
                <a:gd name="connsiteY22" fmla="*/ 2421 h 10000"/>
                <a:gd name="connsiteX23" fmla="*/ 8027 w 10000"/>
                <a:gd name="connsiteY23" fmla="*/ 2188 h 10000"/>
                <a:gd name="connsiteX24" fmla="*/ 8027 w 10000"/>
                <a:gd name="connsiteY24" fmla="*/ 2085 h 10000"/>
                <a:gd name="connsiteX25" fmla="*/ 7932 w 10000"/>
                <a:gd name="connsiteY25" fmla="*/ 2009 h 10000"/>
                <a:gd name="connsiteX26" fmla="*/ 7468 w 10000"/>
                <a:gd name="connsiteY26" fmla="*/ 1661 h 10000"/>
                <a:gd name="connsiteX27" fmla="*/ 7365 w 10000"/>
                <a:gd name="connsiteY27" fmla="*/ 1678 h 10000"/>
                <a:gd name="connsiteX28" fmla="*/ 7358 w 10000"/>
                <a:gd name="connsiteY28" fmla="*/ 1678 h 10000"/>
                <a:gd name="connsiteX29" fmla="*/ 7358 w 10000"/>
                <a:gd name="connsiteY29" fmla="*/ 1672 h 10000"/>
                <a:gd name="connsiteX30" fmla="*/ 7394 w 10000"/>
                <a:gd name="connsiteY30" fmla="*/ 1531 h 10000"/>
                <a:gd name="connsiteX31" fmla="*/ 7365 w 10000"/>
                <a:gd name="connsiteY31" fmla="*/ 1243 h 10000"/>
                <a:gd name="connsiteX32" fmla="*/ 7346 w 10000"/>
                <a:gd name="connsiteY32" fmla="*/ 1004 h 10000"/>
                <a:gd name="connsiteX33" fmla="*/ 7311 w 10000"/>
                <a:gd name="connsiteY33" fmla="*/ 869 h 10000"/>
                <a:gd name="connsiteX34" fmla="*/ 6485 w 10000"/>
                <a:gd name="connsiteY34" fmla="*/ 217 h 10000"/>
                <a:gd name="connsiteX35" fmla="*/ 5591 w 10000"/>
                <a:gd name="connsiteY35" fmla="*/ 233 h 10000"/>
                <a:gd name="connsiteX36" fmla="*/ 4409 w 10000"/>
                <a:gd name="connsiteY36" fmla="*/ 5 h 10000"/>
                <a:gd name="connsiteX37" fmla="*/ 4470 w 10000"/>
                <a:gd name="connsiteY37" fmla="*/ 98 h 10000"/>
                <a:gd name="connsiteX38" fmla="*/ 4470 w 10000"/>
                <a:gd name="connsiteY38" fmla="*/ 98 h 10000"/>
                <a:gd name="connsiteX39" fmla="*/ 4464 w 10000"/>
                <a:gd name="connsiteY39" fmla="*/ 98 h 10000"/>
                <a:gd name="connsiteX40" fmla="*/ 4162 w 10000"/>
                <a:gd name="connsiteY40" fmla="*/ 0 h 10000"/>
                <a:gd name="connsiteX41" fmla="*/ 4035 w 10000"/>
                <a:gd name="connsiteY41" fmla="*/ 49 h 10000"/>
                <a:gd name="connsiteX42" fmla="*/ 3173 w 10000"/>
                <a:gd name="connsiteY42" fmla="*/ 369 h 10000"/>
                <a:gd name="connsiteX43" fmla="*/ 3161 w 10000"/>
                <a:gd name="connsiteY43" fmla="*/ 375 h 10000"/>
                <a:gd name="connsiteX44" fmla="*/ 3003 w 10000"/>
                <a:gd name="connsiteY44" fmla="*/ 445 h 10000"/>
                <a:gd name="connsiteX45" fmla="*/ 2998 w 10000"/>
                <a:gd name="connsiteY45" fmla="*/ 445 h 10000"/>
                <a:gd name="connsiteX46" fmla="*/ 2389 w 10000"/>
                <a:gd name="connsiteY46" fmla="*/ 217 h 10000"/>
                <a:gd name="connsiteX47" fmla="*/ 1773 w 10000"/>
                <a:gd name="connsiteY47" fmla="*/ 347 h 10000"/>
                <a:gd name="connsiteX48" fmla="*/ 1514 w 10000"/>
                <a:gd name="connsiteY48" fmla="*/ 869 h 10000"/>
                <a:gd name="connsiteX49" fmla="*/ 1514 w 10000"/>
                <a:gd name="connsiteY49" fmla="*/ 869 h 10000"/>
                <a:gd name="connsiteX50" fmla="*/ 1266 w 10000"/>
                <a:gd name="connsiteY50" fmla="*/ 977 h 10000"/>
                <a:gd name="connsiteX51" fmla="*/ 1266 w 10000"/>
                <a:gd name="connsiteY51" fmla="*/ 977 h 10000"/>
                <a:gd name="connsiteX52" fmla="*/ 843 w 10000"/>
                <a:gd name="connsiteY52" fmla="*/ 1042 h 10000"/>
                <a:gd name="connsiteX53" fmla="*/ 693 w 10000"/>
                <a:gd name="connsiteY53" fmla="*/ 1173 h 10000"/>
                <a:gd name="connsiteX54" fmla="*/ 314 w 10000"/>
                <a:gd name="connsiteY54" fmla="*/ 1667 h 10000"/>
                <a:gd name="connsiteX55" fmla="*/ 296 w 10000"/>
                <a:gd name="connsiteY55" fmla="*/ 1688 h 10000"/>
                <a:gd name="connsiteX56" fmla="*/ 290 w 10000"/>
                <a:gd name="connsiteY56" fmla="*/ 1949 h 10000"/>
                <a:gd name="connsiteX57" fmla="*/ 290 w 10000"/>
                <a:gd name="connsiteY57" fmla="*/ 2047 h 10000"/>
                <a:gd name="connsiteX58" fmla="*/ 290 w 10000"/>
                <a:gd name="connsiteY58" fmla="*/ 2052 h 10000"/>
                <a:gd name="connsiteX59" fmla="*/ 19 w 10000"/>
                <a:gd name="connsiteY59" fmla="*/ 2334 h 10000"/>
                <a:gd name="connsiteX60" fmla="*/ 0 w 10000"/>
                <a:gd name="connsiteY60" fmla="*/ 2899 h 10000"/>
                <a:gd name="connsiteX61" fmla="*/ 356 w 10000"/>
                <a:gd name="connsiteY61" fmla="*/ 3122 h 10000"/>
                <a:gd name="connsiteX62" fmla="*/ 934 w 10000"/>
                <a:gd name="connsiteY62" fmla="*/ 3453 h 10000"/>
                <a:gd name="connsiteX63" fmla="*/ 1002 w 10000"/>
                <a:gd name="connsiteY63" fmla="*/ 3469 h 10000"/>
                <a:gd name="connsiteX64" fmla="*/ 1049 w 10000"/>
                <a:gd name="connsiteY64" fmla="*/ 3328 h 10000"/>
                <a:gd name="connsiteX65" fmla="*/ 1061 w 10000"/>
                <a:gd name="connsiteY65" fmla="*/ 3295 h 10000"/>
                <a:gd name="connsiteX66" fmla="*/ 1067 w 10000"/>
                <a:gd name="connsiteY66" fmla="*/ 3295 h 10000"/>
                <a:gd name="connsiteX67" fmla="*/ 1139 w 10000"/>
                <a:gd name="connsiteY67" fmla="*/ 3312 h 10000"/>
                <a:gd name="connsiteX68" fmla="*/ 1207 w 10000"/>
                <a:gd name="connsiteY68" fmla="*/ 3328 h 10000"/>
                <a:gd name="connsiteX69" fmla="*/ 1214 w 10000"/>
                <a:gd name="connsiteY69" fmla="*/ 3328 h 10000"/>
                <a:gd name="connsiteX70" fmla="*/ 1230 w 10000"/>
                <a:gd name="connsiteY70" fmla="*/ 3415 h 10000"/>
                <a:gd name="connsiteX71" fmla="*/ 1255 w 10000"/>
                <a:gd name="connsiteY71" fmla="*/ 3447 h 10000"/>
                <a:gd name="connsiteX72" fmla="*/ 1574 w 10000"/>
                <a:gd name="connsiteY72" fmla="*/ 3844 h 10000"/>
                <a:gd name="connsiteX73" fmla="*/ 1574 w 10000"/>
                <a:gd name="connsiteY73" fmla="*/ 3849 h 10000"/>
                <a:gd name="connsiteX74" fmla="*/ 1417 w 10000"/>
                <a:gd name="connsiteY74" fmla="*/ 4007 h 10000"/>
                <a:gd name="connsiteX75" fmla="*/ 1467 w 10000"/>
                <a:gd name="connsiteY75" fmla="*/ 4262 h 10000"/>
                <a:gd name="connsiteX76" fmla="*/ 1755 w 10000"/>
                <a:gd name="connsiteY76" fmla="*/ 4723 h 10000"/>
                <a:gd name="connsiteX77" fmla="*/ 1755 w 10000"/>
                <a:gd name="connsiteY77" fmla="*/ 4729 h 10000"/>
                <a:gd name="connsiteX78" fmla="*/ 1514 w 10000"/>
                <a:gd name="connsiteY78" fmla="*/ 4864 h 10000"/>
                <a:gd name="connsiteX79" fmla="*/ 1563 w 10000"/>
                <a:gd name="connsiteY79" fmla="*/ 4897 h 10000"/>
                <a:gd name="connsiteX80" fmla="*/ 1568 w 10000"/>
                <a:gd name="connsiteY80" fmla="*/ 4902 h 10000"/>
                <a:gd name="connsiteX81" fmla="*/ 1563 w 10000"/>
                <a:gd name="connsiteY81" fmla="*/ 4902 h 10000"/>
                <a:gd name="connsiteX82" fmla="*/ 1376 w 10000"/>
                <a:gd name="connsiteY82" fmla="*/ 5119 h 10000"/>
                <a:gd name="connsiteX83" fmla="*/ 1568 w 10000"/>
                <a:gd name="connsiteY83" fmla="*/ 5288 h 10000"/>
                <a:gd name="connsiteX84" fmla="*/ 1568 w 10000"/>
                <a:gd name="connsiteY84" fmla="*/ 5293 h 10000"/>
                <a:gd name="connsiteX85" fmla="*/ 1587 w 10000"/>
                <a:gd name="connsiteY85" fmla="*/ 5499 h 10000"/>
                <a:gd name="connsiteX86" fmla="*/ 1593 w 10000"/>
                <a:gd name="connsiteY86" fmla="*/ 5581 h 10000"/>
                <a:gd name="connsiteX87" fmla="*/ 1912 w 10000"/>
                <a:gd name="connsiteY87" fmla="*/ 5668 h 10000"/>
                <a:gd name="connsiteX88" fmla="*/ 1918 w 10000"/>
                <a:gd name="connsiteY88" fmla="*/ 5673 h 10000"/>
                <a:gd name="connsiteX89" fmla="*/ 1973 w 10000"/>
                <a:gd name="connsiteY89" fmla="*/ 6129 h 10000"/>
                <a:gd name="connsiteX90" fmla="*/ 1996 w 10000"/>
                <a:gd name="connsiteY90" fmla="*/ 6167 h 10000"/>
                <a:gd name="connsiteX91" fmla="*/ 2154 w 10000"/>
                <a:gd name="connsiteY91" fmla="*/ 6417 h 10000"/>
                <a:gd name="connsiteX92" fmla="*/ 2154 w 10000"/>
                <a:gd name="connsiteY92" fmla="*/ 6422 h 10000"/>
                <a:gd name="connsiteX93" fmla="*/ 2021 w 10000"/>
                <a:gd name="connsiteY93" fmla="*/ 6504 h 10000"/>
                <a:gd name="connsiteX94" fmla="*/ 1912 w 10000"/>
                <a:gd name="connsiteY94" fmla="*/ 6792 h 10000"/>
                <a:gd name="connsiteX95" fmla="*/ 1924 w 10000"/>
                <a:gd name="connsiteY95" fmla="*/ 6813 h 10000"/>
                <a:gd name="connsiteX96" fmla="*/ 2207 w 10000"/>
                <a:gd name="connsiteY96" fmla="*/ 7264 h 10000"/>
                <a:gd name="connsiteX97" fmla="*/ 2424 w 10000"/>
                <a:gd name="connsiteY97" fmla="*/ 7709 h 10000"/>
                <a:gd name="connsiteX98" fmla="*/ 2666 w 10000"/>
                <a:gd name="connsiteY98" fmla="*/ 8203 h 10000"/>
                <a:gd name="connsiteX99" fmla="*/ 2836 w 10000"/>
                <a:gd name="connsiteY99" fmla="*/ 8246 h 10000"/>
                <a:gd name="connsiteX100" fmla="*/ 3142 w 10000"/>
                <a:gd name="connsiteY100" fmla="*/ 8382 h 10000"/>
                <a:gd name="connsiteX101" fmla="*/ 3317 w 10000"/>
                <a:gd name="connsiteY101" fmla="*/ 8317 h 10000"/>
                <a:gd name="connsiteX102" fmla="*/ 3106 w 10000"/>
                <a:gd name="connsiteY102" fmla="*/ 8225 h 10000"/>
                <a:gd name="connsiteX103" fmla="*/ 3106 w 10000"/>
                <a:gd name="connsiteY103" fmla="*/ 8219 h 10000"/>
                <a:gd name="connsiteX104" fmla="*/ 3112 w 10000"/>
                <a:gd name="connsiteY104" fmla="*/ 8219 h 10000"/>
                <a:gd name="connsiteX105" fmla="*/ 3191 w 10000"/>
                <a:gd name="connsiteY105" fmla="*/ 8214 h 10000"/>
                <a:gd name="connsiteX106" fmla="*/ 3486 w 10000"/>
                <a:gd name="connsiteY106" fmla="*/ 8181 h 10000"/>
                <a:gd name="connsiteX107" fmla="*/ 3486 w 10000"/>
                <a:gd name="connsiteY107" fmla="*/ 8187 h 10000"/>
                <a:gd name="connsiteX108" fmla="*/ 3698 w 10000"/>
                <a:gd name="connsiteY108" fmla="*/ 8366 h 10000"/>
                <a:gd name="connsiteX109" fmla="*/ 3957 w 10000"/>
                <a:gd name="connsiteY109" fmla="*/ 8594 h 10000"/>
                <a:gd name="connsiteX110" fmla="*/ 3963 w 10000"/>
                <a:gd name="connsiteY110" fmla="*/ 8599 h 10000"/>
                <a:gd name="connsiteX111" fmla="*/ 4597 w 10000"/>
                <a:gd name="connsiteY111" fmla="*/ 8936 h 10000"/>
                <a:gd name="connsiteX112" fmla="*/ 4814 w 10000"/>
                <a:gd name="connsiteY112" fmla="*/ 8800 h 10000"/>
                <a:gd name="connsiteX113" fmla="*/ 4886 w 10000"/>
                <a:gd name="connsiteY113" fmla="*/ 8751 h 10000"/>
                <a:gd name="connsiteX114" fmla="*/ 5013 w 10000"/>
                <a:gd name="connsiteY114" fmla="*/ 8670 h 10000"/>
                <a:gd name="connsiteX115" fmla="*/ 5019 w 10000"/>
                <a:gd name="connsiteY115" fmla="*/ 8670 h 10000"/>
                <a:gd name="connsiteX116" fmla="*/ 5019 w 10000"/>
                <a:gd name="connsiteY116" fmla="*/ 8670 h 10000"/>
                <a:gd name="connsiteX117" fmla="*/ 5278 w 10000"/>
                <a:gd name="connsiteY117" fmla="*/ 9115 h 10000"/>
                <a:gd name="connsiteX118" fmla="*/ 5604 w 10000"/>
                <a:gd name="connsiteY118" fmla="*/ 9403 h 10000"/>
                <a:gd name="connsiteX119" fmla="*/ 5778 w 10000"/>
                <a:gd name="connsiteY119" fmla="*/ 9338 h 10000"/>
                <a:gd name="connsiteX120" fmla="*/ 5808 w 10000"/>
                <a:gd name="connsiteY120" fmla="*/ 9202 h 10000"/>
                <a:gd name="connsiteX121" fmla="*/ 5808 w 10000"/>
                <a:gd name="connsiteY121" fmla="*/ 9202 h 10000"/>
                <a:gd name="connsiteX122" fmla="*/ 5996 w 10000"/>
                <a:gd name="connsiteY122" fmla="*/ 8887 h 10000"/>
                <a:gd name="connsiteX123" fmla="*/ 5717 w 10000"/>
                <a:gd name="connsiteY123" fmla="*/ 8659 h 10000"/>
                <a:gd name="connsiteX124" fmla="*/ 5717 w 10000"/>
                <a:gd name="connsiteY124" fmla="*/ 8654 h 10000"/>
                <a:gd name="connsiteX125" fmla="*/ 5717 w 10000"/>
                <a:gd name="connsiteY125" fmla="*/ 8654 h 10000"/>
                <a:gd name="connsiteX126" fmla="*/ 6061 w 10000"/>
                <a:gd name="connsiteY126" fmla="*/ 8371 h 10000"/>
                <a:gd name="connsiteX127" fmla="*/ 6068 w 10000"/>
                <a:gd name="connsiteY127" fmla="*/ 8371 h 10000"/>
                <a:gd name="connsiteX128" fmla="*/ 6696 w 10000"/>
                <a:gd name="connsiteY128" fmla="*/ 8388 h 10000"/>
                <a:gd name="connsiteX129" fmla="*/ 6700 w 10000"/>
                <a:gd name="connsiteY129" fmla="*/ 8388 h 10000"/>
                <a:gd name="connsiteX130" fmla="*/ 6816 w 10000"/>
                <a:gd name="connsiteY130" fmla="*/ 8817 h 10000"/>
                <a:gd name="connsiteX131" fmla="*/ 7014 w 10000"/>
                <a:gd name="connsiteY131" fmla="*/ 8974 h 10000"/>
                <a:gd name="connsiteX132" fmla="*/ 7267 w 10000"/>
                <a:gd name="connsiteY132" fmla="*/ 9169 h 10000"/>
                <a:gd name="connsiteX133" fmla="*/ 7274 w 10000"/>
                <a:gd name="connsiteY133" fmla="*/ 9180 h 10000"/>
                <a:gd name="connsiteX134" fmla="*/ 7286 w 10000"/>
                <a:gd name="connsiteY134" fmla="*/ 9245 h 10000"/>
                <a:gd name="connsiteX135" fmla="*/ 7353 w 10000"/>
                <a:gd name="connsiteY135" fmla="*/ 9560 h 10000"/>
                <a:gd name="connsiteX136" fmla="*/ 7358 w 10000"/>
                <a:gd name="connsiteY136" fmla="*/ 9745 h 10000"/>
                <a:gd name="connsiteX137" fmla="*/ 7660 w 10000"/>
                <a:gd name="connsiteY137" fmla="*/ 9815 h 10000"/>
                <a:gd name="connsiteX138" fmla="*/ 7660 w 10000"/>
                <a:gd name="connsiteY138" fmla="*/ 9821 h 10000"/>
                <a:gd name="connsiteX139" fmla="*/ 7763 w 10000"/>
                <a:gd name="connsiteY139" fmla="*/ 9989 h 10000"/>
                <a:gd name="connsiteX140" fmla="*/ 7859 w 10000"/>
                <a:gd name="connsiteY140" fmla="*/ 9908 h 10000"/>
                <a:gd name="connsiteX141" fmla="*/ 7865 w 10000"/>
                <a:gd name="connsiteY141" fmla="*/ 9908 h 10000"/>
                <a:gd name="connsiteX142" fmla="*/ 7865 w 10000"/>
                <a:gd name="connsiteY142" fmla="*/ 9908 h 10000"/>
                <a:gd name="connsiteX143" fmla="*/ 7962 w 10000"/>
                <a:gd name="connsiteY143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</a:cxnLst>
              <a:rect l="l" t="t" r="r" b="b"/>
              <a:pathLst>
                <a:path w="10000" h="10000">
                  <a:moveTo>
                    <a:pt x="10000" y="5776"/>
                  </a:moveTo>
                  <a:lnTo>
                    <a:pt x="9740" y="5776"/>
                  </a:lnTo>
                  <a:lnTo>
                    <a:pt x="9542" y="5771"/>
                  </a:lnTo>
                  <a:lnTo>
                    <a:pt x="9542" y="5771"/>
                  </a:lnTo>
                  <a:cubicBezTo>
                    <a:pt x="9501" y="5729"/>
                    <a:pt x="9457" y="5688"/>
                    <a:pt x="9415" y="5646"/>
                  </a:cubicBezTo>
                  <a:lnTo>
                    <a:pt x="9410" y="5641"/>
                  </a:lnTo>
                  <a:cubicBezTo>
                    <a:pt x="9406" y="5635"/>
                    <a:pt x="9405" y="5630"/>
                    <a:pt x="9403" y="5624"/>
                  </a:cubicBezTo>
                  <a:lnTo>
                    <a:pt x="9174" y="5201"/>
                  </a:lnTo>
                  <a:lnTo>
                    <a:pt x="8866" y="5212"/>
                  </a:lnTo>
                  <a:lnTo>
                    <a:pt x="8866" y="5201"/>
                  </a:lnTo>
                  <a:cubicBezTo>
                    <a:pt x="8932" y="5082"/>
                    <a:pt x="8995" y="4962"/>
                    <a:pt x="9059" y="4843"/>
                  </a:cubicBezTo>
                  <a:cubicBezTo>
                    <a:pt x="9010" y="4790"/>
                    <a:pt x="8958" y="4738"/>
                    <a:pt x="8909" y="4685"/>
                  </a:cubicBezTo>
                  <a:lnTo>
                    <a:pt x="8904" y="4680"/>
                  </a:lnTo>
                  <a:cubicBezTo>
                    <a:pt x="8874" y="4542"/>
                    <a:pt x="8847" y="4405"/>
                    <a:pt x="8818" y="4267"/>
                  </a:cubicBezTo>
                  <a:lnTo>
                    <a:pt x="8734" y="3817"/>
                  </a:lnTo>
                  <a:lnTo>
                    <a:pt x="8469" y="3740"/>
                  </a:lnTo>
                  <a:cubicBezTo>
                    <a:pt x="8462" y="3740"/>
                    <a:pt x="8462" y="3735"/>
                    <a:pt x="8462" y="3735"/>
                  </a:cubicBezTo>
                  <a:cubicBezTo>
                    <a:pt x="8488" y="3654"/>
                    <a:pt x="8514" y="3572"/>
                    <a:pt x="8540" y="3491"/>
                  </a:cubicBezTo>
                  <a:cubicBezTo>
                    <a:pt x="8549" y="3462"/>
                    <a:pt x="8556" y="3433"/>
                    <a:pt x="8565" y="3404"/>
                  </a:cubicBezTo>
                  <a:cubicBezTo>
                    <a:pt x="8594" y="3317"/>
                    <a:pt x="8621" y="3230"/>
                    <a:pt x="8650" y="3143"/>
                  </a:cubicBezTo>
                  <a:lnTo>
                    <a:pt x="7998" y="2785"/>
                  </a:lnTo>
                  <a:cubicBezTo>
                    <a:pt x="7996" y="2781"/>
                    <a:pt x="7995" y="2778"/>
                    <a:pt x="7992" y="2774"/>
                  </a:cubicBezTo>
                  <a:cubicBezTo>
                    <a:pt x="8001" y="2656"/>
                    <a:pt x="8008" y="2539"/>
                    <a:pt x="8016" y="2421"/>
                  </a:cubicBezTo>
                  <a:cubicBezTo>
                    <a:pt x="8021" y="2343"/>
                    <a:pt x="8024" y="2266"/>
                    <a:pt x="8027" y="2188"/>
                  </a:cubicBezTo>
                  <a:lnTo>
                    <a:pt x="8027" y="2085"/>
                  </a:lnTo>
                  <a:cubicBezTo>
                    <a:pt x="7995" y="2060"/>
                    <a:pt x="7964" y="2034"/>
                    <a:pt x="7932" y="2009"/>
                  </a:cubicBezTo>
                  <a:lnTo>
                    <a:pt x="7468" y="1661"/>
                  </a:lnTo>
                  <a:cubicBezTo>
                    <a:pt x="7434" y="1667"/>
                    <a:pt x="7399" y="1672"/>
                    <a:pt x="7365" y="1678"/>
                  </a:cubicBezTo>
                  <a:lnTo>
                    <a:pt x="7358" y="1678"/>
                  </a:lnTo>
                  <a:lnTo>
                    <a:pt x="7358" y="1672"/>
                  </a:lnTo>
                  <a:lnTo>
                    <a:pt x="7394" y="1531"/>
                  </a:lnTo>
                  <a:cubicBezTo>
                    <a:pt x="7384" y="1435"/>
                    <a:pt x="7375" y="1339"/>
                    <a:pt x="7365" y="1243"/>
                  </a:cubicBezTo>
                  <a:cubicBezTo>
                    <a:pt x="7358" y="1163"/>
                    <a:pt x="7353" y="1084"/>
                    <a:pt x="7346" y="1004"/>
                  </a:cubicBezTo>
                  <a:cubicBezTo>
                    <a:pt x="7334" y="959"/>
                    <a:pt x="7323" y="914"/>
                    <a:pt x="7311" y="869"/>
                  </a:cubicBezTo>
                  <a:lnTo>
                    <a:pt x="6485" y="217"/>
                  </a:lnTo>
                  <a:lnTo>
                    <a:pt x="5591" y="233"/>
                  </a:lnTo>
                  <a:lnTo>
                    <a:pt x="4409" y="5"/>
                  </a:lnTo>
                  <a:cubicBezTo>
                    <a:pt x="4429" y="36"/>
                    <a:pt x="4450" y="67"/>
                    <a:pt x="4470" y="98"/>
                  </a:cubicBezTo>
                  <a:lnTo>
                    <a:pt x="4470" y="98"/>
                  </a:lnTo>
                  <a:cubicBezTo>
                    <a:pt x="4470" y="103"/>
                    <a:pt x="4464" y="103"/>
                    <a:pt x="4464" y="98"/>
                  </a:cubicBezTo>
                  <a:lnTo>
                    <a:pt x="4162" y="0"/>
                  </a:lnTo>
                  <a:cubicBezTo>
                    <a:pt x="4119" y="16"/>
                    <a:pt x="4078" y="33"/>
                    <a:pt x="4035" y="49"/>
                  </a:cubicBezTo>
                  <a:lnTo>
                    <a:pt x="3173" y="369"/>
                  </a:lnTo>
                  <a:cubicBezTo>
                    <a:pt x="3170" y="371"/>
                    <a:pt x="3164" y="373"/>
                    <a:pt x="3161" y="375"/>
                  </a:cubicBezTo>
                  <a:lnTo>
                    <a:pt x="3003" y="445"/>
                  </a:lnTo>
                  <a:lnTo>
                    <a:pt x="2998" y="445"/>
                  </a:lnTo>
                  <a:lnTo>
                    <a:pt x="2389" y="217"/>
                  </a:lnTo>
                  <a:lnTo>
                    <a:pt x="1773" y="347"/>
                  </a:lnTo>
                  <a:cubicBezTo>
                    <a:pt x="1688" y="521"/>
                    <a:pt x="1601" y="695"/>
                    <a:pt x="1514" y="869"/>
                  </a:cubicBezTo>
                  <a:lnTo>
                    <a:pt x="1514" y="869"/>
                  </a:lnTo>
                  <a:lnTo>
                    <a:pt x="1266" y="977"/>
                  </a:lnTo>
                  <a:lnTo>
                    <a:pt x="1266" y="977"/>
                  </a:lnTo>
                  <a:lnTo>
                    <a:pt x="843" y="1042"/>
                  </a:lnTo>
                  <a:cubicBezTo>
                    <a:pt x="794" y="1086"/>
                    <a:pt x="743" y="1129"/>
                    <a:pt x="693" y="1173"/>
                  </a:cubicBezTo>
                  <a:lnTo>
                    <a:pt x="314" y="1667"/>
                  </a:lnTo>
                  <a:lnTo>
                    <a:pt x="296" y="1688"/>
                  </a:lnTo>
                  <a:lnTo>
                    <a:pt x="290" y="1949"/>
                  </a:lnTo>
                  <a:lnTo>
                    <a:pt x="290" y="2047"/>
                  </a:lnTo>
                  <a:lnTo>
                    <a:pt x="290" y="2052"/>
                  </a:lnTo>
                  <a:lnTo>
                    <a:pt x="19" y="2334"/>
                  </a:lnTo>
                  <a:cubicBezTo>
                    <a:pt x="12" y="2522"/>
                    <a:pt x="7" y="2711"/>
                    <a:pt x="0" y="2899"/>
                  </a:cubicBezTo>
                  <a:lnTo>
                    <a:pt x="356" y="3122"/>
                  </a:lnTo>
                  <a:lnTo>
                    <a:pt x="934" y="3453"/>
                  </a:lnTo>
                  <a:cubicBezTo>
                    <a:pt x="957" y="3458"/>
                    <a:pt x="979" y="3464"/>
                    <a:pt x="1002" y="3469"/>
                  </a:cubicBezTo>
                  <a:cubicBezTo>
                    <a:pt x="1018" y="3422"/>
                    <a:pt x="1033" y="3375"/>
                    <a:pt x="1049" y="3328"/>
                  </a:cubicBezTo>
                  <a:lnTo>
                    <a:pt x="1061" y="3295"/>
                  </a:lnTo>
                  <a:cubicBezTo>
                    <a:pt x="1061" y="3295"/>
                    <a:pt x="1061" y="3290"/>
                    <a:pt x="1067" y="3295"/>
                  </a:cubicBezTo>
                  <a:cubicBezTo>
                    <a:pt x="1092" y="3301"/>
                    <a:pt x="1116" y="3306"/>
                    <a:pt x="1139" y="3312"/>
                  </a:cubicBezTo>
                  <a:cubicBezTo>
                    <a:pt x="1162" y="3317"/>
                    <a:pt x="1184" y="3323"/>
                    <a:pt x="1207" y="3328"/>
                  </a:cubicBezTo>
                  <a:lnTo>
                    <a:pt x="1214" y="3328"/>
                  </a:lnTo>
                  <a:cubicBezTo>
                    <a:pt x="1219" y="3357"/>
                    <a:pt x="1225" y="3386"/>
                    <a:pt x="1230" y="3415"/>
                  </a:cubicBezTo>
                  <a:cubicBezTo>
                    <a:pt x="1239" y="3426"/>
                    <a:pt x="1246" y="3436"/>
                    <a:pt x="1255" y="3447"/>
                  </a:cubicBezTo>
                  <a:lnTo>
                    <a:pt x="1574" y="3844"/>
                  </a:lnTo>
                  <a:lnTo>
                    <a:pt x="1574" y="3849"/>
                  </a:lnTo>
                  <a:cubicBezTo>
                    <a:pt x="1522" y="3902"/>
                    <a:pt x="1469" y="3954"/>
                    <a:pt x="1417" y="4007"/>
                  </a:cubicBezTo>
                  <a:cubicBezTo>
                    <a:pt x="1433" y="4092"/>
                    <a:pt x="1450" y="4177"/>
                    <a:pt x="1467" y="4262"/>
                  </a:cubicBezTo>
                  <a:cubicBezTo>
                    <a:pt x="1562" y="4416"/>
                    <a:pt x="1659" y="4569"/>
                    <a:pt x="1755" y="4723"/>
                  </a:cubicBezTo>
                  <a:lnTo>
                    <a:pt x="1755" y="4729"/>
                  </a:lnTo>
                  <a:lnTo>
                    <a:pt x="1514" y="4864"/>
                  </a:lnTo>
                  <a:cubicBezTo>
                    <a:pt x="1530" y="4875"/>
                    <a:pt x="1548" y="4886"/>
                    <a:pt x="1563" y="4897"/>
                  </a:cubicBezTo>
                  <a:cubicBezTo>
                    <a:pt x="1564" y="4899"/>
                    <a:pt x="1567" y="4900"/>
                    <a:pt x="1568" y="4902"/>
                  </a:cubicBezTo>
                  <a:lnTo>
                    <a:pt x="1563" y="4902"/>
                  </a:lnTo>
                  <a:lnTo>
                    <a:pt x="1376" y="5119"/>
                  </a:lnTo>
                  <a:lnTo>
                    <a:pt x="1568" y="5288"/>
                  </a:lnTo>
                  <a:lnTo>
                    <a:pt x="1568" y="5293"/>
                  </a:lnTo>
                  <a:cubicBezTo>
                    <a:pt x="1574" y="5362"/>
                    <a:pt x="1581" y="5430"/>
                    <a:pt x="1587" y="5499"/>
                  </a:cubicBezTo>
                  <a:cubicBezTo>
                    <a:pt x="1589" y="5526"/>
                    <a:pt x="1590" y="5554"/>
                    <a:pt x="1593" y="5581"/>
                  </a:cubicBezTo>
                  <a:lnTo>
                    <a:pt x="1912" y="5668"/>
                  </a:lnTo>
                  <a:cubicBezTo>
                    <a:pt x="1914" y="5670"/>
                    <a:pt x="1916" y="5671"/>
                    <a:pt x="1918" y="5673"/>
                  </a:cubicBezTo>
                  <a:cubicBezTo>
                    <a:pt x="1936" y="5825"/>
                    <a:pt x="1954" y="5977"/>
                    <a:pt x="1973" y="6129"/>
                  </a:cubicBezTo>
                  <a:cubicBezTo>
                    <a:pt x="1979" y="6142"/>
                    <a:pt x="1988" y="6154"/>
                    <a:pt x="1996" y="6167"/>
                  </a:cubicBezTo>
                  <a:cubicBezTo>
                    <a:pt x="2049" y="6250"/>
                    <a:pt x="2101" y="6334"/>
                    <a:pt x="2154" y="6417"/>
                  </a:cubicBezTo>
                  <a:lnTo>
                    <a:pt x="2154" y="6422"/>
                  </a:lnTo>
                  <a:cubicBezTo>
                    <a:pt x="2108" y="6449"/>
                    <a:pt x="2066" y="6477"/>
                    <a:pt x="2021" y="6504"/>
                  </a:cubicBezTo>
                  <a:cubicBezTo>
                    <a:pt x="1985" y="6600"/>
                    <a:pt x="1947" y="6696"/>
                    <a:pt x="1912" y="6792"/>
                  </a:cubicBezTo>
                  <a:cubicBezTo>
                    <a:pt x="1916" y="6799"/>
                    <a:pt x="1921" y="6806"/>
                    <a:pt x="1924" y="6813"/>
                  </a:cubicBezTo>
                  <a:cubicBezTo>
                    <a:pt x="2019" y="6963"/>
                    <a:pt x="2112" y="7114"/>
                    <a:pt x="2207" y="7264"/>
                  </a:cubicBezTo>
                  <a:lnTo>
                    <a:pt x="2424" y="7709"/>
                  </a:lnTo>
                  <a:lnTo>
                    <a:pt x="2666" y="8203"/>
                  </a:lnTo>
                  <a:lnTo>
                    <a:pt x="2836" y="8246"/>
                  </a:lnTo>
                  <a:lnTo>
                    <a:pt x="3142" y="8382"/>
                  </a:lnTo>
                  <a:lnTo>
                    <a:pt x="3317" y="8317"/>
                  </a:lnTo>
                  <a:lnTo>
                    <a:pt x="3106" y="8225"/>
                  </a:lnTo>
                  <a:lnTo>
                    <a:pt x="3106" y="8219"/>
                  </a:lnTo>
                  <a:lnTo>
                    <a:pt x="3112" y="8219"/>
                  </a:lnTo>
                  <a:cubicBezTo>
                    <a:pt x="3138" y="8217"/>
                    <a:pt x="3164" y="8216"/>
                    <a:pt x="3191" y="8214"/>
                  </a:cubicBezTo>
                  <a:lnTo>
                    <a:pt x="3486" y="8181"/>
                  </a:lnTo>
                  <a:lnTo>
                    <a:pt x="3486" y="8187"/>
                  </a:lnTo>
                  <a:cubicBezTo>
                    <a:pt x="3556" y="8247"/>
                    <a:pt x="3628" y="8306"/>
                    <a:pt x="3698" y="8366"/>
                  </a:cubicBezTo>
                  <a:lnTo>
                    <a:pt x="3957" y="8594"/>
                  </a:lnTo>
                  <a:cubicBezTo>
                    <a:pt x="3958" y="8596"/>
                    <a:pt x="3962" y="8597"/>
                    <a:pt x="3963" y="8599"/>
                  </a:cubicBezTo>
                  <a:lnTo>
                    <a:pt x="4597" y="8936"/>
                  </a:lnTo>
                  <a:lnTo>
                    <a:pt x="4814" y="8800"/>
                  </a:lnTo>
                  <a:cubicBezTo>
                    <a:pt x="4839" y="8784"/>
                    <a:pt x="4862" y="8767"/>
                    <a:pt x="4886" y="8751"/>
                  </a:cubicBezTo>
                  <a:lnTo>
                    <a:pt x="5013" y="8670"/>
                  </a:lnTo>
                  <a:lnTo>
                    <a:pt x="5019" y="8670"/>
                  </a:lnTo>
                  <a:lnTo>
                    <a:pt x="5019" y="8670"/>
                  </a:lnTo>
                  <a:lnTo>
                    <a:pt x="5278" y="9115"/>
                  </a:lnTo>
                  <a:lnTo>
                    <a:pt x="5604" y="9403"/>
                  </a:lnTo>
                  <a:lnTo>
                    <a:pt x="5778" y="9338"/>
                  </a:lnTo>
                  <a:cubicBezTo>
                    <a:pt x="5788" y="9293"/>
                    <a:pt x="5798" y="9247"/>
                    <a:pt x="5808" y="9202"/>
                  </a:cubicBezTo>
                  <a:lnTo>
                    <a:pt x="5808" y="9202"/>
                  </a:lnTo>
                  <a:cubicBezTo>
                    <a:pt x="5870" y="9097"/>
                    <a:pt x="5934" y="8992"/>
                    <a:pt x="5996" y="8887"/>
                  </a:cubicBezTo>
                  <a:lnTo>
                    <a:pt x="5717" y="8659"/>
                  </a:lnTo>
                  <a:lnTo>
                    <a:pt x="5717" y="8654"/>
                  </a:lnTo>
                  <a:lnTo>
                    <a:pt x="5717" y="8654"/>
                  </a:lnTo>
                  <a:lnTo>
                    <a:pt x="6061" y="8371"/>
                  </a:lnTo>
                  <a:lnTo>
                    <a:pt x="6068" y="8371"/>
                  </a:lnTo>
                  <a:lnTo>
                    <a:pt x="6696" y="8388"/>
                  </a:lnTo>
                  <a:lnTo>
                    <a:pt x="6700" y="8388"/>
                  </a:lnTo>
                  <a:cubicBezTo>
                    <a:pt x="6738" y="8531"/>
                    <a:pt x="6778" y="8674"/>
                    <a:pt x="6816" y="8817"/>
                  </a:cubicBezTo>
                  <a:lnTo>
                    <a:pt x="7014" y="8974"/>
                  </a:lnTo>
                  <a:lnTo>
                    <a:pt x="7267" y="9169"/>
                  </a:lnTo>
                  <a:cubicBezTo>
                    <a:pt x="7271" y="9173"/>
                    <a:pt x="7272" y="9176"/>
                    <a:pt x="7274" y="9180"/>
                  </a:cubicBezTo>
                  <a:cubicBezTo>
                    <a:pt x="7277" y="9202"/>
                    <a:pt x="7283" y="9223"/>
                    <a:pt x="7286" y="9245"/>
                  </a:cubicBezTo>
                  <a:cubicBezTo>
                    <a:pt x="7309" y="9350"/>
                    <a:pt x="7330" y="9455"/>
                    <a:pt x="7353" y="9560"/>
                  </a:cubicBezTo>
                  <a:cubicBezTo>
                    <a:pt x="7355" y="9622"/>
                    <a:pt x="7356" y="9683"/>
                    <a:pt x="7358" y="9745"/>
                  </a:cubicBezTo>
                  <a:lnTo>
                    <a:pt x="7660" y="9815"/>
                  </a:lnTo>
                  <a:lnTo>
                    <a:pt x="7660" y="9821"/>
                  </a:lnTo>
                  <a:cubicBezTo>
                    <a:pt x="7694" y="9877"/>
                    <a:pt x="7728" y="9933"/>
                    <a:pt x="7763" y="9989"/>
                  </a:cubicBezTo>
                  <a:cubicBezTo>
                    <a:pt x="7795" y="9962"/>
                    <a:pt x="7826" y="9935"/>
                    <a:pt x="7859" y="9908"/>
                  </a:cubicBezTo>
                  <a:lnTo>
                    <a:pt x="7865" y="9908"/>
                  </a:lnTo>
                  <a:lnTo>
                    <a:pt x="7865" y="9908"/>
                  </a:lnTo>
                  <a:cubicBezTo>
                    <a:pt x="7897" y="9939"/>
                    <a:pt x="7930" y="9969"/>
                    <a:pt x="7962" y="10000"/>
                  </a:cubicBezTo>
                </a:path>
              </a:pathLst>
            </a:custGeom>
            <a:noFill/>
            <a:ln w="28575" cap="flat">
              <a:solidFill>
                <a:srgbClr val="B1B3B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Rectangle 51">
              <a:extLst>
                <a:ext uri="{FF2B5EF4-FFF2-40B4-BE49-F238E27FC236}">
                  <a16:creationId xmlns:a16="http://schemas.microsoft.com/office/drawing/2014/main" id="{EB16F4C1-ED05-FF40-605E-E42F861C6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5324475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" name="Rectangle 52">
              <a:extLst>
                <a:ext uri="{FF2B5EF4-FFF2-40B4-BE49-F238E27FC236}">
                  <a16:creationId xmlns:a16="http://schemas.microsoft.com/office/drawing/2014/main" id="{F4D9C542-ACB9-5964-7BA8-81518F866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4375" y="4992158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53">
              <a:extLst>
                <a:ext uri="{FF2B5EF4-FFF2-40B4-BE49-F238E27FC236}">
                  <a16:creationId xmlns:a16="http://schemas.microsoft.com/office/drawing/2014/main" id="{FF3C4A4C-DDAF-DF06-00CD-5E2766690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5875" y="462915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Rectangle 54">
              <a:extLst>
                <a:ext uri="{FF2B5EF4-FFF2-40B4-BE49-F238E27FC236}">
                  <a16:creationId xmlns:a16="http://schemas.microsoft.com/office/drawing/2014/main" id="{44CBA9AD-3E91-B6D6-B8B0-26A277D35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0" y="457200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Rectangle 55">
              <a:extLst>
                <a:ext uri="{FF2B5EF4-FFF2-40B4-BE49-F238E27FC236}">
                  <a16:creationId xmlns:a16="http://schemas.microsoft.com/office/drawing/2014/main" id="{95391890-3229-0E77-4E8D-90AD9B97F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125" y="481965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3" name="Rectangle 56">
              <a:extLst>
                <a:ext uri="{FF2B5EF4-FFF2-40B4-BE49-F238E27FC236}">
                  <a16:creationId xmlns:a16="http://schemas.microsoft.com/office/drawing/2014/main" id="{7350B081-1EA8-DBD9-45CB-A7103AFF0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575" y="405765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4" name="Rectangle 57">
              <a:extLst>
                <a:ext uri="{FF2B5EF4-FFF2-40B4-BE49-F238E27FC236}">
                  <a16:creationId xmlns:a16="http://schemas.microsoft.com/office/drawing/2014/main" id="{BA4F2697-F19A-4211-42B2-A736CC0A6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7450" y="3400425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5" name="Rectangle 58">
              <a:extLst>
                <a:ext uri="{FF2B5EF4-FFF2-40B4-BE49-F238E27FC236}">
                  <a16:creationId xmlns:a16="http://schemas.microsoft.com/office/drawing/2014/main" id="{3FF220A1-DB5D-F78D-BA07-A52003AB7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725" y="320040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6" name="Rectangle 59">
              <a:extLst>
                <a:ext uri="{FF2B5EF4-FFF2-40B4-BE49-F238E27FC236}">
                  <a16:creationId xmlns:a16="http://schemas.microsoft.com/office/drawing/2014/main" id="{A618042F-F02C-A463-527B-14ABE5B37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8575" y="382905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7" name="Rectangle 60">
              <a:extLst>
                <a:ext uri="{FF2B5EF4-FFF2-40B4-BE49-F238E27FC236}">
                  <a16:creationId xmlns:a16="http://schemas.microsoft.com/office/drawing/2014/main" id="{5643C165-6CFA-D288-6A09-0365B0649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200" y="413385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8" name="Rectangle 61">
              <a:extLst>
                <a:ext uri="{FF2B5EF4-FFF2-40B4-BE49-F238E27FC236}">
                  <a16:creationId xmlns:a16="http://schemas.microsoft.com/office/drawing/2014/main" id="{653F6812-1E97-F073-7427-DB41D8E92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3753908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9" name="Rectangle 62">
              <a:extLst>
                <a:ext uri="{FF2B5EF4-FFF2-40B4-BE49-F238E27FC236}">
                  <a16:creationId xmlns:a16="http://schemas.microsoft.com/office/drawing/2014/main" id="{C2EDD728-204D-7A1D-4334-3AF1C59B8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297180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0" name="Rectangle 63">
              <a:extLst>
                <a:ext uri="{FF2B5EF4-FFF2-40B4-BE49-F238E27FC236}">
                  <a16:creationId xmlns:a16="http://schemas.microsoft.com/office/drawing/2014/main" id="{7CEFD148-C453-BBA3-3A7F-7013AEC97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6075" y="280035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1" name="Rectangle 64">
              <a:extLst>
                <a:ext uri="{FF2B5EF4-FFF2-40B4-BE49-F238E27FC236}">
                  <a16:creationId xmlns:a16="http://schemas.microsoft.com/office/drawing/2014/main" id="{C4EC2F93-A8F6-364E-9B84-11CBEDE9F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7525" y="205740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2" name="Rectangle 65">
              <a:extLst>
                <a:ext uri="{FF2B5EF4-FFF2-40B4-BE49-F238E27FC236}">
                  <a16:creationId xmlns:a16="http://schemas.microsoft.com/office/drawing/2014/main" id="{44861BA2-75B7-E68E-A693-9779ECE20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6700" y="2381250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3" name="Rectangle 66">
              <a:extLst>
                <a:ext uri="{FF2B5EF4-FFF2-40B4-BE49-F238E27FC236}">
                  <a16:creationId xmlns:a16="http://schemas.microsoft.com/office/drawing/2014/main" id="{BA5F4FE7-44BE-9B9A-F87B-E818A0739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4175" y="866775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4" name="Rectangle 67">
              <a:extLst>
                <a:ext uri="{FF2B5EF4-FFF2-40B4-BE49-F238E27FC236}">
                  <a16:creationId xmlns:a16="http://schemas.microsoft.com/office/drawing/2014/main" id="{1EEB817A-0147-5DA1-35CE-1D2C685BED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250" y="1381125"/>
              <a:ext cx="228600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endPara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5" name="Rectangle 74">
              <a:extLst>
                <a:ext uri="{FF2B5EF4-FFF2-40B4-BE49-F238E27FC236}">
                  <a16:creationId xmlns:a16="http://schemas.microsoft.com/office/drawing/2014/main" id="{F7B0EE73-9E63-32EA-5021-35B7A242D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4175" y="722842"/>
              <a:ext cx="25717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Tinn</a:t>
              </a:r>
            </a:p>
          </p:txBody>
        </p:sp>
        <p:sp>
          <p:nvSpPr>
            <p:cNvPr id="486" name="Rectangle 75">
              <a:extLst>
                <a:ext uri="{FF2B5EF4-FFF2-40B4-BE49-F238E27FC236}">
                  <a16:creationId xmlns:a16="http://schemas.microsoft.com/office/drawing/2014/main" id="{4B0A3F9D-D966-BADB-435D-EDB59944E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092" y="1225551"/>
              <a:ext cx="31432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Vinje</a:t>
              </a:r>
            </a:p>
          </p:txBody>
        </p:sp>
        <p:sp>
          <p:nvSpPr>
            <p:cNvPr id="487" name="Rectangle 76">
              <a:extLst>
                <a:ext uri="{FF2B5EF4-FFF2-40B4-BE49-F238E27FC236}">
                  <a16:creationId xmlns:a16="http://schemas.microsoft.com/office/drawing/2014/main" id="{F9AF9729-C30F-A0BC-08AF-8FFB0709D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633" y="1873250"/>
              <a:ext cx="266702" cy="178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Hjartdal</a:t>
              </a:r>
            </a:p>
          </p:txBody>
        </p:sp>
        <p:sp>
          <p:nvSpPr>
            <p:cNvPr id="488" name="Rectangle 80">
              <a:extLst>
                <a:ext uri="{FF2B5EF4-FFF2-40B4-BE49-F238E27FC236}">
                  <a16:creationId xmlns:a16="http://schemas.microsoft.com/office/drawing/2014/main" id="{1014F61B-0834-D04B-4C17-2392FB4A8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192" y="2794001"/>
              <a:ext cx="342902" cy="234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Tokke</a:t>
              </a:r>
            </a:p>
          </p:txBody>
        </p:sp>
        <p:sp>
          <p:nvSpPr>
            <p:cNvPr id="489" name="Rectangle 83">
              <a:extLst>
                <a:ext uri="{FF2B5EF4-FFF2-40B4-BE49-F238E27FC236}">
                  <a16:creationId xmlns:a16="http://schemas.microsoft.com/office/drawing/2014/main" id="{3FA3D3A7-BC4F-A583-BDE9-225534083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674" y="3255434"/>
              <a:ext cx="303743" cy="194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Kviteseid</a:t>
              </a:r>
            </a:p>
          </p:txBody>
        </p:sp>
        <p:sp>
          <p:nvSpPr>
            <p:cNvPr id="490" name="Rectangle 87">
              <a:extLst>
                <a:ext uri="{FF2B5EF4-FFF2-40B4-BE49-F238E27FC236}">
                  <a16:creationId xmlns:a16="http://schemas.microsoft.com/office/drawing/2014/main" id="{6DF8B27D-1868-94F0-9964-0E7DCDF3D7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725" y="2676524"/>
              <a:ext cx="512235" cy="2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Seljo</a:t>
              </a:r>
            </a:p>
          </p:txBody>
        </p:sp>
        <p:sp>
          <p:nvSpPr>
            <p:cNvPr id="491" name="Rectangle 88">
              <a:extLst>
                <a:ext uri="{FF2B5EF4-FFF2-40B4-BE49-F238E27FC236}">
                  <a16:creationId xmlns:a16="http://schemas.microsoft.com/office/drawing/2014/main" id="{ECF79C65-7205-BB91-A0C1-85BAB2989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2676525"/>
              <a:ext cx="4762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492" name="Rectangle 89">
              <a:extLst>
                <a:ext uri="{FF2B5EF4-FFF2-40B4-BE49-F238E27FC236}">
                  <a16:creationId xmlns:a16="http://schemas.microsoft.com/office/drawing/2014/main" id="{7D16F2FF-6988-890D-5F76-E4708F96F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5625" y="2676525"/>
              <a:ext cx="762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493" name="Rectangle 90">
              <a:extLst>
                <a:ext uri="{FF2B5EF4-FFF2-40B4-BE49-F238E27FC236}">
                  <a16:creationId xmlns:a16="http://schemas.microsoft.com/office/drawing/2014/main" id="{AB83FEBF-B0BF-CB05-0DBF-63ED65B3C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042" y="2173817"/>
              <a:ext cx="17145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Notodden</a:t>
              </a:r>
            </a:p>
          </p:txBody>
        </p:sp>
        <p:sp>
          <p:nvSpPr>
            <p:cNvPr id="494" name="Rectangle 93">
              <a:extLst>
                <a:ext uri="{FF2B5EF4-FFF2-40B4-BE49-F238E27FC236}">
                  <a16:creationId xmlns:a16="http://schemas.microsoft.com/office/drawing/2014/main" id="{EA3AF233-ECF2-86AF-3D10-CADB21AAF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067050"/>
              <a:ext cx="2286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Mid</a:t>
              </a:r>
            </a:p>
          </p:txBody>
        </p:sp>
        <p:sp>
          <p:nvSpPr>
            <p:cNvPr id="495" name="Rectangle 94">
              <a:extLst>
                <a:ext uri="{FF2B5EF4-FFF2-40B4-BE49-F238E27FC236}">
                  <a16:creationId xmlns:a16="http://schemas.microsoft.com/office/drawing/2014/main" id="{B471E8E8-A124-BD9E-0B81-BE8B257E8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7150" y="3067050"/>
              <a:ext cx="4762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</a:t>
              </a:r>
            </a:p>
          </p:txBody>
        </p:sp>
        <p:sp>
          <p:nvSpPr>
            <p:cNvPr id="496" name="Rectangle 95">
              <a:extLst>
                <a:ext uri="{FF2B5EF4-FFF2-40B4-BE49-F238E27FC236}">
                  <a16:creationId xmlns:a16="http://schemas.microsoft.com/office/drawing/2014/main" id="{C83EF15D-625B-6F2E-17A1-16381138C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5250" y="3067050"/>
              <a:ext cx="4762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-</a:t>
              </a:r>
            </a:p>
          </p:txBody>
        </p:sp>
        <p:sp>
          <p:nvSpPr>
            <p:cNvPr id="497" name="Rectangle 96">
              <a:extLst>
                <a:ext uri="{FF2B5EF4-FFF2-40B4-BE49-F238E27FC236}">
                  <a16:creationId xmlns:a16="http://schemas.microsoft.com/office/drawing/2014/main" id="{915B5055-2FD7-74A7-53FF-4C16581AB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350" y="3067050"/>
              <a:ext cx="6667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</a:t>
              </a:r>
            </a:p>
          </p:txBody>
        </p:sp>
        <p:sp>
          <p:nvSpPr>
            <p:cNvPr id="498" name="Rectangle 97">
              <a:extLst>
                <a:ext uri="{FF2B5EF4-FFF2-40B4-BE49-F238E27FC236}">
                  <a16:creationId xmlns:a16="http://schemas.microsoft.com/office/drawing/2014/main" id="{51181AF8-9CA0-CF8B-C726-8027BA7263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0975" y="3067050"/>
              <a:ext cx="48577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elemark</a:t>
              </a:r>
            </a:p>
          </p:txBody>
        </p:sp>
        <p:sp>
          <p:nvSpPr>
            <p:cNvPr id="499" name="Rectangle 98">
              <a:extLst>
                <a:ext uri="{FF2B5EF4-FFF2-40B4-BE49-F238E27FC236}">
                  <a16:creationId xmlns:a16="http://schemas.microsoft.com/office/drawing/2014/main" id="{CF65E493-B2FF-035C-2D23-D599E4E2F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683" y="3880903"/>
              <a:ext cx="543985" cy="183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Fyresdal</a:t>
              </a:r>
            </a:p>
          </p:txBody>
        </p:sp>
        <p:sp>
          <p:nvSpPr>
            <p:cNvPr id="502" name="Rectangle 101">
              <a:extLst>
                <a:ext uri="{FF2B5EF4-FFF2-40B4-BE49-F238E27FC236}">
                  <a16:creationId xmlns:a16="http://schemas.microsoft.com/office/drawing/2014/main" id="{75D7E60B-AFDD-5EEF-43BC-32FF808DB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8400" y="4665134"/>
              <a:ext cx="50482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Nissedal</a:t>
              </a:r>
            </a:p>
          </p:txBody>
        </p:sp>
        <p:sp>
          <p:nvSpPr>
            <p:cNvPr id="503" name="Rectangle 102">
              <a:extLst>
                <a:ext uri="{FF2B5EF4-FFF2-40B4-BE49-F238E27FC236}">
                  <a16:creationId xmlns:a16="http://schemas.microsoft.com/office/drawing/2014/main" id="{F19AEE33-E3D7-292B-C004-7D1366977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5175" y="4427009"/>
              <a:ext cx="8572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Drangedal</a:t>
              </a:r>
            </a:p>
          </p:txBody>
        </p:sp>
        <p:sp>
          <p:nvSpPr>
            <p:cNvPr id="504" name="Rectangle 107">
              <a:extLst>
                <a:ext uri="{FF2B5EF4-FFF2-40B4-BE49-F238E27FC236}">
                  <a16:creationId xmlns:a16="http://schemas.microsoft.com/office/drawing/2014/main" id="{BC385CA1-B2A7-191F-B8E2-C229B8D63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475" y="3705225"/>
              <a:ext cx="36195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Nome</a:t>
              </a:r>
            </a:p>
          </p:txBody>
        </p:sp>
        <p:sp>
          <p:nvSpPr>
            <p:cNvPr id="505" name="Rectangle 108">
              <a:extLst>
                <a:ext uri="{FF2B5EF4-FFF2-40B4-BE49-F238E27FC236}">
                  <a16:creationId xmlns:a16="http://schemas.microsoft.com/office/drawing/2014/main" id="{05E443DA-ADF9-4F5E-FD81-D57C64860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9625" y="3988859"/>
              <a:ext cx="32385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Skien</a:t>
              </a:r>
            </a:p>
          </p:txBody>
        </p:sp>
        <p:sp>
          <p:nvSpPr>
            <p:cNvPr id="506" name="Rectangle 109">
              <a:extLst>
                <a:ext uri="{FF2B5EF4-FFF2-40B4-BE49-F238E27FC236}">
                  <a16:creationId xmlns:a16="http://schemas.microsoft.com/office/drawing/2014/main" id="{4E636937-FE7D-FF62-98B6-CB34E7D94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5375" y="3619500"/>
              <a:ext cx="32385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Siljan</a:t>
              </a:r>
            </a:p>
          </p:txBody>
        </p:sp>
        <p:sp>
          <p:nvSpPr>
            <p:cNvPr id="507" name="Rectangle 110">
              <a:extLst>
                <a:ext uri="{FF2B5EF4-FFF2-40B4-BE49-F238E27FC236}">
                  <a16:creationId xmlns:a16="http://schemas.microsoft.com/office/drawing/2014/main" id="{CEC21908-85FF-D1A9-CF61-2B1F9DEA8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2525" y="4391025"/>
              <a:ext cx="762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508" name="Rectangle 111">
              <a:extLst>
                <a:ext uri="{FF2B5EF4-FFF2-40B4-BE49-F238E27FC236}">
                  <a16:creationId xmlns:a16="http://schemas.microsoft.com/office/drawing/2014/main" id="{B14301C6-63A9-373F-4329-FBAFC1236D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675" y="4391025"/>
              <a:ext cx="762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509" name="Rectangle 112">
              <a:extLst>
                <a:ext uri="{FF2B5EF4-FFF2-40B4-BE49-F238E27FC236}">
                  <a16:creationId xmlns:a16="http://schemas.microsoft.com/office/drawing/2014/main" id="{7CB68D0B-1A45-979E-9FD3-C0DD12835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6350" y="4391025"/>
              <a:ext cx="4762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510" name="Rectangle 113">
              <a:extLst>
                <a:ext uri="{FF2B5EF4-FFF2-40B4-BE49-F238E27FC236}">
                  <a16:creationId xmlns:a16="http://schemas.microsoft.com/office/drawing/2014/main" id="{8457810B-8C87-5F21-B6B3-4B427A0BF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3975" y="4391024"/>
              <a:ext cx="10477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s-</a:t>
              </a:r>
            </a:p>
          </p:txBody>
        </p:sp>
        <p:sp>
          <p:nvSpPr>
            <p:cNvPr id="511" name="Rectangle 114">
              <a:extLst>
                <a:ext uri="{FF2B5EF4-FFF2-40B4-BE49-F238E27FC236}">
                  <a16:creationId xmlns:a16="http://schemas.microsoft.com/office/drawing/2014/main" id="{E44EDDB4-5ACF-B23D-228D-5F8B09E70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2525" y="4495800"/>
              <a:ext cx="3429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grunn</a:t>
              </a:r>
            </a:p>
          </p:txBody>
        </p:sp>
        <p:sp>
          <p:nvSpPr>
            <p:cNvPr id="531" name="Rectangle 115">
              <a:extLst>
                <a:ext uri="{FF2B5EF4-FFF2-40B4-BE49-F238E27FC236}">
                  <a16:creationId xmlns:a16="http://schemas.microsoft.com/office/drawing/2014/main" id="{F23435FE-D581-CE08-A2B1-54D3AD77D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8175" y="4847167"/>
              <a:ext cx="44767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Bamble</a:t>
              </a:r>
            </a:p>
          </p:txBody>
        </p:sp>
        <p:sp>
          <p:nvSpPr>
            <p:cNvPr id="532" name="Rectangle 116">
              <a:extLst>
                <a:ext uri="{FF2B5EF4-FFF2-40B4-BE49-F238E27FC236}">
                  <a16:creationId xmlns:a16="http://schemas.microsoft.com/office/drawing/2014/main" id="{24E82362-06F2-6D5F-D8ED-714EB8AC5B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0975" y="5200651"/>
              <a:ext cx="762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nb-NO" sz="10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Kragerø</a:t>
              </a:r>
            </a:p>
          </p:txBody>
        </p:sp>
      </p:grpSp>
      <p:sp>
        <p:nvSpPr>
          <p:cNvPr id="534" name="Bindepunkt 533">
            <a:extLst>
              <a:ext uri="{FF2B5EF4-FFF2-40B4-BE49-F238E27FC236}">
                <a16:creationId xmlns:a16="http://schemas.microsoft.com/office/drawing/2014/main" id="{CEB24B38-E076-96D7-5207-EBDA435E0D00}"/>
              </a:ext>
            </a:extLst>
          </p:cNvPr>
          <p:cNvSpPr/>
          <p:nvPr/>
        </p:nvSpPr>
        <p:spPr>
          <a:xfrm>
            <a:off x="4369721" y="648565"/>
            <a:ext cx="1281677" cy="1246495"/>
          </a:xfrm>
          <a:prstGeom prst="flowChartConnector">
            <a:avLst/>
          </a:prstGeom>
          <a:noFill/>
          <a:ln w="76200">
            <a:solidFill>
              <a:srgbClr val="BA3A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4" name="TekstSylinder 543">
            <a:extLst>
              <a:ext uri="{FF2B5EF4-FFF2-40B4-BE49-F238E27FC236}">
                <a16:creationId xmlns:a16="http://schemas.microsoft.com/office/drawing/2014/main" id="{837531AE-4733-5F45-2CDC-272C8D8D0943}"/>
              </a:ext>
            </a:extLst>
          </p:cNvPr>
          <p:cNvSpPr txBox="1"/>
          <p:nvPr/>
        </p:nvSpPr>
        <p:spPr>
          <a:xfrm>
            <a:off x="4354833" y="771685"/>
            <a:ext cx="129656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BA3A2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Høyest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srgbClr val="BA3A2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Bamble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BA3A2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2,7</a:t>
            </a:r>
            <a:r>
              <a:rPr lang="nb-NO" sz="1600" b="1" dirty="0">
                <a:solidFill>
                  <a:srgbClr val="BA3A26"/>
                </a:solidFill>
                <a:latin typeface="Arial" panose="020B0604020202020204"/>
              </a:rPr>
              <a:t> </a:t>
            </a:r>
            <a:r>
              <a:rPr kumimoji="0" lang="nb-NO" sz="1600" b="1" i="0" u="none" strike="noStrike" kern="1200" cap="none" spc="0" normalizeH="0" baseline="0" noProof="0" dirty="0">
                <a:ln>
                  <a:noFill/>
                </a:ln>
                <a:solidFill>
                  <a:srgbClr val="BA3A2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%</a:t>
            </a:r>
          </a:p>
        </p:txBody>
      </p:sp>
      <p:sp>
        <p:nvSpPr>
          <p:cNvPr id="546" name="TekstSylinder 545">
            <a:extLst>
              <a:ext uri="{FF2B5EF4-FFF2-40B4-BE49-F238E27FC236}">
                <a16:creationId xmlns:a16="http://schemas.microsoft.com/office/drawing/2014/main" id="{A06A3D88-EAF0-D433-CB8C-1E3D6DEABD4E}"/>
              </a:ext>
            </a:extLst>
          </p:cNvPr>
          <p:cNvSpPr txBox="1"/>
          <p:nvPr/>
        </p:nvSpPr>
        <p:spPr>
          <a:xfrm>
            <a:off x="513189" y="4883316"/>
            <a:ext cx="768159" cy="1016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BA3A2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Lavest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>
                <a:solidFill>
                  <a:srgbClr val="BA3A26"/>
                </a:solidFill>
                <a:latin typeface="Arial" panose="020B0604020202020204"/>
              </a:rPr>
              <a:t>Siljan</a:t>
            </a: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srgbClr val="BA3A2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1" i="0" u="none" strike="noStrike" kern="1200" cap="none" spc="0" normalizeH="0" baseline="0" noProof="0" dirty="0">
                <a:ln>
                  <a:noFill/>
                </a:ln>
                <a:solidFill>
                  <a:srgbClr val="BA3A2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0,8</a:t>
            </a:r>
            <a:r>
              <a:rPr lang="nb-NO" sz="1600" b="1" dirty="0">
                <a:solidFill>
                  <a:srgbClr val="BA3A26"/>
                </a:solidFill>
                <a:latin typeface="Arial" panose="020B0604020202020204"/>
              </a:rPr>
              <a:t> </a:t>
            </a:r>
            <a:r>
              <a:rPr kumimoji="0" lang="nb-NO" sz="1600" b="1" i="0" u="none" strike="noStrike" kern="1200" cap="none" spc="0" normalizeH="0" baseline="0" noProof="0" dirty="0">
                <a:ln>
                  <a:noFill/>
                </a:ln>
                <a:solidFill>
                  <a:srgbClr val="BA3A2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%</a:t>
            </a: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62C1FAE6-DD70-F052-E0BB-11A06BDA6E46}"/>
              </a:ext>
            </a:extLst>
          </p:cNvPr>
          <p:cNvSpPr/>
          <p:nvPr/>
        </p:nvSpPr>
        <p:spPr>
          <a:xfrm>
            <a:off x="267083" y="4805945"/>
            <a:ext cx="1281677" cy="1246495"/>
          </a:xfrm>
          <a:prstGeom prst="flowChartConnector">
            <a:avLst/>
          </a:prstGeom>
          <a:noFill/>
          <a:ln w="76200">
            <a:solidFill>
              <a:srgbClr val="E3B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Bilde 2" descr="Et bilde som inneholder Font, Grafikk, logo, grafisk design&#10;&#10;Automatisk generert beskrivelse">
            <a:extLst>
              <a:ext uri="{FF2B5EF4-FFF2-40B4-BE49-F238E27FC236}">
                <a16:creationId xmlns:a16="http://schemas.microsoft.com/office/drawing/2014/main" id="{D198DD75-AAC4-6723-C19E-66A7BFD9A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1656" y="6027331"/>
            <a:ext cx="962120" cy="619570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809A8D1A-D71B-8F84-8F1E-E1A8A331ED35}"/>
              </a:ext>
            </a:extLst>
          </p:cNvPr>
          <p:cNvSpPr/>
          <p:nvPr/>
        </p:nvSpPr>
        <p:spPr>
          <a:xfrm>
            <a:off x="6829425" y="6488668"/>
            <a:ext cx="46095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spcBef>
                <a:spcPct val="20000"/>
              </a:spcBef>
              <a:defRPr/>
            </a:pPr>
            <a:r>
              <a:rPr lang="nb-NO" sz="900" dirty="0">
                <a:solidFill>
                  <a:schemeClr val="bg1">
                    <a:lumMod val="50000"/>
                  </a:schemeClr>
                </a:solidFill>
                <a:latin typeface="Arial" panose="020B0604020202020204"/>
              </a:rPr>
              <a:t>Kart: Andel h</a:t>
            </a:r>
            <a:r>
              <a:rPr kumimoji="0" lang="nb-NO" sz="9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elt ledige </a:t>
            </a:r>
            <a:r>
              <a:rPr lang="nb-NO" sz="900" dirty="0">
                <a:solidFill>
                  <a:schemeClr val="bg1">
                    <a:lumMod val="50000"/>
                  </a:schemeClr>
                </a:solidFill>
                <a:latin typeface="Arial" panose="020B0604020202020204"/>
              </a:rPr>
              <a:t>per kommune. Figur: Andel helt ledige fordelt på aldersgruppe. Andel helt ledige fordelt på kjønn. Tall for mai 2026. </a:t>
            </a:r>
            <a:r>
              <a:rPr kumimoji="0" lang="nb-NO" sz="9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Statistikk finnes på nav.no</a:t>
            </a:r>
          </a:p>
        </p:txBody>
      </p:sp>
      <p:pic>
        <p:nvPicPr>
          <p:cNvPr id="11" name="Grafikk 10" descr="Kvinne med heldekkende fyll">
            <a:extLst>
              <a:ext uri="{FF2B5EF4-FFF2-40B4-BE49-F238E27FC236}">
                <a16:creationId xmlns:a16="http://schemas.microsoft.com/office/drawing/2014/main" id="{24FB5F21-084D-B5C5-B3D5-5111FC200DE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6006" y="4629984"/>
            <a:ext cx="1245685" cy="1211197"/>
          </a:xfrm>
          <a:prstGeom prst="rect">
            <a:avLst/>
          </a:prstGeom>
        </p:spPr>
      </p:pic>
      <p:pic>
        <p:nvPicPr>
          <p:cNvPr id="15" name="Grafikk 14" descr="Mann med heldekkende fyll">
            <a:extLst>
              <a:ext uri="{FF2B5EF4-FFF2-40B4-BE49-F238E27FC236}">
                <a16:creationId xmlns:a16="http://schemas.microsoft.com/office/drawing/2014/main" id="{59C63DC0-5883-B650-E355-BCCE0992FE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35755" y="4616799"/>
            <a:ext cx="1278852" cy="1221130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6514DFE6-87F0-7D95-947D-DAD703CE6CCE}"/>
              </a:ext>
            </a:extLst>
          </p:cNvPr>
          <p:cNvSpPr txBox="1"/>
          <p:nvPr/>
        </p:nvSpPr>
        <p:spPr>
          <a:xfrm>
            <a:off x="8814944" y="5873380"/>
            <a:ext cx="769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dirty="0">
                <a:solidFill>
                  <a:srgbClr val="BA3A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1,9 %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A0F7375D-FDCA-0EC7-3DC8-47C6932D57E5}"/>
              </a:ext>
            </a:extLst>
          </p:cNvPr>
          <p:cNvSpPr txBox="1"/>
          <p:nvPr/>
        </p:nvSpPr>
        <p:spPr>
          <a:xfrm>
            <a:off x="7937083" y="5873379"/>
            <a:ext cx="748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dirty="0">
                <a:solidFill>
                  <a:srgbClr val="BA3A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2,5 %</a:t>
            </a:r>
          </a:p>
        </p:txBody>
      </p:sp>
      <p:graphicFrame>
        <p:nvGraphicFramePr>
          <p:cNvPr id="459" name="Diagram 458">
            <a:extLst>
              <a:ext uri="{FF2B5EF4-FFF2-40B4-BE49-F238E27FC236}">
                <a16:creationId xmlns:a16="http://schemas.microsoft.com/office/drawing/2014/main" id="{BD57A451-83ED-3846-F265-4F95F45310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4489400"/>
              </p:ext>
            </p:extLst>
          </p:nvPr>
        </p:nvGraphicFramePr>
        <p:xfrm>
          <a:off x="6575539" y="871676"/>
          <a:ext cx="5065728" cy="3102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0165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AV">
      <a:dk1>
        <a:srgbClr val="000000"/>
      </a:dk1>
      <a:lt1>
        <a:srgbClr val="FFFFFF"/>
      </a:lt1>
      <a:dk2>
        <a:srgbClr val="3E3832"/>
      </a:dk2>
      <a:lt2>
        <a:srgbClr val="E9E7E7"/>
      </a:lt2>
      <a:accent1>
        <a:srgbClr val="C30000"/>
      </a:accent1>
      <a:accent2>
        <a:srgbClr val="0067C5"/>
      </a:accent2>
      <a:accent3>
        <a:srgbClr val="A2AD00"/>
      </a:accent3>
      <a:accent4>
        <a:srgbClr val="FF9100"/>
      </a:accent4>
      <a:accent5>
        <a:srgbClr val="06893A"/>
      </a:accent5>
      <a:accent6>
        <a:srgbClr val="634689"/>
      </a:accent6>
      <a:hlink>
        <a:srgbClr val="0067C5"/>
      </a:hlink>
      <a:folHlink>
        <a:srgbClr val="63468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7" id="{33488A59-93CB-1C40-871C-858C943DF62C}" vid="{6969C020-6387-D64A-AD53-1AA77E9C2AA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6d_uk6 xmlns="8d80b981-91ed-4507-9445-bf5e40eeec83" xsi:nil="true"/>
    <TaxCatchAll xmlns="70a2d0e6-a9e0-432b-b204-a3c5015370b3" xsi:nil="true"/>
    <lcf76f155ced4ddcb4097134ff3c332f xmlns="8d80b981-91ed-4507-9445-bf5e40eeec83">
      <Terms xmlns="http://schemas.microsoft.com/office/infopath/2007/PartnerControls"/>
    </lcf76f155ced4ddcb4097134ff3c332f>
    <_x0070_we3 xmlns="8d80b981-91ed-4507-9445-bf5e40eeec8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CF678885AFDB740A72B864BE4AFF854" ma:contentTypeVersion="21" ma:contentTypeDescription="Opprett et nytt dokument." ma:contentTypeScope="" ma:versionID="5f0ce70670d74de9f9f2528f4db10653">
  <xsd:schema xmlns:xsd="http://www.w3.org/2001/XMLSchema" xmlns:xs="http://www.w3.org/2001/XMLSchema" xmlns:p="http://schemas.microsoft.com/office/2006/metadata/properties" xmlns:ns2="8d80b981-91ed-4507-9445-bf5e40eeec83" xmlns:ns3="70a2d0e6-a9e0-432b-b204-a3c5015370b3" targetNamespace="http://schemas.microsoft.com/office/2006/metadata/properties" ma:root="true" ma:fieldsID="b9f9054217ac81c68d81dd5a0058a0a3" ns2:_="" ns3:_="">
    <xsd:import namespace="8d80b981-91ed-4507-9445-bf5e40eeec83"/>
    <xsd:import namespace="70a2d0e6-a9e0-432b-b204-a3c5015370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_x006d_uk6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_x0070_we3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80b981-91ed-4507-9445-bf5e40eeec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x006d_uk6" ma:index="10" nillable="true" ma:displayName="Tekst" ma:format="Dropdown" ma:internalName="_x006d_uk6">
      <xsd:simpleType>
        <xsd:restriction base="dms:Text">
          <xsd:maxLength value="255"/>
        </xsd:restrict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x0070_we3" ma:index="17" nillable="true" ma:displayName="Tekst" ma:format="Dropdown" ma:internalName="_x0070_we3">
      <xsd:simpleType>
        <xsd:restriction base="dms:Text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a2d0e6-a9e0-432b-b204-a3c5015370b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6886aad-7125-4d57-80c5-9173dddb0bb3}" ma:internalName="TaxCatchAll" ma:showField="CatchAllData" ma:web="70a2d0e6-a9e0-432b-b204-a3c5015370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BA16CF-69EA-4443-BEE0-73385E2EED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591905-A811-45D1-A44B-D4999240A5F2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a2d28713-6eb6-4aa0-943b-5496727ef1a0"/>
    <ds:schemaRef ds:uri="1951b007-8472-42e6-a2f1-6da093f4c5ba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8d80b981-91ed-4507-9445-bf5e40eeec83"/>
    <ds:schemaRef ds:uri="70a2d0e6-a9e0-432b-b204-a3c5015370b3"/>
  </ds:schemaRefs>
</ds:datastoreItem>
</file>

<file path=customXml/itemProps3.xml><?xml version="1.0" encoding="utf-8"?>
<ds:datastoreItem xmlns:ds="http://schemas.openxmlformats.org/officeDocument/2006/customXml" ds:itemID="{D443B762-8117-4527-8DF2-40730C4DE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80b981-91ed-4507-9445-bf5e40eeec83"/>
    <ds:schemaRef ds:uri="70a2d0e6-a9e0-432b-b204-a3c5015370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3491420-1ae2-4120-89e6-e6f668f067e2}" enabled="1" method="Standar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NAV_Mørk Grå (3)</Template>
  <TotalTime>2156</TotalTime>
  <Words>110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Source Sans Pro</vt:lpstr>
      <vt:lpstr>Office-tema</vt:lpstr>
      <vt:lpstr>Arbeidsmarkedet i Telemark mai 2026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Arbeidsmarkedet i Vestfold og Telemark september 2022</dc:title>
  <dc:subject/>
  <dc:creator>Farstad, Linn</dc:creator>
  <cp:keywords/>
  <dc:description/>
  <cp:lastModifiedBy>Kleppe, Maria</cp:lastModifiedBy>
  <cp:revision>7</cp:revision>
  <cp:lastPrinted>2020-04-21T11:47:02Z</cp:lastPrinted>
  <dcterms:created xsi:type="dcterms:W3CDTF">2022-09-29T06:27:42Z</dcterms:created>
  <dcterms:modified xsi:type="dcterms:W3CDTF">2026-05-28T11:58:50Z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0x010100ECF678885AFDB740A72B864BE4AFF854</vt:lpwstr>
  </property>
  <property fmtid="{D5CDD505-2E9C-101B-9397-08002B2CF9AE}" pid="3" name="Order">
    <vt:r8>5000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TemplateUrl">
    <vt:lpwstr/>
  </property>
  <property fmtid="{D5CDD505-2E9C-101B-9397-08002B2CF9AE}" pid="9" name="ComplianceAssetId">
    <vt:lpwstr/>
  </property>
  <property fmtid="{D5CDD505-2E9C-101B-9397-08002B2CF9AE}" pid="10" name="MSIP_Label_d3491420-1ae2-4120-89e6-e6f668f067e2_Enabled">
    <vt:lpwstr>true</vt:lpwstr>
  </property>
  <property fmtid="{D5CDD505-2E9C-101B-9397-08002B2CF9AE}" pid="11" name="MSIP_Label_d3491420-1ae2-4120-89e6-e6f668f067e2_SetDate">
    <vt:lpwstr>2022-09-29T06:27:43Z</vt:lpwstr>
  </property>
  <property fmtid="{D5CDD505-2E9C-101B-9397-08002B2CF9AE}" pid="12" name="MSIP_Label_d3491420-1ae2-4120-89e6-e6f668f067e2_Method">
    <vt:lpwstr>Standard</vt:lpwstr>
  </property>
  <property fmtid="{D5CDD505-2E9C-101B-9397-08002B2CF9AE}" pid="13" name="MSIP_Label_d3491420-1ae2-4120-89e6-e6f668f067e2_Name">
    <vt:lpwstr>d3491420-1ae2-4120-89e6-e6f668f067e2</vt:lpwstr>
  </property>
  <property fmtid="{D5CDD505-2E9C-101B-9397-08002B2CF9AE}" pid="14" name="MSIP_Label_d3491420-1ae2-4120-89e6-e6f668f067e2_SiteId">
    <vt:lpwstr>62366534-1ec3-4962-8869-9b5535279d0b</vt:lpwstr>
  </property>
  <property fmtid="{D5CDD505-2E9C-101B-9397-08002B2CF9AE}" pid="15" name="MSIP_Label_d3491420-1ae2-4120-89e6-e6f668f067e2_ActionId">
    <vt:lpwstr>4a90d9ce-12c9-4460-98c4-944a70939980</vt:lpwstr>
  </property>
  <property fmtid="{D5CDD505-2E9C-101B-9397-08002B2CF9AE}" pid="16" name="MSIP_Label_d3491420-1ae2-4120-89e6-e6f668f067e2_ContentBits">
    <vt:lpwstr>0</vt:lpwstr>
  </property>
</Properties>
</file>