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0"/>
  </p:notesMasterIdLst>
  <p:sldIdLst>
    <p:sldId id="256" r:id="rId5"/>
    <p:sldId id="258" r:id="rId6"/>
    <p:sldId id="257" r:id="rId7"/>
    <p:sldId id="259" r:id="rId8"/>
    <p:sldId id="260" r:id="rId9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38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6327"/>
  </p:normalViewPr>
  <p:slideViewPr>
    <p:cSldViewPr snapToGrid="0" snapToObjects="1">
      <p:cViewPr varScale="1">
        <p:scale>
          <a:sx n="82" d="100"/>
          <a:sy n="82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ngård, Carina Østensen" userId="8a7fc105-d86f-4a76-a8f5-b1bee818dff6" providerId="ADAL" clId="{FA55B396-278E-4BAB-8A21-AAA74DE6CD29}"/>
    <pc:docChg chg="modSld sldOrd">
      <pc:chgData name="Rengård, Carina Østensen" userId="8a7fc105-d86f-4a76-a8f5-b1bee818dff6" providerId="ADAL" clId="{FA55B396-278E-4BAB-8A21-AAA74DE6CD29}" dt="2026-04-22T06:35:56.820" v="116" actId="20577"/>
      <pc:docMkLst>
        <pc:docMk/>
      </pc:docMkLst>
      <pc:sldChg chg="modSp mod">
        <pc:chgData name="Rengård, Carina Østensen" userId="8a7fc105-d86f-4a76-a8f5-b1bee818dff6" providerId="ADAL" clId="{FA55B396-278E-4BAB-8A21-AAA74DE6CD29}" dt="2026-04-15T13:23:39.598" v="64" actId="20577"/>
        <pc:sldMkLst>
          <pc:docMk/>
          <pc:sldMk cId="570491903" sldId="257"/>
        </pc:sldMkLst>
        <pc:spChg chg="mod">
          <ac:chgData name="Rengård, Carina Østensen" userId="8a7fc105-d86f-4a76-a8f5-b1bee818dff6" providerId="ADAL" clId="{FA55B396-278E-4BAB-8A21-AAA74DE6CD29}" dt="2026-04-15T13:23:39.598" v="64" actId="20577"/>
          <ac:spMkLst>
            <pc:docMk/>
            <pc:sldMk cId="570491903" sldId="257"/>
            <ac:spMk id="3" creationId="{4099A2AF-6B4A-3E97-2B73-6BF833BE4A2A}"/>
          </ac:spMkLst>
        </pc:spChg>
      </pc:sldChg>
      <pc:sldChg chg="modSp mod ord">
        <pc:chgData name="Rengård, Carina Østensen" userId="8a7fc105-d86f-4a76-a8f5-b1bee818dff6" providerId="ADAL" clId="{FA55B396-278E-4BAB-8A21-AAA74DE6CD29}" dt="2026-04-22T06:35:05.036" v="88" actId="20577"/>
        <pc:sldMkLst>
          <pc:docMk/>
          <pc:sldMk cId="323816392" sldId="258"/>
        </pc:sldMkLst>
        <pc:spChg chg="mod">
          <ac:chgData name="Rengård, Carina Østensen" userId="8a7fc105-d86f-4a76-a8f5-b1bee818dff6" providerId="ADAL" clId="{FA55B396-278E-4BAB-8A21-AAA74DE6CD29}" dt="2026-04-22T06:35:05.036" v="88" actId="20577"/>
          <ac:spMkLst>
            <pc:docMk/>
            <pc:sldMk cId="323816392" sldId="258"/>
            <ac:spMk id="3" creationId="{B6A535C1-D31C-8F27-0CB9-A6ADDC7CD25E}"/>
          </ac:spMkLst>
        </pc:spChg>
      </pc:sldChg>
      <pc:sldChg chg="modSp mod">
        <pc:chgData name="Rengård, Carina Østensen" userId="8a7fc105-d86f-4a76-a8f5-b1bee818dff6" providerId="ADAL" clId="{FA55B396-278E-4BAB-8A21-AAA74DE6CD29}" dt="2026-04-22T06:35:56.820" v="116" actId="20577"/>
        <pc:sldMkLst>
          <pc:docMk/>
          <pc:sldMk cId="3776457036" sldId="259"/>
        </pc:sldMkLst>
        <pc:spChg chg="mod">
          <ac:chgData name="Rengård, Carina Østensen" userId="8a7fc105-d86f-4a76-a8f5-b1bee818dff6" providerId="ADAL" clId="{FA55B396-278E-4BAB-8A21-AAA74DE6CD29}" dt="2026-04-22T06:35:56.820" v="116" actId="20577"/>
          <ac:spMkLst>
            <pc:docMk/>
            <pc:sldMk cId="3776457036" sldId="259"/>
            <ac:spMk id="3" creationId="{C037D917-9D6C-6CC9-4577-05CDBF695C7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1B06FD-D711-124E-A3E3-0FBE1F8F0CE4}" type="datetimeFigureOut">
              <a:rPr lang="nb-NO" smtClean="0"/>
              <a:t>22.04.2026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1B4BBF-70B9-8047-B02F-2484F1EA6A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63860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s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1CD74E5-8D3F-5F45-AF55-379CE17407B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5314" y="2684746"/>
            <a:ext cx="6551347" cy="1396431"/>
          </a:xfrm>
        </p:spPr>
        <p:txBody>
          <a:bodyPr anchor="ctr">
            <a:norm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Klikk for å redigere tittelen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5C570008-A996-2D4B-88A3-9861CBD4FE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5315" y="4173253"/>
            <a:ext cx="5888738" cy="991169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sp>
        <p:nvSpPr>
          <p:cNvPr id="8" name="Plassholder for bilde 3">
            <a:extLst>
              <a:ext uri="{FF2B5EF4-FFF2-40B4-BE49-F238E27FC236}">
                <a16:creationId xmlns:a16="http://schemas.microsoft.com/office/drawing/2014/main" id="{195ACC3E-6C58-8E40-A78D-5639EBDF9C43}"/>
              </a:ext>
            </a:extLst>
          </p:cNvPr>
          <p:cNvSpPr>
            <a:spLocks noGrp="1" noChangeAspect="1"/>
          </p:cNvSpPr>
          <p:nvPr>
            <p:ph type="pic" sz="quarter" idx="11"/>
          </p:nvPr>
        </p:nvSpPr>
        <p:spPr bwMode="auto">
          <a:xfrm>
            <a:off x="6160021" y="0"/>
            <a:ext cx="6031979" cy="6858000"/>
          </a:xfrm>
          <a:custGeom>
            <a:avLst/>
            <a:gdLst>
              <a:gd name="connsiteX0" fmla="*/ 0 w 3495675"/>
              <a:gd name="connsiteY0" fmla="*/ 3906838 h 3906838"/>
              <a:gd name="connsiteX1" fmla="*/ 1165738 w 3495675"/>
              <a:gd name="connsiteY1" fmla="*/ 0 h 3906838"/>
              <a:gd name="connsiteX2" fmla="*/ 3495675 w 3495675"/>
              <a:gd name="connsiteY2" fmla="*/ 0 h 3906838"/>
              <a:gd name="connsiteX3" fmla="*/ 2329937 w 3495675"/>
              <a:gd name="connsiteY3" fmla="*/ 3906838 h 3906838"/>
              <a:gd name="connsiteX4" fmla="*/ 0 w 3495675"/>
              <a:gd name="connsiteY4" fmla="*/ 3906838 h 3906838"/>
              <a:gd name="connsiteX0" fmla="*/ 0 w 3495675"/>
              <a:gd name="connsiteY0" fmla="*/ 3906838 h 3906838"/>
              <a:gd name="connsiteX1" fmla="*/ 1165738 w 3495675"/>
              <a:gd name="connsiteY1" fmla="*/ 0 h 3906838"/>
              <a:gd name="connsiteX2" fmla="*/ 3495675 w 3495675"/>
              <a:gd name="connsiteY2" fmla="*/ 0 h 3906838"/>
              <a:gd name="connsiteX3" fmla="*/ 2155008 w 3495675"/>
              <a:gd name="connsiteY3" fmla="*/ 3906838 h 3906838"/>
              <a:gd name="connsiteX4" fmla="*/ 0 w 3495675"/>
              <a:gd name="connsiteY4" fmla="*/ 3906838 h 3906838"/>
              <a:gd name="connsiteX0" fmla="*/ 0 w 2167807"/>
              <a:gd name="connsiteY0" fmla="*/ 3906838 h 3906838"/>
              <a:gd name="connsiteX1" fmla="*/ 1165738 w 2167807"/>
              <a:gd name="connsiteY1" fmla="*/ 0 h 3906838"/>
              <a:gd name="connsiteX2" fmla="*/ 2167807 w 2167807"/>
              <a:gd name="connsiteY2" fmla="*/ 0 h 3906838"/>
              <a:gd name="connsiteX3" fmla="*/ 2155008 w 2167807"/>
              <a:gd name="connsiteY3" fmla="*/ 3906838 h 3906838"/>
              <a:gd name="connsiteX4" fmla="*/ 0 w 2167807"/>
              <a:gd name="connsiteY4" fmla="*/ 3906838 h 3906838"/>
              <a:gd name="connsiteX0" fmla="*/ 0 w 2167807"/>
              <a:gd name="connsiteY0" fmla="*/ 3906838 h 3909283"/>
              <a:gd name="connsiteX1" fmla="*/ 1165738 w 2167807"/>
              <a:gd name="connsiteY1" fmla="*/ 0 h 3909283"/>
              <a:gd name="connsiteX2" fmla="*/ 2167807 w 2167807"/>
              <a:gd name="connsiteY2" fmla="*/ 0 h 3909283"/>
              <a:gd name="connsiteX3" fmla="*/ 2159898 w 2167807"/>
              <a:gd name="connsiteY3" fmla="*/ 3909283 h 3909283"/>
              <a:gd name="connsiteX4" fmla="*/ 0 w 2167807"/>
              <a:gd name="connsiteY4" fmla="*/ 3906838 h 3909283"/>
              <a:gd name="connsiteX0" fmla="*/ 0 w 2167807"/>
              <a:gd name="connsiteY0" fmla="*/ 3906838 h 3906838"/>
              <a:gd name="connsiteX1" fmla="*/ 1165738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55478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40491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34130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29889 w 2167807"/>
              <a:gd name="connsiteY1" fmla="*/ 2381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2686"/>
              <a:gd name="connsiteY0" fmla="*/ 3906838 h 3906838"/>
              <a:gd name="connsiteX1" fmla="*/ 1029889 w 2162686"/>
              <a:gd name="connsiteY1" fmla="*/ 2381 h 3906838"/>
              <a:gd name="connsiteX2" fmla="*/ 2133881 w 2162686"/>
              <a:gd name="connsiteY2" fmla="*/ 0 h 3906838"/>
              <a:gd name="connsiteX3" fmla="*/ 2162343 w 2162686"/>
              <a:gd name="connsiteY3" fmla="*/ 3904393 h 3906838"/>
              <a:gd name="connsiteX4" fmla="*/ 0 w 2162686"/>
              <a:gd name="connsiteY4" fmla="*/ 3906838 h 3906838"/>
              <a:gd name="connsiteX0" fmla="*/ 0 w 2139854"/>
              <a:gd name="connsiteY0" fmla="*/ 3906838 h 3906838"/>
              <a:gd name="connsiteX1" fmla="*/ 1029889 w 2139854"/>
              <a:gd name="connsiteY1" fmla="*/ 2381 h 3906838"/>
              <a:gd name="connsiteX2" fmla="*/ 2133881 w 2139854"/>
              <a:gd name="connsiteY2" fmla="*/ 0 h 3906838"/>
              <a:gd name="connsiteX3" fmla="*/ 2139019 w 2139854"/>
              <a:gd name="connsiteY3" fmla="*/ 3904393 h 3906838"/>
              <a:gd name="connsiteX4" fmla="*/ 0 w 2139854"/>
              <a:gd name="connsiteY4" fmla="*/ 3906838 h 3906838"/>
              <a:gd name="connsiteX0" fmla="*/ 0 w 2139854"/>
              <a:gd name="connsiteY0" fmla="*/ 3906838 h 3906838"/>
              <a:gd name="connsiteX1" fmla="*/ 1032009 w 2139854"/>
              <a:gd name="connsiteY1" fmla="*/ 0 h 3906838"/>
              <a:gd name="connsiteX2" fmla="*/ 2133881 w 2139854"/>
              <a:gd name="connsiteY2" fmla="*/ 0 h 3906838"/>
              <a:gd name="connsiteX3" fmla="*/ 2139019 w 2139854"/>
              <a:gd name="connsiteY3" fmla="*/ 3904393 h 3906838"/>
              <a:gd name="connsiteX4" fmla="*/ 0 w 2139854"/>
              <a:gd name="connsiteY4" fmla="*/ 3906838 h 3906838"/>
              <a:gd name="connsiteX0" fmla="*/ 0 w 2140410"/>
              <a:gd name="connsiteY0" fmla="*/ 3906838 h 3906838"/>
              <a:gd name="connsiteX1" fmla="*/ 1032009 w 2140410"/>
              <a:gd name="connsiteY1" fmla="*/ 0 h 3906838"/>
              <a:gd name="connsiteX2" fmla="*/ 2140241 w 2140410"/>
              <a:gd name="connsiteY2" fmla="*/ 0 h 3906838"/>
              <a:gd name="connsiteX3" fmla="*/ 2139019 w 2140410"/>
              <a:gd name="connsiteY3" fmla="*/ 3904393 h 3906838"/>
              <a:gd name="connsiteX4" fmla="*/ 0 w 2140410"/>
              <a:gd name="connsiteY4" fmla="*/ 3906838 h 3906838"/>
              <a:gd name="connsiteX0" fmla="*/ 0 w 2140410"/>
              <a:gd name="connsiteY0" fmla="*/ 3906838 h 3906838"/>
              <a:gd name="connsiteX1" fmla="*/ 1122479 w 2140410"/>
              <a:gd name="connsiteY1" fmla="*/ 6350 h 3906838"/>
              <a:gd name="connsiteX2" fmla="*/ 2140241 w 2140410"/>
              <a:gd name="connsiteY2" fmla="*/ 0 h 3906838"/>
              <a:gd name="connsiteX3" fmla="*/ 2139019 w 2140410"/>
              <a:gd name="connsiteY3" fmla="*/ 3904393 h 3906838"/>
              <a:gd name="connsiteX4" fmla="*/ 0 w 2140410"/>
              <a:gd name="connsiteY4" fmla="*/ 3906838 h 3906838"/>
              <a:gd name="connsiteX0" fmla="*/ 0 w 2140410"/>
              <a:gd name="connsiteY0" fmla="*/ 3907632 h 3907632"/>
              <a:gd name="connsiteX1" fmla="*/ 1120359 w 2140410"/>
              <a:gd name="connsiteY1" fmla="*/ 0 h 3907632"/>
              <a:gd name="connsiteX2" fmla="*/ 2140241 w 2140410"/>
              <a:gd name="connsiteY2" fmla="*/ 794 h 3907632"/>
              <a:gd name="connsiteX3" fmla="*/ 2139019 w 2140410"/>
              <a:gd name="connsiteY3" fmla="*/ 3905187 h 3907632"/>
              <a:gd name="connsiteX4" fmla="*/ 0 w 2140410"/>
              <a:gd name="connsiteY4" fmla="*/ 3907632 h 3907632"/>
              <a:gd name="connsiteX0" fmla="*/ 0 w 2401217"/>
              <a:gd name="connsiteY0" fmla="*/ 3907632 h 3907632"/>
              <a:gd name="connsiteX1" fmla="*/ 1381166 w 2401217"/>
              <a:gd name="connsiteY1" fmla="*/ 0 h 3907632"/>
              <a:gd name="connsiteX2" fmla="*/ 2401048 w 2401217"/>
              <a:gd name="connsiteY2" fmla="*/ 794 h 3907632"/>
              <a:gd name="connsiteX3" fmla="*/ 2399826 w 2401217"/>
              <a:gd name="connsiteY3" fmla="*/ 3905187 h 3907632"/>
              <a:gd name="connsiteX4" fmla="*/ 0 w 2401217"/>
              <a:gd name="connsiteY4" fmla="*/ 3907632 h 3907632"/>
              <a:gd name="connsiteX0" fmla="*/ 0 w 2407578"/>
              <a:gd name="connsiteY0" fmla="*/ 3907632 h 3907632"/>
              <a:gd name="connsiteX1" fmla="*/ 1387527 w 2407578"/>
              <a:gd name="connsiteY1" fmla="*/ 0 h 3907632"/>
              <a:gd name="connsiteX2" fmla="*/ 2407409 w 2407578"/>
              <a:gd name="connsiteY2" fmla="*/ 794 h 3907632"/>
              <a:gd name="connsiteX3" fmla="*/ 2406187 w 2407578"/>
              <a:gd name="connsiteY3" fmla="*/ 3905187 h 3907632"/>
              <a:gd name="connsiteX4" fmla="*/ 0 w 2407578"/>
              <a:gd name="connsiteY4" fmla="*/ 3907632 h 3907632"/>
              <a:gd name="connsiteX0" fmla="*/ 0 w 2411819"/>
              <a:gd name="connsiteY0" fmla="*/ 3910014 h 3910014"/>
              <a:gd name="connsiteX1" fmla="*/ 1391768 w 2411819"/>
              <a:gd name="connsiteY1" fmla="*/ 0 h 3910014"/>
              <a:gd name="connsiteX2" fmla="*/ 2411650 w 2411819"/>
              <a:gd name="connsiteY2" fmla="*/ 794 h 3910014"/>
              <a:gd name="connsiteX3" fmla="*/ 2410428 w 2411819"/>
              <a:gd name="connsiteY3" fmla="*/ 3905187 h 3910014"/>
              <a:gd name="connsiteX4" fmla="*/ 0 w 2411819"/>
              <a:gd name="connsiteY4" fmla="*/ 3910014 h 3910014"/>
              <a:gd name="connsiteX0" fmla="*/ 0 w 2407578"/>
              <a:gd name="connsiteY0" fmla="*/ 3905251 h 3905251"/>
              <a:gd name="connsiteX1" fmla="*/ 1387527 w 2407578"/>
              <a:gd name="connsiteY1" fmla="*/ 0 h 3905251"/>
              <a:gd name="connsiteX2" fmla="*/ 2407409 w 2407578"/>
              <a:gd name="connsiteY2" fmla="*/ 794 h 3905251"/>
              <a:gd name="connsiteX3" fmla="*/ 2406187 w 2407578"/>
              <a:gd name="connsiteY3" fmla="*/ 3905187 h 3905251"/>
              <a:gd name="connsiteX4" fmla="*/ 0 w 2407578"/>
              <a:gd name="connsiteY4" fmla="*/ 3905251 h 3905251"/>
              <a:gd name="connsiteX0" fmla="*/ 0 w 2407578"/>
              <a:gd name="connsiteY0" fmla="*/ 3910014 h 3910014"/>
              <a:gd name="connsiteX1" fmla="*/ 1391767 w 2407578"/>
              <a:gd name="connsiteY1" fmla="*/ 0 h 3910014"/>
              <a:gd name="connsiteX2" fmla="*/ 2407409 w 2407578"/>
              <a:gd name="connsiteY2" fmla="*/ 5557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407578"/>
              <a:gd name="connsiteY0" fmla="*/ 3910014 h 3910014"/>
              <a:gd name="connsiteX1" fmla="*/ 1391767 w 2407578"/>
              <a:gd name="connsiteY1" fmla="*/ 0 h 3910014"/>
              <a:gd name="connsiteX2" fmla="*/ 2407409 w 2407578"/>
              <a:gd name="connsiteY2" fmla="*/ 794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407578"/>
              <a:gd name="connsiteY0" fmla="*/ 3910014 h 3910014"/>
              <a:gd name="connsiteX1" fmla="*/ 1155921 w 2407578"/>
              <a:gd name="connsiteY1" fmla="*/ 0 h 3910014"/>
              <a:gd name="connsiteX2" fmla="*/ 2407409 w 2407578"/>
              <a:gd name="connsiteY2" fmla="*/ 794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292462"/>
              <a:gd name="connsiteY0" fmla="*/ 3910014 h 3910014"/>
              <a:gd name="connsiteX1" fmla="*/ 1040805 w 2292462"/>
              <a:gd name="connsiteY1" fmla="*/ 0 h 3910014"/>
              <a:gd name="connsiteX2" fmla="*/ 2292293 w 2292462"/>
              <a:gd name="connsiteY2" fmla="*/ 794 h 3910014"/>
              <a:gd name="connsiteX3" fmla="*/ 2291071 w 2292462"/>
              <a:gd name="connsiteY3" fmla="*/ 3909950 h 3910014"/>
              <a:gd name="connsiteX4" fmla="*/ 0 w 2292462"/>
              <a:gd name="connsiteY4" fmla="*/ 3910014 h 3910014"/>
              <a:gd name="connsiteX0" fmla="*/ 0 w 2292462"/>
              <a:gd name="connsiteY0" fmla="*/ 3913189 h 3913189"/>
              <a:gd name="connsiteX1" fmla="*/ 1036564 w 2292462"/>
              <a:gd name="connsiteY1" fmla="*/ 0 h 3913189"/>
              <a:gd name="connsiteX2" fmla="*/ 2292293 w 2292462"/>
              <a:gd name="connsiteY2" fmla="*/ 3969 h 3913189"/>
              <a:gd name="connsiteX3" fmla="*/ 2291071 w 2292462"/>
              <a:gd name="connsiteY3" fmla="*/ 3913125 h 3913189"/>
              <a:gd name="connsiteX4" fmla="*/ 0 w 2292462"/>
              <a:gd name="connsiteY4" fmla="*/ 3913189 h 3913189"/>
              <a:gd name="connsiteX0" fmla="*/ 0 w 2292207"/>
              <a:gd name="connsiteY0" fmla="*/ 3913189 h 3913189"/>
              <a:gd name="connsiteX1" fmla="*/ 1036564 w 2292207"/>
              <a:gd name="connsiteY1" fmla="*/ 0 h 3913189"/>
              <a:gd name="connsiteX2" fmla="*/ 2290173 w 2292207"/>
              <a:gd name="connsiteY2" fmla="*/ 795 h 3913189"/>
              <a:gd name="connsiteX3" fmla="*/ 2291071 w 2292207"/>
              <a:gd name="connsiteY3" fmla="*/ 3913125 h 3913189"/>
              <a:gd name="connsiteX4" fmla="*/ 0 w 2292207"/>
              <a:gd name="connsiteY4" fmla="*/ 3913189 h 3913189"/>
              <a:gd name="connsiteX0" fmla="*/ 0 w 2298567"/>
              <a:gd name="connsiteY0" fmla="*/ 3910014 h 3913125"/>
              <a:gd name="connsiteX1" fmla="*/ 1042924 w 2298567"/>
              <a:gd name="connsiteY1" fmla="*/ 0 h 3913125"/>
              <a:gd name="connsiteX2" fmla="*/ 2296533 w 2298567"/>
              <a:gd name="connsiteY2" fmla="*/ 795 h 3913125"/>
              <a:gd name="connsiteX3" fmla="*/ 2297431 w 2298567"/>
              <a:gd name="connsiteY3" fmla="*/ 3913125 h 3913125"/>
              <a:gd name="connsiteX4" fmla="*/ 0 w 2298567"/>
              <a:gd name="connsiteY4" fmla="*/ 3910014 h 391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98567" h="3913125">
                <a:moveTo>
                  <a:pt x="0" y="3910014"/>
                </a:moveTo>
                <a:lnTo>
                  <a:pt x="1042924" y="0"/>
                </a:lnTo>
                <a:lnTo>
                  <a:pt x="2296533" y="795"/>
                </a:lnTo>
                <a:cubicBezTo>
                  <a:pt x="2292267" y="1303074"/>
                  <a:pt x="2301697" y="2610846"/>
                  <a:pt x="2297431" y="3913125"/>
                </a:cubicBezTo>
                <a:lnTo>
                  <a:pt x="0" y="391001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1440000" tIns="468000" bIns="0" anchor="ctr" anchorCtr="0">
            <a:normAutofit/>
          </a:bodyPr>
          <a:lstStyle>
            <a:lvl1pPr marL="0" indent="0" algn="ctr">
              <a:buNone/>
              <a:defRPr sz="1400" baseline="0">
                <a:solidFill>
                  <a:schemeClr val="tx2"/>
                </a:solidFill>
              </a:defRPr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5AB20B5-22F5-7F42-98FA-915865BDDA6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25314" y="6193407"/>
            <a:ext cx="5062686" cy="431800"/>
          </a:xfrm>
        </p:spPr>
        <p:txBody>
          <a:bodyPr anchor="b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5pPr marL="1517650" indent="0">
              <a:buNone/>
              <a:defRPr/>
            </a:lvl5pPr>
          </a:lstStyle>
          <a:p>
            <a:pPr lvl="0"/>
            <a:r>
              <a:rPr lang="en-GB" dirty="0"/>
              <a:t>Dato  //  </a:t>
            </a:r>
            <a:r>
              <a:rPr lang="en-GB" dirty="0" err="1"/>
              <a:t>Ansvarlig</a:t>
            </a:r>
            <a:endParaRPr lang="en-GB" dirty="0"/>
          </a:p>
        </p:txBody>
      </p:sp>
      <p:pic>
        <p:nvPicPr>
          <p:cNvPr id="7" name="Grafikk 6">
            <a:extLst>
              <a:ext uri="{FF2B5EF4-FFF2-40B4-BE49-F238E27FC236}">
                <a16:creationId xmlns:a16="http://schemas.microsoft.com/office/drawing/2014/main" id="{9731FE1C-E2F8-7042-8566-1A6CE70B9A4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96033" y="1089788"/>
            <a:ext cx="1249282" cy="785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424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med sirk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9630795E-AD26-E64A-9C79-FA3F9BB49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65788" y="6356350"/>
            <a:ext cx="3466263" cy="3651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B1F69FF2-4FB1-3544-9B7F-A00D9E4C1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418421" y="6356350"/>
            <a:ext cx="741600" cy="365125"/>
          </a:xfrm>
        </p:spPr>
        <p:txBody>
          <a:bodyPr/>
          <a:lstStyle/>
          <a:p>
            <a:fld id="{95102788-B3AA-6746-B4E5-C52EBB4D0CEE}" type="slidenum">
              <a:rPr lang="nb-NO" smtClean="0"/>
              <a:t>‹#›</a:t>
            </a:fld>
            <a:endParaRPr lang="nb-NO"/>
          </a:p>
        </p:txBody>
      </p:sp>
      <p:sp>
        <p:nvSpPr>
          <p:cNvPr id="9" name="Plassholder for bilde 5">
            <a:extLst>
              <a:ext uri="{FF2B5EF4-FFF2-40B4-BE49-F238E27FC236}">
                <a16:creationId xmlns:a16="http://schemas.microsoft.com/office/drawing/2014/main" id="{701CE543-F5B4-D84C-A6FC-FAFF3D0AAFC3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5973237" y="602647"/>
            <a:ext cx="5652706" cy="5652706"/>
          </a:xfrm>
          <a:prstGeom prst="ellipse">
            <a:avLst/>
          </a:prstGeo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spcBef>
                <a:spcPts val="800"/>
              </a:spcBef>
              <a:buClr>
                <a:schemeClr val="accent2"/>
              </a:buClr>
              <a:buSzPct val="100000"/>
              <a:buNone/>
              <a:defRPr sz="18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8" name="Plassholder for innhold 2">
            <a:extLst>
              <a:ext uri="{FF2B5EF4-FFF2-40B4-BE49-F238E27FC236}">
                <a16:creationId xmlns:a16="http://schemas.microsoft.com/office/drawing/2014/main" id="{6300D294-78C3-134A-B8DB-F895410ECD2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4951021" cy="4351338"/>
          </a:xfrm>
        </p:spPr>
        <p:txBody>
          <a:bodyPr/>
          <a:lstStyle/>
          <a:p>
            <a:pPr lvl="0"/>
            <a:r>
              <a:rPr lang="nb-NO" dirty="0"/>
              <a:t>Klikk for å redigere teksten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0" name="Tittel 1">
            <a:extLst>
              <a:ext uri="{FF2B5EF4-FFF2-40B4-BE49-F238E27FC236}">
                <a16:creationId xmlns:a16="http://schemas.microsoft.com/office/drawing/2014/main" id="{FE2CAD38-4FD8-5D47-94F7-E677546BBB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482400"/>
            <a:ext cx="5533571" cy="1072080"/>
          </a:xfrm>
        </p:spPr>
        <p:txBody>
          <a:bodyPr/>
          <a:lstStyle/>
          <a:p>
            <a:r>
              <a:rPr lang="nb-NO" dirty="0"/>
              <a:t>Klikk for å redigere tittelen</a:t>
            </a:r>
          </a:p>
        </p:txBody>
      </p:sp>
    </p:spTree>
    <p:extLst>
      <p:ext uri="{BB962C8B-B14F-4D97-AF65-F5344CB8AC3E}">
        <p14:creationId xmlns:p14="http://schemas.microsoft.com/office/powerpoint/2010/main" val="761498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rkler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469CFF4-987B-5A43-8582-31F67145E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ysbildenummer 2">
            <a:extLst>
              <a:ext uri="{FF2B5EF4-FFF2-40B4-BE49-F238E27FC236}">
                <a16:creationId xmlns:a16="http://schemas.microsoft.com/office/drawing/2014/main" id="{E9603651-05EC-6948-B335-00924944B6C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2788-B3AA-6746-B4E5-C52EBB4D0CEE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CDCE326E-B227-394D-A659-399CE735C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bilde 5">
            <a:extLst>
              <a:ext uri="{FF2B5EF4-FFF2-40B4-BE49-F238E27FC236}">
                <a16:creationId xmlns:a16="http://schemas.microsoft.com/office/drawing/2014/main" id="{643807C2-292F-894E-874A-C85D7E9D69AA}"/>
              </a:ext>
            </a:extLst>
          </p:cNvPr>
          <p:cNvSpPr>
            <a:spLocks noGrp="1" noChangeAspect="1"/>
          </p:cNvSpPr>
          <p:nvPr>
            <p:ph type="pic" sz="quarter" idx="12"/>
          </p:nvPr>
        </p:nvSpPr>
        <p:spPr>
          <a:xfrm>
            <a:off x="838200" y="1829345"/>
            <a:ext cx="3147582" cy="3147582"/>
          </a:xfrm>
          <a:prstGeom prst="ellipse">
            <a:avLst/>
          </a:prstGeom>
          <a:solidFill>
            <a:schemeClr val="bg2"/>
          </a:solidFill>
        </p:spPr>
        <p:txBody>
          <a:bodyPr anchor="ctr" anchorCtr="0"/>
          <a:lstStyle>
            <a:lvl1pPr marL="0" indent="0" algn="ctr">
              <a:spcBef>
                <a:spcPts val="800"/>
              </a:spcBef>
              <a:buClr>
                <a:schemeClr val="accent3"/>
              </a:buClr>
              <a:buSzPct val="100000"/>
              <a:buFont typeface="Arial" panose="020B0604020202020204" pitchFamily="34" charset="0"/>
              <a:buNone/>
              <a:defRPr sz="1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6" name="Plassholder for bilde 5">
            <a:extLst>
              <a:ext uri="{FF2B5EF4-FFF2-40B4-BE49-F238E27FC236}">
                <a16:creationId xmlns:a16="http://schemas.microsoft.com/office/drawing/2014/main" id="{5324C5C5-907C-D34E-836F-29B532757AD4}"/>
              </a:ext>
            </a:extLst>
          </p:cNvPr>
          <p:cNvSpPr>
            <a:spLocks noGrp="1" noChangeAspect="1"/>
          </p:cNvSpPr>
          <p:nvPr>
            <p:ph type="pic" sz="quarter" idx="27"/>
          </p:nvPr>
        </p:nvSpPr>
        <p:spPr>
          <a:xfrm>
            <a:off x="4518119" y="1829345"/>
            <a:ext cx="3147582" cy="3147582"/>
          </a:xfrm>
          <a:prstGeom prst="ellipse">
            <a:avLst/>
          </a:prstGeom>
          <a:solidFill>
            <a:schemeClr val="bg2"/>
          </a:solidFill>
        </p:spPr>
        <p:txBody>
          <a:bodyPr anchor="ctr" anchorCtr="0"/>
          <a:lstStyle>
            <a:lvl1pPr marL="0" indent="0" algn="ctr">
              <a:spcBef>
                <a:spcPts val="800"/>
              </a:spcBef>
              <a:buClr>
                <a:schemeClr val="accent3"/>
              </a:buClr>
              <a:buSzPct val="100000"/>
              <a:buFont typeface="Arial" panose="020B0604020202020204" pitchFamily="34" charset="0"/>
              <a:buNone/>
              <a:defRPr sz="1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7" name="Plassholder for bilde 5">
            <a:extLst>
              <a:ext uri="{FF2B5EF4-FFF2-40B4-BE49-F238E27FC236}">
                <a16:creationId xmlns:a16="http://schemas.microsoft.com/office/drawing/2014/main" id="{BA339474-4310-4E4C-8300-B9375051CA40}"/>
              </a:ext>
            </a:extLst>
          </p:cNvPr>
          <p:cNvSpPr>
            <a:spLocks noGrp="1" noChangeAspect="1"/>
          </p:cNvSpPr>
          <p:nvPr>
            <p:ph type="pic" sz="quarter" idx="28"/>
          </p:nvPr>
        </p:nvSpPr>
        <p:spPr>
          <a:xfrm>
            <a:off x="8206218" y="1829345"/>
            <a:ext cx="3147582" cy="3147582"/>
          </a:xfrm>
          <a:prstGeom prst="ellipse">
            <a:avLst/>
          </a:prstGeom>
          <a:solidFill>
            <a:schemeClr val="bg2"/>
          </a:solidFill>
        </p:spPr>
        <p:txBody>
          <a:bodyPr anchor="ctr" anchorCtr="0"/>
          <a:lstStyle>
            <a:lvl1pPr marL="0" indent="0" algn="ctr">
              <a:spcBef>
                <a:spcPts val="800"/>
              </a:spcBef>
              <a:buClr>
                <a:schemeClr val="accent3"/>
              </a:buClr>
              <a:buSzPct val="100000"/>
              <a:buFont typeface="Arial" panose="020B0604020202020204" pitchFamily="34" charset="0"/>
              <a:buNone/>
              <a:defRPr sz="1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10" name="Plassholder for tekst 2">
            <a:extLst>
              <a:ext uri="{FF2B5EF4-FFF2-40B4-BE49-F238E27FC236}">
                <a16:creationId xmlns:a16="http://schemas.microsoft.com/office/drawing/2014/main" id="{3420036C-1838-DE4A-BADD-245630D31E50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8080585" y="5161212"/>
            <a:ext cx="3398852" cy="963602"/>
          </a:xfrm>
        </p:spPr>
        <p:txBody>
          <a:bodyPr lIns="0" tIns="0" rIns="0" bIns="0" anchor="ctr">
            <a:noAutofit/>
          </a:bodyPr>
          <a:lstStyle>
            <a:lvl1pPr marL="36000" indent="0" algn="ctr">
              <a:spcBef>
                <a:spcPts val="600"/>
              </a:spcBef>
              <a:buSzPct val="100000"/>
              <a:buFont typeface="Arial" panose="020B0604020202020204" pitchFamily="34" charset="0"/>
              <a:buNone/>
              <a:defRPr sz="2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1" name="Plassholder for tekst 2">
            <a:extLst>
              <a:ext uri="{FF2B5EF4-FFF2-40B4-BE49-F238E27FC236}">
                <a16:creationId xmlns:a16="http://schemas.microsoft.com/office/drawing/2014/main" id="{94BB1344-2B8D-6C4F-AF3C-799F28132DC6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392484" y="5157975"/>
            <a:ext cx="3398852" cy="963602"/>
          </a:xfrm>
        </p:spPr>
        <p:txBody>
          <a:bodyPr lIns="0" tIns="0" rIns="0" bIns="0" anchor="ctr">
            <a:noAutofit/>
          </a:bodyPr>
          <a:lstStyle>
            <a:lvl1pPr marL="36000" indent="0" algn="ctr">
              <a:spcBef>
                <a:spcPts val="600"/>
              </a:spcBef>
              <a:buSzPct val="100000"/>
              <a:buFont typeface="Arial" panose="020B0604020202020204" pitchFamily="34" charset="0"/>
              <a:buNone/>
              <a:defRPr sz="2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2" name="Plassholder for tekst 2">
            <a:extLst>
              <a:ext uri="{FF2B5EF4-FFF2-40B4-BE49-F238E27FC236}">
                <a16:creationId xmlns:a16="http://schemas.microsoft.com/office/drawing/2014/main" id="{82C78190-F0C7-F94A-8B39-D2876F768B7D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712565" y="5157975"/>
            <a:ext cx="3398852" cy="963602"/>
          </a:xfrm>
        </p:spPr>
        <p:txBody>
          <a:bodyPr lIns="0" tIns="0" rIns="0" bIns="0" anchor="ctr">
            <a:noAutofit/>
          </a:bodyPr>
          <a:lstStyle>
            <a:lvl1pPr marL="36000" indent="0" algn="ctr">
              <a:spcBef>
                <a:spcPts val="600"/>
              </a:spcBef>
              <a:buSzPct val="100000"/>
              <a:buFont typeface="Arial" panose="020B0604020202020204" pitchFamily="34" charset="0"/>
              <a:buNone/>
              <a:defRPr sz="2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3976662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C med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lysbildenummer 2">
            <a:extLst>
              <a:ext uri="{FF2B5EF4-FFF2-40B4-BE49-F238E27FC236}">
                <a16:creationId xmlns:a16="http://schemas.microsoft.com/office/drawing/2014/main" id="{187046D5-FCF3-DD40-B896-2E3520046E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2788-B3AA-6746-B4E5-C52EBB4D0CEE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2DA0986-BEFB-4A44-98B6-D10264B4E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pic>
        <p:nvPicPr>
          <p:cNvPr id="5" name="Plassholder for innhold 3">
            <a:extLst>
              <a:ext uri="{FF2B5EF4-FFF2-40B4-BE49-F238E27FC236}">
                <a16:creationId xmlns:a16="http://schemas.microsoft.com/office/drawing/2014/main" id="{92C05EAD-0F07-3B45-8747-833BB1F2A5F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-723" r="1"/>
          <a:stretch/>
        </p:blipFill>
        <p:spPr bwMode="auto">
          <a:xfrm>
            <a:off x="1482417" y="660910"/>
            <a:ext cx="8995930" cy="5101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pic>
      <p:sp>
        <p:nvSpPr>
          <p:cNvPr id="6" name="Plassholder for bilde 5">
            <a:extLst>
              <a:ext uri="{FF2B5EF4-FFF2-40B4-BE49-F238E27FC236}">
                <a16:creationId xmlns:a16="http://schemas.microsoft.com/office/drawing/2014/main" id="{CADDA05B-7DC7-D845-8F78-41EFC491217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337218" y="907450"/>
            <a:ext cx="7311543" cy="4363809"/>
          </a:xfrm>
          <a:prstGeom prst="rect">
            <a:avLst/>
          </a:prstGeom>
          <a:solidFill>
            <a:schemeClr val="bg1"/>
          </a:solidFill>
        </p:spPr>
        <p:txBody>
          <a:bodyPr anchor="ctr" anchorCtr="0">
            <a:normAutofit/>
          </a:bodyPr>
          <a:lstStyle>
            <a:lvl1pPr marL="0" indent="0" algn="ctr">
              <a:spcBef>
                <a:spcPts val="800"/>
              </a:spcBef>
              <a:buClr>
                <a:schemeClr val="accent2"/>
              </a:buClr>
              <a:buSzPct val="100000"/>
              <a:buNone/>
              <a:defRPr sz="18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99924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dekkende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ssholder for bilde 5">
            <a:extLst>
              <a:ext uri="{FF2B5EF4-FFF2-40B4-BE49-F238E27FC236}">
                <a16:creationId xmlns:a16="http://schemas.microsoft.com/office/drawing/2014/main" id="{41F14D0C-5037-3D4E-9FB1-24B237B969FC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9E7E7"/>
          </a:solidFill>
        </p:spPr>
        <p:txBody>
          <a:bodyPr lIns="0" tIns="1007999" bIns="0" anchor="ctr" anchorCtr="0"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 sz="1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på ikonet for å legge til et bilde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270049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dekkende 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ssholder for bilde 5">
            <a:extLst>
              <a:ext uri="{FF2B5EF4-FFF2-40B4-BE49-F238E27FC236}">
                <a16:creationId xmlns:a16="http://schemas.microsoft.com/office/drawing/2014/main" id="{41F14D0C-5037-3D4E-9FB1-24B237B969FC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9E7E7"/>
          </a:solidFill>
        </p:spPr>
        <p:txBody>
          <a:bodyPr lIns="0" tIns="1007999" bIns="0" anchor="ctr" anchorCtr="0">
            <a:normAutofit/>
          </a:bodyPr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 sz="16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17FB01FB-60B2-5E41-A15B-1235CEC30B7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4978400"/>
            <a:ext cx="12192000" cy="1294006"/>
          </a:xfrm>
          <a:solidFill>
            <a:srgbClr val="3E3832">
              <a:alpha val="69804"/>
            </a:srgbClr>
          </a:solidFill>
        </p:spPr>
        <p:txBody>
          <a:bodyPr wrap="square" lIns="1440000" tIns="180000" rIns="1475999" bIns="216000" anchor="ctr" anchorCtr="0">
            <a:noAutofit/>
          </a:bodyPr>
          <a:lstStyle>
            <a:lvl1pPr marL="36000" indent="0" algn="ctr">
              <a:lnSpc>
                <a:spcPct val="100000"/>
              </a:lnSpc>
              <a:spcBef>
                <a:spcPts val="600"/>
              </a:spcBef>
              <a:buClr>
                <a:schemeClr val="accent3"/>
              </a:buClr>
              <a:buSzPct val="110000"/>
              <a:buFont typeface="Arial" panose="020B0604020202020204" pitchFamily="34" charset="0"/>
              <a:buNone/>
              <a:defRPr sz="32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16000" indent="0" algn="ctr">
              <a:spcBef>
                <a:spcPts val="600"/>
              </a:spcBef>
              <a:buClr>
                <a:schemeClr val="accent3"/>
              </a:buClr>
              <a:buSzPct val="110000"/>
              <a:buFont typeface="Arial" panose="020B0604020202020204" pitchFamily="34" charset="0"/>
              <a:buNone/>
              <a:defRPr sz="12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432000" indent="0" algn="ctr">
              <a:spcBef>
                <a:spcPts val="600"/>
              </a:spcBef>
              <a:buClr>
                <a:schemeClr val="accent3"/>
              </a:buClr>
              <a:buSzPct val="110000"/>
              <a:buFont typeface="Arial" panose="020B0604020202020204" pitchFamily="34" charset="0"/>
              <a:buNone/>
              <a:defRPr sz="10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indent="-216000">
              <a:spcBef>
                <a:spcPts val="700"/>
              </a:spcBef>
              <a:buClr>
                <a:schemeClr val="accent6"/>
              </a:buClr>
              <a:buSzPct val="110000"/>
              <a:defRPr sz="1600" baseline="0">
                <a:solidFill>
                  <a:srgbClr val="007272"/>
                </a:solidFill>
                <a:latin typeface="Segoe UI"/>
              </a:defRPr>
            </a:lvl4pPr>
            <a:lvl5pPr indent="-216000">
              <a:spcBef>
                <a:spcPts val="700"/>
              </a:spcBef>
              <a:buClr>
                <a:schemeClr val="accent6"/>
              </a:buClr>
              <a:buSzPct val="110000"/>
              <a:defRPr sz="1600" baseline="0">
                <a:solidFill>
                  <a:srgbClr val="007272"/>
                </a:solidFill>
                <a:latin typeface="Segoe UI"/>
              </a:defRPr>
            </a:lvl5pPr>
          </a:lstStyle>
          <a:p>
            <a:pPr lvl="0"/>
            <a:r>
              <a:rPr lang="nb-NO" dirty="0"/>
              <a:t>Klikk for å redigere teksten</a:t>
            </a:r>
          </a:p>
        </p:txBody>
      </p:sp>
    </p:spTree>
    <p:extLst>
      <p:ext uri="{BB962C8B-B14F-4D97-AF65-F5344CB8AC3E}">
        <p14:creationId xmlns:p14="http://schemas.microsoft.com/office/powerpoint/2010/main" val="20660164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media 2">
            <a:extLst>
              <a:ext uri="{FF2B5EF4-FFF2-40B4-BE49-F238E27FC236}">
                <a16:creationId xmlns:a16="http://schemas.microsoft.com/office/drawing/2014/main" id="{873143D7-64FC-5342-9DED-8AE8E11EED5E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0" y="0"/>
            <a:ext cx="12192000" cy="6858000"/>
          </a:xfrm>
        </p:spPr>
        <p:txBody>
          <a:bodyPr anchor="ctr"/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ikonet for å legge til media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013405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ning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k 2">
            <a:extLst>
              <a:ext uri="{FF2B5EF4-FFF2-40B4-BE49-F238E27FC236}">
                <a16:creationId xmlns:a16="http://schemas.microsoft.com/office/drawing/2014/main" id="{141D8BD7-34C7-FB4E-8EE0-45670F6F41D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331945" y="2948384"/>
            <a:ext cx="1528110" cy="961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3781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ning med teks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AC4ED5FE-FAC3-BD40-BDD1-8009A2F5401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3550" y="3429000"/>
            <a:ext cx="8724900" cy="1222375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Klikk for å redigere teksten</a:t>
            </a:r>
          </a:p>
        </p:txBody>
      </p:sp>
      <p:pic>
        <p:nvPicPr>
          <p:cNvPr id="4" name="Grafikk 3">
            <a:extLst>
              <a:ext uri="{FF2B5EF4-FFF2-40B4-BE49-F238E27FC236}">
                <a16:creationId xmlns:a16="http://schemas.microsoft.com/office/drawing/2014/main" id="{672B9334-46BF-204E-85D9-3EDF82BC6FB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331945" y="2013664"/>
            <a:ext cx="1528110" cy="961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14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C4D6D5E-F187-4E4B-8B35-180A183982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nb-NO" dirty="0"/>
              <a:t>Klikk for å redigere tittelen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E54DD42-1122-D24F-BF8D-43C7EB08E0CA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nb-NO" dirty="0"/>
              <a:t>Klikk for å redigere teksten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C582F6E-B5FB-D94E-89B3-0B928AF69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A623881-E2D8-EA4B-891A-9A6388D14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02788-B3AA-6746-B4E5-C52EBB4D0C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43551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side uten bil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A29CA91F-E19A-D84E-BDCE-60610D23E64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25314" y="6193407"/>
            <a:ext cx="5062686" cy="431800"/>
          </a:xfrm>
        </p:spPr>
        <p:txBody>
          <a:bodyPr anchor="b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5pPr marL="1517650" indent="0">
              <a:buNone/>
              <a:defRPr/>
            </a:lvl5pPr>
          </a:lstStyle>
          <a:p>
            <a:pPr lvl="0"/>
            <a:r>
              <a:rPr lang="en-GB" dirty="0"/>
              <a:t>Dato  //  </a:t>
            </a:r>
            <a:r>
              <a:rPr lang="en-GB" dirty="0" err="1"/>
              <a:t>Ansvarlig</a:t>
            </a:r>
            <a:endParaRPr lang="en-GB" dirty="0"/>
          </a:p>
        </p:txBody>
      </p:sp>
      <p:sp>
        <p:nvSpPr>
          <p:cNvPr id="9" name="Tittel 1">
            <a:extLst>
              <a:ext uri="{FF2B5EF4-FFF2-40B4-BE49-F238E27FC236}">
                <a16:creationId xmlns:a16="http://schemas.microsoft.com/office/drawing/2014/main" id="{604AED8B-6DCE-AD46-8907-CB80A3E9C60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5314" y="2684746"/>
            <a:ext cx="9271829" cy="1396431"/>
          </a:xfrm>
        </p:spPr>
        <p:txBody>
          <a:bodyPr anchor="ctr">
            <a:norm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Klikk for å redigere tittelen</a:t>
            </a:r>
          </a:p>
        </p:txBody>
      </p:sp>
      <p:sp>
        <p:nvSpPr>
          <p:cNvPr id="10" name="Undertittel 2">
            <a:extLst>
              <a:ext uri="{FF2B5EF4-FFF2-40B4-BE49-F238E27FC236}">
                <a16:creationId xmlns:a16="http://schemas.microsoft.com/office/drawing/2014/main" id="{FF74A066-A61E-B34F-8F56-C94B8EDF62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5315" y="4173253"/>
            <a:ext cx="8334068" cy="991169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pic>
        <p:nvPicPr>
          <p:cNvPr id="6" name="Grafikk 5">
            <a:extLst>
              <a:ext uri="{FF2B5EF4-FFF2-40B4-BE49-F238E27FC236}">
                <a16:creationId xmlns:a16="http://schemas.microsoft.com/office/drawing/2014/main" id="{92599F80-A1FF-3942-A0DE-0C139B79502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96033" y="1089788"/>
            <a:ext cx="1249282" cy="785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299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elloms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48BD439-F083-3D4E-862D-4EA46D9E3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4550" y="354020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9" name="Tittel 1">
            <a:extLst>
              <a:ext uri="{FF2B5EF4-FFF2-40B4-BE49-F238E27FC236}">
                <a16:creationId xmlns:a16="http://schemas.microsoft.com/office/drawing/2014/main" id="{02D6C30B-4FDA-544A-9662-F2B6261EBCD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44550" y="2032569"/>
            <a:ext cx="9271829" cy="1396431"/>
          </a:xfrm>
        </p:spPr>
        <p:txBody>
          <a:bodyPr anchor="ctr">
            <a:norm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Klikk for å redigere tittelen</a:t>
            </a:r>
          </a:p>
        </p:txBody>
      </p:sp>
    </p:spTree>
    <p:extLst>
      <p:ext uri="{BB962C8B-B14F-4D97-AF65-F5344CB8AC3E}">
        <p14:creationId xmlns:p14="http://schemas.microsoft.com/office/powerpoint/2010/main" val="2839488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E6AA11-9D10-4845-953E-FC6659DEA9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 dirty="0"/>
              <a:t>Klikk for å redigere tittelen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093FA9A-B386-3D4A-A17E-105BC9010CB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 dirty="0"/>
              <a:t>Klikk for å redigere teksten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349DD5D4-E4CC-F541-A385-23400791B31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 dirty="0"/>
              <a:t>Klikk for å redigere teksten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E0092E29-1063-5549-A785-73E8C6A77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D71D6EC1-D552-3849-8EEF-1601B9CE5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02788-B3AA-6746-B4E5-C52EBB4D0C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23566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3574975-50B4-C34B-9F64-4CA300B7F7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 dirty="0"/>
              <a:t>Klikk for å redigere tittelen</a:t>
            </a:r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D90BA1EA-559A-0742-9DF6-378DCB049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D5178BF1-065F-C64F-A4E1-62B222547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02788-B3AA-6746-B4E5-C52EBB4D0C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92003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8F0C2D0C-F750-2644-95F9-0C952AE3A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D912E190-170D-CB48-ABA2-AC1FB7840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02788-B3AA-6746-B4E5-C52EBB4D0C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42212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med bilde til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E54DD42-1122-D24F-BF8D-43C7EB08E0C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5469835" cy="4351338"/>
          </a:xfrm>
        </p:spPr>
        <p:txBody>
          <a:bodyPr/>
          <a:lstStyle/>
          <a:p>
            <a:pPr lvl="0"/>
            <a:r>
              <a:rPr lang="nb-NO" dirty="0"/>
              <a:t>Klikk for å redigere teksten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C582F6E-B5FB-D94E-89B3-0B928AF69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11115" y="6356350"/>
            <a:ext cx="3609024" cy="3651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A623881-E2D8-EA4B-891A-9A6388D14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48739" y="6356350"/>
            <a:ext cx="447261" cy="365125"/>
          </a:xfrm>
        </p:spPr>
        <p:txBody>
          <a:bodyPr/>
          <a:lstStyle/>
          <a:p>
            <a:fld id="{95102788-B3AA-6746-B4E5-C52EBB4D0CEE}" type="slidenum">
              <a:rPr lang="nb-NO" smtClean="0"/>
              <a:t>‹#›</a:t>
            </a:fld>
            <a:endParaRPr lang="nb-NO"/>
          </a:p>
        </p:txBody>
      </p:sp>
      <p:sp>
        <p:nvSpPr>
          <p:cNvPr id="7" name="Plassholder for bilde 3">
            <a:extLst>
              <a:ext uri="{FF2B5EF4-FFF2-40B4-BE49-F238E27FC236}">
                <a16:creationId xmlns:a16="http://schemas.microsoft.com/office/drawing/2014/main" id="{9CCA7799-B00E-2A41-ADCA-ABD6B94D7671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160021" y="0"/>
            <a:ext cx="6031979" cy="6858000"/>
          </a:xfrm>
          <a:custGeom>
            <a:avLst/>
            <a:gdLst>
              <a:gd name="connsiteX0" fmla="*/ 0 w 3495675"/>
              <a:gd name="connsiteY0" fmla="*/ 3906838 h 3906838"/>
              <a:gd name="connsiteX1" fmla="*/ 1165738 w 3495675"/>
              <a:gd name="connsiteY1" fmla="*/ 0 h 3906838"/>
              <a:gd name="connsiteX2" fmla="*/ 3495675 w 3495675"/>
              <a:gd name="connsiteY2" fmla="*/ 0 h 3906838"/>
              <a:gd name="connsiteX3" fmla="*/ 2329937 w 3495675"/>
              <a:gd name="connsiteY3" fmla="*/ 3906838 h 3906838"/>
              <a:gd name="connsiteX4" fmla="*/ 0 w 3495675"/>
              <a:gd name="connsiteY4" fmla="*/ 3906838 h 3906838"/>
              <a:gd name="connsiteX0" fmla="*/ 0 w 3495675"/>
              <a:gd name="connsiteY0" fmla="*/ 3906838 h 3906838"/>
              <a:gd name="connsiteX1" fmla="*/ 1165738 w 3495675"/>
              <a:gd name="connsiteY1" fmla="*/ 0 h 3906838"/>
              <a:gd name="connsiteX2" fmla="*/ 3495675 w 3495675"/>
              <a:gd name="connsiteY2" fmla="*/ 0 h 3906838"/>
              <a:gd name="connsiteX3" fmla="*/ 2155008 w 3495675"/>
              <a:gd name="connsiteY3" fmla="*/ 3906838 h 3906838"/>
              <a:gd name="connsiteX4" fmla="*/ 0 w 3495675"/>
              <a:gd name="connsiteY4" fmla="*/ 3906838 h 3906838"/>
              <a:gd name="connsiteX0" fmla="*/ 0 w 2167807"/>
              <a:gd name="connsiteY0" fmla="*/ 3906838 h 3906838"/>
              <a:gd name="connsiteX1" fmla="*/ 1165738 w 2167807"/>
              <a:gd name="connsiteY1" fmla="*/ 0 h 3906838"/>
              <a:gd name="connsiteX2" fmla="*/ 2167807 w 2167807"/>
              <a:gd name="connsiteY2" fmla="*/ 0 h 3906838"/>
              <a:gd name="connsiteX3" fmla="*/ 2155008 w 2167807"/>
              <a:gd name="connsiteY3" fmla="*/ 3906838 h 3906838"/>
              <a:gd name="connsiteX4" fmla="*/ 0 w 2167807"/>
              <a:gd name="connsiteY4" fmla="*/ 3906838 h 3906838"/>
              <a:gd name="connsiteX0" fmla="*/ 0 w 2167807"/>
              <a:gd name="connsiteY0" fmla="*/ 3906838 h 3909283"/>
              <a:gd name="connsiteX1" fmla="*/ 1165738 w 2167807"/>
              <a:gd name="connsiteY1" fmla="*/ 0 h 3909283"/>
              <a:gd name="connsiteX2" fmla="*/ 2167807 w 2167807"/>
              <a:gd name="connsiteY2" fmla="*/ 0 h 3909283"/>
              <a:gd name="connsiteX3" fmla="*/ 2159898 w 2167807"/>
              <a:gd name="connsiteY3" fmla="*/ 3909283 h 3909283"/>
              <a:gd name="connsiteX4" fmla="*/ 0 w 2167807"/>
              <a:gd name="connsiteY4" fmla="*/ 3906838 h 3909283"/>
              <a:gd name="connsiteX0" fmla="*/ 0 w 2167807"/>
              <a:gd name="connsiteY0" fmla="*/ 3906838 h 3906838"/>
              <a:gd name="connsiteX1" fmla="*/ 1165738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55478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40491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34130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29889 w 2167807"/>
              <a:gd name="connsiteY1" fmla="*/ 2381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2686"/>
              <a:gd name="connsiteY0" fmla="*/ 3906838 h 3906838"/>
              <a:gd name="connsiteX1" fmla="*/ 1029889 w 2162686"/>
              <a:gd name="connsiteY1" fmla="*/ 2381 h 3906838"/>
              <a:gd name="connsiteX2" fmla="*/ 2133881 w 2162686"/>
              <a:gd name="connsiteY2" fmla="*/ 0 h 3906838"/>
              <a:gd name="connsiteX3" fmla="*/ 2162343 w 2162686"/>
              <a:gd name="connsiteY3" fmla="*/ 3904393 h 3906838"/>
              <a:gd name="connsiteX4" fmla="*/ 0 w 2162686"/>
              <a:gd name="connsiteY4" fmla="*/ 3906838 h 3906838"/>
              <a:gd name="connsiteX0" fmla="*/ 0 w 2139854"/>
              <a:gd name="connsiteY0" fmla="*/ 3906838 h 3906838"/>
              <a:gd name="connsiteX1" fmla="*/ 1029889 w 2139854"/>
              <a:gd name="connsiteY1" fmla="*/ 2381 h 3906838"/>
              <a:gd name="connsiteX2" fmla="*/ 2133881 w 2139854"/>
              <a:gd name="connsiteY2" fmla="*/ 0 h 3906838"/>
              <a:gd name="connsiteX3" fmla="*/ 2139019 w 2139854"/>
              <a:gd name="connsiteY3" fmla="*/ 3904393 h 3906838"/>
              <a:gd name="connsiteX4" fmla="*/ 0 w 2139854"/>
              <a:gd name="connsiteY4" fmla="*/ 3906838 h 3906838"/>
              <a:gd name="connsiteX0" fmla="*/ 0 w 2139854"/>
              <a:gd name="connsiteY0" fmla="*/ 3906838 h 3906838"/>
              <a:gd name="connsiteX1" fmla="*/ 1032009 w 2139854"/>
              <a:gd name="connsiteY1" fmla="*/ 0 h 3906838"/>
              <a:gd name="connsiteX2" fmla="*/ 2133881 w 2139854"/>
              <a:gd name="connsiteY2" fmla="*/ 0 h 3906838"/>
              <a:gd name="connsiteX3" fmla="*/ 2139019 w 2139854"/>
              <a:gd name="connsiteY3" fmla="*/ 3904393 h 3906838"/>
              <a:gd name="connsiteX4" fmla="*/ 0 w 2139854"/>
              <a:gd name="connsiteY4" fmla="*/ 3906838 h 3906838"/>
              <a:gd name="connsiteX0" fmla="*/ 0 w 2140410"/>
              <a:gd name="connsiteY0" fmla="*/ 3906838 h 3906838"/>
              <a:gd name="connsiteX1" fmla="*/ 1032009 w 2140410"/>
              <a:gd name="connsiteY1" fmla="*/ 0 h 3906838"/>
              <a:gd name="connsiteX2" fmla="*/ 2140241 w 2140410"/>
              <a:gd name="connsiteY2" fmla="*/ 0 h 3906838"/>
              <a:gd name="connsiteX3" fmla="*/ 2139019 w 2140410"/>
              <a:gd name="connsiteY3" fmla="*/ 3904393 h 3906838"/>
              <a:gd name="connsiteX4" fmla="*/ 0 w 2140410"/>
              <a:gd name="connsiteY4" fmla="*/ 3906838 h 3906838"/>
              <a:gd name="connsiteX0" fmla="*/ 0 w 2140410"/>
              <a:gd name="connsiteY0" fmla="*/ 3906838 h 3906838"/>
              <a:gd name="connsiteX1" fmla="*/ 1122479 w 2140410"/>
              <a:gd name="connsiteY1" fmla="*/ 6350 h 3906838"/>
              <a:gd name="connsiteX2" fmla="*/ 2140241 w 2140410"/>
              <a:gd name="connsiteY2" fmla="*/ 0 h 3906838"/>
              <a:gd name="connsiteX3" fmla="*/ 2139019 w 2140410"/>
              <a:gd name="connsiteY3" fmla="*/ 3904393 h 3906838"/>
              <a:gd name="connsiteX4" fmla="*/ 0 w 2140410"/>
              <a:gd name="connsiteY4" fmla="*/ 3906838 h 3906838"/>
              <a:gd name="connsiteX0" fmla="*/ 0 w 2140410"/>
              <a:gd name="connsiteY0" fmla="*/ 3907632 h 3907632"/>
              <a:gd name="connsiteX1" fmla="*/ 1120359 w 2140410"/>
              <a:gd name="connsiteY1" fmla="*/ 0 h 3907632"/>
              <a:gd name="connsiteX2" fmla="*/ 2140241 w 2140410"/>
              <a:gd name="connsiteY2" fmla="*/ 794 h 3907632"/>
              <a:gd name="connsiteX3" fmla="*/ 2139019 w 2140410"/>
              <a:gd name="connsiteY3" fmla="*/ 3905187 h 3907632"/>
              <a:gd name="connsiteX4" fmla="*/ 0 w 2140410"/>
              <a:gd name="connsiteY4" fmla="*/ 3907632 h 3907632"/>
              <a:gd name="connsiteX0" fmla="*/ 0 w 2401217"/>
              <a:gd name="connsiteY0" fmla="*/ 3907632 h 3907632"/>
              <a:gd name="connsiteX1" fmla="*/ 1381166 w 2401217"/>
              <a:gd name="connsiteY1" fmla="*/ 0 h 3907632"/>
              <a:gd name="connsiteX2" fmla="*/ 2401048 w 2401217"/>
              <a:gd name="connsiteY2" fmla="*/ 794 h 3907632"/>
              <a:gd name="connsiteX3" fmla="*/ 2399826 w 2401217"/>
              <a:gd name="connsiteY3" fmla="*/ 3905187 h 3907632"/>
              <a:gd name="connsiteX4" fmla="*/ 0 w 2401217"/>
              <a:gd name="connsiteY4" fmla="*/ 3907632 h 3907632"/>
              <a:gd name="connsiteX0" fmla="*/ 0 w 2407578"/>
              <a:gd name="connsiteY0" fmla="*/ 3907632 h 3907632"/>
              <a:gd name="connsiteX1" fmla="*/ 1387527 w 2407578"/>
              <a:gd name="connsiteY1" fmla="*/ 0 h 3907632"/>
              <a:gd name="connsiteX2" fmla="*/ 2407409 w 2407578"/>
              <a:gd name="connsiteY2" fmla="*/ 794 h 3907632"/>
              <a:gd name="connsiteX3" fmla="*/ 2406187 w 2407578"/>
              <a:gd name="connsiteY3" fmla="*/ 3905187 h 3907632"/>
              <a:gd name="connsiteX4" fmla="*/ 0 w 2407578"/>
              <a:gd name="connsiteY4" fmla="*/ 3907632 h 3907632"/>
              <a:gd name="connsiteX0" fmla="*/ 0 w 2411819"/>
              <a:gd name="connsiteY0" fmla="*/ 3910014 h 3910014"/>
              <a:gd name="connsiteX1" fmla="*/ 1391768 w 2411819"/>
              <a:gd name="connsiteY1" fmla="*/ 0 h 3910014"/>
              <a:gd name="connsiteX2" fmla="*/ 2411650 w 2411819"/>
              <a:gd name="connsiteY2" fmla="*/ 794 h 3910014"/>
              <a:gd name="connsiteX3" fmla="*/ 2410428 w 2411819"/>
              <a:gd name="connsiteY3" fmla="*/ 3905187 h 3910014"/>
              <a:gd name="connsiteX4" fmla="*/ 0 w 2411819"/>
              <a:gd name="connsiteY4" fmla="*/ 3910014 h 3910014"/>
              <a:gd name="connsiteX0" fmla="*/ 0 w 2407578"/>
              <a:gd name="connsiteY0" fmla="*/ 3905251 h 3905251"/>
              <a:gd name="connsiteX1" fmla="*/ 1387527 w 2407578"/>
              <a:gd name="connsiteY1" fmla="*/ 0 h 3905251"/>
              <a:gd name="connsiteX2" fmla="*/ 2407409 w 2407578"/>
              <a:gd name="connsiteY2" fmla="*/ 794 h 3905251"/>
              <a:gd name="connsiteX3" fmla="*/ 2406187 w 2407578"/>
              <a:gd name="connsiteY3" fmla="*/ 3905187 h 3905251"/>
              <a:gd name="connsiteX4" fmla="*/ 0 w 2407578"/>
              <a:gd name="connsiteY4" fmla="*/ 3905251 h 3905251"/>
              <a:gd name="connsiteX0" fmla="*/ 0 w 2407578"/>
              <a:gd name="connsiteY0" fmla="*/ 3910014 h 3910014"/>
              <a:gd name="connsiteX1" fmla="*/ 1391767 w 2407578"/>
              <a:gd name="connsiteY1" fmla="*/ 0 h 3910014"/>
              <a:gd name="connsiteX2" fmla="*/ 2407409 w 2407578"/>
              <a:gd name="connsiteY2" fmla="*/ 5557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407578"/>
              <a:gd name="connsiteY0" fmla="*/ 3910014 h 3910014"/>
              <a:gd name="connsiteX1" fmla="*/ 1391767 w 2407578"/>
              <a:gd name="connsiteY1" fmla="*/ 0 h 3910014"/>
              <a:gd name="connsiteX2" fmla="*/ 2407409 w 2407578"/>
              <a:gd name="connsiteY2" fmla="*/ 794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407578"/>
              <a:gd name="connsiteY0" fmla="*/ 3910014 h 3910014"/>
              <a:gd name="connsiteX1" fmla="*/ 1155921 w 2407578"/>
              <a:gd name="connsiteY1" fmla="*/ 0 h 3910014"/>
              <a:gd name="connsiteX2" fmla="*/ 2407409 w 2407578"/>
              <a:gd name="connsiteY2" fmla="*/ 794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292462"/>
              <a:gd name="connsiteY0" fmla="*/ 3910014 h 3910014"/>
              <a:gd name="connsiteX1" fmla="*/ 1040805 w 2292462"/>
              <a:gd name="connsiteY1" fmla="*/ 0 h 3910014"/>
              <a:gd name="connsiteX2" fmla="*/ 2292293 w 2292462"/>
              <a:gd name="connsiteY2" fmla="*/ 794 h 3910014"/>
              <a:gd name="connsiteX3" fmla="*/ 2291071 w 2292462"/>
              <a:gd name="connsiteY3" fmla="*/ 3909950 h 3910014"/>
              <a:gd name="connsiteX4" fmla="*/ 0 w 2292462"/>
              <a:gd name="connsiteY4" fmla="*/ 3910014 h 3910014"/>
              <a:gd name="connsiteX0" fmla="*/ 0 w 2292462"/>
              <a:gd name="connsiteY0" fmla="*/ 3913189 h 3913189"/>
              <a:gd name="connsiteX1" fmla="*/ 1036564 w 2292462"/>
              <a:gd name="connsiteY1" fmla="*/ 0 h 3913189"/>
              <a:gd name="connsiteX2" fmla="*/ 2292293 w 2292462"/>
              <a:gd name="connsiteY2" fmla="*/ 3969 h 3913189"/>
              <a:gd name="connsiteX3" fmla="*/ 2291071 w 2292462"/>
              <a:gd name="connsiteY3" fmla="*/ 3913125 h 3913189"/>
              <a:gd name="connsiteX4" fmla="*/ 0 w 2292462"/>
              <a:gd name="connsiteY4" fmla="*/ 3913189 h 3913189"/>
              <a:gd name="connsiteX0" fmla="*/ 0 w 2292207"/>
              <a:gd name="connsiteY0" fmla="*/ 3913189 h 3913189"/>
              <a:gd name="connsiteX1" fmla="*/ 1036564 w 2292207"/>
              <a:gd name="connsiteY1" fmla="*/ 0 h 3913189"/>
              <a:gd name="connsiteX2" fmla="*/ 2290173 w 2292207"/>
              <a:gd name="connsiteY2" fmla="*/ 795 h 3913189"/>
              <a:gd name="connsiteX3" fmla="*/ 2291071 w 2292207"/>
              <a:gd name="connsiteY3" fmla="*/ 3913125 h 3913189"/>
              <a:gd name="connsiteX4" fmla="*/ 0 w 2292207"/>
              <a:gd name="connsiteY4" fmla="*/ 3913189 h 3913189"/>
              <a:gd name="connsiteX0" fmla="*/ 0 w 2298567"/>
              <a:gd name="connsiteY0" fmla="*/ 3910014 h 3913125"/>
              <a:gd name="connsiteX1" fmla="*/ 1042924 w 2298567"/>
              <a:gd name="connsiteY1" fmla="*/ 0 h 3913125"/>
              <a:gd name="connsiteX2" fmla="*/ 2296533 w 2298567"/>
              <a:gd name="connsiteY2" fmla="*/ 795 h 3913125"/>
              <a:gd name="connsiteX3" fmla="*/ 2297431 w 2298567"/>
              <a:gd name="connsiteY3" fmla="*/ 3913125 h 3913125"/>
              <a:gd name="connsiteX4" fmla="*/ 0 w 2298567"/>
              <a:gd name="connsiteY4" fmla="*/ 3910014 h 391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98567" h="3913125">
                <a:moveTo>
                  <a:pt x="0" y="3910014"/>
                </a:moveTo>
                <a:lnTo>
                  <a:pt x="1042924" y="0"/>
                </a:lnTo>
                <a:lnTo>
                  <a:pt x="2296533" y="795"/>
                </a:lnTo>
                <a:cubicBezTo>
                  <a:pt x="2292267" y="1303074"/>
                  <a:pt x="2301697" y="2610846"/>
                  <a:pt x="2297431" y="3913125"/>
                </a:cubicBezTo>
                <a:lnTo>
                  <a:pt x="0" y="3910014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lIns="1440000" tIns="468000" bIns="0" anchor="ctr" anchorCtr="0">
            <a:normAutofit/>
          </a:bodyPr>
          <a:lstStyle>
            <a:lvl1pPr marL="0" indent="0" algn="ctr">
              <a:buNone/>
              <a:defRPr sz="1400" baseline="0">
                <a:solidFill>
                  <a:schemeClr val="tx2"/>
                </a:solidFill>
              </a:defRPr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8" name="Tittel 1">
            <a:extLst>
              <a:ext uri="{FF2B5EF4-FFF2-40B4-BE49-F238E27FC236}">
                <a16:creationId xmlns:a16="http://schemas.microsoft.com/office/drawing/2014/main" id="{A99C80A0-322A-9A4B-843D-7015610E02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482400"/>
            <a:ext cx="7362371" cy="1072080"/>
          </a:xfrm>
        </p:spPr>
        <p:txBody>
          <a:bodyPr/>
          <a:lstStyle/>
          <a:p>
            <a:r>
              <a:rPr lang="nb-NO" dirty="0"/>
              <a:t>Klikk for å redigere tittelen</a:t>
            </a:r>
          </a:p>
        </p:txBody>
      </p:sp>
    </p:spTree>
    <p:extLst>
      <p:ext uri="{BB962C8B-B14F-4D97-AF65-F5344CB8AC3E}">
        <p14:creationId xmlns:p14="http://schemas.microsoft.com/office/powerpoint/2010/main" val="33698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 med bilde til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E54DD42-1122-D24F-BF8D-43C7EB08E0C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96000" y="1825625"/>
            <a:ext cx="5247861" cy="4351338"/>
          </a:xfrm>
        </p:spPr>
        <p:txBody>
          <a:bodyPr/>
          <a:lstStyle/>
          <a:p>
            <a:pPr lvl="0"/>
            <a:r>
              <a:rPr lang="nb-NO" dirty="0"/>
              <a:t>Klikk for å redigere teksten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3116F34-6CB9-F244-9082-6C3BCA92C2A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86061" y="6356350"/>
            <a:ext cx="738809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C582F6E-B5FB-D94E-89B3-0B928AF69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058976" y="6356350"/>
            <a:ext cx="3609024" cy="3651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A623881-E2D8-EA4B-891A-9A6388D14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96600" y="6356350"/>
            <a:ext cx="447261" cy="365125"/>
          </a:xfrm>
        </p:spPr>
        <p:txBody>
          <a:bodyPr/>
          <a:lstStyle/>
          <a:p>
            <a:fld id="{95102788-B3AA-6746-B4E5-C52EBB4D0CEE}" type="slidenum">
              <a:rPr lang="nb-NO" smtClean="0"/>
              <a:t>‹#›</a:t>
            </a:fld>
            <a:endParaRPr lang="nb-NO"/>
          </a:p>
        </p:txBody>
      </p:sp>
      <p:sp>
        <p:nvSpPr>
          <p:cNvPr id="8" name="Plassholder for bilde 3">
            <a:extLst>
              <a:ext uri="{FF2B5EF4-FFF2-40B4-BE49-F238E27FC236}">
                <a16:creationId xmlns:a16="http://schemas.microsoft.com/office/drawing/2014/main" id="{CBA52608-8CEA-2B45-8142-21F944ADC0E0}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 bwMode="auto">
          <a:xfrm>
            <a:off x="0" y="1"/>
            <a:ext cx="6052900" cy="6857999"/>
          </a:xfrm>
          <a:custGeom>
            <a:avLst/>
            <a:gdLst>
              <a:gd name="connsiteX0" fmla="*/ 0 w 3495675"/>
              <a:gd name="connsiteY0" fmla="*/ 3906838 h 3906838"/>
              <a:gd name="connsiteX1" fmla="*/ 1165738 w 3495675"/>
              <a:gd name="connsiteY1" fmla="*/ 0 h 3906838"/>
              <a:gd name="connsiteX2" fmla="*/ 3495675 w 3495675"/>
              <a:gd name="connsiteY2" fmla="*/ 0 h 3906838"/>
              <a:gd name="connsiteX3" fmla="*/ 2329937 w 3495675"/>
              <a:gd name="connsiteY3" fmla="*/ 3906838 h 3906838"/>
              <a:gd name="connsiteX4" fmla="*/ 0 w 3495675"/>
              <a:gd name="connsiteY4" fmla="*/ 3906838 h 3906838"/>
              <a:gd name="connsiteX0" fmla="*/ 0 w 3495675"/>
              <a:gd name="connsiteY0" fmla="*/ 3906838 h 3906838"/>
              <a:gd name="connsiteX1" fmla="*/ 1165738 w 3495675"/>
              <a:gd name="connsiteY1" fmla="*/ 0 h 3906838"/>
              <a:gd name="connsiteX2" fmla="*/ 3495675 w 3495675"/>
              <a:gd name="connsiteY2" fmla="*/ 0 h 3906838"/>
              <a:gd name="connsiteX3" fmla="*/ 2155008 w 3495675"/>
              <a:gd name="connsiteY3" fmla="*/ 3906838 h 3906838"/>
              <a:gd name="connsiteX4" fmla="*/ 0 w 3495675"/>
              <a:gd name="connsiteY4" fmla="*/ 3906838 h 3906838"/>
              <a:gd name="connsiteX0" fmla="*/ 0 w 2167807"/>
              <a:gd name="connsiteY0" fmla="*/ 3906838 h 3906838"/>
              <a:gd name="connsiteX1" fmla="*/ 1165738 w 2167807"/>
              <a:gd name="connsiteY1" fmla="*/ 0 h 3906838"/>
              <a:gd name="connsiteX2" fmla="*/ 2167807 w 2167807"/>
              <a:gd name="connsiteY2" fmla="*/ 0 h 3906838"/>
              <a:gd name="connsiteX3" fmla="*/ 2155008 w 2167807"/>
              <a:gd name="connsiteY3" fmla="*/ 3906838 h 3906838"/>
              <a:gd name="connsiteX4" fmla="*/ 0 w 2167807"/>
              <a:gd name="connsiteY4" fmla="*/ 3906838 h 3906838"/>
              <a:gd name="connsiteX0" fmla="*/ 0 w 2167807"/>
              <a:gd name="connsiteY0" fmla="*/ 3906838 h 3909283"/>
              <a:gd name="connsiteX1" fmla="*/ 1165738 w 2167807"/>
              <a:gd name="connsiteY1" fmla="*/ 0 h 3909283"/>
              <a:gd name="connsiteX2" fmla="*/ 2167807 w 2167807"/>
              <a:gd name="connsiteY2" fmla="*/ 0 h 3909283"/>
              <a:gd name="connsiteX3" fmla="*/ 2159898 w 2167807"/>
              <a:gd name="connsiteY3" fmla="*/ 3909283 h 3909283"/>
              <a:gd name="connsiteX4" fmla="*/ 0 w 2167807"/>
              <a:gd name="connsiteY4" fmla="*/ 3906838 h 3909283"/>
              <a:gd name="connsiteX0" fmla="*/ 0 w 2167807"/>
              <a:gd name="connsiteY0" fmla="*/ 3906838 h 3906838"/>
              <a:gd name="connsiteX1" fmla="*/ 1165738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55478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40491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34130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29889 w 2167807"/>
              <a:gd name="connsiteY1" fmla="*/ 2381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2686"/>
              <a:gd name="connsiteY0" fmla="*/ 3906838 h 3906838"/>
              <a:gd name="connsiteX1" fmla="*/ 1029889 w 2162686"/>
              <a:gd name="connsiteY1" fmla="*/ 2381 h 3906838"/>
              <a:gd name="connsiteX2" fmla="*/ 2133881 w 2162686"/>
              <a:gd name="connsiteY2" fmla="*/ 0 h 3906838"/>
              <a:gd name="connsiteX3" fmla="*/ 2162343 w 2162686"/>
              <a:gd name="connsiteY3" fmla="*/ 3904393 h 3906838"/>
              <a:gd name="connsiteX4" fmla="*/ 0 w 2162686"/>
              <a:gd name="connsiteY4" fmla="*/ 3906838 h 3906838"/>
              <a:gd name="connsiteX0" fmla="*/ 0 w 2139854"/>
              <a:gd name="connsiteY0" fmla="*/ 3906838 h 3906838"/>
              <a:gd name="connsiteX1" fmla="*/ 1029889 w 2139854"/>
              <a:gd name="connsiteY1" fmla="*/ 2381 h 3906838"/>
              <a:gd name="connsiteX2" fmla="*/ 2133881 w 2139854"/>
              <a:gd name="connsiteY2" fmla="*/ 0 h 3906838"/>
              <a:gd name="connsiteX3" fmla="*/ 2139019 w 2139854"/>
              <a:gd name="connsiteY3" fmla="*/ 3904393 h 3906838"/>
              <a:gd name="connsiteX4" fmla="*/ 0 w 2139854"/>
              <a:gd name="connsiteY4" fmla="*/ 3906838 h 3906838"/>
              <a:gd name="connsiteX0" fmla="*/ 0 w 2139854"/>
              <a:gd name="connsiteY0" fmla="*/ 3906838 h 3906838"/>
              <a:gd name="connsiteX1" fmla="*/ 1032009 w 2139854"/>
              <a:gd name="connsiteY1" fmla="*/ 0 h 3906838"/>
              <a:gd name="connsiteX2" fmla="*/ 2133881 w 2139854"/>
              <a:gd name="connsiteY2" fmla="*/ 0 h 3906838"/>
              <a:gd name="connsiteX3" fmla="*/ 2139019 w 2139854"/>
              <a:gd name="connsiteY3" fmla="*/ 3904393 h 3906838"/>
              <a:gd name="connsiteX4" fmla="*/ 0 w 2139854"/>
              <a:gd name="connsiteY4" fmla="*/ 3906838 h 3906838"/>
              <a:gd name="connsiteX0" fmla="*/ 0 w 2140410"/>
              <a:gd name="connsiteY0" fmla="*/ 3906838 h 3906838"/>
              <a:gd name="connsiteX1" fmla="*/ 1032009 w 2140410"/>
              <a:gd name="connsiteY1" fmla="*/ 0 h 3906838"/>
              <a:gd name="connsiteX2" fmla="*/ 2140241 w 2140410"/>
              <a:gd name="connsiteY2" fmla="*/ 0 h 3906838"/>
              <a:gd name="connsiteX3" fmla="*/ 2139019 w 2140410"/>
              <a:gd name="connsiteY3" fmla="*/ 3904393 h 3906838"/>
              <a:gd name="connsiteX4" fmla="*/ 0 w 2140410"/>
              <a:gd name="connsiteY4" fmla="*/ 3906838 h 3906838"/>
              <a:gd name="connsiteX0" fmla="*/ 0 w 2140410"/>
              <a:gd name="connsiteY0" fmla="*/ 3906838 h 3906838"/>
              <a:gd name="connsiteX1" fmla="*/ 1122479 w 2140410"/>
              <a:gd name="connsiteY1" fmla="*/ 6350 h 3906838"/>
              <a:gd name="connsiteX2" fmla="*/ 2140241 w 2140410"/>
              <a:gd name="connsiteY2" fmla="*/ 0 h 3906838"/>
              <a:gd name="connsiteX3" fmla="*/ 2139019 w 2140410"/>
              <a:gd name="connsiteY3" fmla="*/ 3904393 h 3906838"/>
              <a:gd name="connsiteX4" fmla="*/ 0 w 2140410"/>
              <a:gd name="connsiteY4" fmla="*/ 3906838 h 3906838"/>
              <a:gd name="connsiteX0" fmla="*/ 0 w 2140410"/>
              <a:gd name="connsiteY0" fmla="*/ 3907632 h 3907632"/>
              <a:gd name="connsiteX1" fmla="*/ 1120359 w 2140410"/>
              <a:gd name="connsiteY1" fmla="*/ 0 h 3907632"/>
              <a:gd name="connsiteX2" fmla="*/ 2140241 w 2140410"/>
              <a:gd name="connsiteY2" fmla="*/ 794 h 3907632"/>
              <a:gd name="connsiteX3" fmla="*/ 2139019 w 2140410"/>
              <a:gd name="connsiteY3" fmla="*/ 3905187 h 3907632"/>
              <a:gd name="connsiteX4" fmla="*/ 0 w 2140410"/>
              <a:gd name="connsiteY4" fmla="*/ 3907632 h 3907632"/>
              <a:gd name="connsiteX0" fmla="*/ 0 w 2401217"/>
              <a:gd name="connsiteY0" fmla="*/ 3907632 h 3907632"/>
              <a:gd name="connsiteX1" fmla="*/ 1381166 w 2401217"/>
              <a:gd name="connsiteY1" fmla="*/ 0 h 3907632"/>
              <a:gd name="connsiteX2" fmla="*/ 2401048 w 2401217"/>
              <a:gd name="connsiteY2" fmla="*/ 794 h 3907632"/>
              <a:gd name="connsiteX3" fmla="*/ 2399826 w 2401217"/>
              <a:gd name="connsiteY3" fmla="*/ 3905187 h 3907632"/>
              <a:gd name="connsiteX4" fmla="*/ 0 w 2401217"/>
              <a:gd name="connsiteY4" fmla="*/ 3907632 h 3907632"/>
              <a:gd name="connsiteX0" fmla="*/ 0 w 2407578"/>
              <a:gd name="connsiteY0" fmla="*/ 3907632 h 3907632"/>
              <a:gd name="connsiteX1" fmla="*/ 1387527 w 2407578"/>
              <a:gd name="connsiteY1" fmla="*/ 0 h 3907632"/>
              <a:gd name="connsiteX2" fmla="*/ 2407409 w 2407578"/>
              <a:gd name="connsiteY2" fmla="*/ 794 h 3907632"/>
              <a:gd name="connsiteX3" fmla="*/ 2406187 w 2407578"/>
              <a:gd name="connsiteY3" fmla="*/ 3905187 h 3907632"/>
              <a:gd name="connsiteX4" fmla="*/ 0 w 2407578"/>
              <a:gd name="connsiteY4" fmla="*/ 3907632 h 3907632"/>
              <a:gd name="connsiteX0" fmla="*/ 0 w 2411819"/>
              <a:gd name="connsiteY0" fmla="*/ 3910014 h 3910014"/>
              <a:gd name="connsiteX1" fmla="*/ 1391768 w 2411819"/>
              <a:gd name="connsiteY1" fmla="*/ 0 h 3910014"/>
              <a:gd name="connsiteX2" fmla="*/ 2411650 w 2411819"/>
              <a:gd name="connsiteY2" fmla="*/ 794 h 3910014"/>
              <a:gd name="connsiteX3" fmla="*/ 2410428 w 2411819"/>
              <a:gd name="connsiteY3" fmla="*/ 3905187 h 3910014"/>
              <a:gd name="connsiteX4" fmla="*/ 0 w 2411819"/>
              <a:gd name="connsiteY4" fmla="*/ 3910014 h 3910014"/>
              <a:gd name="connsiteX0" fmla="*/ 0 w 2407578"/>
              <a:gd name="connsiteY0" fmla="*/ 3905251 h 3905251"/>
              <a:gd name="connsiteX1" fmla="*/ 1387527 w 2407578"/>
              <a:gd name="connsiteY1" fmla="*/ 0 h 3905251"/>
              <a:gd name="connsiteX2" fmla="*/ 2407409 w 2407578"/>
              <a:gd name="connsiteY2" fmla="*/ 794 h 3905251"/>
              <a:gd name="connsiteX3" fmla="*/ 2406187 w 2407578"/>
              <a:gd name="connsiteY3" fmla="*/ 3905187 h 3905251"/>
              <a:gd name="connsiteX4" fmla="*/ 0 w 2407578"/>
              <a:gd name="connsiteY4" fmla="*/ 3905251 h 3905251"/>
              <a:gd name="connsiteX0" fmla="*/ 0 w 2407578"/>
              <a:gd name="connsiteY0" fmla="*/ 3910014 h 3910014"/>
              <a:gd name="connsiteX1" fmla="*/ 1391767 w 2407578"/>
              <a:gd name="connsiteY1" fmla="*/ 0 h 3910014"/>
              <a:gd name="connsiteX2" fmla="*/ 2407409 w 2407578"/>
              <a:gd name="connsiteY2" fmla="*/ 5557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407578"/>
              <a:gd name="connsiteY0" fmla="*/ 3910014 h 3910014"/>
              <a:gd name="connsiteX1" fmla="*/ 1391767 w 2407578"/>
              <a:gd name="connsiteY1" fmla="*/ 0 h 3910014"/>
              <a:gd name="connsiteX2" fmla="*/ 2407409 w 2407578"/>
              <a:gd name="connsiteY2" fmla="*/ 794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407578"/>
              <a:gd name="connsiteY0" fmla="*/ 3910014 h 3910014"/>
              <a:gd name="connsiteX1" fmla="*/ 1155921 w 2407578"/>
              <a:gd name="connsiteY1" fmla="*/ 0 h 3910014"/>
              <a:gd name="connsiteX2" fmla="*/ 2407409 w 2407578"/>
              <a:gd name="connsiteY2" fmla="*/ 794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292462"/>
              <a:gd name="connsiteY0" fmla="*/ 3910014 h 3910014"/>
              <a:gd name="connsiteX1" fmla="*/ 1040805 w 2292462"/>
              <a:gd name="connsiteY1" fmla="*/ 0 h 3910014"/>
              <a:gd name="connsiteX2" fmla="*/ 2292293 w 2292462"/>
              <a:gd name="connsiteY2" fmla="*/ 794 h 3910014"/>
              <a:gd name="connsiteX3" fmla="*/ 2291071 w 2292462"/>
              <a:gd name="connsiteY3" fmla="*/ 3909950 h 3910014"/>
              <a:gd name="connsiteX4" fmla="*/ 0 w 2292462"/>
              <a:gd name="connsiteY4" fmla="*/ 3910014 h 3910014"/>
              <a:gd name="connsiteX0" fmla="*/ 0 w 2292462"/>
              <a:gd name="connsiteY0" fmla="*/ 3913189 h 3913189"/>
              <a:gd name="connsiteX1" fmla="*/ 1036564 w 2292462"/>
              <a:gd name="connsiteY1" fmla="*/ 0 h 3913189"/>
              <a:gd name="connsiteX2" fmla="*/ 2292293 w 2292462"/>
              <a:gd name="connsiteY2" fmla="*/ 3969 h 3913189"/>
              <a:gd name="connsiteX3" fmla="*/ 2291071 w 2292462"/>
              <a:gd name="connsiteY3" fmla="*/ 3913125 h 3913189"/>
              <a:gd name="connsiteX4" fmla="*/ 0 w 2292462"/>
              <a:gd name="connsiteY4" fmla="*/ 3913189 h 3913189"/>
              <a:gd name="connsiteX0" fmla="*/ 0 w 2292207"/>
              <a:gd name="connsiteY0" fmla="*/ 3913189 h 3913189"/>
              <a:gd name="connsiteX1" fmla="*/ 1036564 w 2292207"/>
              <a:gd name="connsiteY1" fmla="*/ 0 h 3913189"/>
              <a:gd name="connsiteX2" fmla="*/ 2290173 w 2292207"/>
              <a:gd name="connsiteY2" fmla="*/ 795 h 3913189"/>
              <a:gd name="connsiteX3" fmla="*/ 2291071 w 2292207"/>
              <a:gd name="connsiteY3" fmla="*/ 3913125 h 3913189"/>
              <a:gd name="connsiteX4" fmla="*/ 0 w 2292207"/>
              <a:gd name="connsiteY4" fmla="*/ 3913189 h 3913189"/>
              <a:gd name="connsiteX0" fmla="*/ 0 w 2298567"/>
              <a:gd name="connsiteY0" fmla="*/ 3910014 h 3913125"/>
              <a:gd name="connsiteX1" fmla="*/ 1042924 w 2298567"/>
              <a:gd name="connsiteY1" fmla="*/ 0 h 3913125"/>
              <a:gd name="connsiteX2" fmla="*/ 2296533 w 2298567"/>
              <a:gd name="connsiteY2" fmla="*/ 795 h 3913125"/>
              <a:gd name="connsiteX3" fmla="*/ 2297431 w 2298567"/>
              <a:gd name="connsiteY3" fmla="*/ 3913125 h 3913125"/>
              <a:gd name="connsiteX4" fmla="*/ 0 w 2298567"/>
              <a:gd name="connsiteY4" fmla="*/ 3910014 h 3913125"/>
              <a:gd name="connsiteX0" fmla="*/ 0 w 2296533"/>
              <a:gd name="connsiteY0" fmla="*/ 3910014 h 3910014"/>
              <a:gd name="connsiteX1" fmla="*/ 1042924 w 2296533"/>
              <a:gd name="connsiteY1" fmla="*/ 0 h 3910014"/>
              <a:gd name="connsiteX2" fmla="*/ 2296533 w 2296533"/>
              <a:gd name="connsiteY2" fmla="*/ 795 h 3910014"/>
              <a:gd name="connsiteX3" fmla="*/ 1267586 w 2296533"/>
              <a:gd name="connsiteY3" fmla="*/ 3907005 h 3910014"/>
              <a:gd name="connsiteX4" fmla="*/ 0 w 2296533"/>
              <a:gd name="connsiteY4" fmla="*/ 3910014 h 3910014"/>
              <a:gd name="connsiteX0" fmla="*/ 0 w 2296533"/>
              <a:gd name="connsiteY0" fmla="*/ 3910014 h 3910014"/>
              <a:gd name="connsiteX1" fmla="*/ 1042924 w 2296533"/>
              <a:gd name="connsiteY1" fmla="*/ 0 h 3910014"/>
              <a:gd name="connsiteX2" fmla="*/ 2296533 w 2296533"/>
              <a:gd name="connsiteY2" fmla="*/ 795 h 3910014"/>
              <a:gd name="connsiteX3" fmla="*/ 1267586 w 2296533"/>
              <a:gd name="connsiteY3" fmla="*/ 3907005 h 3910014"/>
              <a:gd name="connsiteX4" fmla="*/ 0 w 2296533"/>
              <a:gd name="connsiteY4" fmla="*/ 3910014 h 3910014"/>
              <a:gd name="connsiteX0" fmla="*/ 0 w 2296533"/>
              <a:gd name="connsiteY0" fmla="*/ 3910014 h 3910014"/>
              <a:gd name="connsiteX1" fmla="*/ 1042924 w 2296533"/>
              <a:gd name="connsiteY1" fmla="*/ 0 h 3910014"/>
              <a:gd name="connsiteX2" fmla="*/ 2296533 w 2296533"/>
              <a:gd name="connsiteY2" fmla="*/ 795 h 3910014"/>
              <a:gd name="connsiteX3" fmla="*/ 1267586 w 2296533"/>
              <a:gd name="connsiteY3" fmla="*/ 3907005 h 3910014"/>
              <a:gd name="connsiteX4" fmla="*/ 0 w 2296533"/>
              <a:gd name="connsiteY4" fmla="*/ 3910014 h 3910014"/>
              <a:gd name="connsiteX0" fmla="*/ 0 w 2304706"/>
              <a:gd name="connsiteY0" fmla="*/ 3910014 h 3910014"/>
              <a:gd name="connsiteX1" fmla="*/ 1042924 w 2304706"/>
              <a:gd name="connsiteY1" fmla="*/ 0 h 3910014"/>
              <a:gd name="connsiteX2" fmla="*/ 2304706 w 2304706"/>
              <a:gd name="connsiteY2" fmla="*/ 6914 h 3910014"/>
              <a:gd name="connsiteX3" fmla="*/ 1267586 w 2304706"/>
              <a:gd name="connsiteY3" fmla="*/ 3907005 h 3910014"/>
              <a:gd name="connsiteX4" fmla="*/ 0 w 2304706"/>
              <a:gd name="connsiteY4" fmla="*/ 3910014 h 3910014"/>
              <a:gd name="connsiteX0" fmla="*/ 0 w 2312879"/>
              <a:gd name="connsiteY0" fmla="*/ 3910014 h 3910014"/>
              <a:gd name="connsiteX1" fmla="*/ 1042924 w 2312879"/>
              <a:gd name="connsiteY1" fmla="*/ 0 h 3910014"/>
              <a:gd name="connsiteX2" fmla="*/ 2312879 w 2312879"/>
              <a:gd name="connsiteY2" fmla="*/ 795 h 3910014"/>
              <a:gd name="connsiteX3" fmla="*/ 1267586 w 2312879"/>
              <a:gd name="connsiteY3" fmla="*/ 3907005 h 3910014"/>
              <a:gd name="connsiteX4" fmla="*/ 0 w 2312879"/>
              <a:gd name="connsiteY4" fmla="*/ 3910014 h 3910014"/>
              <a:gd name="connsiteX0" fmla="*/ 0 w 2312879"/>
              <a:gd name="connsiteY0" fmla="*/ 3910014 h 3910014"/>
              <a:gd name="connsiteX1" fmla="*/ 1042924 w 2312879"/>
              <a:gd name="connsiteY1" fmla="*/ 0 h 3910014"/>
              <a:gd name="connsiteX2" fmla="*/ 2312879 w 2312879"/>
              <a:gd name="connsiteY2" fmla="*/ 795 h 3910014"/>
              <a:gd name="connsiteX3" fmla="*/ 1267586 w 2312879"/>
              <a:gd name="connsiteY3" fmla="*/ 3907005 h 3910014"/>
              <a:gd name="connsiteX4" fmla="*/ 0 w 2312879"/>
              <a:gd name="connsiteY4" fmla="*/ 3910014 h 3910014"/>
              <a:gd name="connsiteX0" fmla="*/ 0 w 2312879"/>
              <a:gd name="connsiteY0" fmla="*/ 3910014 h 3910014"/>
              <a:gd name="connsiteX1" fmla="*/ 1042924 w 2312879"/>
              <a:gd name="connsiteY1" fmla="*/ 0 h 3910014"/>
              <a:gd name="connsiteX2" fmla="*/ 2312879 w 2312879"/>
              <a:gd name="connsiteY2" fmla="*/ 795 h 3910014"/>
              <a:gd name="connsiteX3" fmla="*/ 1267586 w 2312879"/>
              <a:gd name="connsiteY3" fmla="*/ 3907005 h 3910014"/>
              <a:gd name="connsiteX4" fmla="*/ 0 w 2312879"/>
              <a:gd name="connsiteY4" fmla="*/ 3910014 h 3910014"/>
              <a:gd name="connsiteX0" fmla="*/ 0 w 2304706"/>
              <a:gd name="connsiteY0" fmla="*/ 3910014 h 3910014"/>
              <a:gd name="connsiteX1" fmla="*/ 1042924 w 2304706"/>
              <a:gd name="connsiteY1" fmla="*/ 0 h 3910014"/>
              <a:gd name="connsiteX2" fmla="*/ 2304706 w 2304706"/>
              <a:gd name="connsiteY2" fmla="*/ 795 h 3910014"/>
              <a:gd name="connsiteX3" fmla="*/ 1267586 w 2304706"/>
              <a:gd name="connsiteY3" fmla="*/ 3907005 h 3910014"/>
              <a:gd name="connsiteX4" fmla="*/ 0 w 2304706"/>
              <a:gd name="connsiteY4" fmla="*/ 3910014 h 3910014"/>
              <a:gd name="connsiteX0" fmla="*/ 0 w 2304706"/>
              <a:gd name="connsiteY0" fmla="*/ 3910014 h 3910014"/>
              <a:gd name="connsiteX1" fmla="*/ 1042924 w 2304706"/>
              <a:gd name="connsiteY1" fmla="*/ 0 h 3910014"/>
              <a:gd name="connsiteX2" fmla="*/ 2304706 w 2304706"/>
              <a:gd name="connsiteY2" fmla="*/ 795 h 3910014"/>
              <a:gd name="connsiteX3" fmla="*/ 1267586 w 2304706"/>
              <a:gd name="connsiteY3" fmla="*/ 3907005 h 3910014"/>
              <a:gd name="connsiteX4" fmla="*/ 0 w 2304706"/>
              <a:gd name="connsiteY4" fmla="*/ 3910014 h 3910014"/>
              <a:gd name="connsiteX0" fmla="*/ 0 w 2304706"/>
              <a:gd name="connsiteY0" fmla="*/ 3910014 h 3910014"/>
              <a:gd name="connsiteX1" fmla="*/ 4906 w 2304706"/>
              <a:gd name="connsiteY1" fmla="*/ 0 h 3910014"/>
              <a:gd name="connsiteX2" fmla="*/ 2304706 w 2304706"/>
              <a:gd name="connsiteY2" fmla="*/ 795 h 3910014"/>
              <a:gd name="connsiteX3" fmla="*/ 1267586 w 2304706"/>
              <a:gd name="connsiteY3" fmla="*/ 3907005 h 3910014"/>
              <a:gd name="connsiteX4" fmla="*/ 0 w 2304706"/>
              <a:gd name="connsiteY4" fmla="*/ 3910014 h 3910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4706" h="3910014">
                <a:moveTo>
                  <a:pt x="0" y="3910014"/>
                </a:moveTo>
                <a:cubicBezTo>
                  <a:pt x="1635" y="2606676"/>
                  <a:pt x="3271" y="1303338"/>
                  <a:pt x="4906" y="0"/>
                </a:cubicBezTo>
                <a:lnTo>
                  <a:pt x="2304706" y="795"/>
                </a:lnTo>
                <a:cubicBezTo>
                  <a:pt x="1891771" y="1578443"/>
                  <a:pt x="1696868" y="2311001"/>
                  <a:pt x="1267586" y="3907005"/>
                </a:cubicBezTo>
                <a:lnTo>
                  <a:pt x="0" y="3910014"/>
                </a:lnTo>
                <a:close/>
              </a:path>
            </a:pathLst>
          </a:custGeom>
          <a:solidFill>
            <a:srgbClr val="E9E7E7"/>
          </a:solidFill>
          <a:ln>
            <a:noFill/>
          </a:ln>
          <a:effectLst/>
        </p:spPr>
        <p:txBody>
          <a:bodyPr lIns="1152000" tIns="540000" anchor="ctr" anchorCtr="0">
            <a:normAutofit/>
          </a:bodyPr>
          <a:lstStyle>
            <a:lvl1pPr marL="14288" indent="0">
              <a:buNone/>
              <a:tabLst/>
              <a:defRPr sz="1400" baseline="0">
                <a:solidFill>
                  <a:schemeClr val="tx1"/>
                </a:solidFill>
              </a:defRPr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9" name="Tittel 1">
            <a:extLst>
              <a:ext uri="{FF2B5EF4-FFF2-40B4-BE49-F238E27FC236}">
                <a16:creationId xmlns:a16="http://schemas.microsoft.com/office/drawing/2014/main" id="{BF999D76-8998-AC4E-B96D-EC3AF1C002F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0" y="482400"/>
            <a:ext cx="5247861" cy="1072080"/>
          </a:xfrm>
        </p:spPr>
        <p:txBody>
          <a:bodyPr/>
          <a:lstStyle/>
          <a:p>
            <a:r>
              <a:rPr lang="nb-NO" dirty="0"/>
              <a:t>Klikk for å redigere tittelen</a:t>
            </a:r>
          </a:p>
        </p:txBody>
      </p:sp>
    </p:spTree>
    <p:extLst>
      <p:ext uri="{BB962C8B-B14F-4D97-AF65-F5344CB8AC3E}">
        <p14:creationId xmlns:p14="http://schemas.microsoft.com/office/powerpoint/2010/main" val="1098591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1FAD10EF-47D4-0240-947C-844B6DB7D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2400"/>
            <a:ext cx="10515600" cy="1072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tittelen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F3E8312-F0C7-3C46-BEEB-87BD7EA7DE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8D59EA7-F2B2-7C49-89A4-3A578F1C80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5102788-B3AA-6746-B4E5-C52EBB4D0CEE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555FED8A-16C9-8F42-B8B3-8C18FF9D4244}"/>
              </a:ext>
            </a:extLst>
          </p:cNvPr>
          <p:cNvSpPr txBox="1"/>
          <p:nvPr userDrawn="1"/>
        </p:nvSpPr>
        <p:spPr>
          <a:xfrm>
            <a:off x="249560" y="6477356"/>
            <a:ext cx="36004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36000" indent="0" algn="l">
              <a:spcBef>
                <a:spcPts val="600"/>
              </a:spcBef>
              <a:buClr>
                <a:schemeClr val="accent2"/>
              </a:buClr>
              <a:buSzPct val="80000"/>
              <a:buNone/>
            </a:pPr>
            <a:r>
              <a:rPr lang="nb-NO" sz="800" dirty="0">
                <a:solidFill>
                  <a:schemeClr val="accent1"/>
                </a:solidFill>
                <a:latin typeface="Arial" panose="020B0604020202020204" pitchFamily="34" charset="0"/>
                <a:ea typeface="Segoe UI" charset="0"/>
                <a:cs typeface="Arial" panose="020B0604020202020204" pitchFamily="34" charset="0"/>
              </a:rPr>
              <a:t>//</a:t>
            </a:r>
            <a:r>
              <a:rPr lang="nb-NO" sz="800" dirty="0">
                <a:solidFill>
                  <a:schemeClr val="tx1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Segoe UI" charset="0"/>
                <a:cs typeface="Arial" panose="020B0604020202020204" pitchFamily="34" charset="0"/>
              </a:rPr>
              <a:t> </a:t>
            </a:r>
            <a:r>
              <a:rPr lang="nb-NO" sz="800" dirty="0">
                <a:solidFill>
                  <a:schemeClr val="tx2"/>
                </a:solidFill>
                <a:latin typeface="Arial" panose="020B0604020202020204" pitchFamily="34" charset="0"/>
                <a:ea typeface="Segoe UI" charset="0"/>
                <a:cs typeface="Arial" panose="020B0604020202020204" pitchFamily="34" charset="0"/>
              </a:rPr>
              <a:t>NAV</a:t>
            </a:r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7122E58E-2832-4244-8616-203251C291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27523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4" r:id="rId6"/>
    <p:sldLayoutId id="2147483655" r:id="rId7"/>
    <p:sldLayoutId id="2147483661" r:id="rId8"/>
    <p:sldLayoutId id="2147483662" r:id="rId9"/>
    <p:sldLayoutId id="2147483667" r:id="rId10"/>
    <p:sldLayoutId id="2147483670" r:id="rId11"/>
    <p:sldLayoutId id="2147483671" r:id="rId12"/>
    <p:sldLayoutId id="2147483663" r:id="rId13"/>
    <p:sldLayoutId id="2147483669" r:id="rId14"/>
    <p:sldLayoutId id="2147483672" r:id="rId15"/>
    <p:sldLayoutId id="2147483673" r:id="rId16"/>
    <p:sldLayoutId id="2147483674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kern="1200">
          <a:solidFill>
            <a:schemeClr val="accent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hyperlink" Target="https://navno-my.sharepoint.com/personal/carina_ostensen_rengard_nav_no/Documents/Brukerutvalg/Registreringsskjema%20Unit4%20travel%20&amp;%20expenses.docx?web=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nav.okonomiteneste@nav.no" TargetMode="External"/><Relationship Id="rId2" Type="http://schemas.openxmlformats.org/officeDocument/2006/relationships/hyperlink" Target="https://www.nav.no/_/attachment/inline/f09f3020-a230-4fdc-9a57-f6dc2283b497:65cafc3de0b2f2ce2e3e9d132d6d81cc20fe4f08/Veiledning%20Unit4%20Travel%20%20Expenses%20for%20brukerutvalg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D8B3E3D1-A64F-6C49-A65E-78234E99BA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Brukerutvalget Nordland</a:t>
            </a:r>
          </a:p>
        </p:txBody>
      </p:sp>
      <p:sp>
        <p:nvSpPr>
          <p:cNvPr id="5" name="Undertittel 4">
            <a:extLst>
              <a:ext uri="{FF2B5EF4-FFF2-40B4-BE49-F238E27FC236}">
                <a16:creationId xmlns:a16="http://schemas.microsoft.com/office/drawing/2014/main" id="{972C9742-7508-1E46-970C-66D5DB19D6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bilde 5">
            <a:extLst>
              <a:ext uri="{FF2B5EF4-FFF2-40B4-BE49-F238E27FC236}">
                <a16:creationId xmlns:a16="http://schemas.microsoft.com/office/drawing/2014/main" id="{E93276C1-27E9-4A4B-8ED5-F667E78A6D4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00582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FE82839-D9CC-02CA-42AD-6CFBDE665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>
                <a:effectLst/>
                <a:ea typeface="Calibri" panose="020F0502020204030204" pitchFamily="34" charset="0"/>
              </a:rPr>
              <a:t>Omfang av utvalgsgodtgjøring og reiseutgifter</a:t>
            </a:r>
            <a:b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6A535C1-D31C-8F27-0CB9-A6ADDC7CD2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b-NO" sz="1800" dirty="0">
                <a:effectLst/>
                <a:ea typeface="Calibri" panose="020F0502020204030204" pitchFamily="34" charset="0"/>
              </a:rPr>
              <a:t>Utvalgsgodtgjørelse gis til utvalgsmedlemmer som ikke er tilsatt i arbeids – og velferdsetaten og </a:t>
            </a:r>
            <a:r>
              <a:rPr lang="nb-NO" sz="1800" i="1" u="sng" dirty="0">
                <a:effectLst/>
                <a:ea typeface="Calibri" panose="020F0502020204030204" pitchFamily="34" charset="0"/>
              </a:rPr>
              <a:t>som ikke er i annet ordinært arbeid.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b-NO" sz="1800" dirty="0">
                <a:effectLst/>
                <a:ea typeface="Calibri" panose="020F0502020204030204" pitchFamily="34" charset="0"/>
              </a:rPr>
              <a:t>Utvalgsgodtgjørelse gis ikke til Navs representanter ved deltakelse i Navs utvalg, da dette regnes som ordinært arbeids – og ansvarsoppgave det lønnes for.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b-NO" sz="1800" b="1" dirty="0">
                <a:effectLst/>
                <a:ea typeface="Calibri" panose="020F0502020204030204" pitchFamily="34" charset="0"/>
              </a:rPr>
              <a:t>Erstatning for tapt arbeidsfortjeneste kap. 5.11.2</a:t>
            </a:r>
            <a:endParaRPr lang="nb-NO" sz="1800" b="1" dirty="0">
              <a:ea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nb-NO" sz="1800" dirty="0">
                <a:effectLst/>
                <a:ea typeface="Calibri" panose="020F0502020204030204" pitchFamily="34" charset="0"/>
              </a:rPr>
              <a:t>Dersom deltakelsen i utvalget medfører tapt arbeidsfortjeneste, skal det gis erstatning etter gjeldende satser i Statens personalhåndbok.  Her skilles det mellom dokumentert tap og sannsynliggjort tap. Se Statens personalhåndbok kap. 5.11.2 III hvor også satsene fremgår.</a:t>
            </a:r>
          </a:p>
          <a:p>
            <a:r>
              <a:rPr lang="nb-NO" sz="1800" b="1" dirty="0"/>
              <a:t>Reiseutgifter</a:t>
            </a:r>
          </a:p>
          <a:p>
            <a:pPr marL="0" indent="0">
              <a:buNone/>
            </a:pPr>
            <a:r>
              <a:rPr lang="nb-NO" sz="1800" dirty="0"/>
              <a:t>Reiseutgifter i forbindelse med deltakelse i utvalg skal dekkes på lik linje med statens satser i hovedtariffavtalen</a:t>
            </a:r>
          </a:p>
        </p:txBody>
      </p:sp>
    </p:spTree>
    <p:extLst>
      <p:ext uri="{BB962C8B-B14F-4D97-AF65-F5344CB8AC3E}">
        <p14:creationId xmlns:p14="http://schemas.microsoft.com/office/powerpoint/2010/main" val="323816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E70662F-C171-7FD9-F2CE-F44EC2A2D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Godtgjørelse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099A2AF-6B4A-3E97-2B73-6BF833BE4A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sz="2000" b="1" dirty="0">
                <a:effectLst/>
                <a:latin typeface="+mn-lt"/>
                <a:ea typeface="Calibri" panose="020F0502020204030204" pitchFamily="34" charset="0"/>
              </a:rPr>
              <a:t>Utvalgsgodtgjøring er definert som honorar og ikke betaling for tjeneste </a:t>
            </a:r>
          </a:p>
          <a:p>
            <a:endParaRPr lang="nb-NO" sz="2000" b="1" dirty="0">
              <a:latin typeface="+mn-lt"/>
            </a:endParaRPr>
          </a:p>
          <a:p>
            <a:pPr marL="0" indent="0">
              <a:buNone/>
            </a:pPr>
            <a:r>
              <a:rPr lang="nb-NO" sz="2000" b="1" dirty="0"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Benytter veiledende satser i Statens personalbok kap. 5.11.2</a:t>
            </a:r>
          </a:p>
          <a:p>
            <a:r>
              <a:rPr lang="nb-NO" sz="18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Det gis utvalgsgodtgjøring for faktisk medgått tid for arbeid i møter inntil 6 timer pr. dag, og møteforberedelser.</a:t>
            </a:r>
            <a:endParaRPr lang="nb-NO" sz="18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nb-NO" sz="1800" dirty="0">
                <a:effectLst/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Utvalgsgodtgjøring for arbeid i møter fra 1. januar 2026:</a:t>
            </a:r>
            <a:endParaRPr lang="nb-NO" sz="18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b-NO" sz="1800" dirty="0"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	Leder: 				kr. </a:t>
            </a:r>
            <a:r>
              <a:rPr lang="nb-NO" sz="1800" dirty="0"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794</a:t>
            </a:r>
            <a:r>
              <a:rPr lang="nb-NO" sz="1800" dirty="0"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 per time</a:t>
            </a:r>
          </a:p>
          <a:p>
            <a:pPr marL="0" indent="0">
              <a:buNone/>
            </a:pPr>
            <a:r>
              <a:rPr lang="nb-NO" sz="1800" dirty="0"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	Øvrige medlemmer:	 	kr. 598 per time</a:t>
            </a:r>
          </a:p>
          <a:p>
            <a:pPr marL="0" indent="0">
              <a:buNone/>
            </a:pPr>
            <a:endParaRPr lang="nb-NO" sz="1800" dirty="0">
              <a:latin typeface="+mn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nb-NO" sz="1800" dirty="0"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Utvalgsgodtgjørelse for møteforeberedelser er kr. 598,- per time for både leder og øvrige medlemmer.</a:t>
            </a:r>
            <a:endParaRPr lang="nb-NO" sz="18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nb-NO" sz="2000" dirty="0">
              <a:effectLst/>
              <a:latin typeface="+mn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nb-NO" sz="2000" b="1" dirty="0">
              <a:effectLst/>
              <a:latin typeface="+mn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nb-NO" sz="2000" b="1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nb-NO" sz="18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491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F9D8F16-F905-53F8-479C-D67DB4FF5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>
                <a:effectLst/>
                <a:ea typeface="Calibri" panose="020F0502020204030204" pitchFamily="34" charset="0"/>
              </a:rPr>
              <a:t>Utbetaling:</a:t>
            </a:r>
            <a:b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037D917-9D6C-6CC9-4577-05CDBF695C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nb-NO" sz="1900" b="1" i="0" dirty="0">
                <a:solidFill>
                  <a:srgbClr val="23262A"/>
                </a:solidFill>
                <a:effectLst/>
              </a:rPr>
              <a:t>Unit4 Travel &amp; </a:t>
            </a:r>
            <a:r>
              <a:rPr lang="nb-NO" sz="1900" b="1" i="0" dirty="0" err="1">
                <a:solidFill>
                  <a:srgbClr val="23262A"/>
                </a:solidFill>
                <a:effectLst/>
              </a:rPr>
              <a:t>Expenses</a:t>
            </a:r>
            <a:r>
              <a:rPr lang="nb-NO" sz="1900" b="1" i="0" dirty="0">
                <a:solidFill>
                  <a:srgbClr val="23262A"/>
                </a:solidFill>
                <a:effectLst/>
              </a:rPr>
              <a:t> </a:t>
            </a:r>
            <a:r>
              <a:rPr lang="nb-NO" sz="1900" b="0" i="0" dirty="0">
                <a:solidFill>
                  <a:srgbClr val="23262A"/>
                </a:solidFill>
                <a:effectLst/>
              </a:rPr>
              <a:t>(app) skal brukes av representanter i N</a:t>
            </a:r>
            <a:r>
              <a:rPr lang="nb-NO" sz="1900" dirty="0">
                <a:solidFill>
                  <a:srgbClr val="23262A"/>
                </a:solidFill>
              </a:rPr>
              <a:t>av</a:t>
            </a:r>
            <a:r>
              <a:rPr lang="nb-NO" sz="1900" b="0" i="0" dirty="0">
                <a:solidFill>
                  <a:srgbClr val="23262A"/>
                </a:solidFill>
                <a:effectLst/>
              </a:rPr>
              <a:t>s brukerutvalg, som skal få refundert honorar og/eller reise og kost.</a:t>
            </a:r>
          </a:p>
          <a:p>
            <a:pPr algn="l"/>
            <a:endParaRPr lang="nb-NO" sz="1900" b="0" i="0" dirty="0">
              <a:solidFill>
                <a:srgbClr val="23262A"/>
              </a:solidFill>
              <a:effectLst/>
            </a:endParaRPr>
          </a:p>
          <a:p>
            <a:pPr algn="l"/>
            <a:r>
              <a:rPr lang="nb-NO" sz="1900" b="0" i="0" dirty="0">
                <a:solidFill>
                  <a:srgbClr val="23262A"/>
                </a:solidFill>
                <a:effectLst/>
              </a:rPr>
              <a:t>Du må være registrert i lønnssystemet til N</a:t>
            </a:r>
            <a:r>
              <a:rPr lang="nb-NO" sz="1900" dirty="0">
                <a:solidFill>
                  <a:srgbClr val="23262A"/>
                </a:solidFill>
              </a:rPr>
              <a:t>av</a:t>
            </a:r>
            <a:r>
              <a:rPr lang="nb-NO" sz="1900" b="0" i="0" dirty="0">
                <a:solidFill>
                  <a:srgbClr val="23262A"/>
                </a:solidFill>
                <a:effectLst/>
              </a:rPr>
              <a:t> for å </a:t>
            </a:r>
            <a:r>
              <a:rPr lang="nb-NO" sz="1900" dirty="0">
                <a:solidFill>
                  <a:srgbClr val="23262A"/>
                </a:solidFill>
              </a:rPr>
              <a:t>få sendt inn honorarkrav og/eller dekt reise og kostgodtgjørelse.</a:t>
            </a:r>
            <a:r>
              <a:rPr lang="nb-NO" sz="1900" b="0" i="0" dirty="0">
                <a:solidFill>
                  <a:srgbClr val="23262A"/>
                </a:solidFill>
                <a:effectLst/>
              </a:rPr>
              <a:t> HR rådgiver Carina Rengård ved Nav Nordland melder </a:t>
            </a:r>
            <a:r>
              <a:rPr lang="nb-NO" sz="1900" dirty="0">
                <a:solidFill>
                  <a:srgbClr val="23262A"/>
                </a:solidFill>
              </a:rPr>
              <a:t>representanter inn når hun mottatt </a:t>
            </a:r>
            <a:r>
              <a:rPr lang="nb-NO" sz="1900" b="0" i="0" dirty="0">
                <a:solidFill>
                  <a:srgbClr val="23262A"/>
                </a:solidFill>
                <a:effectLst/>
              </a:rPr>
              <a:t>registreringsskjema, </a:t>
            </a:r>
            <a:r>
              <a:rPr lang="nb-NO" sz="1900" b="0" i="0">
                <a:solidFill>
                  <a:srgbClr val="23262A"/>
                </a:solidFill>
                <a:effectLst/>
              </a:rPr>
              <a:t>og medlem </a:t>
            </a:r>
            <a:r>
              <a:rPr lang="nb-NO" sz="1900">
                <a:solidFill>
                  <a:srgbClr val="23262A"/>
                </a:solidFill>
              </a:rPr>
              <a:t>vil </a:t>
            </a:r>
            <a:r>
              <a:rPr lang="nb-NO" sz="1900" dirty="0">
                <a:solidFill>
                  <a:srgbClr val="23262A"/>
                </a:solidFill>
              </a:rPr>
              <a:t>få </a:t>
            </a:r>
            <a:r>
              <a:rPr lang="nb-NO" sz="1900" b="0" i="0" dirty="0">
                <a:solidFill>
                  <a:srgbClr val="23262A"/>
                </a:solidFill>
                <a:effectLst/>
              </a:rPr>
              <a:t>tilgang til Unit4 Travel &amp; </a:t>
            </a:r>
            <a:r>
              <a:rPr lang="nb-NO" sz="1900" b="0" i="0" dirty="0" err="1">
                <a:solidFill>
                  <a:srgbClr val="23262A"/>
                </a:solidFill>
                <a:effectLst/>
              </a:rPr>
              <a:t>Expenses</a:t>
            </a:r>
            <a:r>
              <a:rPr lang="nb-NO" sz="1900" b="0" i="0" dirty="0">
                <a:solidFill>
                  <a:srgbClr val="23262A"/>
                </a:solidFill>
                <a:effectLst/>
              </a:rPr>
              <a:t>. </a:t>
            </a:r>
          </a:p>
          <a:p>
            <a:pPr marL="0" indent="0" algn="l">
              <a:buNone/>
            </a:pPr>
            <a:endParaRPr lang="nb-NO" sz="1900" dirty="0">
              <a:solidFill>
                <a:srgbClr val="23262A"/>
              </a:solidFill>
              <a:latin typeface="Source Sans Pro" panose="020B0503030403020204" pitchFamily="34" charset="0"/>
              <a:hlinkClick r:id="rId2"/>
            </a:endParaRPr>
          </a:p>
          <a:p>
            <a:pPr marL="0" indent="0" algn="l">
              <a:buNone/>
            </a:pPr>
            <a:r>
              <a:rPr lang="nb-NO" sz="1900" dirty="0">
                <a:solidFill>
                  <a:srgbClr val="23262A"/>
                </a:solidFill>
                <a:latin typeface="Source Sans Pro" panose="020B0503030403020204" pitchFamily="34" charset="0"/>
                <a:hlinkClick r:id="rId2"/>
              </a:rPr>
              <a:t>Epost: carina.ostensen.rengard@nav.no</a:t>
            </a:r>
          </a:p>
          <a:p>
            <a:pPr marL="0" indent="0" algn="l">
              <a:buNone/>
            </a:pPr>
            <a:endParaRPr lang="nb-NO" sz="1900" dirty="0">
              <a:solidFill>
                <a:srgbClr val="23262A"/>
              </a:solidFill>
              <a:latin typeface="Source Sans Pro" panose="020B0503030403020204" pitchFamily="34" charset="0"/>
              <a:hlinkClick r:id="rId2"/>
            </a:endParaRPr>
          </a:p>
          <a:p>
            <a:pPr marL="0" indent="0" algn="l">
              <a:buNone/>
            </a:pPr>
            <a:endParaRPr lang="nb-NO" dirty="0">
              <a:solidFill>
                <a:srgbClr val="23262A"/>
              </a:solidFill>
              <a:latin typeface="Source Sans Pro" panose="020B0503030403020204" pitchFamily="34" charset="0"/>
              <a:hlinkClick r:id="rId2"/>
            </a:endParaRPr>
          </a:p>
          <a:p>
            <a:pPr marL="0" indent="0">
              <a:buNone/>
            </a:pPr>
            <a:endParaRPr lang="nb-NO" dirty="0"/>
          </a:p>
        </p:txBody>
      </p:sp>
      <p:graphicFrame>
        <p:nvGraphicFramePr>
          <p:cNvPr id="10" name="Objekt 9">
            <a:extLst>
              <a:ext uri="{FF2B5EF4-FFF2-40B4-BE49-F238E27FC236}">
                <a16:creationId xmlns:a16="http://schemas.microsoft.com/office/drawing/2014/main" id="{B4676EE6-92A8-D94A-E806-F12BBBAEE3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2506063"/>
              </p:ext>
            </p:extLst>
          </p:nvPr>
        </p:nvGraphicFramePr>
        <p:xfrm>
          <a:off x="1368014" y="5020338"/>
          <a:ext cx="91440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showAsIcon="1" r:id="rId3" imgW="914400" imgH="792360" progId="Word.Document.12">
                  <p:embed/>
                </p:oleObj>
              </mc:Choice>
              <mc:Fallback>
                <p:oleObj name="Document" showAsIcon="1" r:id="rId3" imgW="914400" imgH="792360" progId="Word.Document.12">
                  <p:embed/>
                  <p:pic>
                    <p:nvPicPr>
                      <p:cNvPr id="10" name="Objekt 9">
                        <a:extLst>
                          <a:ext uri="{FF2B5EF4-FFF2-40B4-BE49-F238E27FC236}">
                            <a16:creationId xmlns:a16="http://schemas.microsoft.com/office/drawing/2014/main" id="{B4676EE6-92A8-D94A-E806-F12BBBAEE3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68014" y="5020338"/>
                        <a:ext cx="914400" cy="792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76457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C2F67D2-A120-BDF4-0F73-B9C3B073F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Brukerveiledning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A98811A-3D37-763B-D322-D0CE33EBC8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>
                <a:solidFill>
                  <a:srgbClr val="23262A"/>
                </a:solidFill>
                <a:latin typeface="Source Sans Pro" panose="020B0503030403020204" pitchFamily="34" charset="0"/>
                <a:hlinkClick r:id="rId2"/>
              </a:rPr>
              <a:t>Bruker</a:t>
            </a:r>
            <a:r>
              <a:rPr lang="nb-NO" b="0" i="0" dirty="0">
                <a:solidFill>
                  <a:srgbClr val="23262A"/>
                </a:solidFill>
                <a:effectLst/>
                <a:latin typeface="Source Sans Pro" panose="020B0503030403020204" pitchFamily="34" charset="0"/>
                <a:hlinkClick r:id="rId2"/>
              </a:rPr>
              <a:t>veiledning for Unit4 Travel &amp; </a:t>
            </a:r>
            <a:r>
              <a:rPr lang="nb-NO" b="0" i="0" dirty="0" err="1">
                <a:solidFill>
                  <a:srgbClr val="23262A"/>
                </a:solidFill>
                <a:effectLst/>
                <a:latin typeface="Source Sans Pro" panose="020B0503030403020204" pitchFamily="34" charset="0"/>
                <a:hlinkClick r:id="rId2"/>
              </a:rPr>
              <a:t>Expenses</a:t>
            </a:r>
            <a:r>
              <a:rPr lang="nb-NO" b="0" i="0" dirty="0">
                <a:solidFill>
                  <a:srgbClr val="23262A"/>
                </a:solidFill>
                <a:effectLst/>
                <a:latin typeface="Source Sans Pro" panose="020B0503030403020204" pitchFamily="34" charset="0"/>
              </a:rPr>
              <a:t> (</a:t>
            </a:r>
            <a:r>
              <a:rPr lang="nb-NO" b="0" i="0" dirty="0" err="1">
                <a:solidFill>
                  <a:srgbClr val="23262A"/>
                </a:solidFill>
                <a:effectLst/>
                <a:latin typeface="Source Sans Pro" panose="020B0503030403020204" pitchFamily="34" charset="0"/>
              </a:rPr>
              <a:t>pdf</a:t>
            </a:r>
            <a:r>
              <a:rPr lang="nb-NO" b="0" i="0" dirty="0">
                <a:solidFill>
                  <a:srgbClr val="23262A"/>
                </a:solidFill>
                <a:effectLst/>
                <a:latin typeface="Source Sans Pro" panose="020B0503030403020204" pitchFamily="34" charset="0"/>
              </a:rPr>
              <a:t>).</a:t>
            </a:r>
          </a:p>
          <a:p>
            <a:pPr algn="l"/>
            <a:endParaRPr lang="nb-NO" b="1" i="0" dirty="0">
              <a:solidFill>
                <a:srgbClr val="23262A"/>
              </a:solidFill>
              <a:effectLst/>
              <a:latin typeface="Source Sans Pro" panose="020B0503030403020204" pitchFamily="34" charset="0"/>
            </a:endParaRPr>
          </a:p>
          <a:p>
            <a:pPr marL="0" indent="0" algn="l">
              <a:buNone/>
            </a:pPr>
            <a:r>
              <a:rPr lang="nb-NO" b="1" i="0" dirty="0">
                <a:solidFill>
                  <a:srgbClr val="23262A"/>
                </a:solidFill>
                <a:effectLst/>
                <a:latin typeface="Source Sans Pro" panose="020B0503030403020204" pitchFamily="34" charset="0"/>
              </a:rPr>
              <a:t>Ved behov for hjelp:</a:t>
            </a:r>
          </a:p>
          <a:p>
            <a:pPr algn="l"/>
            <a:r>
              <a:rPr lang="nb-NO" b="1" i="0" dirty="0">
                <a:solidFill>
                  <a:srgbClr val="23262A"/>
                </a:solidFill>
                <a:effectLst/>
                <a:latin typeface="Source Sans Pro" panose="020B0503030403020204" pitchFamily="34" charset="0"/>
              </a:rPr>
              <a:t>Kontakt NAV </a:t>
            </a:r>
            <a:r>
              <a:rPr lang="nb-NO" b="1" i="0" dirty="0" err="1">
                <a:solidFill>
                  <a:srgbClr val="23262A"/>
                </a:solidFill>
                <a:effectLst/>
                <a:latin typeface="Source Sans Pro" panose="020B0503030403020204" pitchFamily="34" charset="0"/>
              </a:rPr>
              <a:t>Økonomiteneste</a:t>
            </a:r>
            <a:r>
              <a:rPr lang="nb-NO" b="1" i="0" dirty="0">
                <a:solidFill>
                  <a:srgbClr val="23262A"/>
                </a:solidFill>
                <a:effectLst/>
                <a:latin typeface="Source Sans Pro" panose="020B0503030403020204" pitchFamily="34" charset="0"/>
              </a:rPr>
              <a:t> om du har spørsmål om registrering i Unit4 Travel &amp; </a:t>
            </a:r>
            <a:r>
              <a:rPr lang="nb-NO" b="1" i="0" dirty="0" err="1">
                <a:solidFill>
                  <a:srgbClr val="23262A"/>
                </a:solidFill>
                <a:effectLst/>
                <a:latin typeface="Source Sans Pro" panose="020B0503030403020204" pitchFamily="34" charset="0"/>
              </a:rPr>
              <a:t>Expenses</a:t>
            </a:r>
            <a:r>
              <a:rPr lang="nb-NO" b="1" i="0" dirty="0">
                <a:solidFill>
                  <a:srgbClr val="23262A"/>
                </a:solidFill>
                <a:effectLst/>
                <a:latin typeface="Source Sans Pro" panose="020B0503030403020204" pitchFamily="34" charset="0"/>
              </a:rPr>
              <a:t>:</a:t>
            </a:r>
            <a:endParaRPr lang="nb-NO" b="0" i="0" dirty="0">
              <a:solidFill>
                <a:srgbClr val="23262A"/>
              </a:solidFill>
              <a:effectLst/>
              <a:latin typeface="Source Sans Pro" panose="020B0503030403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nb-NO" b="0" i="0" dirty="0">
                <a:solidFill>
                  <a:srgbClr val="23262A"/>
                </a:solidFill>
                <a:effectLst/>
                <a:latin typeface="Source Sans Pro" panose="020B0503030403020204" pitchFamily="34" charset="0"/>
              </a:rPr>
              <a:t>Telefon: 400 07 760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nb-NO" b="0" i="0" dirty="0">
                <a:solidFill>
                  <a:srgbClr val="23262A"/>
                </a:solidFill>
                <a:effectLst/>
                <a:latin typeface="Source Sans Pro" panose="020B0503030403020204" pitchFamily="34" charset="0"/>
              </a:rPr>
              <a:t>E-postadresse: </a:t>
            </a:r>
            <a:r>
              <a:rPr lang="nb-NO" b="0" i="0" dirty="0">
                <a:solidFill>
                  <a:srgbClr val="23262A"/>
                </a:solidFill>
                <a:effectLst/>
                <a:latin typeface="Source Sans Pro" panose="020B0503030403020204" pitchFamily="34" charset="0"/>
                <a:hlinkClick r:id="rId3" tooltip="mailto:nav.okonomiteneste@nav.no"/>
              </a:rPr>
              <a:t>nav.okonomiteneste@nav.no</a:t>
            </a:r>
            <a:endParaRPr lang="nb-NO" b="0" i="0" dirty="0">
              <a:solidFill>
                <a:srgbClr val="23262A"/>
              </a:solidFill>
              <a:effectLst/>
              <a:latin typeface="Source Sans Pro" panose="020B0503030403020204" pitchFamily="34" charset="0"/>
            </a:endParaRP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64735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NAV">
      <a:dk1>
        <a:srgbClr val="000000"/>
      </a:dk1>
      <a:lt1>
        <a:srgbClr val="FFFFFF"/>
      </a:lt1>
      <a:dk2>
        <a:srgbClr val="3E3832"/>
      </a:dk2>
      <a:lt2>
        <a:srgbClr val="E9E7E7"/>
      </a:lt2>
      <a:accent1>
        <a:srgbClr val="C30000"/>
      </a:accent1>
      <a:accent2>
        <a:srgbClr val="0067C5"/>
      </a:accent2>
      <a:accent3>
        <a:srgbClr val="A2AD00"/>
      </a:accent3>
      <a:accent4>
        <a:srgbClr val="FF9100"/>
      </a:accent4>
      <a:accent5>
        <a:srgbClr val="06893A"/>
      </a:accent5>
      <a:accent6>
        <a:srgbClr val="634689"/>
      </a:accent6>
      <a:hlink>
        <a:srgbClr val="0067C5"/>
      </a:hlink>
      <a:folHlink>
        <a:srgbClr val="63468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D115AE5-62DA-49E4-941C-0CAD096C68B1}" vid="{635A7B2C-7959-4FAC-9936-FB7518985716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4ABC25B1A7F4546834DC07304BFE463" ma:contentTypeVersion="4" ma:contentTypeDescription="Opprett et nytt dokument." ma:contentTypeScope="" ma:versionID="4e06283ba9b3eafec6f0555a4090a2a1">
  <xsd:schema xmlns:xsd="http://www.w3.org/2001/XMLSchema" xmlns:xs="http://www.w3.org/2001/XMLSchema" xmlns:p="http://schemas.microsoft.com/office/2006/metadata/properties" xmlns:ns2="3edffd6d-c9d2-433e-b06a-63d0c11731a1" xmlns:ns3="a2d28713-6eb6-4aa0-943b-5496727ef1a0" targetNamespace="http://schemas.microsoft.com/office/2006/metadata/properties" ma:root="true" ma:fieldsID="ff196ed604b6917383723a25cf0e5fa5" ns2:_="" ns3:_="">
    <xsd:import namespace="3edffd6d-c9d2-433e-b06a-63d0c11731a1"/>
    <xsd:import namespace="a2d28713-6eb6-4aa0-943b-5496727ef1a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dffd6d-c9d2-433e-b06a-63d0c11731a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d28713-6eb6-4aa0-943b-5496727ef1a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10EA446-78C4-402A-8862-D114D29591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edffd6d-c9d2-433e-b06a-63d0c11731a1"/>
    <ds:schemaRef ds:uri="a2d28713-6eb6-4aa0-943b-5496727ef1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0BA16CF-69EA-4443-BEE0-73385E2EED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C591905-A811-45D1-A44B-D4999240A5F2}">
  <ds:schemaRefs>
    <ds:schemaRef ds:uri="a2d28713-6eb6-4aa0-943b-5496727ef1a0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3edffd6d-c9d2-433e-b06a-63d0c11731a1"/>
    <ds:schemaRef ds:uri="http://www.w3.org/XML/1998/namespace"/>
    <ds:schemaRef ds:uri="http://purl.org/dc/terms/"/>
    <ds:schemaRef ds:uri="http://purl.org/dc/elements/1.1/"/>
  </ds:schemaRefs>
</ds:datastoreItem>
</file>

<file path=docMetadata/LabelInfo.xml><?xml version="1.0" encoding="utf-8"?>
<clbl:labelList xmlns:clbl="http://schemas.microsoft.com/office/2020/mipLabelMetadata">
  <clbl:label id="{9396317e-03ca-4ddd-bc6f-adf29e7f1a41}" enabled="1" method="Privileged" siteId="{62366534-1ec3-4962-8869-9b5535279d0b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NAV_Rød</Template>
  <TotalTime>49</TotalTime>
  <Words>347</Words>
  <Application>Microsoft Office PowerPoint</Application>
  <PresentationFormat>Widescreen</PresentationFormat>
  <Paragraphs>34</Paragraphs>
  <Slides>5</Slides>
  <Notes>0</Notes>
  <HiddenSlides>0</HiddenSlides>
  <MMClips>0</MMClips>
  <ScaleCrop>false</ScaleCrop>
  <HeadingPairs>
    <vt:vector size="8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Innebygde OLE-servere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11" baseType="lpstr">
      <vt:lpstr>Arial</vt:lpstr>
      <vt:lpstr>Calibri</vt:lpstr>
      <vt:lpstr>Segoe UI</vt:lpstr>
      <vt:lpstr>Source Sans Pro</vt:lpstr>
      <vt:lpstr>Office-tema</vt:lpstr>
      <vt:lpstr>Document</vt:lpstr>
      <vt:lpstr>Brukerutvalget Nordland</vt:lpstr>
      <vt:lpstr>Omfang av utvalgsgodtgjøring og reiseutgifter </vt:lpstr>
      <vt:lpstr>Godtgjørelse</vt:lpstr>
      <vt:lpstr>Utbetaling: </vt:lpstr>
      <vt:lpstr>Brukerveiledning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Brukerutvalget Nordland</dc:title>
  <dc:subject/>
  <dc:creator>Rengård, Carina Østensen</dc:creator>
  <cp:keywords/>
  <dc:description/>
  <cp:lastModifiedBy>Rengård, Carina Østensen</cp:lastModifiedBy>
  <cp:revision>3</cp:revision>
  <cp:lastPrinted>2020-04-21T11:47:02Z</cp:lastPrinted>
  <dcterms:created xsi:type="dcterms:W3CDTF">2023-11-21T14:25:20Z</dcterms:created>
  <dcterms:modified xsi:type="dcterms:W3CDTF">2026-04-22T06:35:58Z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0x010100B4ABC25B1A7F4546834DC07304BFE463</vt:lpwstr>
  </property>
  <property fmtid="{D5CDD505-2E9C-101B-9397-08002B2CF9AE}" pid="3" name="Order">
    <vt:r8>100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MSIP_Label_9396317e-03ca-4ddd-bc6f-adf29e7f1a41_Enabled">
    <vt:lpwstr>true</vt:lpwstr>
  </property>
  <property fmtid="{D5CDD505-2E9C-101B-9397-08002B2CF9AE}" pid="11" name="MSIP_Label_9396317e-03ca-4ddd-bc6f-adf29e7f1a41_SetDate">
    <vt:lpwstr>2023-11-22T08:39:04Z</vt:lpwstr>
  </property>
  <property fmtid="{D5CDD505-2E9C-101B-9397-08002B2CF9AE}" pid="12" name="MSIP_Label_9396317e-03ca-4ddd-bc6f-adf29e7f1a41_Method">
    <vt:lpwstr>Privileged</vt:lpwstr>
  </property>
  <property fmtid="{D5CDD505-2E9C-101B-9397-08002B2CF9AE}" pid="13" name="MSIP_Label_9396317e-03ca-4ddd-bc6f-adf29e7f1a41_Name">
    <vt:lpwstr>9396317e-03ca-4ddd-bc6f-adf29e7f1a41</vt:lpwstr>
  </property>
  <property fmtid="{D5CDD505-2E9C-101B-9397-08002B2CF9AE}" pid="14" name="MSIP_Label_9396317e-03ca-4ddd-bc6f-adf29e7f1a41_SiteId">
    <vt:lpwstr>62366534-1ec3-4962-8869-9b5535279d0b</vt:lpwstr>
  </property>
  <property fmtid="{D5CDD505-2E9C-101B-9397-08002B2CF9AE}" pid="15" name="MSIP_Label_9396317e-03ca-4ddd-bc6f-adf29e7f1a41_ActionId">
    <vt:lpwstr>394de1d8-0f25-47ec-994e-c2c45c49ffa5</vt:lpwstr>
  </property>
  <property fmtid="{D5CDD505-2E9C-101B-9397-08002B2CF9AE}" pid="16" name="MSIP_Label_9396317e-03ca-4ddd-bc6f-adf29e7f1a41_ContentBits">
    <vt:lpwstr>0</vt:lpwstr>
  </property>
</Properties>
</file>