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elsen, Jannike Schultz" userId="40fd25e0-62ad-4143-b7b0-e447e8c0bbd9" providerId="ADAL" clId="{CFD0525F-1404-4991-8232-9D5882468901}"/>
    <pc:docChg chg="custSel modSld">
      <pc:chgData name="Mikkelsen, Jannike Schultz" userId="40fd25e0-62ad-4143-b7b0-e447e8c0bbd9" providerId="ADAL" clId="{CFD0525F-1404-4991-8232-9D5882468901}" dt="2022-03-11T09:06:56.083" v="333" actId="20577"/>
      <pc:docMkLst>
        <pc:docMk/>
      </pc:docMkLst>
      <pc:sldChg chg="modSp mod">
        <pc:chgData name="Mikkelsen, Jannike Schultz" userId="40fd25e0-62ad-4143-b7b0-e447e8c0bbd9" providerId="ADAL" clId="{CFD0525F-1404-4991-8232-9D5882468901}" dt="2022-03-11T09:06:56.083" v="333" actId="20577"/>
        <pc:sldMkLst>
          <pc:docMk/>
          <pc:sldMk cId="767575983" sldId="256"/>
        </pc:sldMkLst>
        <pc:spChg chg="mod">
          <ac:chgData name="Mikkelsen, Jannike Schultz" userId="40fd25e0-62ad-4143-b7b0-e447e8c0bbd9" providerId="ADAL" clId="{CFD0525F-1404-4991-8232-9D5882468901}" dt="2022-03-11T09:06:56.083" v="333" actId="20577"/>
          <ac:spMkLst>
            <pc:docMk/>
            <pc:sldMk cId="767575983" sldId="256"/>
            <ac:spMk id="2" creationId="{B6CD6CB6-99A2-431E-93DC-62C96D55E9F6}"/>
          </ac:spMkLst>
        </pc:spChg>
        <pc:spChg chg="mod">
          <ac:chgData name="Mikkelsen, Jannike Schultz" userId="40fd25e0-62ad-4143-b7b0-e447e8c0bbd9" providerId="ADAL" clId="{CFD0525F-1404-4991-8232-9D5882468901}" dt="2022-03-11T09:02:39.441" v="329" actId="20577"/>
          <ac:spMkLst>
            <pc:docMk/>
            <pc:sldMk cId="767575983" sldId="256"/>
            <ac:spMk id="3" creationId="{124191F2-CD08-46E3-B343-4E1427AF9806}"/>
          </ac:spMkLst>
        </pc:spChg>
      </pc:sldChg>
      <pc:sldChg chg="modSp mod">
        <pc:chgData name="Mikkelsen, Jannike Schultz" userId="40fd25e0-62ad-4143-b7b0-e447e8c0bbd9" providerId="ADAL" clId="{CFD0525F-1404-4991-8232-9D5882468901}" dt="2022-03-11T08:21:32.446" v="5" actId="20577"/>
        <pc:sldMkLst>
          <pc:docMk/>
          <pc:sldMk cId="2567882770" sldId="257"/>
        </pc:sldMkLst>
        <pc:spChg chg="mod">
          <ac:chgData name="Mikkelsen, Jannike Schultz" userId="40fd25e0-62ad-4143-b7b0-e447e8c0bbd9" providerId="ADAL" clId="{CFD0525F-1404-4991-8232-9D5882468901}" dt="2022-03-11T08:21:32.446" v="5" actId="20577"/>
          <ac:spMkLst>
            <pc:docMk/>
            <pc:sldMk cId="2567882770" sldId="257"/>
            <ac:spMk id="3" creationId="{124191F2-CD08-46E3-B343-4E1427AF9806}"/>
          </ac:spMkLst>
        </pc:spChg>
      </pc:sldChg>
      <pc:sldChg chg="delSp modSp mod">
        <pc:chgData name="Mikkelsen, Jannike Schultz" userId="40fd25e0-62ad-4143-b7b0-e447e8c0bbd9" providerId="ADAL" clId="{CFD0525F-1404-4991-8232-9D5882468901}" dt="2022-03-11T08:22:55.646" v="98" actId="1076"/>
        <pc:sldMkLst>
          <pc:docMk/>
          <pc:sldMk cId="1335384505" sldId="264"/>
        </pc:sldMkLst>
        <pc:spChg chg="mod">
          <ac:chgData name="Mikkelsen, Jannike Schultz" userId="40fd25e0-62ad-4143-b7b0-e447e8c0bbd9" providerId="ADAL" clId="{CFD0525F-1404-4991-8232-9D5882468901}" dt="2022-03-11T08:22:55.646" v="98" actId="1076"/>
          <ac:spMkLst>
            <pc:docMk/>
            <pc:sldMk cId="1335384505" sldId="264"/>
            <ac:spMk id="2" creationId="{B6CD6CB6-99A2-431E-93DC-62C96D55E9F6}"/>
          </ac:spMkLst>
        </pc:spChg>
        <pc:spChg chg="del">
          <ac:chgData name="Mikkelsen, Jannike Schultz" userId="40fd25e0-62ad-4143-b7b0-e447e8c0bbd9" providerId="ADAL" clId="{CFD0525F-1404-4991-8232-9D5882468901}" dt="2022-03-11T08:22:34.862" v="93" actId="478"/>
          <ac:spMkLst>
            <pc:docMk/>
            <pc:sldMk cId="1335384505" sldId="264"/>
            <ac:spMk id="3" creationId="{124191F2-CD08-46E3-B343-4E1427AF98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ADB70F-C182-4F45-BFFE-93A2FB91A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763FB91-5F45-4577-9DB9-B6E75610D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03ABE1-4EED-40B5-98DA-2C9F3241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AD3DDB-842F-4FA9-B3E3-D054325D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A5FD63-9AF9-4741-8964-21EC7E3C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23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CF9D3C-28BC-4334-BEAA-820634D6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CFDAFEC-80DB-461C-BC2E-16D553DB2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A53869-7FD8-41A8-B49E-9BC307C5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BD13AC-33DA-432D-92CC-86CB62E0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F1D9C-D0F8-4F7E-9C72-48E42C6D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15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6133F9C-B016-44FE-8A1D-81B7ACEB8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E864B11-44E0-4A45-A6B8-725ECDC8C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CA9BC0-7BAF-474F-8CED-F9F9621B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CAFF82-3138-4009-A5BC-F311FBCA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0A4FD0-BE98-4878-864E-E0F13A2B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3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921114-7FB9-4499-ADBD-2591F4E9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47D3EA-41EE-41E3-8387-3567EFC2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536822-CC4F-416F-A7A8-DF12FB77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E110B4-843E-434B-B0ED-B3E070EA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75B493-DBBA-4B69-9EBE-B569AF6C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89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486ACD-D5C9-494A-8689-D5E297D7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FAF3DE-6994-439E-BD5F-3CE8D281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0912C9-3579-43B4-A0E1-D246AD56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2C37DC-EEA9-42B5-BBD9-9E0A5DF3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6A19A-CF2B-4670-A5F7-1981730B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2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EDD08-9A23-4164-A9BF-068089B6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A55660-7BC9-4E53-AB5C-71F9F5CCF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9AA3E7-B603-464E-8D3B-919A9166B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0BCB67-1368-4DC4-AE8E-A8E22D2F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3B13FC-0C32-4C63-BBB9-AAE86B5D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5642A6-76B9-4C04-85F0-E0E2FB22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01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C5D6D-6DEF-4D76-BB26-F6FFB516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46CAEE-3C3F-44E0-9F86-3FF0DDE9A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812B6-25E3-421D-B6AA-685B19A0A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185A44-1AF1-4E58-A8F3-E17641A2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C030BC-9EEA-40C4-B647-C754FB63D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C3720D-D085-48C3-A0D6-A124B4EB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07AA9C-F73D-485F-97F0-26AB4D7D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5B3B85-552F-4477-9C22-6920ADD3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6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AEEEB4-5734-404C-AEF0-6E42A706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55CEDB-0D2F-4A0A-8C56-113380D4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80E8245-AEA2-433D-B930-47ECA65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37D6F3-3433-4381-8E13-7AD9C90B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19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DD70FAD-AF9A-40A6-A1DD-5A632F1A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7AADEBF-5042-42D6-B173-B2EACEA7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0C8C27-493F-4A71-99C4-029B0470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3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5D36B-A788-4FE1-8EC6-50A0916C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20F61D-FCE4-4768-8858-F3982572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59D45D-0FCE-4F8D-B330-95BBFE92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304154-F366-43E3-B88D-3638B06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50914E-CB0C-4D50-A025-2F94F2C1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F170EC-D64B-4FF2-A329-4959DFB3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5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DD137-A143-49CD-B96B-4AB65471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E7CCD54-90F4-4669-B5A9-EC72F4FB2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B26E09-83D0-4CA7-941A-3D1D19356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6E101AA-C95F-423B-9192-1BFEA87B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39B70D-45A1-445E-97AB-38CE797B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E2DE01-2E48-412C-AF1F-B83E9519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7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8893A60-04F3-4C20-AB13-3930FBEB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74A6BC-B56A-4AC6-9588-5A65D114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3CA88F-06FA-47B5-BCD5-E0DFDA8CA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754E-1AE7-4E96-9FF7-12C8156F8374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833F71-48C6-48A5-B933-904A424C9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01CD5C-07D8-498B-8099-932F11C35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A956-9765-461E-92B4-73CBE30E2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38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Innovasjonsdesign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4191F2-CD08-46E3-B343-4E1427AF9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Problemstilling: </a:t>
            </a:r>
          </a:p>
          <a:p>
            <a:r>
              <a:rPr lang="nb-NO" dirty="0"/>
              <a:t>Hvordan kan vi sikre tidlig og tett oppfølging av alle våre brukere?</a:t>
            </a:r>
          </a:p>
        </p:txBody>
      </p:sp>
    </p:spTree>
    <p:extLst>
      <p:ext uri="{BB962C8B-B14F-4D97-AF65-F5344CB8AC3E}">
        <p14:creationId xmlns:p14="http://schemas.microsoft.com/office/powerpoint/2010/main" val="76757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4191F2-CD08-46E3-B343-4E1427AF9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40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747" y="581187"/>
            <a:ext cx="8170506" cy="865057"/>
          </a:xfrm>
        </p:spPr>
        <p:txBody>
          <a:bodyPr>
            <a:normAutofit fontScale="90000"/>
          </a:bodyPr>
          <a:lstStyle/>
          <a:p>
            <a:r>
              <a:rPr lang="nb-NO" dirty="0"/>
              <a:t>Hva har vi gjort i prosjektet?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4191F2-CD08-46E3-B343-4E1427AF9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285" y="1446244"/>
            <a:ext cx="11240277" cy="489857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Laget problemstilling basert på et ønske om å gi bedre brukeropplevelser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Gjennomført dybdeintervju av 4 tidligere og nåværende langtidsmottakere av økonomisk sosialhjelp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Gjennomført dybdeintervju av 3 veiledere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Gjennomført analyse av intervju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Avholdt idédugnad for hele kontoret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Hatt workshop med direktoratet basert på idédugnad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Laget pilot ut i fra idéene som kom frem under idédugnaden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788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Analyse av intervju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34E2F16-8061-4DB1-943F-57BCD4C9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1203"/>
            <a:ext cx="10905066" cy="37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4191F2-CD08-46E3-B343-4E1427AF9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CEC5EA-FE58-4DC6-A2C4-723FC6F0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355"/>
            <a:ext cx="12192000" cy="55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nb-NO" sz="5400" dirty="0"/>
              <a:t>Workshop etter idédugnad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253A033-C712-4C0D-8141-40FD44608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694"/>
            <a:ext cx="12192000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 fontScale="90000"/>
          </a:bodyPr>
          <a:lstStyle/>
          <a:p>
            <a:pPr algn="l"/>
            <a:r>
              <a:rPr lang="nb-NO" sz="6600" dirty="0"/>
              <a:t>Vi valgte et tema for vår prototype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4191F2-CD08-46E3-B343-4E1427AF9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Basert på idéer fra idédugnaden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CEB111D-43AA-4D34-B287-598473EB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74" y="245593"/>
            <a:ext cx="6048473" cy="63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Autofit/>
          </a:bodyPr>
          <a:lstStyle/>
          <a:p>
            <a:pPr algn="l"/>
            <a:r>
              <a:rPr lang="nb-NO" sz="4800" dirty="0"/>
              <a:t>Vi så etter en måte å bruke mer enn bare en ide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05BC44-A4EE-4383-BF08-3122B5E0C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63114"/>
            <a:ext cx="7214616" cy="51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D2EB284-5759-438E-9B04-95922D9E3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822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b-NO" sz="6600" dirty="0">
                <a:solidFill>
                  <a:srgbClr val="FFFFFF"/>
                </a:solidFill>
              </a:rPr>
              <a:t>Vi laget et utkast av hvordan vi ønsket at prototypen skulle se ut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CB6-99A2-431E-93DC-62C96D55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842"/>
            <a:ext cx="9144000" cy="3494315"/>
          </a:xfrm>
        </p:spPr>
        <p:txBody>
          <a:bodyPr>
            <a:normAutofit/>
          </a:bodyPr>
          <a:lstStyle/>
          <a:p>
            <a:r>
              <a:rPr lang="nb-NO" dirty="0"/>
              <a:t>Vi ferdigstilte prototypen som skal testes ut i kontoret på alle som arbeider med brukeroppfølging </a:t>
            </a:r>
          </a:p>
        </p:txBody>
      </p:sp>
    </p:spTree>
    <p:extLst>
      <p:ext uri="{BB962C8B-B14F-4D97-AF65-F5344CB8AC3E}">
        <p14:creationId xmlns:p14="http://schemas.microsoft.com/office/powerpoint/2010/main" val="133538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FE62EE477D042848D5D71AB81CA92" ma:contentTypeVersion="16" ma:contentTypeDescription="Create a new document." ma:contentTypeScope="" ma:versionID="68602bd1d63f593a7f9ff0a8ab3f009e">
  <xsd:schema xmlns:xsd="http://www.w3.org/2001/XMLSchema" xmlns:xs="http://www.w3.org/2001/XMLSchema" xmlns:p="http://schemas.microsoft.com/office/2006/metadata/properties" xmlns:ns2="64a02336-eae7-4eec-abb8-a24232d93693" xmlns:ns3="77b14c51-acec-4e6a-b9f6-f56afd8b11d2" targetNamespace="http://schemas.microsoft.com/office/2006/metadata/properties" ma:root="true" ma:fieldsID="ea535dc9cd7a52863ecc9657fd9a8e9c" ns2:_="" ns3:_="">
    <xsd:import namespace="64a02336-eae7-4eec-abb8-a24232d93693"/>
    <xsd:import namespace="77b14c51-acec-4e6a-b9f6-f56afd8b1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2336-eae7-4eec-abb8-a24232d93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14c51-acec-4e6a-b9f6-f56afd8b1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39eb1e-9090-41b6-b549-942b0a360b0d}" ma:internalName="TaxCatchAll" ma:showField="CatchAllData" ma:web="77b14c51-acec-4e6a-b9f6-f56afd8b11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b14c51-acec-4e6a-b9f6-f56afd8b11d2">
      <UserInfo>
        <DisplayName/>
        <AccountId xsi:nil="true"/>
        <AccountType/>
      </UserInfo>
    </SharedWithUsers>
    <lcf76f155ced4ddcb4097134ff3c332f xmlns="64a02336-eae7-4eec-abb8-a24232d93693">
      <Terms xmlns="http://schemas.microsoft.com/office/infopath/2007/PartnerControls"/>
    </lcf76f155ced4ddcb4097134ff3c332f>
    <TaxCatchAll xmlns="77b14c51-acec-4e6a-b9f6-f56afd8b11d2" xsi:nil="true"/>
  </documentManagement>
</p:properties>
</file>

<file path=customXml/itemProps1.xml><?xml version="1.0" encoding="utf-8"?>
<ds:datastoreItem xmlns:ds="http://schemas.openxmlformats.org/officeDocument/2006/customXml" ds:itemID="{717780D4-9A20-4830-95C3-7ED009B9485E}"/>
</file>

<file path=customXml/itemProps2.xml><?xml version="1.0" encoding="utf-8"?>
<ds:datastoreItem xmlns:ds="http://schemas.openxmlformats.org/officeDocument/2006/customXml" ds:itemID="{9C7AACE2-519D-4DAD-9CDB-3EB5230ABDD7}"/>
</file>

<file path=customXml/itemProps3.xml><?xml version="1.0" encoding="utf-8"?>
<ds:datastoreItem xmlns:ds="http://schemas.openxmlformats.org/officeDocument/2006/customXml" ds:itemID="{5230E092-C2E3-4802-9435-77C486B2DF72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135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Innovasjonsdesign</vt:lpstr>
      <vt:lpstr>Hva har vi gjort i prosjektet? </vt:lpstr>
      <vt:lpstr>Analyse av intervju</vt:lpstr>
      <vt:lpstr>PowerPoint-presentasjon</vt:lpstr>
      <vt:lpstr>Workshop etter idédugnad</vt:lpstr>
      <vt:lpstr>Vi valgte et tema for vår prototype</vt:lpstr>
      <vt:lpstr>Vi så etter en måte å bruke mer enn bare en ide</vt:lpstr>
      <vt:lpstr>Vi laget et utkast av hvordan vi ønsket at prototypen skulle se ut</vt:lpstr>
      <vt:lpstr>Vi ferdigstilte prototypen som skal testes ut i kontoret på alle som arbeider med brukeroppfølging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Innovasjonsdesgin</dc:title>
  <dc:creator>Mikkelsen, Jannike Schultz</dc:creator>
  <cp:lastModifiedBy>Mikkelsen, Jannike Schultz</cp:lastModifiedBy>
  <cp:revision>1</cp:revision>
  <dcterms:created xsi:type="dcterms:W3CDTF">2022-03-10T19:03:22Z</dcterms:created>
  <dcterms:modified xsi:type="dcterms:W3CDTF">2022-03-11T09:06:58Z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2022-03-10T19:03:22Z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e857fa88-3595-4fad-90b3-669c03be02ca</vt:lpwstr>
  </property>
  <property fmtid="{D5CDD505-2E9C-101B-9397-08002B2CF9AE}" pid="8" name="MSIP_Label_d3491420-1ae2-4120-89e6-e6f668f067e2_ContentBits">
    <vt:lpwstr>0</vt:lpwstr>
  </property>
  <property fmtid="{D5CDD505-2E9C-101B-9397-08002B2CF9AE}" pid="9" name="ContentTypeId">
    <vt:lpwstr>0x010100195FE62EE477D042848D5D71AB81CA92</vt:lpwstr>
  </property>
  <property fmtid="{D5CDD505-2E9C-101B-9397-08002B2CF9AE}" pid="10" name="Order">
    <vt:r8>94800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</Properties>
</file>