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6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7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8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9.xml" ContentType="application/vnd.openxmlformats-officedocument.theme+xml"/>
  <Override PartName="/ppt/slideLayouts/slideLayout185.xml" ContentType="application/vnd.openxmlformats-officedocument.presentationml.slideLayout+xml"/>
  <Override PartName="/ppt/theme/theme10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1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0" r:id="rId4"/>
    <p:sldMasterId id="2147484076" r:id="rId5"/>
    <p:sldMasterId id="2147483736" r:id="rId6"/>
    <p:sldMasterId id="2147483683" r:id="rId7"/>
    <p:sldMasterId id="2147483988" r:id="rId8"/>
    <p:sldMasterId id="2147483860" r:id="rId9"/>
    <p:sldMasterId id="2147484000" r:id="rId10"/>
    <p:sldMasterId id="2147483981" r:id="rId11"/>
    <p:sldMasterId id="2147483677" r:id="rId12"/>
    <p:sldMasterId id="2147484105" r:id="rId13"/>
    <p:sldMasterId id="2147483648" r:id="rId14"/>
    <p:sldMasterId id="2147483718" r:id="rId15"/>
  </p:sldMasterIdLst>
  <p:notesMasterIdLst>
    <p:notesMasterId r:id="rId39"/>
  </p:notesMasterIdLst>
  <p:sldIdLst>
    <p:sldId id="257" r:id="rId16"/>
    <p:sldId id="2147483488" r:id="rId17"/>
    <p:sldId id="2147483489" r:id="rId18"/>
    <p:sldId id="2147483486" r:id="rId19"/>
    <p:sldId id="2147483494" r:id="rId20"/>
    <p:sldId id="454" r:id="rId21"/>
    <p:sldId id="2147199646" r:id="rId22"/>
    <p:sldId id="262" r:id="rId23"/>
    <p:sldId id="2147483501" r:id="rId24"/>
    <p:sldId id="2147483490" r:id="rId25"/>
    <p:sldId id="2147481327" r:id="rId26"/>
    <p:sldId id="2147483500" r:id="rId27"/>
    <p:sldId id="2147200332" r:id="rId28"/>
    <p:sldId id="2147483503" r:id="rId29"/>
    <p:sldId id="320" r:id="rId30"/>
    <p:sldId id="258" r:id="rId31"/>
    <p:sldId id="2147200317" r:id="rId32"/>
    <p:sldId id="2147483502" r:id="rId33"/>
    <p:sldId id="2147483498" r:id="rId34"/>
    <p:sldId id="2147472994" r:id="rId35"/>
    <p:sldId id="2147200322" r:id="rId36"/>
    <p:sldId id="2147483504" r:id="rId37"/>
    <p:sldId id="214719979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B5217C-2822-CC67-E375-71485B86339B}" v="28" dt="2026-04-22T10:19:49.969"/>
    <p1510:client id="{4BF5B19E-F6FE-1B5B-889E-2ED79CEE43E8}" v="521" dt="2026-04-22T17:48:41.971"/>
    <p1510:client id="{5BB58A02-9BA7-646E-9FA7-73BE4672329E}" v="57" dt="2026-04-23T09:36:04.885"/>
    <p1510:client id="{AB055479-D870-44A1-B25B-8C12EB15AB3C}" v="2" dt="2026-04-23T09:14:06.837"/>
    <p1510:client id="{D40CDD0D-CD3B-4C0E-A43D-1C1917EA3FBA}" v="44" dt="2026-04-22T21:12:11.801"/>
    <p1510:client id="{F4E3A352-8652-27BD-4A5E-268279F006BD}" v="11" dt="2026-04-23T08:33:07.167"/>
    <p1510:client id="{FD4553DF-1F4F-4D69-9B22-6531AF5AAA85}" v="2" dt="2026-04-22T20:13:21.7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240" autoAdjust="0"/>
  </p:normalViewPr>
  <p:slideViewPr>
    <p:cSldViewPr snapToGrid="0">
      <p:cViewPr>
        <p:scale>
          <a:sx n="80" d="100"/>
          <a:sy n="80" d="100"/>
        </p:scale>
        <p:origin x="1758" y="20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Varighet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tint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EA-4CDB-9276-629B0CD06779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BEA-4CDB-9276-629B0CD06779}"/>
              </c:ext>
            </c:extLst>
          </c:dPt>
          <c:dPt>
            <c:idx val="2"/>
            <c:bubble3D val="0"/>
            <c:spPr>
              <a:solidFill>
                <a:schemeClr val="accent3">
                  <a:shade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BEA-4CDB-9276-629B0CD06779}"/>
              </c:ext>
            </c:extLst>
          </c:dPt>
          <c:dLbls>
            <c:dLbl>
              <c:idx val="0"/>
              <c:layout>
                <c:manualLayout>
                  <c:x val="-0.17801439468503938"/>
                  <c:y val="0.1988369095203672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BEA-4CDB-9276-629B0CD06779}"/>
                </c:ext>
              </c:extLst>
            </c:dLbl>
            <c:dLbl>
              <c:idx val="1"/>
              <c:layout>
                <c:manualLayout>
                  <c:x val="-0.24445841535433072"/>
                  <c:y val="-0.1199622527090149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5117187500000001"/>
                      <c:h val="9.32812442617344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BEA-4CDB-9276-629B0CD0677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BEA-4CDB-9276-629B0CD067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eparator>;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'Ark1'!$A$2:$A$4</c:f>
              <c:strCache>
                <c:ptCount val="3"/>
                <c:pt idx="0">
                  <c:v>Under 26 uker</c:v>
                </c:pt>
                <c:pt idx="1">
                  <c:v>26-51 uker</c:v>
                </c:pt>
                <c:pt idx="2">
                  <c:v>52 uker og over</c:v>
                </c:pt>
              </c:strCache>
            </c:strRef>
          </c:cat>
          <c:val>
            <c:numRef>
              <c:f>'Ark1'!$B$2:$B$4</c:f>
              <c:numCache>
                <c:formatCode>General</c:formatCode>
                <c:ptCount val="3"/>
                <c:pt idx="0">
                  <c:v>603</c:v>
                </c:pt>
                <c:pt idx="1">
                  <c:v>415</c:v>
                </c:pt>
                <c:pt idx="2">
                  <c:v>1653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22-43AE-BFB8-9259BACC413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D4284-49CC-4C81-96DD-C95D128BAB17}" type="datetimeFigureOut">
              <a:t>24.04.2026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3FAAB-2D05-430C-89EF-3CC6A956CE9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30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3FAAB-2D05-430C-89EF-3CC6A956CE93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76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8806B-C8CE-FC4A-5C9D-1B0174E68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108D3D29-4700-3461-E0A0-3533B8D0F8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4C7262A3-2118-7059-FACD-24EC2ECCD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94FFD7C-3CD5-A98A-947B-7F71BC8AAB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A1643-0608-42A1-967C-DC317479D791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5994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AA1F5-03C1-4CD2-B6DC-1181CFB8003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07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AA1F5-03C1-4CD2-B6DC-1181CFB8003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689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D2BA5-DBE0-4EA6-AC1C-4A2789E90574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2358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1087C-2C15-411E-8044-40D4966163A1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2304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b-NO"/>
            </a:defPPr>
          </a:lstStyle>
          <a:p>
            <a:endParaRPr lang="nb-NO" dirty="0"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C2C40-CB1C-4820-9151-EC51EC2E7E0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57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B4BBF-70B9-8047-B02F-2484F1EA6A4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115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72BB8-DA67-7855-E6B2-0614A0BC8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B51E88B0-6C45-EDB4-F0BC-0B5AF576BD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DD958235-E3DF-BFCA-7C1E-88599D4992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4EF5221-E87C-A567-AE4E-010ABB23D3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2808F-C4F5-49B4-B9BA-E6F17886AD09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323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dirty="0"/>
          </a:p>
          <a:p>
            <a:endParaRPr lang="nb-NO" sz="1200" dirty="0"/>
          </a:p>
          <a:p>
            <a:endParaRPr lang="nb-NO" sz="120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1087C-2C15-411E-8044-40D4966163A1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9822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ea typeface="Calibri"/>
                <a:cs typeface="Calibri"/>
              </a:rPr>
              <a:t>Modell for samarbeid om karriereveiledning for navs brukere.  - utarbeidet i samarbeid Nav Nordland og NFK.</a:t>
            </a:r>
            <a:endParaRPr lang="nb-NO" dirty="0"/>
          </a:p>
          <a:p>
            <a:endParaRPr lang="nb-NO" dirty="0"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4AF5A-6831-4995-88E6-4574E3D6B33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571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D2BA5-DBE0-4EA6-AC1C-4A2789E90574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526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nb-NO" dirty="0"/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14648-7389-47C9-A88F-DD42D28F28E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333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76EBF-8EB2-C283-3DCC-E0CEE5F0D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40B9CBAA-221C-A4D5-1F52-245336027C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17C57306-A262-A968-6E59-A68A8DF8C2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5805696-30F5-F2C6-D2FF-24834FF6EE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C0DD1B-B2B7-44D9-BE52-E23D854830D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297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latin typeface="Arial"/>
              <a:cs typeface="Arial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F85A1643-0608-42A1-967C-DC317479D791}" type="slidenum">
              <a:rPr lang="nb-NO">
                <a:solidFill>
                  <a:prstClr val="black"/>
                </a:solidFill>
                <a:latin typeface="Aptos" panose="02110004020202020204"/>
              </a:rPr>
              <a:pPr defTabSz="931774">
                <a:defRPr/>
              </a:pPr>
              <a:t>7</a:t>
            </a:fld>
            <a:endParaRPr lang="nb-NO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82724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1" kern="0" dirty="0">
              <a:solidFill>
                <a:srgbClr val="0E284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8D787-B071-4638-B189-4E692EEC7F7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841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7D265-EB77-4663-8771-A042EE033660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66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E22B4-79AA-5F31-4423-20A22D66C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DE9E9A46-EAB3-3CE3-5B06-98C49E6092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87E4A004-1BDB-641C-DA1D-55D43F4437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ea typeface="Calibri"/>
              <a:cs typeface="Calibri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F87D9EA-28A1-CDDF-EC63-5DFDAB6683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1EDC5-57E1-43E1-A26C-E33C55CF430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857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9C53B-DB76-55ED-0ECD-3724A1868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4A6D29F9-2345-4E1B-8AD0-2C141171DA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89E8F307-A74B-50BC-1378-71106B827F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2BDAA89-EB08-56A3-B5F4-45B4A0568B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A1643-0608-42A1-967C-DC317479D791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5055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svg"/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svg"/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svg"/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svg"/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CD74E5-8D3F-5F45-AF55-379CE17407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6551347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C570008-A996-2D4B-88A3-9861CBD4F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5" y="4173253"/>
            <a:ext cx="5888738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195ACC3E-6C58-8E40-A78D-5639EBDF9C4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AB20B5-22F5-7F42-98FA-915865BDDA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/>
              <a:t>Dato  //  </a:t>
            </a:r>
            <a:r>
              <a:rPr lang="en-GB" err="1"/>
              <a:t>Ansvarlig</a:t>
            </a:r>
            <a:endParaRPr lang="en-GB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9731FE1C-E2F8-7042-8566-1A6CE70B9A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96033" y="1089788"/>
            <a:ext cx="1249282" cy="7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24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630795E-AD26-E64A-9C79-FA3F9BB49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5788" y="6356350"/>
            <a:ext cx="3466263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1F69FF2-4FB1-3544-9B7F-A00D9E4C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18421" y="6356350"/>
            <a:ext cx="741600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5">
            <a:extLst>
              <a:ext uri="{FF2B5EF4-FFF2-40B4-BE49-F238E27FC236}">
                <a16:creationId xmlns:a16="http://schemas.microsoft.com/office/drawing/2014/main" id="{701CE543-F5B4-D84C-A6FC-FAFF3D0AAFC3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5973237" y="602647"/>
            <a:ext cx="5652706" cy="5652706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800"/>
              </a:spcBef>
              <a:buClr>
                <a:schemeClr val="accent2"/>
              </a:buClr>
              <a:buSzPct val="100000"/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6300D294-78C3-134A-B8DB-F895410ECD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4951021" cy="4351338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FE2CAD38-4FD8-5D47-94F7-E677546BB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2400"/>
            <a:ext cx="5533571" cy="1072080"/>
          </a:xfrm>
        </p:spPr>
        <p:txBody>
          <a:bodyPr/>
          <a:lstStyle/>
          <a:p>
            <a:r>
              <a:rPr lang="nb-NO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761498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5A78402-5D00-7B42-988D-5B65A78DFB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9206" y="0"/>
            <a:ext cx="3060000" cy="6858000"/>
          </a:xfrm>
          <a:solidFill>
            <a:schemeClr val="accent4"/>
          </a:solidFill>
        </p:spPr>
        <p:txBody>
          <a:bodyPr lIns="360000" tIns="360000" rIns="360000" bIns="360000" numCol="1" anchor="t">
            <a:normAutofit/>
          </a:bodyPr>
          <a:lstStyle>
            <a:lvl1pPr marL="0" indent="0">
              <a:lnSpc>
                <a:spcPct val="100000"/>
              </a:lnSpc>
              <a:buNone/>
              <a:defRPr sz="400">
                <a:solidFill>
                  <a:schemeClr val="accent4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nb-NO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38D20D8-6622-8D48-A57D-4AF3E37267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38641" y="0"/>
            <a:ext cx="3060000" cy="6858000"/>
          </a:xfrm>
          <a:solidFill>
            <a:schemeClr val="accent3">
              <a:lumMod val="90000"/>
            </a:schemeClr>
          </a:solidFill>
        </p:spPr>
        <p:txBody>
          <a:bodyPr lIns="360000" tIns="360000" rIns="360000" bIns="360000" numCol="1" anchor="t">
            <a:normAutofit/>
          </a:bodyPr>
          <a:lstStyle>
            <a:lvl1pPr marL="0" indent="0">
              <a:lnSpc>
                <a:spcPct val="100000"/>
              </a:lnSpc>
              <a:buNone/>
              <a:defRPr sz="400">
                <a:solidFill>
                  <a:schemeClr val="accent3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nb-NO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01FDFBD-DC4B-E544-A5D8-8833C838E9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32000" y="0"/>
            <a:ext cx="3060000" cy="6858000"/>
          </a:xfrm>
          <a:solidFill>
            <a:schemeClr val="bg2"/>
          </a:solidFill>
        </p:spPr>
        <p:txBody>
          <a:bodyPr lIns="360000" tIns="360000" rIns="360000" bIns="360000" numCol="1" anchor="t">
            <a:normAutofit/>
          </a:bodyPr>
          <a:lstStyle>
            <a:lvl1pPr marL="0" indent="0">
              <a:lnSpc>
                <a:spcPct val="100000"/>
              </a:lnSpc>
              <a:buNone/>
              <a:defRPr sz="400">
                <a:solidFill>
                  <a:schemeClr val="bg2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nb-NO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37D630-C6F0-6344-8E5F-738CDA6E303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-9359" y="0"/>
            <a:ext cx="3060000" cy="6858000"/>
          </a:xfrm>
          <a:solidFill>
            <a:schemeClr val="tx1"/>
          </a:solidFill>
        </p:spPr>
        <p:txBody>
          <a:bodyPr lIns="360000" tIns="360000" rIns="360000" bIns="360000" numCol="1" anchor="t">
            <a:normAutofit/>
          </a:bodyPr>
          <a:lstStyle>
            <a:lvl1pPr marL="0" indent="0">
              <a:lnSpc>
                <a:spcPct val="100000"/>
              </a:lnSpc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32A34-8A23-624F-8F5A-84CDA5AC3B4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79400" y="1981200"/>
            <a:ext cx="2501900" cy="1574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nb-NO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46E6424-A2BF-FF49-93E0-172A3706CF2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52800" y="1981200"/>
            <a:ext cx="2501900" cy="1574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nb-NO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286C185-3E6D-844A-A728-A9EAD6A74E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88100" y="1981200"/>
            <a:ext cx="2501900" cy="1574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nb-NO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A0AD51-7FF8-8E49-B6D3-5747F152654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423400" y="1981200"/>
            <a:ext cx="2501900" cy="1574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nb-NO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4B85A7F-0433-2C4C-9232-19B823B727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79400" y="4593771"/>
            <a:ext cx="2501900" cy="1574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nb-NO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2D59344-37C9-194B-B325-8F92CF199B2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316514" y="4593771"/>
            <a:ext cx="2501900" cy="1574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nb-NO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CD6E9E1-20D0-0F40-A97E-D988D13EDF0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86286" y="4593771"/>
            <a:ext cx="2501900" cy="1574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nb-NO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02D953C-FEDF-D948-BBCD-BC07AA19644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407071" y="4593771"/>
            <a:ext cx="2501900" cy="1574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21849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CD74E5-8D3F-5F45-AF55-379CE17407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6" y="2684749"/>
            <a:ext cx="6551347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C570008-A996-2D4B-88A3-9861CBD4F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6" y="4173256"/>
            <a:ext cx="5888739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195ACC3E-6C58-8E40-A78D-5639EBDF9C4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AB20B5-22F5-7F42-98FA-915865BDDA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5" y="6193407"/>
            <a:ext cx="5062687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5pPr marL="1517575" indent="0">
              <a:buNone/>
              <a:defRPr/>
            </a:lvl5pPr>
          </a:lstStyle>
          <a:p>
            <a:pPr lvl="0"/>
            <a:r>
              <a:rPr lang="en-GB"/>
              <a:t>Dato  //  </a:t>
            </a:r>
            <a:r>
              <a:rPr lang="en-GB" err="1"/>
              <a:t>Ansvarlig</a:t>
            </a:r>
            <a:endParaRPr lang="en-GB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9731FE1C-E2F8-7042-8566-1A6CE70B9A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96033" y="1089791"/>
            <a:ext cx="1249283" cy="7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487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4D6D5E-F187-4E4B-8B35-180A18398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05418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ten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29CA91F-E19A-D84E-BDCE-60610D23E6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5" y="6193407"/>
            <a:ext cx="5062687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5pPr marL="1517575" indent="0">
              <a:buNone/>
              <a:defRPr/>
            </a:lvl5pPr>
          </a:lstStyle>
          <a:p>
            <a:pPr lvl="0"/>
            <a:r>
              <a:rPr lang="en-GB"/>
              <a:t>Dato  //  </a:t>
            </a:r>
            <a:r>
              <a:rPr lang="en-GB" err="1"/>
              <a:t>Ansvarlig</a:t>
            </a:r>
            <a:endParaRPr lang="en-GB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604AED8B-6DCE-AD46-8907-CB80A3E9C6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6" y="2684749"/>
            <a:ext cx="9271829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FF74A066-A61E-B34F-8F56-C94B8EDF6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5" y="4173256"/>
            <a:ext cx="8334068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92599F80-A1FF-3942-A0DE-0C139B79502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96033" y="1089791"/>
            <a:ext cx="1249283" cy="7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525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48BD439-F083-3D4E-862D-4EA46D9E3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1" y="354020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02D6C30B-4FDA-544A-9662-F2B6261EBC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552" y="2032571"/>
            <a:ext cx="9271829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40867405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E6AA11-9D10-4845-953E-FC6659DEA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Klikk for å redigere tittelen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93FA9A-B386-3D4A-A17E-105BC9010CB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49DD5D4-E4CC-F541-A385-23400791B31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0092E29-1063-5549-A785-73E8C6A7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71D6EC1-D552-3849-8EEF-1601B9CE5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0038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574975-50B4-C34B-9F64-4CA300B7F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Klikk for å redigere tittelen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90BA1EA-559A-0742-9DF6-378DCB049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5178BF1-065F-C64F-A4E1-62B22254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07260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F0C2D0C-F750-2644-95F9-0C952AE3A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912E190-170D-CB48-ABA2-AC1FB784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01703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825625"/>
            <a:ext cx="5469835" cy="4351339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1115" y="6356352"/>
            <a:ext cx="3609024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48740" y="6356352"/>
            <a:ext cx="447261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9CCA7799-B00E-2A41-ADCA-ABD6B94D7671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A99C80A0-322A-9A4B-843D-7015610E02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482400"/>
            <a:ext cx="7362371" cy="1072080"/>
          </a:xfrm>
        </p:spPr>
        <p:txBody>
          <a:bodyPr/>
          <a:lstStyle/>
          <a:p>
            <a:r>
              <a:rPr lang="nb-NO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32443140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med bil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825625"/>
            <a:ext cx="5247861" cy="4351339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116F34-6CB9-F244-9082-6C3BCA92C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86064" y="6356352"/>
            <a:ext cx="738809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58976" y="6356352"/>
            <a:ext cx="3609024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2"/>
            <a:ext cx="447261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CBA52608-8CEA-2B45-8142-21F944ADC0E0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 bwMode="auto">
          <a:xfrm>
            <a:off x="2" y="3"/>
            <a:ext cx="6052900" cy="6857999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6914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04706"/>
              <a:gd name="connsiteY0" fmla="*/ 3910014 h 3910014"/>
              <a:gd name="connsiteX1" fmla="*/ 4906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706" h="3910014">
                <a:moveTo>
                  <a:pt x="0" y="3910014"/>
                </a:moveTo>
                <a:cubicBezTo>
                  <a:pt x="1635" y="2606676"/>
                  <a:pt x="3271" y="1303338"/>
                  <a:pt x="4906" y="0"/>
                </a:cubicBezTo>
                <a:lnTo>
                  <a:pt x="2304706" y="795"/>
                </a:lnTo>
                <a:cubicBezTo>
                  <a:pt x="1891771" y="1578443"/>
                  <a:pt x="1696868" y="2311001"/>
                  <a:pt x="1267586" y="3907005"/>
                </a:cubicBezTo>
                <a:lnTo>
                  <a:pt x="0" y="3910014"/>
                </a:lnTo>
                <a:close/>
              </a:path>
            </a:pathLst>
          </a:custGeom>
          <a:solidFill>
            <a:srgbClr val="E9E7E7"/>
          </a:solidFill>
          <a:ln>
            <a:noFill/>
          </a:ln>
          <a:effectLst/>
        </p:spPr>
        <p:txBody>
          <a:bodyPr lIns="1152000" tIns="540000" anchor="ctr" anchorCtr="0">
            <a:normAutofit/>
          </a:bodyPr>
          <a:lstStyle>
            <a:lvl1pPr marL="14288" indent="0">
              <a:buNone/>
              <a:tabLst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BF999D76-8998-AC4E-B96D-EC3AF1C002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82400"/>
            <a:ext cx="5247861" cy="1072080"/>
          </a:xfrm>
        </p:spPr>
        <p:txBody>
          <a:bodyPr/>
          <a:lstStyle/>
          <a:p>
            <a:r>
              <a:rPr lang="nb-NO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772270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rkl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69CFF4-987B-5A43-8582-31F67145E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9603651-05EC-6948-B335-00924944B6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DCE326E-B227-394D-A659-399CE735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643807C2-292F-894E-874A-C85D7E9D69A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38200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5324C5C5-907C-D34E-836F-29B532757AD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18119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BA339474-4310-4E4C-8300-B9375051CA4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8206218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3420036C-1838-DE4A-BADD-245630D31E5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080585" y="5161212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94BB1344-2B8D-6C4F-AF3C-799F28132DC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392484" y="5157975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82C78190-F0C7-F94A-8B39-D2876F768B7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12565" y="5157975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766622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630795E-AD26-E64A-9C79-FA3F9BB49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5791" y="6356352"/>
            <a:ext cx="3466263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1F69FF2-4FB1-3544-9B7F-A00D9E4C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18421" y="6356352"/>
            <a:ext cx="741600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5">
            <a:extLst>
              <a:ext uri="{FF2B5EF4-FFF2-40B4-BE49-F238E27FC236}">
                <a16:creationId xmlns:a16="http://schemas.microsoft.com/office/drawing/2014/main" id="{701CE543-F5B4-D84C-A6FC-FAFF3D0AAFC3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5973237" y="602648"/>
            <a:ext cx="5652707" cy="5652707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800"/>
              </a:spcBef>
              <a:buClr>
                <a:schemeClr val="accent2"/>
              </a:buClr>
              <a:buSzPct val="100000"/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6300D294-78C3-134A-B8DB-F895410ECD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4951021" cy="4351339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FE2CAD38-4FD8-5D47-94F7-E677546BB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482400"/>
            <a:ext cx="5533571" cy="1072080"/>
          </a:xfrm>
        </p:spPr>
        <p:txBody>
          <a:bodyPr/>
          <a:lstStyle/>
          <a:p>
            <a:r>
              <a:rPr lang="nb-NO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36468936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rkl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69CFF4-987B-5A43-8582-31F67145E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9603651-05EC-6948-B335-00924944B6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DCE326E-B227-394D-A659-399CE735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643807C2-292F-894E-874A-C85D7E9D69A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38202" y="1829347"/>
            <a:ext cx="3147583" cy="3147583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5324C5C5-907C-D34E-836F-29B532757AD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18121" y="1829347"/>
            <a:ext cx="3147583" cy="3147583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BA339474-4310-4E4C-8300-B9375051CA4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8206219" y="1829347"/>
            <a:ext cx="3147583" cy="3147583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3420036C-1838-DE4A-BADD-245630D31E5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080587" y="5161213"/>
            <a:ext cx="3398852" cy="963603"/>
          </a:xfrm>
        </p:spPr>
        <p:txBody>
          <a:bodyPr lIns="0" tIns="0" rIns="0" bIns="0" anchor="ctr">
            <a:noAutofit/>
          </a:bodyPr>
          <a:lstStyle>
            <a:lvl1pPr marL="35998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94BB1344-2B8D-6C4F-AF3C-799F28132DC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392486" y="5157976"/>
            <a:ext cx="3398852" cy="963603"/>
          </a:xfrm>
        </p:spPr>
        <p:txBody>
          <a:bodyPr lIns="0" tIns="0" rIns="0" bIns="0" anchor="ctr">
            <a:noAutofit/>
          </a:bodyPr>
          <a:lstStyle>
            <a:lvl1pPr marL="35998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82C78190-F0C7-F94A-8B39-D2876F768B7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12567" y="5157976"/>
            <a:ext cx="3398852" cy="963603"/>
          </a:xfrm>
        </p:spPr>
        <p:txBody>
          <a:bodyPr lIns="0" tIns="0" rIns="0" bIns="0" anchor="ctr">
            <a:noAutofit/>
          </a:bodyPr>
          <a:lstStyle>
            <a:lvl1pPr marL="35998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6464464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87046D5-FCF3-DD40-B896-2E3520046E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2DA0986-BEFB-4A44-98B6-D10264B4E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3">
            <a:extLst>
              <a:ext uri="{FF2B5EF4-FFF2-40B4-BE49-F238E27FC236}">
                <a16:creationId xmlns:a16="http://schemas.microsoft.com/office/drawing/2014/main" id="{92C05EAD-0F07-3B45-8747-833BB1F2A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723" r="1"/>
          <a:stretch/>
        </p:blipFill>
        <p:spPr bwMode="auto">
          <a:xfrm>
            <a:off x="1482417" y="660911"/>
            <a:ext cx="8995931" cy="510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CADDA05B-7DC7-D845-8F78-41EFC49121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37221" y="907453"/>
            <a:ext cx="7311543" cy="4363809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800"/>
              </a:spcBef>
              <a:buClr>
                <a:schemeClr val="accent2"/>
              </a:buClr>
              <a:buSzPct val="100000"/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4855226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41F14D0C-5037-3D4E-9FB1-24B237B969F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/>
          <a:lstStyle>
            <a:lvl1pPr marL="0" marR="0" indent="0" algn="ctr" defTabSz="914354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48578773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41F14D0C-5037-3D4E-9FB1-24B237B969F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>
            <a:normAutofit/>
          </a:bodyPr>
          <a:lstStyle>
            <a:lvl1pPr marL="0" marR="0" indent="0" algn="ctr" defTabSz="914354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6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7FB01FB-60B2-5E41-A15B-1235CEC30B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978402"/>
            <a:ext cx="12192000" cy="1294007"/>
          </a:xfrm>
          <a:solidFill>
            <a:srgbClr val="3E3832">
              <a:alpha val="69804"/>
            </a:srgbClr>
          </a:solidFill>
        </p:spPr>
        <p:txBody>
          <a:bodyPr wrap="square" lIns="1440000" tIns="180000" rIns="1475999" bIns="216000" anchor="ctr" anchorCtr="0">
            <a:noAutofit/>
          </a:bodyPr>
          <a:lstStyle>
            <a:lvl1pPr marL="35998" indent="0" algn="ctr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15989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31979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15989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4pPr>
            <a:lvl5pPr indent="-215989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/>
            <a:r>
              <a:rPr lang="nb-NO"/>
              <a:t>Klikk for å redigere teksten</a:t>
            </a:r>
          </a:p>
        </p:txBody>
      </p:sp>
    </p:spTree>
    <p:extLst>
      <p:ext uri="{BB962C8B-B14F-4D97-AF65-F5344CB8AC3E}">
        <p14:creationId xmlns:p14="http://schemas.microsoft.com/office/powerpoint/2010/main" val="5173249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media 2">
            <a:extLst>
              <a:ext uri="{FF2B5EF4-FFF2-40B4-BE49-F238E27FC236}">
                <a16:creationId xmlns:a16="http://schemas.microsoft.com/office/drawing/2014/main" id="{873143D7-64FC-5342-9DED-8AE8E11EED5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nb-NO"/>
              <a:t>Klikk ikonet for å legge til media</a:t>
            </a:r>
          </a:p>
        </p:txBody>
      </p:sp>
    </p:spTree>
    <p:extLst>
      <p:ext uri="{BB962C8B-B14F-4D97-AF65-F5344CB8AC3E}">
        <p14:creationId xmlns:p14="http://schemas.microsoft.com/office/powerpoint/2010/main" val="12251132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141D8BD7-34C7-FB4E-8EE0-45670F6F41D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31947" y="2948387"/>
            <a:ext cx="1528111" cy="9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35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med tek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C4ED5FE-FAC3-BD40-BDD1-8009A2F540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3551" y="3429003"/>
            <a:ext cx="8724900" cy="1222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teksten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672B9334-46BF-204E-85D9-3EDF82BC6FB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31947" y="2013667"/>
            <a:ext cx="1528111" cy="9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2182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2"/>
          <p:cNvSpPr>
            <a:spLocks noGrp="1"/>
          </p:cNvSpPr>
          <p:nvPr>
            <p:ph type="body" idx="1"/>
          </p:nvPr>
        </p:nvSpPr>
        <p:spPr>
          <a:xfrm>
            <a:off x="508381" y="1712180"/>
            <a:ext cx="5386917" cy="7127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609555" indent="0">
              <a:buNone/>
              <a:defRPr sz="2667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33" b="1"/>
            </a:lvl4pPr>
            <a:lvl5pPr marL="2438218" indent="0">
              <a:buNone/>
              <a:defRPr sz="2133" b="1"/>
            </a:lvl5pPr>
            <a:lvl6pPr marL="3047772" indent="0">
              <a:buNone/>
              <a:defRPr sz="2133" b="1"/>
            </a:lvl6pPr>
            <a:lvl7pPr marL="3657327" indent="0">
              <a:buNone/>
              <a:defRPr sz="2133" b="1"/>
            </a:lvl7pPr>
            <a:lvl8pPr marL="4266880" indent="0">
              <a:buNone/>
              <a:defRPr sz="2133" b="1"/>
            </a:lvl8pPr>
            <a:lvl9pPr marL="4876435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292856" y="1712997"/>
            <a:ext cx="5389033" cy="7127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609555" indent="0">
              <a:buNone/>
              <a:defRPr sz="2667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33" b="1"/>
            </a:lvl4pPr>
            <a:lvl5pPr marL="2438218" indent="0">
              <a:buNone/>
              <a:defRPr sz="2133" b="1"/>
            </a:lvl5pPr>
            <a:lvl6pPr marL="3047772" indent="0">
              <a:buNone/>
              <a:defRPr sz="2133" b="1"/>
            </a:lvl6pPr>
            <a:lvl7pPr marL="3657327" indent="0">
              <a:buNone/>
              <a:defRPr sz="2133" b="1"/>
            </a:lvl7pPr>
            <a:lvl8pPr marL="4266880" indent="0">
              <a:buNone/>
              <a:defRPr sz="2133" b="1"/>
            </a:lvl8pPr>
            <a:lvl9pPr marL="4876435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innhold 3"/>
          <p:cNvSpPr>
            <a:spLocks noGrp="1"/>
          </p:cNvSpPr>
          <p:nvPr>
            <p:ph sz="quarter" idx="10"/>
          </p:nvPr>
        </p:nvSpPr>
        <p:spPr>
          <a:xfrm>
            <a:off x="509536" y="2528239"/>
            <a:ext cx="5376333" cy="35538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innhold 3"/>
          <p:cNvSpPr>
            <a:spLocks noGrp="1"/>
          </p:cNvSpPr>
          <p:nvPr>
            <p:ph sz="quarter" idx="12"/>
          </p:nvPr>
        </p:nvSpPr>
        <p:spPr>
          <a:xfrm>
            <a:off x="6306844" y="2523895"/>
            <a:ext cx="5376333" cy="35538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9" y="241304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6481765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40974584-F7C5-6440-926F-F6A9781D6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10" y="2484470"/>
            <a:ext cx="7552916" cy="2130561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nb-NO" sz="66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nb-NO"/>
              <a:t>Klikk for å redigere tittelstil</a:t>
            </a:r>
          </a:p>
        </p:txBody>
      </p:sp>
      <p:pic>
        <p:nvPicPr>
          <p:cNvPr id="8" name="Bilde 7" descr="Grafisk brukergrensesnitt&#10;&#10;Beskrivelse er generert automatisk">
            <a:extLst>
              <a:ext uri="{FF2B5EF4-FFF2-40B4-BE49-F238E27FC236}">
                <a16:creationId xmlns:a16="http://schemas.microsoft.com/office/drawing/2014/main" id="{D7436C2F-09FF-014A-84CC-E0A18AFE2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792" y="138819"/>
            <a:ext cx="2369315" cy="8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90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87046D5-FCF3-DD40-B896-2E3520046E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2DA0986-BEFB-4A44-98B6-D10264B4E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3">
            <a:extLst>
              <a:ext uri="{FF2B5EF4-FFF2-40B4-BE49-F238E27FC236}">
                <a16:creationId xmlns:a16="http://schemas.microsoft.com/office/drawing/2014/main" id="{92C05EAD-0F07-3B45-8747-833BB1F2A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723" r="1"/>
          <a:stretch/>
        </p:blipFill>
        <p:spPr bwMode="auto">
          <a:xfrm>
            <a:off x="1482417" y="660910"/>
            <a:ext cx="8995930" cy="510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CADDA05B-7DC7-D845-8F78-41EFC49121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37218" y="907450"/>
            <a:ext cx="7311543" cy="4363809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800"/>
              </a:spcBef>
              <a:buClr>
                <a:schemeClr val="accent2"/>
              </a:buClr>
              <a:buSzPct val="100000"/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1999245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72A72F24-C2F4-A848-9526-6DDE303230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4500" y="1460500"/>
            <a:ext cx="5327904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 lang="nb-NO" sz="14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defRPr lang="nb-NO" sz="14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defRPr lang="nb-NO" sz="14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defRPr lang="nb-NO" sz="14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defRPr lang="nb-NO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nb-NO"/>
              <a:t>Klikk for å redigere tekststiler i malen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nb-NO"/>
              <a:t>Andre nivå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nb-NO"/>
              <a:t>Tredje nivå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nb-NO"/>
              <a:t>Fjerde nivå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nb-NO"/>
              <a:t>Femte nivå</a:t>
            </a:r>
          </a:p>
        </p:txBody>
      </p:sp>
      <p:sp>
        <p:nvSpPr>
          <p:cNvPr id="9" name="Plassholder for dato 3">
            <a:extLst>
              <a:ext uri="{FF2B5EF4-FFF2-40B4-BE49-F238E27FC236}">
                <a16:creationId xmlns:a16="http://schemas.microsoft.com/office/drawing/2014/main" id="{0B5A9DDA-5C61-C94F-9C1E-F412423AF3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b-NO"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8BEEBAAA-29B5-4AF5-BC5F-7E580C29002D}" type="datetimeFigureOut">
              <a:rPr lang="nb-NO" smtClean="0"/>
              <a:pPr rtl="0"/>
              <a:t>24.04.2026</a:t>
            </a:fld>
            <a:endParaRPr lang="nb-NO"/>
          </a:p>
        </p:txBody>
      </p:sp>
      <p:sp>
        <p:nvSpPr>
          <p:cNvPr id="10" name="Plassholder for bunntekst 4">
            <a:extLst>
              <a:ext uri="{FF2B5EF4-FFF2-40B4-BE49-F238E27FC236}">
                <a16:creationId xmlns:a16="http://schemas.microsoft.com/office/drawing/2014/main" id="{AB9CE1BE-CD51-BD42-A659-2F084EB57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b-NO"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nb-NO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F2707C4E-5419-8141-80B3-E4B112655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nb-NO"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nb-NO" smtClean="0"/>
              <a:pPr rtl="0"/>
              <a:t>‹#›</a:t>
            </a:fld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06D362EF-E079-514F-814C-6085176CA7AD}"/>
              </a:ext>
            </a:extLst>
          </p:cNvPr>
          <p:cNvCxnSpPr>
            <a:cxnSpLocks/>
          </p:cNvCxnSpPr>
          <p:nvPr userDrawn="1"/>
        </p:nvCxnSpPr>
        <p:spPr>
          <a:xfrm>
            <a:off x="533400" y="1104900"/>
            <a:ext cx="11119104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tel 1">
            <a:extLst>
              <a:ext uri="{FF2B5EF4-FFF2-40B4-BE49-F238E27FC236}">
                <a16:creationId xmlns:a16="http://schemas.microsoft.com/office/drawing/2014/main" id="{2AC75DAD-32BC-CC41-8DF4-9E68DB31C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430609"/>
            <a:ext cx="9146972" cy="64008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nb-NO" sz="2800"/>
            </a:lvl1pPr>
          </a:lstStyle>
          <a:p>
            <a:pPr rt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66862576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90EAB2A1-27FC-7D46-BBF1-72410CED55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596" y="2560320"/>
            <a:ext cx="94457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nb-NO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lang="nb-N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lang="nb-N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lang="nb-NO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lang="nb-NO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nb-NO"/>
              <a:t>Klikk for å redigere tekststiler i malen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nb-NO"/>
              <a:t>Andre nivå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nb-NO"/>
              <a:t>Tredje nivå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nb-NO"/>
              <a:t>Fjerde nivå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nb-NO"/>
              <a:t>Femte nivå</a:t>
            </a:r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1170A3AA-4210-FB4E-9790-9D6891AFF655}"/>
              </a:ext>
            </a:extLst>
          </p:cNvPr>
          <p:cNvCxnSpPr>
            <a:cxnSpLocks/>
          </p:cNvCxnSpPr>
          <p:nvPr userDrawn="1"/>
        </p:nvCxnSpPr>
        <p:spPr>
          <a:xfrm>
            <a:off x="533400" y="1104900"/>
            <a:ext cx="11119104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tel 1">
            <a:extLst>
              <a:ext uri="{FF2B5EF4-FFF2-40B4-BE49-F238E27FC236}">
                <a16:creationId xmlns:a16="http://schemas.microsoft.com/office/drawing/2014/main" id="{28B6F196-1924-E341-B33B-77AEF4A87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430609"/>
            <a:ext cx="9146972" cy="64008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nb-NO" sz="2800"/>
            </a:lvl1pPr>
          </a:lstStyle>
          <a:p>
            <a:pPr rt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96367971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7BE2BF-67D0-421C-B0EA-C2FDA38E9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ED459D-4DBB-4B08-B28E-38CB294598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1" cy="4351338"/>
          </a:xfrm>
          <a:prstGeom prst="rect">
            <a:avLst/>
          </a:prstGeom>
        </p:spPr>
        <p:txBody>
          <a:bodyPr rtlCol="0"/>
          <a:lstStyle>
            <a:defPPr>
              <a:defRPr lang="nb-NO"/>
            </a:def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19D5826-9D5D-45F7-9039-C95938735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1" cy="4351338"/>
          </a:xfrm>
          <a:prstGeom prst="rect">
            <a:avLst/>
          </a:prstGeom>
        </p:spPr>
        <p:txBody>
          <a:bodyPr rtlCol="0"/>
          <a:lstStyle>
            <a:defPPr>
              <a:defRPr lang="nb-NO"/>
            </a:def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3C35230-6E6B-4AE2-A238-476A2293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703E2F8D-62B3-48AF-BAF5-944399905ED0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3EC195B-3566-4F5A-8A17-C0D96E0DC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5A64FFA-F5D7-4974-90D5-37C1E4F5D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5F44216D-285E-4743-ADC0-F517FFC766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81015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E93013-51BB-4A17-B3BD-969427C6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965D238-163E-4CA0-8D72-013A528AF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nb-NO" sz="2400" b="1"/>
            </a:lvl1pPr>
            <a:lvl2pPr marL="457196" indent="0">
              <a:buNone/>
              <a:defRPr lang="nb-NO" sz="2000" b="1"/>
            </a:lvl2pPr>
            <a:lvl3pPr marL="914391" indent="0">
              <a:buNone/>
              <a:defRPr lang="nb-NO" sz="1800" b="1"/>
            </a:lvl3pPr>
            <a:lvl4pPr marL="1371587" indent="0">
              <a:buNone/>
              <a:defRPr lang="nb-NO" sz="1600" b="1"/>
            </a:lvl4pPr>
            <a:lvl5pPr marL="1828783" indent="0">
              <a:buNone/>
              <a:defRPr lang="nb-NO" sz="1600" b="1"/>
            </a:lvl5pPr>
            <a:lvl6pPr marL="2285978" indent="0">
              <a:buNone/>
              <a:defRPr lang="nb-NO" sz="1600" b="1"/>
            </a:lvl6pPr>
            <a:lvl7pPr marL="2743174" indent="0">
              <a:buNone/>
              <a:defRPr lang="nb-NO" sz="1600" b="1"/>
            </a:lvl7pPr>
            <a:lvl8pPr marL="3200370" indent="0">
              <a:buNone/>
              <a:defRPr lang="nb-NO" sz="1600" b="1"/>
            </a:lvl8pPr>
            <a:lvl9pPr marL="3657565" indent="0">
              <a:buNone/>
              <a:defRPr lang="nb-NO" sz="1600" b="1"/>
            </a:lvl9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974BFD3-F57E-442B-B0D6-44B28B98AB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rtlCol="0"/>
          <a:lstStyle>
            <a:defPPr>
              <a:defRPr lang="nb-NO"/>
            </a:def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D6C678E-A9F6-402F-AB68-0001BA3C2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nb-NO" sz="2400" b="1"/>
            </a:lvl1pPr>
            <a:lvl2pPr marL="457196" indent="0">
              <a:buNone/>
              <a:defRPr lang="nb-NO" sz="2000" b="1"/>
            </a:lvl2pPr>
            <a:lvl3pPr marL="914391" indent="0">
              <a:buNone/>
              <a:defRPr lang="nb-NO" sz="1800" b="1"/>
            </a:lvl3pPr>
            <a:lvl4pPr marL="1371587" indent="0">
              <a:buNone/>
              <a:defRPr lang="nb-NO" sz="1600" b="1"/>
            </a:lvl4pPr>
            <a:lvl5pPr marL="1828783" indent="0">
              <a:buNone/>
              <a:defRPr lang="nb-NO" sz="1600" b="1"/>
            </a:lvl5pPr>
            <a:lvl6pPr marL="2285978" indent="0">
              <a:buNone/>
              <a:defRPr lang="nb-NO" sz="1600" b="1"/>
            </a:lvl6pPr>
            <a:lvl7pPr marL="2743174" indent="0">
              <a:buNone/>
              <a:defRPr lang="nb-NO" sz="1600" b="1"/>
            </a:lvl7pPr>
            <a:lvl8pPr marL="3200370" indent="0">
              <a:buNone/>
              <a:defRPr lang="nb-NO" sz="1600" b="1"/>
            </a:lvl8pPr>
            <a:lvl9pPr marL="3657565" indent="0">
              <a:buNone/>
              <a:defRPr lang="nb-NO" sz="1600" b="1"/>
            </a:lvl9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AC1CE1F-0133-4A8E-9510-3927C275AD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 rtlCol="0"/>
          <a:lstStyle>
            <a:defPPr>
              <a:defRPr lang="nb-NO"/>
            </a:def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A812791-1A66-47A2-B8AB-CF2C8494C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703E2F8D-62B3-48AF-BAF5-944399905ED0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4433D370-BE25-4CF9-8D18-A8B0D6286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5CFF9EFB-2082-4B18-8532-2E058DF98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5F44216D-285E-4743-ADC0-F517FFC766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47545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1A482C-C319-43FD-93FF-980D21E2E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203A496-9194-4AF3-A700-304E648B3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703E2F8D-62B3-48AF-BAF5-944399905ED0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303CEB3-10DB-4C6B-B786-6EA61FEAF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36A844B-2D32-4E86-8B10-61DBDBE59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5F44216D-285E-4743-ADC0-F517FFC766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93648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121782B-EB6A-4988-856E-D6637A15B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703E2F8D-62B3-48AF-BAF5-944399905ED0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61005B5-4499-443A-AEC7-4504692A5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75E9E49-7000-42FC-9389-8FC847AA8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5F44216D-285E-4743-ADC0-F517FFC766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32897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3EFE04-76D2-4EE9-82B4-6CF8BDAEF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rtlCol="0" anchor="b"/>
          <a:lstStyle>
            <a:lvl1pPr>
              <a:defRPr lang="nb-NO" sz="3200"/>
            </a:lvl1pPr>
          </a:lstStyle>
          <a:p>
            <a:pPr rtl="0"/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0215A4-C64A-4FDE-8E67-809F9ECFC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  <a:prstGeom prst="rect">
            <a:avLst/>
          </a:prstGeom>
        </p:spPr>
        <p:txBody>
          <a:bodyPr rtlCol="0"/>
          <a:lstStyle>
            <a:lvl1pPr>
              <a:defRPr lang="nb-NO" sz="3200"/>
            </a:lvl1pPr>
            <a:lvl2pPr>
              <a:defRPr lang="nb-NO" sz="2800"/>
            </a:lvl2pPr>
            <a:lvl3pPr>
              <a:defRPr lang="nb-NO" sz="2400"/>
            </a:lvl3pPr>
            <a:lvl4pPr>
              <a:defRPr lang="nb-NO" sz="2000"/>
            </a:lvl4pPr>
            <a:lvl5pPr>
              <a:defRPr lang="nb-NO" sz="2000"/>
            </a:lvl5pPr>
            <a:lvl6pPr>
              <a:defRPr lang="nb-NO" sz="2000"/>
            </a:lvl6pPr>
            <a:lvl7pPr>
              <a:defRPr lang="nb-NO" sz="2000"/>
            </a:lvl7pPr>
            <a:lvl8pPr>
              <a:defRPr lang="nb-NO" sz="2000"/>
            </a:lvl8pPr>
            <a:lvl9pPr>
              <a:defRPr lang="nb-NO" sz="2000"/>
            </a:lvl9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0899654-FEE0-4F7C-9F7E-E61364191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nb-NO" sz="1600"/>
            </a:lvl1pPr>
            <a:lvl2pPr marL="457196" indent="0">
              <a:buNone/>
              <a:defRPr lang="nb-NO" sz="1400"/>
            </a:lvl2pPr>
            <a:lvl3pPr marL="914391" indent="0">
              <a:buNone/>
              <a:defRPr lang="nb-NO" sz="1200"/>
            </a:lvl3pPr>
            <a:lvl4pPr marL="1371587" indent="0">
              <a:buNone/>
              <a:defRPr lang="nb-NO" sz="1000"/>
            </a:lvl4pPr>
            <a:lvl5pPr marL="1828783" indent="0">
              <a:buNone/>
              <a:defRPr lang="nb-NO" sz="1000"/>
            </a:lvl5pPr>
            <a:lvl6pPr marL="2285978" indent="0">
              <a:buNone/>
              <a:defRPr lang="nb-NO" sz="1000"/>
            </a:lvl6pPr>
            <a:lvl7pPr marL="2743174" indent="0">
              <a:buNone/>
              <a:defRPr lang="nb-NO" sz="1000"/>
            </a:lvl7pPr>
            <a:lvl8pPr marL="3200370" indent="0">
              <a:buNone/>
              <a:defRPr lang="nb-NO" sz="1000"/>
            </a:lvl8pPr>
            <a:lvl9pPr marL="3657565" indent="0">
              <a:buNone/>
              <a:defRPr lang="nb-NO" sz="1000"/>
            </a:lvl9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10672D7-560C-46F5-B38A-5864AF61B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703E2F8D-62B3-48AF-BAF5-944399905ED0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3333971-AB39-461C-BCDD-6F82E9DF4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7E7803C-62B5-41B0-9BE1-73F066620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5F44216D-285E-4743-ADC0-F517FFC766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95242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77523E-938F-438E-ACC4-357650D6A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rtlCol="0" anchor="b"/>
          <a:lstStyle>
            <a:lvl1pPr>
              <a:defRPr lang="nb-NO" sz="3200"/>
            </a:lvl1pPr>
          </a:lstStyle>
          <a:p>
            <a:pPr rtl="0"/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FC72DA9-4F67-4E76-B94A-2A066F0CC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nb-NO" sz="3200"/>
            </a:lvl1pPr>
            <a:lvl2pPr marL="457196" indent="0">
              <a:buNone/>
              <a:defRPr lang="nb-NO" sz="2800"/>
            </a:lvl2pPr>
            <a:lvl3pPr marL="914391" indent="0">
              <a:buNone/>
              <a:defRPr lang="nb-NO" sz="2400"/>
            </a:lvl3pPr>
            <a:lvl4pPr marL="1371587" indent="0">
              <a:buNone/>
              <a:defRPr lang="nb-NO" sz="2000"/>
            </a:lvl4pPr>
            <a:lvl5pPr marL="1828783" indent="0">
              <a:buNone/>
              <a:defRPr lang="nb-NO" sz="2000"/>
            </a:lvl5pPr>
            <a:lvl6pPr marL="2285978" indent="0">
              <a:buNone/>
              <a:defRPr lang="nb-NO" sz="2000"/>
            </a:lvl6pPr>
            <a:lvl7pPr marL="2743174" indent="0">
              <a:buNone/>
              <a:defRPr lang="nb-NO" sz="2000"/>
            </a:lvl7pPr>
            <a:lvl8pPr marL="3200370" indent="0">
              <a:buNone/>
              <a:defRPr lang="nb-NO" sz="2000"/>
            </a:lvl8pPr>
            <a:lvl9pPr marL="3657565" indent="0">
              <a:buNone/>
              <a:defRPr lang="nb-NO" sz="2000"/>
            </a:lvl9pPr>
          </a:lstStyle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6E2FDD4-868B-425C-9784-E80DB7C01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nb-NO" sz="1600"/>
            </a:lvl1pPr>
            <a:lvl2pPr marL="457196" indent="0">
              <a:buNone/>
              <a:defRPr lang="nb-NO" sz="1400"/>
            </a:lvl2pPr>
            <a:lvl3pPr marL="914391" indent="0">
              <a:buNone/>
              <a:defRPr lang="nb-NO" sz="1200"/>
            </a:lvl3pPr>
            <a:lvl4pPr marL="1371587" indent="0">
              <a:buNone/>
              <a:defRPr lang="nb-NO" sz="1000"/>
            </a:lvl4pPr>
            <a:lvl5pPr marL="1828783" indent="0">
              <a:buNone/>
              <a:defRPr lang="nb-NO" sz="1000"/>
            </a:lvl5pPr>
            <a:lvl6pPr marL="2285978" indent="0">
              <a:buNone/>
              <a:defRPr lang="nb-NO" sz="1000"/>
            </a:lvl6pPr>
            <a:lvl7pPr marL="2743174" indent="0">
              <a:buNone/>
              <a:defRPr lang="nb-NO" sz="1000"/>
            </a:lvl7pPr>
            <a:lvl8pPr marL="3200370" indent="0">
              <a:buNone/>
              <a:defRPr lang="nb-NO" sz="1000"/>
            </a:lvl8pPr>
            <a:lvl9pPr marL="3657565" indent="0">
              <a:buNone/>
              <a:defRPr lang="nb-NO" sz="1000"/>
            </a:lvl9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7853192-BC34-458B-84D8-10413109E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703E2F8D-62B3-48AF-BAF5-944399905ED0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C4140DD-DF78-4ACA-994A-2C80E820B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B255A00-460B-4060-8FC4-6AE015CD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5F44216D-285E-4743-ADC0-F517FFC766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357090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tel og 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289423-CD2E-4FE4-A0A5-BF1DF9A8B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D721021-E600-4985-9CB7-C91662580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 rtlCol="0"/>
          <a:lstStyle>
            <a:defPPr>
              <a:defRPr lang="nb-NO"/>
            </a:def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CBF65E1-9312-40C9-B537-2EF2373A3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703E2F8D-62B3-48AF-BAF5-944399905ED0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727D5D2-711E-4128-B02F-A2F5F3B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A8A264A-3B0E-4789-8D33-E3B8BB42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5F44216D-285E-4743-ADC0-F517FFC766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781239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475CD398-88C4-4D5A-B800-6698210896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 rtlCol="0"/>
          <a:lstStyle>
            <a:defPPr>
              <a:defRPr lang="nb-NO"/>
            </a:defPPr>
          </a:lstStyle>
          <a:p>
            <a:pPr rtl="0"/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A0AE657-6D14-4EC6-AF23-3733CA7EC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 rtlCol="0"/>
          <a:lstStyle>
            <a:defPPr>
              <a:defRPr lang="nb-NO"/>
            </a:def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C013624-5ED1-471D-B870-97A863791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703E2F8D-62B3-48AF-BAF5-944399905ED0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3A089F5-C44A-423E-A411-0170507EB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EA2F323-E5A0-4612-B41A-6BBC2FFFE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nb-NO"/>
            </a:defPPr>
          </a:lstStyle>
          <a:p>
            <a:pPr rtl="0"/>
            <a:fld id="{5F44216D-285E-4743-ADC0-F517FFC766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5956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41F14D0C-5037-3D4E-9FB1-24B237B969F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270049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BDCE89-A847-2A71-8A80-BDB1669B5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A1F201-35F0-0C21-2813-0EE7D648C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40CC86F-6555-DAB9-EF10-941B69D06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B3A1-FDF3-4BD6-AA31-A58C543A8775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870C6F3-9D0A-0FB1-AE1F-FE7CD217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6CC3C06-3FFF-46BF-43F0-725DDA132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C615D-40A1-4D7F-9AA5-1E929FEAF1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28970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E0E429-2815-F0D5-8BDD-B8F62DD87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0849740-DA28-C07D-FAF1-72E9FB883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55C1BFD-7597-218F-0C79-884D6A78A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B9C-0A9B-465B-A396-5F265B9395BB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E03B67E-0419-146D-76E8-F90A9FE37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8F828E8-7050-F3D5-B66C-6E60CA8B3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A85C3-DD60-4AA0-99F6-F15C202324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933489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955E50-735B-ADE2-D63A-E1AA500C7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AD6431F-4026-38F1-59CD-35B552687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8BC597F-54AF-1A34-35F9-753256309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B9C-0A9B-465B-A396-5F265B9395BB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F072E70-A7B8-B476-7FB5-FF40E16CD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27E2762-8E7C-0B57-9A76-D59D5371B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A85C3-DD60-4AA0-99F6-F15C202324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53206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827667-4264-41F3-B112-8A2D63E65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404CE4B-7ED3-6804-A996-1ACD403F7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E217C35-B842-E178-871E-E9F1FC090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B9C-0A9B-465B-A396-5F265B9395BB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A28DB82-281F-8AEF-3B2F-9321D6108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CE5FCAF-A301-CEA9-D31D-04A110411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A85C3-DD60-4AA0-99F6-F15C202324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08198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C58B3B-5FA4-92D0-5BF7-6881C85AB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10D204D-75DE-7DA4-E88D-C080A3512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A3BFCCC-18FB-1ED3-8045-387F1303F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EC0467E-82B7-A64A-8EB7-33925A3B3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B9C-0A9B-465B-A396-5F265B9395BB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C1A342C-A654-2CA2-5B44-24EC65E13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2C93853-FC8E-D527-93C9-57D135E3D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A85C3-DD60-4AA0-99F6-F15C202324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819599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61A2F0-81F0-9316-6BEE-8D4A6300D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8B592A2-2D9D-0563-5FBA-C532109C0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C264044-06E6-5042-8A0E-81D0FBD44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BAB39E4-5A9C-71F8-F244-D60A1B4186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CBCF42B-C644-BACE-496D-E543A95D8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D320D78-10B9-EA6F-D1E5-CFDF2487E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B9C-0A9B-465B-A396-5F265B9395BB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99F60D3-7083-AE5E-5B14-308C5322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AB35B24-40E3-2476-670C-7037B02AF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A85C3-DD60-4AA0-99F6-F15C202324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122420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DE9D91-9F92-7113-360D-B32DD174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3CA8855-9D26-F9B8-C27D-96070B50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B9C-0A9B-465B-A396-5F265B9395BB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1836987-5146-E719-C3E6-E0363FD7F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4D5879E-C620-632F-2484-933F7DFD7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A85C3-DD60-4AA0-99F6-F15C202324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22010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0E32F5E-5E60-81F0-D6CC-A89B95A6F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B9C-0A9B-465B-A396-5F265B9395BB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D2FCC4E-2CFC-DAF1-3DDD-47B7AEA1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409C8DF-4B3B-8718-2D93-1543FC0A8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A85C3-DD60-4AA0-99F6-F15C202324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9603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7465D4-353D-3EE9-50B5-4087D59C5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8059D1E-780F-596E-DCE6-2357F36AE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BEEC4E5-6AC9-349B-490D-CA5077C4D8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562A56C-B239-284C-2E81-825CA66CC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B9C-0A9B-465B-A396-5F265B9395BB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F4BE353-EA8A-36EC-0FCB-30C53D15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6215C31-A79A-FE33-53E1-E8219A7A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A85C3-DD60-4AA0-99F6-F15C202324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183073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06A357-F8DE-C0A4-E00D-E55D62D8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273BBFD-D955-E37D-6778-666BEB6BD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F5F231C-465E-FB56-CFB0-D028EA198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C5E0382-9BE4-91BF-C665-2539AC554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B9C-0A9B-465B-A396-5F265B9395BB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EA5D7B3-53B8-FCC8-2075-E08E9FA8E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18731C9-9371-59F0-D46B-107B7092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A85C3-DD60-4AA0-99F6-F15C202324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4185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41F14D0C-5037-3D4E-9FB1-24B237B969F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6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7FB01FB-60B2-5E41-A15B-1235CEC30B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978400"/>
            <a:ext cx="12192000" cy="1294006"/>
          </a:xfrm>
          <a:solidFill>
            <a:srgbClr val="3E3832">
              <a:alpha val="69804"/>
            </a:srgbClr>
          </a:solidFill>
        </p:spPr>
        <p:txBody>
          <a:bodyPr wrap="square" lIns="1440000" tIns="180000" rIns="1475999" bIns="216000" anchor="ctr" anchorCtr="0">
            <a:noAutofit/>
          </a:bodyPr>
          <a:lstStyle>
            <a:lvl1pPr marL="36000" indent="0" algn="ctr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16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32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4pPr>
            <a:lvl5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/>
            <a:r>
              <a:rPr lang="nb-NO"/>
              <a:t>Klikk for å redigere teksten</a:t>
            </a:r>
          </a:p>
        </p:txBody>
      </p:sp>
    </p:spTree>
    <p:extLst>
      <p:ext uri="{BB962C8B-B14F-4D97-AF65-F5344CB8AC3E}">
        <p14:creationId xmlns:p14="http://schemas.microsoft.com/office/powerpoint/2010/main" val="20660164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B3164C-4682-2F64-49C6-B73153914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F8BCFAD-100E-882C-7507-23A7A5D81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E094EA-9F8A-21C2-33D6-8A211BCB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B9C-0A9B-465B-A396-5F265B9395BB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D24C947-6F76-51B0-8F57-831F6C6D8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BF06CA3-8CF1-B29C-34DF-239E67717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A85C3-DD60-4AA0-99F6-F15C202324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54260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08BA57F8-F443-CD2C-2692-35AC56B7B7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5661E3E-6BA6-C1D9-61E7-555C16C30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077D8F-B47D-8BE9-688E-3223C2E03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7B9C-0A9B-465B-A396-5F265B9395BB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732417F-BDAE-5CC2-BC22-8F816AC7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545A984-DB6F-F4DC-CBED-502ABA377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A85C3-DD60-4AA0-99F6-F15C202324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331755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CD74E5-8D3F-5F45-AF55-379CE17407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6551347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C570008-A996-2D4B-88A3-9861CBD4F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5" y="4173253"/>
            <a:ext cx="5888738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b-NO"/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195ACC3E-6C58-8E40-A78D-5639EBDF9C4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AB20B5-22F5-7F42-98FA-915865BDDA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/>
              <a:t>Dato  //  </a:t>
            </a:r>
            <a:r>
              <a:rPr lang="en-GB" err="1"/>
              <a:t>Ansvarlig</a:t>
            </a:r>
            <a:endParaRPr lang="en-GB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9731FE1C-E2F8-7042-8566-1A6CE70B9A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96033" y="1089788"/>
            <a:ext cx="1249282" cy="7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500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vinklet trekant 4">
            <a:extLst>
              <a:ext uri="{FF2B5EF4-FFF2-40B4-BE49-F238E27FC236}">
                <a16:creationId xmlns:a16="http://schemas.microsoft.com/office/drawing/2014/main" id="{0E030AB8-07E0-8B45-B160-7C0F09F7485D}"/>
              </a:ext>
            </a:extLst>
          </p:cNvPr>
          <p:cNvSpPr/>
          <p:nvPr userDrawn="1"/>
        </p:nvSpPr>
        <p:spPr>
          <a:xfrm rot="10800000" flipH="1">
            <a:off x="0" y="0"/>
            <a:ext cx="1202181" cy="268508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7">
            <a:extLst>
              <a:ext uri="{FF2B5EF4-FFF2-40B4-BE49-F238E27FC236}">
                <a16:creationId xmlns:a16="http://schemas.microsoft.com/office/drawing/2014/main" id="{9B80B394-495F-854E-9407-DEDDF9064BAA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07947" y="214350"/>
            <a:ext cx="572307" cy="360000"/>
          </a:xfrm>
          <a:prstGeom prst="rect">
            <a:avLst/>
          </a:prstGeom>
        </p:spPr>
      </p:pic>
      <p:sp>
        <p:nvSpPr>
          <p:cNvPr id="14" name="Plassholder for bilde 15">
            <a:extLst>
              <a:ext uri="{FF2B5EF4-FFF2-40B4-BE49-F238E27FC236}">
                <a16:creationId xmlns:a16="http://schemas.microsoft.com/office/drawing/2014/main" id="{4DCD5DC4-EF4A-BB49-85DB-2EA56F6853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96200" y="0"/>
            <a:ext cx="3765536" cy="17145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nb-NO"/>
          </a:p>
        </p:txBody>
      </p:sp>
      <p:sp>
        <p:nvSpPr>
          <p:cNvPr id="15" name="Plassholder for bilde 17">
            <a:extLst>
              <a:ext uri="{FF2B5EF4-FFF2-40B4-BE49-F238E27FC236}">
                <a16:creationId xmlns:a16="http://schemas.microsoft.com/office/drawing/2014/main" id="{A5300A4C-CDD4-334D-9C35-0C14669FB5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80256" y="1916113"/>
            <a:ext cx="4281480" cy="32273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nb-NO"/>
          </a:p>
        </p:txBody>
      </p:sp>
      <p:sp>
        <p:nvSpPr>
          <p:cNvPr id="16" name="Plassholder for bilde 19">
            <a:extLst>
              <a:ext uri="{FF2B5EF4-FFF2-40B4-BE49-F238E27FC236}">
                <a16:creationId xmlns:a16="http://schemas.microsoft.com/office/drawing/2014/main" id="{7C5519A4-FE37-D144-A8D8-EC92759367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96200" y="5345113"/>
            <a:ext cx="3765536" cy="15128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nb-NO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ECEBE046-2A53-8E40-BCF1-60A351CE80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1816" y="6193407"/>
            <a:ext cx="5574637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/>
              <a:t>Dato  //  </a:t>
            </a:r>
            <a:r>
              <a:rPr lang="en-GB" err="1"/>
              <a:t>Ansvarlig</a:t>
            </a:r>
            <a:endParaRPr lang="en-GB"/>
          </a:p>
        </p:txBody>
      </p:sp>
      <p:sp>
        <p:nvSpPr>
          <p:cNvPr id="22" name="Tittel 1">
            <a:extLst>
              <a:ext uri="{FF2B5EF4-FFF2-40B4-BE49-F238E27FC236}">
                <a16:creationId xmlns:a16="http://schemas.microsoft.com/office/drawing/2014/main" id="{7926B4D4-4AE3-8544-AB4B-8A4B65A280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1816" y="2837147"/>
            <a:ext cx="5574637" cy="1160744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23" name="Undertittel 2">
            <a:extLst>
              <a:ext uri="{FF2B5EF4-FFF2-40B4-BE49-F238E27FC236}">
                <a16:creationId xmlns:a16="http://schemas.microsoft.com/office/drawing/2014/main" id="{D08BC77A-426D-4E49-970B-7DCDBA223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816" y="4325653"/>
            <a:ext cx="5574637" cy="9911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2" name="TekstSylinder 1">
            <a:extLst>
              <a:ext uri="{FF2B5EF4-FFF2-40B4-BE49-F238E27FC236}">
                <a16:creationId xmlns:a16="http://schemas.microsoft.com/office/drawing/2014/main" id="{4381018E-3890-1E43-828A-14C4185B1381}"/>
              </a:ext>
            </a:extLst>
          </p:cNvPr>
          <p:cNvSpPr txBox="1"/>
          <p:nvPr userDrawn="1"/>
        </p:nvSpPr>
        <p:spPr>
          <a:xfrm>
            <a:off x="44450" y="-787401"/>
            <a:ext cx="12147550" cy="6213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nb-NO" sz="14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Fargejustér</a:t>
            </a:r>
            <a:r>
              <a:rPr lang="nb-NO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bilder: </a:t>
            </a:r>
            <a:r>
              <a:rPr lang="nb-NO" sz="1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 inn bilde -&gt; Marker bilde -&gt; Gå til meny «Bildeformat», klikk på «Formatrute» for å få ut menyen på høyre side om du ikke har den ute fra før. Deretter klikk på «Bilde» og «Bildefarge». På Fargemetning legg inn: 65%. På Fargetone legg inn 11 200. </a:t>
            </a:r>
          </a:p>
        </p:txBody>
      </p:sp>
    </p:spTree>
    <p:extLst>
      <p:ext uri="{BB962C8B-B14F-4D97-AF65-F5344CB8AC3E}">
        <p14:creationId xmlns:p14="http://schemas.microsoft.com/office/powerpoint/2010/main" val="303192759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side / forside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48BD439-F083-3D4E-862D-4EA46D9E3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4041246"/>
            <a:ext cx="927182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02D6C30B-4FDA-544A-9662-F2B6261EBC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550" y="2533610"/>
            <a:ext cx="9271829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4" name="Rettvinklet trekant 3">
            <a:extLst>
              <a:ext uri="{FF2B5EF4-FFF2-40B4-BE49-F238E27FC236}">
                <a16:creationId xmlns:a16="http://schemas.microsoft.com/office/drawing/2014/main" id="{0D5832DB-5C74-BB45-9C27-13C48B17A6FD}"/>
              </a:ext>
            </a:extLst>
          </p:cNvPr>
          <p:cNvSpPr/>
          <p:nvPr userDrawn="1"/>
        </p:nvSpPr>
        <p:spPr>
          <a:xfrm rot="10800000" flipH="1">
            <a:off x="0" y="0"/>
            <a:ext cx="1202181" cy="268508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7">
            <a:extLst>
              <a:ext uri="{FF2B5EF4-FFF2-40B4-BE49-F238E27FC236}">
                <a16:creationId xmlns:a16="http://schemas.microsoft.com/office/drawing/2014/main" id="{EFF6D498-69E2-514E-8684-6D1315F428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07947" y="214970"/>
            <a:ext cx="572307" cy="35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397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5A78402-5D00-7B42-988D-5B65A78DFB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7306" y="4077071"/>
            <a:ext cx="3034800" cy="2766642"/>
          </a:xfrm>
          <a:solidFill>
            <a:schemeClr val="accent6"/>
          </a:solidFill>
        </p:spPr>
        <p:txBody>
          <a:bodyPr lIns="360000" tIns="360000" rIns="360000" bIns="360000" numCol="1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legge</a:t>
            </a:r>
            <a:r>
              <a:rPr lang="en-GB"/>
              <a:t> inn </a:t>
            </a:r>
            <a:r>
              <a:rPr lang="en-GB" err="1"/>
              <a:t>tekst</a:t>
            </a:r>
            <a:endParaRPr lang="nb-NO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AB11ACC-E943-974C-852B-8C841764AA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879469" y="1892728"/>
            <a:ext cx="6858001" cy="3072544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AGENDA</a:t>
            </a:r>
            <a:endParaRPr lang="nb-NO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FFDF0E9-C9DD-514A-9839-372BCCB632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85804" y="-1"/>
            <a:ext cx="3031230" cy="406278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nb-NO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38D20D8-6622-8D48-A57D-4AF3E37267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02141" y="4077071"/>
            <a:ext cx="3031230" cy="2766642"/>
          </a:xfrm>
          <a:solidFill>
            <a:schemeClr val="bg2"/>
          </a:solidFill>
        </p:spPr>
        <p:txBody>
          <a:bodyPr lIns="360000" tIns="360000" rIns="360000" bIns="360000" numCol="1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legge</a:t>
            </a:r>
            <a:r>
              <a:rPr lang="en-GB"/>
              <a:t> inn </a:t>
            </a:r>
            <a:r>
              <a:rPr lang="en-GB" err="1"/>
              <a:t>tekst</a:t>
            </a:r>
            <a:endParaRPr lang="nb-NO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01FDFBD-DC4B-E544-A5D8-8833C838E9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72106" y="4077071"/>
            <a:ext cx="3019894" cy="2766642"/>
          </a:xfrm>
          <a:solidFill>
            <a:schemeClr val="bg1"/>
          </a:solidFill>
        </p:spPr>
        <p:txBody>
          <a:bodyPr lIns="360000" tIns="360000" rIns="360000" bIns="360000" numCol="1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legge</a:t>
            </a:r>
            <a:r>
              <a:rPr lang="en-GB"/>
              <a:t> inn </a:t>
            </a:r>
            <a:r>
              <a:rPr lang="en-GB" err="1"/>
              <a:t>tekst</a:t>
            </a:r>
            <a:endParaRPr lang="nb-NO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31AA485-9714-B049-BB5A-3A47F6092A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40876" y="-1"/>
            <a:ext cx="3031230" cy="406278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nb-NO"/>
          </a:p>
        </p:txBody>
      </p:sp>
      <p:sp>
        <p:nvSpPr>
          <p:cNvPr id="28" name="Picture Placeholder 22">
            <a:extLst>
              <a:ext uri="{FF2B5EF4-FFF2-40B4-BE49-F238E27FC236}">
                <a16:creationId xmlns:a16="http://schemas.microsoft.com/office/drawing/2014/main" id="{ECAC821D-B97C-CD46-86C3-37A418CD2E1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71600" y="-1"/>
            <a:ext cx="3020400" cy="406278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nb-NO"/>
          </a:p>
        </p:txBody>
      </p:sp>
      <p:sp>
        <p:nvSpPr>
          <p:cNvPr id="9" name="TekstSylinder 1">
            <a:extLst>
              <a:ext uri="{FF2B5EF4-FFF2-40B4-BE49-F238E27FC236}">
                <a16:creationId xmlns:a16="http://schemas.microsoft.com/office/drawing/2014/main" id="{EC2E32A2-488B-0247-8906-EEEF470ED542}"/>
              </a:ext>
            </a:extLst>
          </p:cNvPr>
          <p:cNvSpPr txBox="1"/>
          <p:nvPr userDrawn="1"/>
        </p:nvSpPr>
        <p:spPr>
          <a:xfrm>
            <a:off x="44450" y="-787401"/>
            <a:ext cx="12147550" cy="6213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nb-NO" sz="14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Fargejustér</a:t>
            </a:r>
            <a:r>
              <a:rPr lang="nb-NO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bilder: </a:t>
            </a:r>
            <a:r>
              <a:rPr lang="nb-NO" sz="1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 inn bilde -&gt; Marker bilde -&gt; Gå til meny «Bildeformat», klikk på «Formatrute» for å få ut menyen på høyre side om du ikke har den ute fra før. Deretter klikk på «Bilde» og «Bildefarge». På Fargemetning legg inn: 65%. På Fargetone legg inn 11 200. </a:t>
            </a:r>
          </a:p>
        </p:txBody>
      </p:sp>
    </p:spTree>
    <p:extLst>
      <p:ext uri="{BB962C8B-B14F-4D97-AF65-F5344CB8AC3E}">
        <p14:creationId xmlns:p14="http://schemas.microsoft.com/office/powerpoint/2010/main" val="99362859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Innhold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4">
            <a:extLst>
              <a:ext uri="{FF2B5EF4-FFF2-40B4-BE49-F238E27FC236}">
                <a16:creationId xmlns:a16="http://schemas.microsoft.com/office/drawing/2014/main" id="{7A30D1FB-412C-B146-8608-1993FA2680A8}"/>
              </a:ext>
            </a:extLst>
          </p:cNvPr>
          <p:cNvSpPr/>
          <p:nvPr userDrawn="1"/>
        </p:nvSpPr>
        <p:spPr>
          <a:xfrm>
            <a:off x="7824192" y="0"/>
            <a:ext cx="4367808" cy="6858000"/>
          </a:xfrm>
          <a:prstGeom prst="rect">
            <a:avLst/>
          </a:prstGeom>
          <a:solidFill>
            <a:srgbClr val="DAD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5"/>
              </a:solidFill>
            </a:endParaRP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E83D87F7-FF21-BB46-BD7B-986D888244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032569"/>
            <a:ext cx="4283738" cy="1396431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9" name="Plassholder for bilde 11">
            <a:extLst>
              <a:ext uri="{FF2B5EF4-FFF2-40B4-BE49-F238E27FC236}">
                <a16:creationId xmlns:a16="http://schemas.microsoft.com/office/drawing/2014/main" id="{96E46B36-E30E-354F-B21E-B9DE238F36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21376" y="900113"/>
            <a:ext cx="4430712" cy="505777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nb-NO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FA16C1E-F7CE-684C-A438-7B5D2400C0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3649663"/>
            <a:ext cx="4283738" cy="23082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kstSylinder 1">
            <a:extLst>
              <a:ext uri="{FF2B5EF4-FFF2-40B4-BE49-F238E27FC236}">
                <a16:creationId xmlns:a16="http://schemas.microsoft.com/office/drawing/2014/main" id="{0455277C-246D-544B-A4D4-A16A6124D414}"/>
              </a:ext>
            </a:extLst>
          </p:cNvPr>
          <p:cNvSpPr txBox="1"/>
          <p:nvPr userDrawn="1"/>
        </p:nvSpPr>
        <p:spPr>
          <a:xfrm>
            <a:off x="44450" y="-787401"/>
            <a:ext cx="12147550" cy="6213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nb-NO" sz="14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Fargejustér</a:t>
            </a:r>
            <a:r>
              <a:rPr lang="nb-NO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bilder: </a:t>
            </a:r>
            <a:r>
              <a:rPr lang="nb-NO" sz="1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 inn bilde -&gt; Marker bilde -&gt; Gå til meny «Bildeformat», klikk på «Formatrute» for å få ut menyen på høyre side om du ikke har den ute fra før. Deretter klikk på «Bilde» og «Bildefarge». På Fargemetning legg inn: 65%. På Fargetone legg inn 11 200. </a:t>
            </a:r>
          </a:p>
        </p:txBody>
      </p:sp>
    </p:spTree>
    <p:extLst>
      <p:ext uri="{BB962C8B-B14F-4D97-AF65-F5344CB8AC3E}">
        <p14:creationId xmlns:p14="http://schemas.microsoft.com/office/powerpoint/2010/main" val="280425716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Innhold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9">
            <a:extLst>
              <a:ext uri="{FF2B5EF4-FFF2-40B4-BE49-F238E27FC236}">
                <a16:creationId xmlns:a16="http://schemas.microsoft.com/office/drawing/2014/main" id="{6DD96FF9-B0BE-8C40-8EA6-B3BB7B4027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nb-NO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4A58F94-0585-5A4C-9568-E96F9F670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59825" y="1863725"/>
            <a:ext cx="2743200" cy="3886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nb-NO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A4D5C3B1-D7DA-4547-A280-2B2718BDD5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00082" y="1863651"/>
            <a:ext cx="4591836" cy="3077517"/>
          </a:xfrm>
          <a:solidFill>
            <a:schemeClr val="accent1"/>
          </a:solidFill>
        </p:spPr>
        <p:txBody>
          <a:bodyPr lIns="360000" tIns="360000" rIns="360000" bIns="360000"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5" name="TekstSylinder 1">
            <a:extLst>
              <a:ext uri="{FF2B5EF4-FFF2-40B4-BE49-F238E27FC236}">
                <a16:creationId xmlns:a16="http://schemas.microsoft.com/office/drawing/2014/main" id="{488E3A35-D776-7E43-9233-7A2E888D7D57}"/>
              </a:ext>
            </a:extLst>
          </p:cNvPr>
          <p:cNvSpPr txBox="1"/>
          <p:nvPr userDrawn="1"/>
        </p:nvSpPr>
        <p:spPr>
          <a:xfrm>
            <a:off x="44450" y="-787401"/>
            <a:ext cx="12147550" cy="6213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nb-NO" sz="14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Fargejustér</a:t>
            </a:r>
            <a:r>
              <a:rPr lang="nb-NO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bilder: </a:t>
            </a:r>
            <a:r>
              <a:rPr lang="nb-NO" sz="1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 inn bilde -&gt; Marker bilde -&gt; Gå til meny «Bildeformat», klikk på «Formatrute» for å få ut menyen på høyre side om du ikke har den ute fra før. Deretter klikk på «Bilde» og «Bildefarge». På Fargemetning legg inn: 65%. På Fargetone legg inn 11 200. </a:t>
            </a:r>
          </a:p>
        </p:txBody>
      </p:sp>
    </p:spTree>
    <p:extLst>
      <p:ext uri="{BB962C8B-B14F-4D97-AF65-F5344CB8AC3E}">
        <p14:creationId xmlns:p14="http://schemas.microsoft.com/office/powerpoint/2010/main" val="24553601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Innhold n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15">
            <a:extLst>
              <a:ext uri="{FF2B5EF4-FFF2-40B4-BE49-F238E27FC236}">
                <a16:creationId xmlns:a16="http://schemas.microsoft.com/office/drawing/2014/main" id="{BEAFAA6A-48D4-1940-8EE7-4CD213D639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4723"/>
            <a:ext cx="12192000" cy="3423814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nb-NO"/>
          </a:p>
        </p:txBody>
      </p:sp>
      <p:sp>
        <p:nvSpPr>
          <p:cNvPr id="5" name="Rektangel 16">
            <a:extLst>
              <a:ext uri="{FF2B5EF4-FFF2-40B4-BE49-F238E27FC236}">
                <a16:creationId xmlns:a16="http://schemas.microsoft.com/office/drawing/2014/main" id="{106A6AD6-C389-0F4F-B9F8-262BC2961185}"/>
              </a:ext>
            </a:extLst>
          </p:cNvPr>
          <p:cNvSpPr/>
          <p:nvPr userDrawn="1"/>
        </p:nvSpPr>
        <p:spPr>
          <a:xfrm>
            <a:off x="-1" y="3429000"/>
            <a:ext cx="4829113" cy="3429000"/>
          </a:xfrm>
          <a:prstGeom prst="rect">
            <a:avLst/>
          </a:prstGeom>
          <a:solidFill>
            <a:srgbClr val="EDA4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5"/>
              </a:solidFill>
            </a:endParaRP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30A4DEAC-BB24-244E-B558-714BBFA6C1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429000"/>
            <a:ext cx="4829112" cy="3423814"/>
          </a:xfrm>
          <a:solidFill>
            <a:schemeClr val="accent6">
              <a:lumMod val="90000"/>
            </a:schemeClr>
          </a:solidFill>
        </p:spPr>
        <p:txBody>
          <a:bodyPr lIns="540000" tIns="540000" rIns="540000" bIns="540000"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8A86109-25C3-6142-AD42-B21F3017C5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9175" y="3429000"/>
            <a:ext cx="7362825" cy="3414713"/>
          </a:xfrm>
          <a:solidFill>
            <a:schemeClr val="tx1"/>
          </a:solidFill>
        </p:spPr>
        <p:txBody>
          <a:bodyPr lIns="540000" tIns="540000" rIns="540000" bIns="540000" numCol="2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legge</a:t>
            </a:r>
            <a:r>
              <a:rPr lang="en-GB"/>
              <a:t> inn </a:t>
            </a:r>
            <a:r>
              <a:rPr lang="en-GB" err="1"/>
              <a:t>tekst</a:t>
            </a:r>
            <a:r>
              <a:rPr lang="en-GB"/>
              <a:t> over to </a:t>
            </a:r>
            <a:r>
              <a:rPr lang="en-GB" err="1"/>
              <a:t>spalter</a:t>
            </a:r>
            <a:endParaRPr lang="nb-NO"/>
          </a:p>
        </p:txBody>
      </p:sp>
      <p:sp>
        <p:nvSpPr>
          <p:cNvPr id="6" name="TekstSylinder 1">
            <a:extLst>
              <a:ext uri="{FF2B5EF4-FFF2-40B4-BE49-F238E27FC236}">
                <a16:creationId xmlns:a16="http://schemas.microsoft.com/office/drawing/2014/main" id="{A4539EFC-46CC-CA44-887A-82EF8ECD1679}"/>
              </a:ext>
            </a:extLst>
          </p:cNvPr>
          <p:cNvSpPr txBox="1"/>
          <p:nvPr userDrawn="1"/>
        </p:nvSpPr>
        <p:spPr>
          <a:xfrm>
            <a:off x="44450" y="-787401"/>
            <a:ext cx="12147550" cy="6213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nb-NO" sz="14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Fargejustér</a:t>
            </a:r>
            <a:r>
              <a:rPr lang="nb-NO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bilder: </a:t>
            </a:r>
            <a:r>
              <a:rPr lang="nb-NO" sz="1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 inn bilde -&gt; Marker bilde -&gt; Gå til meny «Bildeformat», klikk på «Formatrute» for å få ut menyen på høyre side om du ikke har den ute fra før. Deretter klikk på «Bilde» og «Bildefarge». På Fargemetning legg inn: 65%. På Fargetone legg inn 11 200. </a:t>
            </a:r>
          </a:p>
        </p:txBody>
      </p:sp>
    </p:spTree>
    <p:extLst>
      <p:ext uri="{BB962C8B-B14F-4D97-AF65-F5344CB8AC3E}">
        <p14:creationId xmlns:p14="http://schemas.microsoft.com/office/powerpoint/2010/main" val="250660859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142C1F2D-5E48-A840-8547-170F3FB9DB83}"/>
              </a:ext>
            </a:extLst>
          </p:cNvPr>
          <p:cNvSpPr/>
          <p:nvPr userDrawn="1"/>
        </p:nvSpPr>
        <p:spPr>
          <a:xfrm>
            <a:off x="0" y="1778808"/>
            <a:ext cx="1991544" cy="32932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5"/>
              </a:solidFill>
            </a:endParaRP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9EF1086A-EEC2-5B4C-8D41-6D8763687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1466" y="2408207"/>
            <a:ext cx="3466863" cy="2290713"/>
          </a:xfrm>
        </p:spPr>
        <p:txBody>
          <a:bodyPr lIns="72000" tIns="72000" rIns="72000" bIns="72000" anchor="ctr">
            <a:norm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11" name="Plassholder for bilde 15">
            <a:extLst>
              <a:ext uri="{FF2B5EF4-FFF2-40B4-BE49-F238E27FC236}">
                <a16:creationId xmlns:a16="http://schemas.microsoft.com/office/drawing/2014/main" id="{BDC8E572-1C6B-5649-8876-CA77ED523D7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607675" y="0"/>
            <a:ext cx="15843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nb-NO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61DAC5F-6069-594D-BBF1-38B6395C74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31480" y="1778808"/>
            <a:ext cx="2667000" cy="39647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nb-NO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63805BB-C74A-F74D-8114-07E359AD3A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7863" y="1778808"/>
            <a:ext cx="2667000" cy="39647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6422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media 2">
            <a:extLst>
              <a:ext uri="{FF2B5EF4-FFF2-40B4-BE49-F238E27FC236}">
                <a16:creationId xmlns:a16="http://schemas.microsoft.com/office/drawing/2014/main" id="{873143D7-64FC-5342-9DED-8AE8E11EED5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nb-NO"/>
              <a:t>Klikk ikonet for å legge til media</a:t>
            </a:r>
          </a:p>
        </p:txBody>
      </p:sp>
    </p:spTree>
    <p:extLst>
      <p:ext uri="{BB962C8B-B14F-4D97-AF65-F5344CB8AC3E}">
        <p14:creationId xmlns:p14="http://schemas.microsoft.com/office/powerpoint/2010/main" val="150134059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sitat og innhold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tel 1">
            <a:extLst>
              <a:ext uri="{FF2B5EF4-FFF2-40B4-BE49-F238E27FC236}">
                <a16:creationId xmlns:a16="http://schemas.microsoft.com/office/drawing/2014/main" id="{C0D632D7-269A-D446-923B-832FDE9CE5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45098" y="2230773"/>
            <a:ext cx="4225795" cy="1198227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18" name="Plassholder for bilde 13">
            <a:extLst>
              <a:ext uri="{FF2B5EF4-FFF2-40B4-BE49-F238E27FC236}">
                <a16:creationId xmlns:a16="http://schemas.microsoft.com/office/drawing/2014/main" id="{83541DB8-40FF-F942-B213-B254BB62D9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716338"/>
            <a:ext cx="5708650" cy="31416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nb-NO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B1D87B5-ECC8-6344-9E7B-CDD98A4B3E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45338" y="3683414"/>
            <a:ext cx="4225925" cy="162836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  <a:endParaRPr lang="nb-NO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7020167B-67AB-774D-BD28-932B52B7B8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79549" y="466949"/>
            <a:ext cx="3873602" cy="3075712"/>
          </a:xfrm>
          <a:custGeom>
            <a:avLst/>
            <a:gdLst>
              <a:gd name="connsiteX0" fmla="*/ 0 w 2392362"/>
              <a:gd name="connsiteY0" fmla="*/ 0 h 1677987"/>
              <a:gd name="connsiteX1" fmla="*/ 398727 w 2392362"/>
              <a:gd name="connsiteY1" fmla="*/ 0 h 1677987"/>
              <a:gd name="connsiteX2" fmla="*/ 398727 w 2392362"/>
              <a:gd name="connsiteY2" fmla="*/ 0 h 1677987"/>
              <a:gd name="connsiteX3" fmla="*/ 996818 w 2392362"/>
              <a:gd name="connsiteY3" fmla="*/ 0 h 1677987"/>
              <a:gd name="connsiteX4" fmla="*/ 2392362 w 2392362"/>
              <a:gd name="connsiteY4" fmla="*/ 0 h 1677987"/>
              <a:gd name="connsiteX5" fmla="*/ 2392362 w 2392362"/>
              <a:gd name="connsiteY5" fmla="*/ 978826 h 1677987"/>
              <a:gd name="connsiteX6" fmla="*/ 2392362 w 2392362"/>
              <a:gd name="connsiteY6" fmla="*/ 978826 h 1677987"/>
              <a:gd name="connsiteX7" fmla="*/ 2392362 w 2392362"/>
              <a:gd name="connsiteY7" fmla="*/ 1398323 h 1677987"/>
              <a:gd name="connsiteX8" fmla="*/ 2392362 w 2392362"/>
              <a:gd name="connsiteY8" fmla="*/ 1677987 h 1677987"/>
              <a:gd name="connsiteX9" fmla="*/ 996818 w 2392362"/>
              <a:gd name="connsiteY9" fmla="*/ 1677987 h 1677987"/>
              <a:gd name="connsiteX10" fmla="*/ 401749 w 2392362"/>
              <a:gd name="connsiteY10" fmla="*/ 2092752 h 1677987"/>
              <a:gd name="connsiteX11" fmla="*/ 398727 w 2392362"/>
              <a:gd name="connsiteY11" fmla="*/ 1677987 h 1677987"/>
              <a:gd name="connsiteX12" fmla="*/ 0 w 2392362"/>
              <a:gd name="connsiteY12" fmla="*/ 1677987 h 1677987"/>
              <a:gd name="connsiteX13" fmla="*/ 0 w 2392362"/>
              <a:gd name="connsiteY13" fmla="*/ 1398323 h 1677987"/>
              <a:gd name="connsiteX14" fmla="*/ 0 w 2392362"/>
              <a:gd name="connsiteY14" fmla="*/ 978826 h 1677987"/>
              <a:gd name="connsiteX15" fmla="*/ 0 w 2392362"/>
              <a:gd name="connsiteY15" fmla="*/ 978826 h 1677987"/>
              <a:gd name="connsiteX16" fmla="*/ 0 w 2392362"/>
              <a:gd name="connsiteY16" fmla="*/ 0 h 1677987"/>
              <a:gd name="connsiteX0" fmla="*/ 0 w 2392362"/>
              <a:gd name="connsiteY0" fmla="*/ 0 h 2092752"/>
              <a:gd name="connsiteX1" fmla="*/ 398727 w 2392362"/>
              <a:gd name="connsiteY1" fmla="*/ 0 h 2092752"/>
              <a:gd name="connsiteX2" fmla="*/ 398727 w 2392362"/>
              <a:gd name="connsiteY2" fmla="*/ 0 h 2092752"/>
              <a:gd name="connsiteX3" fmla="*/ 996818 w 2392362"/>
              <a:gd name="connsiteY3" fmla="*/ 0 h 2092752"/>
              <a:gd name="connsiteX4" fmla="*/ 2392362 w 2392362"/>
              <a:gd name="connsiteY4" fmla="*/ 0 h 2092752"/>
              <a:gd name="connsiteX5" fmla="*/ 2392362 w 2392362"/>
              <a:gd name="connsiteY5" fmla="*/ 978826 h 2092752"/>
              <a:gd name="connsiteX6" fmla="*/ 2392362 w 2392362"/>
              <a:gd name="connsiteY6" fmla="*/ 978826 h 2092752"/>
              <a:gd name="connsiteX7" fmla="*/ 2392362 w 2392362"/>
              <a:gd name="connsiteY7" fmla="*/ 1398323 h 2092752"/>
              <a:gd name="connsiteX8" fmla="*/ 2392362 w 2392362"/>
              <a:gd name="connsiteY8" fmla="*/ 1677987 h 2092752"/>
              <a:gd name="connsiteX9" fmla="*/ 996818 w 2392362"/>
              <a:gd name="connsiteY9" fmla="*/ 1677987 h 2092752"/>
              <a:gd name="connsiteX10" fmla="*/ 401749 w 2392362"/>
              <a:gd name="connsiteY10" fmla="*/ 2092752 h 2092752"/>
              <a:gd name="connsiteX11" fmla="*/ 32967 w 2392362"/>
              <a:gd name="connsiteY11" fmla="*/ 1899368 h 2092752"/>
              <a:gd name="connsiteX12" fmla="*/ 0 w 2392362"/>
              <a:gd name="connsiteY12" fmla="*/ 1677987 h 2092752"/>
              <a:gd name="connsiteX13" fmla="*/ 0 w 2392362"/>
              <a:gd name="connsiteY13" fmla="*/ 1398323 h 2092752"/>
              <a:gd name="connsiteX14" fmla="*/ 0 w 2392362"/>
              <a:gd name="connsiteY14" fmla="*/ 978826 h 2092752"/>
              <a:gd name="connsiteX15" fmla="*/ 0 w 2392362"/>
              <a:gd name="connsiteY15" fmla="*/ 978826 h 2092752"/>
              <a:gd name="connsiteX16" fmla="*/ 0 w 2392362"/>
              <a:gd name="connsiteY16" fmla="*/ 0 h 2092752"/>
              <a:gd name="connsiteX0" fmla="*/ 0 w 2392362"/>
              <a:gd name="connsiteY0" fmla="*/ 0 h 2160129"/>
              <a:gd name="connsiteX1" fmla="*/ 398727 w 2392362"/>
              <a:gd name="connsiteY1" fmla="*/ 0 h 2160129"/>
              <a:gd name="connsiteX2" fmla="*/ 398727 w 2392362"/>
              <a:gd name="connsiteY2" fmla="*/ 0 h 2160129"/>
              <a:gd name="connsiteX3" fmla="*/ 996818 w 2392362"/>
              <a:gd name="connsiteY3" fmla="*/ 0 h 2160129"/>
              <a:gd name="connsiteX4" fmla="*/ 2392362 w 2392362"/>
              <a:gd name="connsiteY4" fmla="*/ 0 h 2160129"/>
              <a:gd name="connsiteX5" fmla="*/ 2392362 w 2392362"/>
              <a:gd name="connsiteY5" fmla="*/ 978826 h 2160129"/>
              <a:gd name="connsiteX6" fmla="*/ 2392362 w 2392362"/>
              <a:gd name="connsiteY6" fmla="*/ 978826 h 2160129"/>
              <a:gd name="connsiteX7" fmla="*/ 2392362 w 2392362"/>
              <a:gd name="connsiteY7" fmla="*/ 1398323 h 2160129"/>
              <a:gd name="connsiteX8" fmla="*/ 2392362 w 2392362"/>
              <a:gd name="connsiteY8" fmla="*/ 1677987 h 2160129"/>
              <a:gd name="connsiteX9" fmla="*/ 996818 w 2392362"/>
              <a:gd name="connsiteY9" fmla="*/ 1677987 h 2160129"/>
              <a:gd name="connsiteX10" fmla="*/ 16738 w 2392362"/>
              <a:gd name="connsiteY10" fmla="*/ 2160129 h 2160129"/>
              <a:gd name="connsiteX11" fmla="*/ 32967 w 2392362"/>
              <a:gd name="connsiteY11" fmla="*/ 1899368 h 2160129"/>
              <a:gd name="connsiteX12" fmla="*/ 0 w 2392362"/>
              <a:gd name="connsiteY12" fmla="*/ 1677987 h 2160129"/>
              <a:gd name="connsiteX13" fmla="*/ 0 w 2392362"/>
              <a:gd name="connsiteY13" fmla="*/ 1398323 h 2160129"/>
              <a:gd name="connsiteX14" fmla="*/ 0 w 2392362"/>
              <a:gd name="connsiteY14" fmla="*/ 978826 h 2160129"/>
              <a:gd name="connsiteX15" fmla="*/ 0 w 2392362"/>
              <a:gd name="connsiteY15" fmla="*/ 978826 h 2160129"/>
              <a:gd name="connsiteX16" fmla="*/ 0 w 2392362"/>
              <a:gd name="connsiteY16" fmla="*/ 0 h 2160129"/>
              <a:gd name="connsiteX0" fmla="*/ 0 w 2392362"/>
              <a:gd name="connsiteY0" fmla="*/ 0 h 2160129"/>
              <a:gd name="connsiteX1" fmla="*/ 398727 w 2392362"/>
              <a:gd name="connsiteY1" fmla="*/ 0 h 2160129"/>
              <a:gd name="connsiteX2" fmla="*/ 398727 w 2392362"/>
              <a:gd name="connsiteY2" fmla="*/ 0 h 2160129"/>
              <a:gd name="connsiteX3" fmla="*/ 996818 w 2392362"/>
              <a:gd name="connsiteY3" fmla="*/ 0 h 2160129"/>
              <a:gd name="connsiteX4" fmla="*/ 2392362 w 2392362"/>
              <a:gd name="connsiteY4" fmla="*/ 0 h 2160129"/>
              <a:gd name="connsiteX5" fmla="*/ 2392362 w 2392362"/>
              <a:gd name="connsiteY5" fmla="*/ 978826 h 2160129"/>
              <a:gd name="connsiteX6" fmla="*/ 2392362 w 2392362"/>
              <a:gd name="connsiteY6" fmla="*/ 978826 h 2160129"/>
              <a:gd name="connsiteX7" fmla="*/ 2392362 w 2392362"/>
              <a:gd name="connsiteY7" fmla="*/ 1398323 h 2160129"/>
              <a:gd name="connsiteX8" fmla="*/ 2392362 w 2392362"/>
              <a:gd name="connsiteY8" fmla="*/ 1677987 h 2160129"/>
              <a:gd name="connsiteX9" fmla="*/ 450778 w 2392362"/>
              <a:gd name="connsiteY9" fmla="*/ 1677987 h 2160129"/>
              <a:gd name="connsiteX10" fmla="*/ 16738 w 2392362"/>
              <a:gd name="connsiteY10" fmla="*/ 2160129 h 2160129"/>
              <a:gd name="connsiteX11" fmla="*/ 32967 w 2392362"/>
              <a:gd name="connsiteY11" fmla="*/ 1899368 h 2160129"/>
              <a:gd name="connsiteX12" fmla="*/ 0 w 2392362"/>
              <a:gd name="connsiteY12" fmla="*/ 1677987 h 2160129"/>
              <a:gd name="connsiteX13" fmla="*/ 0 w 2392362"/>
              <a:gd name="connsiteY13" fmla="*/ 1398323 h 2160129"/>
              <a:gd name="connsiteX14" fmla="*/ 0 w 2392362"/>
              <a:gd name="connsiteY14" fmla="*/ 978826 h 2160129"/>
              <a:gd name="connsiteX15" fmla="*/ 0 w 2392362"/>
              <a:gd name="connsiteY15" fmla="*/ 978826 h 2160129"/>
              <a:gd name="connsiteX16" fmla="*/ 0 w 2392362"/>
              <a:gd name="connsiteY16" fmla="*/ 0 h 2160129"/>
              <a:gd name="connsiteX0" fmla="*/ 8521 w 2400883"/>
              <a:gd name="connsiteY0" fmla="*/ 0 h 2164295"/>
              <a:gd name="connsiteX1" fmla="*/ 407248 w 2400883"/>
              <a:gd name="connsiteY1" fmla="*/ 0 h 2164295"/>
              <a:gd name="connsiteX2" fmla="*/ 407248 w 2400883"/>
              <a:gd name="connsiteY2" fmla="*/ 0 h 2164295"/>
              <a:gd name="connsiteX3" fmla="*/ 1005339 w 2400883"/>
              <a:gd name="connsiteY3" fmla="*/ 0 h 2164295"/>
              <a:gd name="connsiteX4" fmla="*/ 2400883 w 2400883"/>
              <a:gd name="connsiteY4" fmla="*/ 0 h 2164295"/>
              <a:gd name="connsiteX5" fmla="*/ 2400883 w 2400883"/>
              <a:gd name="connsiteY5" fmla="*/ 978826 h 2164295"/>
              <a:gd name="connsiteX6" fmla="*/ 2400883 w 2400883"/>
              <a:gd name="connsiteY6" fmla="*/ 978826 h 2164295"/>
              <a:gd name="connsiteX7" fmla="*/ 2400883 w 2400883"/>
              <a:gd name="connsiteY7" fmla="*/ 1398323 h 2164295"/>
              <a:gd name="connsiteX8" fmla="*/ 2400883 w 2400883"/>
              <a:gd name="connsiteY8" fmla="*/ 1677987 h 2164295"/>
              <a:gd name="connsiteX9" fmla="*/ 459299 w 2400883"/>
              <a:gd name="connsiteY9" fmla="*/ 1677987 h 2164295"/>
              <a:gd name="connsiteX10" fmla="*/ 25259 w 2400883"/>
              <a:gd name="connsiteY10" fmla="*/ 2160129 h 2164295"/>
              <a:gd name="connsiteX11" fmla="*/ 41488 w 2400883"/>
              <a:gd name="connsiteY11" fmla="*/ 1899368 h 2164295"/>
              <a:gd name="connsiteX12" fmla="*/ 8521 w 2400883"/>
              <a:gd name="connsiteY12" fmla="*/ 1677987 h 2164295"/>
              <a:gd name="connsiteX13" fmla="*/ 8521 w 2400883"/>
              <a:gd name="connsiteY13" fmla="*/ 1398323 h 2164295"/>
              <a:gd name="connsiteX14" fmla="*/ 8521 w 2400883"/>
              <a:gd name="connsiteY14" fmla="*/ 978826 h 2164295"/>
              <a:gd name="connsiteX15" fmla="*/ 8521 w 2400883"/>
              <a:gd name="connsiteY15" fmla="*/ 978826 h 2164295"/>
              <a:gd name="connsiteX16" fmla="*/ 8521 w 2400883"/>
              <a:gd name="connsiteY16" fmla="*/ 0 h 2164295"/>
              <a:gd name="connsiteX0" fmla="*/ 15299 w 2407661"/>
              <a:gd name="connsiteY0" fmla="*/ 0 h 2164369"/>
              <a:gd name="connsiteX1" fmla="*/ 414026 w 2407661"/>
              <a:gd name="connsiteY1" fmla="*/ 0 h 2164369"/>
              <a:gd name="connsiteX2" fmla="*/ 414026 w 2407661"/>
              <a:gd name="connsiteY2" fmla="*/ 0 h 2164369"/>
              <a:gd name="connsiteX3" fmla="*/ 1012117 w 2407661"/>
              <a:gd name="connsiteY3" fmla="*/ 0 h 2164369"/>
              <a:gd name="connsiteX4" fmla="*/ 2407661 w 2407661"/>
              <a:gd name="connsiteY4" fmla="*/ 0 h 2164369"/>
              <a:gd name="connsiteX5" fmla="*/ 2407661 w 2407661"/>
              <a:gd name="connsiteY5" fmla="*/ 978826 h 2164369"/>
              <a:gd name="connsiteX6" fmla="*/ 2407661 w 2407661"/>
              <a:gd name="connsiteY6" fmla="*/ 978826 h 2164369"/>
              <a:gd name="connsiteX7" fmla="*/ 2407661 w 2407661"/>
              <a:gd name="connsiteY7" fmla="*/ 1398323 h 2164369"/>
              <a:gd name="connsiteX8" fmla="*/ 2407661 w 2407661"/>
              <a:gd name="connsiteY8" fmla="*/ 1677987 h 2164369"/>
              <a:gd name="connsiteX9" fmla="*/ 466077 w 2407661"/>
              <a:gd name="connsiteY9" fmla="*/ 1677987 h 2164369"/>
              <a:gd name="connsiteX10" fmla="*/ 32037 w 2407661"/>
              <a:gd name="connsiteY10" fmla="*/ 2160129 h 2164369"/>
              <a:gd name="connsiteX11" fmla="*/ 17931 w 2407661"/>
              <a:gd name="connsiteY11" fmla="*/ 1903702 h 2164369"/>
              <a:gd name="connsiteX12" fmla="*/ 15299 w 2407661"/>
              <a:gd name="connsiteY12" fmla="*/ 1677987 h 2164369"/>
              <a:gd name="connsiteX13" fmla="*/ 15299 w 2407661"/>
              <a:gd name="connsiteY13" fmla="*/ 1398323 h 2164369"/>
              <a:gd name="connsiteX14" fmla="*/ 15299 w 2407661"/>
              <a:gd name="connsiteY14" fmla="*/ 978826 h 2164369"/>
              <a:gd name="connsiteX15" fmla="*/ 15299 w 2407661"/>
              <a:gd name="connsiteY15" fmla="*/ 978826 h 2164369"/>
              <a:gd name="connsiteX16" fmla="*/ 15299 w 2407661"/>
              <a:gd name="connsiteY16" fmla="*/ 0 h 2164369"/>
              <a:gd name="connsiteX0" fmla="*/ 20320 w 2412682"/>
              <a:gd name="connsiteY0" fmla="*/ 0 h 2164441"/>
              <a:gd name="connsiteX1" fmla="*/ 419047 w 2412682"/>
              <a:gd name="connsiteY1" fmla="*/ 0 h 2164441"/>
              <a:gd name="connsiteX2" fmla="*/ 419047 w 2412682"/>
              <a:gd name="connsiteY2" fmla="*/ 0 h 2164441"/>
              <a:gd name="connsiteX3" fmla="*/ 1017138 w 2412682"/>
              <a:gd name="connsiteY3" fmla="*/ 0 h 2164441"/>
              <a:gd name="connsiteX4" fmla="*/ 2412682 w 2412682"/>
              <a:gd name="connsiteY4" fmla="*/ 0 h 2164441"/>
              <a:gd name="connsiteX5" fmla="*/ 2412682 w 2412682"/>
              <a:gd name="connsiteY5" fmla="*/ 978826 h 2164441"/>
              <a:gd name="connsiteX6" fmla="*/ 2412682 w 2412682"/>
              <a:gd name="connsiteY6" fmla="*/ 978826 h 2164441"/>
              <a:gd name="connsiteX7" fmla="*/ 2412682 w 2412682"/>
              <a:gd name="connsiteY7" fmla="*/ 1398323 h 2164441"/>
              <a:gd name="connsiteX8" fmla="*/ 2412682 w 2412682"/>
              <a:gd name="connsiteY8" fmla="*/ 1677987 h 2164441"/>
              <a:gd name="connsiteX9" fmla="*/ 471098 w 2412682"/>
              <a:gd name="connsiteY9" fmla="*/ 1677987 h 2164441"/>
              <a:gd name="connsiteX10" fmla="*/ 37058 w 2412682"/>
              <a:gd name="connsiteY10" fmla="*/ 2160129 h 2164441"/>
              <a:gd name="connsiteX11" fmla="*/ 22952 w 2412682"/>
              <a:gd name="connsiteY11" fmla="*/ 1903702 h 2164441"/>
              <a:gd name="connsiteX12" fmla="*/ 20320 w 2412682"/>
              <a:gd name="connsiteY12" fmla="*/ 1677987 h 2164441"/>
              <a:gd name="connsiteX13" fmla="*/ 20320 w 2412682"/>
              <a:gd name="connsiteY13" fmla="*/ 1398323 h 2164441"/>
              <a:gd name="connsiteX14" fmla="*/ 20320 w 2412682"/>
              <a:gd name="connsiteY14" fmla="*/ 978826 h 2164441"/>
              <a:gd name="connsiteX15" fmla="*/ 20320 w 2412682"/>
              <a:gd name="connsiteY15" fmla="*/ 978826 h 2164441"/>
              <a:gd name="connsiteX16" fmla="*/ 20320 w 2412682"/>
              <a:gd name="connsiteY16" fmla="*/ 0 h 2164441"/>
              <a:gd name="connsiteX0" fmla="*/ 29607 w 2421969"/>
              <a:gd name="connsiteY0" fmla="*/ 0 h 2173070"/>
              <a:gd name="connsiteX1" fmla="*/ 428334 w 2421969"/>
              <a:gd name="connsiteY1" fmla="*/ 0 h 2173070"/>
              <a:gd name="connsiteX2" fmla="*/ 428334 w 2421969"/>
              <a:gd name="connsiteY2" fmla="*/ 0 h 2173070"/>
              <a:gd name="connsiteX3" fmla="*/ 1026425 w 2421969"/>
              <a:gd name="connsiteY3" fmla="*/ 0 h 2173070"/>
              <a:gd name="connsiteX4" fmla="*/ 2421969 w 2421969"/>
              <a:gd name="connsiteY4" fmla="*/ 0 h 2173070"/>
              <a:gd name="connsiteX5" fmla="*/ 2421969 w 2421969"/>
              <a:gd name="connsiteY5" fmla="*/ 978826 h 2173070"/>
              <a:gd name="connsiteX6" fmla="*/ 2421969 w 2421969"/>
              <a:gd name="connsiteY6" fmla="*/ 978826 h 2173070"/>
              <a:gd name="connsiteX7" fmla="*/ 2421969 w 2421969"/>
              <a:gd name="connsiteY7" fmla="*/ 1398323 h 2173070"/>
              <a:gd name="connsiteX8" fmla="*/ 2421969 w 2421969"/>
              <a:gd name="connsiteY8" fmla="*/ 1677987 h 2173070"/>
              <a:gd name="connsiteX9" fmla="*/ 480385 w 2421969"/>
              <a:gd name="connsiteY9" fmla="*/ 1677987 h 2173070"/>
              <a:gd name="connsiteX10" fmla="*/ 33344 w 2421969"/>
              <a:gd name="connsiteY10" fmla="*/ 2168797 h 2173070"/>
              <a:gd name="connsiteX11" fmla="*/ 32239 w 2421969"/>
              <a:gd name="connsiteY11" fmla="*/ 1903702 h 2173070"/>
              <a:gd name="connsiteX12" fmla="*/ 29607 w 2421969"/>
              <a:gd name="connsiteY12" fmla="*/ 1677987 h 2173070"/>
              <a:gd name="connsiteX13" fmla="*/ 29607 w 2421969"/>
              <a:gd name="connsiteY13" fmla="*/ 1398323 h 2173070"/>
              <a:gd name="connsiteX14" fmla="*/ 29607 w 2421969"/>
              <a:gd name="connsiteY14" fmla="*/ 978826 h 2173070"/>
              <a:gd name="connsiteX15" fmla="*/ 29607 w 2421969"/>
              <a:gd name="connsiteY15" fmla="*/ 978826 h 2173070"/>
              <a:gd name="connsiteX16" fmla="*/ 29607 w 2421969"/>
              <a:gd name="connsiteY16" fmla="*/ 0 h 2173070"/>
              <a:gd name="connsiteX0" fmla="*/ 0 w 2392362"/>
              <a:gd name="connsiteY0" fmla="*/ 0 h 2168797"/>
              <a:gd name="connsiteX1" fmla="*/ 398727 w 2392362"/>
              <a:gd name="connsiteY1" fmla="*/ 0 h 2168797"/>
              <a:gd name="connsiteX2" fmla="*/ 398727 w 2392362"/>
              <a:gd name="connsiteY2" fmla="*/ 0 h 2168797"/>
              <a:gd name="connsiteX3" fmla="*/ 996818 w 2392362"/>
              <a:gd name="connsiteY3" fmla="*/ 0 h 2168797"/>
              <a:gd name="connsiteX4" fmla="*/ 2392362 w 2392362"/>
              <a:gd name="connsiteY4" fmla="*/ 0 h 2168797"/>
              <a:gd name="connsiteX5" fmla="*/ 2392362 w 2392362"/>
              <a:gd name="connsiteY5" fmla="*/ 978826 h 2168797"/>
              <a:gd name="connsiteX6" fmla="*/ 2392362 w 2392362"/>
              <a:gd name="connsiteY6" fmla="*/ 978826 h 2168797"/>
              <a:gd name="connsiteX7" fmla="*/ 2392362 w 2392362"/>
              <a:gd name="connsiteY7" fmla="*/ 1398323 h 2168797"/>
              <a:gd name="connsiteX8" fmla="*/ 2392362 w 2392362"/>
              <a:gd name="connsiteY8" fmla="*/ 1677987 h 2168797"/>
              <a:gd name="connsiteX9" fmla="*/ 450778 w 2392362"/>
              <a:gd name="connsiteY9" fmla="*/ 1677987 h 2168797"/>
              <a:gd name="connsiteX10" fmla="*/ 3737 w 2392362"/>
              <a:gd name="connsiteY10" fmla="*/ 2168797 h 2168797"/>
              <a:gd name="connsiteX11" fmla="*/ 2632 w 2392362"/>
              <a:gd name="connsiteY11" fmla="*/ 1903702 h 2168797"/>
              <a:gd name="connsiteX12" fmla="*/ 0 w 2392362"/>
              <a:gd name="connsiteY12" fmla="*/ 1677987 h 2168797"/>
              <a:gd name="connsiteX13" fmla="*/ 0 w 2392362"/>
              <a:gd name="connsiteY13" fmla="*/ 1398323 h 2168797"/>
              <a:gd name="connsiteX14" fmla="*/ 0 w 2392362"/>
              <a:gd name="connsiteY14" fmla="*/ 978826 h 2168797"/>
              <a:gd name="connsiteX15" fmla="*/ 0 w 2392362"/>
              <a:gd name="connsiteY15" fmla="*/ 978826 h 2168797"/>
              <a:gd name="connsiteX16" fmla="*/ 0 w 2392362"/>
              <a:gd name="connsiteY16" fmla="*/ 0 h 2168797"/>
              <a:gd name="connsiteX0" fmla="*/ 2937 w 2395299"/>
              <a:gd name="connsiteY0" fmla="*/ 0 h 2168797"/>
              <a:gd name="connsiteX1" fmla="*/ 401664 w 2395299"/>
              <a:gd name="connsiteY1" fmla="*/ 0 h 2168797"/>
              <a:gd name="connsiteX2" fmla="*/ 401664 w 2395299"/>
              <a:gd name="connsiteY2" fmla="*/ 0 h 2168797"/>
              <a:gd name="connsiteX3" fmla="*/ 999755 w 2395299"/>
              <a:gd name="connsiteY3" fmla="*/ 0 h 2168797"/>
              <a:gd name="connsiteX4" fmla="*/ 2395299 w 2395299"/>
              <a:gd name="connsiteY4" fmla="*/ 0 h 2168797"/>
              <a:gd name="connsiteX5" fmla="*/ 2395299 w 2395299"/>
              <a:gd name="connsiteY5" fmla="*/ 978826 h 2168797"/>
              <a:gd name="connsiteX6" fmla="*/ 2395299 w 2395299"/>
              <a:gd name="connsiteY6" fmla="*/ 978826 h 2168797"/>
              <a:gd name="connsiteX7" fmla="*/ 2395299 w 2395299"/>
              <a:gd name="connsiteY7" fmla="*/ 1398323 h 2168797"/>
              <a:gd name="connsiteX8" fmla="*/ 2395299 w 2395299"/>
              <a:gd name="connsiteY8" fmla="*/ 1677987 h 2168797"/>
              <a:gd name="connsiteX9" fmla="*/ 453715 w 2395299"/>
              <a:gd name="connsiteY9" fmla="*/ 1677987 h 2168797"/>
              <a:gd name="connsiteX10" fmla="*/ 6674 w 2395299"/>
              <a:gd name="connsiteY10" fmla="*/ 2168797 h 2168797"/>
              <a:gd name="connsiteX11" fmla="*/ 60 w 2395299"/>
              <a:gd name="connsiteY11" fmla="*/ 1810403 h 2168797"/>
              <a:gd name="connsiteX12" fmla="*/ 2937 w 2395299"/>
              <a:gd name="connsiteY12" fmla="*/ 1677987 h 2168797"/>
              <a:gd name="connsiteX13" fmla="*/ 2937 w 2395299"/>
              <a:gd name="connsiteY13" fmla="*/ 1398323 h 2168797"/>
              <a:gd name="connsiteX14" fmla="*/ 2937 w 2395299"/>
              <a:gd name="connsiteY14" fmla="*/ 978826 h 2168797"/>
              <a:gd name="connsiteX15" fmla="*/ 2937 w 2395299"/>
              <a:gd name="connsiteY15" fmla="*/ 978826 h 2168797"/>
              <a:gd name="connsiteX16" fmla="*/ 2937 w 2395299"/>
              <a:gd name="connsiteY16" fmla="*/ 0 h 2168797"/>
              <a:gd name="connsiteX0" fmla="*/ 2937 w 2395299"/>
              <a:gd name="connsiteY0" fmla="*/ 0 h 1999692"/>
              <a:gd name="connsiteX1" fmla="*/ 401664 w 2395299"/>
              <a:gd name="connsiteY1" fmla="*/ 0 h 1999692"/>
              <a:gd name="connsiteX2" fmla="*/ 401664 w 2395299"/>
              <a:gd name="connsiteY2" fmla="*/ 0 h 1999692"/>
              <a:gd name="connsiteX3" fmla="*/ 999755 w 2395299"/>
              <a:gd name="connsiteY3" fmla="*/ 0 h 1999692"/>
              <a:gd name="connsiteX4" fmla="*/ 2395299 w 2395299"/>
              <a:gd name="connsiteY4" fmla="*/ 0 h 1999692"/>
              <a:gd name="connsiteX5" fmla="*/ 2395299 w 2395299"/>
              <a:gd name="connsiteY5" fmla="*/ 978826 h 1999692"/>
              <a:gd name="connsiteX6" fmla="*/ 2395299 w 2395299"/>
              <a:gd name="connsiteY6" fmla="*/ 978826 h 1999692"/>
              <a:gd name="connsiteX7" fmla="*/ 2395299 w 2395299"/>
              <a:gd name="connsiteY7" fmla="*/ 1398323 h 1999692"/>
              <a:gd name="connsiteX8" fmla="*/ 2395299 w 2395299"/>
              <a:gd name="connsiteY8" fmla="*/ 1677987 h 1999692"/>
              <a:gd name="connsiteX9" fmla="*/ 453715 w 2395299"/>
              <a:gd name="connsiteY9" fmla="*/ 1677987 h 1999692"/>
              <a:gd name="connsiteX10" fmla="*/ 6674 w 2395299"/>
              <a:gd name="connsiteY10" fmla="*/ 1999692 h 1999692"/>
              <a:gd name="connsiteX11" fmla="*/ 60 w 2395299"/>
              <a:gd name="connsiteY11" fmla="*/ 1810403 h 1999692"/>
              <a:gd name="connsiteX12" fmla="*/ 2937 w 2395299"/>
              <a:gd name="connsiteY12" fmla="*/ 1677987 h 1999692"/>
              <a:gd name="connsiteX13" fmla="*/ 2937 w 2395299"/>
              <a:gd name="connsiteY13" fmla="*/ 1398323 h 1999692"/>
              <a:gd name="connsiteX14" fmla="*/ 2937 w 2395299"/>
              <a:gd name="connsiteY14" fmla="*/ 978826 h 1999692"/>
              <a:gd name="connsiteX15" fmla="*/ 2937 w 2395299"/>
              <a:gd name="connsiteY15" fmla="*/ 978826 h 1999692"/>
              <a:gd name="connsiteX16" fmla="*/ 2937 w 2395299"/>
              <a:gd name="connsiteY16" fmla="*/ 0 h 1999692"/>
              <a:gd name="connsiteX0" fmla="*/ 0 w 2392362"/>
              <a:gd name="connsiteY0" fmla="*/ 0 h 1999692"/>
              <a:gd name="connsiteX1" fmla="*/ 398727 w 2392362"/>
              <a:gd name="connsiteY1" fmla="*/ 0 h 1999692"/>
              <a:gd name="connsiteX2" fmla="*/ 398727 w 2392362"/>
              <a:gd name="connsiteY2" fmla="*/ 0 h 1999692"/>
              <a:gd name="connsiteX3" fmla="*/ 996818 w 2392362"/>
              <a:gd name="connsiteY3" fmla="*/ 0 h 1999692"/>
              <a:gd name="connsiteX4" fmla="*/ 2392362 w 2392362"/>
              <a:gd name="connsiteY4" fmla="*/ 0 h 1999692"/>
              <a:gd name="connsiteX5" fmla="*/ 2392362 w 2392362"/>
              <a:gd name="connsiteY5" fmla="*/ 978826 h 1999692"/>
              <a:gd name="connsiteX6" fmla="*/ 2392362 w 2392362"/>
              <a:gd name="connsiteY6" fmla="*/ 978826 h 1999692"/>
              <a:gd name="connsiteX7" fmla="*/ 2392362 w 2392362"/>
              <a:gd name="connsiteY7" fmla="*/ 1398323 h 1999692"/>
              <a:gd name="connsiteX8" fmla="*/ 2392362 w 2392362"/>
              <a:gd name="connsiteY8" fmla="*/ 1677987 h 1999692"/>
              <a:gd name="connsiteX9" fmla="*/ 450778 w 2392362"/>
              <a:gd name="connsiteY9" fmla="*/ 1677987 h 1999692"/>
              <a:gd name="connsiteX10" fmla="*/ 3737 w 2392362"/>
              <a:gd name="connsiteY10" fmla="*/ 1999692 h 1999692"/>
              <a:gd name="connsiteX11" fmla="*/ 3217 w 2392362"/>
              <a:gd name="connsiteY11" fmla="*/ 1819003 h 1999692"/>
              <a:gd name="connsiteX12" fmla="*/ 0 w 2392362"/>
              <a:gd name="connsiteY12" fmla="*/ 1677987 h 1999692"/>
              <a:gd name="connsiteX13" fmla="*/ 0 w 2392362"/>
              <a:gd name="connsiteY13" fmla="*/ 1398323 h 1999692"/>
              <a:gd name="connsiteX14" fmla="*/ 0 w 2392362"/>
              <a:gd name="connsiteY14" fmla="*/ 978826 h 1999692"/>
              <a:gd name="connsiteX15" fmla="*/ 0 w 2392362"/>
              <a:gd name="connsiteY15" fmla="*/ 978826 h 1999692"/>
              <a:gd name="connsiteX16" fmla="*/ 0 w 2392362"/>
              <a:gd name="connsiteY16" fmla="*/ 0 h 1999692"/>
              <a:gd name="connsiteX0" fmla="*/ 30506 w 2422868"/>
              <a:gd name="connsiteY0" fmla="*/ 0 h 1999692"/>
              <a:gd name="connsiteX1" fmla="*/ 429233 w 2422868"/>
              <a:gd name="connsiteY1" fmla="*/ 0 h 1999692"/>
              <a:gd name="connsiteX2" fmla="*/ 429233 w 2422868"/>
              <a:gd name="connsiteY2" fmla="*/ 0 h 1999692"/>
              <a:gd name="connsiteX3" fmla="*/ 1027324 w 2422868"/>
              <a:gd name="connsiteY3" fmla="*/ 0 h 1999692"/>
              <a:gd name="connsiteX4" fmla="*/ 2422868 w 2422868"/>
              <a:gd name="connsiteY4" fmla="*/ 0 h 1999692"/>
              <a:gd name="connsiteX5" fmla="*/ 2422868 w 2422868"/>
              <a:gd name="connsiteY5" fmla="*/ 978826 h 1999692"/>
              <a:gd name="connsiteX6" fmla="*/ 2422868 w 2422868"/>
              <a:gd name="connsiteY6" fmla="*/ 978826 h 1999692"/>
              <a:gd name="connsiteX7" fmla="*/ 2422868 w 2422868"/>
              <a:gd name="connsiteY7" fmla="*/ 1398323 h 1999692"/>
              <a:gd name="connsiteX8" fmla="*/ 2422868 w 2422868"/>
              <a:gd name="connsiteY8" fmla="*/ 1677987 h 1999692"/>
              <a:gd name="connsiteX9" fmla="*/ 481284 w 2422868"/>
              <a:gd name="connsiteY9" fmla="*/ 1677987 h 1999692"/>
              <a:gd name="connsiteX10" fmla="*/ 34243 w 2422868"/>
              <a:gd name="connsiteY10" fmla="*/ 1999692 h 1999692"/>
              <a:gd name="connsiteX11" fmla="*/ 30506 w 2422868"/>
              <a:gd name="connsiteY11" fmla="*/ 1677987 h 1999692"/>
              <a:gd name="connsiteX12" fmla="*/ 30506 w 2422868"/>
              <a:gd name="connsiteY12" fmla="*/ 1398323 h 1999692"/>
              <a:gd name="connsiteX13" fmla="*/ 30506 w 2422868"/>
              <a:gd name="connsiteY13" fmla="*/ 978826 h 1999692"/>
              <a:gd name="connsiteX14" fmla="*/ 30506 w 2422868"/>
              <a:gd name="connsiteY14" fmla="*/ 978826 h 1999692"/>
              <a:gd name="connsiteX15" fmla="*/ 30506 w 2422868"/>
              <a:gd name="connsiteY15" fmla="*/ 0 h 1999692"/>
              <a:gd name="connsiteX0" fmla="*/ 0 w 2392362"/>
              <a:gd name="connsiteY0" fmla="*/ 0 h 1999692"/>
              <a:gd name="connsiteX1" fmla="*/ 398727 w 2392362"/>
              <a:gd name="connsiteY1" fmla="*/ 0 h 1999692"/>
              <a:gd name="connsiteX2" fmla="*/ 398727 w 2392362"/>
              <a:gd name="connsiteY2" fmla="*/ 0 h 1999692"/>
              <a:gd name="connsiteX3" fmla="*/ 996818 w 2392362"/>
              <a:gd name="connsiteY3" fmla="*/ 0 h 1999692"/>
              <a:gd name="connsiteX4" fmla="*/ 2392362 w 2392362"/>
              <a:gd name="connsiteY4" fmla="*/ 0 h 1999692"/>
              <a:gd name="connsiteX5" fmla="*/ 2392362 w 2392362"/>
              <a:gd name="connsiteY5" fmla="*/ 978826 h 1999692"/>
              <a:gd name="connsiteX6" fmla="*/ 2392362 w 2392362"/>
              <a:gd name="connsiteY6" fmla="*/ 978826 h 1999692"/>
              <a:gd name="connsiteX7" fmla="*/ 2392362 w 2392362"/>
              <a:gd name="connsiteY7" fmla="*/ 1398323 h 1999692"/>
              <a:gd name="connsiteX8" fmla="*/ 2392362 w 2392362"/>
              <a:gd name="connsiteY8" fmla="*/ 1677987 h 1999692"/>
              <a:gd name="connsiteX9" fmla="*/ 450778 w 2392362"/>
              <a:gd name="connsiteY9" fmla="*/ 1677987 h 1999692"/>
              <a:gd name="connsiteX10" fmla="*/ 3737 w 2392362"/>
              <a:gd name="connsiteY10" fmla="*/ 1999692 h 1999692"/>
              <a:gd name="connsiteX11" fmla="*/ 0 w 2392362"/>
              <a:gd name="connsiteY11" fmla="*/ 1677987 h 1999692"/>
              <a:gd name="connsiteX12" fmla="*/ 0 w 2392362"/>
              <a:gd name="connsiteY12" fmla="*/ 1398323 h 1999692"/>
              <a:gd name="connsiteX13" fmla="*/ 0 w 2392362"/>
              <a:gd name="connsiteY13" fmla="*/ 978826 h 1999692"/>
              <a:gd name="connsiteX14" fmla="*/ 0 w 2392362"/>
              <a:gd name="connsiteY14" fmla="*/ 978826 h 1999692"/>
              <a:gd name="connsiteX15" fmla="*/ 0 w 2392362"/>
              <a:gd name="connsiteY15" fmla="*/ 0 h 1999692"/>
              <a:gd name="connsiteX0" fmla="*/ 0 w 2392362"/>
              <a:gd name="connsiteY0" fmla="*/ 0 h 1986792"/>
              <a:gd name="connsiteX1" fmla="*/ 398727 w 2392362"/>
              <a:gd name="connsiteY1" fmla="*/ 0 h 1986792"/>
              <a:gd name="connsiteX2" fmla="*/ 398727 w 2392362"/>
              <a:gd name="connsiteY2" fmla="*/ 0 h 1986792"/>
              <a:gd name="connsiteX3" fmla="*/ 996818 w 2392362"/>
              <a:gd name="connsiteY3" fmla="*/ 0 h 1986792"/>
              <a:gd name="connsiteX4" fmla="*/ 2392362 w 2392362"/>
              <a:gd name="connsiteY4" fmla="*/ 0 h 1986792"/>
              <a:gd name="connsiteX5" fmla="*/ 2392362 w 2392362"/>
              <a:gd name="connsiteY5" fmla="*/ 978826 h 1986792"/>
              <a:gd name="connsiteX6" fmla="*/ 2392362 w 2392362"/>
              <a:gd name="connsiteY6" fmla="*/ 978826 h 1986792"/>
              <a:gd name="connsiteX7" fmla="*/ 2392362 w 2392362"/>
              <a:gd name="connsiteY7" fmla="*/ 1398323 h 1986792"/>
              <a:gd name="connsiteX8" fmla="*/ 2392362 w 2392362"/>
              <a:gd name="connsiteY8" fmla="*/ 1677987 h 1986792"/>
              <a:gd name="connsiteX9" fmla="*/ 450778 w 2392362"/>
              <a:gd name="connsiteY9" fmla="*/ 1677987 h 1986792"/>
              <a:gd name="connsiteX10" fmla="*/ 5768 w 2392362"/>
              <a:gd name="connsiteY10" fmla="*/ 1986792 h 1986792"/>
              <a:gd name="connsiteX11" fmla="*/ 0 w 2392362"/>
              <a:gd name="connsiteY11" fmla="*/ 1677987 h 1986792"/>
              <a:gd name="connsiteX12" fmla="*/ 0 w 2392362"/>
              <a:gd name="connsiteY12" fmla="*/ 1398323 h 1986792"/>
              <a:gd name="connsiteX13" fmla="*/ 0 w 2392362"/>
              <a:gd name="connsiteY13" fmla="*/ 978826 h 1986792"/>
              <a:gd name="connsiteX14" fmla="*/ 0 w 2392362"/>
              <a:gd name="connsiteY14" fmla="*/ 978826 h 1986792"/>
              <a:gd name="connsiteX15" fmla="*/ 0 w 2392362"/>
              <a:gd name="connsiteY15" fmla="*/ 0 h 1986792"/>
              <a:gd name="connsiteX0" fmla="*/ 0 w 2392362"/>
              <a:gd name="connsiteY0" fmla="*/ 0 h 1995391"/>
              <a:gd name="connsiteX1" fmla="*/ 398727 w 2392362"/>
              <a:gd name="connsiteY1" fmla="*/ 0 h 1995391"/>
              <a:gd name="connsiteX2" fmla="*/ 398727 w 2392362"/>
              <a:gd name="connsiteY2" fmla="*/ 0 h 1995391"/>
              <a:gd name="connsiteX3" fmla="*/ 996818 w 2392362"/>
              <a:gd name="connsiteY3" fmla="*/ 0 h 1995391"/>
              <a:gd name="connsiteX4" fmla="*/ 2392362 w 2392362"/>
              <a:gd name="connsiteY4" fmla="*/ 0 h 1995391"/>
              <a:gd name="connsiteX5" fmla="*/ 2392362 w 2392362"/>
              <a:gd name="connsiteY5" fmla="*/ 978826 h 1995391"/>
              <a:gd name="connsiteX6" fmla="*/ 2392362 w 2392362"/>
              <a:gd name="connsiteY6" fmla="*/ 978826 h 1995391"/>
              <a:gd name="connsiteX7" fmla="*/ 2392362 w 2392362"/>
              <a:gd name="connsiteY7" fmla="*/ 1398323 h 1995391"/>
              <a:gd name="connsiteX8" fmla="*/ 2392362 w 2392362"/>
              <a:gd name="connsiteY8" fmla="*/ 1677987 h 1995391"/>
              <a:gd name="connsiteX9" fmla="*/ 450778 w 2392362"/>
              <a:gd name="connsiteY9" fmla="*/ 1677987 h 1995391"/>
              <a:gd name="connsiteX10" fmla="*/ 5768 w 2392362"/>
              <a:gd name="connsiteY10" fmla="*/ 1995391 h 1995391"/>
              <a:gd name="connsiteX11" fmla="*/ 0 w 2392362"/>
              <a:gd name="connsiteY11" fmla="*/ 1677987 h 1995391"/>
              <a:gd name="connsiteX12" fmla="*/ 0 w 2392362"/>
              <a:gd name="connsiteY12" fmla="*/ 1398323 h 1995391"/>
              <a:gd name="connsiteX13" fmla="*/ 0 w 2392362"/>
              <a:gd name="connsiteY13" fmla="*/ 978826 h 1995391"/>
              <a:gd name="connsiteX14" fmla="*/ 0 w 2392362"/>
              <a:gd name="connsiteY14" fmla="*/ 978826 h 1995391"/>
              <a:gd name="connsiteX15" fmla="*/ 0 w 2392362"/>
              <a:gd name="connsiteY15" fmla="*/ 0 h 1995391"/>
              <a:gd name="connsiteX0" fmla="*/ 0 w 2392362"/>
              <a:gd name="connsiteY0" fmla="*/ 0 h 2001841"/>
              <a:gd name="connsiteX1" fmla="*/ 398727 w 2392362"/>
              <a:gd name="connsiteY1" fmla="*/ 0 h 2001841"/>
              <a:gd name="connsiteX2" fmla="*/ 398727 w 2392362"/>
              <a:gd name="connsiteY2" fmla="*/ 0 h 2001841"/>
              <a:gd name="connsiteX3" fmla="*/ 996818 w 2392362"/>
              <a:gd name="connsiteY3" fmla="*/ 0 h 2001841"/>
              <a:gd name="connsiteX4" fmla="*/ 2392362 w 2392362"/>
              <a:gd name="connsiteY4" fmla="*/ 0 h 2001841"/>
              <a:gd name="connsiteX5" fmla="*/ 2392362 w 2392362"/>
              <a:gd name="connsiteY5" fmla="*/ 978826 h 2001841"/>
              <a:gd name="connsiteX6" fmla="*/ 2392362 w 2392362"/>
              <a:gd name="connsiteY6" fmla="*/ 978826 h 2001841"/>
              <a:gd name="connsiteX7" fmla="*/ 2392362 w 2392362"/>
              <a:gd name="connsiteY7" fmla="*/ 1398323 h 2001841"/>
              <a:gd name="connsiteX8" fmla="*/ 2392362 w 2392362"/>
              <a:gd name="connsiteY8" fmla="*/ 1677987 h 2001841"/>
              <a:gd name="connsiteX9" fmla="*/ 450778 w 2392362"/>
              <a:gd name="connsiteY9" fmla="*/ 1677987 h 2001841"/>
              <a:gd name="connsiteX10" fmla="*/ 3737 w 2392362"/>
              <a:gd name="connsiteY10" fmla="*/ 2001841 h 2001841"/>
              <a:gd name="connsiteX11" fmla="*/ 0 w 2392362"/>
              <a:gd name="connsiteY11" fmla="*/ 1677987 h 2001841"/>
              <a:gd name="connsiteX12" fmla="*/ 0 w 2392362"/>
              <a:gd name="connsiteY12" fmla="*/ 1398323 h 2001841"/>
              <a:gd name="connsiteX13" fmla="*/ 0 w 2392362"/>
              <a:gd name="connsiteY13" fmla="*/ 978826 h 2001841"/>
              <a:gd name="connsiteX14" fmla="*/ 0 w 2392362"/>
              <a:gd name="connsiteY14" fmla="*/ 978826 h 2001841"/>
              <a:gd name="connsiteX15" fmla="*/ 0 w 2392362"/>
              <a:gd name="connsiteY15" fmla="*/ 0 h 2001841"/>
              <a:gd name="connsiteX0" fmla="*/ 0 w 2392362"/>
              <a:gd name="connsiteY0" fmla="*/ 0 h 2010441"/>
              <a:gd name="connsiteX1" fmla="*/ 398727 w 2392362"/>
              <a:gd name="connsiteY1" fmla="*/ 0 h 2010441"/>
              <a:gd name="connsiteX2" fmla="*/ 398727 w 2392362"/>
              <a:gd name="connsiteY2" fmla="*/ 0 h 2010441"/>
              <a:gd name="connsiteX3" fmla="*/ 996818 w 2392362"/>
              <a:gd name="connsiteY3" fmla="*/ 0 h 2010441"/>
              <a:gd name="connsiteX4" fmla="*/ 2392362 w 2392362"/>
              <a:gd name="connsiteY4" fmla="*/ 0 h 2010441"/>
              <a:gd name="connsiteX5" fmla="*/ 2392362 w 2392362"/>
              <a:gd name="connsiteY5" fmla="*/ 978826 h 2010441"/>
              <a:gd name="connsiteX6" fmla="*/ 2392362 w 2392362"/>
              <a:gd name="connsiteY6" fmla="*/ 978826 h 2010441"/>
              <a:gd name="connsiteX7" fmla="*/ 2392362 w 2392362"/>
              <a:gd name="connsiteY7" fmla="*/ 1398323 h 2010441"/>
              <a:gd name="connsiteX8" fmla="*/ 2392362 w 2392362"/>
              <a:gd name="connsiteY8" fmla="*/ 1677987 h 2010441"/>
              <a:gd name="connsiteX9" fmla="*/ 450778 w 2392362"/>
              <a:gd name="connsiteY9" fmla="*/ 1677987 h 2010441"/>
              <a:gd name="connsiteX10" fmla="*/ 3737 w 2392362"/>
              <a:gd name="connsiteY10" fmla="*/ 2010441 h 2010441"/>
              <a:gd name="connsiteX11" fmla="*/ 0 w 2392362"/>
              <a:gd name="connsiteY11" fmla="*/ 1677987 h 2010441"/>
              <a:gd name="connsiteX12" fmla="*/ 0 w 2392362"/>
              <a:gd name="connsiteY12" fmla="*/ 1398323 h 2010441"/>
              <a:gd name="connsiteX13" fmla="*/ 0 w 2392362"/>
              <a:gd name="connsiteY13" fmla="*/ 978826 h 2010441"/>
              <a:gd name="connsiteX14" fmla="*/ 0 w 2392362"/>
              <a:gd name="connsiteY14" fmla="*/ 978826 h 2010441"/>
              <a:gd name="connsiteX15" fmla="*/ 0 w 2392362"/>
              <a:gd name="connsiteY15" fmla="*/ 0 h 201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92362" h="2010441">
                <a:moveTo>
                  <a:pt x="0" y="0"/>
                </a:moveTo>
                <a:lnTo>
                  <a:pt x="398727" y="0"/>
                </a:lnTo>
                <a:lnTo>
                  <a:pt x="398727" y="0"/>
                </a:lnTo>
                <a:lnTo>
                  <a:pt x="996818" y="0"/>
                </a:lnTo>
                <a:lnTo>
                  <a:pt x="2392362" y="0"/>
                </a:lnTo>
                <a:lnTo>
                  <a:pt x="2392362" y="978826"/>
                </a:lnTo>
                <a:lnTo>
                  <a:pt x="2392362" y="978826"/>
                </a:lnTo>
                <a:lnTo>
                  <a:pt x="2392362" y="1398323"/>
                </a:lnTo>
                <a:lnTo>
                  <a:pt x="2392362" y="1677987"/>
                </a:lnTo>
                <a:lnTo>
                  <a:pt x="450778" y="1677987"/>
                </a:lnTo>
                <a:lnTo>
                  <a:pt x="3737" y="2010441"/>
                </a:lnTo>
                <a:cubicBezTo>
                  <a:pt x="1739" y="1956691"/>
                  <a:pt x="623" y="1778215"/>
                  <a:pt x="0" y="1677987"/>
                </a:cubicBezTo>
                <a:lnTo>
                  <a:pt x="0" y="1398323"/>
                </a:lnTo>
                <a:lnTo>
                  <a:pt x="0" y="978826"/>
                </a:lnTo>
                <a:lnTo>
                  <a:pt x="0" y="9788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360000" tIns="360000" rIns="360000" bIns="503999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“Click to edit Master text styles»</a:t>
            </a:r>
            <a:endParaRPr lang="nb-NO"/>
          </a:p>
        </p:txBody>
      </p:sp>
      <p:sp>
        <p:nvSpPr>
          <p:cNvPr id="6" name="TekstSylinder 1">
            <a:extLst>
              <a:ext uri="{FF2B5EF4-FFF2-40B4-BE49-F238E27FC236}">
                <a16:creationId xmlns:a16="http://schemas.microsoft.com/office/drawing/2014/main" id="{A4543839-2312-3A4C-B460-0273460DEF1F}"/>
              </a:ext>
            </a:extLst>
          </p:cNvPr>
          <p:cNvSpPr txBox="1"/>
          <p:nvPr userDrawn="1"/>
        </p:nvSpPr>
        <p:spPr>
          <a:xfrm>
            <a:off x="44450" y="-787401"/>
            <a:ext cx="12147550" cy="6213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nb-NO" sz="14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Fargejustér</a:t>
            </a:r>
            <a:r>
              <a:rPr lang="nb-NO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bilder: </a:t>
            </a:r>
            <a:r>
              <a:rPr lang="nb-NO" sz="1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 inn bilde -&gt; Marker bilde -&gt; Gå til meny «Bildeformat», klikk på «Formatrute» for å få ut menyen på høyre side om du ikke har den ute fra før. Deretter klikk på «Bilde» og «Bildefarge». På Fargemetning legg inn: 65%. På Fargetone legg inn 11 200. </a:t>
            </a:r>
          </a:p>
        </p:txBody>
      </p:sp>
    </p:spTree>
    <p:extLst>
      <p:ext uri="{BB962C8B-B14F-4D97-AF65-F5344CB8AC3E}">
        <p14:creationId xmlns:p14="http://schemas.microsoft.com/office/powerpoint/2010/main" val="128930740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5A78402-5D00-7B42-988D-5B65A78DFB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9206" y="0"/>
            <a:ext cx="3060000" cy="6858000"/>
          </a:xfrm>
          <a:solidFill>
            <a:schemeClr val="accent4"/>
          </a:solidFill>
        </p:spPr>
        <p:txBody>
          <a:bodyPr lIns="360000" tIns="360000" rIns="360000" bIns="360000" numCol="1" anchor="t">
            <a:normAutofit/>
          </a:bodyPr>
          <a:lstStyle>
            <a:lvl1pPr marL="0" indent="0">
              <a:lnSpc>
                <a:spcPct val="100000"/>
              </a:lnSpc>
              <a:buNone/>
              <a:defRPr sz="400">
                <a:solidFill>
                  <a:schemeClr val="accent4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nb-NO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38D20D8-6622-8D48-A57D-4AF3E37267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38641" y="0"/>
            <a:ext cx="3060000" cy="6858000"/>
          </a:xfrm>
          <a:solidFill>
            <a:schemeClr val="accent3">
              <a:lumMod val="90000"/>
            </a:schemeClr>
          </a:solidFill>
        </p:spPr>
        <p:txBody>
          <a:bodyPr lIns="360000" tIns="360000" rIns="360000" bIns="360000" numCol="1" anchor="t">
            <a:normAutofit/>
          </a:bodyPr>
          <a:lstStyle>
            <a:lvl1pPr marL="0" indent="0">
              <a:lnSpc>
                <a:spcPct val="100000"/>
              </a:lnSpc>
              <a:buNone/>
              <a:defRPr sz="400">
                <a:solidFill>
                  <a:schemeClr val="accent3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nb-NO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01FDFBD-DC4B-E544-A5D8-8833C838E9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32000" y="0"/>
            <a:ext cx="3060000" cy="6858000"/>
          </a:xfrm>
          <a:solidFill>
            <a:schemeClr val="bg2"/>
          </a:solidFill>
        </p:spPr>
        <p:txBody>
          <a:bodyPr lIns="360000" tIns="360000" rIns="360000" bIns="360000" numCol="1" anchor="t">
            <a:normAutofit/>
          </a:bodyPr>
          <a:lstStyle>
            <a:lvl1pPr marL="0" indent="0">
              <a:lnSpc>
                <a:spcPct val="100000"/>
              </a:lnSpc>
              <a:buNone/>
              <a:defRPr sz="400">
                <a:solidFill>
                  <a:schemeClr val="bg2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nb-NO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37D630-C6F0-6344-8E5F-738CDA6E303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-9359" y="0"/>
            <a:ext cx="3060000" cy="6858000"/>
          </a:xfrm>
          <a:solidFill>
            <a:schemeClr val="tx1"/>
          </a:solidFill>
        </p:spPr>
        <p:txBody>
          <a:bodyPr lIns="360000" tIns="360000" rIns="360000" bIns="360000" numCol="1" anchor="t">
            <a:normAutofit/>
          </a:bodyPr>
          <a:lstStyle>
            <a:lvl1pPr marL="0" indent="0">
              <a:lnSpc>
                <a:spcPct val="100000"/>
              </a:lnSpc>
              <a:buNone/>
              <a:defRPr sz="4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32A34-8A23-624F-8F5A-84CDA5AC3B4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79400" y="1975945"/>
            <a:ext cx="2501900" cy="1574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nb-NO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46E6424-A2BF-FF49-93E0-172A3706CF2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52800" y="1981200"/>
            <a:ext cx="2501900" cy="1574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nb-NO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286C185-3E6D-844A-A728-A9EAD6A74E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88100" y="1981200"/>
            <a:ext cx="2501900" cy="1574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nb-NO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A0AD51-7FF8-8E49-B6D3-5747F152654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423400" y="1981200"/>
            <a:ext cx="2501900" cy="1574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nb-NO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711AD81-41CF-BC44-86D8-DA67C377CC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63691" y="4640316"/>
            <a:ext cx="2501900" cy="1574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nb-NO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F762FAF-BD95-7549-85B9-97BDD9760A5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352800" y="4640316"/>
            <a:ext cx="2501900" cy="1574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nb-NO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CD262C5-F46A-6F4A-8D2B-6031FD45895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00800" y="4640316"/>
            <a:ext cx="2501900" cy="1574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nb-NO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E99278A-685F-9E49-A591-7695C11EB1F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460800" y="4640316"/>
            <a:ext cx="2501900" cy="1574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66781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13">
            <a:extLst>
              <a:ext uri="{FF2B5EF4-FFF2-40B4-BE49-F238E27FC236}">
                <a16:creationId xmlns:a16="http://schemas.microsoft.com/office/drawing/2014/main" id="{83541DB8-40FF-F942-B213-B254BB62D9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nb-NO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16D07F8A-9F85-6340-9FC1-04737F2814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54849" y="1800449"/>
            <a:ext cx="3873602" cy="3075712"/>
          </a:xfrm>
          <a:custGeom>
            <a:avLst/>
            <a:gdLst>
              <a:gd name="connsiteX0" fmla="*/ 0 w 2392362"/>
              <a:gd name="connsiteY0" fmla="*/ 0 h 1677987"/>
              <a:gd name="connsiteX1" fmla="*/ 398727 w 2392362"/>
              <a:gd name="connsiteY1" fmla="*/ 0 h 1677987"/>
              <a:gd name="connsiteX2" fmla="*/ 398727 w 2392362"/>
              <a:gd name="connsiteY2" fmla="*/ 0 h 1677987"/>
              <a:gd name="connsiteX3" fmla="*/ 996818 w 2392362"/>
              <a:gd name="connsiteY3" fmla="*/ 0 h 1677987"/>
              <a:gd name="connsiteX4" fmla="*/ 2392362 w 2392362"/>
              <a:gd name="connsiteY4" fmla="*/ 0 h 1677987"/>
              <a:gd name="connsiteX5" fmla="*/ 2392362 w 2392362"/>
              <a:gd name="connsiteY5" fmla="*/ 978826 h 1677987"/>
              <a:gd name="connsiteX6" fmla="*/ 2392362 w 2392362"/>
              <a:gd name="connsiteY6" fmla="*/ 978826 h 1677987"/>
              <a:gd name="connsiteX7" fmla="*/ 2392362 w 2392362"/>
              <a:gd name="connsiteY7" fmla="*/ 1398323 h 1677987"/>
              <a:gd name="connsiteX8" fmla="*/ 2392362 w 2392362"/>
              <a:gd name="connsiteY8" fmla="*/ 1677987 h 1677987"/>
              <a:gd name="connsiteX9" fmla="*/ 996818 w 2392362"/>
              <a:gd name="connsiteY9" fmla="*/ 1677987 h 1677987"/>
              <a:gd name="connsiteX10" fmla="*/ 401749 w 2392362"/>
              <a:gd name="connsiteY10" fmla="*/ 2092752 h 1677987"/>
              <a:gd name="connsiteX11" fmla="*/ 398727 w 2392362"/>
              <a:gd name="connsiteY11" fmla="*/ 1677987 h 1677987"/>
              <a:gd name="connsiteX12" fmla="*/ 0 w 2392362"/>
              <a:gd name="connsiteY12" fmla="*/ 1677987 h 1677987"/>
              <a:gd name="connsiteX13" fmla="*/ 0 w 2392362"/>
              <a:gd name="connsiteY13" fmla="*/ 1398323 h 1677987"/>
              <a:gd name="connsiteX14" fmla="*/ 0 w 2392362"/>
              <a:gd name="connsiteY14" fmla="*/ 978826 h 1677987"/>
              <a:gd name="connsiteX15" fmla="*/ 0 w 2392362"/>
              <a:gd name="connsiteY15" fmla="*/ 978826 h 1677987"/>
              <a:gd name="connsiteX16" fmla="*/ 0 w 2392362"/>
              <a:gd name="connsiteY16" fmla="*/ 0 h 1677987"/>
              <a:gd name="connsiteX0" fmla="*/ 0 w 2392362"/>
              <a:gd name="connsiteY0" fmla="*/ 0 h 2092752"/>
              <a:gd name="connsiteX1" fmla="*/ 398727 w 2392362"/>
              <a:gd name="connsiteY1" fmla="*/ 0 h 2092752"/>
              <a:gd name="connsiteX2" fmla="*/ 398727 w 2392362"/>
              <a:gd name="connsiteY2" fmla="*/ 0 h 2092752"/>
              <a:gd name="connsiteX3" fmla="*/ 996818 w 2392362"/>
              <a:gd name="connsiteY3" fmla="*/ 0 h 2092752"/>
              <a:gd name="connsiteX4" fmla="*/ 2392362 w 2392362"/>
              <a:gd name="connsiteY4" fmla="*/ 0 h 2092752"/>
              <a:gd name="connsiteX5" fmla="*/ 2392362 w 2392362"/>
              <a:gd name="connsiteY5" fmla="*/ 978826 h 2092752"/>
              <a:gd name="connsiteX6" fmla="*/ 2392362 w 2392362"/>
              <a:gd name="connsiteY6" fmla="*/ 978826 h 2092752"/>
              <a:gd name="connsiteX7" fmla="*/ 2392362 w 2392362"/>
              <a:gd name="connsiteY7" fmla="*/ 1398323 h 2092752"/>
              <a:gd name="connsiteX8" fmla="*/ 2392362 w 2392362"/>
              <a:gd name="connsiteY8" fmla="*/ 1677987 h 2092752"/>
              <a:gd name="connsiteX9" fmla="*/ 996818 w 2392362"/>
              <a:gd name="connsiteY9" fmla="*/ 1677987 h 2092752"/>
              <a:gd name="connsiteX10" fmla="*/ 401749 w 2392362"/>
              <a:gd name="connsiteY10" fmla="*/ 2092752 h 2092752"/>
              <a:gd name="connsiteX11" fmla="*/ 32967 w 2392362"/>
              <a:gd name="connsiteY11" fmla="*/ 1899368 h 2092752"/>
              <a:gd name="connsiteX12" fmla="*/ 0 w 2392362"/>
              <a:gd name="connsiteY12" fmla="*/ 1677987 h 2092752"/>
              <a:gd name="connsiteX13" fmla="*/ 0 w 2392362"/>
              <a:gd name="connsiteY13" fmla="*/ 1398323 h 2092752"/>
              <a:gd name="connsiteX14" fmla="*/ 0 w 2392362"/>
              <a:gd name="connsiteY14" fmla="*/ 978826 h 2092752"/>
              <a:gd name="connsiteX15" fmla="*/ 0 w 2392362"/>
              <a:gd name="connsiteY15" fmla="*/ 978826 h 2092752"/>
              <a:gd name="connsiteX16" fmla="*/ 0 w 2392362"/>
              <a:gd name="connsiteY16" fmla="*/ 0 h 2092752"/>
              <a:gd name="connsiteX0" fmla="*/ 0 w 2392362"/>
              <a:gd name="connsiteY0" fmla="*/ 0 h 2160129"/>
              <a:gd name="connsiteX1" fmla="*/ 398727 w 2392362"/>
              <a:gd name="connsiteY1" fmla="*/ 0 h 2160129"/>
              <a:gd name="connsiteX2" fmla="*/ 398727 w 2392362"/>
              <a:gd name="connsiteY2" fmla="*/ 0 h 2160129"/>
              <a:gd name="connsiteX3" fmla="*/ 996818 w 2392362"/>
              <a:gd name="connsiteY3" fmla="*/ 0 h 2160129"/>
              <a:gd name="connsiteX4" fmla="*/ 2392362 w 2392362"/>
              <a:gd name="connsiteY4" fmla="*/ 0 h 2160129"/>
              <a:gd name="connsiteX5" fmla="*/ 2392362 w 2392362"/>
              <a:gd name="connsiteY5" fmla="*/ 978826 h 2160129"/>
              <a:gd name="connsiteX6" fmla="*/ 2392362 w 2392362"/>
              <a:gd name="connsiteY6" fmla="*/ 978826 h 2160129"/>
              <a:gd name="connsiteX7" fmla="*/ 2392362 w 2392362"/>
              <a:gd name="connsiteY7" fmla="*/ 1398323 h 2160129"/>
              <a:gd name="connsiteX8" fmla="*/ 2392362 w 2392362"/>
              <a:gd name="connsiteY8" fmla="*/ 1677987 h 2160129"/>
              <a:gd name="connsiteX9" fmla="*/ 996818 w 2392362"/>
              <a:gd name="connsiteY9" fmla="*/ 1677987 h 2160129"/>
              <a:gd name="connsiteX10" fmla="*/ 16738 w 2392362"/>
              <a:gd name="connsiteY10" fmla="*/ 2160129 h 2160129"/>
              <a:gd name="connsiteX11" fmla="*/ 32967 w 2392362"/>
              <a:gd name="connsiteY11" fmla="*/ 1899368 h 2160129"/>
              <a:gd name="connsiteX12" fmla="*/ 0 w 2392362"/>
              <a:gd name="connsiteY12" fmla="*/ 1677987 h 2160129"/>
              <a:gd name="connsiteX13" fmla="*/ 0 w 2392362"/>
              <a:gd name="connsiteY13" fmla="*/ 1398323 h 2160129"/>
              <a:gd name="connsiteX14" fmla="*/ 0 w 2392362"/>
              <a:gd name="connsiteY14" fmla="*/ 978826 h 2160129"/>
              <a:gd name="connsiteX15" fmla="*/ 0 w 2392362"/>
              <a:gd name="connsiteY15" fmla="*/ 978826 h 2160129"/>
              <a:gd name="connsiteX16" fmla="*/ 0 w 2392362"/>
              <a:gd name="connsiteY16" fmla="*/ 0 h 2160129"/>
              <a:gd name="connsiteX0" fmla="*/ 0 w 2392362"/>
              <a:gd name="connsiteY0" fmla="*/ 0 h 2160129"/>
              <a:gd name="connsiteX1" fmla="*/ 398727 w 2392362"/>
              <a:gd name="connsiteY1" fmla="*/ 0 h 2160129"/>
              <a:gd name="connsiteX2" fmla="*/ 398727 w 2392362"/>
              <a:gd name="connsiteY2" fmla="*/ 0 h 2160129"/>
              <a:gd name="connsiteX3" fmla="*/ 996818 w 2392362"/>
              <a:gd name="connsiteY3" fmla="*/ 0 h 2160129"/>
              <a:gd name="connsiteX4" fmla="*/ 2392362 w 2392362"/>
              <a:gd name="connsiteY4" fmla="*/ 0 h 2160129"/>
              <a:gd name="connsiteX5" fmla="*/ 2392362 w 2392362"/>
              <a:gd name="connsiteY5" fmla="*/ 978826 h 2160129"/>
              <a:gd name="connsiteX6" fmla="*/ 2392362 w 2392362"/>
              <a:gd name="connsiteY6" fmla="*/ 978826 h 2160129"/>
              <a:gd name="connsiteX7" fmla="*/ 2392362 w 2392362"/>
              <a:gd name="connsiteY7" fmla="*/ 1398323 h 2160129"/>
              <a:gd name="connsiteX8" fmla="*/ 2392362 w 2392362"/>
              <a:gd name="connsiteY8" fmla="*/ 1677987 h 2160129"/>
              <a:gd name="connsiteX9" fmla="*/ 450778 w 2392362"/>
              <a:gd name="connsiteY9" fmla="*/ 1677987 h 2160129"/>
              <a:gd name="connsiteX10" fmla="*/ 16738 w 2392362"/>
              <a:gd name="connsiteY10" fmla="*/ 2160129 h 2160129"/>
              <a:gd name="connsiteX11" fmla="*/ 32967 w 2392362"/>
              <a:gd name="connsiteY11" fmla="*/ 1899368 h 2160129"/>
              <a:gd name="connsiteX12" fmla="*/ 0 w 2392362"/>
              <a:gd name="connsiteY12" fmla="*/ 1677987 h 2160129"/>
              <a:gd name="connsiteX13" fmla="*/ 0 w 2392362"/>
              <a:gd name="connsiteY13" fmla="*/ 1398323 h 2160129"/>
              <a:gd name="connsiteX14" fmla="*/ 0 w 2392362"/>
              <a:gd name="connsiteY14" fmla="*/ 978826 h 2160129"/>
              <a:gd name="connsiteX15" fmla="*/ 0 w 2392362"/>
              <a:gd name="connsiteY15" fmla="*/ 978826 h 2160129"/>
              <a:gd name="connsiteX16" fmla="*/ 0 w 2392362"/>
              <a:gd name="connsiteY16" fmla="*/ 0 h 2160129"/>
              <a:gd name="connsiteX0" fmla="*/ 8521 w 2400883"/>
              <a:gd name="connsiteY0" fmla="*/ 0 h 2164295"/>
              <a:gd name="connsiteX1" fmla="*/ 407248 w 2400883"/>
              <a:gd name="connsiteY1" fmla="*/ 0 h 2164295"/>
              <a:gd name="connsiteX2" fmla="*/ 407248 w 2400883"/>
              <a:gd name="connsiteY2" fmla="*/ 0 h 2164295"/>
              <a:gd name="connsiteX3" fmla="*/ 1005339 w 2400883"/>
              <a:gd name="connsiteY3" fmla="*/ 0 h 2164295"/>
              <a:gd name="connsiteX4" fmla="*/ 2400883 w 2400883"/>
              <a:gd name="connsiteY4" fmla="*/ 0 h 2164295"/>
              <a:gd name="connsiteX5" fmla="*/ 2400883 w 2400883"/>
              <a:gd name="connsiteY5" fmla="*/ 978826 h 2164295"/>
              <a:gd name="connsiteX6" fmla="*/ 2400883 w 2400883"/>
              <a:gd name="connsiteY6" fmla="*/ 978826 h 2164295"/>
              <a:gd name="connsiteX7" fmla="*/ 2400883 w 2400883"/>
              <a:gd name="connsiteY7" fmla="*/ 1398323 h 2164295"/>
              <a:gd name="connsiteX8" fmla="*/ 2400883 w 2400883"/>
              <a:gd name="connsiteY8" fmla="*/ 1677987 h 2164295"/>
              <a:gd name="connsiteX9" fmla="*/ 459299 w 2400883"/>
              <a:gd name="connsiteY9" fmla="*/ 1677987 h 2164295"/>
              <a:gd name="connsiteX10" fmla="*/ 25259 w 2400883"/>
              <a:gd name="connsiteY10" fmla="*/ 2160129 h 2164295"/>
              <a:gd name="connsiteX11" fmla="*/ 41488 w 2400883"/>
              <a:gd name="connsiteY11" fmla="*/ 1899368 h 2164295"/>
              <a:gd name="connsiteX12" fmla="*/ 8521 w 2400883"/>
              <a:gd name="connsiteY12" fmla="*/ 1677987 h 2164295"/>
              <a:gd name="connsiteX13" fmla="*/ 8521 w 2400883"/>
              <a:gd name="connsiteY13" fmla="*/ 1398323 h 2164295"/>
              <a:gd name="connsiteX14" fmla="*/ 8521 w 2400883"/>
              <a:gd name="connsiteY14" fmla="*/ 978826 h 2164295"/>
              <a:gd name="connsiteX15" fmla="*/ 8521 w 2400883"/>
              <a:gd name="connsiteY15" fmla="*/ 978826 h 2164295"/>
              <a:gd name="connsiteX16" fmla="*/ 8521 w 2400883"/>
              <a:gd name="connsiteY16" fmla="*/ 0 h 2164295"/>
              <a:gd name="connsiteX0" fmla="*/ 15299 w 2407661"/>
              <a:gd name="connsiteY0" fmla="*/ 0 h 2164369"/>
              <a:gd name="connsiteX1" fmla="*/ 414026 w 2407661"/>
              <a:gd name="connsiteY1" fmla="*/ 0 h 2164369"/>
              <a:gd name="connsiteX2" fmla="*/ 414026 w 2407661"/>
              <a:gd name="connsiteY2" fmla="*/ 0 h 2164369"/>
              <a:gd name="connsiteX3" fmla="*/ 1012117 w 2407661"/>
              <a:gd name="connsiteY3" fmla="*/ 0 h 2164369"/>
              <a:gd name="connsiteX4" fmla="*/ 2407661 w 2407661"/>
              <a:gd name="connsiteY4" fmla="*/ 0 h 2164369"/>
              <a:gd name="connsiteX5" fmla="*/ 2407661 w 2407661"/>
              <a:gd name="connsiteY5" fmla="*/ 978826 h 2164369"/>
              <a:gd name="connsiteX6" fmla="*/ 2407661 w 2407661"/>
              <a:gd name="connsiteY6" fmla="*/ 978826 h 2164369"/>
              <a:gd name="connsiteX7" fmla="*/ 2407661 w 2407661"/>
              <a:gd name="connsiteY7" fmla="*/ 1398323 h 2164369"/>
              <a:gd name="connsiteX8" fmla="*/ 2407661 w 2407661"/>
              <a:gd name="connsiteY8" fmla="*/ 1677987 h 2164369"/>
              <a:gd name="connsiteX9" fmla="*/ 466077 w 2407661"/>
              <a:gd name="connsiteY9" fmla="*/ 1677987 h 2164369"/>
              <a:gd name="connsiteX10" fmla="*/ 32037 w 2407661"/>
              <a:gd name="connsiteY10" fmla="*/ 2160129 h 2164369"/>
              <a:gd name="connsiteX11" fmla="*/ 17931 w 2407661"/>
              <a:gd name="connsiteY11" fmla="*/ 1903702 h 2164369"/>
              <a:gd name="connsiteX12" fmla="*/ 15299 w 2407661"/>
              <a:gd name="connsiteY12" fmla="*/ 1677987 h 2164369"/>
              <a:gd name="connsiteX13" fmla="*/ 15299 w 2407661"/>
              <a:gd name="connsiteY13" fmla="*/ 1398323 h 2164369"/>
              <a:gd name="connsiteX14" fmla="*/ 15299 w 2407661"/>
              <a:gd name="connsiteY14" fmla="*/ 978826 h 2164369"/>
              <a:gd name="connsiteX15" fmla="*/ 15299 w 2407661"/>
              <a:gd name="connsiteY15" fmla="*/ 978826 h 2164369"/>
              <a:gd name="connsiteX16" fmla="*/ 15299 w 2407661"/>
              <a:gd name="connsiteY16" fmla="*/ 0 h 2164369"/>
              <a:gd name="connsiteX0" fmla="*/ 20320 w 2412682"/>
              <a:gd name="connsiteY0" fmla="*/ 0 h 2164441"/>
              <a:gd name="connsiteX1" fmla="*/ 419047 w 2412682"/>
              <a:gd name="connsiteY1" fmla="*/ 0 h 2164441"/>
              <a:gd name="connsiteX2" fmla="*/ 419047 w 2412682"/>
              <a:gd name="connsiteY2" fmla="*/ 0 h 2164441"/>
              <a:gd name="connsiteX3" fmla="*/ 1017138 w 2412682"/>
              <a:gd name="connsiteY3" fmla="*/ 0 h 2164441"/>
              <a:gd name="connsiteX4" fmla="*/ 2412682 w 2412682"/>
              <a:gd name="connsiteY4" fmla="*/ 0 h 2164441"/>
              <a:gd name="connsiteX5" fmla="*/ 2412682 w 2412682"/>
              <a:gd name="connsiteY5" fmla="*/ 978826 h 2164441"/>
              <a:gd name="connsiteX6" fmla="*/ 2412682 w 2412682"/>
              <a:gd name="connsiteY6" fmla="*/ 978826 h 2164441"/>
              <a:gd name="connsiteX7" fmla="*/ 2412682 w 2412682"/>
              <a:gd name="connsiteY7" fmla="*/ 1398323 h 2164441"/>
              <a:gd name="connsiteX8" fmla="*/ 2412682 w 2412682"/>
              <a:gd name="connsiteY8" fmla="*/ 1677987 h 2164441"/>
              <a:gd name="connsiteX9" fmla="*/ 471098 w 2412682"/>
              <a:gd name="connsiteY9" fmla="*/ 1677987 h 2164441"/>
              <a:gd name="connsiteX10" fmla="*/ 37058 w 2412682"/>
              <a:gd name="connsiteY10" fmla="*/ 2160129 h 2164441"/>
              <a:gd name="connsiteX11" fmla="*/ 22952 w 2412682"/>
              <a:gd name="connsiteY11" fmla="*/ 1903702 h 2164441"/>
              <a:gd name="connsiteX12" fmla="*/ 20320 w 2412682"/>
              <a:gd name="connsiteY12" fmla="*/ 1677987 h 2164441"/>
              <a:gd name="connsiteX13" fmla="*/ 20320 w 2412682"/>
              <a:gd name="connsiteY13" fmla="*/ 1398323 h 2164441"/>
              <a:gd name="connsiteX14" fmla="*/ 20320 w 2412682"/>
              <a:gd name="connsiteY14" fmla="*/ 978826 h 2164441"/>
              <a:gd name="connsiteX15" fmla="*/ 20320 w 2412682"/>
              <a:gd name="connsiteY15" fmla="*/ 978826 h 2164441"/>
              <a:gd name="connsiteX16" fmla="*/ 20320 w 2412682"/>
              <a:gd name="connsiteY16" fmla="*/ 0 h 2164441"/>
              <a:gd name="connsiteX0" fmla="*/ 29607 w 2421969"/>
              <a:gd name="connsiteY0" fmla="*/ 0 h 2173070"/>
              <a:gd name="connsiteX1" fmla="*/ 428334 w 2421969"/>
              <a:gd name="connsiteY1" fmla="*/ 0 h 2173070"/>
              <a:gd name="connsiteX2" fmla="*/ 428334 w 2421969"/>
              <a:gd name="connsiteY2" fmla="*/ 0 h 2173070"/>
              <a:gd name="connsiteX3" fmla="*/ 1026425 w 2421969"/>
              <a:gd name="connsiteY3" fmla="*/ 0 h 2173070"/>
              <a:gd name="connsiteX4" fmla="*/ 2421969 w 2421969"/>
              <a:gd name="connsiteY4" fmla="*/ 0 h 2173070"/>
              <a:gd name="connsiteX5" fmla="*/ 2421969 w 2421969"/>
              <a:gd name="connsiteY5" fmla="*/ 978826 h 2173070"/>
              <a:gd name="connsiteX6" fmla="*/ 2421969 w 2421969"/>
              <a:gd name="connsiteY6" fmla="*/ 978826 h 2173070"/>
              <a:gd name="connsiteX7" fmla="*/ 2421969 w 2421969"/>
              <a:gd name="connsiteY7" fmla="*/ 1398323 h 2173070"/>
              <a:gd name="connsiteX8" fmla="*/ 2421969 w 2421969"/>
              <a:gd name="connsiteY8" fmla="*/ 1677987 h 2173070"/>
              <a:gd name="connsiteX9" fmla="*/ 480385 w 2421969"/>
              <a:gd name="connsiteY9" fmla="*/ 1677987 h 2173070"/>
              <a:gd name="connsiteX10" fmla="*/ 33344 w 2421969"/>
              <a:gd name="connsiteY10" fmla="*/ 2168797 h 2173070"/>
              <a:gd name="connsiteX11" fmla="*/ 32239 w 2421969"/>
              <a:gd name="connsiteY11" fmla="*/ 1903702 h 2173070"/>
              <a:gd name="connsiteX12" fmla="*/ 29607 w 2421969"/>
              <a:gd name="connsiteY12" fmla="*/ 1677987 h 2173070"/>
              <a:gd name="connsiteX13" fmla="*/ 29607 w 2421969"/>
              <a:gd name="connsiteY13" fmla="*/ 1398323 h 2173070"/>
              <a:gd name="connsiteX14" fmla="*/ 29607 w 2421969"/>
              <a:gd name="connsiteY14" fmla="*/ 978826 h 2173070"/>
              <a:gd name="connsiteX15" fmla="*/ 29607 w 2421969"/>
              <a:gd name="connsiteY15" fmla="*/ 978826 h 2173070"/>
              <a:gd name="connsiteX16" fmla="*/ 29607 w 2421969"/>
              <a:gd name="connsiteY16" fmla="*/ 0 h 2173070"/>
              <a:gd name="connsiteX0" fmla="*/ 0 w 2392362"/>
              <a:gd name="connsiteY0" fmla="*/ 0 h 2168797"/>
              <a:gd name="connsiteX1" fmla="*/ 398727 w 2392362"/>
              <a:gd name="connsiteY1" fmla="*/ 0 h 2168797"/>
              <a:gd name="connsiteX2" fmla="*/ 398727 w 2392362"/>
              <a:gd name="connsiteY2" fmla="*/ 0 h 2168797"/>
              <a:gd name="connsiteX3" fmla="*/ 996818 w 2392362"/>
              <a:gd name="connsiteY3" fmla="*/ 0 h 2168797"/>
              <a:gd name="connsiteX4" fmla="*/ 2392362 w 2392362"/>
              <a:gd name="connsiteY4" fmla="*/ 0 h 2168797"/>
              <a:gd name="connsiteX5" fmla="*/ 2392362 w 2392362"/>
              <a:gd name="connsiteY5" fmla="*/ 978826 h 2168797"/>
              <a:gd name="connsiteX6" fmla="*/ 2392362 w 2392362"/>
              <a:gd name="connsiteY6" fmla="*/ 978826 h 2168797"/>
              <a:gd name="connsiteX7" fmla="*/ 2392362 w 2392362"/>
              <a:gd name="connsiteY7" fmla="*/ 1398323 h 2168797"/>
              <a:gd name="connsiteX8" fmla="*/ 2392362 w 2392362"/>
              <a:gd name="connsiteY8" fmla="*/ 1677987 h 2168797"/>
              <a:gd name="connsiteX9" fmla="*/ 450778 w 2392362"/>
              <a:gd name="connsiteY9" fmla="*/ 1677987 h 2168797"/>
              <a:gd name="connsiteX10" fmla="*/ 3737 w 2392362"/>
              <a:gd name="connsiteY10" fmla="*/ 2168797 h 2168797"/>
              <a:gd name="connsiteX11" fmla="*/ 2632 w 2392362"/>
              <a:gd name="connsiteY11" fmla="*/ 1903702 h 2168797"/>
              <a:gd name="connsiteX12" fmla="*/ 0 w 2392362"/>
              <a:gd name="connsiteY12" fmla="*/ 1677987 h 2168797"/>
              <a:gd name="connsiteX13" fmla="*/ 0 w 2392362"/>
              <a:gd name="connsiteY13" fmla="*/ 1398323 h 2168797"/>
              <a:gd name="connsiteX14" fmla="*/ 0 w 2392362"/>
              <a:gd name="connsiteY14" fmla="*/ 978826 h 2168797"/>
              <a:gd name="connsiteX15" fmla="*/ 0 w 2392362"/>
              <a:gd name="connsiteY15" fmla="*/ 978826 h 2168797"/>
              <a:gd name="connsiteX16" fmla="*/ 0 w 2392362"/>
              <a:gd name="connsiteY16" fmla="*/ 0 h 2168797"/>
              <a:gd name="connsiteX0" fmla="*/ 2937 w 2395299"/>
              <a:gd name="connsiteY0" fmla="*/ 0 h 2168797"/>
              <a:gd name="connsiteX1" fmla="*/ 401664 w 2395299"/>
              <a:gd name="connsiteY1" fmla="*/ 0 h 2168797"/>
              <a:gd name="connsiteX2" fmla="*/ 401664 w 2395299"/>
              <a:gd name="connsiteY2" fmla="*/ 0 h 2168797"/>
              <a:gd name="connsiteX3" fmla="*/ 999755 w 2395299"/>
              <a:gd name="connsiteY3" fmla="*/ 0 h 2168797"/>
              <a:gd name="connsiteX4" fmla="*/ 2395299 w 2395299"/>
              <a:gd name="connsiteY4" fmla="*/ 0 h 2168797"/>
              <a:gd name="connsiteX5" fmla="*/ 2395299 w 2395299"/>
              <a:gd name="connsiteY5" fmla="*/ 978826 h 2168797"/>
              <a:gd name="connsiteX6" fmla="*/ 2395299 w 2395299"/>
              <a:gd name="connsiteY6" fmla="*/ 978826 h 2168797"/>
              <a:gd name="connsiteX7" fmla="*/ 2395299 w 2395299"/>
              <a:gd name="connsiteY7" fmla="*/ 1398323 h 2168797"/>
              <a:gd name="connsiteX8" fmla="*/ 2395299 w 2395299"/>
              <a:gd name="connsiteY8" fmla="*/ 1677987 h 2168797"/>
              <a:gd name="connsiteX9" fmla="*/ 453715 w 2395299"/>
              <a:gd name="connsiteY9" fmla="*/ 1677987 h 2168797"/>
              <a:gd name="connsiteX10" fmla="*/ 6674 w 2395299"/>
              <a:gd name="connsiteY10" fmla="*/ 2168797 h 2168797"/>
              <a:gd name="connsiteX11" fmla="*/ 60 w 2395299"/>
              <a:gd name="connsiteY11" fmla="*/ 1810403 h 2168797"/>
              <a:gd name="connsiteX12" fmla="*/ 2937 w 2395299"/>
              <a:gd name="connsiteY12" fmla="*/ 1677987 h 2168797"/>
              <a:gd name="connsiteX13" fmla="*/ 2937 w 2395299"/>
              <a:gd name="connsiteY13" fmla="*/ 1398323 h 2168797"/>
              <a:gd name="connsiteX14" fmla="*/ 2937 w 2395299"/>
              <a:gd name="connsiteY14" fmla="*/ 978826 h 2168797"/>
              <a:gd name="connsiteX15" fmla="*/ 2937 w 2395299"/>
              <a:gd name="connsiteY15" fmla="*/ 978826 h 2168797"/>
              <a:gd name="connsiteX16" fmla="*/ 2937 w 2395299"/>
              <a:gd name="connsiteY16" fmla="*/ 0 h 2168797"/>
              <a:gd name="connsiteX0" fmla="*/ 2937 w 2395299"/>
              <a:gd name="connsiteY0" fmla="*/ 0 h 1999692"/>
              <a:gd name="connsiteX1" fmla="*/ 401664 w 2395299"/>
              <a:gd name="connsiteY1" fmla="*/ 0 h 1999692"/>
              <a:gd name="connsiteX2" fmla="*/ 401664 w 2395299"/>
              <a:gd name="connsiteY2" fmla="*/ 0 h 1999692"/>
              <a:gd name="connsiteX3" fmla="*/ 999755 w 2395299"/>
              <a:gd name="connsiteY3" fmla="*/ 0 h 1999692"/>
              <a:gd name="connsiteX4" fmla="*/ 2395299 w 2395299"/>
              <a:gd name="connsiteY4" fmla="*/ 0 h 1999692"/>
              <a:gd name="connsiteX5" fmla="*/ 2395299 w 2395299"/>
              <a:gd name="connsiteY5" fmla="*/ 978826 h 1999692"/>
              <a:gd name="connsiteX6" fmla="*/ 2395299 w 2395299"/>
              <a:gd name="connsiteY6" fmla="*/ 978826 h 1999692"/>
              <a:gd name="connsiteX7" fmla="*/ 2395299 w 2395299"/>
              <a:gd name="connsiteY7" fmla="*/ 1398323 h 1999692"/>
              <a:gd name="connsiteX8" fmla="*/ 2395299 w 2395299"/>
              <a:gd name="connsiteY8" fmla="*/ 1677987 h 1999692"/>
              <a:gd name="connsiteX9" fmla="*/ 453715 w 2395299"/>
              <a:gd name="connsiteY9" fmla="*/ 1677987 h 1999692"/>
              <a:gd name="connsiteX10" fmla="*/ 6674 w 2395299"/>
              <a:gd name="connsiteY10" fmla="*/ 1999692 h 1999692"/>
              <a:gd name="connsiteX11" fmla="*/ 60 w 2395299"/>
              <a:gd name="connsiteY11" fmla="*/ 1810403 h 1999692"/>
              <a:gd name="connsiteX12" fmla="*/ 2937 w 2395299"/>
              <a:gd name="connsiteY12" fmla="*/ 1677987 h 1999692"/>
              <a:gd name="connsiteX13" fmla="*/ 2937 w 2395299"/>
              <a:gd name="connsiteY13" fmla="*/ 1398323 h 1999692"/>
              <a:gd name="connsiteX14" fmla="*/ 2937 w 2395299"/>
              <a:gd name="connsiteY14" fmla="*/ 978826 h 1999692"/>
              <a:gd name="connsiteX15" fmla="*/ 2937 w 2395299"/>
              <a:gd name="connsiteY15" fmla="*/ 978826 h 1999692"/>
              <a:gd name="connsiteX16" fmla="*/ 2937 w 2395299"/>
              <a:gd name="connsiteY16" fmla="*/ 0 h 1999692"/>
              <a:gd name="connsiteX0" fmla="*/ 0 w 2392362"/>
              <a:gd name="connsiteY0" fmla="*/ 0 h 1999692"/>
              <a:gd name="connsiteX1" fmla="*/ 398727 w 2392362"/>
              <a:gd name="connsiteY1" fmla="*/ 0 h 1999692"/>
              <a:gd name="connsiteX2" fmla="*/ 398727 w 2392362"/>
              <a:gd name="connsiteY2" fmla="*/ 0 h 1999692"/>
              <a:gd name="connsiteX3" fmla="*/ 996818 w 2392362"/>
              <a:gd name="connsiteY3" fmla="*/ 0 h 1999692"/>
              <a:gd name="connsiteX4" fmla="*/ 2392362 w 2392362"/>
              <a:gd name="connsiteY4" fmla="*/ 0 h 1999692"/>
              <a:gd name="connsiteX5" fmla="*/ 2392362 w 2392362"/>
              <a:gd name="connsiteY5" fmla="*/ 978826 h 1999692"/>
              <a:gd name="connsiteX6" fmla="*/ 2392362 w 2392362"/>
              <a:gd name="connsiteY6" fmla="*/ 978826 h 1999692"/>
              <a:gd name="connsiteX7" fmla="*/ 2392362 w 2392362"/>
              <a:gd name="connsiteY7" fmla="*/ 1398323 h 1999692"/>
              <a:gd name="connsiteX8" fmla="*/ 2392362 w 2392362"/>
              <a:gd name="connsiteY8" fmla="*/ 1677987 h 1999692"/>
              <a:gd name="connsiteX9" fmla="*/ 450778 w 2392362"/>
              <a:gd name="connsiteY9" fmla="*/ 1677987 h 1999692"/>
              <a:gd name="connsiteX10" fmla="*/ 3737 w 2392362"/>
              <a:gd name="connsiteY10" fmla="*/ 1999692 h 1999692"/>
              <a:gd name="connsiteX11" fmla="*/ 3217 w 2392362"/>
              <a:gd name="connsiteY11" fmla="*/ 1819003 h 1999692"/>
              <a:gd name="connsiteX12" fmla="*/ 0 w 2392362"/>
              <a:gd name="connsiteY12" fmla="*/ 1677987 h 1999692"/>
              <a:gd name="connsiteX13" fmla="*/ 0 w 2392362"/>
              <a:gd name="connsiteY13" fmla="*/ 1398323 h 1999692"/>
              <a:gd name="connsiteX14" fmla="*/ 0 w 2392362"/>
              <a:gd name="connsiteY14" fmla="*/ 978826 h 1999692"/>
              <a:gd name="connsiteX15" fmla="*/ 0 w 2392362"/>
              <a:gd name="connsiteY15" fmla="*/ 978826 h 1999692"/>
              <a:gd name="connsiteX16" fmla="*/ 0 w 2392362"/>
              <a:gd name="connsiteY16" fmla="*/ 0 h 1999692"/>
              <a:gd name="connsiteX0" fmla="*/ 30506 w 2422868"/>
              <a:gd name="connsiteY0" fmla="*/ 0 h 1999692"/>
              <a:gd name="connsiteX1" fmla="*/ 429233 w 2422868"/>
              <a:gd name="connsiteY1" fmla="*/ 0 h 1999692"/>
              <a:gd name="connsiteX2" fmla="*/ 429233 w 2422868"/>
              <a:gd name="connsiteY2" fmla="*/ 0 h 1999692"/>
              <a:gd name="connsiteX3" fmla="*/ 1027324 w 2422868"/>
              <a:gd name="connsiteY3" fmla="*/ 0 h 1999692"/>
              <a:gd name="connsiteX4" fmla="*/ 2422868 w 2422868"/>
              <a:gd name="connsiteY4" fmla="*/ 0 h 1999692"/>
              <a:gd name="connsiteX5" fmla="*/ 2422868 w 2422868"/>
              <a:gd name="connsiteY5" fmla="*/ 978826 h 1999692"/>
              <a:gd name="connsiteX6" fmla="*/ 2422868 w 2422868"/>
              <a:gd name="connsiteY6" fmla="*/ 978826 h 1999692"/>
              <a:gd name="connsiteX7" fmla="*/ 2422868 w 2422868"/>
              <a:gd name="connsiteY7" fmla="*/ 1398323 h 1999692"/>
              <a:gd name="connsiteX8" fmla="*/ 2422868 w 2422868"/>
              <a:gd name="connsiteY8" fmla="*/ 1677987 h 1999692"/>
              <a:gd name="connsiteX9" fmla="*/ 481284 w 2422868"/>
              <a:gd name="connsiteY9" fmla="*/ 1677987 h 1999692"/>
              <a:gd name="connsiteX10" fmla="*/ 34243 w 2422868"/>
              <a:gd name="connsiteY10" fmla="*/ 1999692 h 1999692"/>
              <a:gd name="connsiteX11" fmla="*/ 30506 w 2422868"/>
              <a:gd name="connsiteY11" fmla="*/ 1677987 h 1999692"/>
              <a:gd name="connsiteX12" fmla="*/ 30506 w 2422868"/>
              <a:gd name="connsiteY12" fmla="*/ 1398323 h 1999692"/>
              <a:gd name="connsiteX13" fmla="*/ 30506 w 2422868"/>
              <a:gd name="connsiteY13" fmla="*/ 978826 h 1999692"/>
              <a:gd name="connsiteX14" fmla="*/ 30506 w 2422868"/>
              <a:gd name="connsiteY14" fmla="*/ 978826 h 1999692"/>
              <a:gd name="connsiteX15" fmla="*/ 30506 w 2422868"/>
              <a:gd name="connsiteY15" fmla="*/ 0 h 1999692"/>
              <a:gd name="connsiteX0" fmla="*/ 0 w 2392362"/>
              <a:gd name="connsiteY0" fmla="*/ 0 h 1999692"/>
              <a:gd name="connsiteX1" fmla="*/ 398727 w 2392362"/>
              <a:gd name="connsiteY1" fmla="*/ 0 h 1999692"/>
              <a:gd name="connsiteX2" fmla="*/ 398727 w 2392362"/>
              <a:gd name="connsiteY2" fmla="*/ 0 h 1999692"/>
              <a:gd name="connsiteX3" fmla="*/ 996818 w 2392362"/>
              <a:gd name="connsiteY3" fmla="*/ 0 h 1999692"/>
              <a:gd name="connsiteX4" fmla="*/ 2392362 w 2392362"/>
              <a:gd name="connsiteY4" fmla="*/ 0 h 1999692"/>
              <a:gd name="connsiteX5" fmla="*/ 2392362 w 2392362"/>
              <a:gd name="connsiteY5" fmla="*/ 978826 h 1999692"/>
              <a:gd name="connsiteX6" fmla="*/ 2392362 w 2392362"/>
              <a:gd name="connsiteY6" fmla="*/ 978826 h 1999692"/>
              <a:gd name="connsiteX7" fmla="*/ 2392362 w 2392362"/>
              <a:gd name="connsiteY7" fmla="*/ 1398323 h 1999692"/>
              <a:gd name="connsiteX8" fmla="*/ 2392362 w 2392362"/>
              <a:gd name="connsiteY8" fmla="*/ 1677987 h 1999692"/>
              <a:gd name="connsiteX9" fmla="*/ 450778 w 2392362"/>
              <a:gd name="connsiteY9" fmla="*/ 1677987 h 1999692"/>
              <a:gd name="connsiteX10" fmla="*/ 3737 w 2392362"/>
              <a:gd name="connsiteY10" fmla="*/ 1999692 h 1999692"/>
              <a:gd name="connsiteX11" fmla="*/ 0 w 2392362"/>
              <a:gd name="connsiteY11" fmla="*/ 1677987 h 1999692"/>
              <a:gd name="connsiteX12" fmla="*/ 0 w 2392362"/>
              <a:gd name="connsiteY12" fmla="*/ 1398323 h 1999692"/>
              <a:gd name="connsiteX13" fmla="*/ 0 w 2392362"/>
              <a:gd name="connsiteY13" fmla="*/ 978826 h 1999692"/>
              <a:gd name="connsiteX14" fmla="*/ 0 w 2392362"/>
              <a:gd name="connsiteY14" fmla="*/ 978826 h 1999692"/>
              <a:gd name="connsiteX15" fmla="*/ 0 w 2392362"/>
              <a:gd name="connsiteY15" fmla="*/ 0 h 1999692"/>
              <a:gd name="connsiteX0" fmla="*/ 0 w 2392362"/>
              <a:gd name="connsiteY0" fmla="*/ 0 h 1986792"/>
              <a:gd name="connsiteX1" fmla="*/ 398727 w 2392362"/>
              <a:gd name="connsiteY1" fmla="*/ 0 h 1986792"/>
              <a:gd name="connsiteX2" fmla="*/ 398727 w 2392362"/>
              <a:gd name="connsiteY2" fmla="*/ 0 h 1986792"/>
              <a:gd name="connsiteX3" fmla="*/ 996818 w 2392362"/>
              <a:gd name="connsiteY3" fmla="*/ 0 h 1986792"/>
              <a:gd name="connsiteX4" fmla="*/ 2392362 w 2392362"/>
              <a:gd name="connsiteY4" fmla="*/ 0 h 1986792"/>
              <a:gd name="connsiteX5" fmla="*/ 2392362 w 2392362"/>
              <a:gd name="connsiteY5" fmla="*/ 978826 h 1986792"/>
              <a:gd name="connsiteX6" fmla="*/ 2392362 w 2392362"/>
              <a:gd name="connsiteY6" fmla="*/ 978826 h 1986792"/>
              <a:gd name="connsiteX7" fmla="*/ 2392362 w 2392362"/>
              <a:gd name="connsiteY7" fmla="*/ 1398323 h 1986792"/>
              <a:gd name="connsiteX8" fmla="*/ 2392362 w 2392362"/>
              <a:gd name="connsiteY8" fmla="*/ 1677987 h 1986792"/>
              <a:gd name="connsiteX9" fmla="*/ 450778 w 2392362"/>
              <a:gd name="connsiteY9" fmla="*/ 1677987 h 1986792"/>
              <a:gd name="connsiteX10" fmla="*/ 5768 w 2392362"/>
              <a:gd name="connsiteY10" fmla="*/ 1986792 h 1986792"/>
              <a:gd name="connsiteX11" fmla="*/ 0 w 2392362"/>
              <a:gd name="connsiteY11" fmla="*/ 1677987 h 1986792"/>
              <a:gd name="connsiteX12" fmla="*/ 0 w 2392362"/>
              <a:gd name="connsiteY12" fmla="*/ 1398323 h 1986792"/>
              <a:gd name="connsiteX13" fmla="*/ 0 w 2392362"/>
              <a:gd name="connsiteY13" fmla="*/ 978826 h 1986792"/>
              <a:gd name="connsiteX14" fmla="*/ 0 w 2392362"/>
              <a:gd name="connsiteY14" fmla="*/ 978826 h 1986792"/>
              <a:gd name="connsiteX15" fmla="*/ 0 w 2392362"/>
              <a:gd name="connsiteY15" fmla="*/ 0 h 1986792"/>
              <a:gd name="connsiteX0" fmla="*/ 0 w 2392362"/>
              <a:gd name="connsiteY0" fmla="*/ 0 h 1995391"/>
              <a:gd name="connsiteX1" fmla="*/ 398727 w 2392362"/>
              <a:gd name="connsiteY1" fmla="*/ 0 h 1995391"/>
              <a:gd name="connsiteX2" fmla="*/ 398727 w 2392362"/>
              <a:gd name="connsiteY2" fmla="*/ 0 h 1995391"/>
              <a:gd name="connsiteX3" fmla="*/ 996818 w 2392362"/>
              <a:gd name="connsiteY3" fmla="*/ 0 h 1995391"/>
              <a:gd name="connsiteX4" fmla="*/ 2392362 w 2392362"/>
              <a:gd name="connsiteY4" fmla="*/ 0 h 1995391"/>
              <a:gd name="connsiteX5" fmla="*/ 2392362 w 2392362"/>
              <a:gd name="connsiteY5" fmla="*/ 978826 h 1995391"/>
              <a:gd name="connsiteX6" fmla="*/ 2392362 w 2392362"/>
              <a:gd name="connsiteY6" fmla="*/ 978826 h 1995391"/>
              <a:gd name="connsiteX7" fmla="*/ 2392362 w 2392362"/>
              <a:gd name="connsiteY7" fmla="*/ 1398323 h 1995391"/>
              <a:gd name="connsiteX8" fmla="*/ 2392362 w 2392362"/>
              <a:gd name="connsiteY8" fmla="*/ 1677987 h 1995391"/>
              <a:gd name="connsiteX9" fmla="*/ 450778 w 2392362"/>
              <a:gd name="connsiteY9" fmla="*/ 1677987 h 1995391"/>
              <a:gd name="connsiteX10" fmla="*/ 5768 w 2392362"/>
              <a:gd name="connsiteY10" fmla="*/ 1995391 h 1995391"/>
              <a:gd name="connsiteX11" fmla="*/ 0 w 2392362"/>
              <a:gd name="connsiteY11" fmla="*/ 1677987 h 1995391"/>
              <a:gd name="connsiteX12" fmla="*/ 0 w 2392362"/>
              <a:gd name="connsiteY12" fmla="*/ 1398323 h 1995391"/>
              <a:gd name="connsiteX13" fmla="*/ 0 w 2392362"/>
              <a:gd name="connsiteY13" fmla="*/ 978826 h 1995391"/>
              <a:gd name="connsiteX14" fmla="*/ 0 w 2392362"/>
              <a:gd name="connsiteY14" fmla="*/ 978826 h 1995391"/>
              <a:gd name="connsiteX15" fmla="*/ 0 w 2392362"/>
              <a:gd name="connsiteY15" fmla="*/ 0 h 1995391"/>
              <a:gd name="connsiteX0" fmla="*/ 0 w 2392362"/>
              <a:gd name="connsiteY0" fmla="*/ 0 h 2001841"/>
              <a:gd name="connsiteX1" fmla="*/ 398727 w 2392362"/>
              <a:gd name="connsiteY1" fmla="*/ 0 h 2001841"/>
              <a:gd name="connsiteX2" fmla="*/ 398727 w 2392362"/>
              <a:gd name="connsiteY2" fmla="*/ 0 h 2001841"/>
              <a:gd name="connsiteX3" fmla="*/ 996818 w 2392362"/>
              <a:gd name="connsiteY3" fmla="*/ 0 h 2001841"/>
              <a:gd name="connsiteX4" fmla="*/ 2392362 w 2392362"/>
              <a:gd name="connsiteY4" fmla="*/ 0 h 2001841"/>
              <a:gd name="connsiteX5" fmla="*/ 2392362 w 2392362"/>
              <a:gd name="connsiteY5" fmla="*/ 978826 h 2001841"/>
              <a:gd name="connsiteX6" fmla="*/ 2392362 w 2392362"/>
              <a:gd name="connsiteY6" fmla="*/ 978826 h 2001841"/>
              <a:gd name="connsiteX7" fmla="*/ 2392362 w 2392362"/>
              <a:gd name="connsiteY7" fmla="*/ 1398323 h 2001841"/>
              <a:gd name="connsiteX8" fmla="*/ 2392362 w 2392362"/>
              <a:gd name="connsiteY8" fmla="*/ 1677987 h 2001841"/>
              <a:gd name="connsiteX9" fmla="*/ 450778 w 2392362"/>
              <a:gd name="connsiteY9" fmla="*/ 1677987 h 2001841"/>
              <a:gd name="connsiteX10" fmla="*/ 3737 w 2392362"/>
              <a:gd name="connsiteY10" fmla="*/ 2001841 h 2001841"/>
              <a:gd name="connsiteX11" fmla="*/ 0 w 2392362"/>
              <a:gd name="connsiteY11" fmla="*/ 1677987 h 2001841"/>
              <a:gd name="connsiteX12" fmla="*/ 0 w 2392362"/>
              <a:gd name="connsiteY12" fmla="*/ 1398323 h 2001841"/>
              <a:gd name="connsiteX13" fmla="*/ 0 w 2392362"/>
              <a:gd name="connsiteY13" fmla="*/ 978826 h 2001841"/>
              <a:gd name="connsiteX14" fmla="*/ 0 w 2392362"/>
              <a:gd name="connsiteY14" fmla="*/ 978826 h 2001841"/>
              <a:gd name="connsiteX15" fmla="*/ 0 w 2392362"/>
              <a:gd name="connsiteY15" fmla="*/ 0 h 2001841"/>
              <a:gd name="connsiteX0" fmla="*/ 0 w 2392362"/>
              <a:gd name="connsiteY0" fmla="*/ 0 h 2010441"/>
              <a:gd name="connsiteX1" fmla="*/ 398727 w 2392362"/>
              <a:gd name="connsiteY1" fmla="*/ 0 h 2010441"/>
              <a:gd name="connsiteX2" fmla="*/ 398727 w 2392362"/>
              <a:gd name="connsiteY2" fmla="*/ 0 h 2010441"/>
              <a:gd name="connsiteX3" fmla="*/ 996818 w 2392362"/>
              <a:gd name="connsiteY3" fmla="*/ 0 h 2010441"/>
              <a:gd name="connsiteX4" fmla="*/ 2392362 w 2392362"/>
              <a:gd name="connsiteY4" fmla="*/ 0 h 2010441"/>
              <a:gd name="connsiteX5" fmla="*/ 2392362 w 2392362"/>
              <a:gd name="connsiteY5" fmla="*/ 978826 h 2010441"/>
              <a:gd name="connsiteX6" fmla="*/ 2392362 w 2392362"/>
              <a:gd name="connsiteY6" fmla="*/ 978826 h 2010441"/>
              <a:gd name="connsiteX7" fmla="*/ 2392362 w 2392362"/>
              <a:gd name="connsiteY7" fmla="*/ 1398323 h 2010441"/>
              <a:gd name="connsiteX8" fmla="*/ 2392362 w 2392362"/>
              <a:gd name="connsiteY8" fmla="*/ 1677987 h 2010441"/>
              <a:gd name="connsiteX9" fmla="*/ 450778 w 2392362"/>
              <a:gd name="connsiteY9" fmla="*/ 1677987 h 2010441"/>
              <a:gd name="connsiteX10" fmla="*/ 3737 w 2392362"/>
              <a:gd name="connsiteY10" fmla="*/ 2010441 h 2010441"/>
              <a:gd name="connsiteX11" fmla="*/ 0 w 2392362"/>
              <a:gd name="connsiteY11" fmla="*/ 1677987 h 2010441"/>
              <a:gd name="connsiteX12" fmla="*/ 0 w 2392362"/>
              <a:gd name="connsiteY12" fmla="*/ 1398323 h 2010441"/>
              <a:gd name="connsiteX13" fmla="*/ 0 w 2392362"/>
              <a:gd name="connsiteY13" fmla="*/ 978826 h 2010441"/>
              <a:gd name="connsiteX14" fmla="*/ 0 w 2392362"/>
              <a:gd name="connsiteY14" fmla="*/ 978826 h 2010441"/>
              <a:gd name="connsiteX15" fmla="*/ 0 w 2392362"/>
              <a:gd name="connsiteY15" fmla="*/ 0 h 201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92362" h="2010441">
                <a:moveTo>
                  <a:pt x="0" y="0"/>
                </a:moveTo>
                <a:lnTo>
                  <a:pt x="398727" y="0"/>
                </a:lnTo>
                <a:lnTo>
                  <a:pt x="398727" y="0"/>
                </a:lnTo>
                <a:lnTo>
                  <a:pt x="996818" y="0"/>
                </a:lnTo>
                <a:lnTo>
                  <a:pt x="2392362" y="0"/>
                </a:lnTo>
                <a:lnTo>
                  <a:pt x="2392362" y="978826"/>
                </a:lnTo>
                <a:lnTo>
                  <a:pt x="2392362" y="978826"/>
                </a:lnTo>
                <a:lnTo>
                  <a:pt x="2392362" y="1398323"/>
                </a:lnTo>
                <a:lnTo>
                  <a:pt x="2392362" y="1677987"/>
                </a:lnTo>
                <a:lnTo>
                  <a:pt x="450778" y="1677987"/>
                </a:lnTo>
                <a:lnTo>
                  <a:pt x="3737" y="2010441"/>
                </a:lnTo>
                <a:cubicBezTo>
                  <a:pt x="1739" y="1956691"/>
                  <a:pt x="623" y="1778215"/>
                  <a:pt x="0" y="1677987"/>
                </a:cubicBezTo>
                <a:lnTo>
                  <a:pt x="0" y="1398323"/>
                </a:lnTo>
                <a:lnTo>
                  <a:pt x="0" y="978826"/>
                </a:lnTo>
                <a:lnTo>
                  <a:pt x="0" y="9788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txBody>
          <a:bodyPr lIns="360000" tIns="360000" rIns="360000" bIns="503999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endParaRPr lang="nb-NO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7020167B-67AB-774D-BD28-932B52B7B8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849" y="2067149"/>
            <a:ext cx="3873602" cy="3075712"/>
          </a:xfrm>
          <a:custGeom>
            <a:avLst/>
            <a:gdLst>
              <a:gd name="connsiteX0" fmla="*/ 0 w 2392362"/>
              <a:gd name="connsiteY0" fmla="*/ 0 h 1677987"/>
              <a:gd name="connsiteX1" fmla="*/ 398727 w 2392362"/>
              <a:gd name="connsiteY1" fmla="*/ 0 h 1677987"/>
              <a:gd name="connsiteX2" fmla="*/ 398727 w 2392362"/>
              <a:gd name="connsiteY2" fmla="*/ 0 h 1677987"/>
              <a:gd name="connsiteX3" fmla="*/ 996818 w 2392362"/>
              <a:gd name="connsiteY3" fmla="*/ 0 h 1677987"/>
              <a:gd name="connsiteX4" fmla="*/ 2392362 w 2392362"/>
              <a:gd name="connsiteY4" fmla="*/ 0 h 1677987"/>
              <a:gd name="connsiteX5" fmla="*/ 2392362 w 2392362"/>
              <a:gd name="connsiteY5" fmla="*/ 978826 h 1677987"/>
              <a:gd name="connsiteX6" fmla="*/ 2392362 w 2392362"/>
              <a:gd name="connsiteY6" fmla="*/ 978826 h 1677987"/>
              <a:gd name="connsiteX7" fmla="*/ 2392362 w 2392362"/>
              <a:gd name="connsiteY7" fmla="*/ 1398323 h 1677987"/>
              <a:gd name="connsiteX8" fmla="*/ 2392362 w 2392362"/>
              <a:gd name="connsiteY8" fmla="*/ 1677987 h 1677987"/>
              <a:gd name="connsiteX9" fmla="*/ 996818 w 2392362"/>
              <a:gd name="connsiteY9" fmla="*/ 1677987 h 1677987"/>
              <a:gd name="connsiteX10" fmla="*/ 401749 w 2392362"/>
              <a:gd name="connsiteY10" fmla="*/ 2092752 h 1677987"/>
              <a:gd name="connsiteX11" fmla="*/ 398727 w 2392362"/>
              <a:gd name="connsiteY11" fmla="*/ 1677987 h 1677987"/>
              <a:gd name="connsiteX12" fmla="*/ 0 w 2392362"/>
              <a:gd name="connsiteY12" fmla="*/ 1677987 h 1677987"/>
              <a:gd name="connsiteX13" fmla="*/ 0 w 2392362"/>
              <a:gd name="connsiteY13" fmla="*/ 1398323 h 1677987"/>
              <a:gd name="connsiteX14" fmla="*/ 0 w 2392362"/>
              <a:gd name="connsiteY14" fmla="*/ 978826 h 1677987"/>
              <a:gd name="connsiteX15" fmla="*/ 0 w 2392362"/>
              <a:gd name="connsiteY15" fmla="*/ 978826 h 1677987"/>
              <a:gd name="connsiteX16" fmla="*/ 0 w 2392362"/>
              <a:gd name="connsiteY16" fmla="*/ 0 h 1677987"/>
              <a:gd name="connsiteX0" fmla="*/ 0 w 2392362"/>
              <a:gd name="connsiteY0" fmla="*/ 0 h 2092752"/>
              <a:gd name="connsiteX1" fmla="*/ 398727 w 2392362"/>
              <a:gd name="connsiteY1" fmla="*/ 0 h 2092752"/>
              <a:gd name="connsiteX2" fmla="*/ 398727 w 2392362"/>
              <a:gd name="connsiteY2" fmla="*/ 0 h 2092752"/>
              <a:gd name="connsiteX3" fmla="*/ 996818 w 2392362"/>
              <a:gd name="connsiteY3" fmla="*/ 0 h 2092752"/>
              <a:gd name="connsiteX4" fmla="*/ 2392362 w 2392362"/>
              <a:gd name="connsiteY4" fmla="*/ 0 h 2092752"/>
              <a:gd name="connsiteX5" fmla="*/ 2392362 w 2392362"/>
              <a:gd name="connsiteY5" fmla="*/ 978826 h 2092752"/>
              <a:gd name="connsiteX6" fmla="*/ 2392362 w 2392362"/>
              <a:gd name="connsiteY6" fmla="*/ 978826 h 2092752"/>
              <a:gd name="connsiteX7" fmla="*/ 2392362 w 2392362"/>
              <a:gd name="connsiteY7" fmla="*/ 1398323 h 2092752"/>
              <a:gd name="connsiteX8" fmla="*/ 2392362 w 2392362"/>
              <a:gd name="connsiteY8" fmla="*/ 1677987 h 2092752"/>
              <a:gd name="connsiteX9" fmla="*/ 996818 w 2392362"/>
              <a:gd name="connsiteY9" fmla="*/ 1677987 h 2092752"/>
              <a:gd name="connsiteX10" fmla="*/ 401749 w 2392362"/>
              <a:gd name="connsiteY10" fmla="*/ 2092752 h 2092752"/>
              <a:gd name="connsiteX11" fmla="*/ 32967 w 2392362"/>
              <a:gd name="connsiteY11" fmla="*/ 1899368 h 2092752"/>
              <a:gd name="connsiteX12" fmla="*/ 0 w 2392362"/>
              <a:gd name="connsiteY12" fmla="*/ 1677987 h 2092752"/>
              <a:gd name="connsiteX13" fmla="*/ 0 w 2392362"/>
              <a:gd name="connsiteY13" fmla="*/ 1398323 h 2092752"/>
              <a:gd name="connsiteX14" fmla="*/ 0 w 2392362"/>
              <a:gd name="connsiteY14" fmla="*/ 978826 h 2092752"/>
              <a:gd name="connsiteX15" fmla="*/ 0 w 2392362"/>
              <a:gd name="connsiteY15" fmla="*/ 978826 h 2092752"/>
              <a:gd name="connsiteX16" fmla="*/ 0 w 2392362"/>
              <a:gd name="connsiteY16" fmla="*/ 0 h 2092752"/>
              <a:gd name="connsiteX0" fmla="*/ 0 w 2392362"/>
              <a:gd name="connsiteY0" fmla="*/ 0 h 2160129"/>
              <a:gd name="connsiteX1" fmla="*/ 398727 w 2392362"/>
              <a:gd name="connsiteY1" fmla="*/ 0 h 2160129"/>
              <a:gd name="connsiteX2" fmla="*/ 398727 w 2392362"/>
              <a:gd name="connsiteY2" fmla="*/ 0 h 2160129"/>
              <a:gd name="connsiteX3" fmla="*/ 996818 w 2392362"/>
              <a:gd name="connsiteY3" fmla="*/ 0 h 2160129"/>
              <a:gd name="connsiteX4" fmla="*/ 2392362 w 2392362"/>
              <a:gd name="connsiteY4" fmla="*/ 0 h 2160129"/>
              <a:gd name="connsiteX5" fmla="*/ 2392362 w 2392362"/>
              <a:gd name="connsiteY5" fmla="*/ 978826 h 2160129"/>
              <a:gd name="connsiteX6" fmla="*/ 2392362 w 2392362"/>
              <a:gd name="connsiteY6" fmla="*/ 978826 h 2160129"/>
              <a:gd name="connsiteX7" fmla="*/ 2392362 w 2392362"/>
              <a:gd name="connsiteY7" fmla="*/ 1398323 h 2160129"/>
              <a:gd name="connsiteX8" fmla="*/ 2392362 w 2392362"/>
              <a:gd name="connsiteY8" fmla="*/ 1677987 h 2160129"/>
              <a:gd name="connsiteX9" fmla="*/ 996818 w 2392362"/>
              <a:gd name="connsiteY9" fmla="*/ 1677987 h 2160129"/>
              <a:gd name="connsiteX10" fmla="*/ 16738 w 2392362"/>
              <a:gd name="connsiteY10" fmla="*/ 2160129 h 2160129"/>
              <a:gd name="connsiteX11" fmla="*/ 32967 w 2392362"/>
              <a:gd name="connsiteY11" fmla="*/ 1899368 h 2160129"/>
              <a:gd name="connsiteX12" fmla="*/ 0 w 2392362"/>
              <a:gd name="connsiteY12" fmla="*/ 1677987 h 2160129"/>
              <a:gd name="connsiteX13" fmla="*/ 0 w 2392362"/>
              <a:gd name="connsiteY13" fmla="*/ 1398323 h 2160129"/>
              <a:gd name="connsiteX14" fmla="*/ 0 w 2392362"/>
              <a:gd name="connsiteY14" fmla="*/ 978826 h 2160129"/>
              <a:gd name="connsiteX15" fmla="*/ 0 w 2392362"/>
              <a:gd name="connsiteY15" fmla="*/ 978826 h 2160129"/>
              <a:gd name="connsiteX16" fmla="*/ 0 w 2392362"/>
              <a:gd name="connsiteY16" fmla="*/ 0 h 2160129"/>
              <a:gd name="connsiteX0" fmla="*/ 0 w 2392362"/>
              <a:gd name="connsiteY0" fmla="*/ 0 h 2160129"/>
              <a:gd name="connsiteX1" fmla="*/ 398727 w 2392362"/>
              <a:gd name="connsiteY1" fmla="*/ 0 h 2160129"/>
              <a:gd name="connsiteX2" fmla="*/ 398727 w 2392362"/>
              <a:gd name="connsiteY2" fmla="*/ 0 h 2160129"/>
              <a:gd name="connsiteX3" fmla="*/ 996818 w 2392362"/>
              <a:gd name="connsiteY3" fmla="*/ 0 h 2160129"/>
              <a:gd name="connsiteX4" fmla="*/ 2392362 w 2392362"/>
              <a:gd name="connsiteY4" fmla="*/ 0 h 2160129"/>
              <a:gd name="connsiteX5" fmla="*/ 2392362 w 2392362"/>
              <a:gd name="connsiteY5" fmla="*/ 978826 h 2160129"/>
              <a:gd name="connsiteX6" fmla="*/ 2392362 w 2392362"/>
              <a:gd name="connsiteY6" fmla="*/ 978826 h 2160129"/>
              <a:gd name="connsiteX7" fmla="*/ 2392362 w 2392362"/>
              <a:gd name="connsiteY7" fmla="*/ 1398323 h 2160129"/>
              <a:gd name="connsiteX8" fmla="*/ 2392362 w 2392362"/>
              <a:gd name="connsiteY8" fmla="*/ 1677987 h 2160129"/>
              <a:gd name="connsiteX9" fmla="*/ 450778 w 2392362"/>
              <a:gd name="connsiteY9" fmla="*/ 1677987 h 2160129"/>
              <a:gd name="connsiteX10" fmla="*/ 16738 w 2392362"/>
              <a:gd name="connsiteY10" fmla="*/ 2160129 h 2160129"/>
              <a:gd name="connsiteX11" fmla="*/ 32967 w 2392362"/>
              <a:gd name="connsiteY11" fmla="*/ 1899368 h 2160129"/>
              <a:gd name="connsiteX12" fmla="*/ 0 w 2392362"/>
              <a:gd name="connsiteY12" fmla="*/ 1677987 h 2160129"/>
              <a:gd name="connsiteX13" fmla="*/ 0 w 2392362"/>
              <a:gd name="connsiteY13" fmla="*/ 1398323 h 2160129"/>
              <a:gd name="connsiteX14" fmla="*/ 0 w 2392362"/>
              <a:gd name="connsiteY14" fmla="*/ 978826 h 2160129"/>
              <a:gd name="connsiteX15" fmla="*/ 0 w 2392362"/>
              <a:gd name="connsiteY15" fmla="*/ 978826 h 2160129"/>
              <a:gd name="connsiteX16" fmla="*/ 0 w 2392362"/>
              <a:gd name="connsiteY16" fmla="*/ 0 h 2160129"/>
              <a:gd name="connsiteX0" fmla="*/ 8521 w 2400883"/>
              <a:gd name="connsiteY0" fmla="*/ 0 h 2164295"/>
              <a:gd name="connsiteX1" fmla="*/ 407248 w 2400883"/>
              <a:gd name="connsiteY1" fmla="*/ 0 h 2164295"/>
              <a:gd name="connsiteX2" fmla="*/ 407248 w 2400883"/>
              <a:gd name="connsiteY2" fmla="*/ 0 h 2164295"/>
              <a:gd name="connsiteX3" fmla="*/ 1005339 w 2400883"/>
              <a:gd name="connsiteY3" fmla="*/ 0 h 2164295"/>
              <a:gd name="connsiteX4" fmla="*/ 2400883 w 2400883"/>
              <a:gd name="connsiteY4" fmla="*/ 0 h 2164295"/>
              <a:gd name="connsiteX5" fmla="*/ 2400883 w 2400883"/>
              <a:gd name="connsiteY5" fmla="*/ 978826 h 2164295"/>
              <a:gd name="connsiteX6" fmla="*/ 2400883 w 2400883"/>
              <a:gd name="connsiteY6" fmla="*/ 978826 h 2164295"/>
              <a:gd name="connsiteX7" fmla="*/ 2400883 w 2400883"/>
              <a:gd name="connsiteY7" fmla="*/ 1398323 h 2164295"/>
              <a:gd name="connsiteX8" fmla="*/ 2400883 w 2400883"/>
              <a:gd name="connsiteY8" fmla="*/ 1677987 h 2164295"/>
              <a:gd name="connsiteX9" fmla="*/ 459299 w 2400883"/>
              <a:gd name="connsiteY9" fmla="*/ 1677987 h 2164295"/>
              <a:gd name="connsiteX10" fmla="*/ 25259 w 2400883"/>
              <a:gd name="connsiteY10" fmla="*/ 2160129 h 2164295"/>
              <a:gd name="connsiteX11" fmla="*/ 41488 w 2400883"/>
              <a:gd name="connsiteY11" fmla="*/ 1899368 h 2164295"/>
              <a:gd name="connsiteX12" fmla="*/ 8521 w 2400883"/>
              <a:gd name="connsiteY12" fmla="*/ 1677987 h 2164295"/>
              <a:gd name="connsiteX13" fmla="*/ 8521 w 2400883"/>
              <a:gd name="connsiteY13" fmla="*/ 1398323 h 2164295"/>
              <a:gd name="connsiteX14" fmla="*/ 8521 w 2400883"/>
              <a:gd name="connsiteY14" fmla="*/ 978826 h 2164295"/>
              <a:gd name="connsiteX15" fmla="*/ 8521 w 2400883"/>
              <a:gd name="connsiteY15" fmla="*/ 978826 h 2164295"/>
              <a:gd name="connsiteX16" fmla="*/ 8521 w 2400883"/>
              <a:gd name="connsiteY16" fmla="*/ 0 h 2164295"/>
              <a:gd name="connsiteX0" fmla="*/ 15299 w 2407661"/>
              <a:gd name="connsiteY0" fmla="*/ 0 h 2164369"/>
              <a:gd name="connsiteX1" fmla="*/ 414026 w 2407661"/>
              <a:gd name="connsiteY1" fmla="*/ 0 h 2164369"/>
              <a:gd name="connsiteX2" fmla="*/ 414026 w 2407661"/>
              <a:gd name="connsiteY2" fmla="*/ 0 h 2164369"/>
              <a:gd name="connsiteX3" fmla="*/ 1012117 w 2407661"/>
              <a:gd name="connsiteY3" fmla="*/ 0 h 2164369"/>
              <a:gd name="connsiteX4" fmla="*/ 2407661 w 2407661"/>
              <a:gd name="connsiteY4" fmla="*/ 0 h 2164369"/>
              <a:gd name="connsiteX5" fmla="*/ 2407661 w 2407661"/>
              <a:gd name="connsiteY5" fmla="*/ 978826 h 2164369"/>
              <a:gd name="connsiteX6" fmla="*/ 2407661 w 2407661"/>
              <a:gd name="connsiteY6" fmla="*/ 978826 h 2164369"/>
              <a:gd name="connsiteX7" fmla="*/ 2407661 w 2407661"/>
              <a:gd name="connsiteY7" fmla="*/ 1398323 h 2164369"/>
              <a:gd name="connsiteX8" fmla="*/ 2407661 w 2407661"/>
              <a:gd name="connsiteY8" fmla="*/ 1677987 h 2164369"/>
              <a:gd name="connsiteX9" fmla="*/ 466077 w 2407661"/>
              <a:gd name="connsiteY9" fmla="*/ 1677987 h 2164369"/>
              <a:gd name="connsiteX10" fmla="*/ 32037 w 2407661"/>
              <a:gd name="connsiteY10" fmla="*/ 2160129 h 2164369"/>
              <a:gd name="connsiteX11" fmla="*/ 17931 w 2407661"/>
              <a:gd name="connsiteY11" fmla="*/ 1903702 h 2164369"/>
              <a:gd name="connsiteX12" fmla="*/ 15299 w 2407661"/>
              <a:gd name="connsiteY12" fmla="*/ 1677987 h 2164369"/>
              <a:gd name="connsiteX13" fmla="*/ 15299 w 2407661"/>
              <a:gd name="connsiteY13" fmla="*/ 1398323 h 2164369"/>
              <a:gd name="connsiteX14" fmla="*/ 15299 w 2407661"/>
              <a:gd name="connsiteY14" fmla="*/ 978826 h 2164369"/>
              <a:gd name="connsiteX15" fmla="*/ 15299 w 2407661"/>
              <a:gd name="connsiteY15" fmla="*/ 978826 h 2164369"/>
              <a:gd name="connsiteX16" fmla="*/ 15299 w 2407661"/>
              <a:gd name="connsiteY16" fmla="*/ 0 h 2164369"/>
              <a:gd name="connsiteX0" fmla="*/ 20320 w 2412682"/>
              <a:gd name="connsiteY0" fmla="*/ 0 h 2164441"/>
              <a:gd name="connsiteX1" fmla="*/ 419047 w 2412682"/>
              <a:gd name="connsiteY1" fmla="*/ 0 h 2164441"/>
              <a:gd name="connsiteX2" fmla="*/ 419047 w 2412682"/>
              <a:gd name="connsiteY2" fmla="*/ 0 h 2164441"/>
              <a:gd name="connsiteX3" fmla="*/ 1017138 w 2412682"/>
              <a:gd name="connsiteY3" fmla="*/ 0 h 2164441"/>
              <a:gd name="connsiteX4" fmla="*/ 2412682 w 2412682"/>
              <a:gd name="connsiteY4" fmla="*/ 0 h 2164441"/>
              <a:gd name="connsiteX5" fmla="*/ 2412682 w 2412682"/>
              <a:gd name="connsiteY5" fmla="*/ 978826 h 2164441"/>
              <a:gd name="connsiteX6" fmla="*/ 2412682 w 2412682"/>
              <a:gd name="connsiteY6" fmla="*/ 978826 h 2164441"/>
              <a:gd name="connsiteX7" fmla="*/ 2412682 w 2412682"/>
              <a:gd name="connsiteY7" fmla="*/ 1398323 h 2164441"/>
              <a:gd name="connsiteX8" fmla="*/ 2412682 w 2412682"/>
              <a:gd name="connsiteY8" fmla="*/ 1677987 h 2164441"/>
              <a:gd name="connsiteX9" fmla="*/ 471098 w 2412682"/>
              <a:gd name="connsiteY9" fmla="*/ 1677987 h 2164441"/>
              <a:gd name="connsiteX10" fmla="*/ 37058 w 2412682"/>
              <a:gd name="connsiteY10" fmla="*/ 2160129 h 2164441"/>
              <a:gd name="connsiteX11" fmla="*/ 22952 w 2412682"/>
              <a:gd name="connsiteY11" fmla="*/ 1903702 h 2164441"/>
              <a:gd name="connsiteX12" fmla="*/ 20320 w 2412682"/>
              <a:gd name="connsiteY12" fmla="*/ 1677987 h 2164441"/>
              <a:gd name="connsiteX13" fmla="*/ 20320 w 2412682"/>
              <a:gd name="connsiteY13" fmla="*/ 1398323 h 2164441"/>
              <a:gd name="connsiteX14" fmla="*/ 20320 w 2412682"/>
              <a:gd name="connsiteY14" fmla="*/ 978826 h 2164441"/>
              <a:gd name="connsiteX15" fmla="*/ 20320 w 2412682"/>
              <a:gd name="connsiteY15" fmla="*/ 978826 h 2164441"/>
              <a:gd name="connsiteX16" fmla="*/ 20320 w 2412682"/>
              <a:gd name="connsiteY16" fmla="*/ 0 h 2164441"/>
              <a:gd name="connsiteX0" fmla="*/ 29607 w 2421969"/>
              <a:gd name="connsiteY0" fmla="*/ 0 h 2173070"/>
              <a:gd name="connsiteX1" fmla="*/ 428334 w 2421969"/>
              <a:gd name="connsiteY1" fmla="*/ 0 h 2173070"/>
              <a:gd name="connsiteX2" fmla="*/ 428334 w 2421969"/>
              <a:gd name="connsiteY2" fmla="*/ 0 h 2173070"/>
              <a:gd name="connsiteX3" fmla="*/ 1026425 w 2421969"/>
              <a:gd name="connsiteY3" fmla="*/ 0 h 2173070"/>
              <a:gd name="connsiteX4" fmla="*/ 2421969 w 2421969"/>
              <a:gd name="connsiteY4" fmla="*/ 0 h 2173070"/>
              <a:gd name="connsiteX5" fmla="*/ 2421969 w 2421969"/>
              <a:gd name="connsiteY5" fmla="*/ 978826 h 2173070"/>
              <a:gd name="connsiteX6" fmla="*/ 2421969 w 2421969"/>
              <a:gd name="connsiteY6" fmla="*/ 978826 h 2173070"/>
              <a:gd name="connsiteX7" fmla="*/ 2421969 w 2421969"/>
              <a:gd name="connsiteY7" fmla="*/ 1398323 h 2173070"/>
              <a:gd name="connsiteX8" fmla="*/ 2421969 w 2421969"/>
              <a:gd name="connsiteY8" fmla="*/ 1677987 h 2173070"/>
              <a:gd name="connsiteX9" fmla="*/ 480385 w 2421969"/>
              <a:gd name="connsiteY9" fmla="*/ 1677987 h 2173070"/>
              <a:gd name="connsiteX10" fmla="*/ 33344 w 2421969"/>
              <a:gd name="connsiteY10" fmla="*/ 2168797 h 2173070"/>
              <a:gd name="connsiteX11" fmla="*/ 32239 w 2421969"/>
              <a:gd name="connsiteY11" fmla="*/ 1903702 h 2173070"/>
              <a:gd name="connsiteX12" fmla="*/ 29607 w 2421969"/>
              <a:gd name="connsiteY12" fmla="*/ 1677987 h 2173070"/>
              <a:gd name="connsiteX13" fmla="*/ 29607 w 2421969"/>
              <a:gd name="connsiteY13" fmla="*/ 1398323 h 2173070"/>
              <a:gd name="connsiteX14" fmla="*/ 29607 w 2421969"/>
              <a:gd name="connsiteY14" fmla="*/ 978826 h 2173070"/>
              <a:gd name="connsiteX15" fmla="*/ 29607 w 2421969"/>
              <a:gd name="connsiteY15" fmla="*/ 978826 h 2173070"/>
              <a:gd name="connsiteX16" fmla="*/ 29607 w 2421969"/>
              <a:gd name="connsiteY16" fmla="*/ 0 h 2173070"/>
              <a:gd name="connsiteX0" fmla="*/ 0 w 2392362"/>
              <a:gd name="connsiteY0" fmla="*/ 0 h 2168797"/>
              <a:gd name="connsiteX1" fmla="*/ 398727 w 2392362"/>
              <a:gd name="connsiteY1" fmla="*/ 0 h 2168797"/>
              <a:gd name="connsiteX2" fmla="*/ 398727 w 2392362"/>
              <a:gd name="connsiteY2" fmla="*/ 0 h 2168797"/>
              <a:gd name="connsiteX3" fmla="*/ 996818 w 2392362"/>
              <a:gd name="connsiteY3" fmla="*/ 0 h 2168797"/>
              <a:gd name="connsiteX4" fmla="*/ 2392362 w 2392362"/>
              <a:gd name="connsiteY4" fmla="*/ 0 h 2168797"/>
              <a:gd name="connsiteX5" fmla="*/ 2392362 w 2392362"/>
              <a:gd name="connsiteY5" fmla="*/ 978826 h 2168797"/>
              <a:gd name="connsiteX6" fmla="*/ 2392362 w 2392362"/>
              <a:gd name="connsiteY6" fmla="*/ 978826 h 2168797"/>
              <a:gd name="connsiteX7" fmla="*/ 2392362 w 2392362"/>
              <a:gd name="connsiteY7" fmla="*/ 1398323 h 2168797"/>
              <a:gd name="connsiteX8" fmla="*/ 2392362 w 2392362"/>
              <a:gd name="connsiteY8" fmla="*/ 1677987 h 2168797"/>
              <a:gd name="connsiteX9" fmla="*/ 450778 w 2392362"/>
              <a:gd name="connsiteY9" fmla="*/ 1677987 h 2168797"/>
              <a:gd name="connsiteX10" fmla="*/ 3737 w 2392362"/>
              <a:gd name="connsiteY10" fmla="*/ 2168797 h 2168797"/>
              <a:gd name="connsiteX11" fmla="*/ 2632 w 2392362"/>
              <a:gd name="connsiteY11" fmla="*/ 1903702 h 2168797"/>
              <a:gd name="connsiteX12" fmla="*/ 0 w 2392362"/>
              <a:gd name="connsiteY12" fmla="*/ 1677987 h 2168797"/>
              <a:gd name="connsiteX13" fmla="*/ 0 w 2392362"/>
              <a:gd name="connsiteY13" fmla="*/ 1398323 h 2168797"/>
              <a:gd name="connsiteX14" fmla="*/ 0 w 2392362"/>
              <a:gd name="connsiteY14" fmla="*/ 978826 h 2168797"/>
              <a:gd name="connsiteX15" fmla="*/ 0 w 2392362"/>
              <a:gd name="connsiteY15" fmla="*/ 978826 h 2168797"/>
              <a:gd name="connsiteX16" fmla="*/ 0 w 2392362"/>
              <a:gd name="connsiteY16" fmla="*/ 0 h 2168797"/>
              <a:gd name="connsiteX0" fmla="*/ 2937 w 2395299"/>
              <a:gd name="connsiteY0" fmla="*/ 0 h 2168797"/>
              <a:gd name="connsiteX1" fmla="*/ 401664 w 2395299"/>
              <a:gd name="connsiteY1" fmla="*/ 0 h 2168797"/>
              <a:gd name="connsiteX2" fmla="*/ 401664 w 2395299"/>
              <a:gd name="connsiteY2" fmla="*/ 0 h 2168797"/>
              <a:gd name="connsiteX3" fmla="*/ 999755 w 2395299"/>
              <a:gd name="connsiteY3" fmla="*/ 0 h 2168797"/>
              <a:gd name="connsiteX4" fmla="*/ 2395299 w 2395299"/>
              <a:gd name="connsiteY4" fmla="*/ 0 h 2168797"/>
              <a:gd name="connsiteX5" fmla="*/ 2395299 w 2395299"/>
              <a:gd name="connsiteY5" fmla="*/ 978826 h 2168797"/>
              <a:gd name="connsiteX6" fmla="*/ 2395299 w 2395299"/>
              <a:gd name="connsiteY6" fmla="*/ 978826 h 2168797"/>
              <a:gd name="connsiteX7" fmla="*/ 2395299 w 2395299"/>
              <a:gd name="connsiteY7" fmla="*/ 1398323 h 2168797"/>
              <a:gd name="connsiteX8" fmla="*/ 2395299 w 2395299"/>
              <a:gd name="connsiteY8" fmla="*/ 1677987 h 2168797"/>
              <a:gd name="connsiteX9" fmla="*/ 453715 w 2395299"/>
              <a:gd name="connsiteY9" fmla="*/ 1677987 h 2168797"/>
              <a:gd name="connsiteX10" fmla="*/ 6674 w 2395299"/>
              <a:gd name="connsiteY10" fmla="*/ 2168797 h 2168797"/>
              <a:gd name="connsiteX11" fmla="*/ 60 w 2395299"/>
              <a:gd name="connsiteY11" fmla="*/ 1810403 h 2168797"/>
              <a:gd name="connsiteX12" fmla="*/ 2937 w 2395299"/>
              <a:gd name="connsiteY12" fmla="*/ 1677987 h 2168797"/>
              <a:gd name="connsiteX13" fmla="*/ 2937 w 2395299"/>
              <a:gd name="connsiteY13" fmla="*/ 1398323 h 2168797"/>
              <a:gd name="connsiteX14" fmla="*/ 2937 w 2395299"/>
              <a:gd name="connsiteY14" fmla="*/ 978826 h 2168797"/>
              <a:gd name="connsiteX15" fmla="*/ 2937 w 2395299"/>
              <a:gd name="connsiteY15" fmla="*/ 978826 h 2168797"/>
              <a:gd name="connsiteX16" fmla="*/ 2937 w 2395299"/>
              <a:gd name="connsiteY16" fmla="*/ 0 h 2168797"/>
              <a:gd name="connsiteX0" fmla="*/ 2937 w 2395299"/>
              <a:gd name="connsiteY0" fmla="*/ 0 h 1999692"/>
              <a:gd name="connsiteX1" fmla="*/ 401664 w 2395299"/>
              <a:gd name="connsiteY1" fmla="*/ 0 h 1999692"/>
              <a:gd name="connsiteX2" fmla="*/ 401664 w 2395299"/>
              <a:gd name="connsiteY2" fmla="*/ 0 h 1999692"/>
              <a:gd name="connsiteX3" fmla="*/ 999755 w 2395299"/>
              <a:gd name="connsiteY3" fmla="*/ 0 h 1999692"/>
              <a:gd name="connsiteX4" fmla="*/ 2395299 w 2395299"/>
              <a:gd name="connsiteY4" fmla="*/ 0 h 1999692"/>
              <a:gd name="connsiteX5" fmla="*/ 2395299 w 2395299"/>
              <a:gd name="connsiteY5" fmla="*/ 978826 h 1999692"/>
              <a:gd name="connsiteX6" fmla="*/ 2395299 w 2395299"/>
              <a:gd name="connsiteY6" fmla="*/ 978826 h 1999692"/>
              <a:gd name="connsiteX7" fmla="*/ 2395299 w 2395299"/>
              <a:gd name="connsiteY7" fmla="*/ 1398323 h 1999692"/>
              <a:gd name="connsiteX8" fmla="*/ 2395299 w 2395299"/>
              <a:gd name="connsiteY8" fmla="*/ 1677987 h 1999692"/>
              <a:gd name="connsiteX9" fmla="*/ 453715 w 2395299"/>
              <a:gd name="connsiteY9" fmla="*/ 1677987 h 1999692"/>
              <a:gd name="connsiteX10" fmla="*/ 6674 w 2395299"/>
              <a:gd name="connsiteY10" fmla="*/ 1999692 h 1999692"/>
              <a:gd name="connsiteX11" fmla="*/ 60 w 2395299"/>
              <a:gd name="connsiteY11" fmla="*/ 1810403 h 1999692"/>
              <a:gd name="connsiteX12" fmla="*/ 2937 w 2395299"/>
              <a:gd name="connsiteY12" fmla="*/ 1677987 h 1999692"/>
              <a:gd name="connsiteX13" fmla="*/ 2937 w 2395299"/>
              <a:gd name="connsiteY13" fmla="*/ 1398323 h 1999692"/>
              <a:gd name="connsiteX14" fmla="*/ 2937 w 2395299"/>
              <a:gd name="connsiteY14" fmla="*/ 978826 h 1999692"/>
              <a:gd name="connsiteX15" fmla="*/ 2937 w 2395299"/>
              <a:gd name="connsiteY15" fmla="*/ 978826 h 1999692"/>
              <a:gd name="connsiteX16" fmla="*/ 2937 w 2395299"/>
              <a:gd name="connsiteY16" fmla="*/ 0 h 1999692"/>
              <a:gd name="connsiteX0" fmla="*/ 0 w 2392362"/>
              <a:gd name="connsiteY0" fmla="*/ 0 h 1999692"/>
              <a:gd name="connsiteX1" fmla="*/ 398727 w 2392362"/>
              <a:gd name="connsiteY1" fmla="*/ 0 h 1999692"/>
              <a:gd name="connsiteX2" fmla="*/ 398727 w 2392362"/>
              <a:gd name="connsiteY2" fmla="*/ 0 h 1999692"/>
              <a:gd name="connsiteX3" fmla="*/ 996818 w 2392362"/>
              <a:gd name="connsiteY3" fmla="*/ 0 h 1999692"/>
              <a:gd name="connsiteX4" fmla="*/ 2392362 w 2392362"/>
              <a:gd name="connsiteY4" fmla="*/ 0 h 1999692"/>
              <a:gd name="connsiteX5" fmla="*/ 2392362 w 2392362"/>
              <a:gd name="connsiteY5" fmla="*/ 978826 h 1999692"/>
              <a:gd name="connsiteX6" fmla="*/ 2392362 w 2392362"/>
              <a:gd name="connsiteY6" fmla="*/ 978826 h 1999692"/>
              <a:gd name="connsiteX7" fmla="*/ 2392362 w 2392362"/>
              <a:gd name="connsiteY7" fmla="*/ 1398323 h 1999692"/>
              <a:gd name="connsiteX8" fmla="*/ 2392362 w 2392362"/>
              <a:gd name="connsiteY8" fmla="*/ 1677987 h 1999692"/>
              <a:gd name="connsiteX9" fmla="*/ 450778 w 2392362"/>
              <a:gd name="connsiteY9" fmla="*/ 1677987 h 1999692"/>
              <a:gd name="connsiteX10" fmla="*/ 3737 w 2392362"/>
              <a:gd name="connsiteY10" fmla="*/ 1999692 h 1999692"/>
              <a:gd name="connsiteX11" fmla="*/ 3217 w 2392362"/>
              <a:gd name="connsiteY11" fmla="*/ 1819003 h 1999692"/>
              <a:gd name="connsiteX12" fmla="*/ 0 w 2392362"/>
              <a:gd name="connsiteY12" fmla="*/ 1677987 h 1999692"/>
              <a:gd name="connsiteX13" fmla="*/ 0 w 2392362"/>
              <a:gd name="connsiteY13" fmla="*/ 1398323 h 1999692"/>
              <a:gd name="connsiteX14" fmla="*/ 0 w 2392362"/>
              <a:gd name="connsiteY14" fmla="*/ 978826 h 1999692"/>
              <a:gd name="connsiteX15" fmla="*/ 0 w 2392362"/>
              <a:gd name="connsiteY15" fmla="*/ 978826 h 1999692"/>
              <a:gd name="connsiteX16" fmla="*/ 0 w 2392362"/>
              <a:gd name="connsiteY16" fmla="*/ 0 h 1999692"/>
              <a:gd name="connsiteX0" fmla="*/ 30506 w 2422868"/>
              <a:gd name="connsiteY0" fmla="*/ 0 h 1999692"/>
              <a:gd name="connsiteX1" fmla="*/ 429233 w 2422868"/>
              <a:gd name="connsiteY1" fmla="*/ 0 h 1999692"/>
              <a:gd name="connsiteX2" fmla="*/ 429233 w 2422868"/>
              <a:gd name="connsiteY2" fmla="*/ 0 h 1999692"/>
              <a:gd name="connsiteX3" fmla="*/ 1027324 w 2422868"/>
              <a:gd name="connsiteY3" fmla="*/ 0 h 1999692"/>
              <a:gd name="connsiteX4" fmla="*/ 2422868 w 2422868"/>
              <a:gd name="connsiteY4" fmla="*/ 0 h 1999692"/>
              <a:gd name="connsiteX5" fmla="*/ 2422868 w 2422868"/>
              <a:gd name="connsiteY5" fmla="*/ 978826 h 1999692"/>
              <a:gd name="connsiteX6" fmla="*/ 2422868 w 2422868"/>
              <a:gd name="connsiteY6" fmla="*/ 978826 h 1999692"/>
              <a:gd name="connsiteX7" fmla="*/ 2422868 w 2422868"/>
              <a:gd name="connsiteY7" fmla="*/ 1398323 h 1999692"/>
              <a:gd name="connsiteX8" fmla="*/ 2422868 w 2422868"/>
              <a:gd name="connsiteY8" fmla="*/ 1677987 h 1999692"/>
              <a:gd name="connsiteX9" fmla="*/ 481284 w 2422868"/>
              <a:gd name="connsiteY9" fmla="*/ 1677987 h 1999692"/>
              <a:gd name="connsiteX10" fmla="*/ 34243 w 2422868"/>
              <a:gd name="connsiteY10" fmla="*/ 1999692 h 1999692"/>
              <a:gd name="connsiteX11" fmla="*/ 30506 w 2422868"/>
              <a:gd name="connsiteY11" fmla="*/ 1677987 h 1999692"/>
              <a:gd name="connsiteX12" fmla="*/ 30506 w 2422868"/>
              <a:gd name="connsiteY12" fmla="*/ 1398323 h 1999692"/>
              <a:gd name="connsiteX13" fmla="*/ 30506 w 2422868"/>
              <a:gd name="connsiteY13" fmla="*/ 978826 h 1999692"/>
              <a:gd name="connsiteX14" fmla="*/ 30506 w 2422868"/>
              <a:gd name="connsiteY14" fmla="*/ 978826 h 1999692"/>
              <a:gd name="connsiteX15" fmla="*/ 30506 w 2422868"/>
              <a:gd name="connsiteY15" fmla="*/ 0 h 1999692"/>
              <a:gd name="connsiteX0" fmla="*/ 0 w 2392362"/>
              <a:gd name="connsiteY0" fmla="*/ 0 h 1999692"/>
              <a:gd name="connsiteX1" fmla="*/ 398727 w 2392362"/>
              <a:gd name="connsiteY1" fmla="*/ 0 h 1999692"/>
              <a:gd name="connsiteX2" fmla="*/ 398727 w 2392362"/>
              <a:gd name="connsiteY2" fmla="*/ 0 h 1999692"/>
              <a:gd name="connsiteX3" fmla="*/ 996818 w 2392362"/>
              <a:gd name="connsiteY3" fmla="*/ 0 h 1999692"/>
              <a:gd name="connsiteX4" fmla="*/ 2392362 w 2392362"/>
              <a:gd name="connsiteY4" fmla="*/ 0 h 1999692"/>
              <a:gd name="connsiteX5" fmla="*/ 2392362 w 2392362"/>
              <a:gd name="connsiteY5" fmla="*/ 978826 h 1999692"/>
              <a:gd name="connsiteX6" fmla="*/ 2392362 w 2392362"/>
              <a:gd name="connsiteY6" fmla="*/ 978826 h 1999692"/>
              <a:gd name="connsiteX7" fmla="*/ 2392362 w 2392362"/>
              <a:gd name="connsiteY7" fmla="*/ 1398323 h 1999692"/>
              <a:gd name="connsiteX8" fmla="*/ 2392362 w 2392362"/>
              <a:gd name="connsiteY8" fmla="*/ 1677987 h 1999692"/>
              <a:gd name="connsiteX9" fmla="*/ 450778 w 2392362"/>
              <a:gd name="connsiteY9" fmla="*/ 1677987 h 1999692"/>
              <a:gd name="connsiteX10" fmla="*/ 3737 w 2392362"/>
              <a:gd name="connsiteY10" fmla="*/ 1999692 h 1999692"/>
              <a:gd name="connsiteX11" fmla="*/ 0 w 2392362"/>
              <a:gd name="connsiteY11" fmla="*/ 1677987 h 1999692"/>
              <a:gd name="connsiteX12" fmla="*/ 0 w 2392362"/>
              <a:gd name="connsiteY12" fmla="*/ 1398323 h 1999692"/>
              <a:gd name="connsiteX13" fmla="*/ 0 w 2392362"/>
              <a:gd name="connsiteY13" fmla="*/ 978826 h 1999692"/>
              <a:gd name="connsiteX14" fmla="*/ 0 w 2392362"/>
              <a:gd name="connsiteY14" fmla="*/ 978826 h 1999692"/>
              <a:gd name="connsiteX15" fmla="*/ 0 w 2392362"/>
              <a:gd name="connsiteY15" fmla="*/ 0 h 1999692"/>
              <a:gd name="connsiteX0" fmla="*/ 0 w 2392362"/>
              <a:gd name="connsiteY0" fmla="*/ 0 h 1986792"/>
              <a:gd name="connsiteX1" fmla="*/ 398727 w 2392362"/>
              <a:gd name="connsiteY1" fmla="*/ 0 h 1986792"/>
              <a:gd name="connsiteX2" fmla="*/ 398727 w 2392362"/>
              <a:gd name="connsiteY2" fmla="*/ 0 h 1986792"/>
              <a:gd name="connsiteX3" fmla="*/ 996818 w 2392362"/>
              <a:gd name="connsiteY3" fmla="*/ 0 h 1986792"/>
              <a:gd name="connsiteX4" fmla="*/ 2392362 w 2392362"/>
              <a:gd name="connsiteY4" fmla="*/ 0 h 1986792"/>
              <a:gd name="connsiteX5" fmla="*/ 2392362 w 2392362"/>
              <a:gd name="connsiteY5" fmla="*/ 978826 h 1986792"/>
              <a:gd name="connsiteX6" fmla="*/ 2392362 w 2392362"/>
              <a:gd name="connsiteY6" fmla="*/ 978826 h 1986792"/>
              <a:gd name="connsiteX7" fmla="*/ 2392362 w 2392362"/>
              <a:gd name="connsiteY7" fmla="*/ 1398323 h 1986792"/>
              <a:gd name="connsiteX8" fmla="*/ 2392362 w 2392362"/>
              <a:gd name="connsiteY8" fmla="*/ 1677987 h 1986792"/>
              <a:gd name="connsiteX9" fmla="*/ 450778 w 2392362"/>
              <a:gd name="connsiteY9" fmla="*/ 1677987 h 1986792"/>
              <a:gd name="connsiteX10" fmla="*/ 5768 w 2392362"/>
              <a:gd name="connsiteY10" fmla="*/ 1986792 h 1986792"/>
              <a:gd name="connsiteX11" fmla="*/ 0 w 2392362"/>
              <a:gd name="connsiteY11" fmla="*/ 1677987 h 1986792"/>
              <a:gd name="connsiteX12" fmla="*/ 0 w 2392362"/>
              <a:gd name="connsiteY12" fmla="*/ 1398323 h 1986792"/>
              <a:gd name="connsiteX13" fmla="*/ 0 w 2392362"/>
              <a:gd name="connsiteY13" fmla="*/ 978826 h 1986792"/>
              <a:gd name="connsiteX14" fmla="*/ 0 w 2392362"/>
              <a:gd name="connsiteY14" fmla="*/ 978826 h 1986792"/>
              <a:gd name="connsiteX15" fmla="*/ 0 w 2392362"/>
              <a:gd name="connsiteY15" fmla="*/ 0 h 1986792"/>
              <a:gd name="connsiteX0" fmla="*/ 0 w 2392362"/>
              <a:gd name="connsiteY0" fmla="*/ 0 h 1995391"/>
              <a:gd name="connsiteX1" fmla="*/ 398727 w 2392362"/>
              <a:gd name="connsiteY1" fmla="*/ 0 h 1995391"/>
              <a:gd name="connsiteX2" fmla="*/ 398727 w 2392362"/>
              <a:gd name="connsiteY2" fmla="*/ 0 h 1995391"/>
              <a:gd name="connsiteX3" fmla="*/ 996818 w 2392362"/>
              <a:gd name="connsiteY3" fmla="*/ 0 h 1995391"/>
              <a:gd name="connsiteX4" fmla="*/ 2392362 w 2392362"/>
              <a:gd name="connsiteY4" fmla="*/ 0 h 1995391"/>
              <a:gd name="connsiteX5" fmla="*/ 2392362 w 2392362"/>
              <a:gd name="connsiteY5" fmla="*/ 978826 h 1995391"/>
              <a:gd name="connsiteX6" fmla="*/ 2392362 w 2392362"/>
              <a:gd name="connsiteY6" fmla="*/ 978826 h 1995391"/>
              <a:gd name="connsiteX7" fmla="*/ 2392362 w 2392362"/>
              <a:gd name="connsiteY7" fmla="*/ 1398323 h 1995391"/>
              <a:gd name="connsiteX8" fmla="*/ 2392362 w 2392362"/>
              <a:gd name="connsiteY8" fmla="*/ 1677987 h 1995391"/>
              <a:gd name="connsiteX9" fmla="*/ 450778 w 2392362"/>
              <a:gd name="connsiteY9" fmla="*/ 1677987 h 1995391"/>
              <a:gd name="connsiteX10" fmla="*/ 5768 w 2392362"/>
              <a:gd name="connsiteY10" fmla="*/ 1995391 h 1995391"/>
              <a:gd name="connsiteX11" fmla="*/ 0 w 2392362"/>
              <a:gd name="connsiteY11" fmla="*/ 1677987 h 1995391"/>
              <a:gd name="connsiteX12" fmla="*/ 0 w 2392362"/>
              <a:gd name="connsiteY12" fmla="*/ 1398323 h 1995391"/>
              <a:gd name="connsiteX13" fmla="*/ 0 w 2392362"/>
              <a:gd name="connsiteY13" fmla="*/ 978826 h 1995391"/>
              <a:gd name="connsiteX14" fmla="*/ 0 w 2392362"/>
              <a:gd name="connsiteY14" fmla="*/ 978826 h 1995391"/>
              <a:gd name="connsiteX15" fmla="*/ 0 w 2392362"/>
              <a:gd name="connsiteY15" fmla="*/ 0 h 1995391"/>
              <a:gd name="connsiteX0" fmla="*/ 0 w 2392362"/>
              <a:gd name="connsiteY0" fmla="*/ 0 h 2001841"/>
              <a:gd name="connsiteX1" fmla="*/ 398727 w 2392362"/>
              <a:gd name="connsiteY1" fmla="*/ 0 h 2001841"/>
              <a:gd name="connsiteX2" fmla="*/ 398727 w 2392362"/>
              <a:gd name="connsiteY2" fmla="*/ 0 h 2001841"/>
              <a:gd name="connsiteX3" fmla="*/ 996818 w 2392362"/>
              <a:gd name="connsiteY3" fmla="*/ 0 h 2001841"/>
              <a:gd name="connsiteX4" fmla="*/ 2392362 w 2392362"/>
              <a:gd name="connsiteY4" fmla="*/ 0 h 2001841"/>
              <a:gd name="connsiteX5" fmla="*/ 2392362 w 2392362"/>
              <a:gd name="connsiteY5" fmla="*/ 978826 h 2001841"/>
              <a:gd name="connsiteX6" fmla="*/ 2392362 w 2392362"/>
              <a:gd name="connsiteY6" fmla="*/ 978826 h 2001841"/>
              <a:gd name="connsiteX7" fmla="*/ 2392362 w 2392362"/>
              <a:gd name="connsiteY7" fmla="*/ 1398323 h 2001841"/>
              <a:gd name="connsiteX8" fmla="*/ 2392362 w 2392362"/>
              <a:gd name="connsiteY8" fmla="*/ 1677987 h 2001841"/>
              <a:gd name="connsiteX9" fmla="*/ 450778 w 2392362"/>
              <a:gd name="connsiteY9" fmla="*/ 1677987 h 2001841"/>
              <a:gd name="connsiteX10" fmla="*/ 3737 w 2392362"/>
              <a:gd name="connsiteY10" fmla="*/ 2001841 h 2001841"/>
              <a:gd name="connsiteX11" fmla="*/ 0 w 2392362"/>
              <a:gd name="connsiteY11" fmla="*/ 1677987 h 2001841"/>
              <a:gd name="connsiteX12" fmla="*/ 0 w 2392362"/>
              <a:gd name="connsiteY12" fmla="*/ 1398323 h 2001841"/>
              <a:gd name="connsiteX13" fmla="*/ 0 w 2392362"/>
              <a:gd name="connsiteY13" fmla="*/ 978826 h 2001841"/>
              <a:gd name="connsiteX14" fmla="*/ 0 w 2392362"/>
              <a:gd name="connsiteY14" fmla="*/ 978826 h 2001841"/>
              <a:gd name="connsiteX15" fmla="*/ 0 w 2392362"/>
              <a:gd name="connsiteY15" fmla="*/ 0 h 2001841"/>
              <a:gd name="connsiteX0" fmla="*/ 0 w 2392362"/>
              <a:gd name="connsiteY0" fmla="*/ 0 h 2010441"/>
              <a:gd name="connsiteX1" fmla="*/ 398727 w 2392362"/>
              <a:gd name="connsiteY1" fmla="*/ 0 h 2010441"/>
              <a:gd name="connsiteX2" fmla="*/ 398727 w 2392362"/>
              <a:gd name="connsiteY2" fmla="*/ 0 h 2010441"/>
              <a:gd name="connsiteX3" fmla="*/ 996818 w 2392362"/>
              <a:gd name="connsiteY3" fmla="*/ 0 h 2010441"/>
              <a:gd name="connsiteX4" fmla="*/ 2392362 w 2392362"/>
              <a:gd name="connsiteY4" fmla="*/ 0 h 2010441"/>
              <a:gd name="connsiteX5" fmla="*/ 2392362 w 2392362"/>
              <a:gd name="connsiteY5" fmla="*/ 978826 h 2010441"/>
              <a:gd name="connsiteX6" fmla="*/ 2392362 w 2392362"/>
              <a:gd name="connsiteY6" fmla="*/ 978826 h 2010441"/>
              <a:gd name="connsiteX7" fmla="*/ 2392362 w 2392362"/>
              <a:gd name="connsiteY7" fmla="*/ 1398323 h 2010441"/>
              <a:gd name="connsiteX8" fmla="*/ 2392362 w 2392362"/>
              <a:gd name="connsiteY8" fmla="*/ 1677987 h 2010441"/>
              <a:gd name="connsiteX9" fmla="*/ 450778 w 2392362"/>
              <a:gd name="connsiteY9" fmla="*/ 1677987 h 2010441"/>
              <a:gd name="connsiteX10" fmla="*/ 3737 w 2392362"/>
              <a:gd name="connsiteY10" fmla="*/ 2010441 h 2010441"/>
              <a:gd name="connsiteX11" fmla="*/ 0 w 2392362"/>
              <a:gd name="connsiteY11" fmla="*/ 1677987 h 2010441"/>
              <a:gd name="connsiteX12" fmla="*/ 0 w 2392362"/>
              <a:gd name="connsiteY12" fmla="*/ 1398323 h 2010441"/>
              <a:gd name="connsiteX13" fmla="*/ 0 w 2392362"/>
              <a:gd name="connsiteY13" fmla="*/ 978826 h 2010441"/>
              <a:gd name="connsiteX14" fmla="*/ 0 w 2392362"/>
              <a:gd name="connsiteY14" fmla="*/ 978826 h 2010441"/>
              <a:gd name="connsiteX15" fmla="*/ 0 w 2392362"/>
              <a:gd name="connsiteY15" fmla="*/ 0 h 201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92362" h="2010441">
                <a:moveTo>
                  <a:pt x="0" y="0"/>
                </a:moveTo>
                <a:lnTo>
                  <a:pt x="398727" y="0"/>
                </a:lnTo>
                <a:lnTo>
                  <a:pt x="398727" y="0"/>
                </a:lnTo>
                <a:lnTo>
                  <a:pt x="996818" y="0"/>
                </a:lnTo>
                <a:lnTo>
                  <a:pt x="2392362" y="0"/>
                </a:lnTo>
                <a:lnTo>
                  <a:pt x="2392362" y="978826"/>
                </a:lnTo>
                <a:lnTo>
                  <a:pt x="2392362" y="978826"/>
                </a:lnTo>
                <a:lnTo>
                  <a:pt x="2392362" y="1398323"/>
                </a:lnTo>
                <a:lnTo>
                  <a:pt x="2392362" y="1677987"/>
                </a:lnTo>
                <a:lnTo>
                  <a:pt x="450778" y="1677987"/>
                </a:lnTo>
                <a:lnTo>
                  <a:pt x="3737" y="2010441"/>
                </a:lnTo>
                <a:cubicBezTo>
                  <a:pt x="1739" y="1956691"/>
                  <a:pt x="623" y="1778215"/>
                  <a:pt x="0" y="1677987"/>
                </a:cubicBezTo>
                <a:lnTo>
                  <a:pt x="0" y="1398323"/>
                </a:lnTo>
                <a:lnTo>
                  <a:pt x="0" y="978826"/>
                </a:lnTo>
                <a:lnTo>
                  <a:pt x="0" y="9788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360000" tIns="360000" rIns="360000" bIns="503999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“Click to edit Master text styles»</a:t>
            </a:r>
            <a:endParaRPr lang="nb-NO"/>
          </a:p>
        </p:txBody>
      </p:sp>
      <p:sp>
        <p:nvSpPr>
          <p:cNvPr id="6" name="TekstSylinder 1">
            <a:extLst>
              <a:ext uri="{FF2B5EF4-FFF2-40B4-BE49-F238E27FC236}">
                <a16:creationId xmlns:a16="http://schemas.microsoft.com/office/drawing/2014/main" id="{E1F9305E-1622-1D4C-93FA-EEED5E93B9C1}"/>
              </a:ext>
            </a:extLst>
          </p:cNvPr>
          <p:cNvSpPr txBox="1"/>
          <p:nvPr userDrawn="1"/>
        </p:nvSpPr>
        <p:spPr>
          <a:xfrm>
            <a:off x="44450" y="-787401"/>
            <a:ext cx="12147550" cy="6213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nb-NO" sz="14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Fargejustér</a:t>
            </a:r>
            <a:r>
              <a:rPr lang="nb-NO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bilder: </a:t>
            </a:r>
            <a:r>
              <a:rPr lang="nb-NO" sz="1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 inn bilde -&gt; Marker bilde -&gt; Gå til meny «Bildeformat», klikk på «Formatrute» for å få ut menyen på høyre side om du ikke har den ute fra før. Deretter klikk på «Bilde» og «Bildefarge». På Fargemetning legg inn: 65%. På Fargetone legg inn 11 200. </a:t>
            </a:r>
          </a:p>
        </p:txBody>
      </p:sp>
    </p:spTree>
    <p:extLst>
      <p:ext uri="{BB962C8B-B14F-4D97-AF65-F5344CB8AC3E}">
        <p14:creationId xmlns:p14="http://schemas.microsoft.com/office/powerpoint/2010/main" val="107916065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4D6D5E-F187-4E4B-8B35-180A18398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nb-NO"/>
              <a:t>Klikk for å redigere tittelen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745896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E6AA11-9D10-4845-953E-FC6659DEA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93FA9A-B386-3D4A-A17E-105BC9010CB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49DD5D4-E4CC-F541-A385-23400791B31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0092E29-1063-5549-A785-73E8C6A7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71D6EC1-D552-3849-8EEF-1601B9CE5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656793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574975-50B4-C34B-9F64-4CA300B7F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90BA1EA-559A-0742-9DF6-378DCB049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5178BF1-065F-C64F-A4E1-62B22254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324888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F0C2D0C-F750-2644-95F9-0C952AE3A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912E190-170D-CB48-ABA2-AC1FB784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813207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rkl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69CFF4-987B-5A43-8582-31F67145E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9603651-05EC-6948-B335-00924944B6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DCE326E-B227-394D-A659-399CE735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643807C2-292F-894E-874A-C85D7E9D69A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38200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5324C5C5-907C-D34E-836F-29B532757AD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18119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BA339474-4310-4E4C-8300-B9375051CA4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8206218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3420036C-1838-DE4A-BADD-245630D31E5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080585" y="5255028"/>
            <a:ext cx="3398852" cy="869785"/>
          </a:xfrm>
        </p:spPr>
        <p:txBody>
          <a:bodyPr lIns="0" tIns="0" rIns="0" bIns="0" anchor="t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94BB1344-2B8D-6C4F-AF3C-799F28132DC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392484" y="5251791"/>
            <a:ext cx="3398852" cy="869785"/>
          </a:xfrm>
        </p:spPr>
        <p:txBody>
          <a:bodyPr lIns="0" tIns="0" rIns="0" bIns="0" anchor="t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82C78190-F0C7-F94A-8B39-D2876F768B7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12565" y="5251791"/>
            <a:ext cx="3398852" cy="869785"/>
          </a:xfrm>
        </p:spPr>
        <p:txBody>
          <a:bodyPr lIns="0" tIns="0" rIns="0" bIns="0" anchor="t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66520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med tek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C4ED5FE-FAC3-BD40-BDD1-8009A2F540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3550" y="3429000"/>
            <a:ext cx="8724900" cy="1222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teksten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672B9334-46BF-204E-85D9-3EDF82BC6FB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31945" y="2013664"/>
            <a:ext cx="1528110" cy="9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5545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41F14D0C-5037-3D4E-9FB1-24B237B969F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611372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141D8BD7-34C7-FB4E-8EE0-45670F6F41D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31945" y="2948384"/>
            <a:ext cx="1528110" cy="9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7811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CD74E5-8D3F-5F45-AF55-379CE17407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6551347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C570008-A996-2D4B-88A3-9861CBD4F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5" y="4173253"/>
            <a:ext cx="5888738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195ACC3E-6C58-8E40-A78D-5639EBDF9C4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AB20B5-22F5-7F42-98FA-915865BDDA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/>
              <a:t>Dato  //  </a:t>
            </a:r>
            <a:r>
              <a:rPr lang="en-GB" err="1"/>
              <a:t>Ansvarlig</a:t>
            </a:r>
            <a:endParaRPr lang="en-GB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9731FE1C-E2F8-7042-8566-1A6CE70B9A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96033" y="1089788"/>
            <a:ext cx="1249282" cy="7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84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ldekkende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41F14D0C-5037-3D4E-9FB1-24B237B969F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6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7FB01FB-60B2-5E41-A15B-1235CEC30B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978400"/>
            <a:ext cx="12192000" cy="1294006"/>
          </a:xfrm>
          <a:solidFill>
            <a:srgbClr val="3E3832">
              <a:alpha val="69804"/>
            </a:srgbClr>
          </a:solidFill>
        </p:spPr>
        <p:txBody>
          <a:bodyPr wrap="square" lIns="1440000" tIns="180000" rIns="1475999" bIns="216000" anchor="ctr" anchorCtr="0">
            <a:noAutofit/>
          </a:bodyPr>
          <a:lstStyle>
            <a:lvl1pPr marL="36000" indent="0" algn="ctr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16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32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4pPr>
            <a:lvl5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/>
            <a:r>
              <a:rPr lang="nb-NO"/>
              <a:t>Klikk for å redigere teksten</a:t>
            </a:r>
          </a:p>
        </p:txBody>
      </p:sp>
    </p:spTree>
    <p:extLst>
      <p:ext uri="{BB962C8B-B14F-4D97-AF65-F5344CB8AC3E}">
        <p14:creationId xmlns:p14="http://schemas.microsoft.com/office/powerpoint/2010/main" val="275813041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CD74E5-8D3F-5F45-AF55-379CE17407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6551347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C570008-A996-2D4B-88A3-9861CBD4F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5" y="4173253"/>
            <a:ext cx="5888738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195ACC3E-6C58-8E40-A78D-5639EBDF9C4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AB20B5-22F5-7F42-98FA-915865BDDA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/>
              <a:t>Dato  //  </a:t>
            </a:r>
            <a:r>
              <a:rPr lang="en-GB" err="1"/>
              <a:t>Ansvarlig</a:t>
            </a:r>
            <a:endParaRPr lang="en-GB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9731FE1C-E2F8-7042-8566-1A6CE70B9A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96033" y="1089788"/>
            <a:ext cx="1249282" cy="7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0659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CD74E5-8D3F-5F45-AF55-379CE17407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6551347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C570008-A996-2D4B-88A3-9861CBD4F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5" y="4173253"/>
            <a:ext cx="5888738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195ACC3E-6C58-8E40-A78D-5639EBDF9C4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AB20B5-22F5-7F42-98FA-915865BDDA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/>
              <a:t>Dato  //  </a:t>
            </a:r>
            <a:r>
              <a:rPr lang="en-GB" err="1"/>
              <a:t>Ansvarlig</a:t>
            </a:r>
            <a:endParaRPr lang="en-GB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9731FE1C-E2F8-7042-8566-1A6CE70B9A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96033" y="1089788"/>
            <a:ext cx="1249282" cy="7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0659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CD74E5-8D3F-5F45-AF55-379CE17407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6551347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C570008-A996-2D4B-88A3-9861CBD4F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5" y="4173253"/>
            <a:ext cx="5888738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195ACC3E-6C58-8E40-A78D-5639EBDF9C4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AB20B5-22F5-7F42-98FA-915865BDDA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/>
              <a:t>Dato  //  </a:t>
            </a:r>
            <a:r>
              <a:rPr lang="en-GB" err="1"/>
              <a:t>Ansvarlig</a:t>
            </a:r>
            <a:endParaRPr lang="en-GB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9731FE1C-E2F8-7042-8566-1A6CE70B9A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96033" y="1089788"/>
            <a:ext cx="1249282" cy="7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0659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CD74E5-8D3F-5F45-AF55-379CE17407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6551347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C570008-A996-2D4B-88A3-9861CBD4F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5" y="4173253"/>
            <a:ext cx="5888738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195ACC3E-6C58-8E40-A78D-5639EBDF9C4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AB20B5-22F5-7F42-98FA-915865BDDA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/>
              <a:t>Dato  //  </a:t>
            </a:r>
            <a:r>
              <a:rPr lang="en-GB" err="1"/>
              <a:t>Ansvarlig</a:t>
            </a:r>
            <a:endParaRPr lang="en-GB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9731FE1C-E2F8-7042-8566-1A6CE70B9A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96033" y="1089788"/>
            <a:ext cx="1249282" cy="7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2073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ten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29CA91F-E19A-D84E-BDCE-60610D23E6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/>
              <a:t>Dato  //  </a:t>
            </a:r>
            <a:r>
              <a:rPr lang="en-GB" err="1"/>
              <a:t>Ansvarlig</a:t>
            </a:r>
            <a:endParaRPr lang="en-GB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604AED8B-6DCE-AD46-8907-CB80A3E9C6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9271829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FF74A066-A61E-B34F-8F56-C94B8EDF6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5" y="4173253"/>
            <a:ext cx="8334068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92599F80-A1FF-3942-A0DE-0C139B79502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96033" y="1089788"/>
            <a:ext cx="1249282" cy="7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5272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48BD439-F083-3D4E-862D-4EA46D9E3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354020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02D6C30B-4FDA-544A-9662-F2B6261EBC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550" y="2032569"/>
            <a:ext cx="9271829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213298640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med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5469835" cy="4351338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1115" y="6356350"/>
            <a:ext cx="3609024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48739" y="6356350"/>
            <a:ext cx="447261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9CCA7799-B00E-2A41-ADCA-ABD6B94D7671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A99C80A0-322A-9A4B-843D-7015610E02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2400"/>
            <a:ext cx="7362371" cy="1072080"/>
          </a:xfrm>
        </p:spPr>
        <p:txBody>
          <a:bodyPr/>
          <a:lstStyle/>
          <a:p>
            <a:r>
              <a:rPr lang="nb-NO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367600439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630795E-AD26-E64A-9C79-FA3F9BB49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5788" y="6356350"/>
            <a:ext cx="3466263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1F69FF2-4FB1-3544-9B7F-A00D9E4C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18421" y="6356350"/>
            <a:ext cx="741600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5">
            <a:extLst>
              <a:ext uri="{FF2B5EF4-FFF2-40B4-BE49-F238E27FC236}">
                <a16:creationId xmlns:a16="http://schemas.microsoft.com/office/drawing/2014/main" id="{701CE543-F5B4-D84C-A6FC-FAFF3D0AAFC3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5973237" y="602647"/>
            <a:ext cx="5652706" cy="5652706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800"/>
              </a:spcBef>
              <a:buClr>
                <a:schemeClr val="accent2"/>
              </a:buClr>
              <a:buSzPct val="100000"/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6300D294-78C3-134A-B8DB-F895410ECD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4951021" cy="4351338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FE2CAD38-4FD8-5D47-94F7-E677546BB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2400"/>
            <a:ext cx="5533571" cy="1072080"/>
          </a:xfrm>
        </p:spPr>
        <p:txBody>
          <a:bodyPr/>
          <a:lstStyle/>
          <a:p>
            <a:r>
              <a:rPr lang="nb-NO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2955717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med tek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C4ED5FE-FAC3-BD40-BDD1-8009A2F540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3550" y="3429000"/>
            <a:ext cx="8724900" cy="1222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teksten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672B9334-46BF-204E-85D9-3EDF82BC6FB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31945" y="2013664"/>
            <a:ext cx="1528110" cy="9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4436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rkl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69CFF4-987B-5A43-8582-31F67145E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9603651-05EC-6948-B335-00924944B6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DCE326E-B227-394D-A659-399CE735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643807C2-292F-894E-874A-C85D7E9D69A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38200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5324C5C5-907C-D34E-836F-29B532757AD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18119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BA339474-4310-4E4C-8300-B9375051CA4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8206218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3420036C-1838-DE4A-BADD-245630D31E5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080585" y="5161212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94BB1344-2B8D-6C4F-AF3C-799F28132DC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392484" y="5157975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82C78190-F0C7-F94A-8B39-D2876F768B7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12565" y="5157975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8199948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87046D5-FCF3-DD40-B896-2E3520046E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2DA0986-BEFB-4A44-98B6-D10264B4E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3">
            <a:extLst>
              <a:ext uri="{FF2B5EF4-FFF2-40B4-BE49-F238E27FC236}">
                <a16:creationId xmlns:a16="http://schemas.microsoft.com/office/drawing/2014/main" id="{92C05EAD-0F07-3B45-8747-833BB1F2A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723" r="1"/>
          <a:stretch/>
        </p:blipFill>
        <p:spPr bwMode="auto">
          <a:xfrm>
            <a:off x="1482417" y="660910"/>
            <a:ext cx="8995930" cy="510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CADDA05B-7DC7-D845-8F78-41EFC49121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37218" y="907450"/>
            <a:ext cx="7311543" cy="4363809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800"/>
              </a:spcBef>
              <a:buClr>
                <a:schemeClr val="accent2"/>
              </a:buClr>
              <a:buSzPct val="100000"/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7344743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media 2">
            <a:extLst>
              <a:ext uri="{FF2B5EF4-FFF2-40B4-BE49-F238E27FC236}">
                <a16:creationId xmlns:a16="http://schemas.microsoft.com/office/drawing/2014/main" id="{873143D7-64FC-5342-9DED-8AE8E11EED5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nb-NO"/>
              <a:t>Klikk ikonet for å legge til media</a:t>
            </a:r>
          </a:p>
        </p:txBody>
      </p:sp>
    </p:spTree>
    <p:extLst>
      <p:ext uri="{BB962C8B-B14F-4D97-AF65-F5344CB8AC3E}">
        <p14:creationId xmlns:p14="http://schemas.microsoft.com/office/powerpoint/2010/main" val="248566392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141D8BD7-34C7-FB4E-8EE0-45670F6F41D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31945" y="2948384"/>
            <a:ext cx="1528110" cy="9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62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180976"/>
            <a:ext cx="11182351" cy="108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2418183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" y="2460973"/>
            <a:ext cx="12192001" cy="3907015"/>
          </a:xfrm>
          <a:prstGeom prst="rect">
            <a:avLst/>
          </a:prstGeom>
          <a:solidFill>
            <a:srgbClr val="C3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881716" y="6282978"/>
            <a:ext cx="8180512" cy="22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nb-NO" sz="1333" kern="0"/>
          </a:p>
        </p:txBody>
      </p:sp>
      <p:sp>
        <p:nvSpPr>
          <p:cNvPr id="9" name="Plassholder f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73102" y="5438775"/>
            <a:ext cx="6184900" cy="92859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6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Dato  //  </a:t>
            </a:r>
            <a:r>
              <a:rPr lang="nb-NO" err="1"/>
              <a:t>Innholdsansvarlig</a:t>
            </a:r>
            <a:endParaRPr lang="nb-NO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917" y="2797836"/>
            <a:ext cx="7985363" cy="168004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Klikk for å redigere tittelstil</a:t>
            </a:r>
          </a:p>
        </p:txBody>
      </p:sp>
      <p:sp>
        <p:nvSpPr>
          <p:cNvPr id="11" name="Plassholder for bilde 3"/>
          <p:cNvSpPr>
            <a:spLocks noGrp="1" noChangeAspect="1"/>
          </p:cNvSpPr>
          <p:nvPr>
            <p:ph type="pic" sz="quarter" idx="11" hasCustomPrompt="1"/>
          </p:nvPr>
        </p:nvSpPr>
        <p:spPr bwMode="auto">
          <a:xfrm>
            <a:off x="8753699" y="2454338"/>
            <a:ext cx="3441804" cy="3913125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12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46"/>
          <a:stretch/>
        </p:blipFill>
        <p:spPr bwMode="auto">
          <a:xfrm>
            <a:off x="5066387" y="4541001"/>
            <a:ext cx="4019549" cy="18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53"/>
          <a:stretch/>
        </p:blipFill>
        <p:spPr bwMode="auto">
          <a:xfrm>
            <a:off x="6990531" y="2408596"/>
            <a:ext cx="3365500" cy="395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3" b="78080"/>
          <a:stretch/>
        </p:blipFill>
        <p:spPr bwMode="auto">
          <a:xfrm>
            <a:off x="-1" y="4925033"/>
            <a:ext cx="719401" cy="144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6" b="85208"/>
          <a:stretch/>
        </p:blipFill>
        <p:spPr bwMode="auto">
          <a:xfrm>
            <a:off x="1" y="5394228"/>
            <a:ext cx="1007433" cy="97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F:\F2823_KOM\Felles Filer\Rådgivingseksjonen\Profil og materiell\5. Profil og design\NAV profil\nav_logo\Til mal\nav_farger [Converted]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42" y="644691"/>
            <a:ext cx="1580804" cy="99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14835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00952" y="1710667"/>
            <a:ext cx="7803293" cy="436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0"/>
          </p:nvPr>
        </p:nvSpPr>
        <p:spPr>
          <a:xfrm>
            <a:off x="8496300" y="1700808"/>
            <a:ext cx="3168651" cy="4382491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19743266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3637127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35499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19"/>
          <p:cNvSpPr>
            <a:spLocks noGrp="1"/>
          </p:cNvSpPr>
          <p:nvPr>
            <p:ph type="body" sz="quarter" idx="25" hasCustomPrompt="1"/>
          </p:nvPr>
        </p:nvSpPr>
        <p:spPr>
          <a:xfrm>
            <a:off x="500952" y="5655579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4" name="Plassholder for tekst 19"/>
          <p:cNvSpPr>
            <a:spLocks noGrp="1"/>
          </p:cNvSpPr>
          <p:nvPr>
            <p:ph type="body" sz="quarter" idx="26" hasCustomPrompt="1"/>
          </p:nvPr>
        </p:nvSpPr>
        <p:spPr>
          <a:xfrm>
            <a:off x="500952" y="1716551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5" name="Plassholder for tekst 19"/>
          <p:cNvSpPr>
            <a:spLocks noGrp="1"/>
          </p:cNvSpPr>
          <p:nvPr>
            <p:ph type="body" sz="quarter" idx="27" hasCustomPrompt="1"/>
          </p:nvPr>
        </p:nvSpPr>
        <p:spPr>
          <a:xfrm>
            <a:off x="500952" y="5092863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6" name="Plassholder for tekst 19"/>
          <p:cNvSpPr>
            <a:spLocks noGrp="1"/>
          </p:cNvSpPr>
          <p:nvPr>
            <p:ph type="body" sz="quarter" idx="28" hasCustomPrompt="1"/>
          </p:nvPr>
        </p:nvSpPr>
        <p:spPr>
          <a:xfrm>
            <a:off x="500952" y="4530145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7" name="Plassholder for tekst 19"/>
          <p:cNvSpPr>
            <a:spLocks noGrp="1"/>
          </p:cNvSpPr>
          <p:nvPr>
            <p:ph type="body" sz="quarter" idx="29" hasCustomPrompt="1"/>
          </p:nvPr>
        </p:nvSpPr>
        <p:spPr>
          <a:xfrm>
            <a:off x="500952" y="3967426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8" name="Plassholder for tekst 19"/>
          <p:cNvSpPr>
            <a:spLocks noGrp="1"/>
          </p:cNvSpPr>
          <p:nvPr>
            <p:ph type="body" sz="quarter" idx="30" hasCustomPrompt="1"/>
          </p:nvPr>
        </p:nvSpPr>
        <p:spPr>
          <a:xfrm>
            <a:off x="500952" y="2279270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9" name="Plassholder for tekst 19"/>
          <p:cNvSpPr>
            <a:spLocks noGrp="1"/>
          </p:cNvSpPr>
          <p:nvPr>
            <p:ph type="body" sz="quarter" idx="31" hasCustomPrompt="1"/>
          </p:nvPr>
        </p:nvSpPr>
        <p:spPr>
          <a:xfrm>
            <a:off x="500952" y="2841989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10" name="Plassholder for tekst 19"/>
          <p:cNvSpPr>
            <a:spLocks noGrp="1"/>
          </p:cNvSpPr>
          <p:nvPr>
            <p:ph type="body" sz="quarter" idx="32" hasCustomPrompt="1"/>
          </p:nvPr>
        </p:nvSpPr>
        <p:spPr>
          <a:xfrm>
            <a:off x="500952" y="3404707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11" name="Plassholder for tekst 19"/>
          <p:cNvSpPr>
            <a:spLocks noGrp="1"/>
          </p:cNvSpPr>
          <p:nvPr>
            <p:ph type="body" sz="quarter" idx="33" hasCustomPrompt="1"/>
          </p:nvPr>
        </p:nvSpPr>
        <p:spPr>
          <a:xfrm>
            <a:off x="7541857" y="5655579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2" name="Plassholder for tekst 19"/>
          <p:cNvSpPr>
            <a:spLocks noGrp="1"/>
          </p:cNvSpPr>
          <p:nvPr>
            <p:ph type="body" sz="quarter" idx="34" hasCustomPrompt="1"/>
          </p:nvPr>
        </p:nvSpPr>
        <p:spPr>
          <a:xfrm>
            <a:off x="7541857" y="1716551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3" name="Plassholder for tekst 19"/>
          <p:cNvSpPr>
            <a:spLocks noGrp="1"/>
          </p:cNvSpPr>
          <p:nvPr>
            <p:ph type="body" sz="quarter" idx="35" hasCustomPrompt="1"/>
          </p:nvPr>
        </p:nvSpPr>
        <p:spPr>
          <a:xfrm>
            <a:off x="7541857" y="5092863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4" name="Plassholder for tekst 19"/>
          <p:cNvSpPr>
            <a:spLocks noGrp="1"/>
          </p:cNvSpPr>
          <p:nvPr>
            <p:ph type="body" sz="quarter" idx="36" hasCustomPrompt="1"/>
          </p:nvPr>
        </p:nvSpPr>
        <p:spPr>
          <a:xfrm>
            <a:off x="7541857" y="4530145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5" name="Plassholder for tekst 19"/>
          <p:cNvSpPr>
            <a:spLocks noGrp="1"/>
          </p:cNvSpPr>
          <p:nvPr>
            <p:ph type="body" sz="quarter" idx="37" hasCustomPrompt="1"/>
          </p:nvPr>
        </p:nvSpPr>
        <p:spPr>
          <a:xfrm>
            <a:off x="7541857" y="3967426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6" name="Plassholder for tekst 19"/>
          <p:cNvSpPr>
            <a:spLocks noGrp="1"/>
          </p:cNvSpPr>
          <p:nvPr>
            <p:ph type="body" sz="quarter" idx="38" hasCustomPrompt="1"/>
          </p:nvPr>
        </p:nvSpPr>
        <p:spPr>
          <a:xfrm>
            <a:off x="7541857" y="2279270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7" name="Plassholder for tekst 19"/>
          <p:cNvSpPr>
            <a:spLocks noGrp="1"/>
          </p:cNvSpPr>
          <p:nvPr>
            <p:ph type="body" sz="quarter" idx="39" hasCustomPrompt="1"/>
          </p:nvPr>
        </p:nvSpPr>
        <p:spPr>
          <a:xfrm>
            <a:off x="7541857" y="2841989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8" name="Plassholder for tekst 19"/>
          <p:cNvSpPr>
            <a:spLocks noGrp="1"/>
          </p:cNvSpPr>
          <p:nvPr>
            <p:ph type="body" sz="quarter" idx="40" hasCustomPrompt="1"/>
          </p:nvPr>
        </p:nvSpPr>
        <p:spPr>
          <a:xfrm>
            <a:off x="7541857" y="3404707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621722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4" y="2460974"/>
            <a:ext cx="12192001" cy="3907015"/>
          </a:xfrm>
          <a:prstGeom prst="rect">
            <a:avLst/>
          </a:prstGeom>
          <a:solidFill>
            <a:srgbClr val="C3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881716" y="6282979"/>
            <a:ext cx="8180512" cy="22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nb-NO" sz="1333" kern="0"/>
          </a:p>
        </p:txBody>
      </p:sp>
      <p:sp>
        <p:nvSpPr>
          <p:cNvPr id="9" name="Plassholder f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73103" y="5881109"/>
            <a:ext cx="6184900" cy="48625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46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Dato  //  </a:t>
            </a:r>
            <a:r>
              <a:rPr lang="nb-NO" err="1"/>
              <a:t>Innholdsansvarlig</a:t>
            </a:r>
            <a:endParaRPr lang="nb-NO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917" y="2797838"/>
            <a:ext cx="7985363" cy="130323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Klikk for å redigere tittelstil</a:t>
            </a:r>
          </a:p>
        </p:txBody>
      </p:sp>
      <p:sp>
        <p:nvSpPr>
          <p:cNvPr id="11" name="Plassholder for bilde 3"/>
          <p:cNvSpPr>
            <a:spLocks noGrp="1" noChangeAspect="1"/>
          </p:cNvSpPr>
          <p:nvPr>
            <p:ph type="pic" sz="quarter" idx="11" hasCustomPrompt="1"/>
          </p:nvPr>
        </p:nvSpPr>
        <p:spPr bwMode="auto">
          <a:xfrm>
            <a:off x="8753699" y="2454339"/>
            <a:ext cx="3441804" cy="3913125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12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46"/>
          <a:stretch/>
        </p:blipFill>
        <p:spPr bwMode="auto">
          <a:xfrm>
            <a:off x="5066388" y="4541001"/>
            <a:ext cx="4019549" cy="18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53"/>
          <a:stretch/>
        </p:blipFill>
        <p:spPr bwMode="auto">
          <a:xfrm>
            <a:off x="6990531" y="2408596"/>
            <a:ext cx="3365500" cy="395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3" b="78080"/>
          <a:stretch/>
        </p:blipFill>
        <p:spPr bwMode="auto">
          <a:xfrm>
            <a:off x="-1" y="4925033"/>
            <a:ext cx="719401" cy="144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6" b="85208"/>
          <a:stretch/>
        </p:blipFill>
        <p:spPr bwMode="auto">
          <a:xfrm>
            <a:off x="2" y="5394228"/>
            <a:ext cx="1007433" cy="97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F:\F2823_KOM\Felles Filer\Rådgivingseksjonen\Profil og materiell\5. Profil og design\NAV profil\nav_logo\Til mal\nav_farger [Converted]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599" y="733025"/>
            <a:ext cx="1580804" cy="99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83002" y="4160686"/>
            <a:ext cx="6720417" cy="708476"/>
          </a:xfrm>
        </p:spPr>
        <p:txBody>
          <a:bodyPr>
            <a:normAutofit/>
          </a:bodyPr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609570" indent="0">
              <a:buNone/>
              <a:defRPr/>
            </a:lvl2pPr>
            <a:lvl3pPr marL="1219140" indent="0">
              <a:buNone/>
              <a:defRPr/>
            </a:lvl3pPr>
          </a:lstStyle>
          <a:p>
            <a:pPr lvl="0"/>
            <a:r>
              <a:rPr lang="nb-NO"/>
              <a:t>Klikk for å legge til en undertittel</a:t>
            </a:r>
          </a:p>
        </p:txBody>
      </p:sp>
    </p:spTree>
    <p:extLst>
      <p:ext uri="{BB962C8B-B14F-4D97-AF65-F5344CB8AC3E}">
        <p14:creationId xmlns:p14="http://schemas.microsoft.com/office/powerpoint/2010/main" val="140831986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3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1116545" y="2043444"/>
            <a:ext cx="9958916" cy="1362075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algn="l">
              <a:defRPr sz="3200" b="0" cap="all">
                <a:ln w="1270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idx="10"/>
          </p:nvPr>
        </p:nvSpPr>
        <p:spPr>
          <a:xfrm>
            <a:off x="1116545" y="3725865"/>
            <a:ext cx="7312991" cy="1236663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>
              <a:buNone/>
              <a:defRPr sz="2667">
                <a:ln w="12700">
                  <a:noFill/>
                </a:ln>
                <a:solidFill>
                  <a:schemeClr val="bg1"/>
                </a:solidFill>
              </a:defRPr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Picture 2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84"/>
          <a:stretch/>
        </p:blipFill>
        <p:spPr bwMode="auto">
          <a:xfrm>
            <a:off x="5711958" y="5204619"/>
            <a:ext cx="4019549" cy="165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536161" y="3566585"/>
            <a:ext cx="3365500" cy="32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9" b="80008"/>
          <a:stretch/>
        </p:blipFill>
        <p:spPr bwMode="auto">
          <a:xfrm>
            <a:off x="-1" y="5541963"/>
            <a:ext cx="1398057" cy="131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F:\F2823_KOM\Felles Filer\Rådgivingseksjonen\Profil og materiell\5. Profil og design\NAV profil\nav_logo\Til mal\nav_logo_Hvit_ubakgrunn [Converted]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41" y="644691"/>
            <a:ext cx="1580804" cy="99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W:\DOKUMENT\Logo\1_hvit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84"/>
          <a:stretch/>
        </p:blipFill>
        <p:spPr bwMode="auto">
          <a:xfrm>
            <a:off x="-1867189" y="5941882"/>
            <a:ext cx="3365500" cy="91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87375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1116545" y="2043444"/>
            <a:ext cx="9958916" cy="136207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t">
            <a:normAutofit/>
          </a:bodyPr>
          <a:lstStyle>
            <a:lvl1pPr algn="l">
              <a:defRPr sz="3200" b="0" cap="all">
                <a:ln w="12700">
                  <a:noFill/>
                </a:ln>
                <a:solidFill>
                  <a:srgbClr val="3E383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idx="11"/>
          </p:nvPr>
        </p:nvSpPr>
        <p:spPr>
          <a:xfrm>
            <a:off x="1116545" y="3725865"/>
            <a:ext cx="7312991" cy="123666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t">
            <a:normAutofit/>
          </a:bodyPr>
          <a:lstStyle>
            <a:lvl1pPr marL="0" indent="0">
              <a:buNone/>
              <a:defRPr sz="2667">
                <a:ln w="12700">
                  <a:noFill/>
                </a:ln>
                <a:solidFill>
                  <a:srgbClr val="3E3832"/>
                </a:solidFill>
              </a:defRPr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5178501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kst med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825625"/>
            <a:ext cx="5469835" cy="4351339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1115" y="6356351"/>
            <a:ext cx="3609024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48740" y="6356351"/>
            <a:ext cx="447261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9CCA7799-B00E-2A41-ADCA-ABD6B94D7671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A99C80A0-322A-9A4B-843D-7015610E02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482400"/>
            <a:ext cx="7362371" cy="1072080"/>
          </a:xfrm>
        </p:spPr>
        <p:txBody>
          <a:bodyPr/>
          <a:lstStyle/>
          <a:p>
            <a:r>
              <a:rPr lang="nb-NO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2570062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Forside">
    <p:bg>
      <p:bgPr>
        <a:solidFill>
          <a:srgbClr val="E9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CD74E5-8D3F-5F45-AF55-379CE17407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5" y="2684747"/>
            <a:ext cx="6551347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C570008-A996-2D4B-88A3-9861CBD4FE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5315" y="4173254"/>
            <a:ext cx="5888739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b-NO"/>
              <a:t>Klikk for å redigere undertittelen</a:t>
            </a:r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195ACC3E-6C58-8E40-A78D-5639EBDF9C4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rgbClr val="C6C2BF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AB20B5-22F5-7F42-98FA-915865BDDA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7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5pPr marL="1517613" indent="0">
              <a:buNone/>
              <a:defRPr/>
            </a:lvl5pPr>
          </a:lstStyle>
          <a:p>
            <a:pPr lvl="0"/>
            <a:r>
              <a:rPr lang="en-GB"/>
              <a:t>Dato  //  </a:t>
            </a:r>
            <a:r>
              <a:rPr lang="en-GB" err="1"/>
              <a:t>Ansvarlig</a:t>
            </a:r>
            <a:endParaRPr lang="en-GB"/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FD4799EC-1694-AB4F-9DD9-2188A933AA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86276" y="1081899"/>
            <a:ext cx="1280329" cy="80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0852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ekst med bil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825625"/>
            <a:ext cx="5247861" cy="4351338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116F34-6CB9-F244-9082-6C3BCA92C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86061" y="6356350"/>
            <a:ext cx="738809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58976" y="6356350"/>
            <a:ext cx="3609024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47261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CBA52608-8CEA-2B45-8142-21F944ADC0E0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 bwMode="auto">
          <a:xfrm>
            <a:off x="0" y="1"/>
            <a:ext cx="6052900" cy="6857999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6914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04706"/>
              <a:gd name="connsiteY0" fmla="*/ 3910014 h 3910014"/>
              <a:gd name="connsiteX1" fmla="*/ 4906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706" h="3910014">
                <a:moveTo>
                  <a:pt x="0" y="3910014"/>
                </a:moveTo>
                <a:cubicBezTo>
                  <a:pt x="1635" y="2606676"/>
                  <a:pt x="3271" y="1303338"/>
                  <a:pt x="4906" y="0"/>
                </a:cubicBezTo>
                <a:lnTo>
                  <a:pt x="2304706" y="795"/>
                </a:lnTo>
                <a:cubicBezTo>
                  <a:pt x="1891771" y="1578443"/>
                  <a:pt x="1696868" y="2311001"/>
                  <a:pt x="1267586" y="3907005"/>
                </a:cubicBezTo>
                <a:lnTo>
                  <a:pt x="0" y="3910014"/>
                </a:lnTo>
                <a:close/>
              </a:path>
            </a:pathLst>
          </a:custGeom>
          <a:solidFill>
            <a:srgbClr val="E9E7E7"/>
          </a:solidFill>
          <a:ln>
            <a:noFill/>
          </a:ln>
          <a:effectLst/>
        </p:spPr>
        <p:txBody>
          <a:bodyPr lIns="1152000" tIns="540000" anchor="ctr" anchorCtr="0">
            <a:normAutofit/>
          </a:bodyPr>
          <a:lstStyle>
            <a:lvl1pPr marL="14288" indent="0">
              <a:buNone/>
              <a:tabLst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BF999D76-8998-AC4E-B96D-EC3AF1C002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82400"/>
            <a:ext cx="5247861" cy="1072080"/>
          </a:xfrm>
        </p:spPr>
        <p:txBody>
          <a:bodyPr/>
          <a:lstStyle/>
          <a:p>
            <a:r>
              <a:rPr lang="nb-NO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246825723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984955-9D36-4BD5-5E24-F372F0D4B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845E7E-C944-CC7C-5D17-3C83B27ED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DDC08CB-A461-0909-475C-4F0DFA88D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01DB4-CAD6-438D-937E-CE0BC122BEB2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AEE132F-412A-B697-5432-4F4D6F2F9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F938D7A-3493-FD50-9A36-E1285D5AC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4E44-2BEE-4804-9A7A-8C437E53C8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393220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F65C52-A6DE-4236-B6D1-98E04BF74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E51869F-FC71-3CBA-96CC-E94AFF8CE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18321A5-0EBE-DCC4-9C4B-0D5E35798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556F1-52FB-4D55-9866-4D856F594DB9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A6D77C1-0D9E-1101-FFD5-1D367756D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F552CCB-EFC6-A6D9-F49F-996772F53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4DDB-CB9F-4FCD-9B23-62E7838E99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562565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BDDC02-C2B8-7822-8946-3260FC347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BE9397B-3D0B-C5B6-B09F-AB14B0F2E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33F0A22-7495-45CD-B1F7-AFBFCA59F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556F1-52FB-4D55-9866-4D856F594DB9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7778827-6F95-8AED-5644-4BC4BCBBC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2C785F0-761C-593A-FF65-DD011E101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4DDB-CB9F-4FCD-9B23-62E7838E99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371940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E5F877-8FDF-37AB-D018-BB5A76342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7418A58-F893-353B-FB4C-9261EDF67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17027F3-CDAF-3561-F159-31206532A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556F1-52FB-4D55-9866-4D856F594DB9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F588E20-67D7-E718-7620-85C6CCF3A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71001E5-0C08-0502-28A5-6B24B10C8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4DDB-CB9F-4FCD-9B23-62E7838E99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789192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B9ED8B-1019-2DA2-DC6A-B0E463CD9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27BEEA-97A7-1D51-B2D7-FA4213487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C65036E-CFC8-5AA4-CA2A-2265A16AF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4383727-25E9-2E34-9ADE-DA76B09F7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556F1-52FB-4D55-9866-4D856F594DB9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E8C42E9-805A-069C-4E1C-A4C87FF66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17C3E2B-CBA7-67E3-6994-F6EF3E759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4DDB-CB9F-4FCD-9B23-62E7838E99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3695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" y="2460973"/>
            <a:ext cx="12192001" cy="3907015"/>
          </a:xfrm>
          <a:prstGeom prst="rect">
            <a:avLst/>
          </a:prstGeom>
          <a:solidFill>
            <a:srgbClr val="C3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>
              <a:solidFill>
                <a:prstClr val="white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881716" y="6282978"/>
            <a:ext cx="8180512" cy="22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nb-NO" sz="1333" kern="0">
              <a:solidFill>
                <a:prstClr val="white"/>
              </a:solidFill>
            </a:endParaRPr>
          </a:p>
        </p:txBody>
      </p:sp>
      <p:sp>
        <p:nvSpPr>
          <p:cNvPr id="9" name="Plassholder f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73102" y="5881108"/>
            <a:ext cx="6184900" cy="48625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46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Dato  //  </a:t>
            </a:r>
            <a:r>
              <a:rPr lang="nb-NO" err="1"/>
              <a:t>Innholdsansvarlig</a:t>
            </a:r>
            <a:endParaRPr lang="nb-NO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917" y="2797837"/>
            <a:ext cx="7985363" cy="130323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Klikk for å redigere tittelstil</a:t>
            </a:r>
          </a:p>
        </p:txBody>
      </p:sp>
      <p:sp>
        <p:nvSpPr>
          <p:cNvPr id="11" name="Plassholder for bilde 3"/>
          <p:cNvSpPr>
            <a:spLocks noGrp="1" noChangeAspect="1"/>
          </p:cNvSpPr>
          <p:nvPr>
            <p:ph type="pic" sz="quarter" idx="11" hasCustomPrompt="1"/>
          </p:nvPr>
        </p:nvSpPr>
        <p:spPr bwMode="auto">
          <a:xfrm>
            <a:off x="8753699" y="2454338"/>
            <a:ext cx="3441804" cy="3913125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12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46"/>
          <a:stretch/>
        </p:blipFill>
        <p:spPr bwMode="auto">
          <a:xfrm>
            <a:off x="5066387" y="4541001"/>
            <a:ext cx="4019549" cy="18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53"/>
          <a:stretch/>
        </p:blipFill>
        <p:spPr bwMode="auto">
          <a:xfrm>
            <a:off x="6990531" y="2408596"/>
            <a:ext cx="3365500" cy="395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3" b="78080"/>
          <a:stretch/>
        </p:blipFill>
        <p:spPr bwMode="auto">
          <a:xfrm>
            <a:off x="-1" y="4925033"/>
            <a:ext cx="719401" cy="144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6" b="85208"/>
          <a:stretch/>
        </p:blipFill>
        <p:spPr bwMode="auto">
          <a:xfrm>
            <a:off x="1" y="5394228"/>
            <a:ext cx="1007433" cy="97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F:\F2823_KOM\Felles Filer\Rådgivingseksjonen\Profil og materiell\5. Profil og design\NAV profil\nav_logo\Til mal\nav_farger [Converted]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599" y="733024"/>
            <a:ext cx="1580804" cy="99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83001" y="4160685"/>
            <a:ext cx="6720417" cy="708476"/>
          </a:xfrm>
        </p:spPr>
        <p:txBody>
          <a:bodyPr>
            <a:normAutofit/>
          </a:bodyPr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</a:lstStyle>
          <a:p>
            <a:pPr lvl="0"/>
            <a:r>
              <a:rPr lang="nb-NO"/>
              <a:t>Klikk for å legge til en undertittel</a:t>
            </a:r>
          </a:p>
        </p:txBody>
      </p:sp>
    </p:spTree>
    <p:extLst>
      <p:ext uri="{BB962C8B-B14F-4D97-AF65-F5344CB8AC3E}">
        <p14:creationId xmlns:p14="http://schemas.microsoft.com/office/powerpoint/2010/main" val="3402296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3476E9-934C-D9C0-6286-BD684BB6E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155CA0B-EB03-2EA1-E9B0-AF3255797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547F760-11CB-194F-A501-E35E5E16C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FFDDF8F-2637-BC45-208B-DD7B3E06FD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2076164-7344-D244-678B-59FDE1841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F22FBC2-7FC9-41CB-7583-90ADC5E7B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556F1-52FB-4D55-9866-4D856F594DB9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13183F4-1804-C5FB-FAFA-F52FFD933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2E74479-697C-1878-8CD9-5672F5173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4DDB-CB9F-4FCD-9B23-62E7838E99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375701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AE468F-9632-E37C-C1C6-FBC13A813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46609DF-9B30-62DC-47F9-439606AFE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556F1-52FB-4D55-9866-4D856F594DB9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DB8D8AF-4316-6B3B-1BA2-E84E2EF03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84CC439-FD3F-8DAE-2695-CF067679E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4DDB-CB9F-4FCD-9B23-62E7838E99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908866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D7C55B3-2AD1-8995-1466-0F29C3461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556F1-52FB-4D55-9866-4D856F594DB9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735DE3C-BC59-9D2A-E89D-3CD8B1C10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3E70B7C-F5FA-4852-6CB9-1A0C261E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4DDB-CB9F-4FCD-9B23-62E7838E99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162134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F594C4-6290-BBDE-BB98-D06E2811B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6DDCC11-D503-1F7E-4FD1-9D806BC1E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1186EED-D43A-F439-138D-C0C685F7F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D6FF251-A63C-8A66-8774-4B15A8D61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556F1-52FB-4D55-9866-4D856F594DB9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BE8CAC-43D2-7ECD-C6D8-E48800973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8650E46-C7E3-AC32-7794-02A25AE1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4DDB-CB9F-4FCD-9B23-62E7838E99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355977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A0786A-D364-46CF-30BF-DD18AFB21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6A12545-A036-5D19-6707-04CA7C5A6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06411F5-48E1-B445-50B2-E084C9C8C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AE4F453-35FC-89EC-84F7-EA1DFB8FC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556F1-52FB-4D55-9866-4D856F594DB9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6908352-F1BC-F4A0-2924-4F60353EE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210762C-7E48-F6DE-E449-E7E130F16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4DDB-CB9F-4FCD-9B23-62E7838E99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762178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844FFD-B58C-5A69-D52D-5D775F790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D22871A-D889-CFBB-7329-26A188AF7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2A39FB1-BBD6-D475-D138-5CD9E2E6E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556F1-52FB-4D55-9866-4D856F594DB9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2240838-28BA-83DB-ED56-9C8D07C6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978B009-C495-91DE-A46C-91CD49B7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4DDB-CB9F-4FCD-9B23-62E7838E99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265078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F69A966-3EBC-2C80-5E8D-2D5B3F4E2E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1AFD882-85D4-21F5-6F97-C7550BE1D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C219C2E-F2F2-1446-3490-461780854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556F1-52FB-4D55-9866-4D856F594DB9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355AF86-3B5F-C5F1-9AEE-BA5095E37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059732E-439D-C200-2E40-9E466769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4DDB-CB9F-4FCD-9B23-62E7838E99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661961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rgbClr val="E9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CD74E5-8D3F-5F45-AF55-379CE17407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6551347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C570008-A996-2D4B-88A3-9861CBD4FE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5315" y="4173253"/>
            <a:ext cx="5888738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undertittelen</a:t>
            </a:r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195ACC3E-6C58-8E40-A78D-5639EBDF9C4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rgbClr val="C6C2BF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AB20B5-22F5-7F42-98FA-915865BDDA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/>
              <a:t>Dato  //  </a:t>
            </a:r>
            <a:r>
              <a:rPr lang="en-GB" err="1"/>
              <a:t>Ansvarlig</a:t>
            </a:r>
            <a:endParaRPr lang="en-GB"/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FD4799EC-1694-AB4F-9DD9-2188A933AA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86274" y="1081899"/>
            <a:ext cx="1280329" cy="80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2479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A6A77940-1B79-8417-B912-FF769D1FB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4355160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ten bilde">
    <p:bg>
      <p:bgPr>
        <a:solidFill>
          <a:srgbClr val="E9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0A9867CB-9424-6247-AF4B-FFCCA40FF6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9749217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0C30C810-DE10-B745-8CB9-7D254C95F2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5314" y="4173253"/>
            <a:ext cx="8763173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undertittelen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6EBA474-9FC2-8545-9569-68B6453E98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/>
              <a:t>Dato  //  </a:t>
            </a:r>
            <a:r>
              <a:rPr lang="en-GB" err="1"/>
              <a:t>Ansvarlig</a:t>
            </a:r>
            <a:endParaRPr lang="en-GB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8BA4E41F-1D03-1746-B68A-521514BC0B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86274" y="1081899"/>
            <a:ext cx="1280329" cy="80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99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4D6D5E-F187-4E4B-8B35-180A18398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3551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" y="2460973"/>
            <a:ext cx="12192001" cy="3907015"/>
          </a:xfrm>
          <a:prstGeom prst="rect">
            <a:avLst/>
          </a:prstGeom>
          <a:solidFill>
            <a:srgbClr val="C3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881716" y="6282978"/>
            <a:ext cx="8180512" cy="22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nb-NO" sz="1333" kern="0"/>
          </a:p>
        </p:txBody>
      </p:sp>
      <p:sp>
        <p:nvSpPr>
          <p:cNvPr id="9" name="Plassholder f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73102" y="5881108"/>
            <a:ext cx="6184900" cy="48625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46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Dato  //  </a:t>
            </a:r>
            <a:r>
              <a:rPr lang="nb-NO" err="1"/>
              <a:t>Innholdsansvarlig</a:t>
            </a:r>
            <a:endParaRPr lang="nb-NO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917" y="2797837"/>
            <a:ext cx="7985363" cy="130323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Klikk for å redigere tittelstil</a:t>
            </a:r>
          </a:p>
        </p:txBody>
      </p:sp>
      <p:sp>
        <p:nvSpPr>
          <p:cNvPr id="11" name="Plassholder for bilde 3"/>
          <p:cNvSpPr>
            <a:spLocks noGrp="1" noChangeAspect="1"/>
          </p:cNvSpPr>
          <p:nvPr>
            <p:ph type="pic" sz="quarter" idx="11" hasCustomPrompt="1"/>
          </p:nvPr>
        </p:nvSpPr>
        <p:spPr bwMode="auto">
          <a:xfrm>
            <a:off x="8753699" y="2454338"/>
            <a:ext cx="3441804" cy="3913125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12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46"/>
          <a:stretch/>
        </p:blipFill>
        <p:spPr bwMode="auto">
          <a:xfrm>
            <a:off x="5066387" y="4541001"/>
            <a:ext cx="4019549" cy="18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53"/>
          <a:stretch/>
        </p:blipFill>
        <p:spPr bwMode="auto">
          <a:xfrm>
            <a:off x="6990531" y="2408596"/>
            <a:ext cx="3365500" cy="395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3" b="78080"/>
          <a:stretch/>
        </p:blipFill>
        <p:spPr bwMode="auto">
          <a:xfrm>
            <a:off x="-1" y="4925033"/>
            <a:ext cx="719401" cy="144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6" b="85208"/>
          <a:stretch/>
        </p:blipFill>
        <p:spPr bwMode="auto">
          <a:xfrm>
            <a:off x="1" y="5394228"/>
            <a:ext cx="1007433" cy="97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F:\F2823_KOM\Felles Filer\Rådgivingseksjonen\Profil og materiell\5. Profil og design\NAV profil\nav_logo\Til mal\nav_farger [Converted]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599" y="733024"/>
            <a:ext cx="1580804" cy="99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83001" y="4160685"/>
            <a:ext cx="6720417" cy="708476"/>
          </a:xfrm>
        </p:spPr>
        <p:txBody>
          <a:bodyPr>
            <a:normAutofit/>
          </a:bodyPr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</a:lstStyle>
          <a:p>
            <a:pPr lvl="0"/>
            <a:r>
              <a:rPr lang="nb-NO"/>
              <a:t>Klikk for å legge til en undertittel</a:t>
            </a:r>
          </a:p>
        </p:txBody>
      </p:sp>
    </p:spTree>
    <p:extLst>
      <p:ext uri="{BB962C8B-B14F-4D97-AF65-F5344CB8AC3E}">
        <p14:creationId xmlns:p14="http://schemas.microsoft.com/office/powerpoint/2010/main" val="299956815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side">
    <p:bg>
      <p:bgPr>
        <a:solidFill>
          <a:srgbClr val="E9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48BD439-F083-3D4E-862D-4EA46D9E3B4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4550" y="3540205"/>
            <a:ext cx="10515600" cy="9262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undertittelen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02D6C30B-4FDA-544A-9662-F2B6261EBC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550" y="2032569"/>
            <a:ext cx="9271829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283948830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E6AA11-9D10-4845-953E-FC6659DEA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Klikk for å redigere tittelen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93FA9A-B386-3D4A-A17E-105BC9010CB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49DD5D4-E4CC-F541-A385-23400791B31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0092E29-1063-5549-A785-73E8C6A7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71D6EC1-D552-3849-8EEF-1601B9CE5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356686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574975-50B4-C34B-9F64-4CA300B7F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Klikk for å redigere tittelen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90BA1EA-559A-0742-9DF6-378DCB049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5178BF1-065F-C64F-A4E1-62B22254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200333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F0C2D0C-F750-2644-95F9-0C952AE3A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912E190-170D-CB48-ABA2-AC1FB784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221238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5469835" cy="4351338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1115" y="6356350"/>
            <a:ext cx="3609024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48739" y="6356350"/>
            <a:ext cx="447261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9CCA7799-B00E-2A41-ADCA-ABD6B94D7671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A99C80A0-322A-9A4B-843D-7015610E02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2400"/>
            <a:ext cx="7362371" cy="1072080"/>
          </a:xfrm>
        </p:spPr>
        <p:txBody>
          <a:bodyPr/>
          <a:lstStyle/>
          <a:p>
            <a:r>
              <a:rPr lang="nb-NO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3369836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med bil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825625"/>
            <a:ext cx="5247861" cy="4351338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116F34-6CB9-F244-9082-6C3BCA92C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86061" y="6356350"/>
            <a:ext cx="738809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58976" y="6356350"/>
            <a:ext cx="3609024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47261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CBA52608-8CEA-2B45-8142-21F944ADC0E0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 bwMode="auto">
          <a:xfrm>
            <a:off x="0" y="1"/>
            <a:ext cx="6052900" cy="6857999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6914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04706"/>
              <a:gd name="connsiteY0" fmla="*/ 3910014 h 3910014"/>
              <a:gd name="connsiteX1" fmla="*/ 4906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706" h="3910014">
                <a:moveTo>
                  <a:pt x="0" y="3910014"/>
                </a:moveTo>
                <a:cubicBezTo>
                  <a:pt x="1635" y="2606676"/>
                  <a:pt x="3271" y="1303338"/>
                  <a:pt x="4906" y="0"/>
                </a:cubicBezTo>
                <a:lnTo>
                  <a:pt x="2304706" y="795"/>
                </a:lnTo>
                <a:cubicBezTo>
                  <a:pt x="1891771" y="1578443"/>
                  <a:pt x="1696868" y="2311001"/>
                  <a:pt x="1267586" y="3907005"/>
                </a:cubicBezTo>
                <a:lnTo>
                  <a:pt x="0" y="3910014"/>
                </a:lnTo>
                <a:close/>
              </a:path>
            </a:pathLst>
          </a:custGeom>
          <a:solidFill>
            <a:srgbClr val="E9E7E7"/>
          </a:solidFill>
          <a:ln>
            <a:noFill/>
          </a:ln>
          <a:effectLst/>
        </p:spPr>
        <p:txBody>
          <a:bodyPr lIns="1152000" tIns="540000" anchor="ctr" anchorCtr="0">
            <a:normAutofit/>
          </a:bodyPr>
          <a:lstStyle>
            <a:lvl1pPr marL="14288" indent="0">
              <a:buNone/>
              <a:tabLst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BF999D76-8998-AC4E-B96D-EC3AF1C002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82400"/>
            <a:ext cx="5247861" cy="1072080"/>
          </a:xfrm>
        </p:spPr>
        <p:txBody>
          <a:bodyPr/>
          <a:lstStyle/>
          <a:p>
            <a:r>
              <a:rPr lang="nb-NO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109859106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630795E-AD26-E64A-9C79-FA3F9BB49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5788" y="6356350"/>
            <a:ext cx="3466263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1F69FF2-4FB1-3544-9B7F-A00D9E4C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18421" y="6356350"/>
            <a:ext cx="741600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5">
            <a:extLst>
              <a:ext uri="{FF2B5EF4-FFF2-40B4-BE49-F238E27FC236}">
                <a16:creationId xmlns:a16="http://schemas.microsoft.com/office/drawing/2014/main" id="{701CE543-F5B4-D84C-A6FC-FAFF3D0AAFC3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5973237" y="602647"/>
            <a:ext cx="5652706" cy="5652706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800"/>
              </a:spcBef>
              <a:buClr>
                <a:schemeClr val="accent2"/>
              </a:buClr>
              <a:buSzPct val="100000"/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6300D294-78C3-134A-B8DB-F895410ECD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4951021" cy="4351338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FE2CAD38-4FD8-5D47-94F7-E677546BB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2400"/>
            <a:ext cx="5533571" cy="1072080"/>
          </a:xfrm>
        </p:spPr>
        <p:txBody>
          <a:bodyPr/>
          <a:lstStyle/>
          <a:p>
            <a:r>
              <a:rPr lang="nb-NO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76149842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rkl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69CFF4-987B-5A43-8582-31F67145E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9603651-05EC-6948-B335-00924944B6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DCE326E-B227-394D-A659-399CE735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643807C2-292F-894E-874A-C85D7E9D69A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38200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5324C5C5-907C-D34E-836F-29B532757AD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18119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BA339474-4310-4E4C-8300-B9375051CA4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8206218" y="1829345"/>
            <a:ext cx="3147582" cy="314758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3420036C-1838-DE4A-BADD-245630D31E5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080585" y="5161212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94BB1344-2B8D-6C4F-AF3C-799F28132DC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392484" y="5157975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82C78190-F0C7-F94A-8B39-D2876F768B7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12565" y="5157975"/>
            <a:ext cx="3398852" cy="963602"/>
          </a:xfrm>
        </p:spPr>
        <p:txBody>
          <a:bodyPr lIns="0" tIns="0" rIns="0" bIns="0" anchor="ctr">
            <a:noAutofit/>
          </a:bodyPr>
          <a:lstStyle>
            <a:lvl1pPr marL="36000" indent="0" algn="ctr">
              <a:spcBef>
                <a:spcPts val="600"/>
              </a:spcBef>
              <a:buSzPct val="100000"/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7666227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87046D5-FCF3-DD40-B896-2E3520046E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2DA0986-BEFB-4A44-98B6-D10264B4E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3">
            <a:extLst>
              <a:ext uri="{FF2B5EF4-FFF2-40B4-BE49-F238E27FC236}">
                <a16:creationId xmlns:a16="http://schemas.microsoft.com/office/drawing/2014/main" id="{92C05EAD-0F07-3B45-8747-833BB1F2A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723" r="1"/>
          <a:stretch/>
        </p:blipFill>
        <p:spPr bwMode="auto">
          <a:xfrm>
            <a:off x="1482417" y="660910"/>
            <a:ext cx="8995930" cy="510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CADDA05B-7DC7-D845-8F78-41EFC49121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37218" y="907450"/>
            <a:ext cx="7311543" cy="4363809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800"/>
              </a:spcBef>
              <a:buClr>
                <a:schemeClr val="accent2"/>
              </a:buClr>
              <a:buSzPct val="100000"/>
              <a:buNone/>
              <a:defRPr sz="1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19992454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41F14D0C-5037-3D4E-9FB1-24B237B969F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27004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>
          <a:xfrm>
            <a:off x="489282" y="1701799"/>
            <a:ext cx="11198620" cy="439964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86049322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41F14D0C-5037-3D4E-9FB1-24B237B969F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7E7"/>
          </a:solidFill>
        </p:spPr>
        <p:txBody>
          <a:bodyPr lIns="0" tIns="1007999" bIns="0" anchor="ctr" anchorCtr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6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7FB01FB-60B2-5E41-A15B-1235CEC30B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978400"/>
            <a:ext cx="12192000" cy="1294006"/>
          </a:xfrm>
          <a:solidFill>
            <a:srgbClr val="3E3832">
              <a:alpha val="69804"/>
            </a:srgbClr>
          </a:solidFill>
        </p:spPr>
        <p:txBody>
          <a:bodyPr wrap="square" lIns="1440000" tIns="180000" rIns="1475999" bIns="216000" anchor="ctr" anchorCtr="0">
            <a:noAutofit/>
          </a:bodyPr>
          <a:lstStyle>
            <a:lvl1pPr marL="36000" indent="0" algn="ctr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16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32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4pPr>
            <a:lvl5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/>
            <a:r>
              <a:rPr lang="nb-NO"/>
              <a:t>Klikk for å redigere teksten</a:t>
            </a:r>
          </a:p>
        </p:txBody>
      </p:sp>
    </p:spTree>
    <p:extLst>
      <p:ext uri="{BB962C8B-B14F-4D97-AF65-F5344CB8AC3E}">
        <p14:creationId xmlns:p14="http://schemas.microsoft.com/office/powerpoint/2010/main" val="206601647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media 2">
            <a:extLst>
              <a:ext uri="{FF2B5EF4-FFF2-40B4-BE49-F238E27FC236}">
                <a16:creationId xmlns:a16="http://schemas.microsoft.com/office/drawing/2014/main" id="{873143D7-64FC-5342-9DED-8AE8E11EED5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nb-NO"/>
              <a:t>Klikk ikonet for å legge til media</a:t>
            </a:r>
          </a:p>
        </p:txBody>
      </p:sp>
    </p:spTree>
    <p:extLst>
      <p:ext uri="{BB962C8B-B14F-4D97-AF65-F5344CB8AC3E}">
        <p14:creationId xmlns:p14="http://schemas.microsoft.com/office/powerpoint/2010/main" val="150134059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rgbClr val="E9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9BB863FB-78BD-F643-85E6-1AF7698DAE8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29303" y="2948384"/>
            <a:ext cx="1533393" cy="9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7811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med tekst">
    <p:bg>
      <p:bgPr>
        <a:solidFill>
          <a:srgbClr val="E9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C4ED5FE-FAC3-BD40-BDD1-8009A2F540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3550" y="3429000"/>
            <a:ext cx="8724900" cy="9095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teksten</a:t>
            </a: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753597-0942-6542-B314-5EB169889EC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29303" y="2003503"/>
            <a:ext cx="1533393" cy="9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4436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85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7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754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339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457189" marR="0" lvl="0" indent="84665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575" marR="0" lvl="1" indent="9313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3962" marR="0" lvl="2" indent="101597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3547" marR="0" lvl="3" indent="3386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131" marR="0" lvl="4" indent="3386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716" marR="0" lvl="5" indent="3386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301" marR="0" lvl="6" indent="3386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886" marR="0" lvl="7" indent="3386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470" marR="0" lvl="8" indent="3386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Shape 12">
            <a:extLst>
              <a:ext uri="{FF2B5EF4-FFF2-40B4-BE49-F238E27FC236}">
                <a16:creationId xmlns:a16="http://schemas.microsoft.com/office/drawing/2014/main" id="{E7947917-7CB8-FBF4-59ED-70BBA72019BF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Shape 13">
            <a:extLst>
              <a:ext uri="{FF2B5EF4-FFF2-40B4-BE49-F238E27FC236}">
                <a16:creationId xmlns:a16="http://schemas.microsoft.com/office/drawing/2014/main" id="{856E21A7-1E4A-7F72-D8C8-CCC48ED6F94A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Shape 14">
            <a:extLst>
              <a:ext uri="{FF2B5EF4-FFF2-40B4-BE49-F238E27FC236}">
                <a16:creationId xmlns:a16="http://schemas.microsoft.com/office/drawing/2014/main" id="{D5B7DF61-6DC1-931F-E954-36578ED4805B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2280B-0636-4035-888E-07A708E30D4D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95494765"/>
      </p:ext>
    </p:extLst>
  </p:cSld>
  <p:clrMapOvr>
    <a:masterClrMapping/>
  </p:clrMapOvr>
  <p:transition spd="slow" advClick="0" advTm="6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00952" y="1710667"/>
            <a:ext cx="7803293" cy="436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0"/>
          </p:nvPr>
        </p:nvSpPr>
        <p:spPr>
          <a:xfrm>
            <a:off x="8496300" y="1700808"/>
            <a:ext cx="3168651" cy="4382491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215430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2"/>
          <p:cNvSpPr>
            <a:spLocks noGrp="1"/>
          </p:cNvSpPr>
          <p:nvPr>
            <p:ph type="body" idx="1"/>
          </p:nvPr>
        </p:nvSpPr>
        <p:spPr>
          <a:xfrm>
            <a:off x="508381" y="1712180"/>
            <a:ext cx="5386917" cy="7127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292854" y="1712997"/>
            <a:ext cx="5389033" cy="7127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innhold 3"/>
          <p:cNvSpPr>
            <a:spLocks noGrp="1"/>
          </p:cNvSpPr>
          <p:nvPr>
            <p:ph sz="quarter" idx="10"/>
          </p:nvPr>
        </p:nvSpPr>
        <p:spPr>
          <a:xfrm>
            <a:off x="509536" y="2528239"/>
            <a:ext cx="5376333" cy="35538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innhold 3"/>
          <p:cNvSpPr>
            <a:spLocks noGrp="1"/>
          </p:cNvSpPr>
          <p:nvPr>
            <p:ph sz="quarter" idx="12"/>
          </p:nvPr>
        </p:nvSpPr>
        <p:spPr>
          <a:xfrm>
            <a:off x="6306843" y="2523895"/>
            <a:ext cx="5376333" cy="35538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7" y="241302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679478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2"/>
          <p:cNvSpPr>
            <a:spLocks noGrp="1"/>
          </p:cNvSpPr>
          <p:nvPr>
            <p:ph type="body" idx="1"/>
          </p:nvPr>
        </p:nvSpPr>
        <p:spPr>
          <a:xfrm>
            <a:off x="508381" y="1712180"/>
            <a:ext cx="5386917" cy="7127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292853" y="1712996"/>
            <a:ext cx="5389033" cy="7127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innhold 3"/>
          <p:cNvSpPr>
            <a:spLocks noGrp="1"/>
          </p:cNvSpPr>
          <p:nvPr>
            <p:ph sz="quarter" idx="10"/>
          </p:nvPr>
        </p:nvSpPr>
        <p:spPr>
          <a:xfrm>
            <a:off x="509535" y="2528238"/>
            <a:ext cx="5376333" cy="35538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innhold 3"/>
          <p:cNvSpPr>
            <a:spLocks noGrp="1"/>
          </p:cNvSpPr>
          <p:nvPr>
            <p:ph sz="quarter" idx="12"/>
          </p:nvPr>
        </p:nvSpPr>
        <p:spPr>
          <a:xfrm>
            <a:off x="6306842" y="2523894"/>
            <a:ext cx="5376333" cy="35538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55367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781402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4003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19"/>
          <p:cNvSpPr>
            <a:spLocks noGrp="1"/>
          </p:cNvSpPr>
          <p:nvPr>
            <p:ph type="body" sz="quarter" idx="25" hasCustomPrompt="1"/>
          </p:nvPr>
        </p:nvSpPr>
        <p:spPr>
          <a:xfrm>
            <a:off x="500952" y="5655579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4" name="Plassholder for tekst 19"/>
          <p:cNvSpPr>
            <a:spLocks noGrp="1"/>
          </p:cNvSpPr>
          <p:nvPr>
            <p:ph type="body" sz="quarter" idx="26" hasCustomPrompt="1"/>
          </p:nvPr>
        </p:nvSpPr>
        <p:spPr>
          <a:xfrm>
            <a:off x="500952" y="1716551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5" name="Plassholder for tekst 19"/>
          <p:cNvSpPr>
            <a:spLocks noGrp="1"/>
          </p:cNvSpPr>
          <p:nvPr>
            <p:ph type="body" sz="quarter" idx="27" hasCustomPrompt="1"/>
          </p:nvPr>
        </p:nvSpPr>
        <p:spPr>
          <a:xfrm>
            <a:off x="500952" y="5092863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6" name="Plassholder for tekst 19"/>
          <p:cNvSpPr>
            <a:spLocks noGrp="1"/>
          </p:cNvSpPr>
          <p:nvPr>
            <p:ph type="body" sz="quarter" idx="28" hasCustomPrompt="1"/>
          </p:nvPr>
        </p:nvSpPr>
        <p:spPr>
          <a:xfrm>
            <a:off x="500952" y="4530145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7" name="Plassholder for tekst 19"/>
          <p:cNvSpPr>
            <a:spLocks noGrp="1"/>
          </p:cNvSpPr>
          <p:nvPr>
            <p:ph type="body" sz="quarter" idx="29" hasCustomPrompt="1"/>
          </p:nvPr>
        </p:nvSpPr>
        <p:spPr>
          <a:xfrm>
            <a:off x="500952" y="3967426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8" name="Plassholder for tekst 19"/>
          <p:cNvSpPr>
            <a:spLocks noGrp="1"/>
          </p:cNvSpPr>
          <p:nvPr>
            <p:ph type="body" sz="quarter" idx="30" hasCustomPrompt="1"/>
          </p:nvPr>
        </p:nvSpPr>
        <p:spPr>
          <a:xfrm>
            <a:off x="500952" y="2279270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9" name="Plassholder for tekst 19"/>
          <p:cNvSpPr>
            <a:spLocks noGrp="1"/>
          </p:cNvSpPr>
          <p:nvPr>
            <p:ph type="body" sz="quarter" idx="31" hasCustomPrompt="1"/>
          </p:nvPr>
        </p:nvSpPr>
        <p:spPr>
          <a:xfrm>
            <a:off x="500952" y="2841989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10" name="Plassholder for tekst 19"/>
          <p:cNvSpPr>
            <a:spLocks noGrp="1"/>
          </p:cNvSpPr>
          <p:nvPr>
            <p:ph type="body" sz="quarter" idx="32" hasCustomPrompt="1"/>
          </p:nvPr>
        </p:nvSpPr>
        <p:spPr>
          <a:xfrm>
            <a:off x="500952" y="3404707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11" name="Plassholder for tekst 19"/>
          <p:cNvSpPr>
            <a:spLocks noGrp="1"/>
          </p:cNvSpPr>
          <p:nvPr>
            <p:ph type="body" sz="quarter" idx="33" hasCustomPrompt="1"/>
          </p:nvPr>
        </p:nvSpPr>
        <p:spPr>
          <a:xfrm>
            <a:off x="7541857" y="5655579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2" name="Plassholder for tekst 19"/>
          <p:cNvSpPr>
            <a:spLocks noGrp="1"/>
          </p:cNvSpPr>
          <p:nvPr>
            <p:ph type="body" sz="quarter" idx="34" hasCustomPrompt="1"/>
          </p:nvPr>
        </p:nvSpPr>
        <p:spPr>
          <a:xfrm>
            <a:off x="7541857" y="1716551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3" name="Plassholder for tekst 19"/>
          <p:cNvSpPr>
            <a:spLocks noGrp="1"/>
          </p:cNvSpPr>
          <p:nvPr>
            <p:ph type="body" sz="quarter" idx="35" hasCustomPrompt="1"/>
          </p:nvPr>
        </p:nvSpPr>
        <p:spPr>
          <a:xfrm>
            <a:off x="7541857" y="5092863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4" name="Plassholder for tekst 19"/>
          <p:cNvSpPr>
            <a:spLocks noGrp="1"/>
          </p:cNvSpPr>
          <p:nvPr>
            <p:ph type="body" sz="quarter" idx="36" hasCustomPrompt="1"/>
          </p:nvPr>
        </p:nvSpPr>
        <p:spPr>
          <a:xfrm>
            <a:off x="7541857" y="4530145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5" name="Plassholder for tekst 19"/>
          <p:cNvSpPr>
            <a:spLocks noGrp="1"/>
          </p:cNvSpPr>
          <p:nvPr>
            <p:ph type="body" sz="quarter" idx="37" hasCustomPrompt="1"/>
          </p:nvPr>
        </p:nvSpPr>
        <p:spPr>
          <a:xfrm>
            <a:off x="7541857" y="3967426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6" name="Plassholder for tekst 19"/>
          <p:cNvSpPr>
            <a:spLocks noGrp="1"/>
          </p:cNvSpPr>
          <p:nvPr>
            <p:ph type="body" sz="quarter" idx="38" hasCustomPrompt="1"/>
          </p:nvPr>
        </p:nvSpPr>
        <p:spPr>
          <a:xfrm>
            <a:off x="7541857" y="2279270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7" name="Plassholder for tekst 19"/>
          <p:cNvSpPr>
            <a:spLocks noGrp="1"/>
          </p:cNvSpPr>
          <p:nvPr>
            <p:ph type="body" sz="quarter" idx="39" hasCustomPrompt="1"/>
          </p:nvPr>
        </p:nvSpPr>
        <p:spPr>
          <a:xfrm>
            <a:off x="7541857" y="2841989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8" name="Plassholder for tekst 19"/>
          <p:cNvSpPr>
            <a:spLocks noGrp="1"/>
          </p:cNvSpPr>
          <p:nvPr>
            <p:ph type="body" sz="quarter" idx="40" hasCustomPrompt="1"/>
          </p:nvPr>
        </p:nvSpPr>
        <p:spPr>
          <a:xfrm>
            <a:off x="7541857" y="3404707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0104877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3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1116546" y="2043445"/>
            <a:ext cx="9958916" cy="1362075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algn="l">
              <a:defRPr sz="3200" b="0" cap="all">
                <a:ln w="1270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idx="10"/>
          </p:nvPr>
        </p:nvSpPr>
        <p:spPr>
          <a:xfrm>
            <a:off x="1116546" y="3725866"/>
            <a:ext cx="7312991" cy="1236663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>
              <a:buNone/>
              <a:defRPr sz="2667">
                <a:ln w="12700">
                  <a:noFill/>
                </a:ln>
                <a:solidFill>
                  <a:schemeClr val="bg1"/>
                </a:solidFill>
              </a:defRPr>
            </a:lvl1pPr>
            <a:lvl2pPr marL="609570" indent="0">
              <a:buNone/>
              <a:defRPr sz="2400"/>
            </a:lvl2pPr>
            <a:lvl3pPr marL="1219140" indent="0">
              <a:buNone/>
              <a:defRPr sz="2133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 marL="3047848" indent="0">
              <a:buNone/>
              <a:defRPr sz="1867"/>
            </a:lvl6pPr>
            <a:lvl7pPr marL="3657418" indent="0">
              <a:buNone/>
              <a:defRPr sz="1867"/>
            </a:lvl7pPr>
            <a:lvl8pPr marL="4266987" indent="0">
              <a:buNone/>
              <a:defRPr sz="1867"/>
            </a:lvl8pPr>
            <a:lvl9pPr marL="4876557" indent="0">
              <a:buNone/>
              <a:defRPr sz="1867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Picture 2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84"/>
          <a:stretch/>
        </p:blipFill>
        <p:spPr bwMode="auto">
          <a:xfrm>
            <a:off x="5711959" y="5204621"/>
            <a:ext cx="4019549" cy="165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536162" y="3566585"/>
            <a:ext cx="3365500" cy="32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9" b="80008"/>
          <a:stretch/>
        </p:blipFill>
        <p:spPr bwMode="auto">
          <a:xfrm>
            <a:off x="-1" y="5541963"/>
            <a:ext cx="1398057" cy="131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F:\F2823_KOM\Felles Filer\Rådgivingseksjonen\Profil og materiell\5. Profil og design\NAV profil\nav_logo\Til mal\nav_logo_Hvit_ubakgrunn [Converted]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42" y="644692"/>
            <a:ext cx="1580804" cy="99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W:\DOKUMENT\Logo\1_hvit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84"/>
          <a:stretch/>
        </p:blipFill>
        <p:spPr bwMode="auto">
          <a:xfrm>
            <a:off x="-1867189" y="5941884"/>
            <a:ext cx="3365500" cy="91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2049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1116546" y="2043445"/>
            <a:ext cx="9958916" cy="136207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t">
            <a:normAutofit/>
          </a:bodyPr>
          <a:lstStyle>
            <a:lvl1pPr algn="l">
              <a:defRPr sz="3200" b="0" cap="all">
                <a:ln w="12700">
                  <a:noFill/>
                </a:ln>
                <a:solidFill>
                  <a:srgbClr val="3E383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idx="11"/>
          </p:nvPr>
        </p:nvSpPr>
        <p:spPr>
          <a:xfrm>
            <a:off x="1116546" y="3725866"/>
            <a:ext cx="7312991" cy="123666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t">
            <a:normAutofit/>
          </a:bodyPr>
          <a:lstStyle>
            <a:lvl1pPr marL="0" indent="0">
              <a:buNone/>
              <a:defRPr sz="2667">
                <a:ln w="12700">
                  <a:noFill/>
                </a:ln>
                <a:solidFill>
                  <a:srgbClr val="3E3832"/>
                </a:solidFill>
              </a:defRPr>
            </a:lvl1pPr>
            <a:lvl2pPr marL="609570" indent="0">
              <a:buNone/>
              <a:defRPr sz="2400"/>
            </a:lvl2pPr>
            <a:lvl3pPr marL="1219140" indent="0">
              <a:buNone/>
              <a:defRPr sz="2133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 marL="3047848" indent="0">
              <a:buNone/>
              <a:defRPr sz="1867"/>
            </a:lvl6pPr>
            <a:lvl7pPr marL="3657418" indent="0">
              <a:buNone/>
              <a:defRPr sz="1867"/>
            </a:lvl7pPr>
            <a:lvl8pPr marL="4266987" indent="0">
              <a:buNone/>
              <a:defRPr sz="1867"/>
            </a:lvl8pPr>
            <a:lvl9pPr marL="4876557" indent="0">
              <a:buNone/>
              <a:defRPr sz="1867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025802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ten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29CA91F-E19A-D84E-BDCE-60610D23E6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5314" y="6193407"/>
            <a:ext cx="5062686" cy="43180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5pPr marL="1517650" indent="0">
              <a:buNone/>
              <a:defRPr/>
            </a:lvl5pPr>
          </a:lstStyle>
          <a:p>
            <a:pPr lvl="0"/>
            <a:r>
              <a:rPr lang="en-GB"/>
              <a:t>Dato  //  </a:t>
            </a:r>
            <a:r>
              <a:rPr lang="en-GB" err="1"/>
              <a:t>Ansvarlig</a:t>
            </a:r>
            <a:endParaRPr lang="en-GB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604AED8B-6DCE-AD46-8907-CB80A3E9C6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14" y="2684746"/>
            <a:ext cx="9271829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FF74A066-A61E-B34F-8F56-C94B8EDF6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5" y="4173253"/>
            <a:ext cx="8334068" cy="9911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92599F80-A1FF-3942-A0DE-0C139B79502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96033" y="1089788"/>
            <a:ext cx="1249282" cy="7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993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2"/>
          <p:cNvSpPr>
            <a:spLocks noGrp="1"/>
          </p:cNvSpPr>
          <p:nvPr>
            <p:ph type="body" idx="1"/>
          </p:nvPr>
        </p:nvSpPr>
        <p:spPr>
          <a:xfrm>
            <a:off x="508381" y="1712180"/>
            <a:ext cx="5386917" cy="7127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609539" indent="0">
              <a:buNone/>
              <a:defRPr sz="2667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33" b="1"/>
            </a:lvl4pPr>
            <a:lvl5pPr marL="2438158" indent="0">
              <a:buNone/>
              <a:defRPr sz="2133" b="1"/>
            </a:lvl5pPr>
            <a:lvl6pPr marL="3047696" indent="0">
              <a:buNone/>
              <a:defRPr sz="2133" b="1"/>
            </a:lvl6pPr>
            <a:lvl7pPr marL="3657235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3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292857" y="1712997"/>
            <a:ext cx="5389033" cy="7127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609539" indent="0">
              <a:buNone/>
              <a:defRPr sz="2667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33" b="1"/>
            </a:lvl4pPr>
            <a:lvl5pPr marL="2438158" indent="0">
              <a:buNone/>
              <a:defRPr sz="2133" b="1"/>
            </a:lvl5pPr>
            <a:lvl6pPr marL="3047696" indent="0">
              <a:buNone/>
              <a:defRPr sz="2133" b="1"/>
            </a:lvl6pPr>
            <a:lvl7pPr marL="3657235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3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innhold 3"/>
          <p:cNvSpPr>
            <a:spLocks noGrp="1"/>
          </p:cNvSpPr>
          <p:nvPr>
            <p:ph sz="quarter" idx="10"/>
          </p:nvPr>
        </p:nvSpPr>
        <p:spPr>
          <a:xfrm>
            <a:off x="509536" y="2528239"/>
            <a:ext cx="5376333" cy="35538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innhold 3"/>
          <p:cNvSpPr>
            <a:spLocks noGrp="1"/>
          </p:cNvSpPr>
          <p:nvPr>
            <p:ph sz="quarter" idx="12"/>
          </p:nvPr>
        </p:nvSpPr>
        <p:spPr>
          <a:xfrm>
            <a:off x="6306844" y="2523895"/>
            <a:ext cx="5376333" cy="35538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30" y="241305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5268129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3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>
              <a:solidFill>
                <a:prstClr val="white"/>
              </a:solidFill>
            </a:endParaRP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1116545" y="2043444"/>
            <a:ext cx="9958916" cy="1362075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algn="l">
              <a:defRPr sz="3200" b="0" cap="all">
                <a:ln w="1270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idx="10"/>
          </p:nvPr>
        </p:nvSpPr>
        <p:spPr>
          <a:xfrm>
            <a:off x="1116545" y="3725865"/>
            <a:ext cx="7312991" cy="1236663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>
              <a:buNone/>
              <a:defRPr sz="2667">
                <a:ln w="12700">
                  <a:noFill/>
                </a:ln>
                <a:solidFill>
                  <a:schemeClr val="bg1"/>
                </a:solidFill>
              </a:defRPr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Picture 2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84"/>
          <a:stretch/>
        </p:blipFill>
        <p:spPr bwMode="auto">
          <a:xfrm>
            <a:off x="5711958" y="5204619"/>
            <a:ext cx="4019549" cy="165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536161" y="3566585"/>
            <a:ext cx="3365500" cy="32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9" b="80008"/>
          <a:stretch/>
        </p:blipFill>
        <p:spPr bwMode="auto">
          <a:xfrm>
            <a:off x="-1" y="5541963"/>
            <a:ext cx="1398057" cy="131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F:\F2823_KOM\Felles Filer\Rådgivingseksjonen\Profil og materiell\5. Profil og design\NAV profil\nav_logo\Til mal\nav_logo_Hvit_ubakgrunn [Converted]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41" y="644691"/>
            <a:ext cx="1580804" cy="99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W:\DOKUMENT\Logo\1_hvit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84"/>
          <a:stretch/>
        </p:blipFill>
        <p:spPr bwMode="auto">
          <a:xfrm>
            <a:off x="-1867189" y="5941882"/>
            <a:ext cx="3365500" cy="91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620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3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1116545" y="2043444"/>
            <a:ext cx="9958916" cy="1362075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algn="l">
              <a:defRPr sz="3200" b="0" cap="all">
                <a:ln w="1270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idx="10"/>
          </p:nvPr>
        </p:nvSpPr>
        <p:spPr>
          <a:xfrm>
            <a:off x="1116545" y="3725865"/>
            <a:ext cx="7312991" cy="1236663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>
              <a:buNone/>
              <a:defRPr sz="2667">
                <a:ln w="12700">
                  <a:noFill/>
                </a:ln>
                <a:solidFill>
                  <a:schemeClr val="bg1"/>
                </a:solidFill>
              </a:defRPr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Picture 2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84"/>
          <a:stretch/>
        </p:blipFill>
        <p:spPr bwMode="auto">
          <a:xfrm>
            <a:off x="5711958" y="5204619"/>
            <a:ext cx="4019549" cy="165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536161" y="3566585"/>
            <a:ext cx="3365500" cy="32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9" b="80008"/>
          <a:stretch/>
        </p:blipFill>
        <p:spPr bwMode="auto">
          <a:xfrm>
            <a:off x="-1" y="5541963"/>
            <a:ext cx="1398057" cy="131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F:\F2823_KOM\Felles Filer\Rådgivingseksjonen\Profil og materiell\5. Profil og design\NAV profil\nav_logo\Til mal\nav_logo_Hvit_ubakgrunn [Converted]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41" y="644691"/>
            <a:ext cx="1580804" cy="99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W:\DOKUMENT\Logo\1_hvit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84"/>
          <a:stretch/>
        </p:blipFill>
        <p:spPr bwMode="auto">
          <a:xfrm>
            <a:off x="-1867189" y="5941882"/>
            <a:ext cx="3365500" cy="91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018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1116545" y="2043444"/>
            <a:ext cx="9958916" cy="136207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t">
            <a:normAutofit/>
          </a:bodyPr>
          <a:lstStyle>
            <a:lvl1pPr algn="l">
              <a:defRPr sz="3200" b="0" cap="all">
                <a:ln w="12700">
                  <a:noFill/>
                </a:ln>
                <a:solidFill>
                  <a:srgbClr val="3E383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idx="11"/>
          </p:nvPr>
        </p:nvSpPr>
        <p:spPr>
          <a:xfrm>
            <a:off x="1116545" y="3725865"/>
            <a:ext cx="7312991" cy="123666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t">
            <a:normAutofit/>
          </a:bodyPr>
          <a:lstStyle>
            <a:lvl1pPr marL="0" indent="0">
              <a:buNone/>
              <a:defRPr sz="2667">
                <a:ln w="12700">
                  <a:noFill/>
                </a:ln>
                <a:solidFill>
                  <a:srgbClr val="3E3832"/>
                </a:solidFill>
              </a:defRPr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6231699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" y="2460973"/>
            <a:ext cx="12192001" cy="3907015"/>
          </a:xfrm>
          <a:prstGeom prst="rect">
            <a:avLst/>
          </a:prstGeom>
          <a:solidFill>
            <a:srgbClr val="C3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881716" y="6282978"/>
            <a:ext cx="8180512" cy="22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nb-NO" sz="1333" kern="0"/>
          </a:p>
        </p:txBody>
      </p:sp>
      <p:sp>
        <p:nvSpPr>
          <p:cNvPr id="9" name="Plassholder f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73102" y="5881108"/>
            <a:ext cx="6184900" cy="48625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46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Dato  //  </a:t>
            </a:r>
            <a:r>
              <a:rPr lang="nb-NO" err="1"/>
              <a:t>Innholdsansvarlig</a:t>
            </a:r>
            <a:endParaRPr lang="nb-NO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917" y="2797837"/>
            <a:ext cx="7985363" cy="130323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Klikk for å redigere tittelstil</a:t>
            </a:r>
          </a:p>
        </p:txBody>
      </p:sp>
      <p:sp>
        <p:nvSpPr>
          <p:cNvPr id="11" name="Plassholder for bilde 3"/>
          <p:cNvSpPr>
            <a:spLocks noGrp="1" noChangeAspect="1"/>
          </p:cNvSpPr>
          <p:nvPr>
            <p:ph type="pic" sz="quarter" idx="11" hasCustomPrompt="1"/>
          </p:nvPr>
        </p:nvSpPr>
        <p:spPr bwMode="auto">
          <a:xfrm>
            <a:off x="8753699" y="2454338"/>
            <a:ext cx="3441804" cy="3913125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12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46"/>
          <a:stretch/>
        </p:blipFill>
        <p:spPr bwMode="auto">
          <a:xfrm>
            <a:off x="5066387" y="4541001"/>
            <a:ext cx="4019549" cy="18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53"/>
          <a:stretch/>
        </p:blipFill>
        <p:spPr bwMode="auto">
          <a:xfrm>
            <a:off x="6990531" y="2408596"/>
            <a:ext cx="3365500" cy="395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3" b="78080"/>
          <a:stretch/>
        </p:blipFill>
        <p:spPr bwMode="auto">
          <a:xfrm>
            <a:off x="-1" y="4925033"/>
            <a:ext cx="719401" cy="144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6" b="85208"/>
          <a:stretch/>
        </p:blipFill>
        <p:spPr bwMode="auto">
          <a:xfrm>
            <a:off x="1" y="5394228"/>
            <a:ext cx="1007433" cy="97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F:\F2823_KOM\Felles Filer\Rådgivingseksjonen\Profil og materiell\5. Profil og design\NAV profil\nav_logo\Til mal\nav_farger [Converted]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599" y="733024"/>
            <a:ext cx="1580804" cy="99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83001" y="4160685"/>
            <a:ext cx="6720417" cy="708476"/>
          </a:xfrm>
        </p:spPr>
        <p:txBody>
          <a:bodyPr>
            <a:normAutofit/>
          </a:bodyPr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</a:lstStyle>
          <a:p>
            <a:pPr lvl="0"/>
            <a:r>
              <a:rPr lang="nb-NO"/>
              <a:t>Klikk for å legge til en undertittel</a:t>
            </a:r>
          </a:p>
        </p:txBody>
      </p:sp>
    </p:spTree>
    <p:extLst>
      <p:ext uri="{BB962C8B-B14F-4D97-AF65-F5344CB8AC3E}">
        <p14:creationId xmlns:p14="http://schemas.microsoft.com/office/powerpoint/2010/main" val="29152091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>
          <a:xfrm>
            <a:off x="489282" y="1701799"/>
            <a:ext cx="11198620" cy="439964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053602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00952" y="1710667"/>
            <a:ext cx="7803293" cy="436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0"/>
          </p:nvPr>
        </p:nvSpPr>
        <p:spPr>
          <a:xfrm>
            <a:off x="8496300" y="1700808"/>
            <a:ext cx="3168651" cy="4382491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866405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2"/>
          <p:cNvSpPr>
            <a:spLocks noGrp="1"/>
          </p:cNvSpPr>
          <p:nvPr>
            <p:ph type="body" idx="1"/>
          </p:nvPr>
        </p:nvSpPr>
        <p:spPr>
          <a:xfrm>
            <a:off x="508381" y="1712180"/>
            <a:ext cx="5386917" cy="7127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292853" y="1712996"/>
            <a:ext cx="5389033" cy="7127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innhold 3"/>
          <p:cNvSpPr>
            <a:spLocks noGrp="1"/>
          </p:cNvSpPr>
          <p:nvPr>
            <p:ph sz="quarter" idx="10"/>
          </p:nvPr>
        </p:nvSpPr>
        <p:spPr>
          <a:xfrm>
            <a:off x="509535" y="2528238"/>
            <a:ext cx="5376333" cy="35538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innhold 3"/>
          <p:cNvSpPr>
            <a:spLocks noGrp="1"/>
          </p:cNvSpPr>
          <p:nvPr>
            <p:ph sz="quarter" idx="12"/>
          </p:nvPr>
        </p:nvSpPr>
        <p:spPr>
          <a:xfrm>
            <a:off x="6306842" y="2523894"/>
            <a:ext cx="5376333" cy="35538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3157513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77689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161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48BD439-F083-3D4E-862D-4EA46D9E3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354020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02D6C30B-4FDA-544A-9662-F2B6261EBC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550" y="2032569"/>
            <a:ext cx="9271829" cy="1396431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28394883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19"/>
          <p:cNvSpPr>
            <a:spLocks noGrp="1"/>
          </p:cNvSpPr>
          <p:nvPr>
            <p:ph type="body" sz="quarter" idx="25" hasCustomPrompt="1"/>
          </p:nvPr>
        </p:nvSpPr>
        <p:spPr>
          <a:xfrm>
            <a:off x="500952" y="5655579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4" name="Plassholder for tekst 19"/>
          <p:cNvSpPr>
            <a:spLocks noGrp="1"/>
          </p:cNvSpPr>
          <p:nvPr>
            <p:ph type="body" sz="quarter" idx="26" hasCustomPrompt="1"/>
          </p:nvPr>
        </p:nvSpPr>
        <p:spPr>
          <a:xfrm>
            <a:off x="500952" y="1716551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5" name="Plassholder for tekst 19"/>
          <p:cNvSpPr>
            <a:spLocks noGrp="1"/>
          </p:cNvSpPr>
          <p:nvPr>
            <p:ph type="body" sz="quarter" idx="27" hasCustomPrompt="1"/>
          </p:nvPr>
        </p:nvSpPr>
        <p:spPr>
          <a:xfrm>
            <a:off x="500952" y="5092863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6" name="Plassholder for tekst 19"/>
          <p:cNvSpPr>
            <a:spLocks noGrp="1"/>
          </p:cNvSpPr>
          <p:nvPr>
            <p:ph type="body" sz="quarter" idx="28" hasCustomPrompt="1"/>
          </p:nvPr>
        </p:nvSpPr>
        <p:spPr>
          <a:xfrm>
            <a:off x="500952" y="4530145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7" name="Plassholder for tekst 19"/>
          <p:cNvSpPr>
            <a:spLocks noGrp="1"/>
          </p:cNvSpPr>
          <p:nvPr>
            <p:ph type="body" sz="quarter" idx="29" hasCustomPrompt="1"/>
          </p:nvPr>
        </p:nvSpPr>
        <p:spPr>
          <a:xfrm>
            <a:off x="500952" y="3967426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8" name="Plassholder for tekst 19"/>
          <p:cNvSpPr>
            <a:spLocks noGrp="1"/>
          </p:cNvSpPr>
          <p:nvPr>
            <p:ph type="body" sz="quarter" idx="30" hasCustomPrompt="1"/>
          </p:nvPr>
        </p:nvSpPr>
        <p:spPr>
          <a:xfrm>
            <a:off x="500952" y="2279270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9" name="Plassholder for tekst 19"/>
          <p:cNvSpPr>
            <a:spLocks noGrp="1"/>
          </p:cNvSpPr>
          <p:nvPr>
            <p:ph type="body" sz="quarter" idx="31" hasCustomPrompt="1"/>
          </p:nvPr>
        </p:nvSpPr>
        <p:spPr>
          <a:xfrm>
            <a:off x="500952" y="2841989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10" name="Plassholder for tekst 19"/>
          <p:cNvSpPr>
            <a:spLocks noGrp="1"/>
          </p:cNvSpPr>
          <p:nvPr>
            <p:ph type="body" sz="quarter" idx="32" hasCustomPrompt="1"/>
          </p:nvPr>
        </p:nvSpPr>
        <p:spPr>
          <a:xfrm>
            <a:off x="500952" y="3404707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11" name="Plassholder for tekst 19"/>
          <p:cNvSpPr>
            <a:spLocks noGrp="1"/>
          </p:cNvSpPr>
          <p:nvPr>
            <p:ph type="body" sz="quarter" idx="33" hasCustomPrompt="1"/>
          </p:nvPr>
        </p:nvSpPr>
        <p:spPr>
          <a:xfrm>
            <a:off x="7541857" y="5655579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2" name="Plassholder for tekst 19"/>
          <p:cNvSpPr>
            <a:spLocks noGrp="1"/>
          </p:cNvSpPr>
          <p:nvPr>
            <p:ph type="body" sz="quarter" idx="34" hasCustomPrompt="1"/>
          </p:nvPr>
        </p:nvSpPr>
        <p:spPr>
          <a:xfrm>
            <a:off x="7541857" y="1716551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3" name="Plassholder for tekst 19"/>
          <p:cNvSpPr>
            <a:spLocks noGrp="1"/>
          </p:cNvSpPr>
          <p:nvPr>
            <p:ph type="body" sz="quarter" idx="35" hasCustomPrompt="1"/>
          </p:nvPr>
        </p:nvSpPr>
        <p:spPr>
          <a:xfrm>
            <a:off x="7541857" y="5092863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4" name="Plassholder for tekst 19"/>
          <p:cNvSpPr>
            <a:spLocks noGrp="1"/>
          </p:cNvSpPr>
          <p:nvPr>
            <p:ph type="body" sz="quarter" idx="36" hasCustomPrompt="1"/>
          </p:nvPr>
        </p:nvSpPr>
        <p:spPr>
          <a:xfrm>
            <a:off x="7541857" y="4530145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5" name="Plassholder for tekst 19"/>
          <p:cNvSpPr>
            <a:spLocks noGrp="1"/>
          </p:cNvSpPr>
          <p:nvPr>
            <p:ph type="body" sz="quarter" idx="37" hasCustomPrompt="1"/>
          </p:nvPr>
        </p:nvSpPr>
        <p:spPr>
          <a:xfrm>
            <a:off x="7541857" y="3967426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6" name="Plassholder for tekst 19"/>
          <p:cNvSpPr>
            <a:spLocks noGrp="1"/>
          </p:cNvSpPr>
          <p:nvPr>
            <p:ph type="body" sz="quarter" idx="38" hasCustomPrompt="1"/>
          </p:nvPr>
        </p:nvSpPr>
        <p:spPr>
          <a:xfrm>
            <a:off x="7541857" y="2279270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7" name="Plassholder for tekst 19"/>
          <p:cNvSpPr>
            <a:spLocks noGrp="1"/>
          </p:cNvSpPr>
          <p:nvPr>
            <p:ph type="body" sz="quarter" idx="39" hasCustomPrompt="1"/>
          </p:nvPr>
        </p:nvSpPr>
        <p:spPr>
          <a:xfrm>
            <a:off x="7541857" y="2841989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8" name="Plassholder for tekst 19"/>
          <p:cNvSpPr>
            <a:spLocks noGrp="1"/>
          </p:cNvSpPr>
          <p:nvPr>
            <p:ph type="body" sz="quarter" idx="40" hasCustomPrompt="1"/>
          </p:nvPr>
        </p:nvSpPr>
        <p:spPr>
          <a:xfrm>
            <a:off x="7541857" y="3404707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0050286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kille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3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1116545" y="2043444"/>
            <a:ext cx="9958916" cy="1362075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algn="l">
              <a:defRPr sz="3200" b="0" cap="all">
                <a:ln w="1270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idx="10"/>
          </p:nvPr>
        </p:nvSpPr>
        <p:spPr>
          <a:xfrm>
            <a:off x="1116545" y="3725865"/>
            <a:ext cx="7312991" cy="1236663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>
              <a:buNone/>
              <a:defRPr sz="2667">
                <a:ln w="12700">
                  <a:noFill/>
                </a:ln>
                <a:solidFill>
                  <a:schemeClr val="bg1"/>
                </a:solidFill>
              </a:defRPr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Picture 2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84"/>
          <a:stretch/>
        </p:blipFill>
        <p:spPr bwMode="auto">
          <a:xfrm>
            <a:off x="5711958" y="5204619"/>
            <a:ext cx="4019549" cy="165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536161" y="3566585"/>
            <a:ext cx="3365500" cy="32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9" b="80008"/>
          <a:stretch/>
        </p:blipFill>
        <p:spPr bwMode="auto">
          <a:xfrm>
            <a:off x="-1" y="5541963"/>
            <a:ext cx="1398057" cy="131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F:\F2823_KOM\Felles Filer\Rådgivingseksjonen\Profil og materiell\5. Profil og design\NAV profil\nav_logo\Til mal\nav_logo_Hvit_ubakgrunn [Converted]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41" y="644691"/>
            <a:ext cx="1580804" cy="99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W:\DOKUMENT\Logo\1_hvit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84"/>
          <a:stretch/>
        </p:blipFill>
        <p:spPr bwMode="auto">
          <a:xfrm>
            <a:off x="-1867189" y="5941882"/>
            <a:ext cx="3365500" cy="91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7426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killeark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1116545" y="2043444"/>
            <a:ext cx="9958916" cy="136207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t">
            <a:normAutofit/>
          </a:bodyPr>
          <a:lstStyle>
            <a:lvl1pPr algn="l">
              <a:defRPr sz="3200" b="0" cap="all">
                <a:ln w="12700">
                  <a:noFill/>
                </a:ln>
                <a:solidFill>
                  <a:srgbClr val="3E383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idx="11"/>
          </p:nvPr>
        </p:nvSpPr>
        <p:spPr>
          <a:xfrm>
            <a:off x="1116545" y="3725865"/>
            <a:ext cx="7312991" cy="123666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t">
            <a:normAutofit/>
          </a:bodyPr>
          <a:lstStyle>
            <a:lvl1pPr marL="0" indent="0">
              <a:buNone/>
              <a:defRPr sz="2667">
                <a:ln w="12700">
                  <a:noFill/>
                </a:ln>
                <a:solidFill>
                  <a:srgbClr val="3E3832"/>
                </a:solidFill>
              </a:defRPr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9890148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" y="2460973"/>
            <a:ext cx="12192001" cy="3907015"/>
          </a:xfrm>
          <a:prstGeom prst="rect">
            <a:avLst/>
          </a:prstGeom>
          <a:solidFill>
            <a:srgbClr val="C3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881716" y="6282978"/>
            <a:ext cx="8180512" cy="22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nb-NO" sz="1333" kern="0"/>
          </a:p>
        </p:txBody>
      </p:sp>
      <p:sp>
        <p:nvSpPr>
          <p:cNvPr id="9" name="Plassholder f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73102" y="5881108"/>
            <a:ext cx="6184900" cy="48625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46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Dato  //  </a:t>
            </a:r>
            <a:r>
              <a:rPr lang="nb-NO" err="1"/>
              <a:t>Innholdsansvarlig</a:t>
            </a:r>
            <a:endParaRPr lang="nb-NO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917" y="2797837"/>
            <a:ext cx="7985363" cy="130323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Klikk for å redigere tittelstil</a:t>
            </a:r>
          </a:p>
        </p:txBody>
      </p:sp>
      <p:sp>
        <p:nvSpPr>
          <p:cNvPr id="11" name="Plassholder for bilde 3"/>
          <p:cNvSpPr>
            <a:spLocks noGrp="1" noChangeAspect="1"/>
          </p:cNvSpPr>
          <p:nvPr>
            <p:ph type="pic" sz="quarter" idx="11" hasCustomPrompt="1"/>
          </p:nvPr>
        </p:nvSpPr>
        <p:spPr bwMode="auto">
          <a:xfrm>
            <a:off x="8753699" y="2454338"/>
            <a:ext cx="3441804" cy="3913125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12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46"/>
          <a:stretch/>
        </p:blipFill>
        <p:spPr bwMode="auto">
          <a:xfrm>
            <a:off x="5066387" y="4541001"/>
            <a:ext cx="4019549" cy="18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53"/>
          <a:stretch/>
        </p:blipFill>
        <p:spPr bwMode="auto">
          <a:xfrm>
            <a:off x="6990531" y="2408596"/>
            <a:ext cx="3365500" cy="395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3" b="78080"/>
          <a:stretch/>
        </p:blipFill>
        <p:spPr bwMode="auto">
          <a:xfrm>
            <a:off x="-1" y="4925033"/>
            <a:ext cx="719401" cy="144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6" b="85208"/>
          <a:stretch/>
        </p:blipFill>
        <p:spPr bwMode="auto">
          <a:xfrm>
            <a:off x="1" y="5394228"/>
            <a:ext cx="1007433" cy="97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F:\F2823_KOM\Felles Filer\Rådgivingseksjonen\Profil og materiell\5. Profil og design\NAV profil\nav_logo\Til mal\nav_farger [Converted]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599" y="733024"/>
            <a:ext cx="1580804" cy="99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83001" y="4160685"/>
            <a:ext cx="6720417" cy="708476"/>
          </a:xfrm>
        </p:spPr>
        <p:txBody>
          <a:bodyPr>
            <a:normAutofit/>
          </a:bodyPr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</a:lstStyle>
          <a:p>
            <a:pPr lvl="0"/>
            <a:r>
              <a:rPr lang="nb-NO"/>
              <a:t>Klikk for å legge til en undertittel</a:t>
            </a:r>
          </a:p>
        </p:txBody>
      </p:sp>
    </p:spTree>
    <p:extLst>
      <p:ext uri="{BB962C8B-B14F-4D97-AF65-F5344CB8AC3E}">
        <p14:creationId xmlns:p14="http://schemas.microsoft.com/office/powerpoint/2010/main" val="29152091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>
          <a:xfrm>
            <a:off x="489282" y="1701799"/>
            <a:ext cx="11198620" cy="439964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0536029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00952" y="1710667"/>
            <a:ext cx="7803293" cy="436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0"/>
          </p:nvPr>
        </p:nvSpPr>
        <p:spPr>
          <a:xfrm>
            <a:off x="8496300" y="1700808"/>
            <a:ext cx="3168651" cy="4382491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8664052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2"/>
          <p:cNvSpPr>
            <a:spLocks noGrp="1"/>
          </p:cNvSpPr>
          <p:nvPr>
            <p:ph type="body" idx="1"/>
          </p:nvPr>
        </p:nvSpPr>
        <p:spPr>
          <a:xfrm>
            <a:off x="508381" y="1712180"/>
            <a:ext cx="5386917" cy="7127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292853" y="1712996"/>
            <a:ext cx="5389033" cy="7127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innhold 3"/>
          <p:cNvSpPr>
            <a:spLocks noGrp="1"/>
          </p:cNvSpPr>
          <p:nvPr>
            <p:ph sz="quarter" idx="10"/>
          </p:nvPr>
        </p:nvSpPr>
        <p:spPr>
          <a:xfrm>
            <a:off x="509535" y="2528238"/>
            <a:ext cx="5376333" cy="35538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innhold 3"/>
          <p:cNvSpPr>
            <a:spLocks noGrp="1"/>
          </p:cNvSpPr>
          <p:nvPr>
            <p:ph sz="quarter" idx="12"/>
          </p:nvPr>
        </p:nvSpPr>
        <p:spPr>
          <a:xfrm>
            <a:off x="6306842" y="2523894"/>
            <a:ext cx="5376333" cy="35538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3157513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776894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1619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19"/>
          <p:cNvSpPr>
            <a:spLocks noGrp="1"/>
          </p:cNvSpPr>
          <p:nvPr>
            <p:ph type="body" sz="quarter" idx="25" hasCustomPrompt="1"/>
          </p:nvPr>
        </p:nvSpPr>
        <p:spPr>
          <a:xfrm>
            <a:off x="500952" y="5655579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4" name="Plassholder for tekst 19"/>
          <p:cNvSpPr>
            <a:spLocks noGrp="1"/>
          </p:cNvSpPr>
          <p:nvPr>
            <p:ph type="body" sz="quarter" idx="26" hasCustomPrompt="1"/>
          </p:nvPr>
        </p:nvSpPr>
        <p:spPr>
          <a:xfrm>
            <a:off x="500952" y="1716551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5" name="Plassholder for tekst 19"/>
          <p:cNvSpPr>
            <a:spLocks noGrp="1"/>
          </p:cNvSpPr>
          <p:nvPr>
            <p:ph type="body" sz="quarter" idx="27" hasCustomPrompt="1"/>
          </p:nvPr>
        </p:nvSpPr>
        <p:spPr>
          <a:xfrm>
            <a:off x="500952" y="5092863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6" name="Plassholder for tekst 19"/>
          <p:cNvSpPr>
            <a:spLocks noGrp="1"/>
          </p:cNvSpPr>
          <p:nvPr>
            <p:ph type="body" sz="quarter" idx="28" hasCustomPrompt="1"/>
          </p:nvPr>
        </p:nvSpPr>
        <p:spPr>
          <a:xfrm>
            <a:off x="500952" y="4530145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7" name="Plassholder for tekst 19"/>
          <p:cNvSpPr>
            <a:spLocks noGrp="1"/>
          </p:cNvSpPr>
          <p:nvPr>
            <p:ph type="body" sz="quarter" idx="29" hasCustomPrompt="1"/>
          </p:nvPr>
        </p:nvSpPr>
        <p:spPr>
          <a:xfrm>
            <a:off x="500952" y="3967426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8" name="Plassholder for tekst 19"/>
          <p:cNvSpPr>
            <a:spLocks noGrp="1"/>
          </p:cNvSpPr>
          <p:nvPr>
            <p:ph type="body" sz="quarter" idx="30" hasCustomPrompt="1"/>
          </p:nvPr>
        </p:nvSpPr>
        <p:spPr>
          <a:xfrm>
            <a:off x="500952" y="2279270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9" name="Plassholder for tekst 19"/>
          <p:cNvSpPr>
            <a:spLocks noGrp="1"/>
          </p:cNvSpPr>
          <p:nvPr>
            <p:ph type="body" sz="quarter" idx="31" hasCustomPrompt="1"/>
          </p:nvPr>
        </p:nvSpPr>
        <p:spPr>
          <a:xfrm>
            <a:off x="500952" y="2841989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10" name="Plassholder for tekst 19"/>
          <p:cNvSpPr>
            <a:spLocks noGrp="1"/>
          </p:cNvSpPr>
          <p:nvPr>
            <p:ph type="body" sz="quarter" idx="32" hasCustomPrompt="1"/>
          </p:nvPr>
        </p:nvSpPr>
        <p:spPr>
          <a:xfrm>
            <a:off x="500952" y="3404707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11" name="Plassholder for tekst 19"/>
          <p:cNvSpPr>
            <a:spLocks noGrp="1"/>
          </p:cNvSpPr>
          <p:nvPr>
            <p:ph type="body" sz="quarter" idx="33" hasCustomPrompt="1"/>
          </p:nvPr>
        </p:nvSpPr>
        <p:spPr>
          <a:xfrm>
            <a:off x="7541857" y="5655579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2" name="Plassholder for tekst 19"/>
          <p:cNvSpPr>
            <a:spLocks noGrp="1"/>
          </p:cNvSpPr>
          <p:nvPr>
            <p:ph type="body" sz="quarter" idx="34" hasCustomPrompt="1"/>
          </p:nvPr>
        </p:nvSpPr>
        <p:spPr>
          <a:xfrm>
            <a:off x="7541857" y="1716551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3" name="Plassholder for tekst 19"/>
          <p:cNvSpPr>
            <a:spLocks noGrp="1"/>
          </p:cNvSpPr>
          <p:nvPr>
            <p:ph type="body" sz="quarter" idx="35" hasCustomPrompt="1"/>
          </p:nvPr>
        </p:nvSpPr>
        <p:spPr>
          <a:xfrm>
            <a:off x="7541857" y="5092863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4" name="Plassholder for tekst 19"/>
          <p:cNvSpPr>
            <a:spLocks noGrp="1"/>
          </p:cNvSpPr>
          <p:nvPr>
            <p:ph type="body" sz="quarter" idx="36" hasCustomPrompt="1"/>
          </p:nvPr>
        </p:nvSpPr>
        <p:spPr>
          <a:xfrm>
            <a:off x="7541857" y="4530145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5" name="Plassholder for tekst 19"/>
          <p:cNvSpPr>
            <a:spLocks noGrp="1"/>
          </p:cNvSpPr>
          <p:nvPr>
            <p:ph type="body" sz="quarter" idx="37" hasCustomPrompt="1"/>
          </p:nvPr>
        </p:nvSpPr>
        <p:spPr>
          <a:xfrm>
            <a:off x="7541857" y="3967426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6" name="Plassholder for tekst 19"/>
          <p:cNvSpPr>
            <a:spLocks noGrp="1"/>
          </p:cNvSpPr>
          <p:nvPr>
            <p:ph type="body" sz="quarter" idx="38" hasCustomPrompt="1"/>
          </p:nvPr>
        </p:nvSpPr>
        <p:spPr>
          <a:xfrm>
            <a:off x="7541857" y="2279270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7" name="Plassholder for tekst 19"/>
          <p:cNvSpPr>
            <a:spLocks noGrp="1"/>
          </p:cNvSpPr>
          <p:nvPr>
            <p:ph type="body" sz="quarter" idx="39" hasCustomPrompt="1"/>
          </p:nvPr>
        </p:nvSpPr>
        <p:spPr>
          <a:xfrm>
            <a:off x="7541857" y="2841989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8" name="Plassholder for tekst 19"/>
          <p:cNvSpPr>
            <a:spLocks noGrp="1"/>
          </p:cNvSpPr>
          <p:nvPr>
            <p:ph type="body" sz="quarter" idx="40" hasCustomPrompt="1"/>
          </p:nvPr>
        </p:nvSpPr>
        <p:spPr>
          <a:xfrm>
            <a:off x="7541857" y="3404707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005028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E6AA11-9D10-4845-953E-FC6659DEA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Klikk for å redigere tittelen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93FA9A-B386-3D4A-A17E-105BC9010CB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49DD5D4-E4CC-F541-A385-23400791B31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0092E29-1063-5549-A785-73E8C6A7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71D6EC1-D552-3849-8EEF-1601B9CE5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35668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kille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3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1116545" y="2043444"/>
            <a:ext cx="9958916" cy="1362075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algn="l">
              <a:defRPr sz="3200" b="0" cap="all">
                <a:ln w="1270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idx="10"/>
          </p:nvPr>
        </p:nvSpPr>
        <p:spPr>
          <a:xfrm>
            <a:off x="1116545" y="3725865"/>
            <a:ext cx="7312991" cy="1236663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>
              <a:buNone/>
              <a:defRPr sz="2667">
                <a:ln w="12700">
                  <a:noFill/>
                </a:ln>
                <a:solidFill>
                  <a:schemeClr val="bg1"/>
                </a:solidFill>
              </a:defRPr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Picture 2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84"/>
          <a:stretch/>
        </p:blipFill>
        <p:spPr bwMode="auto">
          <a:xfrm>
            <a:off x="5711958" y="5204619"/>
            <a:ext cx="4019549" cy="165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536161" y="3566585"/>
            <a:ext cx="3365500" cy="32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9" b="80008"/>
          <a:stretch/>
        </p:blipFill>
        <p:spPr bwMode="auto">
          <a:xfrm>
            <a:off x="-1" y="5541963"/>
            <a:ext cx="1398057" cy="131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F:\F2823_KOM\Felles Filer\Rådgivingseksjonen\Profil og materiell\5. Profil og design\NAV profil\nav_logo\Til mal\nav_logo_Hvit_ubakgrunn [Converted]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41" y="644691"/>
            <a:ext cx="1580804" cy="99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W:\DOKUMENT\Logo\1_hvit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84"/>
          <a:stretch/>
        </p:blipFill>
        <p:spPr bwMode="auto">
          <a:xfrm>
            <a:off x="-1867189" y="5941882"/>
            <a:ext cx="3365500" cy="91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7426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killeark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1116545" y="2043444"/>
            <a:ext cx="9958916" cy="136207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t">
            <a:normAutofit/>
          </a:bodyPr>
          <a:lstStyle>
            <a:lvl1pPr algn="l">
              <a:defRPr sz="3200" b="0" cap="all">
                <a:ln w="12700">
                  <a:noFill/>
                </a:ln>
                <a:solidFill>
                  <a:srgbClr val="3E383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idx="11"/>
          </p:nvPr>
        </p:nvSpPr>
        <p:spPr>
          <a:xfrm>
            <a:off x="1116545" y="3725865"/>
            <a:ext cx="7312991" cy="123666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t">
            <a:normAutofit/>
          </a:bodyPr>
          <a:lstStyle>
            <a:lvl1pPr marL="0" indent="0">
              <a:buNone/>
              <a:defRPr sz="2667">
                <a:ln w="12700">
                  <a:noFill/>
                </a:ln>
                <a:solidFill>
                  <a:srgbClr val="3E3832"/>
                </a:solidFill>
              </a:defRPr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9890148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" y="2460973"/>
            <a:ext cx="12192001" cy="3907015"/>
          </a:xfrm>
          <a:prstGeom prst="rect">
            <a:avLst/>
          </a:prstGeom>
          <a:solidFill>
            <a:srgbClr val="C3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881716" y="6282978"/>
            <a:ext cx="8180512" cy="22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nb-NO" sz="1333" kern="0"/>
          </a:p>
        </p:txBody>
      </p:sp>
      <p:sp>
        <p:nvSpPr>
          <p:cNvPr id="9" name="Plassholder f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73102" y="5881108"/>
            <a:ext cx="6184900" cy="48625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46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Dato  //  </a:t>
            </a:r>
            <a:r>
              <a:rPr lang="nb-NO" err="1"/>
              <a:t>Innholdsansvarlig</a:t>
            </a:r>
            <a:endParaRPr lang="nb-NO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917" y="2797837"/>
            <a:ext cx="7985363" cy="130323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Klikk for å redigere tittelstil</a:t>
            </a:r>
          </a:p>
        </p:txBody>
      </p:sp>
      <p:sp>
        <p:nvSpPr>
          <p:cNvPr id="11" name="Plassholder for bilde 3"/>
          <p:cNvSpPr>
            <a:spLocks noGrp="1" noChangeAspect="1"/>
          </p:cNvSpPr>
          <p:nvPr>
            <p:ph type="pic" sz="quarter" idx="11" hasCustomPrompt="1"/>
          </p:nvPr>
        </p:nvSpPr>
        <p:spPr bwMode="auto">
          <a:xfrm>
            <a:off x="8753699" y="2454338"/>
            <a:ext cx="3441804" cy="3913125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12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46"/>
          <a:stretch/>
        </p:blipFill>
        <p:spPr bwMode="auto">
          <a:xfrm>
            <a:off x="5066387" y="4541001"/>
            <a:ext cx="4019549" cy="18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53"/>
          <a:stretch/>
        </p:blipFill>
        <p:spPr bwMode="auto">
          <a:xfrm>
            <a:off x="6990531" y="2408596"/>
            <a:ext cx="3365500" cy="395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3" b="78080"/>
          <a:stretch/>
        </p:blipFill>
        <p:spPr bwMode="auto">
          <a:xfrm>
            <a:off x="-1" y="4925033"/>
            <a:ext cx="719401" cy="144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6" b="85208"/>
          <a:stretch/>
        </p:blipFill>
        <p:spPr bwMode="auto">
          <a:xfrm>
            <a:off x="1" y="5394228"/>
            <a:ext cx="1007433" cy="97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F:\F2823_KOM\Felles Filer\Rådgivingseksjonen\Profil og materiell\5. Profil og design\NAV profil\nav_logo\Til mal\nav_farger [Converted]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599" y="733024"/>
            <a:ext cx="1580804" cy="99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83001" y="4160685"/>
            <a:ext cx="6720417" cy="708476"/>
          </a:xfrm>
        </p:spPr>
        <p:txBody>
          <a:bodyPr>
            <a:normAutofit/>
          </a:bodyPr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</a:lstStyle>
          <a:p>
            <a:pPr lvl="0"/>
            <a:r>
              <a:rPr lang="nb-NO"/>
              <a:t>Klikk for å legge til en undertittel</a:t>
            </a:r>
          </a:p>
        </p:txBody>
      </p:sp>
    </p:spTree>
    <p:extLst>
      <p:ext uri="{BB962C8B-B14F-4D97-AF65-F5344CB8AC3E}">
        <p14:creationId xmlns:p14="http://schemas.microsoft.com/office/powerpoint/2010/main" val="29152091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>
          <a:xfrm>
            <a:off x="489282" y="1701799"/>
            <a:ext cx="11198620" cy="439964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0536029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00952" y="1710667"/>
            <a:ext cx="7803293" cy="436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0"/>
          </p:nvPr>
        </p:nvSpPr>
        <p:spPr>
          <a:xfrm>
            <a:off x="8496300" y="1700808"/>
            <a:ext cx="3168651" cy="4382491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8664052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2"/>
          <p:cNvSpPr>
            <a:spLocks noGrp="1"/>
          </p:cNvSpPr>
          <p:nvPr>
            <p:ph type="body" idx="1"/>
          </p:nvPr>
        </p:nvSpPr>
        <p:spPr>
          <a:xfrm>
            <a:off x="508381" y="1712180"/>
            <a:ext cx="5386917" cy="7127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292853" y="1712996"/>
            <a:ext cx="5389033" cy="7127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innhold 3"/>
          <p:cNvSpPr>
            <a:spLocks noGrp="1"/>
          </p:cNvSpPr>
          <p:nvPr>
            <p:ph sz="quarter" idx="10"/>
          </p:nvPr>
        </p:nvSpPr>
        <p:spPr>
          <a:xfrm>
            <a:off x="509535" y="2528238"/>
            <a:ext cx="5376333" cy="35538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innhold 3"/>
          <p:cNvSpPr>
            <a:spLocks noGrp="1"/>
          </p:cNvSpPr>
          <p:nvPr>
            <p:ph sz="quarter" idx="12"/>
          </p:nvPr>
        </p:nvSpPr>
        <p:spPr>
          <a:xfrm>
            <a:off x="6306842" y="2523894"/>
            <a:ext cx="5376333" cy="35538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3157513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776894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1619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19"/>
          <p:cNvSpPr>
            <a:spLocks noGrp="1"/>
          </p:cNvSpPr>
          <p:nvPr>
            <p:ph type="body" sz="quarter" idx="25" hasCustomPrompt="1"/>
          </p:nvPr>
        </p:nvSpPr>
        <p:spPr>
          <a:xfrm>
            <a:off x="500952" y="5655579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4" name="Plassholder for tekst 19"/>
          <p:cNvSpPr>
            <a:spLocks noGrp="1"/>
          </p:cNvSpPr>
          <p:nvPr>
            <p:ph type="body" sz="quarter" idx="26" hasCustomPrompt="1"/>
          </p:nvPr>
        </p:nvSpPr>
        <p:spPr>
          <a:xfrm>
            <a:off x="500952" y="1716551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5" name="Plassholder for tekst 19"/>
          <p:cNvSpPr>
            <a:spLocks noGrp="1"/>
          </p:cNvSpPr>
          <p:nvPr>
            <p:ph type="body" sz="quarter" idx="27" hasCustomPrompt="1"/>
          </p:nvPr>
        </p:nvSpPr>
        <p:spPr>
          <a:xfrm>
            <a:off x="500952" y="5092863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6" name="Plassholder for tekst 19"/>
          <p:cNvSpPr>
            <a:spLocks noGrp="1"/>
          </p:cNvSpPr>
          <p:nvPr>
            <p:ph type="body" sz="quarter" idx="28" hasCustomPrompt="1"/>
          </p:nvPr>
        </p:nvSpPr>
        <p:spPr>
          <a:xfrm>
            <a:off x="500952" y="4530145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7" name="Plassholder for tekst 19"/>
          <p:cNvSpPr>
            <a:spLocks noGrp="1"/>
          </p:cNvSpPr>
          <p:nvPr>
            <p:ph type="body" sz="quarter" idx="29" hasCustomPrompt="1"/>
          </p:nvPr>
        </p:nvSpPr>
        <p:spPr>
          <a:xfrm>
            <a:off x="500952" y="3967426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8" name="Plassholder for tekst 19"/>
          <p:cNvSpPr>
            <a:spLocks noGrp="1"/>
          </p:cNvSpPr>
          <p:nvPr>
            <p:ph type="body" sz="quarter" idx="30" hasCustomPrompt="1"/>
          </p:nvPr>
        </p:nvSpPr>
        <p:spPr>
          <a:xfrm>
            <a:off x="500952" y="2279270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9" name="Plassholder for tekst 19"/>
          <p:cNvSpPr>
            <a:spLocks noGrp="1"/>
          </p:cNvSpPr>
          <p:nvPr>
            <p:ph type="body" sz="quarter" idx="31" hasCustomPrompt="1"/>
          </p:nvPr>
        </p:nvSpPr>
        <p:spPr>
          <a:xfrm>
            <a:off x="500952" y="2841989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10" name="Plassholder for tekst 19"/>
          <p:cNvSpPr>
            <a:spLocks noGrp="1"/>
          </p:cNvSpPr>
          <p:nvPr>
            <p:ph type="body" sz="quarter" idx="32" hasCustomPrompt="1"/>
          </p:nvPr>
        </p:nvSpPr>
        <p:spPr>
          <a:xfrm>
            <a:off x="500952" y="3404707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11" name="Plassholder for tekst 19"/>
          <p:cNvSpPr>
            <a:spLocks noGrp="1"/>
          </p:cNvSpPr>
          <p:nvPr>
            <p:ph type="body" sz="quarter" idx="33" hasCustomPrompt="1"/>
          </p:nvPr>
        </p:nvSpPr>
        <p:spPr>
          <a:xfrm>
            <a:off x="7541857" y="5655579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2" name="Plassholder for tekst 19"/>
          <p:cNvSpPr>
            <a:spLocks noGrp="1"/>
          </p:cNvSpPr>
          <p:nvPr>
            <p:ph type="body" sz="quarter" idx="34" hasCustomPrompt="1"/>
          </p:nvPr>
        </p:nvSpPr>
        <p:spPr>
          <a:xfrm>
            <a:off x="7541857" y="1716551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3" name="Plassholder for tekst 19"/>
          <p:cNvSpPr>
            <a:spLocks noGrp="1"/>
          </p:cNvSpPr>
          <p:nvPr>
            <p:ph type="body" sz="quarter" idx="35" hasCustomPrompt="1"/>
          </p:nvPr>
        </p:nvSpPr>
        <p:spPr>
          <a:xfrm>
            <a:off x="7541857" y="5092863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4" name="Plassholder for tekst 19"/>
          <p:cNvSpPr>
            <a:spLocks noGrp="1"/>
          </p:cNvSpPr>
          <p:nvPr>
            <p:ph type="body" sz="quarter" idx="36" hasCustomPrompt="1"/>
          </p:nvPr>
        </p:nvSpPr>
        <p:spPr>
          <a:xfrm>
            <a:off x="7541857" y="4530145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5" name="Plassholder for tekst 19"/>
          <p:cNvSpPr>
            <a:spLocks noGrp="1"/>
          </p:cNvSpPr>
          <p:nvPr>
            <p:ph type="body" sz="quarter" idx="37" hasCustomPrompt="1"/>
          </p:nvPr>
        </p:nvSpPr>
        <p:spPr>
          <a:xfrm>
            <a:off x="7541857" y="3967426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6" name="Plassholder for tekst 19"/>
          <p:cNvSpPr>
            <a:spLocks noGrp="1"/>
          </p:cNvSpPr>
          <p:nvPr>
            <p:ph type="body" sz="quarter" idx="38" hasCustomPrompt="1"/>
          </p:nvPr>
        </p:nvSpPr>
        <p:spPr>
          <a:xfrm>
            <a:off x="7541857" y="2279270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7" name="Plassholder for tekst 19"/>
          <p:cNvSpPr>
            <a:spLocks noGrp="1"/>
          </p:cNvSpPr>
          <p:nvPr>
            <p:ph type="body" sz="quarter" idx="39" hasCustomPrompt="1"/>
          </p:nvPr>
        </p:nvSpPr>
        <p:spPr>
          <a:xfrm>
            <a:off x="7541857" y="2841989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8" name="Plassholder for tekst 19"/>
          <p:cNvSpPr>
            <a:spLocks noGrp="1"/>
          </p:cNvSpPr>
          <p:nvPr>
            <p:ph type="body" sz="quarter" idx="40" hasCustomPrompt="1"/>
          </p:nvPr>
        </p:nvSpPr>
        <p:spPr>
          <a:xfrm>
            <a:off x="7541857" y="3404707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0050286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kille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3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1116545" y="2043444"/>
            <a:ext cx="9958916" cy="1362075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algn="l">
              <a:defRPr sz="3200" b="0" cap="all">
                <a:ln w="1270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idx="10"/>
          </p:nvPr>
        </p:nvSpPr>
        <p:spPr>
          <a:xfrm>
            <a:off x="1116545" y="3725865"/>
            <a:ext cx="7312991" cy="1236663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>
              <a:buNone/>
              <a:defRPr sz="2667">
                <a:ln w="12700">
                  <a:noFill/>
                </a:ln>
                <a:solidFill>
                  <a:schemeClr val="bg1"/>
                </a:solidFill>
              </a:defRPr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Picture 2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84"/>
          <a:stretch/>
        </p:blipFill>
        <p:spPr bwMode="auto">
          <a:xfrm>
            <a:off x="5711958" y="5204619"/>
            <a:ext cx="4019549" cy="165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536161" y="3566585"/>
            <a:ext cx="3365500" cy="32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9" b="80008"/>
          <a:stretch/>
        </p:blipFill>
        <p:spPr bwMode="auto">
          <a:xfrm>
            <a:off x="-1" y="5541963"/>
            <a:ext cx="1398057" cy="131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F:\F2823_KOM\Felles Filer\Rådgivingseksjonen\Profil og materiell\5. Profil og design\NAV profil\nav_logo\Til mal\nav_logo_Hvit_ubakgrunn [Converted]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41" y="644691"/>
            <a:ext cx="1580804" cy="99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W:\DOKUMENT\Logo\1_hvit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84"/>
          <a:stretch/>
        </p:blipFill>
        <p:spPr bwMode="auto">
          <a:xfrm>
            <a:off x="-1867189" y="5941882"/>
            <a:ext cx="3365500" cy="91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742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574975-50B4-C34B-9F64-4CA300B7F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Klikk for å redigere tittelen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90BA1EA-559A-0742-9DF6-378DCB049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5178BF1-065F-C64F-A4E1-62B222547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20033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killeark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1116545" y="2043444"/>
            <a:ext cx="9958916" cy="136207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t">
            <a:normAutofit/>
          </a:bodyPr>
          <a:lstStyle>
            <a:lvl1pPr algn="l">
              <a:defRPr sz="3200" b="0" cap="all">
                <a:ln w="12700">
                  <a:noFill/>
                </a:ln>
                <a:solidFill>
                  <a:srgbClr val="3E383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idx="11"/>
          </p:nvPr>
        </p:nvSpPr>
        <p:spPr>
          <a:xfrm>
            <a:off x="1116545" y="3725865"/>
            <a:ext cx="7312991" cy="123666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t">
            <a:normAutofit/>
          </a:bodyPr>
          <a:lstStyle>
            <a:lvl1pPr marL="0" indent="0">
              <a:buNone/>
              <a:defRPr sz="2667">
                <a:ln w="12700">
                  <a:noFill/>
                </a:ln>
                <a:solidFill>
                  <a:srgbClr val="3E3832"/>
                </a:solidFill>
              </a:defRPr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9890148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2"/>
          <p:cNvSpPr>
            <a:spLocks noGrp="1"/>
          </p:cNvSpPr>
          <p:nvPr>
            <p:ph type="body" idx="1"/>
          </p:nvPr>
        </p:nvSpPr>
        <p:spPr>
          <a:xfrm>
            <a:off x="508381" y="1712180"/>
            <a:ext cx="5386917" cy="7127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609555" indent="0">
              <a:buNone/>
              <a:defRPr sz="2667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33" b="1"/>
            </a:lvl4pPr>
            <a:lvl5pPr marL="2438218" indent="0">
              <a:buNone/>
              <a:defRPr sz="2133" b="1"/>
            </a:lvl5pPr>
            <a:lvl6pPr marL="3047772" indent="0">
              <a:buNone/>
              <a:defRPr sz="2133" b="1"/>
            </a:lvl6pPr>
            <a:lvl7pPr marL="3657327" indent="0">
              <a:buNone/>
              <a:defRPr sz="2133" b="1"/>
            </a:lvl7pPr>
            <a:lvl8pPr marL="4266880" indent="0">
              <a:buNone/>
              <a:defRPr sz="2133" b="1"/>
            </a:lvl8pPr>
            <a:lvl9pPr marL="4876435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292856" y="1712997"/>
            <a:ext cx="5389033" cy="7127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609555" indent="0">
              <a:buNone/>
              <a:defRPr sz="2667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33" b="1"/>
            </a:lvl4pPr>
            <a:lvl5pPr marL="2438218" indent="0">
              <a:buNone/>
              <a:defRPr sz="2133" b="1"/>
            </a:lvl5pPr>
            <a:lvl6pPr marL="3047772" indent="0">
              <a:buNone/>
              <a:defRPr sz="2133" b="1"/>
            </a:lvl6pPr>
            <a:lvl7pPr marL="3657327" indent="0">
              <a:buNone/>
              <a:defRPr sz="2133" b="1"/>
            </a:lvl7pPr>
            <a:lvl8pPr marL="4266880" indent="0">
              <a:buNone/>
              <a:defRPr sz="2133" b="1"/>
            </a:lvl8pPr>
            <a:lvl9pPr marL="4876435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innhold 3"/>
          <p:cNvSpPr>
            <a:spLocks noGrp="1"/>
          </p:cNvSpPr>
          <p:nvPr>
            <p:ph sz="quarter" idx="10"/>
          </p:nvPr>
        </p:nvSpPr>
        <p:spPr>
          <a:xfrm>
            <a:off x="509536" y="2528239"/>
            <a:ext cx="5376333" cy="35538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innhold 3"/>
          <p:cNvSpPr>
            <a:spLocks noGrp="1"/>
          </p:cNvSpPr>
          <p:nvPr>
            <p:ph sz="quarter" idx="12"/>
          </p:nvPr>
        </p:nvSpPr>
        <p:spPr>
          <a:xfrm>
            <a:off x="6306844" y="2523895"/>
            <a:ext cx="5376333" cy="35538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9" y="241304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8611443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3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E6AA11-9D10-4845-953E-FC6659DEA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Klikk for å redigere tittelen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93FA9A-B386-3D4A-A17E-105BC9010CB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49DD5D4-E4CC-F541-A385-23400791B31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0092E29-1063-5549-A785-73E8C6A7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71D6EC1-D552-3849-8EEF-1601B9CE5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15087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4D6D5E-F187-4E4B-8B35-180A18398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60006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8DE57AB-C628-54F9-E384-0D7BFD132F92}"/>
              </a:ext>
            </a:extLst>
          </p:cNvPr>
          <p:cNvSpPr/>
          <p:nvPr userDrawn="1"/>
        </p:nvSpPr>
        <p:spPr>
          <a:xfrm>
            <a:off x="5872480" y="1"/>
            <a:ext cx="6319520" cy="6858000"/>
          </a:xfrm>
          <a:prstGeom prst="rect">
            <a:avLst/>
          </a:prstGeom>
          <a:solidFill>
            <a:srgbClr val="E4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273EF24-D35A-8403-47D2-63E3635FF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4164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E1EA00F-D94D-BD16-1347-37B481186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93840" y="743585"/>
            <a:ext cx="475837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29E4C26-E8C5-F510-0EBA-8D6ED93F2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41642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230B422-CB85-EEF9-ED46-6E14490A3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891B3-7D79-384E-84EE-4A0287E71DD2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55135E2-E496-D849-6A3B-2A996814C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0088" y="636755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32925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030510-7571-3C6F-31E6-5C87DF08A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CED7DB7-1FEE-5ABF-0035-78E414093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1F99A19-7D88-53C2-7B14-A456E8E11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B3A1-FDF3-4BD6-AA31-A58C543A8775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5588C67-F0C3-5788-C945-93B8780EC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3F0ECC7-185E-FEAE-2BF2-1A5887C0B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C615D-40A1-4D7F-9AA5-1E929FEAF1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51762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BDCE89-A847-2A71-8A80-BDB1669B5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A1F201-35F0-0C21-2813-0EE7D648C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40CC86F-6555-DAB9-EF10-941B69D06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B3A1-FDF3-4BD6-AA31-A58C543A8775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870C6F3-9D0A-0FB1-AE1F-FE7CD217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6CC3C06-3FFF-46BF-43F0-725DDA132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C615D-40A1-4D7F-9AA5-1E929FEAF1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01920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585943-AE73-87A6-B121-22DC57C2D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45F96DF-4B0B-D398-7639-43C35759A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7CB272-833D-C1B3-0F5F-E8E1B7CE6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B3A1-FDF3-4BD6-AA31-A58C543A8775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2D6B49C-3059-01EE-9911-34CE0B152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F3EFDD-2A7E-B94A-8A85-E77228EE6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C615D-40A1-4D7F-9AA5-1E929FEAF1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26891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5792D4-81F8-4407-CB7C-FBC6C9BB4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265DCD-A256-6027-1F9C-D5FB1E50D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F78EBFE-3B2D-3D5A-8F9D-B3D85268A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544ABE6-505B-5CDA-7134-E7341D31C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B3A1-FDF3-4BD6-AA31-A58C543A8775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C90DCBA-7603-6087-24CF-49B734E2A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E6B7F75-A6B3-D4AA-76B8-0861AB150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C615D-40A1-4D7F-9AA5-1E929FEAF1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11667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1D7553-C0B5-3681-5030-21A38489C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EC0D9F3-3862-39D8-7C8E-6FEF128F3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F076AE4-3781-2A27-742F-909ADB714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398E20A-43EF-2777-6DC2-7690920FAF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A508C6C-505D-F4A6-E781-2A15CF92CD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64FD5B0-A4C5-7D34-94E7-3B8DBCFCF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B3A1-FDF3-4BD6-AA31-A58C543A8775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7C92714-5DA7-B8EE-171F-5DF63BA13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E320FC1-6D39-8F23-8204-A45EB319F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C615D-40A1-4D7F-9AA5-1E929FEAF1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908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F0C2D0C-F750-2644-95F9-0C952AE3A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912E190-170D-CB48-ABA2-AC1FB784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22123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B29C41-DFE1-03C6-DDCE-E03439E81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B552EE7-A6AF-C6D3-77AD-126F3F19D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B3A1-FDF3-4BD6-AA31-A58C543A8775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A7C42D5-7BAC-B229-7FE2-CB87D7862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17CF987-2DA4-49B3-1CBA-1866BEC49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C615D-40A1-4D7F-9AA5-1E929FEAF1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63518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0FC9EEC-B99F-49A3-9B48-FE712F06B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B3A1-FDF3-4BD6-AA31-A58C543A8775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C6E34B2-37FC-0402-C6A1-3BC561C8E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BC045D1-C4C5-8D95-DC1D-A5200D4EA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C615D-40A1-4D7F-9AA5-1E929FEAF1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93062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E4A625-45FF-E8F8-33CC-ED9C2ACCD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ED6D0D1-0AB9-C135-6843-0A2D5E4BE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00091F1-8317-D751-6D1E-11C31AB19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30DD1FB-114B-ED8B-6E8F-2FBF9E29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B3A1-FDF3-4BD6-AA31-A58C543A8775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F696DD-2840-974A-EB31-10B0121AA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2FF8BA2-ECAF-759E-053D-222C689C2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C615D-40A1-4D7F-9AA5-1E929FEAF1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97894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D68A31-395E-CED9-83EF-BCDA8DD2D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D8B46EB-B1D6-8808-B6E2-FC1A1FC1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4DE3B84-752F-F2E3-963C-FB7AC56D9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FCB96B-5BE9-38A3-B226-940385CBA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B3A1-FDF3-4BD6-AA31-A58C543A8775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AAD27E6-4118-F231-EFA9-0F8E032E7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3559016-E507-8EFD-7115-BD2AD3DE3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C615D-40A1-4D7F-9AA5-1E929FEAF1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77228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66A7B2-AC69-BBA3-F23D-20880B743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6B96EEE-2527-790B-7881-8E12CE5C5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30CF3A-DC6D-8568-7111-7012F5CEE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B3A1-FDF3-4BD6-AA31-A58C543A8775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0A1F32F-0A90-3E34-DD0B-042029573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C60BC56-C605-27FA-EF7C-E67A19F66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C615D-40A1-4D7F-9AA5-1E929FEAF1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41731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E76D9BF4-6B4E-73B7-E1E9-708D0D009A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C934330-0FF9-5410-E9D8-3DFAFBE29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8C3B82-0F9B-F54F-EEC5-75B4D0F93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B3A1-FDF3-4BD6-AA31-A58C543A8775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3F54148-8D1F-29A1-0FCB-26296D9E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7625059-5CD1-24B3-58CA-37B11C4E4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C615D-40A1-4D7F-9AA5-1E929FEAF1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18292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" y="2460973"/>
            <a:ext cx="12192001" cy="3907015"/>
          </a:xfrm>
          <a:prstGeom prst="rect">
            <a:avLst/>
          </a:prstGeom>
          <a:solidFill>
            <a:srgbClr val="C3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881716" y="6282978"/>
            <a:ext cx="8180512" cy="22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nb-NO" sz="1333" kern="0"/>
          </a:p>
        </p:txBody>
      </p:sp>
      <p:sp>
        <p:nvSpPr>
          <p:cNvPr id="9" name="Plassholder f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73102" y="5881108"/>
            <a:ext cx="6184900" cy="48625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46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Dato  //  </a:t>
            </a:r>
            <a:r>
              <a:rPr lang="nb-NO" err="1"/>
              <a:t>Innholdsansvarlig</a:t>
            </a:r>
            <a:endParaRPr lang="nb-NO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917" y="2797837"/>
            <a:ext cx="7985363" cy="130323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Klikk for å redigere tittelstil</a:t>
            </a:r>
          </a:p>
        </p:txBody>
      </p:sp>
      <p:sp>
        <p:nvSpPr>
          <p:cNvPr id="11" name="Plassholder for bilde 3"/>
          <p:cNvSpPr>
            <a:spLocks noGrp="1" noChangeAspect="1"/>
          </p:cNvSpPr>
          <p:nvPr>
            <p:ph type="pic" sz="quarter" idx="11" hasCustomPrompt="1"/>
          </p:nvPr>
        </p:nvSpPr>
        <p:spPr bwMode="auto">
          <a:xfrm>
            <a:off x="8753699" y="2454338"/>
            <a:ext cx="3441804" cy="3913125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12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46"/>
          <a:stretch/>
        </p:blipFill>
        <p:spPr bwMode="auto">
          <a:xfrm>
            <a:off x="5066387" y="4541001"/>
            <a:ext cx="4019549" cy="18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53"/>
          <a:stretch/>
        </p:blipFill>
        <p:spPr bwMode="auto">
          <a:xfrm>
            <a:off x="6990531" y="2408596"/>
            <a:ext cx="3365500" cy="395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3" b="78080"/>
          <a:stretch/>
        </p:blipFill>
        <p:spPr bwMode="auto">
          <a:xfrm>
            <a:off x="-1" y="4925033"/>
            <a:ext cx="719401" cy="144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6" b="85208"/>
          <a:stretch/>
        </p:blipFill>
        <p:spPr bwMode="auto">
          <a:xfrm>
            <a:off x="1" y="5394228"/>
            <a:ext cx="1007433" cy="97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F:\F2823_KOM\Felles Filer\Rådgivingseksjonen\Profil og materiell\5. Profil og design\NAV profil\nav_logo\Til mal\nav_farger [Converted]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599" y="733024"/>
            <a:ext cx="1580804" cy="99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83001" y="4160685"/>
            <a:ext cx="6720417" cy="708476"/>
          </a:xfrm>
        </p:spPr>
        <p:txBody>
          <a:bodyPr>
            <a:normAutofit/>
          </a:bodyPr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</a:lstStyle>
          <a:p>
            <a:pPr lvl="0"/>
            <a:r>
              <a:rPr lang="nb-NO"/>
              <a:t>Klikk for å legge til en undertittel</a:t>
            </a:r>
          </a:p>
        </p:txBody>
      </p:sp>
    </p:spTree>
    <p:extLst>
      <p:ext uri="{BB962C8B-B14F-4D97-AF65-F5344CB8AC3E}">
        <p14:creationId xmlns:p14="http://schemas.microsoft.com/office/powerpoint/2010/main" val="5747433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>
          <a:xfrm>
            <a:off x="489282" y="1701799"/>
            <a:ext cx="11198620" cy="439964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4297659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00952" y="1710667"/>
            <a:ext cx="7803293" cy="436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0"/>
          </p:nvPr>
        </p:nvSpPr>
        <p:spPr>
          <a:xfrm>
            <a:off x="8496300" y="1700808"/>
            <a:ext cx="3168651" cy="4382491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1813321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2"/>
          <p:cNvSpPr>
            <a:spLocks noGrp="1"/>
          </p:cNvSpPr>
          <p:nvPr>
            <p:ph type="body" idx="1"/>
          </p:nvPr>
        </p:nvSpPr>
        <p:spPr>
          <a:xfrm>
            <a:off x="508381" y="1712180"/>
            <a:ext cx="5386917" cy="7127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292853" y="1712996"/>
            <a:ext cx="5389033" cy="7127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innhold 3"/>
          <p:cNvSpPr>
            <a:spLocks noGrp="1"/>
          </p:cNvSpPr>
          <p:nvPr>
            <p:ph sz="quarter" idx="10"/>
          </p:nvPr>
        </p:nvSpPr>
        <p:spPr>
          <a:xfrm>
            <a:off x="509535" y="2528238"/>
            <a:ext cx="5376333" cy="35538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innhold 3"/>
          <p:cNvSpPr>
            <a:spLocks noGrp="1"/>
          </p:cNvSpPr>
          <p:nvPr>
            <p:ph sz="quarter" idx="12"/>
          </p:nvPr>
        </p:nvSpPr>
        <p:spPr>
          <a:xfrm>
            <a:off x="6306842" y="2523894"/>
            <a:ext cx="5376333" cy="35538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559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5469835" cy="4351338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11115" y="6356350"/>
            <a:ext cx="3609024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48739" y="6356350"/>
            <a:ext cx="447261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9CCA7799-B00E-2A41-ADCA-ABD6B94D7671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160021" y="0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A99C80A0-322A-9A4B-843D-7015610E02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2400"/>
            <a:ext cx="7362371" cy="1072080"/>
          </a:xfrm>
        </p:spPr>
        <p:txBody>
          <a:bodyPr/>
          <a:lstStyle/>
          <a:p>
            <a:r>
              <a:rPr lang="nb-NO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336983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5162639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836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19"/>
          <p:cNvSpPr>
            <a:spLocks noGrp="1"/>
          </p:cNvSpPr>
          <p:nvPr>
            <p:ph type="body" sz="quarter" idx="25" hasCustomPrompt="1"/>
          </p:nvPr>
        </p:nvSpPr>
        <p:spPr>
          <a:xfrm>
            <a:off x="500952" y="5655579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4" name="Plassholder for tekst 19"/>
          <p:cNvSpPr>
            <a:spLocks noGrp="1"/>
          </p:cNvSpPr>
          <p:nvPr>
            <p:ph type="body" sz="quarter" idx="26" hasCustomPrompt="1"/>
          </p:nvPr>
        </p:nvSpPr>
        <p:spPr>
          <a:xfrm>
            <a:off x="500952" y="1716551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5" name="Plassholder for tekst 19"/>
          <p:cNvSpPr>
            <a:spLocks noGrp="1"/>
          </p:cNvSpPr>
          <p:nvPr>
            <p:ph type="body" sz="quarter" idx="27" hasCustomPrompt="1"/>
          </p:nvPr>
        </p:nvSpPr>
        <p:spPr>
          <a:xfrm>
            <a:off x="500952" y="5092863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6" name="Plassholder for tekst 19"/>
          <p:cNvSpPr>
            <a:spLocks noGrp="1"/>
          </p:cNvSpPr>
          <p:nvPr>
            <p:ph type="body" sz="quarter" idx="28" hasCustomPrompt="1"/>
          </p:nvPr>
        </p:nvSpPr>
        <p:spPr>
          <a:xfrm>
            <a:off x="500952" y="4530145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7" name="Plassholder for tekst 19"/>
          <p:cNvSpPr>
            <a:spLocks noGrp="1"/>
          </p:cNvSpPr>
          <p:nvPr>
            <p:ph type="body" sz="quarter" idx="29" hasCustomPrompt="1"/>
          </p:nvPr>
        </p:nvSpPr>
        <p:spPr>
          <a:xfrm>
            <a:off x="500952" y="3967426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8" name="Plassholder for tekst 19"/>
          <p:cNvSpPr>
            <a:spLocks noGrp="1"/>
          </p:cNvSpPr>
          <p:nvPr>
            <p:ph type="body" sz="quarter" idx="30" hasCustomPrompt="1"/>
          </p:nvPr>
        </p:nvSpPr>
        <p:spPr>
          <a:xfrm>
            <a:off x="500952" y="2279270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9" name="Plassholder for tekst 19"/>
          <p:cNvSpPr>
            <a:spLocks noGrp="1"/>
          </p:cNvSpPr>
          <p:nvPr>
            <p:ph type="body" sz="quarter" idx="31" hasCustomPrompt="1"/>
          </p:nvPr>
        </p:nvSpPr>
        <p:spPr>
          <a:xfrm>
            <a:off x="500952" y="2841989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10" name="Plassholder for tekst 19"/>
          <p:cNvSpPr>
            <a:spLocks noGrp="1"/>
          </p:cNvSpPr>
          <p:nvPr>
            <p:ph type="body" sz="quarter" idx="32" hasCustomPrompt="1"/>
          </p:nvPr>
        </p:nvSpPr>
        <p:spPr>
          <a:xfrm>
            <a:off x="500952" y="3404707"/>
            <a:ext cx="6781800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0"/>
            </a:lvl1pPr>
          </a:lstStyle>
          <a:p>
            <a:pPr lvl="0"/>
            <a:r>
              <a:rPr lang="nb-NO"/>
              <a:t>Klikk for å sette inn tema</a:t>
            </a:r>
          </a:p>
        </p:txBody>
      </p:sp>
      <p:sp>
        <p:nvSpPr>
          <p:cNvPr id="11" name="Plassholder for tekst 19"/>
          <p:cNvSpPr>
            <a:spLocks noGrp="1"/>
          </p:cNvSpPr>
          <p:nvPr>
            <p:ph type="body" sz="quarter" idx="33" hasCustomPrompt="1"/>
          </p:nvPr>
        </p:nvSpPr>
        <p:spPr>
          <a:xfrm>
            <a:off x="7541857" y="5655579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2" name="Plassholder for tekst 19"/>
          <p:cNvSpPr>
            <a:spLocks noGrp="1"/>
          </p:cNvSpPr>
          <p:nvPr>
            <p:ph type="body" sz="quarter" idx="34" hasCustomPrompt="1"/>
          </p:nvPr>
        </p:nvSpPr>
        <p:spPr>
          <a:xfrm>
            <a:off x="7541857" y="1716551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3" name="Plassholder for tekst 19"/>
          <p:cNvSpPr>
            <a:spLocks noGrp="1"/>
          </p:cNvSpPr>
          <p:nvPr>
            <p:ph type="body" sz="quarter" idx="35" hasCustomPrompt="1"/>
          </p:nvPr>
        </p:nvSpPr>
        <p:spPr>
          <a:xfrm>
            <a:off x="7541857" y="5092863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4" name="Plassholder for tekst 19"/>
          <p:cNvSpPr>
            <a:spLocks noGrp="1"/>
          </p:cNvSpPr>
          <p:nvPr>
            <p:ph type="body" sz="quarter" idx="36" hasCustomPrompt="1"/>
          </p:nvPr>
        </p:nvSpPr>
        <p:spPr>
          <a:xfrm>
            <a:off x="7541857" y="4530145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5" name="Plassholder for tekst 19"/>
          <p:cNvSpPr>
            <a:spLocks noGrp="1"/>
          </p:cNvSpPr>
          <p:nvPr>
            <p:ph type="body" sz="quarter" idx="37" hasCustomPrompt="1"/>
          </p:nvPr>
        </p:nvSpPr>
        <p:spPr>
          <a:xfrm>
            <a:off x="7541857" y="3967426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6" name="Plassholder for tekst 19"/>
          <p:cNvSpPr>
            <a:spLocks noGrp="1"/>
          </p:cNvSpPr>
          <p:nvPr>
            <p:ph type="body" sz="quarter" idx="38" hasCustomPrompt="1"/>
          </p:nvPr>
        </p:nvSpPr>
        <p:spPr>
          <a:xfrm>
            <a:off x="7541857" y="2279270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7" name="Plassholder for tekst 19"/>
          <p:cNvSpPr>
            <a:spLocks noGrp="1"/>
          </p:cNvSpPr>
          <p:nvPr>
            <p:ph type="body" sz="quarter" idx="39" hasCustomPrompt="1"/>
          </p:nvPr>
        </p:nvSpPr>
        <p:spPr>
          <a:xfrm>
            <a:off x="7541857" y="2841989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8" name="Plassholder for tekst 19"/>
          <p:cNvSpPr>
            <a:spLocks noGrp="1"/>
          </p:cNvSpPr>
          <p:nvPr>
            <p:ph type="body" sz="quarter" idx="40" hasCustomPrompt="1"/>
          </p:nvPr>
        </p:nvSpPr>
        <p:spPr>
          <a:xfrm>
            <a:off x="7541857" y="3404707"/>
            <a:ext cx="4138631" cy="4191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nb-NO"/>
              <a:t>Klikk for å sette inn ansvarlig</a:t>
            </a: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7910509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3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1116545" y="2043444"/>
            <a:ext cx="9958916" cy="1362075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algn="l">
              <a:defRPr sz="3200" b="0" cap="all">
                <a:ln w="1270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idx="10"/>
          </p:nvPr>
        </p:nvSpPr>
        <p:spPr>
          <a:xfrm>
            <a:off x="1116545" y="3725865"/>
            <a:ext cx="7312991" cy="1236663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>
              <a:buNone/>
              <a:defRPr sz="2667">
                <a:ln w="12700">
                  <a:noFill/>
                </a:ln>
                <a:solidFill>
                  <a:schemeClr val="bg1"/>
                </a:solidFill>
              </a:defRPr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Picture 2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84"/>
          <a:stretch/>
        </p:blipFill>
        <p:spPr bwMode="auto">
          <a:xfrm>
            <a:off x="5711958" y="5204619"/>
            <a:ext cx="4019549" cy="165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536161" y="3566585"/>
            <a:ext cx="3365500" cy="32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9" b="80008"/>
          <a:stretch/>
        </p:blipFill>
        <p:spPr bwMode="auto">
          <a:xfrm>
            <a:off x="-1" y="5541963"/>
            <a:ext cx="1398057" cy="131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F:\F2823_KOM\Felles Filer\Rådgivingseksjonen\Profil og materiell\5. Profil og design\NAV profil\nav_logo\Til mal\nav_logo_Hvit_ubakgrunn [Converted]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41" y="644691"/>
            <a:ext cx="1580804" cy="99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W:\DOKUMENT\Logo\1_hvit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84"/>
          <a:stretch/>
        </p:blipFill>
        <p:spPr bwMode="auto">
          <a:xfrm>
            <a:off x="-1867189" y="5941882"/>
            <a:ext cx="3365500" cy="91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8544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1116545" y="2043444"/>
            <a:ext cx="9958916" cy="136207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t">
            <a:normAutofit/>
          </a:bodyPr>
          <a:lstStyle>
            <a:lvl1pPr algn="l">
              <a:defRPr sz="3200" b="0" cap="all">
                <a:ln w="12700">
                  <a:noFill/>
                </a:ln>
                <a:solidFill>
                  <a:srgbClr val="3E383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idx="11"/>
          </p:nvPr>
        </p:nvSpPr>
        <p:spPr>
          <a:xfrm>
            <a:off x="1116545" y="3725865"/>
            <a:ext cx="7312991" cy="123666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t">
            <a:normAutofit/>
          </a:bodyPr>
          <a:lstStyle>
            <a:lvl1pPr marL="0" indent="0">
              <a:buNone/>
              <a:defRPr sz="2667">
                <a:ln w="12700">
                  <a:noFill/>
                </a:ln>
                <a:solidFill>
                  <a:srgbClr val="3E3832"/>
                </a:solidFill>
              </a:defRPr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6914065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4" y="2460974"/>
            <a:ext cx="12192001" cy="3907015"/>
          </a:xfrm>
          <a:prstGeom prst="rect">
            <a:avLst/>
          </a:prstGeom>
          <a:solidFill>
            <a:srgbClr val="C3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881716" y="6282979"/>
            <a:ext cx="8180512" cy="22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nb-NO" sz="1333" kern="0"/>
          </a:p>
        </p:txBody>
      </p:sp>
      <p:sp>
        <p:nvSpPr>
          <p:cNvPr id="9" name="Plassholder f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73103" y="5881109"/>
            <a:ext cx="6184900" cy="48625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46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Dato  //  </a:t>
            </a:r>
            <a:r>
              <a:rPr lang="nb-NO" err="1"/>
              <a:t>Innholdsansvarlig</a:t>
            </a:r>
            <a:endParaRPr lang="nb-NO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917" y="2797838"/>
            <a:ext cx="7985363" cy="130323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noProof="0"/>
              <a:t>Klikk for å redigere tittelstil</a:t>
            </a:r>
          </a:p>
        </p:txBody>
      </p:sp>
      <p:sp>
        <p:nvSpPr>
          <p:cNvPr id="11" name="Plassholder for bilde 3"/>
          <p:cNvSpPr>
            <a:spLocks noGrp="1" noChangeAspect="1"/>
          </p:cNvSpPr>
          <p:nvPr>
            <p:ph type="pic" sz="quarter" idx="11" hasCustomPrompt="1"/>
          </p:nvPr>
        </p:nvSpPr>
        <p:spPr bwMode="auto">
          <a:xfrm>
            <a:off x="8753699" y="2454339"/>
            <a:ext cx="3441804" cy="3913125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12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46"/>
          <a:stretch/>
        </p:blipFill>
        <p:spPr bwMode="auto">
          <a:xfrm>
            <a:off x="5066388" y="4541001"/>
            <a:ext cx="4019549" cy="18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53"/>
          <a:stretch/>
        </p:blipFill>
        <p:spPr bwMode="auto">
          <a:xfrm>
            <a:off x="6990531" y="2408596"/>
            <a:ext cx="3365500" cy="395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3" b="78080"/>
          <a:stretch/>
        </p:blipFill>
        <p:spPr bwMode="auto">
          <a:xfrm>
            <a:off x="-1" y="4925033"/>
            <a:ext cx="719401" cy="144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6" b="85208"/>
          <a:stretch/>
        </p:blipFill>
        <p:spPr bwMode="auto">
          <a:xfrm>
            <a:off x="2" y="5394228"/>
            <a:ext cx="1007433" cy="97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F:\F2823_KOM\Felles Filer\Rådgivingseksjonen\Profil og materiell\5. Profil og design\NAV profil\nav_logo\Til mal\nav_farger [Converted]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599" y="733025"/>
            <a:ext cx="1580804" cy="99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83002" y="4160686"/>
            <a:ext cx="6720417" cy="708476"/>
          </a:xfrm>
        </p:spPr>
        <p:txBody>
          <a:bodyPr>
            <a:normAutofit/>
          </a:bodyPr>
          <a:lstStyle>
            <a:lvl1pPr marL="0" indent="0">
              <a:buNone/>
              <a:defRPr sz="2133" b="0">
                <a:solidFill>
                  <a:schemeClr val="bg1"/>
                </a:solidFill>
              </a:defRPr>
            </a:lvl1pPr>
            <a:lvl2pPr marL="609570" indent="0">
              <a:buNone/>
              <a:defRPr/>
            </a:lvl2pPr>
            <a:lvl3pPr marL="1219140" indent="0">
              <a:buNone/>
              <a:defRPr/>
            </a:lvl3pPr>
          </a:lstStyle>
          <a:p>
            <a:pPr lvl="0"/>
            <a:r>
              <a:rPr lang="nb-NO"/>
              <a:t>Klikk for å legge til en undertittel</a:t>
            </a:r>
          </a:p>
        </p:txBody>
      </p:sp>
    </p:spTree>
    <p:extLst>
      <p:ext uri="{BB962C8B-B14F-4D97-AF65-F5344CB8AC3E}">
        <p14:creationId xmlns:p14="http://schemas.microsoft.com/office/powerpoint/2010/main" val="41696630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2"/>
          <p:cNvSpPr>
            <a:spLocks noGrp="1"/>
          </p:cNvSpPr>
          <p:nvPr>
            <p:ph type="body" idx="1"/>
          </p:nvPr>
        </p:nvSpPr>
        <p:spPr>
          <a:xfrm>
            <a:off x="508381" y="1712180"/>
            <a:ext cx="5386917" cy="7127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292854" y="1712997"/>
            <a:ext cx="5389033" cy="7127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innhold 3"/>
          <p:cNvSpPr>
            <a:spLocks noGrp="1"/>
          </p:cNvSpPr>
          <p:nvPr>
            <p:ph sz="quarter" idx="10"/>
          </p:nvPr>
        </p:nvSpPr>
        <p:spPr>
          <a:xfrm>
            <a:off x="509536" y="2528239"/>
            <a:ext cx="5376333" cy="35538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innhold 3"/>
          <p:cNvSpPr>
            <a:spLocks noGrp="1"/>
          </p:cNvSpPr>
          <p:nvPr>
            <p:ph sz="quarter" idx="12"/>
          </p:nvPr>
        </p:nvSpPr>
        <p:spPr>
          <a:xfrm>
            <a:off x="6306843" y="2523895"/>
            <a:ext cx="5376333" cy="355388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7" y="241302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0996678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kille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3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1116546" y="2043445"/>
            <a:ext cx="9958916" cy="1362075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algn="l">
              <a:defRPr sz="3200" b="0" cap="all">
                <a:ln w="12700"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idx="10"/>
          </p:nvPr>
        </p:nvSpPr>
        <p:spPr>
          <a:xfrm>
            <a:off x="1116546" y="3725866"/>
            <a:ext cx="7312991" cy="1236663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>
              <a:buNone/>
              <a:defRPr sz="2667">
                <a:ln w="12700">
                  <a:noFill/>
                </a:ln>
                <a:solidFill>
                  <a:schemeClr val="bg1"/>
                </a:solidFill>
              </a:defRPr>
            </a:lvl1pPr>
            <a:lvl2pPr marL="609570" indent="0">
              <a:buNone/>
              <a:defRPr sz="2400"/>
            </a:lvl2pPr>
            <a:lvl3pPr marL="1219140" indent="0">
              <a:buNone/>
              <a:defRPr sz="2133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 marL="3047848" indent="0">
              <a:buNone/>
              <a:defRPr sz="1867"/>
            </a:lvl6pPr>
            <a:lvl7pPr marL="3657418" indent="0">
              <a:buNone/>
              <a:defRPr sz="1867"/>
            </a:lvl7pPr>
            <a:lvl8pPr marL="4266987" indent="0">
              <a:buNone/>
              <a:defRPr sz="1867"/>
            </a:lvl8pPr>
            <a:lvl9pPr marL="4876557" indent="0">
              <a:buNone/>
              <a:defRPr sz="1867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Picture 2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84"/>
          <a:stretch/>
        </p:blipFill>
        <p:spPr bwMode="auto">
          <a:xfrm>
            <a:off x="5711959" y="5204621"/>
            <a:ext cx="4019549" cy="165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W:\DOKUMENT\Logo\1_hvi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536162" y="3566585"/>
            <a:ext cx="3365500" cy="32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W:\DOKUMENT\Logo\2_hvi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9" b="80008"/>
          <a:stretch/>
        </p:blipFill>
        <p:spPr bwMode="auto">
          <a:xfrm>
            <a:off x="-1" y="5541963"/>
            <a:ext cx="1398057" cy="131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F:\F2823_KOM\Felles Filer\Rådgivingseksjonen\Profil og materiell\5. Profil og design\NAV profil\nav_logo\Til mal\nav_logo_Hvit_ubakgrunn [Converted]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42" y="644692"/>
            <a:ext cx="1580804" cy="99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W:\DOKUMENT\Logo\1_hvit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84"/>
          <a:stretch/>
        </p:blipFill>
        <p:spPr bwMode="auto">
          <a:xfrm>
            <a:off x="-1867189" y="5941884"/>
            <a:ext cx="3365500" cy="91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387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killeark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1116546" y="2043445"/>
            <a:ext cx="9958916" cy="136207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t">
            <a:normAutofit/>
          </a:bodyPr>
          <a:lstStyle>
            <a:lvl1pPr algn="l">
              <a:defRPr sz="3200" b="0" cap="all">
                <a:ln w="12700">
                  <a:noFill/>
                </a:ln>
                <a:solidFill>
                  <a:srgbClr val="3E383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idx="11"/>
          </p:nvPr>
        </p:nvSpPr>
        <p:spPr>
          <a:xfrm>
            <a:off x="1116546" y="3725866"/>
            <a:ext cx="7312991" cy="123666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t">
            <a:normAutofit/>
          </a:bodyPr>
          <a:lstStyle>
            <a:lvl1pPr marL="0" indent="0">
              <a:buNone/>
              <a:defRPr sz="2667">
                <a:ln w="12700">
                  <a:noFill/>
                </a:ln>
                <a:solidFill>
                  <a:srgbClr val="3E3832"/>
                </a:solidFill>
              </a:defRPr>
            </a:lvl1pPr>
            <a:lvl2pPr marL="609570" indent="0">
              <a:buNone/>
              <a:defRPr sz="2400"/>
            </a:lvl2pPr>
            <a:lvl3pPr marL="1219140" indent="0">
              <a:buNone/>
              <a:defRPr sz="2133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 marL="3047848" indent="0">
              <a:buNone/>
              <a:defRPr sz="1867"/>
            </a:lvl6pPr>
            <a:lvl7pPr marL="3657418" indent="0">
              <a:buNone/>
              <a:defRPr sz="1867"/>
            </a:lvl7pPr>
            <a:lvl8pPr marL="4266987" indent="0">
              <a:buNone/>
              <a:defRPr sz="1867"/>
            </a:lvl8pPr>
            <a:lvl9pPr marL="4876557" indent="0">
              <a:buNone/>
              <a:defRPr sz="1867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9598815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725B85-190A-C088-D750-35D0243436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040" y="1132632"/>
            <a:ext cx="4747491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D1DBDB0-1403-0005-398E-9B79B280D6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708060"/>
            <a:ext cx="4747491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22E3EF-F709-0EEA-E9E6-476A23F52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891B3-7D79-384E-84EE-4A0287E71DD2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DA0F8F9-FC56-3CB0-0719-90317B37F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0088" y="636755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nb-NO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9D6DD3FD-7AAD-5858-2179-6FE057411AF6}"/>
              </a:ext>
            </a:extLst>
          </p:cNvPr>
          <p:cNvGrpSpPr/>
          <p:nvPr userDrawn="1"/>
        </p:nvGrpSpPr>
        <p:grpSpPr>
          <a:xfrm>
            <a:off x="5628676" y="-30221"/>
            <a:ext cx="6563324" cy="6390853"/>
            <a:chOff x="5628613" y="446"/>
            <a:chExt cx="6563324" cy="6390853"/>
          </a:xfrm>
        </p:grpSpPr>
        <p:pic>
          <p:nvPicPr>
            <p:cNvPr id="8" name="Image 0" descr=" ">
              <a:extLst>
                <a:ext uri="{FF2B5EF4-FFF2-40B4-BE49-F238E27FC236}">
                  <a16:creationId xmlns:a16="http://schemas.microsoft.com/office/drawing/2014/main" id="{4793E106-808F-571F-B788-F5E317DE8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8855" y="446"/>
              <a:ext cx="6183082" cy="4461265"/>
            </a:xfrm>
            <a:prstGeom prst="rect">
              <a:avLst/>
            </a:prstGeom>
          </p:spPr>
        </p:pic>
        <p:pic>
          <p:nvPicPr>
            <p:cNvPr id="9" name="Image 17" descr=" ">
              <a:extLst>
                <a:ext uri="{FF2B5EF4-FFF2-40B4-BE49-F238E27FC236}">
                  <a16:creationId xmlns:a16="http://schemas.microsoft.com/office/drawing/2014/main" id="{0A7A2FEC-5362-7EF2-7797-713F1029C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8613" y="1086155"/>
              <a:ext cx="2857659" cy="5305144"/>
            </a:xfrm>
            <a:prstGeom prst="rect">
              <a:avLst/>
            </a:prstGeom>
          </p:spPr>
        </p:pic>
        <p:pic>
          <p:nvPicPr>
            <p:cNvPr id="10" name="Image 18" descr=" ">
              <a:extLst>
                <a:ext uri="{FF2B5EF4-FFF2-40B4-BE49-F238E27FC236}">
                  <a16:creationId xmlns:a16="http://schemas.microsoft.com/office/drawing/2014/main" id="{7111720C-CAA6-A35B-9B67-23B27390A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60562" y="1155783"/>
              <a:ext cx="2950229" cy="5235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0809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med bil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54DD42-1122-D24F-BF8D-43C7EB08E0C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825625"/>
            <a:ext cx="5247861" cy="4351338"/>
          </a:xfrm>
        </p:spPr>
        <p:txBody>
          <a:bodyPr/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116F34-6CB9-F244-9082-6C3BCA92C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86061" y="6356350"/>
            <a:ext cx="738809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2F6E-B5FB-D94E-89B3-0B928AF6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58976" y="6356350"/>
            <a:ext cx="3609024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623881-E2D8-EA4B-891A-9A6388D1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447261" cy="365125"/>
          </a:xfrm>
        </p:spPr>
        <p:txBody>
          <a:bodyPr/>
          <a:lstStyle/>
          <a:p>
            <a:fld id="{95102788-B3AA-6746-B4E5-C52EBB4D0CE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CBA52608-8CEA-2B45-8142-21F944ADC0E0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 bwMode="auto">
          <a:xfrm>
            <a:off x="0" y="1"/>
            <a:ext cx="6052900" cy="6857999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296533"/>
              <a:gd name="connsiteY0" fmla="*/ 3910014 h 3910014"/>
              <a:gd name="connsiteX1" fmla="*/ 1042924 w 2296533"/>
              <a:gd name="connsiteY1" fmla="*/ 0 h 3910014"/>
              <a:gd name="connsiteX2" fmla="*/ 2296533 w 2296533"/>
              <a:gd name="connsiteY2" fmla="*/ 795 h 3910014"/>
              <a:gd name="connsiteX3" fmla="*/ 1267586 w 2296533"/>
              <a:gd name="connsiteY3" fmla="*/ 3907005 h 3910014"/>
              <a:gd name="connsiteX4" fmla="*/ 0 w 2296533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6914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12879"/>
              <a:gd name="connsiteY0" fmla="*/ 3910014 h 3910014"/>
              <a:gd name="connsiteX1" fmla="*/ 1042924 w 2312879"/>
              <a:gd name="connsiteY1" fmla="*/ 0 h 3910014"/>
              <a:gd name="connsiteX2" fmla="*/ 2312879 w 2312879"/>
              <a:gd name="connsiteY2" fmla="*/ 795 h 3910014"/>
              <a:gd name="connsiteX3" fmla="*/ 1267586 w 2312879"/>
              <a:gd name="connsiteY3" fmla="*/ 3907005 h 3910014"/>
              <a:gd name="connsiteX4" fmla="*/ 0 w 2312879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04706"/>
              <a:gd name="connsiteY0" fmla="*/ 3910014 h 3910014"/>
              <a:gd name="connsiteX1" fmla="*/ 1042924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  <a:gd name="connsiteX0" fmla="*/ 0 w 2304706"/>
              <a:gd name="connsiteY0" fmla="*/ 3910014 h 3910014"/>
              <a:gd name="connsiteX1" fmla="*/ 4906 w 2304706"/>
              <a:gd name="connsiteY1" fmla="*/ 0 h 3910014"/>
              <a:gd name="connsiteX2" fmla="*/ 2304706 w 2304706"/>
              <a:gd name="connsiteY2" fmla="*/ 795 h 3910014"/>
              <a:gd name="connsiteX3" fmla="*/ 1267586 w 2304706"/>
              <a:gd name="connsiteY3" fmla="*/ 3907005 h 3910014"/>
              <a:gd name="connsiteX4" fmla="*/ 0 w 2304706"/>
              <a:gd name="connsiteY4" fmla="*/ 3910014 h 3910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706" h="3910014">
                <a:moveTo>
                  <a:pt x="0" y="3910014"/>
                </a:moveTo>
                <a:cubicBezTo>
                  <a:pt x="1635" y="2606676"/>
                  <a:pt x="3271" y="1303338"/>
                  <a:pt x="4906" y="0"/>
                </a:cubicBezTo>
                <a:lnTo>
                  <a:pt x="2304706" y="795"/>
                </a:lnTo>
                <a:cubicBezTo>
                  <a:pt x="1891771" y="1578443"/>
                  <a:pt x="1696868" y="2311001"/>
                  <a:pt x="1267586" y="3907005"/>
                </a:cubicBezTo>
                <a:lnTo>
                  <a:pt x="0" y="3910014"/>
                </a:lnTo>
                <a:close/>
              </a:path>
            </a:pathLst>
          </a:custGeom>
          <a:solidFill>
            <a:srgbClr val="E9E7E7"/>
          </a:solidFill>
          <a:ln>
            <a:noFill/>
          </a:ln>
          <a:effectLst/>
        </p:spPr>
        <p:txBody>
          <a:bodyPr lIns="1152000" tIns="540000" anchor="ctr" anchorCtr="0">
            <a:normAutofit/>
          </a:bodyPr>
          <a:lstStyle>
            <a:lvl1pPr marL="14288" indent="0">
              <a:buNone/>
              <a:tabLst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BF999D76-8998-AC4E-B96D-EC3AF1C002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482400"/>
            <a:ext cx="5247861" cy="1072080"/>
          </a:xfrm>
        </p:spPr>
        <p:txBody>
          <a:bodyPr/>
          <a:lstStyle/>
          <a:p>
            <a:r>
              <a:rPr lang="nb-NO"/>
              <a:t>Klikk for å redigere tittelen</a:t>
            </a:r>
          </a:p>
        </p:txBody>
      </p:sp>
    </p:spTree>
    <p:extLst>
      <p:ext uri="{BB962C8B-B14F-4D97-AF65-F5344CB8AC3E}">
        <p14:creationId xmlns:p14="http://schemas.microsoft.com/office/powerpoint/2010/main" val="10985910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BEFB7A8-34B8-2B11-A47B-7E6A66F9C28B}"/>
              </a:ext>
            </a:extLst>
          </p:cNvPr>
          <p:cNvSpPr/>
          <p:nvPr userDrawn="1"/>
        </p:nvSpPr>
        <p:spPr>
          <a:xfrm>
            <a:off x="0" y="-1"/>
            <a:ext cx="355600" cy="6936509"/>
          </a:xfrm>
          <a:prstGeom prst="rect">
            <a:avLst/>
          </a:prstGeom>
          <a:solidFill>
            <a:srgbClr val="E4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9F1366-3237-CDFF-8183-17E2B88E3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637"/>
            <a:ext cx="9758218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993A8E1-7649-EF1C-08DB-CDD51A002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2498"/>
            <a:ext cx="9758218" cy="419648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E6905D0-C7F6-0D8C-1E5E-154D7F37B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891B3-7D79-384E-84EE-4A0287E71DD2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96EF569-C806-407A-BED4-79D7285C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0088" y="636755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38683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7F7082-573D-2598-6E0B-1526784FE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9658"/>
            <a:ext cx="105156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63CF1EF-8635-282B-089E-2FCE13C04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94938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AFC3E91-9481-DC90-ACE7-B57C930C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891B3-7D79-384E-84EE-4A0287E71DD2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0EC545B-5C27-41B0-A1AC-BA60C810C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0088" y="636755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1415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AA0228-E4DD-7D55-0838-1B3D30313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B5B388C-2A83-23EF-F365-A37F185A18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Clr>
                <a:srgbClr val="A444FD"/>
              </a:buClr>
              <a:buFont typeface="Courier New" panose="02070309020205020404" pitchFamily="49" charset="0"/>
              <a:buChar char="o"/>
              <a:defRPr/>
            </a:lvl1pPr>
            <a:lvl2pPr marL="685800" indent="-228600">
              <a:buClr>
                <a:srgbClr val="A444FD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A444FD"/>
              </a:buClr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rgbClr val="A444FD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A444FD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CAA8D8E-E48C-2A92-B45F-A6B738798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Clr>
                <a:srgbClr val="A444FD"/>
              </a:buClr>
              <a:buFont typeface="Courier New" panose="02070309020205020404" pitchFamily="49" charset="0"/>
              <a:buChar char="o"/>
              <a:defRPr/>
            </a:lvl1pPr>
            <a:lvl2pPr marL="685800" indent="-228600">
              <a:buClr>
                <a:srgbClr val="A444FD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A444FD"/>
              </a:buClr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rgbClr val="A444FD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A444FD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1D666FA-0120-AFCE-AC25-D9D4E7C8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891B3-7D79-384E-84EE-4A0287E71DD2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EB0CC67-0B16-5E7B-85C3-2FB8F8349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0088" y="636755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4461AFA-8040-BB90-FFE3-1B8D1A8A2F80}"/>
              </a:ext>
            </a:extLst>
          </p:cNvPr>
          <p:cNvSpPr/>
          <p:nvPr userDrawn="1"/>
        </p:nvSpPr>
        <p:spPr>
          <a:xfrm>
            <a:off x="0" y="-1"/>
            <a:ext cx="355600" cy="6936509"/>
          </a:xfrm>
          <a:prstGeom prst="rect">
            <a:avLst/>
          </a:prstGeom>
          <a:solidFill>
            <a:srgbClr val="E4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42749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CA27D8-4DC7-40BF-965A-DCBCB54DD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AACBA28-404D-3767-11D5-D76AC6A25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891B3-7D79-384E-84EE-4A0287E71DD2}" type="datetimeFigureOut">
              <a:rPr lang="nb-NO" smtClean="0"/>
              <a:pPr/>
              <a:t>24.04.2026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D64BCAE-1B52-1E67-7180-0FD86F4A4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0088" y="6367559"/>
            <a:ext cx="4114800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nb-NO"/>
              <a:t>TEAMOPPDATERING</a:t>
            </a:r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03D20562-C535-FC62-75D2-56BEA00CD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927325" cy="3811588"/>
          </a:xfrm>
        </p:spPr>
        <p:txBody>
          <a:bodyPr/>
          <a:lstStyle>
            <a:lvl1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8BBD4612-836E-70C0-2D5C-7C2F9E49D79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24888" y="2057400"/>
            <a:ext cx="4928912" cy="3811588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31423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B8B2AA-123F-88D5-3EF3-E8275691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D1610A4-4FE4-7042-9E5B-3B0B518CB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251279F-DB2F-5813-BDB4-D10B517D1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D9474E6-3310-C6A8-5101-96D8BCA0F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DEBF06E-D231-FC01-C9EB-9CE45E5530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53E14B70-5858-2932-38C5-F9B359854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891B3-7D79-384E-84EE-4A0287E71DD2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36DDBAF-6B5F-7E51-6E91-14D1F24A0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0088" y="636755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28A6E17-D6F8-7CB4-E667-CF62771AE7CE}"/>
              </a:ext>
            </a:extLst>
          </p:cNvPr>
          <p:cNvSpPr/>
          <p:nvPr userDrawn="1"/>
        </p:nvSpPr>
        <p:spPr>
          <a:xfrm>
            <a:off x="0" y="-1"/>
            <a:ext cx="355600" cy="6936509"/>
          </a:xfrm>
          <a:prstGeom prst="rect">
            <a:avLst/>
          </a:prstGeom>
          <a:solidFill>
            <a:srgbClr val="E4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60134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F79CB3-E40A-77F9-B6D5-36C1DD542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6EB0920-59AC-3BCD-860C-0C3B65440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891B3-7D79-384E-84EE-4A0287E71DD2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C3D8595-7E49-C5BC-2988-AFE7F6FF8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0088" y="636755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89BCDBC7-6CA2-7167-5B2D-DC13EA904EF2}"/>
              </a:ext>
            </a:extLst>
          </p:cNvPr>
          <p:cNvSpPr/>
          <p:nvPr userDrawn="1"/>
        </p:nvSpPr>
        <p:spPr>
          <a:xfrm>
            <a:off x="0" y="-1"/>
            <a:ext cx="355600" cy="6936509"/>
          </a:xfrm>
          <a:prstGeom prst="rect">
            <a:avLst/>
          </a:prstGeom>
          <a:solidFill>
            <a:srgbClr val="E4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89859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C836188-A893-4DC7-56E9-CC32C73DE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891B3-7D79-384E-84EE-4A0287E71DD2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D86A4D7-6BC5-C464-8BF8-EE187BF61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0088" y="636755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92331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2BE507-3103-F90C-502C-9441832AF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CB788C-E8A3-A3E3-A83A-4DF7A394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1144C60-18D6-A97D-AB8F-906F841F7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CDB819D-9CB3-0EB5-188B-702C5DEE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891B3-7D79-384E-84EE-4A0287E71DD2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F9649E4-AFE8-BBE9-8373-7B35D6364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0088" y="636755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49104A4-3B33-E7C3-D477-68B5202573D0}"/>
              </a:ext>
            </a:extLst>
          </p:cNvPr>
          <p:cNvSpPr/>
          <p:nvPr userDrawn="1"/>
        </p:nvSpPr>
        <p:spPr>
          <a:xfrm>
            <a:off x="0" y="-1"/>
            <a:ext cx="355600" cy="6936509"/>
          </a:xfrm>
          <a:prstGeom prst="rect">
            <a:avLst/>
          </a:prstGeom>
          <a:solidFill>
            <a:srgbClr val="E4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08380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8DE57AB-C628-54F9-E384-0D7BFD132F92}"/>
              </a:ext>
            </a:extLst>
          </p:cNvPr>
          <p:cNvSpPr/>
          <p:nvPr userDrawn="1"/>
        </p:nvSpPr>
        <p:spPr>
          <a:xfrm>
            <a:off x="5872480" y="1"/>
            <a:ext cx="6319520" cy="6858000"/>
          </a:xfrm>
          <a:prstGeom prst="rect">
            <a:avLst/>
          </a:prstGeom>
          <a:solidFill>
            <a:srgbClr val="E4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273EF24-D35A-8403-47D2-63E3635FF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4164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E1EA00F-D94D-BD16-1347-37B481186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93840" y="743585"/>
            <a:ext cx="475837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29E4C26-E8C5-F510-0EBA-8D6ED93F2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41642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230B422-CB85-EEF9-ED46-6E14490A3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891B3-7D79-384E-84EE-4A0287E71DD2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55135E2-E496-D849-6A3B-2A996814C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0088" y="636755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62717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Pr>
        <a:solidFill>
          <a:srgbClr val="FAFE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50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8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06.xml"/><Relationship Id="rId19" Type="http://schemas.openxmlformats.org/officeDocument/2006/relationships/theme" Target="../theme/theme12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50" Type="http://schemas.openxmlformats.org/officeDocument/2006/relationships/image" Target="../media/image4.png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image" Target="../media/image3.png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25.xml"/><Relationship Id="rId51" Type="http://schemas.openxmlformats.org/officeDocument/2006/relationships/image" Target="../media/image5.png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58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4.xml"/><Relationship Id="rId18" Type="http://schemas.openxmlformats.org/officeDocument/2006/relationships/slideLayout" Target="../slideLayouts/slideLayout159.xml"/><Relationship Id="rId26" Type="http://schemas.openxmlformats.org/officeDocument/2006/relationships/slideLayout" Target="../slideLayouts/slideLayout167.xml"/><Relationship Id="rId39" Type="http://schemas.openxmlformats.org/officeDocument/2006/relationships/slideLayout" Target="../slideLayouts/slideLayout180.xml"/><Relationship Id="rId21" Type="http://schemas.openxmlformats.org/officeDocument/2006/relationships/slideLayout" Target="../slideLayouts/slideLayout162.xml"/><Relationship Id="rId34" Type="http://schemas.openxmlformats.org/officeDocument/2006/relationships/slideLayout" Target="../slideLayouts/slideLayout175.xml"/><Relationship Id="rId42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20" Type="http://schemas.openxmlformats.org/officeDocument/2006/relationships/slideLayout" Target="../slideLayouts/slideLayout161.xml"/><Relationship Id="rId29" Type="http://schemas.openxmlformats.org/officeDocument/2006/relationships/slideLayout" Target="../slideLayouts/slideLayout170.xml"/><Relationship Id="rId41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24" Type="http://schemas.openxmlformats.org/officeDocument/2006/relationships/slideLayout" Target="../slideLayouts/slideLayout165.xml"/><Relationship Id="rId32" Type="http://schemas.openxmlformats.org/officeDocument/2006/relationships/slideLayout" Target="../slideLayouts/slideLayout173.xml"/><Relationship Id="rId37" Type="http://schemas.openxmlformats.org/officeDocument/2006/relationships/slideLayout" Target="../slideLayouts/slideLayout178.xml"/><Relationship Id="rId40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23" Type="http://schemas.openxmlformats.org/officeDocument/2006/relationships/slideLayout" Target="../slideLayouts/slideLayout164.xml"/><Relationship Id="rId28" Type="http://schemas.openxmlformats.org/officeDocument/2006/relationships/slideLayout" Target="../slideLayouts/slideLayout169.xml"/><Relationship Id="rId36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51.xml"/><Relationship Id="rId19" Type="http://schemas.openxmlformats.org/officeDocument/2006/relationships/slideLayout" Target="../slideLayouts/slideLayout160.xml"/><Relationship Id="rId31" Type="http://schemas.openxmlformats.org/officeDocument/2006/relationships/slideLayout" Target="../slideLayouts/slideLayout172.xml"/><Relationship Id="rId44" Type="http://schemas.openxmlformats.org/officeDocument/2006/relationships/theme" Target="../theme/theme9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Relationship Id="rId22" Type="http://schemas.openxmlformats.org/officeDocument/2006/relationships/slideLayout" Target="../slideLayouts/slideLayout163.xml"/><Relationship Id="rId27" Type="http://schemas.openxmlformats.org/officeDocument/2006/relationships/slideLayout" Target="../slideLayouts/slideLayout168.xml"/><Relationship Id="rId30" Type="http://schemas.openxmlformats.org/officeDocument/2006/relationships/slideLayout" Target="../slideLayouts/slideLayout171.xml"/><Relationship Id="rId35" Type="http://schemas.openxmlformats.org/officeDocument/2006/relationships/slideLayout" Target="../slideLayouts/slideLayout176.xml"/><Relationship Id="rId43" Type="http://schemas.openxmlformats.org/officeDocument/2006/relationships/slideLayout" Target="../slideLayouts/slideLayout184.xml"/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5" Type="http://schemas.openxmlformats.org/officeDocument/2006/relationships/slideLayout" Target="../slideLayouts/slideLayout166.xml"/><Relationship Id="rId33" Type="http://schemas.openxmlformats.org/officeDocument/2006/relationships/slideLayout" Target="../slideLayouts/slideLayout174.xml"/><Relationship Id="rId38" Type="http://schemas.openxmlformats.org/officeDocument/2006/relationships/slideLayout" Target="../slideLayouts/slideLayout1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FAD10EF-47D4-0240-947C-844B6DB7D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10515600" cy="1072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F3E8312-F0C7-3C46-BEEB-87BD7EA7D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8D59EA7-F2B2-7C49-89A4-3A578F1C8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5102788-B3AA-6746-B4E5-C52EBB4D0CEE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55FED8A-16C9-8F42-B8B3-8C18FF9D4244}"/>
              </a:ext>
            </a:extLst>
          </p:cNvPr>
          <p:cNvSpPr txBox="1"/>
          <p:nvPr userDrawn="1"/>
        </p:nvSpPr>
        <p:spPr>
          <a:xfrm>
            <a:off x="249560" y="6477356"/>
            <a:ext cx="36004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" indent="0" algn="l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nb-NO" sz="800">
                <a:solidFill>
                  <a:schemeClr val="accent1"/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//</a:t>
            </a:r>
            <a:r>
              <a:rPr lang="nb-NO" sz="80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 </a:t>
            </a:r>
            <a:r>
              <a:rPr lang="nb-NO" sz="800">
                <a:solidFill>
                  <a:schemeClr val="tx2"/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NAV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122E58E-2832-4244-8616-203251C29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752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88" r:id="rId3"/>
    <p:sldLayoutId id="2147484093" r:id="rId4"/>
    <p:sldLayoutId id="2147484094" r:id="rId5"/>
    <p:sldLayoutId id="2147484096" r:id="rId6"/>
    <p:sldLayoutId id="2147484097" r:id="rId7"/>
    <p:sldLayoutId id="2147484089" r:id="rId8"/>
    <p:sldLayoutId id="2147484079" r:id="rId9"/>
    <p:sldLayoutId id="2147484082" r:id="rId10"/>
    <p:sldLayoutId id="2147484085" r:id="rId11"/>
    <p:sldLayoutId id="2147483671" r:id="rId12"/>
    <p:sldLayoutId id="2147483663" r:id="rId13"/>
    <p:sldLayoutId id="2147484084" r:id="rId14"/>
    <p:sldLayoutId id="2147484086" r:id="rId15"/>
    <p:sldLayoutId id="2147483673" r:id="rId16"/>
    <p:sldLayoutId id="214748367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43849EB-9A9C-BD72-953C-3EB147DA4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9968F61-71BD-42BC-87AB-5221C4AD1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78E75BD-ED61-85EE-7E73-C15D4D6AEF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01DB4-CAD6-438D-937E-CE0BC122BEB2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9A71DCE-80FE-0360-08D1-A6FCCB21A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DA2F164-DEE2-1191-0320-1F6994EFD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14E44-2BEE-4804-9A7A-8C437E53C8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458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5B6A942-FC1D-88CA-2267-A25935174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5D8CA5F-5841-648A-352A-DDFF2C3FD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830731D-CB5B-733B-4AFF-8286FC8E7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9556F1-52FB-4D55-9866-4D856F594DB9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5836247-4AE2-923E-F3B1-F32D5126C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0298AA7-6268-D2C2-6A6F-EFEEB98B5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214DDB-CB9F-4FCD-9B23-62E7838E99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012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FAD10EF-47D4-0240-947C-844B6DB7D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10515600" cy="1072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F3E8312-F0C7-3C46-BEEB-87BD7EA7D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8D59EA7-F2B2-7C49-89A4-3A578F1C8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5102788-B3AA-6746-B4E5-C52EBB4D0CEE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55FED8A-16C9-8F42-B8B3-8C18FF9D4244}"/>
              </a:ext>
            </a:extLst>
          </p:cNvPr>
          <p:cNvSpPr txBox="1"/>
          <p:nvPr userDrawn="1"/>
        </p:nvSpPr>
        <p:spPr>
          <a:xfrm>
            <a:off x="249560" y="6477356"/>
            <a:ext cx="22994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" indent="0" algn="l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nb-NO" sz="800">
                <a:solidFill>
                  <a:schemeClr val="accent1"/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//</a:t>
            </a:r>
            <a:r>
              <a:rPr lang="nb-NO" sz="80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 </a:t>
            </a:r>
            <a:r>
              <a:rPr lang="nb-NO" sz="800">
                <a:solidFill>
                  <a:schemeClr val="tx2"/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Nav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122E58E-2832-4244-8616-203251C29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752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660" r:id="rId3"/>
    <p:sldLayoutId id="2147483721" r:id="rId4"/>
    <p:sldLayoutId id="2147483722" r:id="rId5"/>
    <p:sldLayoutId id="2147483723" r:id="rId6"/>
    <p:sldLayoutId id="2147483724" r:id="rId7"/>
    <p:sldLayoutId id="2147483661" r:id="rId8"/>
    <p:sldLayoutId id="2147483662" r:id="rId9"/>
    <p:sldLayoutId id="2147483667" r:id="rId10"/>
    <p:sldLayoutId id="2147483670" r:id="rId11"/>
    <p:sldLayoutId id="2147484112" r:id="rId12"/>
    <p:sldLayoutId id="2147484113" r:id="rId13"/>
    <p:sldLayoutId id="2147483669" r:id="rId14"/>
    <p:sldLayoutId id="2147483672" r:id="rId15"/>
    <p:sldLayoutId id="2147484116" r:id="rId16"/>
    <p:sldLayoutId id="2147484117" r:id="rId17"/>
    <p:sldLayoutId id="2147483717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W:\DOKUMENT\Logo\2.png"/>
          <p:cNvPicPr>
            <a:picLocks noChangeAspect="1" noChangeArrowheads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98" b="23104"/>
          <a:stretch/>
        </p:blipFill>
        <p:spPr bwMode="auto">
          <a:xfrm>
            <a:off x="11628609" y="5780809"/>
            <a:ext cx="563392" cy="107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DOKUMENT\Logo\1.png"/>
          <p:cNvPicPr>
            <a:picLocks noChangeAspect="1" noChangeArrowheads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96"/>
          <a:stretch/>
        </p:blipFill>
        <p:spPr bwMode="auto">
          <a:xfrm>
            <a:off x="11119550" y="6301749"/>
            <a:ext cx="941917" cy="5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1077" y="1700808"/>
            <a:ext cx="11183331" cy="437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3"/>
            <a:endParaRPr lang="nb-NO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8" y="6292581"/>
            <a:ext cx="602592" cy="38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0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3991" r:id="rId2"/>
    <p:sldLayoutId id="2147484077" r:id="rId3"/>
    <p:sldLayoutId id="2147484078" r:id="rId4"/>
    <p:sldLayoutId id="2147483960" r:id="rId5"/>
    <p:sldLayoutId id="2147483993" r:id="rId6"/>
    <p:sldLayoutId id="2147483961" r:id="rId7"/>
    <p:sldLayoutId id="2147483962" r:id="rId8"/>
    <p:sldLayoutId id="2147483963" r:id="rId9"/>
    <p:sldLayoutId id="2147483964" r:id="rId10"/>
    <p:sldLayoutId id="2147483997" r:id="rId11"/>
    <p:sldLayoutId id="2147483998" r:id="rId12"/>
    <p:sldLayoutId id="2147483999" r:id="rId13"/>
    <p:sldLayoutId id="2147484065" r:id="rId14"/>
    <p:sldLayoutId id="2147483965" r:id="rId15"/>
    <p:sldLayoutId id="2147483966" r:id="rId16"/>
    <p:sldLayoutId id="2147484023" r:id="rId17"/>
    <p:sldLayoutId id="2147484024" r:id="rId18"/>
    <p:sldLayoutId id="2147484025" r:id="rId19"/>
    <p:sldLayoutId id="2147484026" r:id="rId20"/>
    <p:sldLayoutId id="2147484027" r:id="rId21"/>
    <p:sldLayoutId id="2147484028" r:id="rId22"/>
    <p:sldLayoutId id="2147484029" r:id="rId23"/>
    <p:sldLayoutId id="2147484030" r:id="rId24"/>
    <p:sldLayoutId id="2147484031" r:id="rId25"/>
    <p:sldLayoutId id="2147484136" r:id="rId26"/>
    <p:sldLayoutId id="2147484130" r:id="rId27"/>
    <p:sldLayoutId id="2147484131" r:id="rId28"/>
    <p:sldLayoutId id="2147484132" r:id="rId29"/>
    <p:sldLayoutId id="2147484133" r:id="rId30"/>
    <p:sldLayoutId id="2147484134" r:id="rId31"/>
    <p:sldLayoutId id="2147484135" r:id="rId32"/>
    <p:sldLayoutId id="2147484137" r:id="rId33"/>
    <p:sldLayoutId id="2147484129" r:id="rId34"/>
    <p:sldLayoutId id="2147484125" r:id="rId35"/>
    <p:sldLayoutId id="2147484119" r:id="rId36"/>
    <p:sldLayoutId id="2147484120" r:id="rId37"/>
    <p:sldLayoutId id="2147484121" r:id="rId38"/>
    <p:sldLayoutId id="2147484122" r:id="rId39"/>
    <p:sldLayoutId id="2147484123" r:id="rId40"/>
    <p:sldLayoutId id="2147484124" r:id="rId41"/>
    <p:sldLayoutId id="2147484126" r:id="rId42"/>
    <p:sldLayoutId id="2147484118" r:id="rId43"/>
    <p:sldLayoutId id="2147483858" r:id="rId44"/>
    <p:sldLayoutId id="2147484033" r:id="rId45"/>
    <p:sldLayoutId id="2147483859" r:id="rId46"/>
    <p:sldLayoutId id="2147484057" r:id="rId47"/>
  </p:sldLayoutIdLst>
  <p:txStyles>
    <p:titleStyle>
      <a:lvl1pPr algn="l" defTabSz="1219170" rtl="0" eaLnBrk="1" latinLnBrk="0" hangingPunct="1">
        <a:spcBef>
          <a:spcPct val="0"/>
        </a:spcBef>
        <a:buNone/>
        <a:defRPr sz="3467" kern="1200">
          <a:solidFill>
            <a:srgbClr val="C3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933" kern="1200">
          <a:solidFill>
            <a:srgbClr val="3E383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E383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33" kern="1200">
          <a:solidFill>
            <a:srgbClr val="3E383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rgbClr val="3E383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rgbClr val="3E383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996FB5B-5E5A-CD57-AF4A-E4E5FFE31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4DDF6F6-993B-7992-E3B2-011062544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2AFE6FB-F188-6332-BFDF-09F13DF91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24B3A1-FDF3-4BD6-AA31-A58C543A8775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28B7B2A-C0EA-2511-A801-EBDC7C48E2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DE91EF4-3E50-7702-8C5F-461771DAF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BC615D-40A1-4D7F-9AA5-1E929FEAF1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326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W:\DOKUMENT\Logo\2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98" b="23104"/>
          <a:stretch/>
        </p:blipFill>
        <p:spPr bwMode="auto">
          <a:xfrm>
            <a:off x="11628609" y="5780809"/>
            <a:ext cx="563392" cy="107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:\DOKUMENT\Logo\1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96"/>
          <a:stretch/>
        </p:blipFill>
        <p:spPr bwMode="auto">
          <a:xfrm>
            <a:off x="11119550" y="6301749"/>
            <a:ext cx="941917" cy="5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6" y="241301"/>
            <a:ext cx="11182351" cy="12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1077" y="1700808"/>
            <a:ext cx="11183331" cy="437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3"/>
            <a:endParaRPr lang="nb-NO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8" y="6292581"/>
            <a:ext cx="602592" cy="38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30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53" r:id="rId10"/>
    <p:sldLayoutId id="2147484054" r:id="rId11"/>
    <p:sldLayoutId id="2147484055" r:id="rId12"/>
    <p:sldLayoutId id="2147484056" r:id="rId13"/>
  </p:sldLayoutIdLst>
  <p:txStyles>
    <p:titleStyle>
      <a:lvl1pPr algn="l" defTabSz="1219170" rtl="0" eaLnBrk="1" latinLnBrk="0" hangingPunct="1">
        <a:spcBef>
          <a:spcPct val="0"/>
        </a:spcBef>
        <a:buNone/>
        <a:defRPr sz="3467" kern="1200">
          <a:solidFill>
            <a:srgbClr val="C3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933" kern="1200">
          <a:solidFill>
            <a:srgbClr val="3E383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E383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33" kern="1200">
          <a:solidFill>
            <a:srgbClr val="3E383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rgbClr val="3E383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rgbClr val="3E383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AFE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131C48F-0D4A-5EB5-A7AF-FCAFD2DDE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1C0391C-6FC0-5363-D8F9-5E98705B7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B01A45F-681C-C765-5098-6F6B00DE1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157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A7B891B3-7D79-384E-84EE-4A0287E71DD2}" type="datetimeFigureOut">
              <a:rPr lang="nb-NO" smtClean="0"/>
              <a:pPr/>
              <a:t>24.04.2026</a:t>
            </a:fld>
            <a:endParaRPr lang="nb-NO"/>
          </a:p>
        </p:txBody>
      </p:sp>
      <p:pic>
        <p:nvPicPr>
          <p:cNvPr id="7" name="Bilde 6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00152A72-B56B-8E9E-8A09-97B36EF89FF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422" y="6460658"/>
            <a:ext cx="495999" cy="16086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9238ABF-AEE2-070D-A7B7-1929D70CF31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000" y="6427646"/>
            <a:ext cx="445834" cy="233448"/>
          </a:xfrm>
          <a:prstGeom prst="rect">
            <a:avLst/>
          </a:prstGeom>
        </p:spPr>
      </p:pic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1254C5A-772C-DE06-1695-1EBC14D5C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323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2" r:id="rId2"/>
    <p:sldLayoutId id="2147484080" r:id="rId3"/>
    <p:sldLayoutId id="2147483665" r:id="rId4"/>
    <p:sldLayoutId id="2147484081" r:id="rId5"/>
    <p:sldLayoutId id="2147483990" r:id="rId6"/>
    <p:sldLayoutId id="2147484083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Anton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A444FD"/>
        </a:buClr>
        <a:buSzPct val="70000"/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444FD"/>
        </a:buClr>
        <a:buSzPct val="70000"/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444FD"/>
        </a:buClr>
        <a:buSzPct val="70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444FD"/>
        </a:buClr>
        <a:buSzPct val="70000"/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444FD"/>
        </a:buClr>
        <a:buSzPct val="70000"/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FAD10EF-47D4-0240-947C-844B6DB7D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10515600" cy="1072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F3E8312-F0C7-3C46-BEEB-87BD7EA7D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8D59EA7-F2B2-7C49-89A4-3A578F1C8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5102788-B3AA-6746-B4E5-C52EBB4D0CEE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55FED8A-16C9-8F42-B8B3-8C18FF9D4244}"/>
              </a:ext>
            </a:extLst>
          </p:cNvPr>
          <p:cNvSpPr txBox="1"/>
          <p:nvPr userDrawn="1"/>
        </p:nvSpPr>
        <p:spPr>
          <a:xfrm>
            <a:off x="249560" y="6477358"/>
            <a:ext cx="36004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5998" indent="0" algn="l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nb-NO" sz="800">
                <a:solidFill>
                  <a:schemeClr val="accent1"/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//</a:t>
            </a:r>
            <a:r>
              <a:rPr lang="nb-NO" sz="80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 </a:t>
            </a:r>
            <a:r>
              <a:rPr lang="nb-NO" sz="800">
                <a:solidFill>
                  <a:schemeClr val="tx2"/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NAV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122E58E-2832-4244-8616-203251C29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505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  <p:sldLayoutId id="2147483878" r:id="rId18"/>
  </p:sldLayoutIdLst>
  <p:hf sldNum="0"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738DD69-FB8A-4188-BFE4-CBF509E5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b-NO"/>
            </a:defPPr>
          </a:lstStyle>
          <a:p>
            <a:pPr rtl="0"/>
            <a:r>
              <a:rPr lang="nb-NO"/>
              <a:t>Klikk for å redigere tittelstil i malen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7815C50-137C-4155-8543-556E7E213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b-NO"/>
            </a:def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9C6A1DE-66DD-40F1-896C-01B693106E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b-NO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03E2F8D-62B3-48AF-BAF5-944399905ED0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07912B1-2F8B-49C2-9253-FDAAEF5D9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b-NO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743CF23-BB91-472C-8560-11C5F5282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nb-NO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F44216D-285E-4743-ADC0-F517FFC766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53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  <p:sldLayoutId id="2147484012" r:id="rId12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lang="nb-NO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nb-NO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9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5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6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2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7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91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3" algn="l" defTabSz="914391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4" algn="l" defTabSz="914391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70" algn="l" defTabSz="914391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5" algn="l" defTabSz="914391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F462204-AF6D-9897-9B9D-435E15948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CA23996-5B5A-1364-BA9B-804172F6D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BEE409F-6FDA-C199-72D2-CE5A376C76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387B9C-0A9B-465B-A396-5F265B9395BB}" type="datetimeFigureOut">
              <a:rPr lang="nb-NO" smtClean="0"/>
              <a:t>24.04.2026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40CC568-2BE9-F301-78B5-F3286FB66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738C987-1245-DBCF-360B-E42BD5B0D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A85C3-DD60-4AA0-99F6-F15C202324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437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4095" r:id="rId5"/>
    <p:sldLayoutId id="2147483986" r:id="rId6"/>
    <p:sldLayoutId id="2147483987" r:id="rId7"/>
    <p:sldLayoutId id="2147484098" r:id="rId8"/>
    <p:sldLayoutId id="2147484099" r:id="rId9"/>
    <p:sldLayoutId id="2147484100" r:id="rId10"/>
    <p:sldLayoutId id="21474841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FAD10EF-47D4-0240-947C-844B6DB7D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10515600" cy="1072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F3E8312-F0C7-3C46-BEEB-87BD7EA7D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8D59EA7-F2B2-7C49-89A4-3A578F1C8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5102788-B3AA-6746-B4E5-C52EBB4D0CEE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55FED8A-16C9-8F42-B8B3-8C18FF9D4244}"/>
              </a:ext>
            </a:extLst>
          </p:cNvPr>
          <p:cNvSpPr txBox="1"/>
          <p:nvPr userDrawn="1"/>
        </p:nvSpPr>
        <p:spPr>
          <a:xfrm>
            <a:off x="249560" y="6477356"/>
            <a:ext cx="36004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" indent="0" algn="l"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nb-NO" sz="800">
                <a:solidFill>
                  <a:schemeClr val="accent1"/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//</a:t>
            </a:r>
            <a:r>
              <a:rPr lang="nb-NO" sz="80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 </a:t>
            </a:r>
            <a:r>
              <a:rPr lang="nb-NO" sz="800">
                <a:solidFill>
                  <a:schemeClr val="tx2"/>
                </a:solidFill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NAV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122E58E-2832-4244-8616-203251C29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77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1" r:id="rId18"/>
    <p:sldLayoutId id="2147483702" r:id="rId19"/>
    <p:sldLayoutId id="2147483704" r:id="rId20"/>
    <p:sldLayoutId id="2147483707" r:id="rId21"/>
    <p:sldLayoutId id="2147484139" r:id="rId22"/>
    <p:sldLayoutId id="2147484128" r:id="rId23"/>
    <p:sldLayoutId id="2147483708" r:id="rId24"/>
    <p:sldLayoutId id="2147483710" r:id="rId25"/>
    <p:sldLayoutId id="2147483712" r:id="rId26"/>
    <p:sldLayoutId id="2147483716" r:id="rId27"/>
    <p:sldLayoutId id="2147484102" r:id="rId28"/>
    <p:sldLayoutId id="2147484103" r:id="rId29"/>
    <p:sldLayoutId id="2147484104" r:id="rId30"/>
    <p:sldLayoutId id="2147484106" r:id="rId31"/>
    <p:sldLayoutId id="2147484107" r:id="rId32"/>
    <p:sldLayoutId id="2147483726" r:id="rId33"/>
    <p:sldLayoutId id="2147484109" r:id="rId34"/>
    <p:sldLayoutId id="2147483664" r:id="rId35"/>
    <p:sldLayoutId id="2147483666" r:id="rId36"/>
    <p:sldLayoutId id="2147484110" r:id="rId37"/>
    <p:sldLayoutId id="2147483668" r:id="rId38"/>
    <p:sldLayoutId id="2147484114" r:id="rId39"/>
    <p:sldLayoutId id="2147484111" r:id="rId40"/>
    <p:sldLayoutId id="2147484115" r:id="rId41"/>
    <p:sldLayoutId id="2147483676" r:id="rId42"/>
    <p:sldLayoutId id="2147483750" r:id="rId4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2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Ungdomsløftet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ungdomsgarantien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Nordland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4402485-8545-C22F-E1AC-CBEEFF37836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0682" r="20682"/>
          <a:stretch/>
        </p:blipFill>
        <p:spPr bwMode="auto"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CD0A69-2CD5-7864-1C72-1C364A351A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23.april 2026 // Lene Ellingsen </a:t>
            </a:r>
            <a:r>
              <a:rPr lang="en-US" err="1">
                <a:latin typeface="Arial"/>
                <a:cs typeface="Arial"/>
              </a:rPr>
              <a:t>og</a:t>
            </a:r>
            <a:r>
              <a:rPr lang="en-US">
                <a:latin typeface="Arial"/>
                <a:cs typeface="Arial"/>
              </a:rPr>
              <a:t> Turid Bakkerud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54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6DAE27-C76B-D716-A19F-0EB0DF3F069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. </a:t>
            </a:r>
            <a:endParaRPr lang="en-US"/>
          </a:p>
          <a:p>
            <a:pPr marL="456565" indent="-456565"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Den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arbeidsrettede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oppfølgingen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styrkes</a:t>
            </a:r>
            <a:r>
              <a:rPr lang="en-US" sz="2000" b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med 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planlagte</a:t>
            </a:r>
            <a:r>
              <a:rPr lang="en-US" sz="2000" b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og</a:t>
            </a:r>
            <a:r>
              <a:rPr lang="en-US" sz="2000" b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fysiske</a:t>
            </a:r>
            <a:r>
              <a:rPr lang="en-US" sz="2000" b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brukermøter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for å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bygge</a:t>
            </a:r>
            <a:r>
              <a:rPr lang="en-US" sz="2000" b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relasjon</a:t>
            </a:r>
            <a:r>
              <a:rPr lang="en-US" sz="2000" b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og</a:t>
            </a:r>
            <a:r>
              <a:rPr lang="en-US" sz="2000" b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få</a:t>
            </a:r>
            <a:r>
              <a:rPr lang="en-US" sz="2000" b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fremdrift</a:t>
            </a:r>
            <a:r>
              <a:rPr lang="en-US" sz="2000" b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i</a:t>
            </a:r>
            <a:r>
              <a:rPr lang="en-US" sz="2000" b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oppfølgingsprosessen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</a:p>
          <a:p>
            <a:pPr marL="456565" indent="-456565"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å 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samarbeide</a:t>
            </a:r>
            <a:r>
              <a:rPr lang="en-US" sz="2000" b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med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jobbspesialister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,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markedskontakter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,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opplæringskoordinatorer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, Nav 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Arbeidsrådgivning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, Nav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hjelpemidler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og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tilrettelegging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,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etter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den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unges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behov</a:t>
            </a:r>
            <a:endParaRPr lang="en-US" sz="2000">
              <a:solidFill>
                <a:srgbClr val="000000"/>
              </a:solidFill>
              <a:latin typeface="Arial"/>
              <a:ea typeface="Source Sans Pro"/>
              <a:cs typeface="Arial"/>
            </a:endParaRPr>
          </a:p>
          <a:p>
            <a:pPr marL="456565" indent="-456565"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at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unge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får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eierskap</a:t>
            </a:r>
            <a:r>
              <a:rPr lang="en-US" sz="2000" b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og</a:t>
            </a:r>
            <a:r>
              <a:rPr lang="en-US" sz="2000" b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medvirker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gjennom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hele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oppfølgingsprosessen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.</a:t>
            </a:r>
          </a:p>
          <a:p>
            <a:pPr marL="456565" indent="-456565">
              <a:lnSpc>
                <a:spcPct val="90000"/>
              </a:lnSpc>
              <a:spcBef>
                <a:spcPts val="1000"/>
              </a:spcBef>
            </a:pPr>
            <a:endParaRPr lang="en-US" sz="2000">
              <a:solidFill>
                <a:srgbClr val="000000"/>
              </a:solidFill>
              <a:latin typeface="Arial"/>
              <a:ea typeface="Source Sans Pro"/>
            </a:endParaRP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Porteføljene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for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ungdomsgarantien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er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lavere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,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og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det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forventes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derfor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at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veileder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har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god 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oversikt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og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tett</a:t>
            </a:r>
            <a:r>
              <a:rPr lang="en-US" sz="2000" b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oppfølging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 av den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enkelte</a:t>
            </a:r>
            <a:r>
              <a:rPr lang="en-US" sz="200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.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33D353-2D01-F4D0-DFEE-FD4E6ACE4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50">
                <a:latin typeface="Arial"/>
                <a:cs typeface="Arial"/>
              </a:rPr>
              <a:t>Tett </a:t>
            </a:r>
            <a:r>
              <a:rPr lang="en-US" sz="3450" err="1">
                <a:latin typeface="Arial"/>
                <a:cs typeface="Arial"/>
              </a:rPr>
              <a:t>oppfølging</a:t>
            </a:r>
            <a:r>
              <a:rPr lang="en-US" sz="3450">
                <a:latin typeface="Arial"/>
                <a:cs typeface="Arial"/>
              </a:rPr>
              <a:t> </a:t>
            </a:r>
            <a:r>
              <a:rPr lang="en-US" sz="3450" err="1">
                <a:latin typeface="Arial"/>
                <a:cs typeface="Arial"/>
              </a:rPr>
              <a:t>styrkes</a:t>
            </a:r>
            <a:endParaRPr lang="en-US" err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6805EE-0E12-3012-E8FA-2D91A7CD4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9788" y="5423707"/>
            <a:ext cx="1059976" cy="118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13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5C82B-B3FB-4D13-51CA-D06A79BA19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nton"/>
              </a:rPr>
              <a:t>Godt </a:t>
            </a:r>
            <a:r>
              <a:rPr lang="en-US" err="1">
                <a:latin typeface="Anton"/>
              </a:rPr>
              <a:t>planlagte</a:t>
            </a:r>
            <a:r>
              <a:rPr lang="en-US">
                <a:latin typeface="Anton"/>
              </a:rPr>
              <a:t> </a:t>
            </a:r>
            <a:br>
              <a:rPr lang="en-US">
                <a:latin typeface="Anton"/>
              </a:rPr>
            </a:br>
            <a:r>
              <a:rPr lang="en-US" err="1">
                <a:latin typeface="Anton"/>
              </a:rPr>
              <a:t>brukermøter</a:t>
            </a:r>
            <a:endParaRPr lang="en-US" err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5296E6-C654-0804-933B-96C87F62DD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b="1" err="1">
                <a:latin typeface="Source Sans Pro"/>
                <a:ea typeface="Source Sans Pro"/>
              </a:rPr>
              <a:t>Redskap</a:t>
            </a:r>
            <a:r>
              <a:rPr lang="en-US" b="1">
                <a:latin typeface="Source Sans Pro"/>
                <a:ea typeface="Source Sans Pro"/>
              </a:rPr>
              <a:t> for</a:t>
            </a:r>
            <a:endParaRPr lang="en-US" b="1"/>
          </a:p>
          <a:p>
            <a:pPr marL="342900" indent="-342900">
              <a:buFont typeface="Calibri" panose="02070309020205020404" pitchFamily="49" charset="0"/>
              <a:buChar char="-"/>
            </a:pPr>
            <a:r>
              <a:rPr lang="en-US" b="1" err="1">
                <a:latin typeface="Source Sans Pro"/>
                <a:ea typeface="Source Sans Pro"/>
              </a:rPr>
              <a:t>Relasjons</a:t>
            </a:r>
            <a:r>
              <a:rPr lang="en-US" b="1" err="1">
                <a:latin typeface="Source Sans Pro"/>
                <a:ea typeface="Source Sans Pro"/>
                <a:cs typeface="Calibri"/>
              </a:rPr>
              <a:t>bygging</a:t>
            </a:r>
            <a:endParaRPr lang="en-US" b="1" err="1">
              <a:cs typeface="Calibri"/>
            </a:endParaRPr>
          </a:p>
          <a:p>
            <a:pPr marL="342900" indent="-342900">
              <a:buFont typeface="Calibri" panose="02070309020205020404" pitchFamily="49" charset="0"/>
              <a:buChar char="-"/>
            </a:pPr>
            <a:r>
              <a:rPr lang="en-US" b="1" err="1">
                <a:latin typeface="Source Sans Pro"/>
                <a:ea typeface="Source Sans Pro"/>
                <a:cs typeface="Calibri"/>
              </a:rPr>
              <a:t>Medvirkning</a:t>
            </a:r>
            <a:r>
              <a:rPr lang="en-US" b="1">
                <a:latin typeface="Source Sans Pro"/>
                <a:ea typeface="Source Sans Pro"/>
                <a:cs typeface="Calibri"/>
              </a:rPr>
              <a:t> </a:t>
            </a:r>
            <a:endParaRPr lang="en-US" b="1">
              <a:cs typeface="Calibri"/>
            </a:endParaRPr>
          </a:p>
          <a:p>
            <a:pPr marL="342900" indent="-342900">
              <a:buFont typeface="Calibri" panose="02070309020205020404" pitchFamily="49" charset="0"/>
              <a:buChar char="-"/>
            </a:pPr>
            <a:r>
              <a:rPr lang="en-US" b="1" err="1">
                <a:latin typeface="Source Sans Pro"/>
                <a:ea typeface="Source Sans Pro"/>
                <a:cs typeface="Calibri"/>
              </a:rPr>
              <a:t>Progresjon</a:t>
            </a:r>
            <a:r>
              <a:rPr lang="en-US" b="1">
                <a:latin typeface="Source Sans Pro"/>
                <a:ea typeface="Source Sans Pro"/>
                <a:cs typeface="Calibri"/>
              </a:rPr>
              <a:t> I </a:t>
            </a:r>
            <a:r>
              <a:rPr lang="en-US" b="1" err="1">
                <a:latin typeface="Source Sans Pro"/>
                <a:ea typeface="Source Sans Pro"/>
                <a:cs typeface="Calibri"/>
              </a:rPr>
              <a:t>oppfølgingen</a:t>
            </a:r>
            <a:endParaRPr lang="en-US" sz="1800" b="1" err="1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6460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3FDB4-A2FA-B6C3-EF9C-6EE6286A2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8B6C52-3671-357F-DAC5-684A49674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316" y="2684749"/>
            <a:ext cx="6551347" cy="1396431"/>
          </a:xfrm>
        </p:spPr>
        <p:txBody>
          <a:bodyPr anchor="ctr">
            <a:normAutofit/>
          </a:bodyPr>
          <a:lstStyle/>
          <a:p>
            <a:r>
              <a:rPr lang="nb-NO"/>
              <a:t>Utdanningsnivå</a:t>
            </a:r>
          </a:p>
        </p:txBody>
      </p:sp>
      <p:sp>
        <p:nvSpPr>
          <p:cNvPr id="1041" name="Subtitle 2">
            <a:extLst>
              <a:ext uri="{FF2B5EF4-FFF2-40B4-BE49-F238E27FC236}">
                <a16:creationId xmlns:a16="http://schemas.microsoft.com/office/drawing/2014/main" id="{B0554A6A-0765-F2E4-1BDD-2E0A0D889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316" y="4173256"/>
            <a:ext cx="5888739" cy="991169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About Us">
            <a:extLst>
              <a:ext uri="{FF2B5EF4-FFF2-40B4-BE49-F238E27FC236}">
                <a16:creationId xmlns:a16="http://schemas.microsoft.com/office/drawing/2014/main" id="{497C70DA-623F-CCEF-4734-DC10AC78C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r="16458" b="-1"/>
          <a:stretch>
            <a:fillRect/>
          </a:stretch>
        </p:blipFill>
        <p:spPr bwMode="auto">
          <a:xfrm>
            <a:off x="6160021" y="10"/>
            <a:ext cx="6031979" cy="685799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</p:pic>
      <p:sp>
        <p:nvSpPr>
          <p:cNvPr id="1043" name="Text Placeholder 4">
            <a:extLst>
              <a:ext uri="{FF2B5EF4-FFF2-40B4-BE49-F238E27FC236}">
                <a16:creationId xmlns:a16="http://schemas.microsoft.com/office/drawing/2014/main" id="{2CB4F4AE-FCDC-9DBE-75DE-87A436B77E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5315" y="6193407"/>
            <a:ext cx="5062687" cy="431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89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60B5E-C733-0E3C-93FB-73D4FA68A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86340716-7CCE-D980-D6CE-599EC3DC5C98}"/>
              </a:ext>
            </a:extLst>
          </p:cNvPr>
          <p:cNvSpPr txBox="1"/>
          <p:nvPr/>
        </p:nvSpPr>
        <p:spPr>
          <a:xfrm>
            <a:off x="1494503" y="6422395"/>
            <a:ext cx="86950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/>
              <a:t>Kilde SSB: Andel med grunnskole som høyeste fullførte utdanningsnivå av befolkningen 20-29 år i Nordland per 4. kvartal 2024</a:t>
            </a:r>
          </a:p>
          <a:p>
            <a:r>
              <a:rPr lang="nb-NO" sz="1050"/>
              <a:t>Kilde Nav: Andel ikke fullført videregående skole av arbeidssøkere og personer med nedsatt arbeidsevne i Nordland, 20-29 år, tall mars 2026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D69A75A-E463-E16B-9873-830ACA0E82FA}"/>
              </a:ext>
            </a:extLst>
          </p:cNvPr>
          <p:cNvSpPr/>
          <p:nvPr/>
        </p:nvSpPr>
        <p:spPr>
          <a:xfrm>
            <a:off x="-1656" y="0"/>
            <a:ext cx="12193655" cy="639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 defTabSz="1219170">
              <a:defRPr/>
            </a:pPr>
            <a:r>
              <a:rPr lang="nb-NO" sz="2800" b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Utdanningsnivå i Nordland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011589D-DB61-6864-4AA3-85B27D814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706900"/>
            <a:ext cx="11888230" cy="54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42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AD4E5-3B2C-1FB6-8A3E-74BFE7D76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8396EB2B-38E4-2232-6C47-0E757A37FD8C}"/>
              </a:ext>
            </a:extLst>
          </p:cNvPr>
          <p:cNvSpPr txBox="1"/>
          <p:nvPr/>
        </p:nvSpPr>
        <p:spPr>
          <a:xfrm>
            <a:off x="1494503" y="6422395"/>
            <a:ext cx="86950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/>
              <a:t>Kilde SSB: Andel med grunnskole som høyeste fullførte utdanningsnivå av befolkningen 20-29 år i Nordland per 4. kvartal 2024</a:t>
            </a:r>
          </a:p>
          <a:p>
            <a:r>
              <a:rPr lang="nb-NO" sz="1050"/>
              <a:t>Kilde Nav: Andel ikke fullført videregående skole av arbeidssøkere og personer med nedsatt arbeidsevne i Nordland, 25-29 år, tall mars 2026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09A2C7C7-BD2D-C48A-4A48-4C53FF8F4337}"/>
              </a:ext>
            </a:extLst>
          </p:cNvPr>
          <p:cNvSpPr/>
          <p:nvPr/>
        </p:nvSpPr>
        <p:spPr>
          <a:xfrm>
            <a:off x="-1656" y="0"/>
            <a:ext cx="12193655" cy="639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 defTabSz="1219170">
              <a:defRPr/>
            </a:pPr>
            <a:r>
              <a:rPr lang="nb-NO" sz="2800" b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Utdanningsnivå i Nordland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5F7AF90-4326-723D-4713-6247F288A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91" y="703852"/>
            <a:ext cx="11735817" cy="54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09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986AFA3-C0EE-43BC-9D12-870AA11D222B}"/>
              </a:ext>
            </a:extLst>
          </p:cNvPr>
          <p:cNvSpPr/>
          <p:nvPr/>
        </p:nvSpPr>
        <p:spPr>
          <a:xfrm>
            <a:off x="-1655" y="0"/>
            <a:ext cx="12192000" cy="9327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Opplæringstiltak - tiltaksplasser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Utvikling Nordland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9716147" y="2372881"/>
            <a:ext cx="181210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67" b="0" i="0" u="none" strike="noStrike" kern="1200" cap="none" spc="0" normalizeH="0" baseline="0" noProof="0">
                <a:ln>
                  <a:noFill/>
                </a:ln>
                <a:solidFill>
                  <a:srgbClr val="3E38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Gjennomsnitt hele året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492" y="2372881"/>
            <a:ext cx="746911" cy="746911"/>
          </a:xfrm>
          <a:prstGeom prst="rect">
            <a:avLst/>
          </a:prstGeom>
        </p:spPr>
      </p:pic>
      <p:pic>
        <p:nvPicPr>
          <p:cNvPr id="6" name="Bilde 5" descr="Et bilde som inneholder klokke, skilt&#10;&#10;Automatisk generert beskrivelse">
            <a:extLst>
              <a:ext uri="{FF2B5EF4-FFF2-40B4-BE49-F238E27FC236}">
                <a16:creationId xmlns:a16="http://schemas.microsoft.com/office/drawing/2014/main" id="{22FDDB4E-3141-4F7F-B7D0-C7119E0B9D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838" y="2852936"/>
            <a:ext cx="1541309" cy="1658439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1E10453-B80A-4BFA-B6AD-D8BF08A7E2AA}"/>
              </a:ext>
            </a:extLst>
          </p:cNvPr>
          <p:cNvSpPr txBox="1"/>
          <p:nvPr/>
        </p:nvSpPr>
        <p:spPr>
          <a:xfrm>
            <a:off x="9680294" y="4267562"/>
            <a:ext cx="1883808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3E38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tiltaksplasser opplæringstiltak*</a:t>
            </a:r>
            <a:endParaRPr kumimoji="0" lang="nb-NO" sz="4267" b="0" i="0" u="none" strike="noStrike" kern="1200" cap="none" spc="0" normalizeH="0" baseline="0" noProof="0">
              <a:ln>
                <a:noFill/>
              </a:ln>
              <a:solidFill>
                <a:srgbClr val="3E38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BB1BB41-8C07-00A0-AFF8-5B86D2345CAF}"/>
              </a:ext>
            </a:extLst>
          </p:cNvPr>
          <p:cNvSpPr txBox="1"/>
          <p:nvPr/>
        </p:nvSpPr>
        <p:spPr>
          <a:xfrm>
            <a:off x="9150627" y="6494463"/>
            <a:ext cx="2531436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srgbClr val="3E38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*Opplæringstiltak fra «Tiltak for arbeidssøkere» og «Ekspertbistand og forsøk med kompetansetiltak» 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789B3024-DE5D-BB88-94FE-81BEB04362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421" y="932723"/>
            <a:ext cx="8047417" cy="5785605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144E241C-2345-89F2-605F-796653E094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8598" y="2999189"/>
            <a:ext cx="1617925" cy="126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986AFA3-C0EE-43BC-9D12-870AA11D222B}"/>
              </a:ext>
            </a:extLst>
          </p:cNvPr>
          <p:cNvSpPr/>
          <p:nvPr/>
        </p:nvSpPr>
        <p:spPr>
          <a:xfrm>
            <a:off x="-1655" y="0"/>
            <a:ext cx="12192000" cy="9327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Opplæringstiltak – tiltaksplasser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Utvikling Nordland - under/over 30 år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9545459" y="2459529"/>
            <a:ext cx="181210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67" b="0" i="0" u="none" strike="noStrike" kern="1200" cap="none" spc="0" normalizeH="0" baseline="0" noProof="0">
                <a:ln>
                  <a:noFill/>
                </a:ln>
                <a:solidFill>
                  <a:srgbClr val="3E38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Gjennomsnitt hittil i år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492" y="2372881"/>
            <a:ext cx="746911" cy="746911"/>
          </a:xfrm>
          <a:prstGeom prst="rect">
            <a:avLst/>
          </a:prstGeom>
        </p:spPr>
      </p:pic>
      <p:pic>
        <p:nvPicPr>
          <p:cNvPr id="6" name="Bilde 5" descr="Et bilde som inneholder klokke, skilt&#10;&#10;Automatisk generert beskrivelse">
            <a:extLst>
              <a:ext uri="{FF2B5EF4-FFF2-40B4-BE49-F238E27FC236}">
                <a16:creationId xmlns:a16="http://schemas.microsoft.com/office/drawing/2014/main" id="{22FDDB4E-3141-4F7F-B7D0-C7119E0B9D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838" y="2852936"/>
            <a:ext cx="1541309" cy="1658439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1E10453-B80A-4BFA-B6AD-D8BF08A7E2AA}"/>
              </a:ext>
            </a:extLst>
          </p:cNvPr>
          <p:cNvSpPr txBox="1"/>
          <p:nvPr/>
        </p:nvSpPr>
        <p:spPr>
          <a:xfrm>
            <a:off x="2682427" y="6325144"/>
            <a:ext cx="149348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Under 30 år</a:t>
            </a: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3E38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nb-NO" sz="4267" b="0" i="0" u="none" strike="noStrike" kern="1200" cap="none" spc="0" normalizeH="0" baseline="0" noProof="0">
              <a:ln>
                <a:noFill/>
              </a:ln>
              <a:solidFill>
                <a:srgbClr val="3E38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F82B83E-7F99-95F0-A450-15CEB6605BB5}"/>
              </a:ext>
            </a:extLst>
          </p:cNvPr>
          <p:cNvSpPr txBox="1"/>
          <p:nvPr/>
        </p:nvSpPr>
        <p:spPr>
          <a:xfrm>
            <a:off x="9101389" y="5918896"/>
            <a:ext cx="32569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1000">
                <a:solidFill>
                  <a:srgbClr val="3E3832"/>
                </a:solidFill>
              </a:rPr>
              <a:t>Tiltaksplasser for personer med innsatsgruppene trenger veiledning og trenger veiledning, nedsatt arbeidsevne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000" b="0" i="0" u="none" strike="noStrike" kern="1200" cap="none" spc="0" normalizeH="0" baseline="0" noProof="0">
              <a:ln>
                <a:noFill/>
              </a:ln>
              <a:solidFill>
                <a:srgbClr val="3E38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3E38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Opplæringstiltak, Tiltak for arbeidssøkere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000">
              <a:solidFill>
                <a:srgbClr val="3E3832"/>
              </a:solidFill>
              <a:latin typeface="Arial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5CB3B809-4F62-664B-C88F-25A3983FB5A6}"/>
              </a:ext>
            </a:extLst>
          </p:cNvPr>
          <p:cNvSpPr txBox="1"/>
          <p:nvPr/>
        </p:nvSpPr>
        <p:spPr>
          <a:xfrm>
            <a:off x="4389182" y="6325144"/>
            <a:ext cx="1706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30 år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3E38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og over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2A4FE05-D901-3BE9-DE4E-F2FFFD8F33C9}"/>
              </a:ext>
            </a:extLst>
          </p:cNvPr>
          <p:cNvSpPr txBox="1"/>
          <p:nvPr/>
        </p:nvSpPr>
        <p:spPr>
          <a:xfrm>
            <a:off x="9486684" y="3702032"/>
            <a:ext cx="1115915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Under 30 år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3E38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srgbClr val="3E38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AAE8D3E6-0DD1-147D-5E38-5ECC484DF217}"/>
              </a:ext>
            </a:extLst>
          </p:cNvPr>
          <p:cNvSpPr txBox="1"/>
          <p:nvPr/>
        </p:nvSpPr>
        <p:spPr>
          <a:xfrm>
            <a:off x="10504153" y="3702033"/>
            <a:ext cx="17068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30 år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3E38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og over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E38CC52-21B6-BDD8-3616-62666AC88F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421" y="937583"/>
            <a:ext cx="8047417" cy="5572227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A768D543-3408-D74D-B6E0-A6C3B7CDD2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5458" y="3063187"/>
            <a:ext cx="3059509" cy="632130"/>
          </a:xfrm>
          <a:prstGeom prst="rect">
            <a:avLst/>
          </a:prstGeom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C1A25A74-6679-A212-BF45-08AF148CF5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5480"/>
          <a:stretch>
            <a:fillRect/>
          </a:stretch>
        </p:blipFill>
        <p:spPr>
          <a:xfrm>
            <a:off x="9545458" y="4395938"/>
            <a:ext cx="2519122" cy="12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05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425B923-2E67-A9C1-36F4-B3883FC83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86" y="892453"/>
            <a:ext cx="6722439" cy="6023371"/>
          </a:xfrm>
          <a:prstGeom prst="rect">
            <a:avLst/>
          </a:prstGeom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ED9019AE-20A5-DB99-8F4E-4718A4606841}"/>
              </a:ext>
            </a:extLst>
          </p:cNvPr>
          <p:cNvSpPr txBox="1">
            <a:spLocks/>
          </p:cNvSpPr>
          <p:nvPr/>
        </p:nvSpPr>
        <p:spPr>
          <a:xfrm>
            <a:off x="1" y="178906"/>
            <a:ext cx="12192000" cy="633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914354">
              <a:defRPr/>
            </a:pPr>
            <a:r>
              <a:rPr lang="nb-NO" sz="3600" b="1">
                <a:solidFill>
                  <a:srgbClr val="C30000"/>
                </a:solidFill>
              </a:rPr>
              <a:t>Type opplæringstiltak - ungdomsgarantien</a:t>
            </a:r>
          </a:p>
        </p:txBody>
      </p:sp>
      <p:sp>
        <p:nvSpPr>
          <p:cNvPr id="6" name="Plassholder for innhold 6">
            <a:extLst>
              <a:ext uri="{FF2B5EF4-FFF2-40B4-BE49-F238E27FC236}">
                <a16:creationId xmlns:a16="http://schemas.microsoft.com/office/drawing/2014/main" id="{7F5BB481-63BF-70E0-CAA4-07F89602BC6A}"/>
              </a:ext>
            </a:extLst>
          </p:cNvPr>
          <p:cNvSpPr txBox="1">
            <a:spLocks/>
          </p:cNvSpPr>
          <p:nvPr/>
        </p:nvSpPr>
        <p:spPr>
          <a:xfrm>
            <a:off x="1322740" y="840738"/>
            <a:ext cx="5062331" cy="460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54">
              <a:buClr>
                <a:srgbClr val="C30000"/>
              </a:buClr>
              <a:buNone/>
              <a:defRPr/>
            </a:pPr>
            <a:r>
              <a:rPr lang="nb-NO" sz="1800">
                <a:solidFill>
                  <a:srgbClr val="000000"/>
                </a:solidFill>
              </a:rPr>
              <a:t>Periode 1.1.-31.12 2025 </a:t>
            </a:r>
          </a:p>
        </p:txBody>
      </p:sp>
      <p:sp>
        <p:nvSpPr>
          <p:cNvPr id="13" name="Plassholder for innhold 6">
            <a:extLst>
              <a:ext uri="{FF2B5EF4-FFF2-40B4-BE49-F238E27FC236}">
                <a16:creationId xmlns:a16="http://schemas.microsoft.com/office/drawing/2014/main" id="{0D73DE1F-B199-D999-1BB2-5E71BBCCF304}"/>
              </a:ext>
            </a:extLst>
          </p:cNvPr>
          <p:cNvSpPr txBox="1">
            <a:spLocks/>
          </p:cNvSpPr>
          <p:nvPr/>
        </p:nvSpPr>
        <p:spPr>
          <a:xfrm>
            <a:off x="7646505" y="2339993"/>
            <a:ext cx="4147931" cy="3128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buClr>
                <a:srgbClr val="C30000"/>
              </a:buClr>
              <a:buNone/>
              <a:defRPr/>
            </a:pPr>
            <a:r>
              <a:rPr lang="nb-NO">
                <a:solidFill>
                  <a:srgbClr val="000000"/>
                </a:solidFill>
              </a:rPr>
              <a:t>Enkeltplass fag- og yrkesopplæring er det mest brukte enkelt-tiltaket av alle opplæringstiltakene for personer som omfattes av ungdomsgarantien.</a:t>
            </a:r>
          </a:p>
          <a:p>
            <a:pPr marL="0" indent="0" defTabSz="914354">
              <a:buClr>
                <a:srgbClr val="C30000"/>
              </a:buClr>
              <a:buNone/>
              <a:defRPr/>
            </a:pPr>
            <a:endParaRPr lang="nb-NO">
              <a:solidFill>
                <a:srgbClr val="000000"/>
              </a:solidFill>
            </a:endParaRPr>
          </a:p>
        </p:txBody>
      </p:sp>
      <p:sp>
        <p:nvSpPr>
          <p:cNvPr id="14" name="Plassholder for innhold 6">
            <a:extLst>
              <a:ext uri="{FF2B5EF4-FFF2-40B4-BE49-F238E27FC236}">
                <a16:creationId xmlns:a16="http://schemas.microsoft.com/office/drawing/2014/main" id="{5F83655F-411C-F0F4-98C8-0BCC9F3DA0F5}"/>
              </a:ext>
            </a:extLst>
          </p:cNvPr>
          <p:cNvSpPr txBox="1">
            <a:spLocks/>
          </p:cNvSpPr>
          <p:nvPr/>
        </p:nvSpPr>
        <p:spPr>
          <a:xfrm>
            <a:off x="7646505" y="5956069"/>
            <a:ext cx="4147931" cy="8314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buClr>
                <a:srgbClr val="C30000"/>
              </a:buClr>
              <a:buNone/>
              <a:defRPr/>
            </a:pPr>
            <a:r>
              <a:rPr lang="nb-NO" sz="1400">
                <a:solidFill>
                  <a:srgbClr val="000000"/>
                </a:solidFill>
              </a:rPr>
              <a:t>Kakediagrammet viser de enkelte opplærings-tiltakene som prosentandel av alle tiltaksplasser på opplæringstiltak for personer som omfattes av ungdomsgarantien.</a:t>
            </a:r>
          </a:p>
          <a:p>
            <a:pPr marL="0" indent="0" defTabSz="914354">
              <a:buClr>
                <a:srgbClr val="C30000"/>
              </a:buClr>
              <a:buNone/>
              <a:defRPr/>
            </a:pPr>
            <a:endParaRPr lang="nb-NO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562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C27E70C-5470-4262-B9CE-AE52C51CF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12188952" cy="3490956"/>
            <a:chOff x="651279" y="598259"/>
            <a:chExt cx="10889442" cy="5680742"/>
          </a:xfrm>
        </p:grpSpPr>
        <p:sp>
          <p:nvSpPr>
            <p:cNvPr id="76" name="Color">
              <a:extLst>
                <a:ext uri="{FF2B5EF4-FFF2-40B4-BE49-F238E27FC236}">
                  <a16:creationId xmlns:a16="http://schemas.microsoft.com/office/drawing/2014/main" id="{B5C7D35F-738C-47DF-AD6E-859806E46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olor">
              <a:extLst>
                <a:ext uri="{FF2B5EF4-FFF2-40B4-BE49-F238E27FC236}">
                  <a16:creationId xmlns:a16="http://schemas.microsoft.com/office/drawing/2014/main" id="{740F8C8B-E52F-46CF-89C7-51C6A037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8ABDA23-C539-A91B-AB66-7199106923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1" r="14255" b="-1"/>
          <a:stretch>
            <a:fillRect/>
          </a:stretch>
        </p:blipFill>
        <p:spPr>
          <a:xfrm>
            <a:off x="6803647" y="1287068"/>
            <a:ext cx="4730214" cy="4283864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AB8489B3-6B7E-C686-E569-76BCB06D2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841249"/>
            <a:ext cx="5692953" cy="25871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3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Ny </a:t>
            </a:r>
            <a:r>
              <a:rPr lang="en-US" sz="2300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overordnet</a:t>
            </a:r>
            <a:r>
              <a:rPr lang="en-US" sz="23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samarbeidsavtale</a:t>
            </a:r>
            <a:r>
              <a:rPr lang="en-US" sz="23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mellom</a:t>
            </a:r>
            <a:r>
              <a:rPr lang="en-US" sz="23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Nav Nordland </a:t>
            </a:r>
            <a:r>
              <a:rPr lang="en-US" sz="2300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23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Nordland </a:t>
            </a:r>
            <a:r>
              <a:rPr lang="en-US" sz="2300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fylkeskommune</a:t>
            </a:r>
            <a:r>
              <a:rPr lang="en-US" sz="2300">
                <a:solidFill>
                  <a:schemeClr val="bg1"/>
                </a:solidFill>
              </a:rPr>
              <a:t>. </a:t>
            </a:r>
            <a:br>
              <a:rPr lang="en-US" sz="2300">
                <a:solidFill>
                  <a:schemeClr val="bg1"/>
                </a:solidFill>
              </a:rPr>
            </a:br>
            <a:br>
              <a:rPr lang="en-US" sz="2300">
                <a:solidFill>
                  <a:schemeClr val="bg1"/>
                </a:solidFill>
              </a:rPr>
            </a:br>
            <a:r>
              <a:rPr lang="en-US" sz="2300" err="1">
                <a:solidFill>
                  <a:schemeClr val="bg1"/>
                </a:solidFill>
              </a:rPr>
              <a:t>Avtalen</a:t>
            </a:r>
            <a:r>
              <a:rPr lang="en-US" sz="2300">
                <a:solidFill>
                  <a:schemeClr val="bg1"/>
                </a:solidFill>
              </a:rPr>
              <a:t> </a:t>
            </a:r>
            <a:r>
              <a:rPr lang="en-US" sz="2300" err="1">
                <a:solidFill>
                  <a:schemeClr val="bg1"/>
                </a:solidFill>
              </a:rPr>
              <a:t>gjelder</a:t>
            </a:r>
            <a:r>
              <a:rPr lang="en-US" sz="2300">
                <a:solidFill>
                  <a:schemeClr val="bg1"/>
                </a:solidFill>
              </a:rPr>
              <a:t> </a:t>
            </a:r>
            <a:r>
              <a:rPr lang="en-US" sz="2300" err="1">
                <a:solidFill>
                  <a:schemeClr val="bg1"/>
                </a:solidFill>
              </a:rPr>
              <a:t>fra</a:t>
            </a:r>
            <a:r>
              <a:rPr lang="en-US" sz="2300">
                <a:solidFill>
                  <a:schemeClr val="bg1"/>
                </a:solidFill>
              </a:rPr>
              <a:t> 01.05.2026-31.08.2030</a:t>
            </a:r>
            <a:br>
              <a:rPr lang="en-US" sz="2300">
                <a:solidFill>
                  <a:schemeClr val="bg1"/>
                </a:solidFill>
              </a:rPr>
            </a:br>
            <a:br>
              <a:rPr lang="en-US" sz="23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23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4" name="Content Placeholder 26">
            <a:extLst>
              <a:ext uri="{FF2B5EF4-FFF2-40B4-BE49-F238E27FC236}">
                <a16:creationId xmlns:a16="http://schemas.microsoft.com/office/drawing/2014/main" id="{F300D788-7896-4D1F-E2F9-EEFC68A95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83" y="3566810"/>
            <a:ext cx="5692953" cy="2651110"/>
          </a:xfrm>
        </p:spPr>
        <p:txBody>
          <a:bodyPr anchor="ctr">
            <a:norm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Målet er å styrke innsatsen for utdanning, arbeid og deltakelse i hele fylket.</a:t>
            </a:r>
          </a:p>
          <a:p>
            <a:r>
              <a:rPr lang="en-US" sz="1800">
                <a:solidFill>
                  <a:schemeClr val="tx2"/>
                </a:solidFill>
              </a:rPr>
              <a:t>Samarbeidet retter seg særlig mot unge og voksne som står svakt i arbeidslivet.</a:t>
            </a:r>
          </a:p>
          <a:p>
            <a:r>
              <a:rPr lang="en-US" sz="1800">
                <a:solidFill>
                  <a:schemeClr val="tx2"/>
                </a:solidFill>
              </a:rPr>
              <a:t>Fullføring av videregående opplæring og gode,     koordinerte tilbud er sentrale mål.</a:t>
            </a:r>
          </a:p>
          <a:p>
            <a:r>
              <a:rPr lang="en-US" sz="1800">
                <a:solidFill>
                  <a:schemeClr val="tx2"/>
                </a:solidFill>
              </a:rPr>
              <a:t>Partene vil styrke kunnskapen om kompetansebehov i fylket. </a:t>
            </a:r>
          </a:p>
        </p:txBody>
      </p:sp>
    </p:spTree>
    <p:extLst>
      <p:ext uri="{BB962C8B-B14F-4D97-AF65-F5344CB8AC3E}">
        <p14:creationId xmlns:p14="http://schemas.microsoft.com/office/powerpoint/2010/main" val="4274050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Rett linje 86" descr="linjekobling">
            <a:extLst>
              <a:ext uri="{FF2B5EF4-FFF2-40B4-BE49-F238E27FC236}">
                <a16:creationId xmlns:a16="http://schemas.microsoft.com/office/drawing/2014/main" id="{76925061-D3D9-1B45-98A9-077482598B92}"/>
              </a:ext>
            </a:extLst>
          </p:cNvPr>
          <p:cNvCxnSpPr>
            <a:cxnSpLocks/>
          </p:cNvCxnSpPr>
          <p:nvPr/>
        </p:nvCxnSpPr>
        <p:spPr>
          <a:xfrm>
            <a:off x="1411619" y="2067359"/>
            <a:ext cx="2399068" cy="44288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Rett linje 82" descr="linjekobling">
            <a:extLst>
              <a:ext uri="{FF2B5EF4-FFF2-40B4-BE49-F238E27FC236}">
                <a16:creationId xmlns:a16="http://schemas.microsoft.com/office/drawing/2014/main" id="{B2628FAB-35BE-2246-80AA-F6D1E20F0B3B}"/>
              </a:ext>
            </a:extLst>
          </p:cNvPr>
          <p:cNvCxnSpPr>
            <a:cxnSpLocks/>
          </p:cNvCxnSpPr>
          <p:nvPr/>
        </p:nvCxnSpPr>
        <p:spPr>
          <a:xfrm flipV="1">
            <a:off x="1276996" y="5038215"/>
            <a:ext cx="1947118" cy="14965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Rett linje 15" descr="linjekobling">
            <a:extLst>
              <a:ext uri="{FF2B5EF4-FFF2-40B4-BE49-F238E27FC236}">
                <a16:creationId xmlns:a16="http://schemas.microsoft.com/office/drawing/2014/main" id="{7935F6BA-C6A8-C240-A530-F97E990D724D}"/>
              </a:ext>
            </a:extLst>
          </p:cNvPr>
          <p:cNvCxnSpPr>
            <a:cxnSpLocks/>
          </p:cNvCxnSpPr>
          <p:nvPr/>
        </p:nvCxnSpPr>
        <p:spPr>
          <a:xfrm flipH="1" flipV="1">
            <a:off x="7891125" y="2490553"/>
            <a:ext cx="1729618" cy="5311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Rett linje 64" descr="linjekobling">
            <a:extLst>
              <a:ext uri="{FF2B5EF4-FFF2-40B4-BE49-F238E27FC236}">
                <a16:creationId xmlns:a16="http://schemas.microsoft.com/office/drawing/2014/main" id="{ECFA7457-61C5-3848-A36D-F181F5348DB3}"/>
              </a:ext>
            </a:extLst>
          </p:cNvPr>
          <p:cNvCxnSpPr>
            <a:cxnSpLocks/>
          </p:cNvCxnSpPr>
          <p:nvPr/>
        </p:nvCxnSpPr>
        <p:spPr>
          <a:xfrm flipH="1" flipV="1">
            <a:off x="7772433" y="2840274"/>
            <a:ext cx="1285037" cy="75439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Rett linje 67" descr="linjekobling">
            <a:extLst>
              <a:ext uri="{FF2B5EF4-FFF2-40B4-BE49-F238E27FC236}">
                <a16:creationId xmlns:a16="http://schemas.microsoft.com/office/drawing/2014/main" id="{9EF6B9E0-07B6-E847-BDE4-74C10B7D5F42}"/>
              </a:ext>
            </a:extLst>
          </p:cNvPr>
          <p:cNvCxnSpPr>
            <a:cxnSpLocks/>
          </p:cNvCxnSpPr>
          <p:nvPr/>
        </p:nvCxnSpPr>
        <p:spPr>
          <a:xfrm flipH="1" flipV="1">
            <a:off x="7902058" y="2741788"/>
            <a:ext cx="2352285" cy="81323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Rett linje 69" descr="linjekobling">
            <a:extLst>
              <a:ext uri="{FF2B5EF4-FFF2-40B4-BE49-F238E27FC236}">
                <a16:creationId xmlns:a16="http://schemas.microsoft.com/office/drawing/2014/main" id="{987AA881-15B9-2240-AA3E-F4BD2988CEB4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7530962" y="1347182"/>
            <a:ext cx="1979076" cy="7221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Rett linje 71" descr="linjekobling">
            <a:extLst>
              <a:ext uri="{FF2B5EF4-FFF2-40B4-BE49-F238E27FC236}">
                <a16:creationId xmlns:a16="http://schemas.microsoft.com/office/drawing/2014/main" id="{93D3079D-D568-0841-8EFB-53C3EDDBBF60}"/>
              </a:ext>
            </a:extLst>
          </p:cNvPr>
          <p:cNvCxnSpPr>
            <a:cxnSpLocks/>
            <a:stCxn id="59" idx="2"/>
          </p:cNvCxnSpPr>
          <p:nvPr/>
        </p:nvCxnSpPr>
        <p:spPr>
          <a:xfrm flipH="1">
            <a:off x="7791353" y="1863297"/>
            <a:ext cx="2842322" cy="66089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Rett linje 73" descr="linjekobling">
            <a:extLst>
              <a:ext uri="{FF2B5EF4-FFF2-40B4-BE49-F238E27FC236}">
                <a16:creationId xmlns:a16="http://schemas.microsoft.com/office/drawing/2014/main" id="{149CE5D3-9626-A64A-8A80-579D4DFDCE00}"/>
              </a:ext>
            </a:extLst>
          </p:cNvPr>
          <p:cNvCxnSpPr>
            <a:cxnSpLocks/>
          </p:cNvCxnSpPr>
          <p:nvPr/>
        </p:nvCxnSpPr>
        <p:spPr>
          <a:xfrm flipH="1" flipV="1">
            <a:off x="7549608" y="2623886"/>
            <a:ext cx="3505153" cy="30388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ittel 3">
            <a:extLst>
              <a:ext uri="{FF2B5EF4-FFF2-40B4-BE49-F238E27FC236}">
                <a16:creationId xmlns:a16="http://schemas.microsoft.com/office/drawing/2014/main" id="{FE7E940F-6D6B-4FE5-8CA2-E8AE96D30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87" y="188626"/>
            <a:ext cx="9146972" cy="640080"/>
          </a:xfrm>
        </p:spPr>
        <p:txBody>
          <a:bodyPr rtlCol="0">
            <a:normAutofit fontScale="90000"/>
          </a:bodyPr>
          <a:lstStyle>
            <a:defPPr>
              <a:defRPr lang="nb-NO"/>
            </a:defPPr>
          </a:lstStyle>
          <a:p>
            <a:pPr rtl="0"/>
            <a:r>
              <a:rPr lang="nb-NO" b="1">
                <a:solidFill>
                  <a:schemeClr val="bg2">
                    <a:lumMod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Samarbeid Nav i Nordland og Nordland fylkeskommune </a:t>
            </a:r>
          </a:p>
        </p:txBody>
      </p:sp>
      <p:cxnSp>
        <p:nvCxnSpPr>
          <p:cNvPr id="6" name="Rett linje 5" descr="linjekobling">
            <a:extLst>
              <a:ext uri="{FF2B5EF4-FFF2-40B4-BE49-F238E27FC236}">
                <a16:creationId xmlns:a16="http://schemas.microsoft.com/office/drawing/2014/main" id="{795AF350-2F1B-E945-8573-911D553F3CF5}"/>
              </a:ext>
            </a:extLst>
          </p:cNvPr>
          <p:cNvCxnSpPr>
            <a:cxnSpLocks/>
          </p:cNvCxnSpPr>
          <p:nvPr/>
        </p:nvCxnSpPr>
        <p:spPr>
          <a:xfrm flipH="1" flipV="1">
            <a:off x="7617728" y="2933671"/>
            <a:ext cx="281851" cy="40455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Rett linje 6" descr="linjekobling">
            <a:extLst>
              <a:ext uri="{FF2B5EF4-FFF2-40B4-BE49-F238E27FC236}">
                <a16:creationId xmlns:a16="http://schemas.microsoft.com/office/drawing/2014/main" id="{D0A2AA75-32E9-DC4C-8815-77D866DCBFF6}"/>
              </a:ext>
            </a:extLst>
          </p:cNvPr>
          <p:cNvCxnSpPr>
            <a:cxnSpLocks/>
          </p:cNvCxnSpPr>
          <p:nvPr/>
        </p:nvCxnSpPr>
        <p:spPr>
          <a:xfrm flipH="1" flipV="1">
            <a:off x="4364011" y="2783478"/>
            <a:ext cx="885014" cy="778297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Rett linje 7" descr="linjekobling">
            <a:extLst>
              <a:ext uri="{FF2B5EF4-FFF2-40B4-BE49-F238E27FC236}">
                <a16:creationId xmlns:a16="http://schemas.microsoft.com/office/drawing/2014/main" id="{E810472F-C107-4F46-9ABE-4C08DDA4953E}"/>
              </a:ext>
            </a:extLst>
          </p:cNvPr>
          <p:cNvCxnSpPr>
            <a:cxnSpLocks/>
          </p:cNvCxnSpPr>
          <p:nvPr/>
        </p:nvCxnSpPr>
        <p:spPr>
          <a:xfrm flipH="1">
            <a:off x="4114229" y="4135354"/>
            <a:ext cx="2015937" cy="87973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Rett linje 8" descr="linjekobling">
            <a:extLst>
              <a:ext uri="{FF2B5EF4-FFF2-40B4-BE49-F238E27FC236}">
                <a16:creationId xmlns:a16="http://schemas.microsoft.com/office/drawing/2014/main" id="{85C48A6F-CA6A-2545-8696-9823B1D91EB4}"/>
              </a:ext>
            </a:extLst>
          </p:cNvPr>
          <p:cNvCxnSpPr>
            <a:cxnSpLocks/>
          </p:cNvCxnSpPr>
          <p:nvPr/>
        </p:nvCxnSpPr>
        <p:spPr>
          <a:xfrm>
            <a:off x="6826821" y="4613536"/>
            <a:ext cx="1524593" cy="64461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Rett linje 9" descr="linjekobling">
            <a:extLst>
              <a:ext uri="{FF2B5EF4-FFF2-40B4-BE49-F238E27FC236}">
                <a16:creationId xmlns:a16="http://schemas.microsoft.com/office/drawing/2014/main" id="{D40CF280-E1D6-384D-A6B3-65D890B87865}"/>
              </a:ext>
            </a:extLst>
          </p:cNvPr>
          <p:cNvCxnSpPr>
            <a:cxnSpLocks/>
          </p:cNvCxnSpPr>
          <p:nvPr/>
        </p:nvCxnSpPr>
        <p:spPr>
          <a:xfrm flipH="1">
            <a:off x="6214002" y="2601368"/>
            <a:ext cx="920188" cy="80602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Rett linje 10" descr="linjekobling">
            <a:extLst>
              <a:ext uri="{FF2B5EF4-FFF2-40B4-BE49-F238E27FC236}">
                <a16:creationId xmlns:a16="http://schemas.microsoft.com/office/drawing/2014/main" id="{1F134327-7520-7042-9E66-7B64FBB0A481}"/>
              </a:ext>
            </a:extLst>
          </p:cNvPr>
          <p:cNvCxnSpPr>
            <a:cxnSpLocks/>
          </p:cNvCxnSpPr>
          <p:nvPr/>
        </p:nvCxnSpPr>
        <p:spPr>
          <a:xfrm flipV="1">
            <a:off x="1888448" y="5318896"/>
            <a:ext cx="1016848" cy="59740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Rett linje 11" descr="linjekobling">
            <a:extLst>
              <a:ext uri="{FF2B5EF4-FFF2-40B4-BE49-F238E27FC236}">
                <a16:creationId xmlns:a16="http://schemas.microsoft.com/office/drawing/2014/main" id="{B5370AFA-8A6F-5A47-8B1D-60F4F1A6365D}"/>
              </a:ext>
            </a:extLst>
          </p:cNvPr>
          <p:cNvCxnSpPr>
            <a:cxnSpLocks/>
          </p:cNvCxnSpPr>
          <p:nvPr/>
        </p:nvCxnSpPr>
        <p:spPr>
          <a:xfrm>
            <a:off x="2197337" y="4510949"/>
            <a:ext cx="601823" cy="42638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Rett linje 12" descr="linjekobling">
            <a:extLst>
              <a:ext uri="{FF2B5EF4-FFF2-40B4-BE49-F238E27FC236}">
                <a16:creationId xmlns:a16="http://schemas.microsoft.com/office/drawing/2014/main" id="{A1586BB8-58C8-4C42-BA0A-2A51DAB1CE1B}"/>
              </a:ext>
            </a:extLst>
          </p:cNvPr>
          <p:cNvCxnSpPr>
            <a:cxnSpLocks/>
          </p:cNvCxnSpPr>
          <p:nvPr/>
        </p:nvCxnSpPr>
        <p:spPr>
          <a:xfrm>
            <a:off x="2628692" y="1700657"/>
            <a:ext cx="553653" cy="40747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Rett linje 13" descr="linjekobling">
            <a:extLst>
              <a:ext uri="{FF2B5EF4-FFF2-40B4-BE49-F238E27FC236}">
                <a16:creationId xmlns:a16="http://schemas.microsoft.com/office/drawing/2014/main" id="{196E49AD-3535-9449-9354-AC2045A00D7B}"/>
              </a:ext>
            </a:extLst>
          </p:cNvPr>
          <p:cNvCxnSpPr>
            <a:cxnSpLocks/>
          </p:cNvCxnSpPr>
          <p:nvPr/>
        </p:nvCxnSpPr>
        <p:spPr>
          <a:xfrm flipV="1">
            <a:off x="1464344" y="2689312"/>
            <a:ext cx="1759770" cy="51541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Rett linje 14" descr="linjekobling">
            <a:extLst>
              <a:ext uri="{FF2B5EF4-FFF2-40B4-BE49-F238E27FC236}">
                <a16:creationId xmlns:a16="http://schemas.microsoft.com/office/drawing/2014/main" id="{8E6832E7-C51F-3043-899E-8AFBF7495DBC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7885659" y="1793923"/>
            <a:ext cx="198476" cy="23038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Rett linje 16" descr="linjekobling">
            <a:extLst>
              <a:ext uri="{FF2B5EF4-FFF2-40B4-BE49-F238E27FC236}">
                <a16:creationId xmlns:a16="http://schemas.microsoft.com/office/drawing/2014/main" id="{8EEDE9A4-A32F-114C-90CC-F81D56CE8CF8}"/>
              </a:ext>
            </a:extLst>
          </p:cNvPr>
          <p:cNvCxnSpPr>
            <a:cxnSpLocks/>
          </p:cNvCxnSpPr>
          <p:nvPr/>
        </p:nvCxnSpPr>
        <p:spPr>
          <a:xfrm flipH="1">
            <a:off x="9276928" y="5157539"/>
            <a:ext cx="1159493" cy="21995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Rett linje 17" descr="linjekobling">
            <a:extLst>
              <a:ext uri="{FF2B5EF4-FFF2-40B4-BE49-F238E27FC236}">
                <a16:creationId xmlns:a16="http://schemas.microsoft.com/office/drawing/2014/main" id="{8A93F19B-7C5F-BB4F-87E0-BE3A02B4164F}"/>
              </a:ext>
            </a:extLst>
          </p:cNvPr>
          <p:cNvCxnSpPr>
            <a:cxnSpLocks/>
          </p:cNvCxnSpPr>
          <p:nvPr/>
        </p:nvCxnSpPr>
        <p:spPr>
          <a:xfrm flipH="1" flipV="1">
            <a:off x="9276928" y="5920938"/>
            <a:ext cx="343815" cy="42459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Ellipse 20" descr="oval figur">
            <a:extLst>
              <a:ext uri="{FF2B5EF4-FFF2-40B4-BE49-F238E27FC236}">
                <a16:creationId xmlns:a16="http://schemas.microsoft.com/office/drawing/2014/main" id="{956F8A3C-F846-D545-89A6-DB991EF14847}"/>
              </a:ext>
            </a:extLst>
          </p:cNvPr>
          <p:cNvSpPr/>
          <p:nvPr/>
        </p:nvSpPr>
        <p:spPr>
          <a:xfrm>
            <a:off x="4282566" y="2821616"/>
            <a:ext cx="3084964" cy="262839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Tekstboks 21">
            <a:extLst>
              <a:ext uri="{FF2B5EF4-FFF2-40B4-BE49-F238E27FC236}">
                <a16:creationId xmlns:a16="http://schemas.microsoft.com/office/drawing/2014/main" id="{36585A1E-187C-6E4E-9A6C-5AB82449FAE0}"/>
              </a:ext>
            </a:extLst>
          </p:cNvPr>
          <p:cNvSpPr txBox="1"/>
          <p:nvPr/>
        </p:nvSpPr>
        <p:spPr>
          <a:xfrm>
            <a:off x="4772638" y="3844327"/>
            <a:ext cx="2524307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nb-NO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eaford" panose="00000500000000000000" pitchFamily="2" charset="0"/>
                <a:ea typeface="+mn-ea"/>
                <a:cs typeface="+mn-cs"/>
              </a:rPr>
              <a:t>Felles mål: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eaford" panose="00000500000000000000" pitchFamily="2" charset="0"/>
                <a:ea typeface="+mn-ea"/>
                <a:cs typeface="+mn-cs"/>
              </a:rPr>
              <a:t>Bidra til økt inkludering gjennom formell kompetanse </a:t>
            </a:r>
          </a:p>
        </p:txBody>
      </p:sp>
      <p:sp>
        <p:nvSpPr>
          <p:cNvPr id="25" name="Ellipse 24" descr="oval figur">
            <a:extLst>
              <a:ext uri="{FF2B5EF4-FFF2-40B4-BE49-F238E27FC236}">
                <a16:creationId xmlns:a16="http://schemas.microsoft.com/office/drawing/2014/main" id="{B631683E-FC9F-144E-83DF-9E9F6E2F5031}"/>
              </a:ext>
            </a:extLst>
          </p:cNvPr>
          <p:cNvSpPr>
            <a:spLocks noChangeAspect="1"/>
          </p:cNvSpPr>
          <p:nvPr/>
        </p:nvSpPr>
        <p:spPr>
          <a:xfrm>
            <a:off x="147098" y="939784"/>
            <a:ext cx="1612297" cy="1612297"/>
          </a:xfrm>
          <a:prstGeom prst="ellips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Ung Arena</a:t>
            </a:r>
          </a:p>
        </p:txBody>
      </p:sp>
      <p:sp>
        <p:nvSpPr>
          <p:cNvPr id="26" name="Ellipse 25" descr="oval figur">
            <a:extLst>
              <a:ext uri="{FF2B5EF4-FFF2-40B4-BE49-F238E27FC236}">
                <a16:creationId xmlns:a16="http://schemas.microsoft.com/office/drawing/2014/main" id="{BE8EE670-03D3-F742-97FA-62493095B063}"/>
              </a:ext>
            </a:extLst>
          </p:cNvPr>
          <p:cNvSpPr>
            <a:spLocks noChangeAspect="1"/>
          </p:cNvSpPr>
          <p:nvPr/>
        </p:nvSpPr>
        <p:spPr>
          <a:xfrm>
            <a:off x="127142" y="2543665"/>
            <a:ext cx="1612297" cy="1612297"/>
          </a:xfrm>
          <a:prstGeom prst="ellips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Samarbeidsavtale med ansvarsfordeling</a:t>
            </a:r>
          </a:p>
        </p:txBody>
      </p:sp>
      <p:sp>
        <p:nvSpPr>
          <p:cNvPr id="27" name="Ellipse 26" descr="oval figur">
            <a:extLst>
              <a:ext uri="{FF2B5EF4-FFF2-40B4-BE49-F238E27FC236}">
                <a16:creationId xmlns:a16="http://schemas.microsoft.com/office/drawing/2014/main" id="{5733DE9C-4A9D-294A-8710-BA73258531A3}"/>
              </a:ext>
            </a:extLst>
          </p:cNvPr>
          <p:cNvSpPr>
            <a:spLocks noChangeAspect="1"/>
          </p:cNvSpPr>
          <p:nvPr/>
        </p:nvSpPr>
        <p:spPr>
          <a:xfrm>
            <a:off x="-50318" y="4376291"/>
            <a:ext cx="2007377" cy="1540008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Karriereveiledning for Navs brukere</a:t>
            </a:r>
          </a:p>
        </p:txBody>
      </p:sp>
      <p:sp>
        <p:nvSpPr>
          <p:cNvPr id="28" name="Ellipse 27" descr="oval figur">
            <a:extLst>
              <a:ext uri="{FF2B5EF4-FFF2-40B4-BE49-F238E27FC236}">
                <a16:creationId xmlns:a16="http://schemas.microsoft.com/office/drawing/2014/main" id="{68E15AEF-6676-2441-8654-277AA30DB66F}"/>
              </a:ext>
            </a:extLst>
          </p:cNvPr>
          <p:cNvSpPr>
            <a:spLocks noChangeAspect="1"/>
          </p:cNvSpPr>
          <p:nvPr/>
        </p:nvSpPr>
        <p:spPr>
          <a:xfrm>
            <a:off x="1271596" y="3664785"/>
            <a:ext cx="1151098" cy="1151098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Webinar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for ukrainere</a:t>
            </a:r>
          </a:p>
        </p:txBody>
      </p:sp>
      <p:sp>
        <p:nvSpPr>
          <p:cNvPr id="30" name="Ellipse 29" descr="oval figur">
            <a:extLst>
              <a:ext uri="{FF2B5EF4-FFF2-40B4-BE49-F238E27FC236}">
                <a16:creationId xmlns:a16="http://schemas.microsoft.com/office/drawing/2014/main" id="{1FABE50A-5774-5D47-8251-B637B47A1B19}"/>
              </a:ext>
            </a:extLst>
          </p:cNvPr>
          <p:cNvSpPr>
            <a:spLocks noChangeAspect="1"/>
          </p:cNvSpPr>
          <p:nvPr/>
        </p:nvSpPr>
        <p:spPr>
          <a:xfrm>
            <a:off x="9508285" y="6144110"/>
            <a:ext cx="1144004" cy="75644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Helgeland</a:t>
            </a:r>
          </a:p>
        </p:txBody>
      </p:sp>
      <p:sp>
        <p:nvSpPr>
          <p:cNvPr id="31" name="Ellipse 30" descr="oval figur">
            <a:extLst>
              <a:ext uri="{FF2B5EF4-FFF2-40B4-BE49-F238E27FC236}">
                <a16:creationId xmlns:a16="http://schemas.microsoft.com/office/drawing/2014/main" id="{0F09FED7-713C-6B4F-9CE4-0E63450FAC30}"/>
              </a:ext>
            </a:extLst>
          </p:cNvPr>
          <p:cNvSpPr>
            <a:spLocks noChangeAspect="1"/>
          </p:cNvSpPr>
          <p:nvPr/>
        </p:nvSpPr>
        <p:spPr>
          <a:xfrm>
            <a:off x="9510038" y="838413"/>
            <a:ext cx="1226627" cy="1017538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Nettskolen i Nordland</a:t>
            </a:r>
          </a:p>
        </p:txBody>
      </p:sp>
      <p:sp>
        <p:nvSpPr>
          <p:cNvPr id="32" name="Ellipse 31" descr="oval figur">
            <a:extLst>
              <a:ext uri="{FF2B5EF4-FFF2-40B4-BE49-F238E27FC236}">
                <a16:creationId xmlns:a16="http://schemas.microsoft.com/office/drawing/2014/main" id="{4F6848F3-5104-7843-8042-57CC6ADF4A35}"/>
              </a:ext>
            </a:extLst>
          </p:cNvPr>
          <p:cNvSpPr>
            <a:spLocks noChangeAspect="1"/>
          </p:cNvSpPr>
          <p:nvPr/>
        </p:nvSpPr>
        <p:spPr>
          <a:xfrm>
            <a:off x="8084135" y="1137809"/>
            <a:ext cx="1312228" cy="1312228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Fullført Nordland</a:t>
            </a:r>
          </a:p>
        </p:txBody>
      </p:sp>
      <p:sp>
        <p:nvSpPr>
          <p:cNvPr id="45" name="Ellipse 44" descr="oval figur">
            <a:extLst>
              <a:ext uri="{FF2B5EF4-FFF2-40B4-BE49-F238E27FC236}">
                <a16:creationId xmlns:a16="http://schemas.microsoft.com/office/drawing/2014/main" id="{3993AA14-AE46-C947-9270-358D275885F3}"/>
              </a:ext>
            </a:extLst>
          </p:cNvPr>
          <p:cNvSpPr>
            <a:spLocks noChangeAspect="1"/>
          </p:cNvSpPr>
          <p:nvPr/>
        </p:nvSpPr>
        <p:spPr>
          <a:xfrm>
            <a:off x="7507436" y="3233383"/>
            <a:ext cx="1177393" cy="977057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Menn i helse Nordland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8C183591-DB12-9F42-ABC2-748C841ED49D}"/>
              </a:ext>
            </a:extLst>
          </p:cNvPr>
          <p:cNvSpPr/>
          <p:nvPr/>
        </p:nvSpPr>
        <p:spPr>
          <a:xfrm>
            <a:off x="3057572" y="1752115"/>
            <a:ext cx="1443928" cy="1443929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4DADBFE-9793-1742-AF13-26D836E7944D}"/>
              </a:ext>
            </a:extLst>
          </p:cNvPr>
          <p:cNvSpPr>
            <a:spLocks noChangeAspect="1"/>
          </p:cNvSpPr>
          <p:nvPr/>
        </p:nvSpPr>
        <p:spPr>
          <a:xfrm>
            <a:off x="6272222" y="1268961"/>
            <a:ext cx="1800981" cy="1800981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D36AB71-2229-F34E-84DA-D433C2A2E859}"/>
              </a:ext>
            </a:extLst>
          </p:cNvPr>
          <p:cNvSpPr>
            <a:spLocks noChangeAspect="1"/>
          </p:cNvSpPr>
          <p:nvPr/>
        </p:nvSpPr>
        <p:spPr>
          <a:xfrm>
            <a:off x="7885659" y="4855300"/>
            <a:ext cx="1524593" cy="152459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Kompetanse-forum Nordland</a:t>
            </a:r>
          </a:p>
        </p:txBody>
      </p:sp>
      <p:sp>
        <p:nvSpPr>
          <p:cNvPr id="59" name="Ellipse 58" descr="oval figur">
            <a:extLst>
              <a:ext uri="{FF2B5EF4-FFF2-40B4-BE49-F238E27FC236}">
                <a16:creationId xmlns:a16="http://schemas.microsoft.com/office/drawing/2014/main" id="{474E1A03-6451-B041-863C-C09218E38C79}"/>
              </a:ext>
            </a:extLst>
          </p:cNvPr>
          <p:cNvSpPr>
            <a:spLocks noChangeAspect="1"/>
          </p:cNvSpPr>
          <p:nvPr/>
        </p:nvSpPr>
        <p:spPr>
          <a:xfrm>
            <a:off x="10633675" y="1354528"/>
            <a:ext cx="1312228" cy="1017538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VOV </a:t>
            </a:r>
            <a:b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Samarbeids-</a:t>
            </a:r>
            <a:b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team</a:t>
            </a:r>
          </a:p>
        </p:txBody>
      </p:sp>
      <p:sp>
        <p:nvSpPr>
          <p:cNvPr id="60" name="Ellipse 59" descr="oval figur">
            <a:extLst>
              <a:ext uri="{FF2B5EF4-FFF2-40B4-BE49-F238E27FC236}">
                <a16:creationId xmlns:a16="http://schemas.microsoft.com/office/drawing/2014/main" id="{25E00AF1-C98C-C145-847E-A786C7217465}"/>
              </a:ext>
            </a:extLst>
          </p:cNvPr>
          <p:cNvSpPr>
            <a:spLocks noChangeAspect="1"/>
          </p:cNvSpPr>
          <p:nvPr/>
        </p:nvSpPr>
        <p:spPr>
          <a:xfrm>
            <a:off x="8732555" y="3456953"/>
            <a:ext cx="957356" cy="897925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Helse-lappen</a:t>
            </a:r>
          </a:p>
        </p:txBody>
      </p:sp>
      <p:sp>
        <p:nvSpPr>
          <p:cNvPr id="61" name="Ellipse 60" descr="oval figur">
            <a:extLst>
              <a:ext uri="{FF2B5EF4-FFF2-40B4-BE49-F238E27FC236}">
                <a16:creationId xmlns:a16="http://schemas.microsoft.com/office/drawing/2014/main" id="{BDEBCCBB-9554-7143-AB7C-F426BFD9DF02}"/>
              </a:ext>
            </a:extLst>
          </p:cNvPr>
          <p:cNvSpPr>
            <a:spLocks noChangeAspect="1"/>
          </p:cNvSpPr>
          <p:nvPr/>
        </p:nvSpPr>
        <p:spPr>
          <a:xfrm>
            <a:off x="8838592" y="2151303"/>
            <a:ext cx="1597829" cy="1325384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Månedlige samarbeidsmøter</a:t>
            </a:r>
          </a:p>
        </p:txBody>
      </p:sp>
      <p:sp>
        <p:nvSpPr>
          <p:cNvPr id="62" name="Ellipse 61" descr="oval figur">
            <a:extLst>
              <a:ext uri="{FF2B5EF4-FFF2-40B4-BE49-F238E27FC236}">
                <a16:creationId xmlns:a16="http://schemas.microsoft.com/office/drawing/2014/main" id="{7F7F6DBC-9F70-1A46-B2A9-81FAF43F2F40}"/>
              </a:ext>
            </a:extLst>
          </p:cNvPr>
          <p:cNvSpPr>
            <a:spLocks noChangeAspect="1"/>
          </p:cNvSpPr>
          <p:nvPr/>
        </p:nvSpPr>
        <p:spPr>
          <a:xfrm>
            <a:off x="10828704" y="2346624"/>
            <a:ext cx="1318161" cy="1318161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Nasjonalt nettverk</a:t>
            </a:r>
          </a:p>
        </p:txBody>
      </p:sp>
      <p:sp>
        <p:nvSpPr>
          <p:cNvPr id="63" name="Ellipse 62" descr="oval figur">
            <a:extLst>
              <a:ext uri="{FF2B5EF4-FFF2-40B4-BE49-F238E27FC236}">
                <a16:creationId xmlns:a16="http://schemas.microsoft.com/office/drawing/2014/main" id="{08FC59C1-D7F6-BD43-947C-950B71CF2284}"/>
              </a:ext>
            </a:extLst>
          </p:cNvPr>
          <p:cNvSpPr>
            <a:spLocks noChangeAspect="1"/>
          </p:cNvSpPr>
          <p:nvPr/>
        </p:nvSpPr>
        <p:spPr>
          <a:xfrm>
            <a:off x="9705067" y="3347649"/>
            <a:ext cx="1688069" cy="1251595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Integrering:</a:t>
            </a:r>
            <a:b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Kvalifisering, regionale dialogmøter m.m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9A318B9F-E9B1-7948-BDBB-FFB45E7B91B8}"/>
              </a:ext>
            </a:extLst>
          </p:cNvPr>
          <p:cNvSpPr>
            <a:spLocks noChangeAspect="1"/>
          </p:cNvSpPr>
          <p:nvPr/>
        </p:nvSpPr>
        <p:spPr>
          <a:xfrm>
            <a:off x="2676116" y="4101565"/>
            <a:ext cx="1725572" cy="1607159"/>
          </a:xfrm>
          <a:prstGeom prst="ellipse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Samarbeid med Karriere Nordland</a:t>
            </a:r>
          </a:p>
        </p:txBody>
      </p:sp>
      <p:sp>
        <p:nvSpPr>
          <p:cNvPr id="82" name="Ellipse 81" descr="oval figur">
            <a:extLst>
              <a:ext uri="{FF2B5EF4-FFF2-40B4-BE49-F238E27FC236}">
                <a16:creationId xmlns:a16="http://schemas.microsoft.com/office/drawing/2014/main" id="{E1F016F7-978C-D840-8730-63139714F4A5}"/>
              </a:ext>
            </a:extLst>
          </p:cNvPr>
          <p:cNvSpPr>
            <a:spLocks noChangeAspect="1"/>
          </p:cNvSpPr>
          <p:nvPr/>
        </p:nvSpPr>
        <p:spPr>
          <a:xfrm>
            <a:off x="955921" y="5727538"/>
            <a:ext cx="1016848" cy="970101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Fullført Nordland</a:t>
            </a:r>
          </a:p>
        </p:txBody>
      </p:sp>
      <p:sp>
        <p:nvSpPr>
          <p:cNvPr id="86" name="Ellipse 85" descr="oval figur">
            <a:extLst>
              <a:ext uri="{FF2B5EF4-FFF2-40B4-BE49-F238E27FC236}">
                <a16:creationId xmlns:a16="http://schemas.microsoft.com/office/drawing/2014/main" id="{CE86145E-D6FC-C044-B5CF-63C1C0BECED2}"/>
              </a:ext>
            </a:extLst>
          </p:cNvPr>
          <p:cNvSpPr>
            <a:spLocks noChangeAspect="1"/>
          </p:cNvSpPr>
          <p:nvPr/>
        </p:nvSpPr>
        <p:spPr>
          <a:xfrm>
            <a:off x="1841741" y="1019002"/>
            <a:ext cx="1048357" cy="1048357"/>
          </a:xfrm>
          <a:prstGeom prst="ellips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Jevnlige samarbeids- møter</a:t>
            </a:r>
          </a:p>
        </p:txBody>
      </p:sp>
      <p:pic>
        <p:nvPicPr>
          <p:cNvPr id="42" name="Bilde 41">
            <a:extLst>
              <a:ext uri="{FF2B5EF4-FFF2-40B4-BE49-F238E27FC236}">
                <a16:creationId xmlns:a16="http://schemas.microsoft.com/office/drawing/2014/main" id="{1DBCC3C1-3926-D9EF-E6F1-E0C79BA9A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469" y="3338188"/>
            <a:ext cx="2187526" cy="472651"/>
          </a:xfrm>
          <a:prstGeom prst="rect">
            <a:avLst/>
          </a:prstGeom>
        </p:spPr>
      </p:pic>
      <p:sp>
        <p:nvSpPr>
          <p:cNvPr id="44" name="TekstSylinder 43">
            <a:extLst>
              <a:ext uri="{FF2B5EF4-FFF2-40B4-BE49-F238E27FC236}">
                <a16:creationId xmlns:a16="http://schemas.microsoft.com/office/drawing/2014/main" id="{F8649E05-9AF6-3F69-396E-B3EA3C98171B}"/>
              </a:ext>
            </a:extLst>
          </p:cNvPr>
          <p:cNvSpPr txBox="1"/>
          <p:nvPr/>
        </p:nvSpPr>
        <p:spPr>
          <a:xfrm>
            <a:off x="3178796" y="2193943"/>
            <a:ext cx="1546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Samarbeid med OT</a:t>
            </a:r>
          </a:p>
        </p:txBody>
      </p:sp>
      <p:sp>
        <p:nvSpPr>
          <p:cNvPr id="46" name="TekstSylinder 45">
            <a:extLst>
              <a:ext uri="{FF2B5EF4-FFF2-40B4-BE49-F238E27FC236}">
                <a16:creationId xmlns:a16="http://schemas.microsoft.com/office/drawing/2014/main" id="{618E586F-BDC7-222C-EB2C-179E1754CB02}"/>
              </a:ext>
            </a:extLst>
          </p:cNvPr>
          <p:cNvSpPr txBox="1"/>
          <p:nvPr/>
        </p:nvSpPr>
        <p:spPr>
          <a:xfrm>
            <a:off x="6554752" y="1615546"/>
            <a:ext cx="13570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Samarbeid med Kompetanse og voksnes læring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D8793C73-7D34-803D-9CBF-C47E3D8F872A}"/>
              </a:ext>
            </a:extLst>
          </p:cNvPr>
          <p:cNvSpPr>
            <a:spLocks noChangeAspect="1"/>
          </p:cNvSpPr>
          <p:nvPr/>
        </p:nvSpPr>
        <p:spPr>
          <a:xfrm>
            <a:off x="4551264" y="1928118"/>
            <a:ext cx="1340193" cy="9800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Nav i videregående skole</a:t>
            </a:r>
          </a:p>
        </p:txBody>
      </p:sp>
      <p:sp>
        <p:nvSpPr>
          <p:cNvPr id="55" name="Ellipse 54" descr="oval figur">
            <a:extLst>
              <a:ext uri="{FF2B5EF4-FFF2-40B4-BE49-F238E27FC236}">
                <a16:creationId xmlns:a16="http://schemas.microsoft.com/office/drawing/2014/main" id="{70157A10-F599-C6D7-3572-3E57CE94F76D}"/>
              </a:ext>
            </a:extLst>
          </p:cNvPr>
          <p:cNvSpPr>
            <a:spLocks noChangeAspect="1"/>
          </p:cNvSpPr>
          <p:nvPr/>
        </p:nvSpPr>
        <p:spPr>
          <a:xfrm>
            <a:off x="4603474" y="5429247"/>
            <a:ext cx="2415940" cy="1251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Partnerskap for ung inkludering</a:t>
            </a:r>
          </a:p>
        </p:txBody>
      </p:sp>
      <p:cxnSp>
        <p:nvCxnSpPr>
          <p:cNvPr id="64" name="Rett linje 63" descr="linjekobling">
            <a:extLst>
              <a:ext uri="{FF2B5EF4-FFF2-40B4-BE49-F238E27FC236}">
                <a16:creationId xmlns:a16="http://schemas.microsoft.com/office/drawing/2014/main" id="{55FEDB89-6F3A-573A-111A-E389C197B970}"/>
              </a:ext>
            </a:extLst>
          </p:cNvPr>
          <p:cNvCxnSpPr>
            <a:cxnSpLocks/>
          </p:cNvCxnSpPr>
          <p:nvPr/>
        </p:nvCxnSpPr>
        <p:spPr>
          <a:xfrm flipH="1" flipV="1">
            <a:off x="9410252" y="5588771"/>
            <a:ext cx="565019" cy="24196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9" name="Ellipse 68" descr="oval figur">
            <a:extLst>
              <a:ext uri="{FF2B5EF4-FFF2-40B4-BE49-F238E27FC236}">
                <a16:creationId xmlns:a16="http://schemas.microsoft.com/office/drawing/2014/main" id="{8898E5E5-5396-1404-9B25-7BE43DBD8E28}"/>
              </a:ext>
            </a:extLst>
          </p:cNvPr>
          <p:cNvSpPr>
            <a:spLocks noChangeAspect="1"/>
          </p:cNvSpPr>
          <p:nvPr/>
        </p:nvSpPr>
        <p:spPr>
          <a:xfrm>
            <a:off x="9948088" y="5460082"/>
            <a:ext cx="853433" cy="73768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Salten</a:t>
            </a:r>
          </a:p>
        </p:txBody>
      </p:sp>
      <p:sp>
        <p:nvSpPr>
          <p:cNvPr id="76" name="Ellipse 75" descr="oval figur">
            <a:extLst>
              <a:ext uri="{FF2B5EF4-FFF2-40B4-BE49-F238E27FC236}">
                <a16:creationId xmlns:a16="http://schemas.microsoft.com/office/drawing/2014/main" id="{1A8C23E3-1775-9748-BEEF-429D26665FE2}"/>
              </a:ext>
            </a:extLst>
          </p:cNvPr>
          <p:cNvSpPr>
            <a:spLocks noChangeAspect="1"/>
          </p:cNvSpPr>
          <p:nvPr/>
        </p:nvSpPr>
        <p:spPr>
          <a:xfrm>
            <a:off x="10211472" y="4777450"/>
            <a:ext cx="843289" cy="73768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Nord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</p:txBody>
      </p:sp>
      <p:sp>
        <p:nvSpPr>
          <p:cNvPr id="77" name="Ellipse 76" descr="oval figur">
            <a:extLst>
              <a:ext uri="{FF2B5EF4-FFF2-40B4-BE49-F238E27FC236}">
                <a16:creationId xmlns:a16="http://schemas.microsoft.com/office/drawing/2014/main" id="{666CB84D-9AB7-4B73-A6B7-50DDDBF2EBD0}"/>
              </a:ext>
            </a:extLst>
          </p:cNvPr>
          <p:cNvSpPr>
            <a:spLocks noChangeAspect="1"/>
          </p:cNvSpPr>
          <p:nvPr/>
        </p:nvSpPr>
        <p:spPr>
          <a:xfrm>
            <a:off x="2297580" y="5648035"/>
            <a:ext cx="1472702" cy="814017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Rådgiver-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nettverk</a:t>
            </a:r>
          </a:p>
        </p:txBody>
      </p:sp>
      <p:sp>
        <p:nvSpPr>
          <p:cNvPr id="89" name="Ellipse 88" descr="oval figur">
            <a:extLst>
              <a:ext uri="{FF2B5EF4-FFF2-40B4-BE49-F238E27FC236}">
                <a16:creationId xmlns:a16="http://schemas.microsoft.com/office/drawing/2014/main" id="{32AB7732-70B1-D1D6-1C41-BFB57EA9BAA2}"/>
              </a:ext>
            </a:extLst>
          </p:cNvPr>
          <p:cNvSpPr>
            <a:spLocks noChangeAspect="1"/>
          </p:cNvSpPr>
          <p:nvPr/>
        </p:nvSpPr>
        <p:spPr>
          <a:xfrm>
            <a:off x="10688951" y="4044850"/>
            <a:ext cx="843289" cy="737689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Trainee</a:t>
            </a:r>
            <a:endParaRPr kumimoji="0" lang="nb-NO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0" name="Ellipse 89" descr="oval figur">
            <a:extLst>
              <a:ext uri="{FF2B5EF4-FFF2-40B4-BE49-F238E27FC236}">
                <a16:creationId xmlns:a16="http://schemas.microsoft.com/office/drawing/2014/main" id="{1EB78830-6D20-785E-7E31-3FCD3AA265CA}"/>
              </a:ext>
            </a:extLst>
          </p:cNvPr>
          <p:cNvSpPr>
            <a:spLocks noChangeAspect="1"/>
          </p:cNvSpPr>
          <p:nvPr/>
        </p:nvSpPr>
        <p:spPr>
          <a:xfrm>
            <a:off x="11054761" y="3735671"/>
            <a:ext cx="1158629" cy="574312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Nordlandsnettverket</a:t>
            </a:r>
          </a:p>
        </p:txBody>
      </p:sp>
    </p:spTree>
    <p:extLst>
      <p:ext uri="{BB962C8B-B14F-4D97-AF65-F5344CB8AC3E}">
        <p14:creationId xmlns:p14="http://schemas.microsoft.com/office/powerpoint/2010/main" val="3036901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8533DF-8219-A80E-1EC6-DF7F87FD561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Ungdomsløftet</a:t>
            </a:r>
            <a:r>
              <a:rPr lang="en-US" sz="28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er to ting;</a:t>
            </a:r>
          </a:p>
          <a:p>
            <a:pPr marL="456565" indent="-456565"/>
            <a:endParaRPr lang="en-US" sz="2800">
              <a:solidFill>
                <a:srgbClr val="000000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456565" indent="-456565"/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En «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paraply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» for mange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ulike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arbeidsrettede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tiltak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som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allerede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er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igangsatt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,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som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er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på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trappene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eller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som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kommer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,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som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har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det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til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felles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at de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skal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bidra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til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at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unge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får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jobberfaring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.</a:t>
            </a:r>
            <a:r>
              <a:rPr lang="en-US" sz="28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 </a:t>
            </a:r>
            <a:endParaRPr lang="en-US" sz="2800">
              <a:latin typeface="Open Sans"/>
              <a:ea typeface="Open Sans"/>
              <a:cs typeface="Open Sans"/>
            </a:endParaRPr>
          </a:p>
          <a:p>
            <a:pPr marL="456565" indent="-456565"/>
            <a:endParaRPr lang="en-US" sz="2800">
              <a:solidFill>
                <a:srgbClr val="000000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  <a:p>
            <a:pPr marL="456565" indent="-456565"/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En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ny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avtale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, der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regjeringen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,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partene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i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arbeidslivet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, store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virksomheter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og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frivillige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organisasjoner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forplikter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seg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til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sammen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å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jobbe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for å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nå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det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overordnede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målet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–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flere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unge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inn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i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 </a:t>
            </a:r>
            <a:r>
              <a:rPr lang="en-US" sz="2400" err="1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jobb</a:t>
            </a:r>
            <a:r>
              <a:rPr lang="en-US" sz="240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. </a:t>
            </a:r>
            <a:endParaRPr lang="en-US" sz="240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en-US" sz="2400">
              <a:solidFill>
                <a:srgbClr val="000000"/>
              </a:solidFill>
              <a:highlight>
                <a:srgbClr val="FFFFFF"/>
              </a:highlight>
              <a:latin typeface="Open Sans"/>
              <a:ea typeface="Open Sans"/>
              <a:cs typeface="Open San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7D6B59-2187-6FB5-0AF8-D14DD417A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D4EC4C-B66D-261C-C11B-1FB34F08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40" y="239547"/>
            <a:ext cx="62579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84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0CE22F5D-1301-5586-2711-E1178BCCA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51021" cy="4351338"/>
          </a:xfrm>
        </p:spPr>
        <p:txBody>
          <a:bodyPr>
            <a:normAutofit/>
          </a:bodyPr>
          <a:lstStyle/>
          <a:p>
            <a:r>
              <a:rPr lang="nb-NO" sz="1500"/>
              <a:t>Felles strategi, felles mål – våre unge i Nordland</a:t>
            </a:r>
          </a:p>
          <a:p>
            <a:pPr marL="0" indent="0">
              <a:buNone/>
            </a:pPr>
            <a:endParaRPr lang="nb-NO" sz="1500"/>
          </a:p>
          <a:p>
            <a:r>
              <a:rPr lang="nb-NO" sz="1500"/>
              <a:t>Ungdomsgarantien i Nav: </a:t>
            </a:r>
          </a:p>
          <a:p>
            <a:pPr marL="457200" lvl="1" indent="0">
              <a:buNone/>
            </a:pPr>
            <a:r>
              <a:rPr lang="nb-NO" sz="1500" i="1"/>
              <a:t>Ungdomsgarantien skal sikre god og tett oppfølging av unge mellom 16 og 30 år som trenger det. Målet er å hjelpe flere unge til å fullføre utdanning og komme i arbeid</a:t>
            </a:r>
            <a:r>
              <a:rPr lang="nb-NO" sz="1500"/>
              <a:t>.</a:t>
            </a:r>
          </a:p>
          <a:p>
            <a:pPr marL="0" indent="0">
              <a:buNone/>
            </a:pPr>
            <a:endParaRPr lang="nb-NO" sz="1500"/>
          </a:p>
          <a:p>
            <a:r>
              <a:rPr lang="nb-NO" sz="1500"/>
              <a:t>Ung Inkludering i Nordland fylkeskommune. </a:t>
            </a:r>
          </a:p>
          <a:p>
            <a:pPr marL="457200" lvl="1" indent="0">
              <a:buNone/>
            </a:pPr>
            <a:r>
              <a:rPr lang="nb-NO" sz="1500" i="1"/>
              <a:t>Nordland har plass til og behov for alle. Våre unge skal kjenne på tilhørighet og ha like muligheter for å delta i nordlandssamfunnet – uansett forutsetninger.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5C9C7A6A-DFE1-D86C-38F8-4CF466615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400"/>
            <a:ext cx="5533571" cy="1072080"/>
          </a:xfrm>
        </p:spPr>
        <p:txBody>
          <a:bodyPr anchor="ctr">
            <a:normAutofit/>
          </a:bodyPr>
          <a:lstStyle/>
          <a:p>
            <a:r>
              <a:rPr lang="nb-NO" sz="2700"/>
              <a:t>Samarbeid mellom Nav Nordland og Nordland fylkeskommune</a:t>
            </a:r>
          </a:p>
        </p:txBody>
      </p:sp>
      <p:pic>
        <p:nvPicPr>
          <p:cNvPr id="12" name="Plassholder for bilde 11" descr="Et hav av hender i midten">
            <a:extLst>
              <a:ext uri="{FF2B5EF4-FFF2-40B4-BE49-F238E27FC236}">
                <a16:creationId xmlns:a16="http://schemas.microsoft.com/office/drawing/2014/main" id="{0DC3B80A-D196-66DA-3540-3E4268CEF0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675" r="166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3322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83EB1-9861-225A-F3E2-33DDF244E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person&#10;&#10;Automatisk generert beskrivelse">
            <a:extLst>
              <a:ext uri="{FF2B5EF4-FFF2-40B4-BE49-F238E27FC236}">
                <a16:creationId xmlns:a16="http://schemas.microsoft.com/office/drawing/2014/main" id="{9088CAE0-4CAC-6F87-813B-8C5D842389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" r="5551" b="-1"/>
          <a:stretch/>
        </p:blipFill>
        <p:spPr>
          <a:xfrm>
            <a:off x="6490010" y="1661532"/>
            <a:ext cx="5501269" cy="424590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1570349-7C53-5260-D562-C921A57E3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14102" cy="1049710"/>
          </a:xfrm>
        </p:spPr>
        <p:txBody>
          <a:bodyPr>
            <a:normAutofit/>
          </a:bodyPr>
          <a:lstStyle/>
          <a:p>
            <a:r>
              <a:rPr lang="nb-NO" sz="4000">
                <a:latin typeface="Arial"/>
                <a:cs typeface="Arial"/>
              </a:rPr>
              <a:t>   Fullført Nordland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BE5857A-4E58-2763-C355-5E8914232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1531"/>
            <a:ext cx="4863791" cy="424590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6565" indent="-456565">
              <a:buFont typeface="Wingdings" panose="05000000000000000000" pitchFamily="2" charset="2"/>
              <a:buChar char="§"/>
            </a:pPr>
            <a:r>
              <a:rPr lang="nb-NO" sz="1800">
                <a:latin typeface="Arial"/>
                <a:cs typeface="Arial"/>
              </a:rPr>
              <a:t>Offentlig/offentlig samarbeid mellom Nav Nordland og Nordland fylkeskommune</a:t>
            </a:r>
            <a:endParaRPr lang="nb-NO"/>
          </a:p>
          <a:p>
            <a:pPr marL="456565" indent="-456565">
              <a:buFont typeface="Wingdings" panose="05000000000000000000" pitchFamily="2" charset="2"/>
              <a:buChar char="§"/>
            </a:pPr>
            <a:r>
              <a:rPr lang="nb-NO" sz="1800">
                <a:latin typeface="Arial"/>
                <a:cs typeface="Arial"/>
              </a:rPr>
              <a:t>Mål: Unge voksne mellom 19-30 år skal få fullført videregående opplæring med </a:t>
            </a:r>
            <a:r>
              <a:rPr lang="nb-NO" sz="1800" b="1">
                <a:latin typeface="Arial"/>
                <a:cs typeface="Arial"/>
              </a:rPr>
              <a:t>tett individuell oppfølging </a:t>
            </a:r>
            <a:endParaRPr lang="nb-NO" sz="1800" b="1"/>
          </a:p>
          <a:p>
            <a:pPr marL="456565" indent="-456565">
              <a:buFont typeface="Wingdings" panose="05000000000000000000" pitchFamily="2" charset="2"/>
              <a:buChar char="§"/>
            </a:pPr>
            <a:r>
              <a:rPr lang="nb-NO" sz="1800">
                <a:latin typeface="Arial"/>
                <a:cs typeface="Arial"/>
              </a:rPr>
              <a:t>Samarbeid mellom lokalt Nav-kontor, Karriere Nordland og Nettskolen i Nordland</a:t>
            </a:r>
          </a:p>
          <a:p>
            <a:pPr marL="456565" indent="-456565"/>
            <a:r>
              <a:rPr lang="nb-NO" sz="1800">
                <a:latin typeface="Arial"/>
                <a:cs typeface="Arial"/>
              </a:rPr>
              <a:t>Jevnlige samarbeidsmøter</a:t>
            </a:r>
          </a:p>
          <a:p>
            <a:pPr marL="456565" indent="-456565"/>
            <a:r>
              <a:rPr lang="nb-NO" sz="1800">
                <a:latin typeface="Arial"/>
                <a:cs typeface="Arial"/>
              </a:rPr>
              <a:t>Lederforankret </a:t>
            </a:r>
          </a:p>
          <a:p>
            <a:pPr marL="456565" indent="-456565">
              <a:buFont typeface="Wingdings" panose="05000000000000000000" pitchFamily="2" charset="2"/>
              <a:buChar char="§"/>
            </a:pPr>
            <a:r>
              <a:rPr lang="nb-NO" sz="1800">
                <a:latin typeface="Arial"/>
                <a:cs typeface="Arial"/>
              </a:rPr>
              <a:t>Oppstart i Bodø 2018, Indre Salten 2022, Narvik og Rana 2023, oppstart i Lofoten og Vefsna høsten 2025</a:t>
            </a:r>
          </a:p>
          <a:p>
            <a:pPr marL="456565" indent="-456565"/>
            <a:r>
              <a:rPr lang="nb-NO" sz="1800">
                <a:latin typeface="Arial"/>
                <a:cs typeface="Arial"/>
              </a:rPr>
              <a:t>Gode resultater</a:t>
            </a:r>
          </a:p>
          <a:p>
            <a:pPr marL="456565" indent="-456565">
              <a:buFont typeface="Wingdings" panose="05000000000000000000" pitchFamily="2" charset="2"/>
              <a:buChar char="§"/>
            </a:pPr>
            <a:r>
              <a:rPr lang="nb-NO" sz="1800">
                <a:latin typeface="Arial"/>
                <a:cs typeface="Arial"/>
              </a:rPr>
              <a:t>Planen er videre utvidelse – likt tilbud i hele Nordland</a:t>
            </a:r>
          </a:p>
          <a:p>
            <a:pPr marL="0" indent="0">
              <a:buNone/>
            </a:pPr>
            <a:endParaRPr lang="nb-NO" sz="1400">
              <a:latin typeface="Arial"/>
              <a:cs typeface="Arial"/>
            </a:endParaRPr>
          </a:p>
          <a:p>
            <a:pPr marL="0" indent="0">
              <a:buNone/>
            </a:pPr>
            <a:endParaRPr lang="nb-NO" sz="1400"/>
          </a:p>
          <a:p>
            <a:pPr>
              <a:buFont typeface="Wingdings" panose="05000000000000000000" pitchFamily="2" charset="2"/>
              <a:buChar char="§"/>
            </a:pPr>
            <a:endParaRPr lang="nb-NO" sz="1400"/>
          </a:p>
        </p:txBody>
      </p:sp>
    </p:spTree>
    <p:extLst>
      <p:ext uri="{BB962C8B-B14F-4D97-AF65-F5344CB8AC3E}">
        <p14:creationId xmlns:p14="http://schemas.microsoft.com/office/powerpoint/2010/main" val="946736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0E5E2D-189D-ED82-C67D-FEC70E684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nb-NO" sz="4000"/>
              <a:t>Ung Arena Nordland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152D73A3-701F-CAC9-2476-C84994169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 fontScale="70000" lnSpcReduction="20000"/>
          </a:bodyPr>
          <a:lstStyle/>
          <a:p>
            <a:r>
              <a:rPr lang="en-US" sz="2000"/>
              <a:t>Felles </a:t>
            </a:r>
            <a:r>
              <a:rPr lang="en-US" sz="2000" err="1"/>
              <a:t>tilbud</a:t>
            </a:r>
            <a:r>
              <a:rPr lang="en-US" sz="2000"/>
              <a:t> </a:t>
            </a:r>
            <a:r>
              <a:rPr lang="en-US" sz="2000" err="1"/>
              <a:t>fra</a:t>
            </a:r>
            <a:r>
              <a:rPr lang="en-US" sz="2000"/>
              <a:t> Nav Nordland </a:t>
            </a:r>
            <a:r>
              <a:rPr lang="en-US" sz="2000" err="1"/>
              <a:t>og</a:t>
            </a:r>
            <a:r>
              <a:rPr lang="en-US" sz="2000"/>
              <a:t> Nordland </a:t>
            </a:r>
            <a:r>
              <a:rPr lang="en-US" sz="2000" err="1"/>
              <a:t>fylkeskommune</a:t>
            </a:r>
            <a:r>
              <a:rPr lang="en-US" sz="2000"/>
              <a:t> for </a:t>
            </a:r>
            <a:r>
              <a:rPr lang="en-US" sz="2000" err="1"/>
              <a:t>unge</a:t>
            </a:r>
            <a:r>
              <a:rPr lang="en-US" sz="2000"/>
              <a:t> </a:t>
            </a:r>
            <a:r>
              <a:rPr lang="en-US" sz="2000" err="1"/>
              <a:t>som</a:t>
            </a:r>
            <a:r>
              <a:rPr lang="en-US" sz="2000"/>
              <a:t> </a:t>
            </a:r>
            <a:r>
              <a:rPr lang="en-US" sz="2000" err="1"/>
              <a:t>står</a:t>
            </a:r>
            <a:r>
              <a:rPr lang="en-US" sz="2000"/>
              <a:t> </a:t>
            </a:r>
            <a:r>
              <a:rPr lang="en-US" sz="2000" err="1"/>
              <a:t>utenfor</a:t>
            </a:r>
            <a:r>
              <a:rPr lang="en-US" sz="2000"/>
              <a:t> </a:t>
            </a:r>
            <a:r>
              <a:rPr lang="en-US" sz="2000" err="1"/>
              <a:t>arbeid</a:t>
            </a:r>
            <a:r>
              <a:rPr lang="en-US" sz="2000"/>
              <a:t> </a:t>
            </a:r>
            <a:r>
              <a:rPr lang="en-US" sz="2000" err="1"/>
              <a:t>og</a:t>
            </a:r>
            <a:r>
              <a:rPr lang="en-US" sz="2000"/>
              <a:t> </a:t>
            </a:r>
            <a:r>
              <a:rPr lang="en-US" sz="2000" err="1"/>
              <a:t>utdanning</a:t>
            </a:r>
            <a:r>
              <a:rPr lang="en-US" sz="2000"/>
              <a:t>. </a:t>
            </a:r>
          </a:p>
          <a:p>
            <a:r>
              <a:rPr lang="en-US" sz="2000" err="1"/>
              <a:t>Primært</a:t>
            </a:r>
            <a:r>
              <a:rPr lang="en-US" sz="2000"/>
              <a:t> </a:t>
            </a:r>
            <a:r>
              <a:rPr lang="en-US" sz="2000" err="1"/>
              <a:t>rettet</a:t>
            </a:r>
            <a:r>
              <a:rPr lang="en-US" sz="2000"/>
              <a:t> mot </a:t>
            </a:r>
            <a:r>
              <a:rPr lang="en-US" sz="2000" err="1"/>
              <a:t>oppfølgingstjenestens</a:t>
            </a:r>
            <a:r>
              <a:rPr lang="en-US" sz="2000"/>
              <a:t> </a:t>
            </a:r>
            <a:r>
              <a:rPr lang="en-US" sz="2000" err="1"/>
              <a:t>målgruppe</a:t>
            </a:r>
            <a:r>
              <a:rPr lang="en-US" sz="2000"/>
              <a:t>, </a:t>
            </a:r>
            <a:r>
              <a:rPr lang="en-US" sz="2000" err="1"/>
              <a:t>dvs</a:t>
            </a:r>
            <a:r>
              <a:rPr lang="en-US" sz="2000"/>
              <a:t> </a:t>
            </a:r>
            <a:r>
              <a:rPr lang="en-US" sz="2000" err="1"/>
              <a:t>unge</a:t>
            </a:r>
            <a:r>
              <a:rPr lang="en-US" sz="2000"/>
              <a:t> </a:t>
            </a:r>
            <a:r>
              <a:rPr lang="en-US" sz="2000" err="1"/>
              <a:t>som</a:t>
            </a:r>
            <a:r>
              <a:rPr lang="en-US" sz="2000"/>
              <a:t> </a:t>
            </a:r>
            <a:r>
              <a:rPr lang="en-US" sz="2000" err="1"/>
              <a:t>har</a:t>
            </a:r>
            <a:r>
              <a:rPr lang="en-US" sz="2000"/>
              <a:t> </a:t>
            </a:r>
            <a:r>
              <a:rPr lang="en-US" sz="2000" err="1"/>
              <a:t>fullført</a:t>
            </a:r>
            <a:r>
              <a:rPr lang="en-US" sz="2000"/>
              <a:t> </a:t>
            </a:r>
            <a:r>
              <a:rPr lang="en-US" sz="2000" err="1"/>
              <a:t>grunnskole</a:t>
            </a:r>
            <a:r>
              <a:rPr lang="en-US" sz="2000"/>
              <a:t> </a:t>
            </a:r>
            <a:r>
              <a:rPr lang="en-US" sz="2000" err="1"/>
              <a:t>og</a:t>
            </a:r>
            <a:r>
              <a:rPr lang="en-US" sz="2000"/>
              <a:t> </a:t>
            </a:r>
            <a:r>
              <a:rPr lang="en-US" sz="2000" err="1"/>
              <a:t>fram</a:t>
            </a:r>
            <a:r>
              <a:rPr lang="en-US" sz="2000"/>
              <a:t> </a:t>
            </a:r>
            <a:r>
              <a:rPr lang="en-US" sz="2000" err="1"/>
              <a:t>til</a:t>
            </a:r>
            <a:r>
              <a:rPr lang="en-US" sz="2000"/>
              <a:t> </a:t>
            </a:r>
            <a:r>
              <a:rPr lang="en-US" sz="2000" err="1"/>
              <a:t>fylte</a:t>
            </a:r>
            <a:r>
              <a:rPr lang="en-US" sz="2000"/>
              <a:t> 24 </a:t>
            </a:r>
            <a:r>
              <a:rPr lang="en-US" sz="2000" err="1"/>
              <a:t>år</a:t>
            </a:r>
            <a:r>
              <a:rPr lang="en-US" sz="2000"/>
              <a:t>. Kan </a:t>
            </a:r>
            <a:r>
              <a:rPr lang="en-US" sz="2000" err="1"/>
              <a:t>også</a:t>
            </a:r>
            <a:r>
              <a:rPr lang="en-US" sz="2000"/>
              <a:t> </a:t>
            </a:r>
            <a:r>
              <a:rPr lang="en-US" sz="2000" err="1"/>
              <a:t>tilbys</a:t>
            </a:r>
            <a:r>
              <a:rPr lang="en-US" sz="2000"/>
              <a:t> </a:t>
            </a:r>
            <a:r>
              <a:rPr lang="en-US" sz="2000" err="1"/>
              <a:t>fram</a:t>
            </a:r>
            <a:r>
              <a:rPr lang="en-US" sz="2000"/>
              <a:t> </a:t>
            </a:r>
            <a:r>
              <a:rPr lang="en-US" sz="2000" err="1"/>
              <a:t>til</a:t>
            </a:r>
            <a:r>
              <a:rPr lang="en-US" sz="2000"/>
              <a:t> 30 </a:t>
            </a:r>
            <a:r>
              <a:rPr lang="en-US" sz="2000" err="1"/>
              <a:t>år</a:t>
            </a:r>
            <a:endParaRPr lang="en-US" sz="2000"/>
          </a:p>
          <a:p>
            <a:r>
              <a:rPr lang="en-US" sz="2000"/>
              <a:t>Arena for </a:t>
            </a:r>
            <a:r>
              <a:rPr lang="en-US" sz="2000" err="1"/>
              <a:t>støtte</a:t>
            </a:r>
            <a:r>
              <a:rPr lang="en-US" sz="2000"/>
              <a:t>, </a:t>
            </a:r>
            <a:r>
              <a:rPr lang="en-US" sz="2000" err="1"/>
              <a:t>veiledning</a:t>
            </a:r>
            <a:r>
              <a:rPr lang="en-US" sz="2000"/>
              <a:t>, </a:t>
            </a:r>
            <a:r>
              <a:rPr lang="en-US" sz="2000" err="1"/>
              <a:t>kurs</a:t>
            </a:r>
            <a:r>
              <a:rPr lang="en-US" sz="2000"/>
              <a:t> </a:t>
            </a:r>
            <a:r>
              <a:rPr lang="en-US" sz="2000" err="1"/>
              <a:t>og</a:t>
            </a:r>
            <a:r>
              <a:rPr lang="en-US" sz="2000"/>
              <a:t> </a:t>
            </a:r>
            <a:r>
              <a:rPr lang="en-US" sz="2000" err="1"/>
              <a:t>opplæring</a:t>
            </a:r>
            <a:endParaRPr lang="en-US" sz="2000"/>
          </a:p>
          <a:p>
            <a:r>
              <a:rPr lang="en-US" sz="2000" err="1"/>
              <a:t>Sosial</a:t>
            </a:r>
            <a:r>
              <a:rPr lang="en-US" sz="2000"/>
              <a:t> </a:t>
            </a:r>
            <a:r>
              <a:rPr lang="en-US" sz="2000" err="1"/>
              <a:t>læring</a:t>
            </a:r>
            <a:r>
              <a:rPr lang="en-US" sz="2000"/>
              <a:t>, </a:t>
            </a:r>
            <a:r>
              <a:rPr lang="en-US" sz="2000" err="1"/>
              <a:t>livsmestring</a:t>
            </a:r>
            <a:r>
              <a:rPr lang="en-US" sz="2000"/>
              <a:t>, </a:t>
            </a:r>
            <a:r>
              <a:rPr lang="en-US" sz="2000" err="1"/>
              <a:t>oppmøte</a:t>
            </a:r>
            <a:endParaRPr lang="en-US" sz="2000"/>
          </a:p>
          <a:p>
            <a:r>
              <a:rPr lang="en-US" sz="2000" err="1"/>
              <a:t>Individuelt</a:t>
            </a:r>
            <a:r>
              <a:rPr lang="en-US" sz="2000"/>
              <a:t> </a:t>
            </a:r>
            <a:r>
              <a:rPr lang="en-US" sz="2000" err="1"/>
              <a:t>tilrettelagt</a:t>
            </a:r>
            <a:r>
              <a:rPr lang="en-US" sz="2000"/>
              <a:t> </a:t>
            </a:r>
            <a:r>
              <a:rPr lang="en-US" sz="2000" err="1"/>
              <a:t>ut</a:t>
            </a:r>
            <a:r>
              <a:rPr lang="en-US" sz="2000"/>
              <a:t> </a:t>
            </a:r>
            <a:r>
              <a:rPr lang="en-US" sz="2000" err="1"/>
              <a:t>fra</a:t>
            </a:r>
            <a:r>
              <a:rPr lang="en-US" sz="2000"/>
              <a:t> den </a:t>
            </a:r>
            <a:r>
              <a:rPr lang="en-US" sz="2000" err="1"/>
              <a:t>enkeltes</a:t>
            </a:r>
            <a:r>
              <a:rPr lang="en-US" sz="2000"/>
              <a:t> </a:t>
            </a:r>
            <a:r>
              <a:rPr lang="en-US" sz="2000" err="1"/>
              <a:t>behov</a:t>
            </a:r>
            <a:endParaRPr lang="en-US" sz="2000"/>
          </a:p>
          <a:p>
            <a:r>
              <a:rPr lang="en-US" sz="2000" err="1"/>
              <a:t>Rekruttering</a:t>
            </a:r>
            <a:r>
              <a:rPr lang="en-US" sz="2000"/>
              <a:t> </a:t>
            </a:r>
            <a:r>
              <a:rPr lang="en-US" sz="2000" err="1"/>
              <a:t>fra</a:t>
            </a:r>
            <a:r>
              <a:rPr lang="en-US" sz="2000"/>
              <a:t> </a:t>
            </a:r>
            <a:r>
              <a:rPr lang="en-US" sz="2000" err="1"/>
              <a:t>Oppfølgingstjernesten</a:t>
            </a:r>
            <a:r>
              <a:rPr lang="en-US" sz="2000"/>
              <a:t> (OT), </a:t>
            </a:r>
            <a:r>
              <a:rPr lang="en-US" sz="2000" err="1"/>
              <a:t>elev-og</a:t>
            </a:r>
            <a:r>
              <a:rPr lang="en-US" sz="2000"/>
              <a:t> </a:t>
            </a:r>
            <a:r>
              <a:rPr lang="en-US" sz="2000" err="1"/>
              <a:t>læringetjenesten</a:t>
            </a:r>
            <a:r>
              <a:rPr lang="en-US" sz="2000"/>
              <a:t> </a:t>
            </a:r>
            <a:r>
              <a:rPr lang="en-US" sz="2000" err="1"/>
              <a:t>eller</a:t>
            </a:r>
            <a:r>
              <a:rPr lang="en-US" sz="2000"/>
              <a:t> Nav</a:t>
            </a:r>
          </a:p>
          <a:p>
            <a:r>
              <a:rPr lang="en-US" sz="2000" err="1"/>
              <a:t>Målet</a:t>
            </a:r>
            <a:r>
              <a:rPr lang="en-US" sz="2000"/>
              <a:t> er </a:t>
            </a:r>
            <a:r>
              <a:rPr lang="en-US" sz="2000" err="1"/>
              <a:t>videre</a:t>
            </a:r>
            <a:r>
              <a:rPr lang="en-US" sz="2000"/>
              <a:t> </a:t>
            </a:r>
            <a:r>
              <a:rPr lang="en-US" sz="2000" err="1"/>
              <a:t>kvalifisering</a:t>
            </a:r>
            <a:r>
              <a:rPr lang="en-US" sz="2000"/>
              <a:t>, </a:t>
            </a:r>
            <a:r>
              <a:rPr lang="en-US" sz="2000" err="1"/>
              <a:t>videregående</a:t>
            </a:r>
            <a:r>
              <a:rPr lang="en-US" sz="2000"/>
              <a:t> </a:t>
            </a:r>
            <a:r>
              <a:rPr lang="en-US" sz="2000" err="1"/>
              <a:t>opplæring</a:t>
            </a:r>
            <a:r>
              <a:rPr lang="en-US" sz="2000"/>
              <a:t> </a:t>
            </a:r>
            <a:r>
              <a:rPr lang="en-US" sz="2000" err="1"/>
              <a:t>eller</a:t>
            </a:r>
            <a:r>
              <a:rPr lang="en-US" sz="2000"/>
              <a:t> </a:t>
            </a:r>
            <a:r>
              <a:rPr lang="en-US" sz="2000" err="1"/>
              <a:t>arbeid</a:t>
            </a:r>
            <a:endParaRPr lang="en-US" sz="2000"/>
          </a:p>
          <a:p>
            <a:r>
              <a:rPr lang="en-US" sz="2000">
                <a:latin typeface="Arial"/>
                <a:cs typeface="Arial"/>
              </a:rPr>
              <a:t>Indre Salten </a:t>
            </a:r>
            <a:r>
              <a:rPr lang="en-US" sz="2000" err="1">
                <a:latin typeface="Arial"/>
                <a:cs typeface="Arial"/>
              </a:rPr>
              <a:t>og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Vesterålen</a:t>
            </a:r>
            <a:r>
              <a:rPr lang="en-US" sz="2000">
                <a:latin typeface="Arial"/>
                <a:cs typeface="Arial"/>
              </a:rPr>
              <a:t>.</a:t>
            </a:r>
            <a:endParaRPr lang="en-US" sz="2000"/>
          </a:p>
          <a:p>
            <a:r>
              <a:rPr lang="en-US" sz="2000" err="1">
                <a:latin typeface="Arial"/>
                <a:cs typeface="Arial"/>
              </a:rPr>
              <a:t>Ønsker</a:t>
            </a:r>
            <a:r>
              <a:rPr lang="en-US" sz="2000">
                <a:latin typeface="Arial"/>
                <a:cs typeface="Arial"/>
              </a:rPr>
              <a:t> </a:t>
            </a:r>
            <a:r>
              <a:rPr lang="en-US" sz="2000" err="1">
                <a:latin typeface="Arial"/>
                <a:cs typeface="Arial"/>
              </a:rPr>
              <a:t>utvidelse</a:t>
            </a:r>
          </a:p>
          <a:p>
            <a:endParaRPr lang="en-US" sz="2000"/>
          </a:p>
        </p:txBody>
      </p:sp>
      <p:pic>
        <p:nvPicPr>
          <p:cNvPr id="5" name="Plassholder for innhold 4" descr="Fallskjermhoppere som lager en formasjon over skyene">
            <a:extLst>
              <a:ext uri="{FF2B5EF4-FFF2-40B4-BE49-F238E27FC236}">
                <a16:creationId xmlns:a16="http://schemas.microsoft.com/office/drawing/2014/main" id="{5AA371C3-C03B-18CB-0AD4-BCB8CC6DD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3" r="15576" b="-2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36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5267514-C832-C097-0773-6ECA294FD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625" y="258683"/>
            <a:ext cx="1148275" cy="810491"/>
          </a:xfrm>
          <a:prstGeom prst="rect">
            <a:avLst/>
          </a:prstGeom>
        </p:spPr>
      </p:pic>
      <p:pic>
        <p:nvPicPr>
          <p:cNvPr id="2" name="Bilde 3">
            <a:extLst>
              <a:ext uri="{FF2B5EF4-FFF2-40B4-BE49-F238E27FC236}">
                <a16:creationId xmlns:a16="http://schemas.microsoft.com/office/drawing/2014/main" id="{380D3788-EA51-9BA5-B824-A6C2DF9A3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25" y="2654765"/>
            <a:ext cx="807264" cy="546626"/>
          </a:xfrm>
          <a:prstGeom prst="rect">
            <a:avLst/>
          </a:prstGeom>
        </p:spPr>
      </p:pic>
      <p:pic>
        <p:nvPicPr>
          <p:cNvPr id="4" name="Bilde 5">
            <a:extLst>
              <a:ext uri="{FF2B5EF4-FFF2-40B4-BE49-F238E27FC236}">
                <a16:creationId xmlns:a16="http://schemas.microsoft.com/office/drawing/2014/main" id="{A344B081-F21C-773A-EB44-EAB81F75D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1772" y="6137589"/>
            <a:ext cx="444510" cy="415258"/>
          </a:xfrm>
          <a:prstGeom prst="rect">
            <a:avLst/>
          </a:prstGeom>
        </p:spPr>
      </p:pic>
      <p:pic>
        <p:nvPicPr>
          <p:cNvPr id="7" name="Bilde 7">
            <a:extLst>
              <a:ext uri="{FF2B5EF4-FFF2-40B4-BE49-F238E27FC236}">
                <a16:creationId xmlns:a16="http://schemas.microsoft.com/office/drawing/2014/main" id="{0DD90D73-E4F6-55C9-E2C0-664185854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7094" y="382674"/>
            <a:ext cx="581655" cy="536787"/>
          </a:xfrm>
          <a:prstGeom prst="rect">
            <a:avLst/>
          </a:prstGeom>
        </p:spPr>
      </p:pic>
      <p:sp>
        <p:nvSpPr>
          <p:cNvPr id="8" name="Pil: høyre 7">
            <a:extLst>
              <a:ext uri="{FF2B5EF4-FFF2-40B4-BE49-F238E27FC236}">
                <a16:creationId xmlns:a16="http://schemas.microsoft.com/office/drawing/2014/main" id="{50D0459B-3CB6-BCCB-1A19-26A2B0F3063B}"/>
              </a:ext>
            </a:extLst>
          </p:cNvPr>
          <p:cNvSpPr/>
          <p:nvPr/>
        </p:nvSpPr>
        <p:spPr>
          <a:xfrm>
            <a:off x="2848341" y="1047259"/>
            <a:ext cx="1533097" cy="268392"/>
          </a:xfrm>
          <a:prstGeom prst="rightArrow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Pil: bøyd 8">
            <a:extLst>
              <a:ext uri="{FF2B5EF4-FFF2-40B4-BE49-F238E27FC236}">
                <a16:creationId xmlns:a16="http://schemas.microsoft.com/office/drawing/2014/main" id="{287C931D-C8CE-6AAF-6DE4-56F162D46A8C}"/>
              </a:ext>
            </a:extLst>
          </p:cNvPr>
          <p:cNvSpPr/>
          <p:nvPr/>
        </p:nvSpPr>
        <p:spPr>
          <a:xfrm>
            <a:off x="714789" y="1109610"/>
            <a:ext cx="507836" cy="1195790"/>
          </a:xfrm>
          <a:prstGeom prst="bentArrow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Alternativ prosess 11">
            <a:extLst>
              <a:ext uri="{FF2B5EF4-FFF2-40B4-BE49-F238E27FC236}">
                <a16:creationId xmlns:a16="http://schemas.microsoft.com/office/drawing/2014/main" id="{D5FFAA65-CCEE-DF71-4D0F-9521EF5C2EFC}"/>
              </a:ext>
            </a:extLst>
          </p:cNvPr>
          <p:cNvSpPr/>
          <p:nvPr/>
        </p:nvSpPr>
        <p:spPr>
          <a:xfrm>
            <a:off x="187246" y="3207519"/>
            <a:ext cx="1836833" cy="1020899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Nav-veileder og bruker møtes. </a:t>
            </a: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Behov, motivasjon, ønske om opplæring, karriereveiledning og tilretteleggings behov </a:t>
            </a: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kartlegges</a:t>
            </a:r>
          </a:p>
        </p:txBody>
      </p:sp>
      <p:pic>
        <p:nvPicPr>
          <p:cNvPr id="18" name="Bilde 18">
            <a:extLst>
              <a:ext uri="{FF2B5EF4-FFF2-40B4-BE49-F238E27FC236}">
                <a16:creationId xmlns:a16="http://schemas.microsoft.com/office/drawing/2014/main" id="{B1EB1097-95B0-8B55-781F-F8246B028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7708" y="392525"/>
            <a:ext cx="780770" cy="545977"/>
          </a:xfrm>
          <a:prstGeom prst="rect">
            <a:avLst/>
          </a:prstGeom>
        </p:spPr>
      </p:pic>
      <p:sp>
        <p:nvSpPr>
          <p:cNvPr id="13" name="Pil: høyre 12">
            <a:extLst>
              <a:ext uri="{FF2B5EF4-FFF2-40B4-BE49-F238E27FC236}">
                <a16:creationId xmlns:a16="http://schemas.microsoft.com/office/drawing/2014/main" id="{5E0875BB-C378-B464-45EC-9B4EF8EBD8BD}"/>
              </a:ext>
            </a:extLst>
          </p:cNvPr>
          <p:cNvSpPr/>
          <p:nvPr/>
        </p:nvSpPr>
        <p:spPr>
          <a:xfrm>
            <a:off x="6624263" y="1010515"/>
            <a:ext cx="1624760" cy="245603"/>
          </a:xfrm>
          <a:prstGeom prst="rightArrow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Alternativ prosess 13">
            <a:extLst>
              <a:ext uri="{FF2B5EF4-FFF2-40B4-BE49-F238E27FC236}">
                <a16:creationId xmlns:a16="http://schemas.microsoft.com/office/drawing/2014/main" id="{A1437DF6-6C82-5700-8760-DA55C8F65AB5}"/>
              </a:ext>
            </a:extLst>
          </p:cNvPr>
          <p:cNvSpPr/>
          <p:nvPr/>
        </p:nvSpPr>
        <p:spPr>
          <a:xfrm>
            <a:off x="8387031" y="938501"/>
            <a:ext cx="2149511" cy="949213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Bruker og karriereveileder følger opp trepartssamtalen gjennom karriereveiledning.</a:t>
            </a:r>
          </a:p>
        </p:txBody>
      </p:sp>
      <p:sp>
        <p:nvSpPr>
          <p:cNvPr id="15" name="Alternativ prosess 14">
            <a:extLst>
              <a:ext uri="{FF2B5EF4-FFF2-40B4-BE49-F238E27FC236}">
                <a16:creationId xmlns:a16="http://schemas.microsoft.com/office/drawing/2014/main" id="{D8F23030-C245-B2CB-7A8E-C8CC5C7C7034}"/>
              </a:ext>
            </a:extLst>
          </p:cNvPr>
          <p:cNvSpPr/>
          <p:nvPr/>
        </p:nvSpPr>
        <p:spPr>
          <a:xfrm>
            <a:off x="8496729" y="5126544"/>
            <a:ext cx="2224898" cy="99709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Bruker og karriereveileder møtes til en avsluttende samtale. </a:t>
            </a:r>
            <a:r>
              <a:rPr kumimoji="0" lang="nb-NO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Karriereplanen</a:t>
            </a: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fullføres og deles med bruker</a:t>
            </a:r>
          </a:p>
        </p:txBody>
      </p:sp>
      <p:sp>
        <p:nvSpPr>
          <p:cNvPr id="16" name="Alternativ prosess 15">
            <a:extLst>
              <a:ext uri="{FF2B5EF4-FFF2-40B4-BE49-F238E27FC236}">
                <a16:creationId xmlns:a16="http://schemas.microsoft.com/office/drawing/2014/main" id="{70C00F5F-FA70-21D6-A85B-890B74F432DB}"/>
              </a:ext>
            </a:extLst>
          </p:cNvPr>
          <p:cNvSpPr/>
          <p:nvPr/>
        </p:nvSpPr>
        <p:spPr>
          <a:xfrm>
            <a:off x="4604042" y="941672"/>
            <a:ext cx="1876200" cy="949213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Gadugi"/>
                <a:cs typeface="+mn-cs"/>
              </a:rPr>
              <a:t>Trepartssamtale</a:t>
            </a: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Gadugi"/>
                <a:cs typeface="+mn-cs"/>
              </a:rPr>
              <a:t>: Bruker, Nav-veileder og karriereveileder gjør viktige avklaringer i fellesskap</a:t>
            </a: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Gadugi"/>
                <a:cs typeface="+mn-cs"/>
              </a:rPr>
              <a:t>.</a:t>
            </a:r>
          </a:p>
        </p:txBody>
      </p:sp>
      <p:sp>
        <p:nvSpPr>
          <p:cNvPr id="17" name="Alternativ prosess 16">
            <a:extLst>
              <a:ext uri="{FF2B5EF4-FFF2-40B4-BE49-F238E27FC236}">
                <a16:creationId xmlns:a16="http://schemas.microsoft.com/office/drawing/2014/main" id="{51C71031-1462-E296-84E9-5573A25DCB2A}"/>
              </a:ext>
            </a:extLst>
          </p:cNvPr>
          <p:cNvSpPr/>
          <p:nvPr/>
        </p:nvSpPr>
        <p:spPr>
          <a:xfrm>
            <a:off x="1377446" y="933027"/>
            <a:ext cx="1241194" cy="637358"/>
          </a:xfrm>
          <a:prstGeom prst="flowChartAlternateProcess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Bruker (og Nav-veileder) </a:t>
            </a: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bestiller time </a:t>
            </a: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til karriereveiledning</a:t>
            </a:r>
          </a:p>
        </p:txBody>
      </p:sp>
      <p:pic>
        <p:nvPicPr>
          <p:cNvPr id="19" name="Grafikk 18" descr="Internett kontur">
            <a:extLst>
              <a:ext uri="{FF2B5EF4-FFF2-40B4-BE49-F238E27FC236}">
                <a16:creationId xmlns:a16="http://schemas.microsoft.com/office/drawing/2014/main" id="{42CEC689-94E0-AA6C-E323-AAD91E5D2E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88136" y="522782"/>
            <a:ext cx="442016" cy="442016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" name="Bilde 3">
            <a:extLst>
              <a:ext uri="{FF2B5EF4-FFF2-40B4-BE49-F238E27FC236}">
                <a16:creationId xmlns:a16="http://schemas.microsoft.com/office/drawing/2014/main" id="{30C5CE61-3D1C-2C7F-E39B-270ADD85A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270" y="1572446"/>
            <a:ext cx="662770" cy="448784"/>
          </a:xfrm>
          <a:prstGeom prst="rect">
            <a:avLst/>
          </a:prstGeom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D9418134-BF66-CB41-E16E-0949A17269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1786" y="567684"/>
            <a:ext cx="275940" cy="300145"/>
          </a:xfrm>
          <a:prstGeom prst="rect">
            <a:avLst/>
          </a:prstGeom>
        </p:spPr>
      </p:pic>
      <p:pic>
        <p:nvPicPr>
          <p:cNvPr id="32" name="Bilde 18">
            <a:extLst>
              <a:ext uri="{FF2B5EF4-FFF2-40B4-BE49-F238E27FC236}">
                <a16:creationId xmlns:a16="http://schemas.microsoft.com/office/drawing/2014/main" id="{735A4865-ECB0-6AD9-FF55-915F4BB439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4489" y="4618333"/>
            <a:ext cx="726763" cy="508211"/>
          </a:xfrm>
          <a:prstGeom prst="rect">
            <a:avLst/>
          </a:prstGeom>
        </p:spPr>
      </p:pic>
      <p:sp>
        <p:nvSpPr>
          <p:cNvPr id="35" name="Alternativ prosess 34">
            <a:extLst>
              <a:ext uri="{FF2B5EF4-FFF2-40B4-BE49-F238E27FC236}">
                <a16:creationId xmlns:a16="http://schemas.microsoft.com/office/drawing/2014/main" id="{35348249-D062-34F7-368F-BA38CFF69171}"/>
              </a:ext>
            </a:extLst>
          </p:cNvPr>
          <p:cNvSpPr/>
          <p:nvPr/>
        </p:nvSpPr>
        <p:spPr>
          <a:xfrm>
            <a:off x="9266147" y="6054055"/>
            <a:ext cx="1069987" cy="415258"/>
          </a:xfrm>
          <a:prstGeom prst="flowChartAlternateProcess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Ved behov deltar Nav-veileder</a:t>
            </a:r>
          </a:p>
        </p:txBody>
      </p:sp>
      <p:pic>
        <p:nvPicPr>
          <p:cNvPr id="39" name="Grafikk 38" descr="Liste kontur">
            <a:extLst>
              <a:ext uri="{FF2B5EF4-FFF2-40B4-BE49-F238E27FC236}">
                <a16:creationId xmlns:a16="http://schemas.microsoft.com/office/drawing/2014/main" id="{0458AD26-8C7E-8A85-FA9E-2979719896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30274" y="3022018"/>
            <a:ext cx="741817" cy="741817"/>
          </a:xfrm>
          <a:prstGeom prst="rect">
            <a:avLst/>
          </a:prstGeom>
        </p:spPr>
      </p:pic>
      <p:pic>
        <p:nvPicPr>
          <p:cNvPr id="42" name="Bilde 7">
            <a:extLst>
              <a:ext uri="{FF2B5EF4-FFF2-40B4-BE49-F238E27FC236}">
                <a16:creationId xmlns:a16="http://schemas.microsoft.com/office/drawing/2014/main" id="{AA2DCCE6-0278-1DD5-667D-B1137AD55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2005" y="3002597"/>
            <a:ext cx="787429" cy="726687"/>
          </a:xfrm>
          <a:prstGeom prst="rect">
            <a:avLst/>
          </a:prstGeom>
        </p:spPr>
      </p:pic>
      <p:pic>
        <p:nvPicPr>
          <p:cNvPr id="44" name="Bilde 43">
            <a:extLst>
              <a:ext uri="{FF2B5EF4-FFF2-40B4-BE49-F238E27FC236}">
                <a16:creationId xmlns:a16="http://schemas.microsoft.com/office/drawing/2014/main" id="{722505F5-C7C2-EAB8-5D02-4B1511776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0228" y="-3894"/>
            <a:ext cx="795699" cy="354289"/>
          </a:xfrm>
          <a:prstGeom prst="rect">
            <a:avLst/>
          </a:prstGeom>
        </p:spPr>
      </p:pic>
      <p:pic>
        <p:nvPicPr>
          <p:cNvPr id="45" name="Grafikk 44" descr="Chat kontur">
            <a:extLst>
              <a:ext uri="{FF2B5EF4-FFF2-40B4-BE49-F238E27FC236}">
                <a16:creationId xmlns:a16="http://schemas.microsoft.com/office/drawing/2014/main" id="{5B71C7E2-FD21-3377-0565-1475886C75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5115" y="2174009"/>
            <a:ext cx="637358" cy="637358"/>
          </a:xfrm>
          <a:prstGeom prst="rect">
            <a:avLst/>
          </a:prstGeom>
        </p:spPr>
      </p:pic>
      <p:pic>
        <p:nvPicPr>
          <p:cNvPr id="46" name="Grafikk 45" descr="Chat kontur">
            <a:extLst>
              <a:ext uri="{FF2B5EF4-FFF2-40B4-BE49-F238E27FC236}">
                <a16:creationId xmlns:a16="http://schemas.microsoft.com/office/drawing/2014/main" id="{BB2C8960-BFC2-E6A9-AF88-3DAFAAD749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37726" y="4190545"/>
            <a:ext cx="605068" cy="605068"/>
          </a:xfrm>
          <a:prstGeom prst="rect">
            <a:avLst/>
          </a:prstGeom>
        </p:spPr>
      </p:pic>
      <p:pic>
        <p:nvPicPr>
          <p:cNvPr id="47" name="Grafikk 46" descr="Chat kontur">
            <a:extLst>
              <a:ext uri="{FF2B5EF4-FFF2-40B4-BE49-F238E27FC236}">
                <a16:creationId xmlns:a16="http://schemas.microsoft.com/office/drawing/2014/main" id="{53F335A2-B607-1D88-8941-58F1031D9F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83177" y="-4996"/>
            <a:ext cx="578609" cy="578609"/>
          </a:xfrm>
          <a:prstGeom prst="rect">
            <a:avLst/>
          </a:prstGeom>
        </p:spPr>
      </p:pic>
      <p:sp>
        <p:nvSpPr>
          <p:cNvPr id="6" name="Alternativ prosess 5">
            <a:extLst>
              <a:ext uri="{FF2B5EF4-FFF2-40B4-BE49-F238E27FC236}">
                <a16:creationId xmlns:a16="http://schemas.microsoft.com/office/drawing/2014/main" id="{7181CF3C-383E-2B2C-9837-CBD958B6152F}"/>
              </a:ext>
            </a:extLst>
          </p:cNvPr>
          <p:cNvSpPr/>
          <p:nvPr/>
        </p:nvSpPr>
        <p:spPr>
          <a:xfrm>
            <a:off x="7640837" y="1795644"/>
            <a:ext cx="1391455" cy="736726"/>
          </a:xfrm>
          <a:prstGeom prst="flowChartAlternateProcess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Calibri"/>
              </a:rPr>
              <a:t>Bruker kan være klar med sin karriereplan etter første karriereveiledning</a:t>
            </a:r>
          </a:p>
        </p:txBody>
      </p:sp>
      <p:pic>
        <p:nvPicPr>
          <p:cNvPr id="34" name="Bilde 5">
            <a:extLst>
              <a:ext uri="{FF2B5EF4-FFF2-40B4-BE49-F238E27FC236}">
                <a16:creationId xmlns:a16="http://schemas.microsoft.com/office/drawing/2014/main" id="{97C6703E-58DD-8015-E6B8-9B2DE81C1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7967" y="3965282"/>
            <a:ext cx="524495" cy="489979"/>
          </a:xfrm>
          <a:prstGeom prst="rect">
            <a:avLst/>
          </a:prstGeom>
        </p:spPr>
      </p:pic>
      <p:pic>
        <p:nvPicPr>
          <p:cNvPr id="36" name="Bilde 7">
            <a:extLst>
              <a:ext uri="{FF2B5EF4-FFF2-40B4-BE49-F238E27FC236}">
                <a16:creationId xmlns:a16="http://schemas.microsoft.com/office/drawing/2014/main" id="{64399577-CC74-6E49-AABC-4510DA977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0888" y="3635439"/>
            <a:ext cx="457337" cy="422059"/>
          </a:xfrm>
          <a:prstGeom prst="rect">
            <a:avLst/>
          </a:prstGeom>
        </p:spPr>
      </p:pic>
      <p:pic>
        <p:nvPicPr>
          <p:cNvPr id="38" name="Grafikk 37" descr="Liste kontur">
            <a:extLst>
              <a:ext uri="{FF2B5EF4-FFF2-40B4-BE49-F238E27FC236}">
                <a16:creationId xmlns:a16="http://schemas.microsoft.com/office/drawing/2014/main" id="{B1714BDF-735D-5962-BCF1-D4038BCA7A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95554" y="3776327"/>
            <a:ext cx="418561" cy="377732"/>
          </a:xfrm>
          <a:prstGeom prst="rect">
            <a:avLst/>
          </a:prstGeom>
        </p:spPr>
      </p:pic>
      <p:sp>
        <p:nvSpPr>
          <p:cNvPr id="48" name="Alternativ prosess 47">
            <a:extLst>
              <a:ext uri="{FF2B5EF4-FFF2-40B4-BE49-F238E27FC236}">
                <a16:creationId xmlns:a16="http://schemas.microsoft.com/office/drawing/2014/main" id="{B2292A36-E7F0-166B-B0B8-33821A6F1AE9}"/>
              </a:ext>
            </a:extLst>
          </p:cNvPr>
          <p:cNvSpPr/>
          <p:nvPr/>
        </p:nvSpPr>
        <p:spPr>
          <a:xfrm>
            <a:off x="10570147" y="2898857"/>
            <a:ext cx="1563435" cy="605068"/>
          </a:xfrm>
          <a:prstGeom prst="flowChartAlternateProcess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Ved behov møtes karriereveileder og bruker til flere samtaler</a:t>
            </a:r>
          </a:p>
        </p:txBody>
      </p:sp>
      <p:sp>
        <p:nvSpPr>
          <p:cNvPr id="49" name="Pil: bøyd 48">
            <a:extLst>
              <a:ext uri="{FF2B5EF4-FFF2-40B4-BE49-F238E27FC236}">
                <a16:creationId xmlns:a16="http://schemas.microsoft.com/office/drawing/2014/main" id="{58877565-C9AE-14A6-EA56-36B9D0084760}"/>
              </a:ext>
            </a:extLst>
          </p:cNvPr>
          <p:cNvSpPr/>
          <p:nvPr/>
        </p:nvSpPr>
        <p:spPr>
          <a:xfrm rot="16200000">
            <a:off x="6391292" y="4103046"/>
            <a:ext cx="606349" cy="3109114"/>
          </a:xfrm>
          <a:prstGeom prst="bentArrow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6" name="Rett pilkobling 55">
            <a:extLst>
              <a:ext uri="{FF2B5EF4-FFF2-40B4-BE49-F238E27FC236}">
                <a16:creationId xmlns:a16="http://schemas.microsoft.com/office/drawing/2014/main" id="{EA5117EF-3F4E-DA81-9EA5-4A33B246471B}"/>
              </a:ext>
            </a:extLst>
          </p:cNvPr>
          <p:cNvCxnSpPr>
            <a:cxnSpLocks/>
          </p:cNvCxnSpPr>
          <p:nvPr/>
        </p:nvCxnSpPr>
        <p:spPr>
          <a:xfrm>
            <a:off x="4805624" y="2558625"/>
            <a:ext cx="0" cy="938841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9" name="Rett pilkobling 58">
            <a:extLst>
              <a:ext uri="{FF2B5EF4-FFF2-40B4-BE49-F238E27FC236}">
                <a16:creationId xmlns:a16="http://schemas.microsoft.com/office/drawing/2014/main" id="{6EA452DE-9305-CD7A-C175-16D498EBAAF2}"/>
              </a:ext>
            </a:extLst>
          </p:cNvPr>
          <p:cNvCxnSpPr>
            <a:cxnSpLocks/>
          </p:cNvCxnSpPr>
          <p:nvPr/>
        </p:nvCxnSpPr>
        <p:spPr>
          <a:xfrm flipH="1">
            <a:off x="6872929" y="2650663"/>
            <a:ext cx="736581" cy="103418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9" name="Alternativ prosess 68">
            <a:extLst>
              <a:ext uri="{FF2B5EF4-FFF2-40B4-BE49-F238E27FC236}">
                <a16:creationId xmlns:a16="http://schemas.microsoft.com/office/drawing/2014/main" id="{60500ABA-C784-6F1E-B514-E9E51D4BB761}"/>
              </a:ext>
            </a:extLst>
          </p:cNvPr>
          <p:cNvSpPr/>
          <p:nvPr/>
        </p:nvSpPr>
        <p:spPr>
          <a:xfrm>
            <a:off x="3890447" y="1773697"/>
            <a:ext cx="1391455" cy="736726"/>
          </a:xfrm>
          <a:prstGeom prst="flowChartAlternateProcess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Calibri"/>
              </a:rPr>
              <a:t>Bruker kan være klar med sin karriereplan etter trepartssamtalen</a:t>
            </a:r>
          </a:p>
        </p:txBody>
      </p:sp>
      <p:sp>
        <p:nvSpPr>
          <p:cNvPr id="70" name="Pil: høyre 69">
            <a:extLst>
              <a:ext uri="{FF2B5EF4-FFF2-40B4-BE49-F238E27FC236}">
                <a16:creationId xmlns:a16="http://schemas.microsoft.com/office/drawing/2014/main" id="{A3170A2E-E1EA-F8E6-F713-74E3AAD6CE89}"/>
              </a:ext>
            </a:extLst>
          </p:cNvPr>
          <p:cNvSpPr/>
          <p:nvPr/>
        </p:nvSpPr>
        <p:spPr>
          <a:xfrm rot="5400000">
            <a:off x="8273121" y="3272829"/>
            <a:ext cx="2381258" cy="319439"/>
          </a:xfrm>
          <a:prstGeom prst="rightArrow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71" name="Rett pilkobling 70">
            <a:extLst>
              <a:ext uri="{FF2B5EF4-FFF2-40B4-BE49-F238E27FC236}">
                <a16:creationId xmlns:a16="http://schemas.microsoft.com/office/drawing/2014/main" id="{F6FAB9AD-F56C-09C5-C11B-3AAE301BA0D3}"/>
              </a:ext>
            </a:extLst>
          </p:cNvPr>
          <p:cNvCxnSpPr>
            <a:cxnSpLocks/>
          </p:cNvCxnSpPr>
          <p:nvPr/>
        </p:nvCxnSpPr>
        <p:spPr>
          <a:xfrm flipH="1">
            <a:off x="10756282" y="3717968"/>
            <a:ext cx="482473" cy="884996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3" name="Rett pilkobling 72">
            <a:extLst>
              <a:ext uri="{FF2B5EF4-FFF2-40B4-BE49-F238E27FC236}">
                <a16:creationId xmlns:a16="http://schemas.microsoft.com/office/drawing/2014/main" id="{CF9CDA3E-99C5-C1A2-B0AD-9013B040E54E}"/>
              </a:ext>
            </a:extLst>
          </p:cNvPr>
          <p:cNvCxnSpPr>
            <a:cxnSpLocks/>
          </p:cNvCxnSpPr>
          <p:nvPr/>
        </p:nvCxnSpPr>
        <p:spPr>
          <a:xfrm>
            <a:off x="10698532" y="1670102"/>
            <a:ext cx="481097" cy="840321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78" name="Bilde 77">
            <a:extLst>
              <a:ext uri="{FF2B5EF4-FFF2-40B4-BE49-F238E27FC236}">
                <a16:creationId xmlns:a16="http://schemas.microsoft.com/office/drawing/2014/main" id="{72959BD0-E95B-EEBC-AFB2-0A31A1B955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06675" y="2611472"/>
            <a:ext cx="235121" cy="250595"/>
          </a:xfrm>
          <a:prstGeom prst="rect">
            <a:avLst/>
          </a:prstGeom>
        </p:spPr>
      </p:pic>
      <p:pic>
        <p:nvPicPr>
          <p:cNvPr id="79" name="Bilde 18">
            <a:extLst>
              <a:ext uri="{FF2B5EF4-FFF2-40B4-BE49-F238E27FC236}">
                <a16:creationId xmlns:a16="http://schemas.microsoft.com/office/drawing/2014/main" id="{C659AF6F-188D-6027-DAF6-F265278219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63750" y="2492688"/>
            <a:ext cx="529206" cy="370063"/>
          </a:xfrm>
          <a:prstGeom prst="rect">
            <a:avLst/>
          </a:prstGeom>
        </p:spPr>
      </p:pic>
      <p:pic>
        <p:nvPicPr>
          <p:cNvPr id="80" name="Grafikk 79" descr="Chat kontur">
            <a:extLst>
              <a:ext uri="{FF2B5EF4-FFF2-40B4-BE49-F238E27FC236}">
                <a16:creationId xmlns:a16="http://schemas.microsoft.com/office/drawing/2014/main" id="{F7EAE995-A173-C762-152F-BA864E9567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56885" y="2253619"/>
            <a:ext cx="333286" cy="333286"/>
          </a:xfrm>
          <a:prstGeom prst="rect">
            <a:avLst/>
          </a:prstGeom>
        </p:spPr>
      </p:pic>
      <p:sp>
        <p:nvSpPr>
          <p:cNvPr id="81" name="Ellipse 80">
            <a:extLst>
              <a:ext uri="{FF2B5EF4-FFF2-40B4-BE49-F238E27FC236}">
                <a16:creationId xmlns:a16="http://schemas.microsoft.com/office/drawing/2014/main" id="{5B27D19E-5D7C-3A38-551E-F4AF43CD3A71}"/>
              </a:ext>
            </a:extLst>
          </p:cNvPr>
          <p:cNvSpPr/>
          <p:nvPr/>
        </p:nvSpPr>
        <p:spPr>
          <a:xfrm>
            <a:off x="3559560" y="3778964"/>
            <a:ext cx="3518565" cy="148719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Bruker har fått informasjon eller en digital </a:t>
            </a: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karriereplan. 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Videre </a:t>
            </a:r>
            <a:r>
              <a:rPr kumimoji="0" lang="nb-NO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oppfølging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avtales Nav for at bruker kan nå sine mål for opplæring/utdanning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Alternativ prosess 10">
            <a:extLst>
              <a:ext uri="{FF2B5EF4-FFF2-40B4-BE49-F238E27FC236}">
                <a16:creationId xmlns:a16="http://schemas.microsoft.com/office/drawing/2014/main" id="{8D803F07-3452-EA2E-1453-E14AD5E6CBC2}"/>
              </a:ext>
            </a:extLst>
          </p:cNvPr>
          <p:cNvSpPr/>
          <p:nvPr/>
        </p:nvSpPr>
        <p:spPr>
          <a:xfrm>
            <a:off x="168983" y="4776178"/>
            <a:ext cx="893407" cy="658993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Arbeids- rådgivning</a:t>
            </a:r>
          </a:p>
        </p:txBody>
      </p:sp>
      <p:sp>
        <p:nvSpPr>
          <p:cNvPr id="21" name="Alternativ prosess 20">
            <a:extLst>
              <a:ext uri="{FF2B5EF4-FFF2-40B4-BE49-F238E27FC236}">
                <a16:creationId xmlns:a16="http://schemas.microsoft.com/office/drawing/2014/main" id="{4E6C7B00-80E3-E905-6B8C-73239A980FE5}"/>
              </a:ext>
            </a:extLst>
          </p:cNvPr>
          <p:cNvSpPr/>
          <p:nvPr/>
        </p:nvSpPr>
        <p:spPr>
          <a:xfrm>
            <a:off x="1229286" y="4781986"/>
            <a:ext cx="1002754" cy="658993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Nav Hjelpemiddel- sentral</a:t>
            </a:r>
          </a:p>
        </p:txBody>
      </p:sp>
      <p:sp>
        <p:nvSpPr>
          <p:cNvPr id="22" name="Pil: opp og ned 21">
            <a:extLst>
              <a:ext uri="{FF2B5EF4-FFF2-40B4-BE49-F238E27FC236}">
                <a16:creationId xmlns:a16="http://schemas.microsoft.com/office/drawing/2014/main" id="{5E71BA66-613C-CBA0-E065-8D30DF5E7635}"/>
              </a:ext>
            </a:extLst>
          </p:cNvPr>
          <p:cNvSpPr/>
          <p:nvPr/>
        </p:nvSpPr>
        <p:spPr>
          <a:xfrm>
            <a:off x="263727" y="4335238"/>
            <a:ext cx="146165" cy="374650"/>
          </a:xfrm>
          <a:prstGeom prst="upDownArrow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Pil: opp og ned 22">
            <a:extLst>
              <a:ext uri="{FF2B5EF4-FFF2-40B4-BE49-F238E27FC236}">
                <a16:creationId xmlns:a16="http://schemas.microsoft.com/office/drawing/2014/main" id="{4B6BF12E-3470-5E75-7CCE-D6A35720B27E}"/>
              </a:ext>
            </a:extLst>
          </p:cNvPr>
          <p:cNvSpPr/>
          <p:nvPr/>
        </p:nvSpPr>
        <p:spPr>
          <a:xfrm>
            <a:off x="1382119" y="4379666"/>
            <a:ext cx="146165" cy="374650"/>
          </a:xfrm>
          <a:prstGeom prst="upDownArrow">
            <a:avLst/>
          </a:prstGeom>
          <a:solidFill>
            <a:schemeClr val="accent3">
              <a:alpha val="62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Bilde 7">
            <a:extLst>
              <a:ext uri="{FF2B5EF4-FFF2-40B4-BE49-F238E27FC236}">
                <a16:creationId xmlns:a16="http://schemas.microsoft.com/office/drawing/2014/main" id="{FAC0FEBC-9792-8475-0EA7-CA12D99CE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839" y="5800629"/>
            <a:ext cx="457337" cy="422059"/>
          </a:xfrm>
          <a:prstGeom prst="rect">
            <a:avLst/>
          </a:prstGeom>
        </p:spPr>
      </p:pic>
      <p:pic>
        <p:nvPicPr>
          <p:cNvPr id="10" name="Bilde 7">
            <a:extLst>
              <a:ext uri="{FF2B5EF4-FFF2-40B4-BE49-F238E27FC236}">
                <a16:creationId xmlns:a16="http://schemas.microsoft.com/office/drawing/2014/main" id="{41357AD8-1B44-48F6-13D4-E4EE53D48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136" y="5812491"/>
            <a:ext cx="457337" cy="422059"/>
          </a:xfrm>
          <a:prstGeom prst="rect">
            <a:avLst/>
          </a:prstGeom>
        </p:spPr>
      </p:pic>
      <p:pic>
        <p:nvPicPr>
          <p:cNvPr id="27" name="Grafikk 26" descr="Mannsprofil kontur">
            <a:extLst>
              <a:ext uri="{FF2B5EF4-FFF2-40B4-BE49-F238E27FC236}">
                <a16:creationId xmlns:a16="http://schemas.microsoft.com/office/drawing/2014/main" id="{6358AF05-E043-01E5-5FE7-F36E8DF2CF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29460" y="5804883"/>
            <a:ext cx="457337" cy="4573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Grafikk 29" descr="Mannsprofil kontur">
            <a:extLst>
              <a:ext uri="{FF2B5EF4-FFF2-40B4-BE49-F238E27FC236}">
                <a16:creationId xmlns:a16="http://schemas.microsoft.com/office/drawing/2014/main" id="{BD50AC10-AE14-3732-0FC6-3AC539A05E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6078" y="5796376"/>
            <a:ext cx="457337" cy="4573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Grafikk 30" descr="Chat kontur">
            <a:extLst>
              <a:ext uri="{FF2B5EF4-FFF2-40B4-BE49-F238E27FC236}">
                <a16:creationId xmlns:a16="http://schemas.microsoft.com/office/drawing/2014/main" id="{59A3E84E-48C2-1D66-134E-D1E26E879D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33246" y="5368298"/>
            <a:ext cx="578609" cy="578609"/>
          </a:xfrm>
          <a:prstGeom prst="rect">
            <a:avLst/>
          </a:prstGeom>
        </p:spPr>
      </p:pic>
      <p:pic>
        <p:nvPicPr>
          <p:cNvPr id="33" name="Grafikk 32" descr="Chat kontur">
            <a:extLst>
              <a:ext uri="{FF2B5EF4-FFF2-40B4-BE49-F238E27FC236}">
                <a16:creationId xmlns:a16="http://schemas.microsoft.com/office/drawing/2014/main" id="{5774FDF2-04D6-34C8-E51E-CE0FFE7287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5810" y="5368298"/>
            <a:ext cx="578609" cy="578609"/>
          </a:xfrm>
          <a:prstGeom prst="rect">
            <a:avLst/>
          </a:prstGeom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DE21DF50-687D-CC28-87D3-AAB497B6E0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593" y="6153150"/>
            <a:ext cx="2447925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06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C981B8-95D8-D769-8492-4CC147F4664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endParaRPr lang="en-US" sz="2000">
              <a:solidFill>
                <a:srgbClr val="000000"/>
              </a:solidFill>
              <a:latin typeface="Arial"/>
              <a:ea typeface="Open Sans"/>
              <a:cs typeface="Arial"/>
            </a:endParaRPr>
          </a:p>
          <a:p>
            <a:pPr marL="456565" indent="-456565"/>
            <a:r>
              <a:rPr lang="en-US" sz="2000" b="1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Ungdomsgaranti</a:t>
            </a:r>
            <a:endParaRPr lang="en-US" sz="2000">
              <a:latin typeface="Arial"/>
              <a:cs typeface="Arial"/>
            </a:endParaRPr>
          </a:p>
          <a:p>
            <a:pPr marL="456565" indent="-456565"/>
            <a:r>
              <a:rPr lang="en-US" sz="2000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Forsøk</a:t>
            </a:r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 med 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ungdomsprogram</a:t>
            </a:r>
            <a:endParaRPr lang="en-US" sz="2000">
              <a:latin typeface="Arial"/>
              <a:cs typeface="Arial"/>
            </a:endParaRPr>
          </a:p>
          <a:p>
            <a:pPr marL="456565" indent="-456565"/>
            <a:r>
              <a:rPr lang="en-US" sz="2000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Forslag</a:t>
            </a:r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 om </a:t>
            </a:r>
            <a:r>
              <a:rPr lang="en-US" sz="2000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forsøk</a:t>
            </a:r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 med 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skattefradrag</a:t>
            </a:r>
            <a:r>
              <a:rPr lang="en-US" sz="2000" b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 </a:t>
            </a:r>
            <a:endParaRPr lang="en-US" sz="2000">
              <a:latin typeface="Arial"/>
              <a:cs typeface="Arial"/>
            </a:endParaRPr>
          </a:p>
          <a:p>
            <a:pPr marL="456565" indent="-456565"/>
            <a:r>
              <a:rPr lang="en-US" sz="2000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Forsøk</a:t>
            </a:r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 med </a:t>
            </a:r>
            <a:r>
              <a:rPr lang="en-US" sz="2000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fireårig</a:t>
            </a:r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 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lønnstilskudd</a:t>
            </a:r>
            <a:endParaRPr lang="en-US" sz="2000">
              <a:latin typeface="Arial"/>
              <a:cs typeface="Arial"/>
            </a:endParaRPr>
          </a:p>
          <a:p>
            <a:pPr marL="456565" indent="-456565"/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Mer 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fleksibelt</a:t>
            </a:r>
            <a:r>
              <a:rPr lang="en-US" sz="2000" b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 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opplæringstiltak</a:t>
            </a:r>
            <a:r>
              <a:rPr lang="en-US" sz="2000" b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 </a:t>
            </a:r>
            <a:endParaRPr lang="en-US" sz="2000">
              <a:latin typeface="Arial"/>
              <a:cs typeface="Arial"/>
            </a:endParaRPr>
          </a:p>
          <a:p>
            <a:pPr marL="456565" indent="-456565"/>
            <a:r>
              <a:rPr lang="en-US" sz="2000" b="1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Rekrutteringsprogram</a:t>
            </a:r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i</a:t>
            </a:r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helse</a:t>
            </a:r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- </a:t>
            </a:r>
            <a:r>
              <a:rPr lang="en-US" sz="2000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og</a:t>
            </a:r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omsorgssektoren</a:t>
            </a:r>
            <a:endParaRPr lang="en-US" sz="2000">
              <a:latin typeface="Arial"/>
              <a:cs typeface="Arial"/>
            </a:endParaRPr>
          </a:p>
          <a:p>
            <a:pPr marL="456565" indent="-456565"/>
            <a:r>
              <a:rPr lang="en-US" sz="2000" b="1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Arbeidsmarkedstiltak</a:t>
            </a:r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 (9 </a:t>
            </a:r>
            <a:r>
              <a:rPr lang="en-US" sz="2000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milliarder</a:t>
            </a:r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årlig</a:t>
            </a:r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) </a:t>
            </a:r>
            <a:r>
              <a:rPr lang="en-US" sz="2000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og</a:t>
            </a:r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andre</a:t>
            </a:r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virkemidler</a:t>
            </a:r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i</a:t>
            </a:r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 Nav</a:t>
            </a:r>
            <a:endParaRPr lang="en-US" sz="2000">
              <a:latin typeface="Arial"/>
              <a:cs typeface="Arial"/>
            </a:endParaRPr>
          </a:p>
          <a:p>
            <a:pPr marL="456565" indent="-456565"/>
            <a:r>
              <a:rPr lang="en-US" sz="2000" b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Bedre 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lavterskeltilbud</a:t>
            </a:r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 </a:t>
            </a:r>
            <a:r>
              <a:rPr lang="en-US" sz="2000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og</a:t>
            </a:r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mer</a:t>
            </a:r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tilpassede</a:t>
            </a:r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tjenester</a:t>
            </a:r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 for </a:t>
            </a:r>
            <a:r>
              <a:rPr lang="en-US" sz="2000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unge</a:t>
            </a:r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 med </a:t>
            </a:r>
            <a:r>
              <a:rPr lang="en-US" sz="2000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sammensatte</a:t>
            </a:r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behov</a:t>
            </a:r>
            <a:endParaRPr lang="en-US" sz="2000">
              <a:latin typeface="Arial"/>
              <a:cs typeface="Arial"/>
            </a:endParaRPr>
          </a:p>
          <a:p>
            <a:pPr marL="456565" indent="-456565"/>
            <a:r>
              <a:rPr lang="en-US" sz="2000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Styrking</a:t>
            </a:r>
            <a:r>
              <a:rPr lang="en-US" sz="2000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 av 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markedsarbeidet</a:t>
            </a:r>
            <a:r>
              <a:rPr lang="en-US" sz="2000" b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 </a:t>
            </a:r>
            <a:r>
              <a:rPr lang="en-US" sz="2000" b="1" err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i</a:t>
            </a:r>
            <a:r>
              <a:rPr lang="en-US" sz="2000" b="1">
                <a:solidFill>
                  <a:srgbClr val="000000"/>
                </a:solidFill>
                <a:latin typeface="Arial"/>
                <a:ea typeface="Open Sans"/>
                <a:cs typeface="Arial"/>
              </a:rPr>
              <a:t> Nav</a:t>
            </a:r>
            <a:endParaRPr lang="en-US" sz="2000">
              <a:latin typeface="Arial"/>
              <a:cs typeface="Arial"/>
            </a:endParaRPr>
          </a:p>
          <a:p>
            <a:pPr marL="456565" indent="-456565"/>
            <a:endParaRPr lang="en-US" sz="29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8AFFEE-C7A7-AECA-8AAF-D9591503C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50" err="1">
                <a:latin typeface="Arial"/>
                <a:cs typeface="Arial"/>
              </a:rPr>
              <a:t>Grepene</a:t>
            </a:r>
            <a:r>
              <a:rPr lang="en-US" sz="3450">
                <a:latin typeface="Arial"/>
                <a:cs typeface="Arial"/>
              </a:rPr>
              <a:t> </a:t>
            </a:r>
            <a:r>
              <a:rPr lang="en-US" sz="3450" err="1">
                <a:latin typeface="Arial"/>
                <a:cs typeface="Arial"/>
              </a:rPr>
              <a:t>regjeringen</a:t>
            </a:r>
            <a:r>
              <a:rPr lang="en-US" sz="3450">
                <a:latin typeface="Arial"/>
                <a:cs typeface="Arial"/>
              </a:rPr>
              <a:t> </a:t>
            </a:r>
            <a:r>
              <a:rPr lang="en-US" sz="3450" err="1">
                <a:latin typeface="Arial"/>
                <a:cs typeface="Arial"/>
              </a:rPr>
              <a:t>har</a:t>
            </a:r>
            <a:r>
              <a:rPr lang="en-US" sz="3450">
                <a:latin typeface="Arial"/>
                <a:cs typeface="Arial"/>
              </a:rPr>
              <a:t> tatt under </a:t>
            </a:r>
            <a:r>
              <a:rPr lang="en-US" sz="3450" err="1">
                <a:latin typeface="Arial"/>
                <a:cs typeface="Arial"/>
              </a:rPr>
              <a:t>ungdomsløftet</a:t>
            </a:r>
            <a:endParaRPr lang="en-US" sz="3450" err="1"/>
          </a:p>
        </p:txBody>
      </p:sp>
    </p:spTree>
    <p:extLst>
      <p:ext uri="{BB962C8B-B14F-4D97-AF65-F5344CB8AC3E}">
        <p14:creationId xmlns:p14="http://schemas.microsoft.com/office/powerpoint/2010/main" val="1544070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753FA8-0ED0-688C-C044-613037E56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>
                <a:latin typeface="Arial"/>
                <a:cs typeface="Arial"/>
              </a:rPr>
              <a:t>Regjeringens intensjonsavtale</a:t>
            </a:r>
            <a:endParaRPr lang="nb-NO" sz="360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3AF0C68-52DF-A85B-12EC-754FBCFCE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nb-NO">
                <a:latin typeface="Arial"/>
                <a:cs typeface="Arial"/>
              </a:rPr>
              <a:t>Økt innsats i samarbeid med partene </a:t>
            </a:r>
            <a:endParaRPr lang="nb-NO" sz="12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nb-NO" sz="1600">
                <a:latin typeface="Calibri"/>
                <a:ea typeface="Calibri"/>
                <a:cs typeface="Calibri"/>
              </a:rPr>
              <a:t>Reitan, Norges Gruppen, Coop, Strawberry, Jysk, ISS, Ikea</a:t>
            </a:r>
            <a:br>
              <a:rPr lang="nb-NO" sz="1600">
                <a:latin typeface="Calibri"/>
                <a:ea typeface="Calibri"/>
                <a:cs typeface="Calibri"/>
              </a:rPr>
            </a:br>
            <a:br>
              <a:rPr lang="nb-NO" sz="1600">
                <a:latin typeface="Calibri"/>
                <a:ea typeface="Calibri"/>
                <a:cs typeface="Calibri"/>
              </a:rPr>
            </a:br>
            <a:r>
              <a:rPr lang="nb-NO" sz="1600">
                <a:latin typeface="Calibri"/>
                <a:ea typeface="Calibri"/>
                <a:cs typeface="Calibri"/>
              </a:rPr>
              <a:t>Brukerorganisasjoner: SAFO, FFO, Unge funksjonshemmede og Mental Helse Ungdom</a:t>
            </a:r>
            <a:br>
              <a:rPr lang="nb-NO" sz="1200">
                <a:latin typeface="Calibri"/>
                <a:ea typeface="Calibri"/>
                <a:cs typeface="Calibri"/>
              </a:rPr>
            </a:br>
            <a:endParaRPr lang="nb-NO" sz="1200">
              <a:latin typeface="Calibri"/>
              <a:ea typeface="Calibri"/>
              <a:cs typeface="Calibri"/>
            </a:endParaRPr>
          </a:p>
          <a:p>
            <a:pPr lvl="1"/>
            <a:r>
              <a:rPr lang="nb-NO">
                <a:latin typeface="Arial"/>
                <a:cs typeface="Arial"/>
              </a:rPr>
              <a:t>Arrangere regionale møteplasser der avtalepartene kan møtes</a:t>
            </a:r>
          </a:p>
          <a:p>
            <a:pPr lvl="1"/>
            <a:r>
              <a:rPr lang="nb-NO">
                <a:latin typeface="Arial"/>
                <a:cs typeface="Arial"/>
              </a:rPr>
              <a:t>Oversikt over regionale kontaktpersoner </a:t>
            </a:r>
          </a:p>
          <a:p>
            <a:pPr lvl="1"/>
            <a:r>
              <a:rPr lang="nb-NO">
                <a:latin typeface="Arial"/>
                <a:cs typeface="Arial"/>
              </a:rPr>
              <a:t>Planlegger møte med partene for å se på samarbeid og muligheter</a:t>
            </a:r>
          </a:p>
        </p:txBody>
      </p:sp>
      <p:pic>
        <p:nvPicPr>
          <p:cNvPr id="5" name="Bilde 4" descr="Personer på kontoret">
            <a:extLst>
              <a:ext uri="{FF2B5EF4-FFF2-40B4-BE49-F238E27FC236}">
                <a16:creationId xmlns:a16="http://schemas.microsoft.com/office/drawing/2014/main" id="{84BD55EA-425B-B7CC-3CF8-DF22CEA68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424" y="2070340"/>
            <a:ext cx="4997257" cy="33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36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7ECA19-941D-91F1-9BE4-3E289ECBB1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>
            <a:norm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Status  </a:t>
            </a:r>
            <a:r>
              <a:rPr lang="en-US" err="1">
                <a:latin typeface="Arial"/>
                <a:cs typeface="Arial"/>
              </a:rPr>
              <a:t>ungdomsarbeidet</a:t>
            </a:r>
            <a:r>
              <a:rPr lang="en-US">
                <a:latin typeface="Arial"/>
                <a:cs typeface="Arial"/>
              </a:rPr>
              <a:t> i Nordland </a:t>
            </a:r>
            <a:endParaRPr lang="en-US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4E306C6A-7EA9-3A47-EEAC-E12870B115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150C4E3-5E4A-7422-A940-68CEE6ACBEA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0730" r="20730"/>
          <a:stretch/>
        </p:blipFill>
        <p:spPr bwMode="auto"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792303E-2DBD-3E24-8624-FE167A7C96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19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4F337-D8A5-9E8F-4CEE-6BB487905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6A20A3-B354-9F82-A430-A0402DAF9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5314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nb-NO" sz="3200" b="1">
                <a:latin typeface="Arial" panose="020B0604020202020204" pitchFamily="34" charset="0"/>
                <a:cs typeface="Arial" panose="020B0604020202020204" pitchFamily="34" charset="0"/>
              </a:rPr>
              <a:t>Unge under 30 år i arbeidsrettet oppfølging</a:t>
            </a:r>
            <a:br>
              <a:rPr lang="nb-NO" sz="3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2400">
                <a:latin typeface="Arial" panose="020B0604020202020204" pitchFamily="34" charset="0"/>
                <a:cs typeface="Arial" panose="020B0604020202020204" pitchFamily="34" charset="0"/>
              </a:rPr>
              <a:t>Nav i Nordland</a:t>
            </a:r>
            <a:endParaRPr lang="nb-NO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FAC4926-FB79-129A-F512-B362B21B5B3D}"/>
              </a:ext>
            </a:extLst>
          </p:cNvPr>
          <p:cNvSpPr txBox="1"/>
          <p:nvPr/>
        </p:nvSpPr>
        <p:spPr>
          <a:xfrm>
            <a:off x="682395" y="5569683"/>
            <a:ext cx="405687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Tall for personer under 30 år i arbeidsrettet oppfølging ved Nav-kontor i Nordland. Fordelt på innsatsgrupper. Antall og i prosent av alle i arbeidsrettet oppfølging.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Ungdomsgarantien omfatter unge under 30 år med innsatsgruppene trenger veiledning og trenger veiledning, nedsatt arbeidsevne.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E61546C1-F264-546D-867D-514EAB4A035A}"/>
              </a:ext>
            </a:extLst>
          </p:cNvPr>
          <p:cNvSpPr txBox="1">
            <a:spLocks/>
          </p:cNvSpPr>
          <p:nvPr/>
        </p:nvSpPr>
        <p:spPr>
          <a:xfrm>
            <a:off x="682395" y="1902897"/>
            <a:ext cx="3749905" cy="198386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Mars 2026: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1" i="0" u="none" strike="noStrike" kern="1200" cap="none" spc="0" normalizeH="0" baseline="0" noProof="0">
                <a:ln>
                  <a:noFill/>
                </a:ln>
                <a:solidFill>
                  <a:srgbClr val="A02B9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3 766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unge under 30 år i arbeidsrettet oppfølging i Nordland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(- 4 fra mars 2025)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0923B9BD-525B-515F-CBDA-3C0589079A4A}"/>
              </a:ext>
            </a:extLst>
          </p:cNvPr>
          <p:cNvSpPr txBox="1">
            <a:spLocks/>
          </p:cNvSpPr>
          <p:nvPr/>
        </p:nvSpPr>
        <p:spPr>
          <a:xfrm>
            <a:off x="682395" y="3963169"/>
            <a:ext cx="4156089" cy="906183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Ungdomsgarantien:  2 758</a:t>
            </a: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(- 104 fra mars 2025)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A2633F26-FBE9-2E2E-70DD-FD9F8BFFC7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62" t="11582" r="20356" b="3650"/>
          <a:stretch>
            <a:fillRect/>
          </a:stretch>
        </p:blipFill>
        <p:spPr>
          <a:xfrm>
            <a:off x="6096000" y="1000490"/>
            <a:ext cx="5709920" cy="57725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8CF3F2-C38B-CF87-50C1-B23168D43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450" y="5189008"/>
            <a:ext cx="25146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24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5469332-A6A5-676A-BC70-054CAE46AC2F}"/>
              </a:ext>
            </a:extLst>
          </p:cNvPr>
          <p:cNvSpPr/>
          <p:nvPr/>
        </p:nvSpPr>
        <p:spPr>
          <a:xfrm>
            <a:off x="-1655" y="0"/>
            <a:ext cx="12192000" cy="93272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lvl="0" algn="ctr" defTabSz="1219170">
              <a:defRPr/>
            </a:pPr>
            <a:r>
              <a:rPr lang="nb-NO" sz="2933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Ungdomsgarantien – </a:t>
            </a:r>
            <a:r>
              <a:rPr kumimoji="0" lang="nb-NO" sz="29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varighet i arbeidsrettet oppfølging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1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 i Nordland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E3D902C-CE66-8C5B-7532-99FB56476054}"/>
              </a:ext>
            </a:extLst>
          </p:cNvPr>
          <p:cNvGraphicFramePr/>
          <p:nvPr/>
        </p:nvGraphicFramePr>
        <p:xfrm>
          <a:off x="-130432" y="107492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Plassholder for innhold 6">
            <a:extLst>
              <a:ext uri="{FF2B5EF4-FFF2-40B4-BE49-F238E27FC236}">
                <a16:creationId xmlns:a16="http://schemas.microsoft.com/office/drawing/2014/main" id="{7E444E13-A429-8C76-F869-F222A9BFA64E}"/>
              </a:ext>
            </a:extLst>
          </p:cNvPr>
          <p:cNvSpPr txBox="1">
            <a:spLocks/>
          </p:cNvSpPr>
          <p:nvPr/>
        </p:nvSpPr>
        <p:spPr>
          <a:xfrm>
            <a:off x="7647524" y="2360577"/>
            <a:ext cx="4337221" cy="3315727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933" kern="1200">
                <a:solidFill>
                  <a:srgbClr val="3E38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E38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33" kern="1200">
                <a:solidFill>
                  <a:srgbClr val="3E38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67" kern="1200">
                <a:solidFill>
                  <a:srgbClr val="3E38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3E38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nb-NO" sz="2800"/>
              <a:t>Over </a:t>
            </a:r>
            <a:r>
              <a:rPr lang="nb-NO" sz="2800" b="1"/>
              <a:t>60 prosent </a:t>
            </a:r>
            <a:r>
              <a:rPr lang="nb-NO" sz="2800"/>
              <a:t>av brukerne som omfattes av ungdomsgarantien har vært i arbeidsrettet oppfølging hos Nav i minst ett år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nb-NO" sz="280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8A22705-2AA5-CAC6-D978-EBC1E07750FB}"/>
              </a:ext>
            </a:extLst>
          </p:cNvPr>
          <p:cNvSpPr txBox="1"/>
          <p:nvPr/>
        </p:nvSpPr>
        <p:spPr>
          <a:xfrm rot="10800000" flipV="1">
            <a:off x="7647524" y="6581001"/>
            <a:ext cx="2928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nb-NO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 for Nav i Nordland, januar 2026. </a:t>
            </a:r>
          </a:p>
        </p:txBody>
      </p:sp>
    </p:spTree>
    <p:extLst>
      <p:ext uri="{BB962C8B-B14F-4D97-AF65-F5344CB8AC3E}">
        <p14:creationId xmlns:p14="http://schemas.microsoft.com/office/powerpoint/2010/main" val="2541969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7EA0D45F-73E0-43E9-BBF4-F2EE9D100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053641"/>
            <a:ext cx="3669161" cy="2760098"/>
          </a:xfrm>
        </p:spPr>
        <p:txBody>
          <a:bodyPr>
            <a:normAutofit/>
          </a:bodyPr>
          <a:lstStyle/>
          <a:p>
            <a:r>
              <a:rPr lang="nb-NO" sz="2800" b="1" i="0">
                <a:solidFill>
                  <a:schemeClr val="tx2"/>
                </a:solidFill>
                <a:effectLst/>
                <a:latin typeface="Segoe UI" panose="020B0502040204020203" pitchFamily="34" charset="0"/>
              </a:rPr>
              <a:t>En oppfølgingsgaranti</a:t>
            </a:r>
            <a:br>
              <a:rPr lang="nb-NO" sz="2800" b="1" i="0">
                <a:solidFill>
                  <a:schemeClr val="tx2"/>
                </a:solidFill>
                <a:effectLst/>
                <a:latin typeface="Segoe UI" panose="020B0502040204020203" pitchFamily="34" charset="0"/>
              </a:rPr>
            </a:br>
            <a:endParaRPr lang="nb-NO" sz="2800">
              <a:solidFill>
                <a:schemeClr val="tx2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4676CDA-37EA-5627-6522-E59653C49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endParaRPr lang="nb-NO" sz="2400" b="0" i="0" dirty="0">
              <a:solidFill>
                <a:schemeClr val="tx2"/>
              </a:solidFill>
              <a:effectLst/>
              <a:ea typeface="Calibri"/>
              <a:cs typeface="Calibri"/>
            </a:endParaRPr>
          </a:p>
          <a:p>
            <a:r>
              <a:rPr lang="nb-NO" sz="2400" b="0" i="0" dirty="0">
                <a:solidFill>
                  <a:schemeClr val="tx2"/>
                </a:solidFill>
                <a:effectLst/>
              </a:rPr>
              <a:t>Ungdomsgarantien er fremfor alt en </a:t>
            </a:r>
            <a:r>
              <a:rPr lang="nb-NO" b="1" i="0" dirty="0">
                <a:solidFill>
                  <a:schemeClr val="tx2"/>
                </a:solidFill>
                <a:effectLst/>
              </a:rPr>
              <a:t>oppfølgingsgaranti </a:t>
            </a:r>
            <a:endParaRPr lang="nb-NO" b="1" i="0" dirty="0">
              <a:solidFill>
                <a:schemeClr val="tx2"/>
              </a:solidFill>
              <a:effectLst/>
              <a:ea typeface="Calibri"/>
              <a:cs typeface="Calibri"/>
            </a:endParaRPr>
          </a:p>
          <a:p>
            <a:pPr lvl="1"/>
            <a:r>
              <a:rPr lang="nb-NO" dirty="0">
                <a:solidFill>
                  <a:srgbClr val="262626"/>
                </a:solidFill>
                <a:latin typeface="Segoe UI"/>
                <a:cs typeface="Segoe UI"/>
              </a:rPr>
              <a:t>16-30 år som trenger ekstra bistand</a:t>
            </a:r>
          </a:p>
          <a:p>
            <a:pPr lvl="1"/>
            <a:r>
              <a:rPr lang="nb-NO" b="0" i="0" dirty="0">
                <a:solidFill>
                  <a:srgbClr val="262626"/>
                </a:solidFill>
                <a:effectLst/>
                <a:latin typeface="Segoe UI"/>
                <a:cs typeface="Segoe UI"/>
              </a:rPr>
              <a:t>rask hjelp og tett oppfølging</a:t>
            </a:r>
            <a:r>
              <a:rPr lang="nb-NO" dirty="0">
                <a:solidFill>
                  <a:srgbClr val="262626"/>
                </a:solidFill>
                <a:latin typeface="Segoe UI"/>
                <a:cs typeface="Segoe UI"/>
              </a:rPr>
              <a:t> så lenge det er nødvendig</a:t>
            </a:r>
            <a:endParaRPr lang="nb-NO" dirty="0"/>
          </a:p>
          <a:p>
            <a:pPr lvl="1"/>
            <a:r>
              <a:rPr lang="nb-NO" b="0" i="0" dirty="0">
                <a:solidFill>
                  <a:schemeClr val="tx2"/>
                </a:solidFill>
                <a:effectLst/>
              </a:rPr>
              <a:t>Hvordan denne oppfølgingen skal være</a:t>
            </a:r>
            <a:endParaRPr lang="nb-NO" dirty="0">
              <a:solidFill>
                <a:schemeClr val="tx2"/>
              </a:solidFill>
              <a:ea typeface="Calibri"/>
              <a:cs typeface="Calibri"/>
            </a:endParaRPr>
          </a:p>
          <a:p>
            <a:r>
              <a:rPr lang="nb-NO" b="1" dirty="0">
                <a:solidFill>
                  <a:schemeClr val="tx2"/>
                </a:solidFill>
                <a:ea typeface="Calibri"/>
                <a:cs typeface="Calibri"/>
              </a:rPr>
              <a:t>Fast kontaktperson</a:t>
            </a:r>
            <a:endParaRPr lang="en-US" dirty="0">
              <a:solidFill>
                <a:schemeClr val="tx2"/>
              </a:solidFill>
              <a:ea typeface="Calibri"/>
              <a:cs typeface="Calibri"/>
            </a:endParaRPr>
          </a:p>
          <a:p>
            <a:pPr lvl="1"/>
            <a:r>
              <a:rPr lang="nb-NO" b="1" dirty="0">
                <a:solidFill>
                  <a:schemeClr val="tx2"/>
                </a:solidFill>
                <a:ea typeface="Calibri"/>
                <a:cs typeface="Calibri"/>
              </a:rPr>
              <a:t>Bedre tid til å følge opp tett</a:t>
            </a:r>
            <a:endParaRPr lang="nb-NO" dirty="0">
              <a:solidFill>
                <a:schemeClr val="tx2"/>
              </a:solidFill>
              <a:ea typeface="Calibri"/>
              <a:cs typeface="Calibri"/>
            </a:endParaRPr>
          </a:p>
          <a:p>
            <a:r>
              <a:rPr lang="nb-NO" sz="2400" kern="0" dirty="0">
                <a:solidFill>
                  <a:schemeClr val="tx2"/>
                </a:solidFill>
                <a:ea typeface="Times New Roman" panose="02020603050405020304" pitchFamily="18" charset="0"/>
                <a:cs typeface="Times New Roman"/>
              </a:rPr>
              <a:t>Arbeidsrettet med stort fokus på å gi </a:t>
            </a:r>
            <a:r>
              <a:rPr lang="nb-NO" sz="2400" b="1" kern="0" dirty="0">
                <a:solidFill>
                  <a:schemeClr val="tx2"/>
                </a:solidFill>
                <a:ea typeface="Times New Roman" panose="02020603050405020304" pitchFamily="18" charset="0"/>
                <a:cs typeface="Times New Roman"/>
              </a:rPr>
              <a:t>stabil tilknytning til arbeidslivet</a:t>
            </a:r>
            <a:endParaRPr lang="nb-NO" sz="2400" b="1" kern="0" dirty="0">
              <a:solidFill>
                <a:schemeClr val="tx2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b="1" i="0" kern="0" dirty="0">
              <a:solidFill>
                <a:schemeClr val="tx2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endParaRPr lang="nb-NO" sz="1800" b="0" i="0" dirty="0">
              <a:solidFill>
                <a:schemeClr val="tx2"/>
              </a:solidFill>
              <a:effectLst/>
              <a:latin typeface="Segoe UI" panose="020B0502040204020203" pitchFamily="34" charset="0"/>
            </a:endParaRPr>
          </a:p>
          <a:p>
            <a:pPr marL="0" indent="0">
              <a:buNone/>
            </a:pPr>
            <a:endParaRPr lang="nb-NO" sz="1800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977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FCD8D8-C3F4-35A6-F637-4F7175DE2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241301"/>
            <a:ext cx="11182351" cy="1261897"/>
          </a:xfrm>
        </p:spPr>
        <p:txBody>
          <a:bodyPr wrap="square" anchor="b">
            <a:normAutofit/>
          </a:bodyPr>
          <a:lstStyle/>
          <a:p>
            <a:r>
              <a:rPr lang="en-US" err="1"/>
              <a:t>Ungdomsgarantien</a:t>
            </a:r>
            <a:r>
              <a:rPr lang="en-US"/>
              <a:t> </a:t>
            </a:r>
            <a:r>
              <a:rPr lang="en-US" err="1"/>
              <a:t>godt</a:t>
            </a:r>
            <a:r>
              <a:rPr lang="en-US"/>
              <a:t> </a:t>
            </a:r>
            <a:r>
              <a:rPr lang="en-US" err="1"/>
              <a:t>implementert</a:t>
            </a:r>
            <a:r>
              <a:rPr lang="en-US"/>
              <a:t> i Nordland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DCBFFEFE-4D7D-E1E1-2CEC-15AD3147C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 wrap="square" anchor="t">
            <a:normAutofit lnSpcReduction="10000"/>
          </a:bodyPr>
          <a:lstStyle/>
          <a:p>
            <a:pPr marL="456565" indent="-456565">
              <a:lnSpc>
                <a:spcPct val="90000"/>
              </a:lnSpc>
            </a:pPr>
            <a:r>
              <a:rPr lang="en-US" sz="2100" err="1">
                <a:latin typeface="Arial"/>
                <a:cs typeface="Arial"/>
              </a:rPr>
              <a:t>Kommet</a:t>
            </a:r>
            <a:r>
              <a:rPr lang="en-US" sz="2100">
                <a:latin typeface="Arial"/>
                <a:cs typeface="Arial"/>
              </a:rPr>
              <a:t> </a:t>
            </a:r>
            <a:r>
              <a:rPr lang="en-US" sz="2100" err="1">
                <a:latin typeface="Arial"/>
                <a:cs typeface="Arial"/>
              </a:rPr>
              <a:t>langt</a:t>
            </a:r>
            <a:r>
              <a:rPr lang="en-US" sz="2100">
                <a:latin typeface="Arial"/>
                <a:cs typeface="Arial"/>
              </a:rPr>
              <a:t> </a:t>
            </a:r>
            <a:r>
              <a:rPr lang="en-US" sz="2100" err="1">
                <a:latin typeface="Arial"/>
                <a:cs typeface="Arial"/>
              </a:rPr>
              <a:t>i</a:t>
            </a:r>
            <a:r>
              <a:rPr lang="en-US" sz="2100">
                <a:latin typeface="Arial"/>
                <a:cs typeface="Arial"/>
              </a:rPr>
              <a:t> </a:t>
            </a:r>
            <a:r>
              <a:rPr lang="en-US" sz="2100" err="1">
                <a:latin typeface="Arial"/>
                <a:cs typeface="Arial"/>
              </a:rPr>
              <a:t>implementeringen</a:t>
            </a:r>
            <a:r>
              <a:rPr lang="en-US" sz="2100">
                <a:latin typeface="Arial"/>
                <a:cs typeface="Arial"/>
              </a:rPr>
              <a:t> av </a:t>
            </a:r>
            <a:r>
              <a:rPr lang="en-US" sz="2100" err="1">
                <a:latin typeface="Arial"/>
                <a:cs typeface="Arial"/>
              </a:rPr>
              <a:t>en</a:t>
            </a:r>
            <a:r>
              <a:rPr lang="en-US" sz="2100">
                <a:latin typeface="Arial"/>
                <a:cs typeface="Arial"/>
              </a:rPr>
              <a:t> </a:t>
            </a:r>
            <a:r>
              <a:rPr lang="en-US" sz="2100" err="1">
                <a:latin typeface="Arial"/>
                <a:cs typeface="Arial"/>
              </a:rPr>
              <a:t>styrket</a:t>
            </a:r>
            <a:r>
              <a:rPr lang="en-US" sz="2100">
                <a:latin typeface="Arial"/>
                <a:cs typeface="Arial"/>
              </a:rPr>
              <a:t> </a:t>
            </a:r>
            <a:r>
              <a:rPr lang="en-US" sz="2100" err="1">
                <a:latin typeface="Arial"/>
                <a:cs typeface="Arial"/>
              </a:rPr>
              <a:t>oppfølging</a:t>
            </a:r>
            <a:r>
              <a:rPr lang="en-US" sz="2100">
                <a:latin typeface="Arial"/>
                <a:cs typeface="Arial"/>
              </a:rPr>
              <a:t> av de </a:t>
            </a:r>
            <a:r>
              <a:rPr lang="en-US" sz="2100" err="1">
                <a:latin typeface="Arial"/>
                <a:cs typeface="Arial"/>
              </a:rPr>
              <a:t>unge</a:t>
            </a:r>
            <a:r>
              <a:rPr lang="en-US" sz="2100">
                <a:latin typeface="Arial"/>
                <a:cs typeface="Arial"/>
              </a:rPr>
              <a:t> </a:t>
            </a:r>
            <a:r>
              <a:rPr lang="en-US" sz="2100" err="1">
                <a:latin typeface="Arial"/>
                <a:cs typeface="Arial"/>
              </a:rPr>
              <a:t>mellom</a:t>
            </a:r>
            <a:r>
              <a:rPr lang="en-US" sz="2100">
                <a:latin typeface="Arial"/>
                <a:cs typeface="Arial"/>
              </a:rPr>
              <a:t> 16-30 </a:t>
            </a:r>
            <a:r>
              <a:rPr lang="en-US" sz="2100" err="1">
                <a:latin typeface="Arial"/>
                <a:cs typeface="Arial"/>
              </a:rPr>
              <a:t>år</a:t>
            </a:r>
            <a:r>
              <a:rPr lang="en-US" sz="2100">
                <a:latin typeface="Arial"/>
                <a:cs typeface="Arial"/>
              </a:rPr>
              <a:t>: </a:t>
            </a:r>
          </a:p>
          <a:p>
            <a:pPr marL="989965" lvl="1" indent="-380365">
              <a:lnSpc>
                <a:spcPct val="90000"/>
              </a:lnSpc>
              <a:buFont typeface="Courier New" panose="05000000000000000000" pitchFamily="2" charset="2"/>
              <a:buChar char="o"/>
            </a:pPr>
            <a:r>
              <a:rPr lang="en-US" sz="2100" err="1">
                <a:latin typeface="Arial"/>
                <a:cs typeface="Arial"/>
              </a:rPr>
              <a:t>Porteføljestørrelser</a:t>
            </a:r>
            <a:r>
              <a:rPr lang="en-US" sz="2100">
                <a:latin typeface="Arial"/>
                <a:cs typeface="Arial"/>
              </a:rPr>
              <a:t> </a:t>
            </a:r>
            <a:r>
              <a:rPr lang="en-US" sz="2100" err="1">
                <a:latin typeface="Arial"/>
                <a:cs typeface="Arial"/>
              </a:rPr>
              <a:t>lavere</a:t>
            </a:r>
            <a:r>
              <a:rPr lang="en-US" sz="2100">
                <a:latin typeface="Arial"/>
                <a:cs typeface="Arial"/>
              </a:rPr>
              <a:t>  </a:t>
            </a:r>
          </a:p>
          <a:p>
            <a:pPr marL="989965" lvl="1" indent="-380365">
              <a:lnSpc>
                <a:spcPct val="90000"/>
              </a:lnSpc>
              <a:buFont typeface="Courier New" panose="05000000000000000000" pitchFamily="2" charset="2"/>
              <a:buChar char="o"/>
            </a:pPr>
            <a:r>
              <a:rPr lang="en-US" sz="2100" err="1">
                <a:latin typeface="Arial"/>
                <a:cs typeface="Arial"/>
              </a:rPr>
              <a:t>Etablert</a:t>
            </a:r>
            <a:r>
              <a:rPr lang="en-US" sz="2100">
                <a:latin typeface="Arial"/>
                <a:cs typeface="Arial"/>
              </a:rPr>
              <a:t> </a:t>
            </a:r>
            <a:r>
              <a:rPr lang="en-US" sz="2100" err="1">
                <a:latin typeface="Arial"/>
                <a:cs typeface="Arial"/>
              </a:rPr>
              <a:t>gode</a:t>
            </a:r>
            <a:r>
              <a:rPr lang="en-US" sz="2100">
                <a:latin typeface="Arial"/>
                <a:cs typeface="Arial"/>
              </a:rPr>
              <a:t> </a:t>
            </a:r>
            <a:r>
              <a:rPr lang="en-US" sz="2100" err="1">
                <a:latin typeface="Arial"/>
                <a:cs typeface="Arial"/>
              </a:rPr>
              <a:t>tverrfaglige</a:t>
            </a:r>
            <a:r>
              <a:rPr lang="en-US" sz="2100">
                <a:latin typeface="Arial"/>
                <a:cs typeface="Arial"/>
              </a:rPr>
              <a:t> </a:t>
            </a:r>
            <a:r>
              <a:rPr lang="en-US" sz="2100" err="1">
                <a:latin typeface="Arial"/>
                <a:cs typeface="Arial"/>
              </a:rPr>
              <a:t>ungdomsteam</a:t>
            </a:r>
            <a:endParaRPr lang="en-US" sz="2100">
              <a:latin typeface="Arial"/>
              <a:cs typeface="Arial"/>
            </a:endParaRPr>
          </a:p>
          <a:p>
            <a:pPr marL="989965" lvl="1" indent="-380365">
              <a:lnSpc>
                <a:spcPct val="90000"/>
              </a:lnSpc>
              <a:buFont typeface="Courier New" panose="05000000000000000000" pitchFamily="2" charset="2"/>
              <a:buChar char="o"/>
            </a:pPr>
            <a:r>
              <a:rPr lang="en-US" sz="2100">
                <a:latin typeface="Arial"/>
                <a:cs typeface="Arial"/>
              </a:rPr>
              <a:t>Godt </a:t>
            </a:r>
            <a:r>
              <a:rPr lang="en-US" sz="2100" err="1">
                <a:latin typeface="Arial"/>
                <a:cs typeface="Arial"/>
              </a:rPr>
              <a:t>forankret</a:t>
            </a:r>
            <a:r>
              <a:rPr lang="en-US" sz="2100">
                <a:latin typeface="Arial"/>
                <a:cs typeface="Arial"/>
              </a:rPr>
              <a:t> </a:t>
            </a:r>
            <a:r>
              <a:rPr lang="en-US" sz="2100" err="1">
                <a:latin typeface="Arial"/>
                <a:cs typeface="Arial"/>
              </a:rPr>
              <a:t>Fas</a:t>
            </a:r>
            <a:r>
              <a:rPr lang="en-US" sz="2100">
                <a:latin typeface="Arial"/>
                <a:cs typeface="Arial"/>
              </a:rPr>
              <a:t>t </a:t>
            </a:r>
            <a:r>
              <a:rPr lang="en-US" sz="2100" err="1">
                <a:latin typeface="Arial"/>
                <a:cs typeface="Arial"/>
              </a:rPr>
              <a:t>kontaktperson-rollen</a:t>
            </a:r>
            <a:endParaRPr lang="en-US" sz="2100">
              <a:latin typeface="Arial"/>
              <a:cs typeface="Arial"/>
            </a:endParaRPr>
          </a:p>
          <a:p>
            <a:pPr marL="989965" lvl="1" indent="-380365">
              <a:lnSpc>
                <a:spcPct val="90000"/>
              </a:lnSpc>
              <a:buFont typeface="Courier New" panose="05000000000000000000" pitchFamily="2" charset="2"/>
              <a:buChar char="o"/>
            </a:pPr>
            <a:r>
              <a:rPr lang="en-US" sz="2100" err="1">
                <a:latin typeface="Arial"/>
                <a:cs typeface="Arial"/>
              </a:rPr>
              <a:t>Samarbeid</a:t>
            </a:r>
            <a:r>
              <a:rPr lang="en-US" sz="2100">
                <a:latin typeface="Arial"/>
                <a:cs typeface="Arial"/>
              </a:rPr>
              <a:t> </a:t>
            </a:r>
            <a:r>
              <a:rPr lang="en-US" sz="2100" err="1">
                <a:latin typeface="Arial"/>
                <a:cs typeface="Arial"/>
              </a:rPr>
              <a:t>og</a:t>
            </a:r>
            <a:r>
              <a:rPr lang="en-US" sz="2100">
                <a:latin typeface="Arial"/>
                <a:cs typeface="Arial"/>
              </a:rPr>
              <a:t> </a:t>
            </a:r>
            <a:r>
              <a:rPr lang="en-US" sz="2100" err="1">
                <a:latin typeface="Arial"/>
                <a:cs typeface="Arial"/>
              </a:rPr>
              <a:t>koordinering</a:t>
            </a:r>
            <a:r>
              <a:rPr lang="en-US" sz="2100">
                <a:latin typeface="Arial"/>
                <a:cs typeface="Arial"/>
              </a:rPr>
              <a:t> av </a:t>
            </a:r>
            <a:r>
              <a:rPr lang="en-US" sz="2100" err="1">
                <a:latin typeface="Arial"/>
                <a:cs typeface="Arial"/>
              </a:rPr>
              <a:t>bistand</a:t>
            </a:r>
            <a:endParaRPr lang="en-US" sz="2100">
              <a:latin typeface="Arial"/>
              <a:cs typeface="Arial"/>
            </a:endParaRPr>
          </a:p>
          <a:p>
            <a:pPr marL="989965" lvl="1" indent="-380365">
              <a:lnSpc>
                <a:spcPct val="90000"/>
              </a:lnSpc>
              <a:buFont typeface="Courier New" panose="05000000000000000000" pitchFamily="2" charset="2"/>
              <a:buChar char="o"/>
            </a:pPr>
            <a:r>
              <a:rPr lang="en-US" sz="2100" err="1">
                <a:latin typeface="Arial"/>
                <a:cs typeface="Arial"/>
              </a:rPr>
              <a:t>Lavterskeltilbud</a:t>
            </a:r>
            <a:r>
              <a:rPr lang="en-US" sz="2100">
                <a:latin typeface="Arial"/>
                <a:cs typeface="Arial"/>
              </a:rPr>
              <a:t> - </a:t>
            </a:r>
            <a:r>
              <a:rPr lang="en-US" sz="2100" err="1">
                <a:latin typeface="Arial"/>
                <a:cs typeface="Arial"/>
              </a:rPr>
              <a:t>kartlegges</a:t>
            </a:r>
          </a:p>
          <a:p>
            <a:pPr marL="456565" indent="-456565">
              <a:lnSpc>
                <a:spcPct val="90000"/>
              </a:lnSpc>
            </a:pPr>
            <a:r>
              <a:rPr lang="en-US" sz="2100" err="1">
                <a:latin typeface="Arial"/>
                <a:cs typeface="Arial"/>
              </a:rPr>
              <a:t>Kvalitetsgjennomgang</a:t>
            </a:r>
            <a:r>
              <a:rPr lang="en-US" sz="2100">
                <a:latin typeface="Arial"/>
                <a:cs typeface="Arial"/>
              </a:rPr>
              <a:t> av saker </a:t>
            </a:r>
            <a:r>
              <a:rPr lang="en-US" sz="2100" err="1">
                <a:latin typeface="Arial"/>
                <a:cs typeface="Arial"/>
              </a:rPr>
              <a:t>viser</a:t>
            </a:r>
            <a:r>
              <a:rPr lang="en-US" sz="2100">
                <a:latin typeface="Arial"/>
                <a:cs typeface="Arial"/>
              </a:rPr>
              <a:t> </a:t>
            </a:r>
            <a:r>
              <a:rPr lang="en-US" sz="2100" err="1">
                <a:latin typeface="Arial"/>
                <a:cs typeface="Arial"/>
              </a:rPr>
              <a:t>fokus</a:t>
            </a:r>
            <a:r>
              <a:rPr lang="en-US" sz="2100">
                <a:latin typeface="Arial"/>
                <a:cs typeface="Arial"/>
              </a:rPr>
              <a:t> </a:t>
            </a:r>
            <a:r>
              <a:rPr lang="en-US" sz="2100" err="1">
                <a:latin typeface="Arial"/>
                <a:cs typeface="Arial"/>
              </a:rPr>
              <a:t>på</a:t>
            </a:r>
            <a:r>
              <a:rPr lang="en-US" sz="2100">
                <a:latin typeface="Arial"/>
                <a:cs typeface="Arial"/>
              </a:rPr>
              <a:t> </a:t>
            </a:r>
            <a:r>
              <a:rPr lang="en-US" sz="2100" err="1">
                <a:latin typeface="Arial"/>
                <a:cs typeface="Arial"/>
              </a:rPr>
              <a:t>gode</a:t>
            </a:r>
            <a:r>
              <a:rPr lang="en-US" sz="2100">
                <a:latin typeface="Arial"/>
                <a:cs typeface="Arial"/>
              </a:rPr>
              <a:t> </a:t>
            </a:r>
            <a:r>
              <a:rPr lang="en-US" sz="2100" err="1">
                <a:latin typeface="Arial"/>
                <a:cs typeface="Arial"/>
              </a:rPr>
              <a:t>kartlegginger</a:t>
            </a:r>
            <a:r>
              <a:rPr lang="en-US" sz="2100">
                <a:latin typeface="Arial"/>
                <a:cs typeface="Arial"/>
              </a:rPr>
              <a:t> </a:t>
            </a:r>
            <a:r>
              <a:rPr lang="en-US" sz="2100" err="1">
                <a:latin typeface="Arial"/>
                <a:cs typeface="Arial"/>
              </a:rPr>
              <a:t>og</a:t>
            </a:r>
            <a:r>
              <a:rPr lang="en-US" sz="2100">
                <a:latin typeface="Arial"/>
                <a:cs typeface="Arial"/>
              </a:rPr>
              <a:t> </a:t>
            </a:r>
            <a:r>
              <a:rPr lang="en-US" sz="2100" err="1">
                <a:latin typeface="Arial"/>
                <a:cs typeface="Arial"/>
              </a:rPr>
              <a:t>tett</a:t>
            </a:r>
            <a:r>
              <a:rPr lang="en-US" sz="2100">
                <a:latin typeface="Arial"/>
                <a:cs typeface="Arial"/>
              </a:rPr>
              <a:t> </a:t>
            </a:r>
            <a:r>
              <a:rPr lang="en-US" sz="2100" err="1">
                <a:latin typeface="Arial"/>
                <a:cs typeface="Arial"/>
              </a:rPr>
              <a:t>oppfølging</a:t>
            </a:r>
            <a:r>
              <a:rPr lang="en-US" sz="2100">
                <a:latin typeface="Arial"/>
                <a:cs typeface="Arial"/>
              </a:rPr>
              <a:t> - </a:t>
            </a:r>
            <a:r>
              <a:rPr lang="en-US" sz="2100" err="1">
                <a:latin typeface="Arial"/>
                <a:cs typeface="Arial"/>
              </a:rPr>
              <a:t>også</a:t>
            </a:r>
            <a:r>
              <a:rPr lang="en-US" sz="2100">
                <a:latin typeface="Arial"/>
                <a:cs typeface="Arial"/>
              </a:rPr>
              <a:t> </a:t>
            </a:r>
            <a:r>
              <a:rPr lang="en-US" sz="2100" err="1">
                <a:latin typeface="Arial"/>
                <a:cs typeface="Arial"/>
              </a:rPr>
              <a:t>behov</a:t>
            </a:r>
            <a:r>
              <a:rPr lang="en-US" sz="2100">
                <a:latin typeface="Arial"/>
                <a:cs typeface="Arial"/>
              </a:rPr>
              <a:t> for </a:t>
            </a:r>
            <a:r>
              <a:rPr lang="en-US" sz="2100" err="1">
                <a:latin typeface="Arial"/>
                <a:cs typeface="Arial"/>
              </a:rPr>
              <a:t>utvikling</a:t>
            </a:r>
            <a:r>
              <a:rPr lang="en-US" sz="2100">
                <a:latin typeface="Arial"/>
                <a:cs typeface="Arial"/>
              </a:rPr>
              <a:t> av </a:t>
            </a:r>
            <a:r>
              <a:rPr lang="en-US" sz="2100" err="1">
                <a:latin typeface="Arial"/>
                <a:cs typeface="Arial"/>
              </a:rPr>
              <a:t>dette</a:t>
            </a:r>
            <a:r>
              <a:rPr lang="en-US" sz="2100">
                <a:latin typeface="Arial"/>
                <a:cs typeface="Arial"/>
              </a:rPr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100"/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5C3A7F6C-3802-B38D-4E2B-2C1B5B51FB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2024" r="8786" b="-3"/>
          <a:stretch>
            <a:fillRect/>
          </a:stretch>
        </p:blipFill>
        <p:spPr bwMode="auto">
          <a:xfrm>
            <a:off x="6172200" y="1825625"/>
            <a:ext cx="5181600" cy="43513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24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AV">
      <a:dk1>
        <a:srgbClr val="000000"/>
      </a:dk1>
      <a:lt1>
        <a:srgbClr val="FFFFFF"/>
      </a:lt1>
      <a:dk2>
        <a:srgbClr val="3E3832"/>
      </a:dk2>
      <a:lt2>
        <a:srgbClr val="E9E7E7"/>
      </a:lt2>
      <a:accent1>
        <a:srgbClr val="C30000"/>
      </a:accent1>
      <a:accent2>
        <a:srgbClr val="0067C5"/>
      </a:accent2>
      <a:accent3>
        <a:srgbClr val="A2AD00"/>
      </a:accent3>
      <a:accent4>
        <a:srgbClr val="FF9100"/>
      </a:accent4>
      <a:accent5>
        <a:srgbClr val="06893A"/>
      </a:accent5>
      <a:accent6>
        <a:srgbClr val="634689"/>
      </a:accent6>
      <a:hlink>
        <a:srgbClr val="0067C5"/>
      </a:hlink>
      <a:folHlink>
        <a:srgbClr val="63468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D115AE5-62DA-49E4-941C-0CAD096C68B1}" vid="{635A7B2C-7959-4FAC-9936-FB7518985716}"/>
    </a:ext>
  </a:extLst>
</a:theme>
</file>

<file path=ppt/theme/theme10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Office-tema">
  <a:themeElements>
    <a:clrScheme name="NAV">
      <a:dk1>
        <a:srgbClr val="000000"/>
      </a:dk1>
      <a:lt1>
        <a:srgbClr val="FFFFFF"/>
      </a:lt1>
      <a:dk2>
        <a:srgbClr val="3E3832"/>
      </a:dk2>
      <a:lt2>
        <a:srgbClr val="E9E7E7"/>
      </a:lt2>
      <a:accent1>
        <a:srgbClr val="C30000"/>
      </a:accent1>
      <a:accent2>
        <a:srgbClr val="0067C5"/>
      </a:accent2>
      <a:accent3>
        <a:srgbClr val="A2AD00"/>
      </a:accent3>
      <a:accent4>
        <a:srgbClr val="FF9100"/>
      </a:accent4>
      <a:accent5>
        <a:srgbClr val="06893A"/>
      </a:accent5>
      <a:accent6>
        <a:srgbClr val="634689"/>
      </a:accent6>
      <a:hlink>
        <a:srgbClr val="0067C5"/>
      </a:hlink>
      <a:folHlink>
        <a:srgbClr val="63468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v_Lys Grå.potx" id="{71D02E5C-18EB-42A9-8D50-33289DD74BC8}" vid="{96BE1714-A11D-4350-8AD5-B53D3B0A3D71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NAV-mal widescreen bokmål (16.9)">
  <a:themeElements>
    <a:clrScheme name="Office">
      <a:dk1>
        <a:srgbClr val="3E3832"/>
      </a:dk1>
      <a:lt1>
        <a:sysClr val="window" lastClr="FFFFFF"/>
      </a:lt1>
      <a:dk2>
        <a:srgbClr val="C30000"/>
      </a:dk2>
      <a:lt2>
        <a:srgbClr val="878787"/>
      </a:lt2>
      <a:accent1>
        <a:srgbClr val="DADADA"/>
      </a:accent1>
      <a:accent2>
        <a:srgbClr val="EFEFEF"/>
      </a:accent2>
      <a:accent3>
        <a:srgbClr val="66CBEC"/>
      </a:accent3>
      <a:accent4>
        <a:srgbClr val="005B82"/>
      </a:accent4>
      <a:accent5>
        <a:srgbClr val="06893A"/>
      </a:accent5>
      <a:accent6>
        <a:srgbClr val="A2AD00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V-mal widescreen bokmål (16.9).pptx" id="{8B673FFB-53CF-42C0-964F-2CD16DA821B2}" vid="{A3B67BA1-3575-49B6-8089-0ADB2261CBA7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NAV-mal widescreen bokmål (16.9)">
  <a:themeElements>
    <a:clrScheme name="Office">
      <a:dk1>
        <a:srgbClr val="3E3832"/>
      </a:dk1>
      <a:lt1>
        <a:sysClr val="window" lastClr="FFFFFF"/>
      </a:lt1>
      <a:dk2>
        <a:srgbClr val="C30000"/>
      </a:dk2>
      <a:lt2>
        <a:srgbClr val="878787"/>
      </a:lt2>
      <a:accent1>
        <a:srgbClr val="DADADA"/>
      </a:accent1>
      <a:accent2>
        <a:srgbClr val="EFEFEF"/>
      </a:accent2>
      <a:accent3>
        <a:srgbClr val="66CBEC"/>
      </a:accent3>
      <a:accent4>
        <a:srgbClr val="005B82"/>
      </a:accent4>
      <a:accent5>
        <a:srgbClr val="06893A"/>
      </a:accent5>
      <a:accent6>
        <a:srgbClr val="A2AD00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V-mal widescreen bokmål (16.9).pptx" id="{8B673FFB-53CF-42C0-964F-2CD16DA821B2}" vid="{A3B67BA1-3575-49B6-8089-0ADB2261CBA7}"/>
    </a:ext>
  </a:extLst>
</a:theme>
</file>

<file path=ppt/theme/theme5.xml><?xml version="1.0" encoding="utf-8"?>
<a:theme xmlns:a="http://schemas.openxmlformats.org/drawingml/2006/main" name="Team Nav Ung - mal">
  <a:themeElements>
    <a:clrScheme name="Team Nav Ung 1">
      <a:dk1>
        <a:srgbClr val="000000"/>
      </a:dk1>
      <a:lt1>
        <a:srgbClr val="FAFEF7"/>
      </a:lt1>
      <a:dk2>
        <a:srgbClr val="E3CCFE"/>
      </a:dk2>
      <a:lt2>
        <a:srgbClr val="D6F3FC"/>
      </a:lt2>
      <a:accent1>
        <a:srgbClr val="A344FD"/>
      </a:accent1>
      <a:accent2>
        <a:srgbClr val="00BDFF"/>
      </a:accent2>
      <a:accent3>
        <a:srgbClr val="00FFBC"/>
      </a:accent3>
      <a:accent4>
        <a:srgbClr val="FF4664"/>
      </a:accent4>
      <a:accent5>
        <a:srgbClr val="11FF41"/>
      </a:accent5>
      <a:accent6>
        <a:srgbClr val="FF9843"/>
      </a:accent6>
      <a:hlink>
        <a:srgbClr val="A344FC"/>
      </a:hlink>
      <a:folHlink>
        <a:srgbClr val="E2CCF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6_Office-tema">
  <a:themeElements>
    <a:clrScheme name="NAV">
      <a:dk1>
        <a:srgbClr val="000000"/>
      </a:dk1>
      <a:lt1>
        <a:srgbClr val="FFFFFF"/>
      </a:lt1>
      <a:dk2>
        <a:srgbClr val="3E3832"/>
      </a:dk2>
      <a:lt2>
        <a:srgbClr val="E9E7E7"/>
      </a:lt2>
      <a:accent1>
        <a:srgbClr val="C30000"/>
      </a:accent1>
      <a:accent2>
        <a:srgbClr val="0067C5"/>
      </a:accent2>
      <a:accent3>
        <a:srgbClr val="A2AD00"/>
      </a:accent3>
      <a:accent4>
        <a:srgbClr val="FF9100"/>
      </a:accent4>
      <a:accent5>
        <a:srgbClr val="06893A"/>
      </a:accent5>
      <a:accent6>
        <a:srgbClr val="634689"/>
      </a:accent6>
      <a:hlink>
        <a:srgbClr val="0067C5"/>
      </a:hlink>
      <a:folHlink>
        <a:srgbClr val="63468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25" id="{9AB3C832-BA94-EC4F-98B5-2EF4A750F6CE}" vid="{A80BE413-38D9-704F-93CB-AA25AF4189AB}"/>
    </a:ext>
  </a:extLst>
</a:theme>
</file>

<file path=ppt/theme/theme7.xml><?xml version="1.0" encoding="utf-8"?>
<a:theme xmlns:a="http://schemas.openxmlformats.org/drawingml/2006/main" name="1_Office-tema">
  <a:themeElements>
    <a:clrScheme name="Dyslexia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D24726"/>
      </a:accent2>
      <a:accent3>
        <a:srgbClr val="9B5AC8"/>
      </a:accent3>
      <a:accent4>
        <a:srgbClr val="F0A11F"/>
      </a:accent4>
      <a:accent5>
        <a:srgbClr val="CB5BA3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3461143_TF22841449_Win32" id="{1647515A-41EB-490D-832B-FA1414EF45CA}" vid="{4FBF062D-4BAA-4E94-AC1F-F6990810240D}"/>
    </a:ext>
  </a:extLst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Grunnmal">
  <a:themeElements>
    <a:clrScheme name="NAV arbeidsmarkedsseksjonen 2">
      <a:dk1>
        <a:srgbClr val="3E3832"/>
      </a:dk1>
      <a:lt1>
        <a:srgbClr val="FFFFFF"/>
      </a:lt1>
      <a:dk2>
        <a:srgbClr val="65605B"/>
      </a:dk2>
      <a:lt2>
        <a:srgbClr val="E9E7E7"/>
      </a:lt2>
      <a:accent1>
        <a:srgbClr val="C30000"/>
      </a:accent1>
      <a:accent2>
        <a:srgbClr val="3E3832"/>
      </a:accent2>
      <a:accent3>
        <a:srgbClr val="C6F2E7"/>
      </a:accent3>
      <a:accent4>
        <a:srgbClr val="DB6666"/>
      </a:accent4>
      <a:accent5>
        <a:srgbClr val="8B8883"/>
      </a:accent5>
      <a:accent6>
        <a:srgbClr val="F3CCCC"/>
      </a:accent6>
      <a:hlink>
        <a:srgbClr val="C30000"/>
      </a:hlink>
      <a:folHlink>
        <a:srgbClr val="DB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V_Rød  -  Skrivebeskyttet" id="{1D8D011F-496F-49A4-9EE3-BB8E292F72FA}" vid="{C9A1FE15-DD09-4A10-A6F8-D7F11226AF4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11DEA8177DABD438B246C0A3BC00F63" ma:contentTypeVersion="6" ma:contentTypeDescription="Opprett et nytt dokument." ma:contentTypeScope="" ma:versionID="781b8eaaf6b1e1cee52c67ec34655671">
  <xsd:schema xmlns:xsd="http://www.w3.org/2001/XMLSchema" xmlns:xs="http://www.w3.org/2001/XMLSchema" xmlns:p="http://schemas.microsoft.com/office/2006/metadata/properties" xmlns:ns2="5234cf66-1c79-46f0-9910-b456f3cfe76c" xmlns:ns3="15252b09-8f5c-4800-bf88-28fbe2714ba0" targetNamespace="http://schemas.microsoft.com/office/2006/metadata/properties" ma:root="true" ma:fieldsID="287bce88b71179a5c7f36adcdcb653dd" ns2:_="" ns3:_="">
    <xsd:import namespace="5234cf66-1c79-46f0-9910-b456f3cfe76c"/>
    <xsd:import namespace="15252b09-8f5c-4800-bf88-28fbe2714b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34cf66-1c79-46f0-9910-b456f3cfe7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252b09-8f5c-4800-bf88-28fbe2714ba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7D32775-78D1-42AF-8520-D509AEF50F39}">
  <ds:schemaRefs>
    <ds:schemaRef ds:uri="15252b09-8f5c-4800-bf88-28fbe2714ba0"/>
    <ds:schemaRef ds:uri="5234cf66-1c79-46f0-9910-b456f3cfe76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84FAC64-DA48-4200-825F-7BB9D91AF2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0542BD-3082-4F37-AA10-43D4B97E2690}">
  <ds:schemaRefs>
    <ds:schemaRef ds:uri="15252b09-8f5c-4800-bf88-28fbe2714ba0"/>
    <ds:schemaRef ds:uri="5234cf66-1c79-46f0-9910-b456f3cfe76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01a7df76-0892-4e11-9342-e0df2f932a03}" enabled="1" method="Privileged" siteId="{62366534-1ec3-4962-8869-9b5535279d0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1338</Words>
  <Application>Microsoft Office PowerPoint</Application>
  <PresentationFormat>Widescreen</PresentationFormat>
  <Paragraphs>198</Paragraphs>
  <Slides>23</Slides>
  <Notes>19</Notes>
  <HiddenSlides>0</HiddenSlides>
  <MMClips>0</MMClips>
  <ScaleCrop>false</ScaleCrop>
  <HeadingPairs>
    <vt:vector size="6" baseType="variant">
      <vt:variant>
        <vt:lpstr>Brukte skrifter</vt:lpstr>
      </vt:variant>
      <vt:variant>
        <vt:i4>15</vt:i4>
      </vt:variant>
      <vt:variant>
        <vt:lpstr>Tema</vt:lpstr>
      </vt:variant>
      <vt:variant>
        <vt:i4>12</vt:i4>
      </vt:variant>
      <vt:variant>
        <vt:lpstr>Lysbildetitler</vt:lpstr>
      </vt:variant>
      <vt:variant>
        <vt:i4>23</vt:i4>
      </vt:variant>
    </vt:vector>
  </HeadingPairs>
  <TitlesOfParts>
    <vt:vector size="50" baseType="lpstr">
      <vt:lpstr>Anton</vt:lpstr>
      <vt:lpstr>Aptos</vt:lpstr>
      <vt:lpstr>Aptos Display</vt:lpstr>
      <vt:lpstr>Arial</vt:lpstr>
      <vt:lpstr>Arial Black</vt:lpstr>
      <vt:lpstr>Calibri</vt:lpstr>
      <vt:lpstr>Calibri Light</vt:lpstr>
      <vt:lpstr>Courier New</vt:lpstr>
      <vt:lpstr>Open Sans</vt:lpstr>
      <vt:lpstr>Seaford</vt:lpstr>
      <vt:lpstr>Segoe UI</vt:lpstr>
      <vt:lpstr>Segoe UI Semibold</vt:lpstr>
      <vt:lpstr>Source Sans Pro</vt:lpstr>
      <vt:lpstr>Times New Roman</vt:lpstr>
      <vt:lpstr>Wingdings</vt:lpstr>
      <vt:lpstr>Office-tema</vt:lpstr>
      <vt:lpstr>1_NAV-mal widescreen bokmål (16.9)</vt:lpstr>
      <vt:lpstr>Office-tema</vt:lpstr>
      <vt:lpstr>NAV-mal widescreen bokmål (16.9)</vt:lpstr>
      <vt:lpstr>Team Nav Ung - mal</vt:lpstr>
      <vt:lpstr>6_Office-tema</vt:lpstr>
      <vt:lpstr>1_Office-tema</vt:lpstr>
      <vt:lpstr>Office-tema</vt:lpstr>
      <vt:lpstr>Grunnmal</vt:lpstr>
      <vt:lpstr>1_Office-tema</vt:lpstr>
      <vt:lpstr>Office-tema</vt:lpstr>
      <vt:lpstr>Office-tema</vt:lpstr>
      <vt:lpstr>Ungdomsløftet og ungdomsgarantien i Nordland</vt:lpstr>
      <vt:lpstr>PowerPoint-presentasjon</vt:lpstr>
      <vt:lpstr>Grepene regjeringen har tatt under ungdomsløftet</vt:lpstr>
      <vt:lpstr>Regjeringens intensjonsavtale</vt:lpstr>
      <vt:lpstr>Status  ungdomsarbeidet i Nordland </vt:lpstr>
      <vt:lpstr>Unge under 30 år i arbeidsrettet oppfølging Nav i Nordland</vt:lpstr>
      <vt:lpstr>PowerPoint-presentasjon</vt:lpstr>
      <vt:lpstr>En oppfølgingsgaranti </vt:lpstr>
      <vt:lpstr>Ungdomsgarantien godt implementert i Nordland</vt:lpstr>
      <vt:lpstr>Tett oppfølging styrkes</vt:lpstr>
      <vt:lpstr>Godt planlagte  brukermøter</vt:lpstr>
      <vt:lpstr>Utdanningsnivå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Ny overordnet samarbeidsavtale mellom  Nav Nordland og Nordland fylkeskommune.   Avtalen gjelder fra 01.05.2026-31.08.2030  </vt:lpstr>
      <vt:lpstr>Samarbeid Nav i Nordland og Nordland fylkeskommune </vt:lpstr>
      <vt:lpstr>Samarbeid mellom Nav Nordland og Nordland fylkeskommune</vt:lpstr>
      <vt:lpstr>   Fullført Nordland</vt:lpstr>
      <vt:lpstr>Ung Arena Nordland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Bakkerud, Turid</cp:lastModifiedBy>
  <cp:revision>3</cp:revision>
  <dcterms:created xsi:type="dcterms:W3CDTF">2026-04-21T10:51:36Z</dcterms:created>
  <dcterms:modified xsi:type="dcterms:W3CDTF">2026-04-24T11:03:44Z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0x010100111DEA8177DABD438B246C0A3BC00F63</vt:lpwstr>
  </property>
</Properties>
</file>