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8" r:id="rId11"/>
    <p:sldId id="261" r:id="rId12"/>
    <p:sldId id="262" r:id="rId13"/>
    <p:sldId id="263" r:id="rId14"/>
    <p:sldId id="266" r:id="rId15"/>
    <p:sldId id="267" r:id="rId16"/>
    <p:sldId id="264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A2CFD-8854-4E2F-87D3-81362E0F400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5624A-3B2E-4B39-84F0-C1437FCFC62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Samtale med, lytte til og intervjue ungdommer på hvordan de opplever oppfølging fra NAV og andre tjenester . </a:t>
          </a:r>
          <a:endParaRPr lang="en-US"/>
        </a:p>
      </dgm:t>
    </dgm:pt>
    <dgm:pt modelId="{22A1283E-B4B8-4384-9394-92BB88DEBD67}" type="parTrans" cxnId="{B7B2BD89-4F7F-414F-A25A-8CE1FFE66910}">
      <dgm:prSet/>
      <dgm:spPr/>
      <dgm:t>
        <a:bodyPr/>
        <a:lstStyle/>
        <a:p>
          <a:endParaRPr lang="en-US"/>
        </a:p>
      </dgm:t>
    </dgm:pt>
    <dgm:pt modelId="{39ADC588-9480-45EC-BB5D-EB3177508173}" type="sibTrans" cxnId="{B7B2BD89-4F7F-414F-A25A-8CE1FFE6691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5E29732-6108-42BD-905B-0AB92178F25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Være en støtteperson og motivator.</a:t>
          </a:r>
          <a:endParaRPr lang="en-US"/>
        </a:p>
      </dgm:t>
    </dgm:pt>
    <dgm:pt modelId="{82E0086E-6AAB-4356-8FDB-BCB3EF3AACF2}" type="parTrans" cxnId="{E3C99C96-6992-4998-A09C-E8CC08C255A7}">
      <dgm:prSet/>
      <dgm:spPr/>
      <dgm:t>
        <a:bodyPr/>
        <a:lstStyle/>
        <a:p>
          <a:endParaRPr lang="en-US"/>
        </a:p>
      </dgm:t>
    </dgm:pt>
    <dgm:pt modelId="{0A0694BF-E499-4135-AEE0-72A85DBB98CE}" type="sibTrans" cxnId="{E3C99C96-6992-4998-A09C-E8CC08C255A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33E217-21F6-4265-8D6A-948AE753A35A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Være «bindeledd» mellom ungdommer, NAV og andre samarbeidende tjenester.</a:t>
          </a:r>
          <a:endParaRPr lang="en-US"/>
        </a:p>
      </dgm:t>
    </dgm:pt>
    <dgm:pt modelId="{4D78131B-F101-4C75-AF7F-BC59BB5DBC09}" type="parTrans" cxnId="{54B449E2-61EB-4D0E-9355-1426D21F9309}">
      <dgm:prSet/>
      <dgm:spPr/>
      <dgm:t>
        <a:bodyPr/>
        <a:lstStyle/>
        <a:p>
          <a:endParaRPr lang="en-US"/>
        </a:p>
      </dgm:t>
    </dgm:pt>
    <dgm:pt modelId="{239A1942-4D60-4E92-8665-AD845189C97E}" type="sibTrans" cxnId="{54B449E2-61EB-4D0E-9355-1426D21F93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8A1DAAF-F2EA-442F-A05B-F2F1647A22F2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Representasjon i kommunale og statlige råd og utvalg.</a:t>
          </a:r>
          <a:endParaRPr lang="en-US"/>
        </a:p>
      </dgm:t>
    </dgm:pt>
    <dgm:pt modelId="{B8AD7CFD-6BF4-461B-BD44-BFECA56C78CC}" type="parTrans" cxnId="{B85E76AD-0980-45D7-B0C9-D37F09723FF1}">
      <dgm:prSet/>
      <dgm:spPr/>
      <dgm:t>
        <a:bodyPr/>
        <a:lstStyle/>
        <a:p>
          <a:endParaRPr lang="en-US"/>
        </a:p>
      </dgm:t>
    </dgm:pt>
    <dgm:pt modelId="{D7C4AA46-348A-4578-AA9C-137159796BE2}" type="sibTrans" cxnId="{B85E76AD-0980-45D7-B0C9-D37F09723FF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2699B4C-F08C-4FEC-B807-594D72BA720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Samarbeide med brukerorganisasjoner.</a:t>
          </a:r>
          <a:endParaRPr lang="en-US"/>
        </a:p>
      </dgm:t>
    </dgm:pt>
    <dgm:pt modelId="{0E252A11-DE02-46BF-A1BE-9752A103622D}" type="parTrans" cxnId="{E2CA80D6-527F-4C17-B662-A2FD69B13942}">
      <dgm:prSet/>
      <dgm:spPr/>
      <dgm:t>
        <a:bodyPr/>
        <a:lstStyle/>
        <a:p>
          <a:endParaRPr lang="en-US"/>
        </a:p>
      </dgm:t>
    </dgm:pt>
    <dgm:pt modelId="{FE78C6EA-C65B-4166-A17C-18BA809CF71D}" type="sibTrans" cxnId="{E2CA80D6-527F-4C17-B662-A2FD69B13942}">
      <dgm:prSet/>
      <dgm:spPr/>
      <dgm:t>
        <a:bodyPr/>
        <a:lstStyle/>
        <a:p>
          <a:endParaRPr lang="en-US"/>
        </a:p>
      </dgm:t>
    </dgm:pt>
    <dgm:pt modelId="{508F1C65-EF91-4FC6-8BAD-AAE4D9CAE279}" type="pres">
      <dgm:prSet presAssocID="{26DA2CFD-8854-4E2F-87D3-81362E0F400B}" presName="root" presStyleCnt="0">
        <dgm:presLayoutVars>
          <dgm:dir/>
          <dgm:resizeHandles val="exact"/>
        </dgm:presLayoutVars>
      </dgm:prSet>
      <dgm:spPr/>
    </dgm:pt>
    <dgm:pt modelId="{28E91CB7-EF85-48F5-AEBB-438F2A01DAB2}" type="pres">
      <dgm:prSet presAssocID="{26DA2CFD-8854-4E2F-87D3-81362E0F400B}" presName="container" presStyleCnt="0">
        <dgm:presLayoutVars>
          <dgm:dir/>
          <dgm:resizeHandles val="exact"/>
        </dgm:presLayoutVars>
      </dgm:prSet>
      <dgm:spPr/>
    </dgm:pt>
    <dgm:pt modelId="{659C25E7-F65F-459B-9E78-2920CA07B7D9}" type="pres">
      <dgm:prSet presAssocID="{1BB5624A-3B2E-4B39-84F0-C1437FCFC626}" presName="compNode" presStyleCnt="0"/>
      <dgm:spPr/>
    </dgm:pt>
    <dgm:pt modelId="{A51FC984-A3D2-4131-BB34-3C6004D7DCDC}" type="pres">
      <dgm:prSet presAssocID="{1BB5624A-3B2E-4B39-84F0-C1437FCFC626}" presName="iconBgRect" presStyleLbl="bgShp" presStyleIdx="0" presStyleCnt="5"/>
      <dgm:spPr/>
    </dgm:pt>
    <dgm:pt modelId="{78A9634C-86CC-4EB4-8730-9A3ED9AF56D1}" type="pres">
      <dgm:prSet presAssocID="{1BB5624A-3B2E-4B39-84F0-C1437FCFC62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2C8EA9D0-1EAC-499F-9C52-6FBB443D1F35}" type="pres">
      <dgm:prSet presAssocID="{1BB5624A-3B2E-4B39-84F0-C1437FCFC626}" presName="spaceRect" presStyleCnt="0"/>
      <dgm:spPr/>
    </dgm:pt>
    <dgm:pt modelId="{2EDC72D6-9537-4F5C-A735-9C86C27329F5}" type="pres">
      <dgm:prSet presAssocID="{1BB5624A-3B2E-4B39-84F0-C1437FCFC626}" presName="textRect" presStyleLbl="revTx" presStyleIdx="0" presStyleCnt="5">
        <dgm:presLayoutVars>
          <dgm:chMax val="1"/>
          <dgm:chPref val="1"/>
        </dgm:presLayoutVars>
      </dgm:prSet>
      <dgm:spPr/>
    </dgm:pt>
    <dgm:pt modelId="{39D9C95C-85F5-4DDB-ABF4-0BF03D233559}" type="pres">
      <dgm:prSet presAssocID="{39ADC588-9480-45EC-BB5D-EB3177508173}" presName="sibTrans" presStyleLbl="sibTrans2D1" presStyleIdx="0" presStyleCnt="0"/>
      <dgm:spPr/>
    </dgm:pt>
    <dgm:pt modelId="{9655403F-6D63-4A05-B169-423A87CC4BE1}" type="pres">
      <dgm:prSet presAssocID="{75E29732-6108-42BD-905B-0AB92178F25E}" presName="compNode" presStyleCnt="0"/>
      <dgm:spPr/>
    </dgm:pt>
    <dgm:pt modelId="{1C66AA99-430F-45BC-8075-25A1584A1798}" type="pres">
      <dgm:prSet presAssocID="{75E29732-6108-42BD-905B-0AB92178F25E}" presName="iconBgRect" presStyleLbl="bgShp" presStyleIdx="1" presStyleCnt="5"/>
      <dgm:spPr/>
    </dgm:pt>
    <dgm:pt modelId="{4B74C95C-E0E3-40D9-AB37-F5AC2FE6F3FE}" type="pres">
      <dgm:prSet presAssocID="{75E29732-6108-42BD-905B-0AB92178F25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ium"/>
        </a:ext>
      </dgm:extLst>
    </dgm:pt>
    <dgm:pt modelId="{6C48C568-418F-40CC-A9A0-B49C24C5C0AA}" type="pres">
      <dgm:prSet presAssocID="{75E29732-6108-42BD-905B-0AB92178F25E}" presName="spaceRect" presStyleCnt="0"/>
      <dgm:spPr/>
    </dgm:pt>
    <dgm:pt modelId="{466D5769-06FF-43DC-9436-7AA2681F6D8A}" type="pres">
      <dgm:prSet presAssocID="{75E29732-6108-42BD-905B-0AB92178F25E}" presName="textRect" presStyleLbl="revTx" presStyleIdx="1" presStyleCnt="5">
        <dgm:presLayoutVars>
          <dgm:chMax val="1"/>
          <dgm:chPref val="1"/>
        </dgm:presLayoutVars>
      </dgm:prSet>
      <dgm:spPr/>
    </dgm:pt>
    <dgm:pt modelId="{5A5ABEB1-FFC9-477B-A405-E93C679B3FB4}" type="pres">
      <dgm:prSet presAssocID="{0A0694BF-E499-4135-AEE0-72A85DBB98CE}" presName="sibTrans" presStyleLbl="sibTrans2D1" presStyleIdx="0" presStyleCnt="0"/>
      <dgm:spPr/>
    </dgm:pt>
    <dgm:pt modelId="{726BDB2B-F416-49C8-A599-F61B8D3F447E}" type="pres">
      <dgm:prSet presAssocID="{CC33E217-21F6-4265-8D6A-948AE753A35A}" presName="compNode" presStyleCnt="0"/>
      <dgm:spPr/>
    </dgm:pt>
    <dgm:pt modelId="{2BE2DD42-D83E-47D8-B52E-F5976413AE29}" type="pres">
      <dgm:prSet presAssocID="{CC33E217-21F6-4265-8D6A-948AE753A35A}" presName="iconBgRect" presStyleLbl="bgShp" presStyleIdx="2" presStyleCnt="5"/>
      <dgm:spPr/>
    </dgm:pt>
    <dgm:pt modelId="{3BFD69C1-64B1-4A52-B773-C7ABA926204A}" type="pres">
      <dgm:prSet presAssocID="{CC33E217-21F6-4265-8D6A-948AE753A35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mster"/>
        </a:ext>
      </dgm:extLst>
    </dgm:pt>
    <dgm:pt modelId="{81E9D013-5760-4787-83C9-CBCB698FDF21}" type="pres">
      <dgm:prSet presAssocID="{CC33E217-21F6-4265-8D6A-948AE753A35A}" presName="spaceRect" presStyleCnt="0"/>
      <dgm:spPr/>
    </dgm:pt>
    <dgm:pt modelId="{9530B3D5-DDE5-461E-AA57-987DBD0790EC}" type="pres">
      <dgm:prSet presAssocID="{CC33E217-21F6-4265-8D6A-948AE753A35A}" presName="textRect" presStyleLbl="revTx" presStyleIdx="2" presStyleCnt="5">
        <dgm:presLayoutVars>
          <dgm:chMax val="1"/>
          <dgm:chPref val="1"/>
        </dgm:presLayoutVars>
      </dgm:prSet>
      <dgm:spPr/>
    </dgm:pt>
    <dgm:pt modelId="{0DA76F5E-6ECE-4515-AD12-61DEECA4B120}" type="pres">
      <dgm:prSet presAssocID="{239A1942-4D60-4E92-8665-AD845189C97E}" presName="sibTrans" presStyleLbl="sibTrans2D1" presStyleIdx="0" presStyleCnt="0"/>
      <dgm:spPr/>
    </dgm:pt>
    <dgm:pt modelId="{1EDE91C2-DB82-4001-A0CE-C90443FFC168}" type="pres">
      <dgm:prSet presAssocID="{18A1DAAF-F2EA-442F-A05B-F2F1647A22F2}" presName="compNode" presStyleCnt="0"/>
      <dgm:spPr/>
    </dgm:pt>
    <dgm:pt modelId="{E462311C-9A91-4C98-95EE-1C3590FEDB48}" type="pres">
      <dgm:prSet presAssocID="{18A1DAAF-F2EA-442F-A05B-F2F1647A22F2}" presName="iconBgRect" presStyleLbl="bgShp" presStyleIdx="3" presStyleCnt="5"/>
      <dgm:spPr/>
    </dgm:pt>
    <dgm:pt modelId="{E0BD6988-335C-4ADE-8103-D98740DF0A91}" type="pres">
      <dgm:prSet presAssocID="{18A1DAAF-F2EA-442F-A05B-F2F1647A22F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0014B577-42A3-4B22-9C6C-A41146A4B690}" type="pres">
      <dgm:prSet presAssocID="{18A1DAAF-F2EA-442F-A05B-F2F1647A22F2}" presName="spaceRect" presStyleCnt="0"/>
      <dgm:spPr/>
    </dgm:pt>
    <dgm:pt modelId="{F274BA9F-A96B-4BBD-9E7A-F66F028F961A}" type="pres">
      <dgm:prSet presAssocID="{18A1DAAF-F2EA-442F-A05B-F2F1647A22F2}" presName="textRect" presStyleLbl="revTx" presStyleIdx="3" presStyleCnt="5">
        <dgm:presLayoutVars>
          <dgm:chMax val="1"/>
          <dgm:chPref val="1"/>
        </dgm:presLayoutVars>
      </dgm:prSet>
      <dgm:spPr/>
    </dgm:pt>
    <dgm:pt modelId="{F6B9F37A-D0C1-4D36-B2BE-0DC127E41168}" type="pres">
      <dgm:prSet presAssocID="{D7C4AA46-348A-4578-AA9C-137159796BE2}" presName="sibTrans" presStyleLbl="sibTrans2D1" presStyleIdx="0" presStyleCnt="0"/>
      <dgm:spPr/>
    </dgm:pt>
    <dgm:pt modelId="{E4BAD743-E124-4E1B-AAC2-63DB71381885}" type="pres">
      <dgm:prSet presAssocID="{B2699B4C-F08C-4FEC-B807-594D72BA7208}" presName="compNode" presStyleCnt="0"/>
      <dgm:spPr/>
    </dgm:pt>
    <dgm:pt modelId="{845F9363-F3C8-43A3-8F17-73A2401DBD52}" type="pres">
      <dgm:prSet presAssocID="{B2699B4C-F08C-4FEC-B807-594D72BA7208}" presName="iconBgRect" presStyleLbl="bgShp" presStyleIdx="4" presStyleCnt="5"/>
      <dgm:spPr/>
    </dgm:pt>
    <dgm:pt modelId="{9BA8AE58-2FC3-4485-A4AD-A31B006B65B1}" type="pres">
      <dgm:prSet presAssocID="{B2699B4C-F08C-4FEC-B807-594D72BA720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ukere"/>
        </a:ext>
      </dgm:extLst>
    </dgm:pt>
    <dgm:pt modelId="{88A7804E-8281-4B59-AF40-8DF67152B0B6}" type="pres">
      <dgm:prSet presAssocID="{B2699B4C-F08C-4FEC-B807-594D72BA7208}" presName="spaceRect" presStyleCnt="0"/>
      <dgm:spPr/>
    </dgm:pt>
    <dgm:pt modelId="{C0238D9B-7BD3-4166-BBAD-3F340BDF8E2F}" type="pres">
      <dgm:prSet presAssocID="{B2699B4C-F08C-4FEC-B807-594D72BA720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267DE39-3590-4210-9128-D69D3F70832F}" type="presOf" srcId="{18A1DAAF-F2EA-442F-A05B-F2F1647A22F2}" destId="{F274BA9F-A96B-4BBD-9E7A-F66F028F961A}" srcOrd="0" destOrd="0" presId="urn:microsoft.com/office/officeart/2018/2/layout/IconCircleList"/>
    <dgm:cxn modelId="{3CF6345E-00AB-4848-9702-B70AF5861F1C}" type="presOf" srcId="{0A0694BF-E499-4135-AEE0-72A85DBB98CE}" destId="{5A5ABEB1-FFC9-477B-A405-E93C679B3FB4}" srcOrd="0" destOrd="0" presId="urn:microsoft.com/office/officeart/2018/2/layout/IconCircleList"/>
    <dgm:cxn modelId="{ABF66B61-5E39-4B95-8AB9-48AD201074AD}" type="presOf" srcId="{26DA2CFD-8854-4E2F-87D3-81362E0F400B}" destId="{508F1C65-EF91-4FC6-8BAD-AAE4D9CAE279}" srcOrd="0" destOrd="0" presId="urn:microsoft.com/office/officeart/2018/2/layout/IconCircleList"/>
    <dgm:cxn modelId="{BE646651-0657-4873-A643-F0952960C212}" type="presOf" srcId="{75E29732-6108-42BD-905B-0AB92178F25E}" destId="{466D5769-06FF-43DC-9436-7AA2681F6D8A}" srcOrd="0" destOrd="0" presId="urn:microsoft.com/office/officeart/2018/2/layout/IconCircleList"/>
    <dgm:cxn modelId="{E0DA1572-AD77-4F14-9246-EB2E8C55F2CA}" type="presOf" srcId="{D7C4AA46-348A-4578-AA9C-137159796BE2}" destId="{F6B9F37A-D0C1-4D36-B2BE-0DC127E41168}" srcOrd="0" destOrd="0" presId="urn:microsoft.com/office/officeart/2018/2/layout/IconCircleList"/>
    <dgm:cxn modelId="{C5974C53-3BBB-4B84-937F-C4A48D355AB0}" type="presOf" srcId="{39ADC588-9480-45EC-BB5D-EB3177508173}" destId="{39D9C95C-85F5-4DDB-ABF4-0BF03D233559}" srcOrd="0" destOrd="0" presId="urn:microsoft.com/office/officeart/2018/2/layout/IconCircleList"/>
    <dgm:cxn modelId="{B7B2BD89-4F7F-414F-A25A-8CE1FFE66910}" srcId="{26DA2CFD-8854-4E2F-87D3-81362E0F400B}" destId="{1BB5624A-3B2E-4B39-84F0-C1437FCFC626}" srcOrd="0" destOrd="0" parTransId="{22A1283E-B4B8-4384-9394-92BB88DEBD67}" sibTransId="{39ADC588-9480-45EC-BB5D-EB3177508173}"/>
    <dgm:cxn modelId="{26F99F95-E52E-4FD7-85DD-B747B68933F9}" type="presOf" srcId="{1BB5624A-3B2E-4B39-84F0-C1437FCFC626}" destId="{2EDC72D6-9537-4F5C-A735-9C86C27329F5}" srcOrd="0" destOrd="0" presId="urn:microsoft.com/office/officeart/2018/2/layout/IconCircleList"/>
    <dgm:cxn modelId="{E3C99C96-6992-4998-A09C-E8CC08C255A7}" srcId="{26DA2CFD-8854-4E2F-87D3-81362E0F400B}" destId="{75E29732-6108-42BD-905B-0AB92178F25E}" srcOrd="1" destOrd="0" parTransId="{82E0086E-6AAB-4356-8FDB-BCB3EF3AACF2}" sibTransId="{0A0694BF-E499-4135-AEE0-72A85DBB98CE}"/>
    <dgm:cxn modelId="{B85E76AD-0980-45D7-B0C9-D37F09723FF1}" srcId="{26DA2CFD-8854-4E2F-87D3-81362E0F400B}" destId="{18A1DAAF-F2EA-442F-A05B-F2F1647A22F2}" srcOrd="3" destOrd="0" parTransId="{B8AD7CFD-6BF4-461B-BD44-BFECA56C78CC}" sibTransId="{D7C4AA46-348A-4578-AA9C-137159796BE2}"/>
    <dgm:cxn modelId="{E2CA80D6-527F-4C17-B662-A2FD69B13942}" srcId="{26DA2CFD-8854-4E2F-87D3-81362E0F400B}" destId="{B2699B4C-F08C-4FEC-B807-594D72BA7208}" srcOrd="4" destOrd="0" parTransId="{0E252A11-DE02-46BF-A1BE-9752A103622D}" sibTransId="{FE78C6EA-C65B-4166-A17C-18BA809CF71D}"/>
    <dgm:cxn modelId="{20F3FCDD-FFCA-4D61-A4F1-5477C15B3BCE}" type="presOf" srcId="{239A1942-4D60-4E92-8665-AD845189C97E}" destId="{0DA76F5E-6ECE-4515-AD12-61DEECA4B120}" srcOrd="0" destOrd="0" presId="urn:microsoft.com/office/officeart/2018/2/layout/IconCircleList"/>
    <dgm:cxn modelId="{54B449E2-61EB-4D0E-9355-1426D21F9309}" srcId="{26DA2CFD-8854-4E2F-87D3-81362E0F400B}" destId="{CC33E217-21F6-4265-8D6A-948AE753A35A}" srcOrd="2" destOrd="0" parTransId="{4D78131B-F101-4C75-AF7F-BC59BB5DBC09}" sibTransId="{239A1942-4D60-4E92-8665-AD845189C97E}"/>
    <dgm:cxn modelId="{11C64EF0-C790-4CAD-B4E6-872FD641C1B0}" type="presOf" srcId="{B2699B4C-F08C-4FEC-B807-594D72BA7208}" destId="{C0238D9B-7BD3-4166-BBAD-3F340BDF8E2F}" srcOrd="0" destOrd="0" presId="urn:microsoft.com/office/officeart/2018/2/layout/IconCircleList"/>
    <dgm:cxn modelId="{BFCD6FFB-28C1-4A99-B363-0FC1B2402F43}" type="presOf" srcId="{CC33E217-21F6-4265-8D6A-948AE753A35A}" destId="{9530B3D5-DDE5-461E-AA57-987DBD0790EC}" srcOrd="0" destOrd="0" presId="urn:microsoft.com/office/officeart/2018/2/layout/IconCircleList"/>
    <dgm:cxn modelId="{17E07109-457A-4D90-823C-DD7376F5AD7D}" type="presParOf" srcId="{508F1C65-EF91-4FC6-8BAD-AAE4D9CAE279}" destId="{28E91CB7-EF85-48F5-AEBB-438F2A01DAB2}" srcOrd="0" destOrd="0" presId="urn:microsoft.com/office/officeart/2018/2/layout/IconCircleList"/>
    <dgm:cxn modelId="{2390E87E-9958-41D2-A938-9304ACF30ABC}" type="presParOf" srcId="{28E91CB7-EF85-48F5-AEBB-438F2A01DAB2}" destId="{659C25E7-F65F-459B-9E78-2920CA07B7D9}" srcOrd="0" destOrd="0" presId="urn:microsoft.com/office/officeart/2018/2/layout/IconCircleList"/>
    <dgm:cxn modelId="{09D22DED-2AB9-40BB-98A9-20FB7F37D901}" type="presParOf" srcId="{659C25E7-F65F-459B-9E78-2920CA07B7D9}" destId="{A51FC984-A3D2-4131-BB34-3C6004D7DCDC}" srcOrd="0" destOrd="0" presId="urn:microsoft.com/office/officeart/2018/2/layout/IconCircleList"/>
    <dgm:cxn modelId="{D9D24858-5AA9-4209-AD61-990A7D7A60CF}" type="presParOf" srcId="{659C25E7-F65F-459B-9E78-2920CA07B7D9}" destId="{78A9634C-86CC-4EB4-8730-9A3ED9AF56D1}" srcOrd="1" destOrd="0" presId="urn:microsoft.com/office/officeart/2018/2/layout/IconCircleList"/>
    <dgm:cxn modelId="{0A130780-4A48-4B72-9A34-399737E0C94F}" type="presParOf" srcId="{659C25E7-F65F-459B-9E78-2920CA07B7D9}" destId="{2C8EA9D0-1EAC-499F-9C52-6FBB443D1F35}" srcOrd="2" destOrd="0" presId="urn:microsoft.com/office/officeart/2018/2/layout/IconCircleList"/>
    <dgm:cxn modelId="{5ED5002B-4605-4618-8E4A-A371D53EE97C}" type="presParOf" srcId="{659C25E7-F65F-459B-9E78-2920CA07B7D9}" destId="{2EDC72D6-9537-4F5C-A735-9C86C27329F5}" srcOrd="3" destOrd="0" presId="urn:microsoft.com/office/officeart/2018/2/layout/IconCircleList"/>
    <dgm:cxn modelId="{850CBE5E-117E-472F-82E9-889189E0846E}" type="presParOf" srcId="{28E91CB7-EF85-48F5-AEBB-438F2A01DAB2}" destId="{39D9C95C-85F5-4DDB-ABF4-0BF03D233559}" srcOrd="1" destOrd="0" presId="urn:microsoft.com/office/officeart/2018/2/layout/IconCircleList"/>
    <dgm:cxn modelId="{BF507D1B-2874-4707-8E22-9246B971B6B3}" type="presParOf" srcId="{28E91CB7-EF85-48F5-AEBB-438F2A01DAB2}" destId="{9655403F-6D63-4A05-B169-423A87CC4BE1}" srcOrd="2" destOrd="0" presId="urn:microsoft.com/office/officeart/2018/2/layout/IconCircleList"/>
    <dgm:cxn modelId="{2FC109C4-E36D-42B3-B096-178D2300963C}" type="presParOf" srcId="{9655403F-6D63-4A05-B169-423A87CC4BE1}" destId="{1C66AA99-430F-45BC-8075-25A1584A1798}" srcOrd="0" destOrd="0" presId="urn:microsoft.com/office/officeart/2018/2/layout/IconCircleList"/>
    <dgm:cxn modelId="{6D61A413-10A9-4F48-9428-E3A7059D6C13}" type="presParOf" srcId="{9655403F-6D63-4A05-B169-423A87CC4BE1}" destId="{4B74C95C-E0E3-40D9-AB37-F5AC2FE6F3FE}" srcOrd="1" destOrd="0" presId="urn:microsoft.com/office/officeart/2018/2/layout/IconCircleList"/>
    <dgm:cxn modelId="{D191CEF3-A424-44CB-B7CC-4B6A050C6167}" type="presParOf" srcId="{9655403F-6D63-4A05-B169-423A87CC4BE1}" destId="{6C48C568-418F-40CC-A9A0-B49C24C5C0AA}" srcOrd="2" destOrd="0" presId="urn:microsoft.com/office/officeart/2018/2/layout/IconCircleList"/>
    <dgm:cxn modelId="{DA99430A-AE50-4899-B9F9-A3CB124EBA07}" type="presParOf" srcId="{9655403F-6D63-4A05-B169-423A87CC4BE1}" destId="{466D5769-06FF-43DC-9436-7AA2681F6D8A}" srcOrd="3" destOrd="0" presId="urn:microsoft.com/office/officeart/2018/2/layout/IconCircleList"/>
    <dgm:cxn modelId="{A7AAAE02-FCB5-4E12-A08A-439C5314875A}" type="presParOf" srcId="{28E91CB7-EF85-48F5-AEBB-438F2A01DAB2}" destId="{5A5ABEB1-FFC9-477B-A405-E93C679B3FB4}" srcOrd="3" destOrd="0" presId="urn:microsoft.com/office/officeart/2018/2/layout/IconCircleList"/>
    <dgm:cxn modelId="{E9EEFF72-7474-4A9A-8241-6E8693E5C1E4}" type="presParOf" srcId="{28E91CB7-EF85-48F5-AEBB-438F2A01DAB2}" destId="{726BDB2B-F416-49C8-A599-F61B8D3F447E}" srcOrd="4" destOrd="0" presId="urn:microsoft.com/office/officeart/2018/2/layout/IconCircleList"/>
    <dgm:cxn modelId="{6878897A-96DB-4110-B487-CAEF1A10056A}" type="presParOf" srcId="{726BDB2B-F416-49C8-A599-F61B8D3F447E}" destId="{2BE2DD42-D83E-47D8-B52E-F5976413AE29}" srcOrd="0" destOrd="0" presId="urn:microsoft.com/office/officeart/2018/2/layout/IconCircleList"/>
    <dgm:cxn modelId="{BC8E57AD-1C8C-43E9-908A-663E6B437946}" type="presParOf" srcId="{726BDB2B-F416-49C8-A599-F61B8D3F447E}" destId="{3BFD69C1-64B1-4A52-B773-C7ABA926204A}" srcOrd="1" destOrd="0" presId="urn:microsoft.com/office/officeart/2018/2/layout/IconCircleList"/>
    <dgm:cxn modelId="{DD4DC489-2F4F-448C-A658-3095C68B5AA0}" type="presParOf" srcId="{726BDB2B-F416-49C8-A599-F61B8D3F447E}" destId="{81E9D013-5760-4787-83C9-CBCB698FDF21}" srcOrd="2" destOrd="0" presId="urn:microsoft.com/office/officeart/2018/2/layout/IconCircleList"/>
    <dgm:cxn modelId="{1459A485-0283-43E2-B7F8-B8B646098332}" type="presParOf" srcId="{726BDB2B-F416-49C8-A599-F61B8D3F447E}" destId="{9530B3D5-DDE5-461E-AA57-987DBD0790EC}" srcOrd="3" destOrd="0" presId="urn:microsoft.com/office/officeart/2018/2/layout/IconCircleList"/>
    <dgm:cxn modelId="{3F508EEA-71E5-4550-9F01-71947F526B97}" type="presParOf" srcId="{28E91CB7-EF85-48F5-AEBB-438F2A01DAB2}" destId="{0DA76F5E-6ECE-4515-AD12-61DEECA4B120}" srcOrd="5" destOrd="0" presId="urn:microsoft.com/office/officeart/2018/2/layout/IconCircleList"/>
    <dgm:cxn modelId="{79740DD0-288F-439D-8A3B-19B23E5D5F45}" type="presParOf" srcId="{28E91CB7-EF85-48F5-AEBB-438F2A01DAB2}" destId="{1EDE91C2-DB82-4001-A0CE-C90443FFC168}" srcOrd="6" destOrd="0" presId="urn:microsoft.com/office/officeart/2018/2/layout/IconCircleList"/>
    <dgm:cxn modelId="{D863E97C-07F4-4BFE-A95A-7010EE7E8237}" type="presParOf" srcId="{1EDE91C2-DB82-4001-A0CE-C90443FFC168}" destId="{E462311C-9A91-4C98-95EE-1C3590FEDB48}" srcOrd="0" destOrd="0" presId="urn:microsoft.com/office/officeart/2018/2/layout/IconCircleList"/>
    <dgm:cxn modelId="{8D7A6FDC-6428-4AFC-BAAE-A2EFA49B1637}" type="presParOf" srcId="{1EDE91C2-DB82-4001-A0CE-C90443FFC168}" destId="{E0BD6988-335C-4ADE-8103-D98740DF0A91}" srcOrd="1" destOrd="0" presId="urn:microsoft.com/office/officeart/2018/2/layout/IconCircleList"/>
    <dgm:cxn modelId="{A83A4C71-23D4-4914-973B-27A895F05EE0}" type="presParOf" srcId="{1EDE91C2-DB82-4001-A0CE-C90443FFC168}" destId="{0014B577-42A3-4B22-9C6C-A41146A4B690}" srcOrd="2" destOrd="0" presId="urn:microsoft.com/office/officeart/2018/2/layout/IconCircleList"/>
    <dgm:cxn modelId="{EB2E0969-EEA7-43B7-B987-98184980EE95}" type="presParOf" srcId="{1EDE91C2-DB82-4001-A0CE-C90443FFC168}" destId="{F274BA9F-A96B-4BBD-9E7A-F66F028F961A}" srcOrd="3" destOrd="0" presId="urn:microsoft.com/office/officeart/2018/2/layout/IconCircleList"/>
    <dgm:cxn modelId="{497E83A9-F386-44BE-B098-13004FD6986C}" type="presParOf" srcId="{28E91CB7-EF85-48F5-AEBB-438F2A01DAB2}" destId="{F6B9F37A-D0C1-4D36-B2BE-0DC127E41168}" srcOrd="7" destOrd="0" presId="urn:microsoft.com/office/officeart/2018/2/layout/IconCircleList"/>
    <dgm:cxn modelId="{10EABD11-C505-4002-BEAD-EF18CA8E7919}" type="presParOf" srcId="{28E91CB7-EF85-48F5-AEBB-438F2A01DAB2}" destId="{E4BAD743-E124-4E1B-AAC2-63DB71381885}" srcOrd="8" destOrd="0" presId="urn:microsoft.com/office/officeart/2018/2/layout/IconCircleList"/>
    <dgm:cxn modelId="{583267F8-C33E-4207-9AD7-7836F8D6C476}" type="presParOf" srcId="{E4BAD743-E124-4E1B-AAC2-63DB71381885}" destId="{845F9363-F3C8-43A3-8F17-73A2401DBD52}" srcOrd="0" destOrd="0" presId="urn:microsoft.com/office/officeart/2018/2/layout/IconCircleList"/>
    <dgm:cxn modelId="{2E6C51FA-7B16-4622-94E9-BC0001F16C26}" type="presParOf" srcId="{E4BAD743-E124-4E1B-AAC2-63DB71381885}" destId="{9BA8AE58-2FC3-4485-A4AD-A31B006B65B1}" srcOrd="1" destOrd="0" presId="urn:microsoft.com/office/officeart/2018/2/layout/IconCircleList"/>
    <dgm:cxn modelId="{FB8AF1B9-0CD0-4880-B9FA-9994CB3585EB}" type="presParOf" srcId="{E4BAD743-E124-4E1B-AAC2-63DB71381885}" destId="{88A7804E-8281-4B59-AF40-8DF67152B0B6}" srcOrd="2" destOrd="0" presId="urn:microsoft.com/office/officeart/2018/2/layout/IconCircleList"/>
    <dgm:cxn modelId="{CE574163-5BBC-4352-A3C1-8D45B9359F95}" type="presParOf" srcId="{E4BAD743-E124-4E1B-AAC2-63DB71381885}" destId="{C0238D9B-7BD3-4166-BBAD-3F340BDF8E2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5E81D6-ECA3-4048-9944-1E8C1B22F1E5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4C78CE0-C1C8-4CB6-BE5A-DB96DFFB8D2B}">
      <dgm:prSet/>
      <dgm:spPr/>
      <dgm:t>
        <a:bodyPr/>
        <a:lstStyle/>
        <a:p>
          <a:r>
            <a:rPr lang="nb-NO"/>
            <a:t>Identifisere og observere hvordan de opplever oppfølging fra NAV og andre tjenester. </a:t>
          </a:r>
          <a:endParaRPr lang="en-US"/>
        </a:p>
      </dgm:t>
    </dgm:pt>
    <dgm:pt modelId="{680347B5-AFED-44D6-876F-46E8A531F1BA}" type="parTrans" cxnId="{F0081EE0-B02A-47E7-B590-13543F810C0D}">
      <dgm:prSet/>
      <dgm:spPr/>
      <dgm:t>
        <a:bodyPr/>
        <a:lstStyle/>
        <a:p>
          <a:endParaRPr lang="en-US"/>
        </a:p>
      </dgm:t>
    </dgm:pt>
    <dgm:pt modelId="{9279D5E3-59E4-4062-8340-7ECF02565F88}" type="sibTrans" cxnId="{F0081EE0-B02A-47E7-B590-13543F810C0D}">
      <dgm:prSet/>
      <dgm:spPr/>
      <dgm:t>
        <a:bodyPr/>
        <a:lstStyle/>
        <a:p>
          <a:endParaRPr lang="en-US"/>
        </a:p>
      </dgm:t>
    </dgm:pt>
    <dgm:pt modelId="{406CF778-677B-4F6C-9F0E-4F88EC9FA625}">
      <dgm:prSet/>
      <dgm:spPr/>
      <dgm:t>
        <a:bodyPr/>
        <a:lstStyle/>
        <a:p>
          <a:r>
            <a:rPr lang="nb-NO"/>
            <a:t>Samtalepartner som ikke sykeliggjør, men menneskeliggjør helseutfordringer.</a:t>
          </a:r>
          <a:endParaRPr lang="en-US"/>
        </a:p>
      </dgm:t>
    </dgm:pt>
    <dgm:pt modelId="{1434F082-9EC0-410B-BB40-8C13D7E7E0E7}" type="parTrans" cxnId="{CDD1CD0A-7DF4-4EE0-924A-25F7D20341EA}">
      <dgm:prSet/>
      <dgm:spPr/>
      <dgm:t>
        <a:bodyPr/>
        <a:lstStyle/>
        <a:p>
          <a:endParaRPr lang="en-US"/>
        </a:p>
      </dgm:t>
    </dgm:pt>
    <dgm:pt modelId="{6A91348A-06CC-481F-82D9-E6267C237BB3}" type="sibTrans" cxnId="{CDD1CD0A-7DF4-4EE0-924A-25F7D20341EA}">
      <dgm:prSet/>
      <dgm:spPr/>
      <dgm:t>
        <a:bodyPr/>
        <a:lstStyle/>
        <a:p>
          <a:endParaRPr lang="en-US"/>
        </a:p>
      </dgm:t>
    </dgm:pt>
    <dgm:pt modelId="{0EA3A06D-05FA-426F-B0F3-72DBF2093DCD}">
      <dgm:prSet/>
      <dgm:spPr/>
      <dgm:t>
        <a:bodyPr/>
        <a:lstStyle/>
        <a:p>
          <a:r>
            <a:rPr lang="nb-NO"/>
            <a:t>Tiltrekker interesser, ressurser og mestring hos brukere.</a:t>
          </a:r>
          <a:endParaRPr lang="en-US"/>
        </a:p>
      </dgm:t>
    </dgm:pt>
    <dgm:pt modelId="{FE0BB167-289E-4FA7-B84F-EAAA31B003A5}" type="parTrans" cxnId="{DC29C35D-48A3-4F6E-82B9-D11EB0F1E3B8}">
      <dgm:prSet/>
      <dgm:spPr/>
      <dgm:t>
        <a:bodyPr/>
        <a:lstStyle/>
        <a:p>
          <a:endParaRPr lang="en-US"/>
        </a:p>
      </dgm:t>
    </dgm:pt>
    <dgm:pt modelId="{EC0AAB1A-EF1F-4586-A614-F8176E66D41B}" type="sibTrans" cxnId="{DC29C35D-48A3-4F6E-82B9-D11EB0F1E3B8}">
      <dgm:prSet/>
      <dgm:spPr/>
      <dgm:t>
        <a:bodyPr/>
        <a:lstStyle/>
        <a:p>
          <a:endParaRPr lang="en-US"/>
        </a:p>
      </dgm:t>
    </dgm:pt>
    <dgm:pt modelId="{44946D09-518E-4A54-B049-C9E70561A6B4}">
      <dgm:prSet/>
      <dgm:spPr/>
      <dgm:t>
        <a:bodyPr/>
        <a:lstStyle/>
        <a:p>
          <a:r>
            <a:rPr lang="nb-NO"/>
            <a:t>Bygge nettverk for brukere, være en del av behandlingsteam.</a:t>
          </a:r>
          <a:endParaRPr lang="en-US"/>
        </a:p>
      </dgm:t>
    </dgm:pt>
    <dgm:pt modelId="{B98BF00F-2909-4038-A8C2-5592D6249A31}" type="parTrans" cxnId="{7A8CF1EF-66B6-40AD-B382-E35611A36481}">
      <dgm:prSet/>
      <dgm:spPr/>
      <dgm:t>
        <a:bodyPr/>
        <a:lstStyle/>
        <a:p>
          <a:endParaRPr lang="en-US"/>
        </a:p>
      </dgm:t>
    </dgm:pt>
    <dgm:pt modelId="{FFFAA2C9-C232-48B6-A4E9-59D1AC7B0D28}" type="sibTrans" cxnId="{7A8CF1EF-66B6-40AD-B382-E35611A36481}">
      <dgm:prSet/>
      <dgm:spPr/>
      <dgm:t>
        <a:bodyPr/>
        <a:lstStyle/>
        <a:p>
          <a:endParaRPr lang="en-US"/>
        </a:p>
      </dgm:t>
    </dgm:pt>
    <dgm:pt modelId="{B1D8359A-FB16-415C-87ED-5BE16DCCD2B0}">
      <dgm:prSet/>
      <dgm:spPr/>
      <dgm:t>
        <a:bodyPr/>
        <a:lstStyle/>
        <a:p>
          <a:r>
            <a:rPr lang="nb-NO"/>
            <a:t>Bistå i samtaler og konflikter, endre kultur og holdninger.</a:t>
          </a:r>
          <a:endParaRPr lang="en-US"/>
        </a:p>
      </dgm:t>
    </dgm:pt>
    <dgm:pt modelId="{EDBE7A84-BD97-4E60-A239-5E089392341D}" type="parTrans" cxnId="{FA454E05-4723-4F85-92AE-0C3EB0C1A761}">
      <dgm:prSet/>
      <dgm:spPr/>
      <dgm:t>
        <a:bodyPr/>
        <a:lstStyle/>
        <a:p>
          <a:endParaRPr lang="en-US"/>
        </a:p>
      </dgm:t>
    </dgm:pt>
    <dgm:pt modelId="{62868F53-C3E3-42AF-9CD4-ADD8CF1D9C8A}" type="sibTrans" cxnId="{FA454E05-4723-4F85-92AE-0C3EB0C1A761}">
      <dgm:prSet/>
      <dgm:spPr/>
      <dgm:t>
        <a:bodyPr/>
        <a:lstStyle/>
        <a:p>
          <a:endParaRPr lang="en-US"/>
        </a:p>
      </dgm:t>
    </dgm:pt>
    <dgm:pt modelId="{D7A5AA8B-0676-4650-8195-E7E89C6525A8}">
      <dgm:prSet/>
      <dgm:spPr/>
      <dgm:t>
        <a:bodyPr/>
        <a:lstStyle/>
        <a:p>
          <a:r>
            <a:rPr lang="nb-NO" dirty="0"/>
            <a:t>Styrke «Recovery» og «Empowerment».</a:t>
          </a:r>
          <a:endParaRPr lang="en-US" dirty="0"/>
        </a:p>
      </dgm:t>
    </dgm:pt>
    <dgm:pt modelId="{DB4E01FD-332F-46C8-8A76-31EAC7CA1790}" type="parTrans" cxnId="{C2C21ABF-52B9-4AB8-B309-2852358A6889}">
      <dgm:prSet/>
      <dgm:spPr/>
      <dgm:t>
        <a:bodyPr/>
        <a:lstStyle/>
        <a:p>
          <a:endParaRPr lang="en-US"/>
        </a:p>
      </dgm:t>
    </dgm:pt>
    <dgm:pt modelId="{031D1596-3471-4B4E-AFF8-293F8E2E931B}" type="sibTrans" cxnId="{C2C21ABF-52B9-4AB8-B309-2852358A6889}">
      <dgm:prSet/>
      <dgm:spPr/>
      <dgm:t>
        <a:bodyPr/>
        <a:lstStyle/>
        <a:p>
          <a:endParaRPr lang="en-US"/>
        </a:p>
      </dgm:t>
    </dgm:pt>
    <dgm:pt modelId="{F2C55806-2085-4135-A21F-B1032290CAD0}">
      <dgm:prSet/>
      <dgm:spPr/>
      <dgm:t>
        <a:bodyPr/>
        <a:lstStyle/>
        <a:p>
          <a:r>
            <a:rPr lang="nb-NO"/>
            <a:t>Være en støtteperson og motivator. </a:t>
          </a:r>
          <a:endParaRPr lang="en-US"/>
        </a:p>
      </dgm:t>
    </dgm:pt>
    <dgm:pt modelId="{77605645-E05E-4CE9-9B73-26EA187CFC29}" type="parTrans" cxnId="{37C4215E-A54B-41FC-B2B4-9FD2B00AEF11}">
      <dgm:prSet/>
      <dgm:spPr/>
      <dgm:t>
        <a:bodyPr/>
        <a:lstStyle/>
        <a:p>
          <a:endParaRPr lang="en-US"/>
        </a:p>
      </dgm:t>
    </dgm:pt>
    <dgm:pt modelId="{6A23E8FE-134B-4EE2-92C7-ADA1A806DB65}" type="sibTrans" cxnId="{37C4215E-A54B-41FC-B2B4-9FD2B00AEF11}">
      <dgm:prSet/>
      <dgm:spPr/>
      <dgm:t>
        <a:bodyPr/>
        <a:lstStyle/>
        <a:p>
          <a:endParaRPr lang="en-US"/>
        </a:p>
      </dgm:t>
    </dgm:pt>
    <dgm:pt modelId="{120D14C4-9995-4B94-AFB3-4005169CC5D3}" type="pres">
      <dgm:prSet presAssocID="{B45E81D6-ECA3-4048-9944-1E8C1B22F1E5}" presName="diagram" presStyleCnt="0">
        <dgm:presLayoutVars>
          <dgm:dir/>
          <dgm:resizeHandles val="exact"/>
        </dgm:presLayoutVars>
      </dgm:prSet>
      <dgm:spPr/>
    </dgm:pt>
    <dgm:pt modelId="{AE1F3CB4-5D04-43D2-9AE0-45212A6C2666}" type="pres">
      <dgm:prSet presAssocID="{E4C78CE0-C1C8-4CB6-BE5A-DB96DFFB8D2B}" presName="node" presStyleLbl="node1" presStyleIdx="0" presStyleCnt="7">
        <dgm:presLayoutVars>
          <dgm:bulletEnabled val="1"/>
        </dgm:presLayoutVars>
      </dgm:prSet>
      <dgm:spPr/>
    </dgm:pt>
    <dgm:pt modelId="{98EC6B3C-DD01-426F-B5F4-807CE647F145}" type="pres">
      <dgm:prSet presAssocID="{9279D5E3-59E4-4062-8340-7ECF02565F88}" presName="sibTrans" presStyleCnt="0"/>
      <dgm:spPr/>
    </dgm:pt>
    <dgm:pt modelId="{BC5EF181-D788-4A80-8E85-92FC15036523}" type="pres">
      <dgm:prSet presAssocID="{406CF778-677B-4F6C-9F0E-4F88EC9FA625}" presName="node" presStyleLbl="node1" presStyleIdx="1" presStyleCnt="7">
        <dgm:presLayoutVars>
          <dgm:bulletEnabled val="1"/>
        </dgm:presLayoutVars>
      </dgm:prSet>
      <dgm:spPr/>
    </dgm:pt>
    <dgm:pt modelId="{CCC1F080-2ABA-45C5-84A7-DAD47B4146A1}" type="pres">
      <dgm:prSet presAssocID="{6A91348A-06CC-481F-82D9-E6267C237BB3}" presName="sibTrans" presStyleCnt="0"/>
      <dgm:spPr/>
    </dgm:pt>
    <dgm:pt modelId="{523018E0-4A81-42E6-BB42-F05BB1A064CA}" type="pres">
      <dgm:prSet presAssocID="{0EA3A06D-05FA-426F-B0F3-72DBF2093DCD}" presName="node" presStyleLbl="node1" presStyleIdx="2" presStyleCnt="7">
        <dgm:presLayoutVars>
          <dgm:bulletEnabled val="1"/>
        </dgm:presLayoutVars>
      </dgm:prSet>
      <dgm:spPr/>
    </dgm:pt>
    <dgm:pt modelId="{FA5AE33B-B917-4A15-90D1-079DC398C99D}" type="pres">
      <dgm:prSet presAssocID="{EC0AAB1A-EF1F-4586-A614-F8176E66D41B}" presName="sibTrans" presStyleCnt="0"/>
      <dgm:spPr/>
    </dgm:pt>
    <dgm:pt modelId="{A80821BE-06B2-4B46-9715-88DB1C7FE5D3}" type="pres">
      <dgm:prSet presAssocID="{44946D09-518E-4A54-B049-C9E70561A6B4}" presName="node" presStyleLbl="node1" presStyleIdx="3" presStyleCnt="7">
        <dgm:presLayoutVars>
          <dgm:bulletEnabled val="1"/>
        </dgm:presLayoutVars>
      </dgm:prSet>
      <dgm:spPr/>
    </dgm:pt>
    <dgm:pt modelId="{14B82D2C-0909-47C3-A3C7-53CF7DECD13D}" type="pres">
      <dgm:prSet presAssocID="{FFFAA2C9-C232-48B6-A4E9-59D1AC7B0D28}" presName="sibTrans" presStyleCnt="0"/>
      <dgm:spPr/>
    </dgm:pt>
    <dgm:pt modelId="{001B612E-FC77-4374-B958-C76B0B597C70}" type="pres">
      <dgm:prSet presAssocID="{B1D8359A-FB16-415C-87ED-5BE16DCCD2B0}" presName="node" presStyleLbl="node1" presStyleIdx="4" presStyleCnt="7">
        <dgm:presLayoutVars>
          <dgm:bulletEnabled val="1"/>
        </dgm:presLayoutVars>
      </dgm:prSet>
      <dgm:spPr/>
    </dgm:pt>
    <dgm:pt modelId="{D0708B76-00EB-461D-82C3-85F050ECB1BE}" type="pres">
      <dgm:prSet presAssocID="{62868F53-C3E3-42AF-9CD4-ADD8CF1D9C8A}" presName="sibTrans" presStyleCnt="0"/>
      <dgm:spPr/>
    </dgm:pt>
    <dgm:pt modelId="{C4965943-2ECF-4C5C-8723-2881BA86FAC9}" type="pres">
      <dgm:prSet presAssocID="{D7A5AA8B-0676-4650-8195-E7E89C6525A8}" presName="node" presStyleLbl="node1" presStyleIdx="5" presStyleCnt="7">
        <dgm:presLayoutVars>
          <dgm:bulletEnabled val="1"/>
        </dgm:presLayoutVars>
      </dgm:prSet>
      <dgm:spPr/>
    </dgm:pt>
    <dgm:pt modelId="{EC074DE3-9797-4736-BEDE-015C3B82729A}" type="pres">
      <dgm:prSet presAssocID="{031D1596-3471-4B4E-AFF8-293F8E2E931B}" presName="sibTrans" presStyleCnt="0"/>
      <dgm:spPr/>
    </dgm:pt>
    <dgm:pt modelId="{FC0FDBC4-4E20-4189-949A-81B31BBB24E9}" type="pres">
      <dgm:prSet presAssocID="{F2C55806-2085-4135-A21F-B1032290CAD0}" presName="node" presStyleLbl="node1" presStyleIdx="6" presStyleCnt="7">
        <dgm:presLayoutVars>
          <dgm:bulletEnabled val="1"/>
        </dgm:presLayoutVars>
      </dgm:prSet>
      <dgm:spPr/>
    </dgm:pt>
  </dgm:ptLst>
  <dgm:cxnLst>
    <dgm:cxn modelId="{FA454E05-4723-4F85-92AE-0C3EB0C1A761}" srcId="{B45E81D6-ECA3-4048-9944-1E8C1B22F1E5}" destId="{B1D8359A-FB16-415C-87ED-5BE16DCCD2B0}" srcOrd="4" destOrd="0" parTransId="{EDBE7A84-BD97-4E60-A239-5E089392341D}" sibTransId="{62868F53-C3E3-42AF-9CD4-ADD8CF1D9C8A}"/>
    <dgm:cxn modelId="{CDD1CD0A-7DF4-4EE0-924A-25F7D20341EA}" srcId="{B45E81D6-ECA3-4048-9944-1E8C1B22F1E5}" destId="{406CF778-677B-4F6C-9F0E-4F88EC9FA625}" srcOrd="1" destOrd="0" parTransId="{1434F082-9EC0-410B-BB40-8C13D7E7E0E7}" sibTransId="{6A91348A-06CC-481F-82D9-E6267C237BB3}"/>
    <dgm:cxn modelId="{E55DE30F-8C0C-44C5-B83D-7FBB68CDECA2}" type="presOf" srcId="{E4C78CE0-C1C8-4CB6-BE5A-DB96DFFB8D2B}" destId="{AE1F3CB4-5D04-43D2-9AE0-45212A6C2666}" srcOrd="0" destOrd="0" presId="urn:microsoft.com/office/officeart/2005/8/layout/default"/>
    <dgm:cxn modelId="{8E00611F-98DB-4188-AC82-790507017ABC}" type="presOf" srcId="{B45E81D6-ECA3-4048-9944-1E8C1B22F1E5}" destId="{120D14C4-9995-4B94-AFB3-4005169CC5D3}" srcOrd="0" destOrd="0" presId="urn:microsoft.com/office/officeart/2005/8/layout/default"/>
    <dgm:cxn modelId="{3D081A31-C2DD-41BC-846C-20C7279F240C}" type="presOf" srcId="{44946D09-518E-4A54-B049-C9E70561A6B4}" destId="{A80821BE-06B2-4B46-9715-88DB1C7FE5D3}" srcOrd="0" destOrd="0" presId="urn:microsoft.com/office/officeart/2005/8/layout/default"/>
    <dgm:cxn modelId="{DC29C35D-48A3-4F6E-82B9-D11EB0F1E3B8}" srcId="{B45E81D6-ECA3-4048-9944-1E8C1B22F1E5}" destId="{0EA3A06D-05FA-426F-B0F3-72DBF2093DCD}" srcOrd="2" destOrd="0" parTransId="{FE0BB167-289E-4FA7-B84F-EAAA31B003A5}" sibTransId="{EC0AAB1A-EF1F-4586-A614-F8176E66D41B}"/>
    <dgm:cxn modelId="{37C4215E-A54B-41FC-B2B4-9FD2B00AEF11}" srcId="{B45E81D6-ECA3-4048-9944-1E8C1B22F1E5}" destId="{F2C55806-2085-4135-A21F-B1032290CAD0}" srcOrd="6" destOrd="0" parTransId="{77605645-E05E-4CE9-9B73-26EA187CFC29}" sibTransId="{6A23E8FE-134B-4EE2-92C7-ADA1A806DB65}"/>
    <dgm:cxn modelId="{AC5DEE4E-F649-4100-9743-C3B54DC24F80}" type="presOf" srcId="{406CF778-677B-4F6C-9F0E-4F88EC9FA625}" destId="{BC5EF181-D788-4A80-8E85-92FC15036523}" srcOrd="0" destOrd="0" presId="urn:microsoft.com/office/officeart/2005/8/layout/default"/>
    <dgm:cxn modelId="{38D7DE55-F2DB-404D-8CAB-F2C06B7385E3}" type="presOf" srcId="{0EA3A06D-05FA-426F-B0F3-72DBF2093DCD}" destId="{523018E0-4A81-42E6-BB42-F05BB1A064CA}" srcOrd="0" destOrd="0" presId="urn:microsoft.com/office/officeart/2005/8/layout/default"/>
    <dgm:cxn modelId="{2D4F0B7E-558B-4D49-8CFB-6F6D1B5B4007}" type="presOf" srcId="{B1D8359A-FB16-415C-87ED-5BE16DCCD2B0}" destId="{001B612E-FC77-4374-B958-C76B0B597C70}" srcOrd="0" destOrd="0" presId="urn:microsoft.com/office/officeart/2005/8/layout/default"/>
    <dgm:cxn modelId="{C2C21ABF-52B9-4AB8-B309-2852358A6889}" srcId="{B45E81D6-ECA3-4048-9944-1E8C1B22F1E5}" destId="{D7A5AA8B-0676-4650-8195-E7E89C6525A8}" srcOrd="5" destOrd="0" parTransId="{DB4E01FD-332F-46C8-8A76-31EAC7CA1790}" sibTransId="{031D1596-3471-4B4E-AFF8-293F8E2E931B}"/>
    <dgm:cxn modelId="{3CFE55C4-4311-4BB6-B31F-5992EE32C1C1}" type="presOf" srcId="{F2C55806-2085-4135-A21F-B1032290CAD0}" destId="{FC0FDBC4-4E20-4189-949A-81B31BBB24E9}" srcOrd="0" destOrd="0" presId="urn:microsoft.com/office/officeart/2005/8/layout/default"/>
    <dgm:cxn modelId="{719741D4-D0A3-488F-9946-2A981F4FA393}" type="presOf" srcId="{D7A5AA8B-0676-4650-8195-E7E89C6525A8}" destId="{C4965943-2ECF-4C5C-8723-2881BA86FAC9}" srcOrd="0" destOrd="0" presId="urn:microsoft.com/office/officeart/2005/8/layout/default"/>
    <dgm:cxn modelId="{F0081EE0-B02A-47E7-B590-13543F810C0D}" srcId="{B45E81D6-ECA3-4048-9944-1E8C1B22F1E5}" destId="{E4C78CE0-C1C8-4CB6-BE5A-DB96DFFB8D2B}" srcOrd="0" destOrd="0" parTransId="{680347B5-AFED-44D6-876F-46E8A531F1BA}" sibTransId="{9279D5E3-59E4-4062-8340-7ECF02565F88}"/>
    <dgm:cxn modelId="{7A8CF1EF-66B6-40AD-B382-E35611A36481}" srcId="{B45E81D6-ECA3-4048-9944-1E8C1B22F1E5}" destId="{44946D09-518E-4A54-B049-C9E70561A6B4}" srcOrd="3" destOrd="0" parTransId="{B98BF00F-2909-4038-A8C2-5592D6249A31}" sibTransId="{FFFAA2C9-C232-48B6-A4E9-59D1AC7B0D28}"/>
    <dgm:cxn modelId="{F0D8B803-0723-4CEF-9428-77B4BB9F481D}" type="presParOf" srcId="{120D14C4-9995-4B94-AFB3-4005169CC5D3}" destId="{AE1F3CB4-5D04-43D2-9AE0-45212A6C2666}" srcOrd="0" destOrd="0" presId="urn:microsoft.com/office/officeart/2005/8/layout/default"/>
    <dgm:cxn modelId="{4DC9F5BD-8E5B-41B0-83CD-8A1640338C56}" type="presParOf" srcId="{120D14C4-9995-4B94-AFB3-4005169CC5D3}" destId="{98EC6B3C-DD01-426F-B5F4-807CE647F145}" srcOrd="1" destOrd="0" presId="urn:microsoft.com/office/officeart/2005/8/layout/default"/>
    <dgm:cxn modelId="{98410DDE-63A3-4ED8-A912-28161BD5BE29}" type="presParOf" srcId="{120D14C4-9995-4B94-AFB3-4005169CC5D3}" destId="{BC5EF181-D788-4A80-8E85-92FC15036523}" srcOrd="2" destOrd="0" presId="urn:microsoft.com/office/officeart/2005/8/layout/default"/>
    <dgm:cxn modelId="{EAEC90AD-7FD9-490B-9ACB-506C3E5CEB88}" type="presParOf" srcId="{120D14C4-9995-4B94-AFB3-4005169CC5D3}" destId="{CCC1F080-2ABA-45C5-84A7-DAD47B4146A1}" srcOrd="3" destOrd="0" presId="urn:microsoft.com/office/officeart/2005/8/layout/default"/>
    <dgm:cxn modelId="{10D60905-FD83-4FD2-BCB3-2F1189FE6FF4}" type="presParOf" srcId="{120D14C4-9995-4B94-AFB3-4005169CC5D3}" destId="{523018E0-4A81-42E6-BB42-F05BB1A064CA}" srcOrd="4" destOrd="0" presId="urn:microsoft.com/office/officeart/2005/8/layout/default"/>
    <dgm:cxn modelId="{9ED7973A-0822-4ED5-A195-491D7BCC267D}" type="presParOf" srcId="{120D14C4-9995-4B94-AFB3-4005169CC5D3}" destId="{FA5AE33B-B917-4A15-90D1-079DC398C99D}" srcOrd="5" destOrd="0" presId="urn:microsoft.com/office/officeart/2005/8/layout/default"/>
    <dgm:cxn modelId="{D1CEB783-50D0-4380-AE79-B3020EC09B9F}" type="presParOf" srcId="{120D14C4-9995-4B94-AFB3-4005169CC5D3}" destId="{A80821BE-06B2-4B46-9715-88DB1C7FE5D3}" srcOrd="6" destOrd="0" presId="urn:microsoft.com/office/officeart/2005/8/layout/default"/>
    <dgm:cxn modelId="{AC561AFA-0645-4907-BF75-399265AA8D4A}" type="presParOf" srcId="{120D14C4-9995-4B94-AFB3-4005169CC5D3}" destId="{14B82D2C-0909-47C3-A3C7-53CF7DECD13D}" srcOrd="7" destOrd="0" presId="urn:microsoft.com/office/officeart/2005/8/layout/default"/>
    <dgm:cxn modelId="{BB1FDCD1-2376-47C9-88DD-737DEC81B213}" type="presParOf" srcId="{120D14C4-9995-4B94-AFB3-4005169CC5D3}" destId="{001B612E-FC77-4374-B958-C76B0B597C70}" srcOrd="8" destOrd="0" presId="urn:microsoft.com/office/officeart/2005/8/layout/default"/>
    <dgm:cxn modelId="{044DF73F-A490-4345-9141-F84D7D056688}" type="presParOf" srcId="{120D14C4-9995-4B94-AFB3-4005169CC5D3}" destId="{D0708B76-00EB-461D-82C3-85F050ECB1BE}" srcOrd="9" destOrd="0" presId="urn:microsoft.com/office/officeart/2005/8/layout/default"/>
    <dgm:cxn modelId="{D2770A72-6275-4B5A-9278-E7918E12E032}" type="presParOf" srcId="{120D14C4-9995-4B94-AFB3-4005169CC5D3}" destId="{C4965943-2ECF-4C5C-8723-2881BA86FAC9}" srcOrd="10" destOrd="0" presId="urn:microsoft.com/office/officeart/2005/8/layout/default"/>
    <dgm:cxn modelId="{9619266B-71C3-4870-8AEE-A6A6D8A76BA9}" type="presParOf" srcId="{120D14C4-9995-4B94-AFB3-4005169CC5D3}" destId="{EC074DE3-9797-4736-BEDE-015C3B82729A}" srcOrd="11" destOrd="0" presId="urn:microsoft.com/office/officeart/2005/8/layout/default"/>
    <dgm:cxn modelId="{6E2956A4-2AE9-45CD-AD90-2E1729C986F9}" type="presParOf" srcId="{120D14C4-9995-4B94-AFB3-4005169CC5D3}" destId="{FC0FDBC4-4E20-4189-949A-81B31BBB24E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B212ED-26D1-4920-8B98-F2BA62EA9D69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208314-03A2-410A-B695-B5C96F637C3F}">
      <dgm:prSet/>
      <dgm:spPr/>
      <dgm:t>
        <a:bodyPr/>
        <a:lstStyle/>
        <a:p>
          <a:r>
            <a:rPr lang="nb-NO" dirty="0"/>
            <a:t>Deltakerne opplever ikke å være alene når en erfaringskonsulent er koblet til i møte med dem.</a:t>
          </a:r>
          <a:endParaRPr lang="en-US" dirty="0"/>
        </a:p>
      </dgm:t>
    </dgm:pt>
    <dgm:pt modelId="{342285D1-1198-4642-AE88-CF8BCB670C49}" type="parTrans" cxnId="{C941C644-F806-482B-A868-3A7614AF6B55}">
      <dgm:prSet/>
      <dgm:spPr/>
      <dgm:t>
        <a:bodyPr/>
        <a:lstStyle/>
        <a:p>
          <a:endParaRPr lang="en-US"/>
        </a:p>
      </dgm:t>
    </dgm:pt>
    <dgm:pt modelId="{97E72A67-1BFB-4E84-8475-15A01EA06194}" type="sibTrans" cxnId="{C941C644-F806-482B-A868-3A7614AF6B55}">
      <dgm:prSet/>
      <dgm:spPr/>
      <dgm:t>
        <a:bodyPr/>
        <a:lstStyle/>
        <a:p>
          <a:endParaRPr lang="en-US"/>
        </a:p>
      </dgm:t>
    </dgm:pt>
    <dgm:pt modelId="{10B40967-05FC-4620-817E-C640B652EF90}">
      <dgm:prSet/>
      <dgm:spPr/>
      <dgm:t>
        <a:bodyPr/>
        <a:lstStyle/>
        <a:p>
          <a:r>
            <a:rPr lang="nb-NO" dirty="0"/>
            <a:t>Deltakeren senker «</a:t>
          </a:r>
          <a:r>
            <a:rPr lang="nb-NO" dirty="0" err="1"/>
            <a:t>guarden</a:t>
          </a:r>
          <a:r>
            <a:rPr lang="nb-NO" dirty="0"/>
            <a:t>» dersom det kan være sårbare tema som diskuteres.</a:t>
          </a:r>
          <a:endParaRPr lang="en-US" dirty="0"/>
        </a:p>
      </dgm:t>
    </dgm:pt>
    <dgm:pt modelId="{A0745763-AFCB-4F55-BD73-1D9F85E61333}" type="parTrans" cxnId="{D3A3ED3C-9171-4829-904A-65759AF7A602}">
      <dgm:prSet/>
      <dgm:spPr/>
      <dgm:t>
        <a:bodyPr/>
        <a:lstStyle/>
        <a:p>
          <a:endParaRPr lang="en-US"/>
        </a:p>
      </dgm:t>
    </dgm:pt>
    <dgm:pt modelId="{7F96E13A-7B0A-47AD-B89A-59AEEE3998C2}" type="sibTrans" cxnId="{D3A3ED3C-9171-4829-904A-65759AF7A602}">
      <dgm:prSet/>
      <dgm:spPr/>
      <dgm:t>
        <a:bodyPr/>
        <a:lstStyle/>
        <a:p>
          <a:endParaRPr lang="en-US"/>
        </a:p>
      </dgm:t>
    </dgm:pt>
    <dgm:pt modelId="{E9B52782-036E-4F60-B0C3-B57FE50B7AA3}">
      <dgm:prSet/>
      <dgm:spPr/>
      <dgm:t>
        <a:bodyPr/>
        <a:lstStyle/>
        <a:p>
          <a:r>
            <a:rPr lang="nb-NO" dirty="0"/>
            <a:t>Deltakeren åpner opp for mer endringsvilje, ærlighet og samarbeidsvilje på grunn av at jeg selv har vært i lignende livssituasjoner.</a:t>
          </a:r>
          <a:endParaRPr lang="en-US" dirty="0"/>
        </a:p>
      </dgm:t>
    </dgm:pt>
    <dgm:pt modelId="{2E6CC520-5F2A-402F-A903-60904D536761}" type="parTrans" cxnId="{9E42A108-9F12-40ED-A098-98ECDC21A526}">
      <dgm:prSet/>
      <dgm:spPr/>
      <dgm:t>
        <a:bodyPr/>
        <a:lstStyle/>
        <a:p>
          <a:endParaRPr lang="en-US"/>
        </a:p>
      </dgm:t>
    </dgm:pt>
    <dgm:pt modelId="{CDBCAA3B-7A73-4F67-9AF2-65925EB4531C}" type="sibTrans" cxnId="{9E42A108-9F12-40ED-A098-98ECDC21A526}">
      <dgm:prSet/>
      <dgm:spPr/>
      <dgm:t>
        <a:bodyPr/>
        <a:lstStyle/>
        <a:p>
          <a:endParaRPr lang="en-US"/>
        </a:p>
      </dgm:t>
    </dgm:pt>
    <dgm:pt modelId="{F32A8AA2-3093-4BB2-8EC0-72931079B245}">
      <dgm:prSet/>
      <dgm:spPr/>
      <dgm:t>
        <a:bodyPr/>
        <a:lstStyle/>
        <a:p>
          <a:r>
            <a:rPr lang="nb-NO" dirty="0"/>
            <a:t>Deltakeren kan få håp fordi at jeg har selv gått fra å være en samfunnsbelastning til en ressursperson.</a:t>
          </a:r>
          <a:endParaRPr lang="en-US" dirty="0"/>
        </a:p>
      </dgm:t>
    </dgm:pt>
    <dgm:pt modelId="{DE088487-9EDE-49D1-933E-9757EDDA78B8}" type="parTrans" cxnId="{F30A060A-AC19-4F1E-B264-BCB879CDC58A}">
      <dgm:prSet/>
      <dgm:spPr/>
      <dgm:t>
        <a:bodyPr/>
        <a:lstStyle/>
        <a:p>
          <a:endParaRPr lang="en-US"/>
        </a:p>
      </dgm:t>
    </dgm:pt>
    <dgm:pt modelId="{E2D1F821-0994-4D53-8D6C-AA695975CFC6}" type="sibTrans" cxnId="{F30A060A-AC19-4F1E-B264-BCB879CDC58A}">
      <dgm:prSet/>
      <dgm:spPr/>
      <dgm:t>
        <a:bodyPr/>
        <a:lstStyle/>
        <a:p>
          <a:endParaRPr lang="en-US"/>
        </a:p>
      </dgm:t>
    </dgm:pt>
    <dgm:pt modelId="{F98F0D02-7FEA-40EB-9D07-98E70AA57EF1}">
      <dgm:prSet/>
      <dgm:spPr/>
      <dgm:t>
        <a:bodyPr/>
        <a:lstStyle/>
        <a:p>
          <a:r>
            <a:rPr lang="nb-NO" dirty="0"/>
            <a:t>Deltakeren får inntrykk at det finnes løsninger selv om de kan stå i et vanskelig valg.</a:t>
          </a:r>
          <a:endParaRPr lang="en-US" dirty="0"/>
        </a:p>
      </dgm:t>
    </dgm:pt>
    <dgm:pt modelId="{20C99233-483A-45C5-81A3-D0CD8770B62B}" type="parTrans" cxnId="{5F5F326D-A0BE-4A4C-9EA8-0F0FF8F7A35B}">
      <dgm:prSet/>
      <dgm:spPr/>
      <dgm:t>
        <a:bodyPr/>
        <a:lstStyle/>
        <a:p>
          <a:endParaRPr lang="en-US"/>
        </a:p>
      </dgm:t>
    </dgm:pt>
    <dgm:pt modelId="{C254DEED-EE4C-49BA-AA9E-2972191EEC40}" type="sibTrans" cxnId="{5F5F326D-A0BE-4A4C-9EA8-0F0FF8F7A35B}">
      <dgm:prSet/>
      <dgm:spPr/>
      <dgm:t>
        <a:bodyPr/>
        <a:lstStyle/>
        <a:p>
          <a:endParaRPr lang="en-US"/>
        </a:p>
      </dgm:t>
    </dgm:pt>
    <dgm:pt modelId="{99FA95F4-DC17-454A-87A8-8B486FD9344B}">
      <dgm:prSet/>
      <dgm:spPr/>
      <dgm:t>
        <a:bodyPr/>
        <a:lstStyle/>
        <a:p>
          <a:r>
            <a:rPr lang="nb-NO" dirty="0"/>
            <a:t>Deltakeren ser at jeg identifisere meg med egne erfaringsprofesjon, og dette kan få dem til å øyne opp for nye løsningsstrategier.</a:t>
          </a:r>
          <a:endParaRPr lang="en-US" dirty="0"/>
        </a:p>
      </dgm:t>
    </dgm:pt>
    <dgm:pt modelId="{34E2C9F3-8F6F-400C-877B-46B8DF6ABB43}" type="parTrans" cxnId="{2054F7A7-30DC-452E-83DA-554400FDAE5F}">
      <dgm:prSet/>
      <dgm:spPr/>
      <dgm:t>
        <a:bodyPr/>
        <a:lstStyle/>
        <a:p>
          <a:endParaRPr lang="en-US"/>
        </a:p>
      </dgm:t>
    </dgm:pt>
    <dgm:pt modelId="{D7AE5D1B-7B1B-44A6-9112-1770D1A7B276}" type="sibTrans" cxnId="{2054F7A7-30DC-452E-83DA-554400FDAE5F}">
      <dgm:prSet/>
      <dgm:spPr/>
      <dgm:t>
        <a:bodyPr/>
        <a:lstStyle/>
        <a:p>
          <a:endParaRPr lang="en-US"/>
        </a:p>
      </dgm:t>
    </dgm:pt>
    <dgm:pt modelId="{E7BBACFE-0699-4C66-9F64-550C233E2360}">
      <dgm:prSet/>
      <dgm:spPr/>
      <dgm:t>
        <a:bodyPr/>
        <a:lstStyle/>
        <a:p>
          <a:r>
            <a:rPr lang="nb-NO" dirty="0"/>
            <a:t>Deltakeren blir mer inkludert i sin egen medvirkning «Recovery» og «Empowerment».</a:t>
          </a:r>
          <a:endParaRPr lang="en-US" dirty="0"/>
        </a:p>
      </dgm:t>
    </dgm:pt>
    <dgm:pt modelId="{AE061BF4-2FE4-4DFE-BADE-7EA383A80A8A}" type="parTrans" cxnId="{03BFCE00-CDDA-4A7F-9C9D-0BE35025B0B7}">
      <dgm:prSet/>
      <dgm:spPr/>
      <dgm:t>
        <a:bodyPr/>
        <a:lstStyle/>
        <a:p>
          <a:endParaRPr lang="en-US"/>
        </a:p>
      </dgm:t>
    </dgm:pt>
    <dgm:pt modelId="{B099D42D-179A-426B-A9B7-C9BAA8B3242E}" type="sibTrans" cxnId="{03BFCE00-CDDA-4A7F-9C9D-0BE35025B0B7}">
      <dgm:prSet/>
      <dgm:spPr/>
      <dgm:t>
        <a:bodyPr/>
        <a:lstStyle/>
        <a:p>
          <a:endParaRPr lang="en-US"/>
        </a:p>
      </dgm:t>
    </dgm:pt>
    <dgm:pt modelId="{5FF9BA0B-1C2A-404B-956D-59A5AAD4C0EA}" type="pres">
      <dgm:prSet presAssocID="{33B212ED-26D1-4920-8B98-F2BA62EA9D69}" presName="linear" presStyleCnt="0">
        <dgm:presLayoutVars>
          <dgm:animLvl val="lvl"/>
          <dgm:resizeHandles val="exact"/>
        </dgm:presLayoutVars>
      </dgm:prSet>
      <dgm:spPr/>
    </dgm:pt>
    <dgm:pt modelId="{35F58871-6890-4FB0-BFF6-949FC78E853F}" type="pres">
      <dgm:prSet presAssocID="{72208314-03A2-410A-B695-B5C96F637C3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CAEA470-E2B0-495B-8774-931E0BA73BA8}" type="pres">
      <dgm:prSet presAssocID="{97E72A67-1BFB-4E84-8475-15A01EA06194}" presName="spacer" presStyleCnt="0"/>
      <dgm:spPr/>
    </dgm:pt>
    <dgm:pt modelId="{01F32FEA-7BC4-4597-8B3F-BD4B5C787074}" type="pres">
      <dgm:prSet presAssocID="{10B40967-05FC-4620-817E-C640B652EF9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7A02B03-8A5A-4419-9737-F7A1AEC8A283}" type="pres">
      <dgm:prSet presAssocID="{7F96E13A-7B0A-47AD-B89A-59AEEE3998C2}" presName="spacer" presStyleCnt="0"/>
      <dgm:spPr/>
    </dgm:pt>
    <dgm:pt modelId="{4745098E-DC4F-44F4-8E68-13A68ED36B23}" type="pres">
      <dgm:prSet presAssocID="{E9B52782-036E-4F60-B0C3-B57FE50B7AA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10BF663-F8E9-4E59-8010-802C073E4E0E}" type="pres">
      <dgm:prSet presAssocID="{CDBCAA3B-7A73-4F67-9AF2-65925EB4531C}" presName="spacer" presStyleCnt="0"/>
      <dgm:spPr/>
    </dgm:pt>
    <dgm:pt modelId="{B20DF747-EDD5-41E3-BA58-C42093889D57}" type="pres">
      <dgm:prSet presAssocID="{F32A8AA2-3093-4BB2-8EC0-72931079B24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21CAE36-A227-459B-BD2E-FF70D7B56917}" type="pres">
      <dgm:prSet presAssocID="{E2D1F821-0994-4D53-8D6C-AA695975CFC6}" presName="spacer" presStyleCnt="0"/>
      <dgm:spPr/>
    </dgm:pt>
    <dgm:pt modelId="{1BE04F67-1BE1-435D-A466-69C404326E49}" type="pres">
      <dgm:prSet presAssocID="{F98F0D02-7FEA-40EB-9D07-98E70AA57E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A2CC1DE-2427-426F-BF8E-19EAB360D041}" type="pres">
      <dgm:prSet presAssocID="{C254DEED-EE4C-49BA-AA9E-2972191EEC40}" presName="spacer" presStyleCnt="0"/>
      <dgm:spPr/>
    </dgm:pt>
    <dgm:pt modelId="{27F14AC1-DF5C-4A5C-9042-A0AA5D39640C}" type="pres">
      <dgm:prSet presAssocID="{99FA95F4-DC17-454A-87A8-8B486FD9344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E0C11CB-BD33-498B-A98A-370BE3CFF454}" type="pres">
      <dgm:prSet presAssocID="{D7AE5D1B-7B1B-44A6-9112-1770D1A7B276}" presName="spacer" presStyleCnt="0"/>
      <dgm:spPr/>
    </dgm:pt>
    <dgm:pt modelId="{4A4871A5-E5B9-4242-ACE5-8F50C65F0C81}" type="pres">
      <dgm:prSet presAssocID="{E7BBACFE-0699-4C66-9F64-550C233E236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3BFCE00-CDDA-4A7F-9C9D-0BE35025B0B7}" srcId="{33B212ED-26D1-4920-8B98-F2BA62EA9D69}" destId="{E7BBACFE-0699-4C66-9F64-550C233E2360}" srcOrd="6" destOrd="0" parTransId="{AE061BF4-2FE4-4DFE-BADE-7EA383A80A8A}" sibTransId="{B099D42D-179A-426B-A9B7-C9BAA8B3242E}"/>
    <dgm:cxn modelId="{9E42A108-9F12-40ED-A098-98ECDC21A526}" srcId="{33B212ED-26D1-4920-8B98-F2BA62EA9D69}" destId="{E9B52782-036E-4F60-B0C3-B57FE50B7AA3}" srcOrd="2" destOrd="0" parTransId="{2E6CC520-5F2A-402F-A903-60904D536761}" sibTransId="{CDBCAA3B-7A73-4F67-9AF2-65925EB4531C}"/>
    <dgm:cxn modelId="{F30A060A-AC19-4F1E-B264-BCB879CDC58A}" srcId="{33B212ED-26D1-4920-8B98-F2BA62EA9D69}" destId="{F32A8AA2-3093-4BB2-8EC0-72931079B245}" srcOrd="3" destOrd="0" parTransId="{DE088487-9EDE-49D1-933E-9757EDDA78B8}" sibTransId="{E2D1F821-0994-4D53-8D6C-AA695975CFC6}"/>
    <dgm:cxn modelId="{05E3C530-FE84-4C4F-BD57-8FC254EDD74A}" type="presOf" srcId="{10B40967-05FC-4620-817E-C640B652EF90}" destId="{01F32FEA-7BC4-4597-8B3F-BD4B5C787074}" srcOrd="0" destOrd="0" presId="urn:microsoft.com/office/officeart/2005/8/layout/vList2"/>
    <dgm:cxn modelId="{D3A3ED3C-9171-4829-904A-65759AF7A602}" srcId="{33B212ED-26D1-4920-8B98-F2BA62EA9D69}" destId="{10B40967-05FC-4620-817E-C640B652EF90}" srcOrd="1" destOrd="0" parTransId="{A0745763-AFCB-4F55-BD73-1D9F85E61333}" sibTransId="{7F96E13A-7B0A-47AD-B89A-59AEEE3998C2}"/>
    <dgm:cxn modelId="{C941C644-F806-482B-A868-3A7614AF6B55}" srcId="{33B212ED-26D1-4920-8B98-F2BA62EA9D69}" destId="{72208314-03A2-410A-B695-B5C96F637C3F}" srcOrd="0" destOrd="0" parTransId="{342285D1-1198-4642-AE88-CF8BCB670C49}" sibTransId="{97E72A67-1BFB-4E84-8475-15A01EA06194}"/>
    <dgm:cxn modelId="{963E756C-FC7B-4A56-855D-9185A572AD7E}" type="presOf" srcId="{E7BBACFE-0699-4C66-9F64-550C233E2360}" destId="{4A4871A5-E5B9-4242-ACE5-8F50C65F0C81}" srcOrd="0" destOrd="0" presId="urn:microsoft.com/office/officeart/2005/8/layout/vList2"/>
    <dgm:cxn modelId="{5F5F326D-A0BE-4A4C-9EA8-0F0FF8F7A35B}" srcId="{33B212ED-26D1-4920-8B98-F2BA62EA9D69}" destId="{F98F0D02-7FEA-40EB-9D07-98E70AA57EF1}" srcOrd="4" destOrd="0" parTransId="{20C99233-483A-45C5-81A3-D0CD8770B62B}" sibTransId="{C254DEED-EE4C-49BA-AA9E-2972191EEC40}"/>
    <dgm:cxn modelId="{0090237A-4D1E-4D0B-8B74-3057D0EFE1B9}" type="presOf" srcId="{F32A8AA2-3093-4BB2-8EC0-72931079B245}" destId="{B20DF747-EDD5-41E3-BA58-C42093889D57}" srcOrd="0" destOrd="0" presId="urn:microsoft.com/office/officeart/2005/8/layout/vList2"/>
    <dgm:cxn modelId="{94CE0B88-AEC6-483C-A0A7-23B503CDFD65}" type="presOf" srcId="{E9B52782-036E-4F60-B0C3-B57FE50B7AA3}" destId="{4745098E-DC4F-44F4-8E68-13A68ED36B23}" srcOrd="0" destOrd="0" presId="urn:microsoft.com/office/officeart/2005/8/layout/vList2"/>
    <dgm:cxn modelId="{2054F7A7-30DC-452E-83DA-554400FDAE5F}" srcId="{33B212ED-26D1-4920-8B98-F2BA62EA9D69}" destId="{99FA95F4-DC17-454A-87A8-8B486FD9344B}" srcOrd="5" destOrd="0" parTransId="{34E2C9F3-8F6F-400C-877B-46B8DF6ABB43}" sibTransId="{D7AE5D1B-7B1B-44A6-9112-1770D1A7B276}"/>
    <dgm:cxn modelId="{7FEEACB4-1E8A-4DA6-BC1D-4BCDDB6A550F}" type="presOf" srcId="{99FA95F4-DC17-454A-87A8-8B486FD9344B}" destId="{27F14AC1-DF5C-4A5C-9042-A0AA5D39640C}" srcOrd="0" destOrd="0" presId="urn:microsoft.com/office/officeart/2005/8/layout/vList2"/>
    <dgm:cxn modelId="{61E174BB-E79C-4448-A270-E899125B04CD}" type="presOf" srcId="{F98F0D02-7FEA-40EB-9D07-98E70AA57EF1}" destId="{1BE04F67-1BE1-435D-A466-69C404326E49}" srcOrd="0" destOrd="0" presId="urn:microsoft.com/office/officeart/2005/8/layout/vList2"/>
    <dgm:cxn modelId="{F8D0C1C9-A4FB-48D5-AAA3-47E4B3A6D3A0}" type="presOf" srcId="{33B212ED-26D1-4920-8B98-F2BA62EA9D69}" destId="{5FF9BA0B-1C2A-404B-956D-59A5AAD4C0EA}" srcOrd="0" destOrd="0" presId="urn:microsoft.com/office/officeart/2005/8/layout/vList2"/>
    <dgm:cxn modelId="{88ECFECC-B9C2-4C1E-9557-3E0E51414178}" type="presOf" srcId="{72208314-03A2-410A-B695-B5C96F637C3F}" destId="{35F58871-6890-4FB0-BFF6-949FC78E853F}" srcOrd="0" destOrd="0" presId="urn:microsoft.com/office/officeart/2005/8/layout/vList2"/>
    <dgm:cxn modelId="{C1E2AB96-3AD0-4A72-9D09-ABA06BBCEE86}" type="presParOf" srcId="{5FF9BA0B-1C2A-404B-956D-59A5AAD4C0EA}" destId="{35F58871-6890-4FB0-BFF6-949FC78E853F}" srcOrd="0" destOrd="0" presId="urn:microsoft.com/office/officeart/2005/8/layout/vList2"/>
    <dgm:cxn modelId="{70114AD7-1A03-42F2-A3B0-53541C13CEA3}" type="presParOf" srcId="{5FF9BA0B-1C2A-404B-956D-59A5AAD4C0EA}" destId="{7CAEA470-E2B0-495B-8774-931E0BA73BA8}" srcOrd="1" destOrd="0" presId="urn:microsoft.com/office/officeart/2005/8/layout/vList2"/>
    <dgm:cxn modelId="{B41EC94F-FB6B-44F3-B819-566F00AABEEB}" type="presParOf" srcId="{5FF9BA0B-1C2A-404B-956D-59A5AAD4C0EA}" destId="{01F32FEA-7BC4-4597-8B3F-BD4B5C787074}" srcOrd="2" destOrd="0" presId="urn:microsoft.com/office/officeart/2005/8/layout/vList2"/>
    <dgm:cxn modelId="{8B3A6358-1D64-4632-8F74-320ECD849C18}" type="presParOf" srcId="{5FF9BA0B-1C2A-404B-956D-59A5AAD4C0EA}" destId="{67A02B03-8A5A-4419-9737-F7A1AEC8A283}" srcOrd="3" destOrd="0" presId="urn:microsoft.com/office/officeart/2005/8/layout/vList2"/>
    <dgm:cxn modelId="{6A7015CD-933A-47CF-BC96-EA566088E5DE}" type="presParOf" srcId="{5FF9BA0B-1C2A-404B-956D-59A5AAD4C0EA}" destId="{4745098E-DC4F-44F4-8E68-13A68ED36B23}" srcOrd="4" destOrd="0" presId="urn:microsoft.com/office/officeart/2005/8/layout/vList2"/>
    <dgm:cxn modelId="{A19CF947-4698-4DDC-AE90-925227C6BCCA}" type="presParOf" srcId="{5FF9BA0B-1C2A-404B-956D-59A5AAD4C0EA}" destId="{410BF663-F8E9-4E59-8010-802C073E4E0E}" srcOrd="5" destOrd="0" presId="urn:microsoft.com/office/officeart/2005/8/layout/vList2"/>
    <dgm:cxn modelId="{A6480A8E-2A65-4959-9C5B-62554495AF1F}" type="presParOf" srcId="{5FF9BA0B-1C2A-404B-956D-59A5AAD4C0EA}" destId="{B20DF747-EDD5-41E3-BA58-C42093889D57}" srcOrd="6" destOrd="0" presId="urn:microsoft.com/office/officeart/2005/8/layout/vList2"/>
    <dgm:cxn modelId="{BAD9E69B-B5C0-4AC8-B5A9-2A7F49A4BBA1}" type="presParOf" srcId="{5FF9BA0B-1C2A-404B-956D-59A5AAD4C0EA}" destId="{821CAE36-A227-459B-BD2E-FF70D7B56917}" srcOrd="7" destOrd="0" presId="urn:microsoft.com/office/officeart/2005/8/layout/vList2"/>
    <dgm:cxn modelId="{B47A22DC-3357-40E3-BB7C-C87DA7516414}" type="presParOf" srcId="{5FF9BA0B-1C2A-404B-956D-59A5AAD4C0EA}" destId="{1BE04F67-1BE1-435D-A466-69C404326E49}" srcOrd="8" destOrd="0" presId="urn:microsoft.com/office/officeart/2005/8/layout/vList2"/>
    <dgm:cxn modelId="{4D38CC9B-FB9E-48AD-8CA0-44CACF912FA5}" type="presParOf" srcId="{5FF9BA0B-1C2A-404B-956D-59A5AAD4C0EA}" destId="{6A2CC1DE-2427-426F-BF8E-19EAB360D041}" srcOrd="9" destOrd="0" presId="urn:microsoft.com/office/officeart/2005/8/layout/vList2"/>
    <dgm:cxn modelId="{DCB4A426-514C-4472-9669-3C37B26053DF}" type="presParOf" srcId="{5FF9BA0B-1C2A-404B-956D-59A5AAD4C0EA}" destId="{27F14AC1-DF5C-4A5C-9042-A0AA5D39640C}" srcOrd="10" destOrd="0" presId="urn:microsoft.com/office/officeart/2005/8/layout/vList2"/>
    <dgm:cxn modelId="{77CA85D3-F2E6-4DFD-BC4A-7879691B9566}" type="presParOf" srcId="{5FF9BA0B-1C2A-404B-956D-59A5AAD4C0EA}" destId="{FE0C11CB-BD33-498B-A98A-370BE3CFF454}" srcOrd="11" destOrd="0" presId="urn:microsoft.com/office/officeart/2005/8/layout/vList2"/>
    <dgm:cxn modelId="{4BD1B874-C6E5-42C3-8E49-341C4ADEE779}" type="presParOf" srcId="{5FF9BA0B-1C2A-404B-956D-59A5AAD4C0EA}" destId="{4A4871A5-E5B9-4242-ACE5-8F50C65F0C8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FC984-A3D2-4131-BB34-3C6004D7DCDC}">
      <dsp:nvSpPr>
        <dsp:cNvPr id="0" name=""/>
        <dsp:cNvSpPr/>
      </dsp:nvSpPr>
      <dsp:spPr>
        <a:xfrm>
          <a:off x="70521" y="306186"/>
          <a:ext cx="656211" cy="6562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9634C-86CC-4EB4-8730-9A3ED9AF56D1}">
      <dsp:nvSpPr>
        <dsp:cNvPr id="0" name=""/>
        <dsp:cNvSpPr/>
      </dsp:nvSpPr>
      <dsp:spPr>
        <a:xfrm>
          <a:off x="208325" y="443991"/>
          <a:ext cx="380602" cy="380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C72D6-9537-4F5C-A735-9C86C27329F5}">
      <dsp:nvSpPr>
        <dsp:cNvPr id="0" name=""/>
        <dsp:cNvSpPr/>
      </dsp:nvSpPr>
      <dsp:spPr>
        <a:xfrm>
          <a:off x="867348" y="306186"/>
          <a:ext cx="1546783" cy="656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Samtale med, lytte til og intervjue ungdommer på hvordan de opplever oppfølging fra NAV og andre tjenester . </a:t>
          </a:r>
          <a:endParaRPr lang="en-US" sz="1100" kern="1200"/>
        </a:p>
      </dsp:txBody>
      <dsp:txXfrm>
        <a:off x="867348" y="306186"/>
        <a:ext cx="1546783" cy="656211"/>
      </dsp:txXfrm>
    </dsp:sp>
    <dsp:sp modelId="{1C66AA99-430F-45BC-8075-25A1584A1798}">
      <dsp:nvSpPr>
        <dsp:cNvPr id="0" name=""/>
        <dsp:cNvSpPr/>
      </dsp:nvSpPr>
      <dsp:spPr>
        <a:xfrm>
          <a:off x="2683647" y="306186"/>
          <a:ext cx="656211" cy="6562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4C95C-E0E3-40D9-AB37-F5AC2FE6F3FE}">
      <dsp:nvSpPr>
        <dsp:cNvPr id="0" name=""/>
        <dsp:cNvSpPr/>
      </dsp:nvSpPr>
      <dsp:spPr>
        <a:xfrm>
          <a:off x="2821451" y="443991"/>
          <a:ext cx="380602" cy="380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D5769-06FF-43DC-9436-7AA2681F6D8A}">
      <dsp:nvSpPr>
        <dsp:cNvPr id="0" name=""/>
        <dsp:cNvSpPr/>
      </dsp:nvSpPr>
      <dsp:spPr>
        <a:xfrm>
          <a:off x="3480475" y="306186"/>
          <a:ext cx="1546783" cy="656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Være en støtteperson og motivator.</a:t>
          </a:r>
          <a:endParaRPr lang="en-US" sz="1100" kern="1200"/>
        </a:p>
      </dsp:txBody>
      <dsp:txXfrm>
        <a:off x="3480475" y="306186"/>
        <a:ext cx="1546783" cy="656211"/>
      </dsp:txXfrm>
    </dsp:sp>
    <dsp:sp modelId="{2BE2DD42-D83E-47D8-B52E-F5976413AE29}">
      <dsp:nvSpPr>
        <dsp:cNvPr id="0" name=""/>
        <dsp:cNvSpPr/>
      </dsp:nvSpPr>
      <dsp:spPr>
        <a:xfrm>
          <a:off x="70521" y="1627202"/>
          <a:ext cx="656211" cy="6562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D69C1-64B1-4A52-B773-C7ABA926204A}">
      <dsp:nvSpPr>
        <dsp:cNvPr id="0" name=""/>
        <dsp:cNvSpPr/>
      </dsp:nvSpPr>
      <dsp:spPr>
        <a:xfrm>
          <a:off x="208325" y="1765007"/>
          <a:ext cx="380602" cy="380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0B3D5-DDE5-461E-AA57-987DBD0790EC}">
      <dsp:nvSpPr>
        <dsp:cNvPr id="0" name=""/>
        <dsp:cNvSpPr/>
      </dsp:nvSpPr>
      <dsp:spPr>
        <a:xfrm>
          <a:off x="867348" y="1627202"/>
          <a:ext cx="1546783" cy="656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Være «bindeledd» mellom ungdommer, NAV og andre samarbeidende tjenester.</a:t>
          </a:r>
          <a:endParaRPr lang="en-US" sz="1100" kern="1200"/>
        </a:p>
      </dsp:txBody>
      <dsp:txXfrm>
        <a:off x="867348" y="1627202"/>
        <a:ext cx="1546783" cy="656211"/>
      </dsp:txXfrm>
    </dsp:sp>
    <dsp:sp modelId="{E462311C-9A91-4C98-95EE-1C3590FEDB48}">
      <dsp:nvSpPr>
        <dsp:cNvPr id="0" name=""/>
        <dsp:cNvSpPr/>
      </dsp:nvSpPr>
      <dsp:spPr>
        <a:xfrm>
          <a:off x="2683647" y="1627202"/>
          <a:ext cx="656211" cy="6562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D6988-335C-4ADE-8103-D98740DF0A91}">
      <dsp:nvSpPr>
        <dsp:cNvPr id="0" name=""/>
        <dsp:cNvSpPr/>
      </dsp:nvSpPr>
      <dsp:spPr>
        <a:xfrm>
          <a:off x="2821451" y="1765007"/>
          <a:ext cx="380602" cy="3806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4BA9F-A96B-4BBD-9E7A-F66F028F961A}">
      <dsp:nvSpPr>
        <dsp:cNvPr id="0" name=""/>
        <dsp:cNvSpPr/>
      </dsp:nvSpPr>
      <dsp:spPr>
        <a:xfrm>
          <a:off x="3480475" y="1627202"/>
          <a:ext cx="1546783" cy="656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Representasjon i kommunale og statlige råd og utvalg.</a:t>
          </a:r>
          <a:endParaRPr lang="en-US" sz="1100" kern="1200"/>
        </a:p>
      </dsp:txBody>
      <dsp:txXfrm>
        <a:off x="3480475" y="1627202"/>
        <a:ext cx="1546783" cy="656211"/>
      </dsp:txXfrm>
    </dsp:sp>
    <dsp:sp modelId="{845F9363-F3C8-43A3-8F17-73A2401DBD52}">
      <dsp:nvSpPr>
        <dsp:cNvPr id="0" name=""/>
        <dsp:cNvSpPr/>
      </dsp:nvSpPr>
      <dsp:spPr>
        <a:xfrm>
          <a:off x="70521" y="2948218"/>
          <a:ext cx="656211" cy="6562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8AE58-2FC3-4485-A4AD-A31B006B65B1}">
      <dsp:nvSpPr>
        <dsp:cNvPr id="0" name=""/>
        <dsp:cNvSpPr/>
      </dsp:nvSpPr>
      <dsp:spPr>
        <a:xfrm>
          <a:off x="208325" y="3086023"/>
          <a:ext cx="380602" cy="3806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38D9B-7BD3-4166-BBAD-3F340BDF8E2F}">
      <dsp:nvSpPr>
        <dsp:cNvPr id="0" name=""/>
        <dsp:cNvSpPr/>
      </dsp:nvSpPr>
      <dsp:spPr>
        <a:xfrm>
          <a:off x="867348" y="2948218"/>
          <a:ext cx="1546783" cy="656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Samarbeide med brukerorganisasjoner.</a:t>
          </a:r>
          <a:endParaRPr lang="en-US" sz="1100" kern="1200"/>
        </a:p>
      </dsp:txBody>
      <dsp:txXfrm>
        <a:off x="867348" y="2948218"/>
        <a:ext cx="1546783" cy="656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F3CB4-5D04-43D2-9AE0-45212A6C2666}">
      <dsp:nvSpPr>
        <dsp:cNvPr id="0" name=""/>
        <dsp:cNvSpPr/>
      </dsp:nvSpPr>
      <dsp:spPr>
        <a:xfrm>
          <a:off x="0" y="545302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Identifisere og observere hvordan de opplever oppfølging fra NAV og andre tjenester. </a:t>
          </a:r>
          <a:endParaRPr lang="en-US" sz="1200" kern="1200"/>
        </a:p>
      </dsp:txBody>
      <dsp:txXfrm>
        <a:off x="0" y="545302"/>
        <a:ext cx="1630366" cy="978219"/>
      </dsp:txXfrm>
    </dsp:sp>
    <dsp:sp modelId="{BC5EF181-D788-4A80-8E85-92FC15036523}">
      <dsp:nvSpPr>
        <dsp:cNvPr id="0" name=""/>
        <dsp:cNvSpPr/>
      </dsp:nvSpPr>
      <dsp:spPr>
        <a:xfrm>
          <a:off x="1793403" y="545302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Samtalepartner som ikke sykeliggjør, men menneskeliggjør helseutfordringer.</a:t>
          </a:r>
          <a:endParaRPr lang="en-US" sz="1200" kern="1200"/>
        </a:p>
      </dsp:txBody>
      <dsp:txXfrm>
        <a:off x="1793403" y="545302"/>
        <a:ext cx="1630366" cy="978219"/>
      </dsp:txXfrm>
    </dsp:sp>
    <dsp:sp modelId="{523018E0-4A81-42E6-BB42-F05BB1A064CA}">
      <dsp:nvSpPr>
        <dsp:cNvPr id="0" name=""/>
        <dsp:cNvSpPr/>
      </dsp:nvSpPr>
      <dsp:spPr>
        <a:xfrm>
          <a:off x="3586806" y="545302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Tiltrekker interesser, ressurser og mestring hos brukere.</a:t>
          </a:r>
          <a:endParaRPr lang="en-US" sz="1200" kern="1200"/>
        </a:p>
      </dsp:txBody>
      <dsp:txXfrm>
        <a:off x="3586806" y="545302"/>
        <a:ext cx="1630366" cy="978219"/>
      </dsp:txXfrm>
    </dsp:sp>
    <dsp:sp modelId="{A80821BE-06B2-4B46-9715-88DB1C7FE5D3}">
      <dsp:nvSpPr>
        <dsp:cNvPr id="0" name=""/>
        <dsp:cNvSpPr/>
      </dsp:nvSpPr>
      <dsp:spPr>
        <a:xfrm>
          <a:off x="0" y="1686559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Bygge nettverk for brukere, være en del av behandlingsteam.</a:t>
          </a:r>
          <a:endParaRPr lang="en-US" sz="1200" kern="1200"/>
        </a:p>
      </dsp:txBody>
      <dsp:txXfrm>
        <a:off x="0" y="1686559"/>
        <a:ext cx="1630366" cy="978219"/>
      </dsp:txXfrm>
    </dsp:sp>
    <dsp:sp modelId="{001B612E-FC77-4374-B958-C76B0B597C70}">
      <dsp:nvSpPr>
        <dsp:cNvPr id="0" name=""/>
        <dsp:cNvSpPr/>
      </dsp:nvSpPr>
      <dsp:spPr>
        <a:xfrm>
          <a:off x="1793403" y="1686559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Bistå i samtaler og konflikter, endre kultur og holdninger.</a:t>
          </a:r>
          <a:endParaRPr lang="en-US" sz="1200" kern="1200"/>
        </a:p>
      </dsp:txBody>
      <dsp:txXfrm>
        <a:off x="1793403" y="1686559"/>
        <a:ext cx="1630366" cy="978219"/>
      </dsp:txXfrm>
    </dsp:sp>
    <dsp:sp modelId="{C4965943-2ECF-4C5C-8723-2881BA86FAC9}">
      <dsp:nvSpPr>
        <dsp:cNvPr id="0" name=""/>
        <dsp:cNvSpPr/>
      </dsp:nvSpPr>
      <dsp:spPr>
        <a:xfrm>
          <a:off x="3586806" y="1686559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Styrke «Recovery» og «Empowerment».</a:t>
          </a:r>
          <a:endParaRPr lang="en-US" sz="1200" kern="1200" dirty="0"/>
        </a:p>
      </dsp:txBody>
      <dsp:txXfrm>
        <a:off x="3586806" y="1686559"/>
        <a:ext cx="1630366" cy="978219"/>
      </dsp:txXfrm>
    </dsp:sp>
    <dsp:sp modelId="{FC0FDBC4-4E20-4189-949A-81B31BBB24E9}">
      <dsp:nvSpPr>
        <dsp:cNvPr id="0" name=""/>
        <dsp:cNvSpPr/>
      </dsp:nvSpPr>
      <dsp:spPr>
        <a:xfrm>
          <a:off x="1793403" y="2827815"/>
          <a:ext cx="1630366" cy="97821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Være en støtteperson og motivator. </a:t>
          </a:r>
          <a:endParaRPr lang="en-US" sz="1200" kern="1200"/>
        </a:p>
      </dsp:txBody>
      <dsp:txXfrm>
        <a:off x="1793403" y="2827815"/>
        <a:ext cx="1630366" cy="978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58871-6890-4FB0-BFF6-949FC78E853F}">
      <dsp:nvSpPr>
        <dsp:cNvPr id="0" name=""/>
        <dsp:cNvSpPr/>
      </dsp:nvSpPr>
      <dsp:spPr>
        <a:xfrm>
          <a:off x="0" y="68366"/>
          <a:ext cx="10515600" cy="6753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Deltakerne opplever ikke å være alene når en erfaringskonsulent er koblet til i møte med dem.</a:t>
          </a:r>
          <a:endParaRPr lang="en-US" sz="1700" kern="1200" dirty="0"/>
        </a:p>
      </dsp:txBody>
      <dsp:txXfrm>
        <a:off x="32967" y="101333"/>
        <a:ext cx="10449666" cy="609393"/>
      </dsp:txXfrm>
    </dsp:sp>
    <dsp:sp modelId="{01F32FEA-7BC4-4597-8B3F-BD4B5C787074}">
      <dsp:nvSpPr>
        <dsp:cNvPr id="0" name=""/>
        <dsp:cNvSpPr/>
      </dsp:nvSpPr>
      <dsp:spPr>
        <a:xfrm>
          <a:off x="0" y="792653"/>
          <a:ext cx="10515600" cy="675327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Deltakeren senker «</a:t>
          </a:r>
          <a:r>
            <a:rPr lang="nb-NO" sz="1700" kern="1200" dirty="0" err="1"/>
            <a:t>guarden</a:t>
          </a:r>
          <a:r>
            <a:rPr lang="nb-NO" sz="1700" kern="1200" dirty="0"/>
            <a:t>» dersom det kan være sårbare tema som diskuteres.</a:t>
          </a:r>
          <a:endParaRPr lang="en-US" sz="1700" kern="1200" dirty="0"/>
        </a:p>
      </dsp:txBody>
      <dsp:txXfrm>
        <a:off x="32967" y="825620"/>
        <a:ext cx="10449666" cy="609393"/>
      </dsp:txXfrm>
    </dsp:sp>
    <dsp:sp modelId="{4745098E-DC4F-44F4-8E68-13A68ED36B23}">
      <dsp:nvSpPr>
        <dsp:cNvPr id="0" name=""/>
        <dsp:cNvSpPr/>
      </dsp:nvSpPr>
      <dsp:spPr>
        <a:xfrm>
          <a:off x="0" y="1516941"/>
          <a:ext cx="10515600" cy="675327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Deltakeren åpner opp for mer endringsvilje, ærlighet og samarbeidsvilje på grunn av at jeg selv har vært i lignende livssituasjoner.</a:t>
          </a:r>
          <a:endParaRPr lang="en-US" sz="1700" kern="1200" dirty="0"/>
        </a:p>
      </dsp:txBody>
      <dsp:txXfrm>
        <a:off x="32967" y="1549908"/>
        <a:ext cx="10449666" cy="609393"/>
      </dsp:txXfrm>
    </dsp:sp>
    <dsp:sp modelId="{B20DF747-EDD5-41E3-BA58-C42093889D57}">
      <dsp:nvSpPr>
        <dsp:cNvPr id="0" name=""/>
        <dsp:cNvSpPr/>
      </dsp:nvSpPr>
      <dsp:spPr>
        <a:xfrm>
          <a:off x="0" y="2241229"/>
          <a:ext cx="10515600" cy="67532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Deltakeren kan få håp fordi at jeg har selv gått fra å være en samfunnsbelastning til en ressursperson.</a:t>
          </a:r>
          <a:endParaRPr lang="en-US" sz="1700" kern="1200" dirty="0"/>
        </a:p>
      </dsp:txBody>
      <dsp:txXfrm>
        <a:off x="32967" y="2274196"/>
        <a:ext cx="10449666" cy="609393"/>
      </dsp:txXfrm>
    </dsp:sp>
    <dsp:sp modelId="{1BE04F67-1BE1-435D-A466-69C404326E49}">
      <dsp:nvSpPr>
        <dsp:cNvPr id="0" name=""/>
        <dsp:cNvSpPr/>
      </dsp:nvSpPr>
      <dsp:spPr>
        <a:xfrm>
          <a:off x="0" y="2965516"/>
          <a:ext cx="10515600" cy="675327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Deltakeren får inntrykk at det finnes løsninger selv om de kan stå i et vanskelig valg.</a:t>
          </a:r>
          <a:endParaRPr lang="en-US" sz="1700" kern="1200" dirty="0"/>
        </a:p>
      </dsp:txBody>
      <dsp:txXfrm>
        <a:off x="32967" y="2998483"/>
        <a:ext cx="10449666" cy="609393"/>
      </dsp:txXfrm>
    </dsp:sp>
    <dsp:sp modelId="{27F14AC1-DF5C-4A5C-9042-A0AA5D39640C}">
      <dsp:nvSpPr>
        <dsp:cNvPr id="0" name=""/>
        <dsp:cNvSpPr/>
      </dsp:nvSpPr>
      <dsp:spPr>
        <a:xfrm>
          <a:off x="0" y="3689804"/>
          <a:ext cx="10515600" cy="675327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Deltakeren ser at jeg identifisere meg med egne erfaringsprofesjon, og dette kan få dem til å øyne opp for nye løsningsstrategier.</a:t>
          </a:r>
          <a:endParaRPr lang="en-US" sz="1700" kern="1200" dirty="0"/>
        </a:p>
      </dsp:txBody>
      <dsp:txXfrm>
        <a:off x="32967" y="3722771"/>
        <a:ext cx="10449666" cy="609393"/>
      </dsp:txXfrm>
    </dsp:sp>
    <dsp:sp modelId="{4A4871A5-E5B9-4242-ACE5-8F50C65F0C81}">
      <dsp:nvSpPr>
        <dsp:cNvPr id="0" name=""/>
        <dsp:cNvSpPr/>
      </dsp:nvSpPr>
      <dsp:spPr>
        <a:xfrm>
          <a:off x="0" y="4414092"/>
          <a:ext cx="10515600" cy="67532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Deltakeren blir mer inkludert i sin egen medvirkning «Recovery» og «Empowerment».</a:t>
          </a:r>
          <a:endParaRPr lang="en-US" sz="1700" kern="1200" dirty="0"/>
        </a:p>
      </dsp:txBody>
      <dsp:txXfrm>
        <a:off x="32967" y="4447059"/>
        <a:ext cx="10449666" cy="609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0FE614-3F4D-4C74-B4D6-82C52654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FD7AE9B-5FEC-46D8-B7FB-D87BD09E8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7730FC-2690-4B16-A790-961994F2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7360C3-A006-4EBF-956A-D7F32146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21E7E2-1246-4CF9-B041-7B833DCB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121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8A2C69-6486-4ED2-A5E7-871E3AF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3643C3B-43C5-4824-833C-98FDC2877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515477-2254-4838-A030-6CCA0BE8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AB6807-9AE2-4C90-B552-38A14127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20397F-8FCF-4272-9132-5C103964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487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C1F109A-1524-4350-9932-B670F867E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3D848EC-A874-4AE7-8CA8-C85A2945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0266D4-C01B-4119-8355-516EBE31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EDE026-B86C-4DED-B26E-F7ABC40A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CFB206-398B-4B00-BAE0-3C2E3835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5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276297-1620-40B7-91E5-C575CB1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2CD8DD-95C9-4EA6-BA47-7C5A22B57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C9D43F-38BB-4B95-9B8C-8402F854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EBECE7-125F-4627-AB9A-8BCBC176B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DFA80E-9557-4BC9-9DDC-2A0E8747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8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13FE8C-3284-4CED-BF00-C97075B2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6C5EC7-D585-4D65-AB8B-8E63B4456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05E065-CADD-4215-A8C8-E0A1F86B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433F3D-7366-47EA-B988-ECD1D3EA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F868DB-AC7F-45EA-B64D-1F023DA4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888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2D155D-9481-4979-91CD-2FEEC1F4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A01CAE-7EED-4E9C-9FD5-FFF8001C7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2E9F31-F95A-4F8A-88EE-EE7F6796D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959122-57D4-423B-8C09-A3776945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88A1CD-4CCA-431A-B128-C91B8AA4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4D1C858-ADA4-49AA-A666-F5E9E50A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294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AE60D2-5BAF-421C-9C8E-007F618B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2BC94D-429E-41A1-8683-6DD9EF315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4679E3A-0ADD-4A7A-ACC5-8FAF3141D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4D901C-49EC-40CA-A5A6-D13E96BC2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477C1E8-2938-4E7C-9B7F-0E6A9F514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9D16393-3A9A-4DBA-9525-1E8E3971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4190368-F474-4ADC-B7D0-6106512F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53536A5-E52D-45BD-B8C9-04CF0885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020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BF3A7A-1F12-4B1C-858E-2B119551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E03754-13A5-41D2-93A8-EFD74F09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F8D0B6-A590-49F1-A92D-9EB35268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C8AE8AE-160F-4E24-A720-9FE31078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85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282701-8B91-4E2E-BB2E-A6E1CF40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35C214B-C299-4DD5-92AC-3E51D6A4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7A11FC3-1667-4707-A8CE-5271ABC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266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024284-5F57-4989-BBAD-AC823189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788B64-B6FA-4B89-A3C4-4E3F6D08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7B899C-FF7E-414D-9908-DE522E24C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69077A8-C797-4D7B-A08B-B5559CEC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F6958CB-8569-4280-8B0A-632369B5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E2AB6A3-149A-4ABE-89FF-B2331855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514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75BB25-634C-45ED-A3C6-1E01C6A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264FD45-8E0D-47B0-A7AF-D77913C8D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7ED356-F2D6-44DD-98A2-4EFF8A1E0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13A2DBB-F35A-478D-935C-8C35FD93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C8F119E-4D46-4E5A-B09A-7B03E18B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939246E-8A70-479F-85F9-00CEF8A4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19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F4BC534-221F-4FB5-9B8D-12963DD2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8963FF-65AD-4710-81B7-01DFBD1BD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8D5B55-AE04-4A77-A97A-569C2FCD6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430E-7B7B-4745-A1C0-F1506E5B4298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6E64F7-015D-443B-8032-EDEAD5D9D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DB3172-4D4A-4046-BD44-BE0EE1471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F301-3E0F-4657-8858-033F05AB43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315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navno.sharepoint.com/sites/enhet-kontaktsenter/SitePages/Sikkerhetsrutinen.aspx" TargetMode="External"/><Relationship Id="rId3" Type="http://schemas.openxmlformats.org/officeDocument/2006/relationships/hyperlink" Target="https://nav.sabacloud.com/Saba/Web_spf/EU2PRD0088/app/shared;spf-url=common%2Fledetail%2Fcours000000000003384" TargetMode="External"/><Relationship Id="rId7" Type="http://schemas.openxmlformats.org/officeDocument/2006/relationships/hyperlink" Target="https://navno.sharepoint.com/sites/intranett-sikkerhet/SitePages/For%20alle%20i%20NAV.aspx" TargetMode="External"/><Relationship Id="rId2" Type="http://schemas.openxmlformats.org/officeDocument/2006/relationships/hyperlink" Target="https://navno-my.sharepoint.com/personal/henning_svendsen_nav_no/Documents/Oppl&#230;ring/o%09https:/nav.sabacloud.com/Saba/Web_spf/EU2PRD0088/app/shared;spf-url=common%2Fledetail%2Fcours00000000000330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avno.sharepoint.com/sites/intranett-kommunikasjon/SitePages/spr%C3%A5k.aspx" TargetMode="External"/><Relationship Id="rId5" Type="http://schemas.openxmlformats.org/officeDocument/2006/relationships/hyperlink" Target="https://nav.sabacloud.com/Saba/Web_spf/EU2PRD0088/app/shared;spf-url=common%2Fledetail%2Fcours000000000003640" TargetMode="External"/><Relationship Id="rId10" Type="http://schemas.openxmlformats.org/officeDocument/2006/relationships/image" Target="../media/image4.jpg"/><Relationship Id="rId4" Type="http://schemas.openxmlformats.org/officeDocument/2006/relationships/hyperlink" Target="https://nav.sabacloud.com/Saba/Web_spf/EU2PRD0088/app/shared;spf-url=common%2Fledetail%2Fcours000000000007982" TargetMode="Externa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tronaut motstående lys">
            <a:extLst>
              <a:ext uri="{FF2B5EF4-FFF2-40B4-BE49-F238E27FC236}">
                <a16:creationId xmlns:a16="http://schemas.microsoft.com/office/drawing/2014/main" id="{87ABD6B3-4C0A-4AA0-9264-4819F16FC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1087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0457022-82C1-44B9-9539-0D56AE31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effectLst/>
              </a:rPr>
              <a:t>EVALUERINGSRAPPORT FOR ERFARINGSKONSULENT I NAV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9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6BF2B10-9679-470B-BC4E-6AFC4374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nb-NO" sz="1500" b="1" i="1">
                <a:solidFill>
                  <a:srgbClr val="FFFFFF"/>
                </a:solidFill>
              </a:rPr>
              <a:t>Oversikt over hvem erfaringskonsulenten jobber eksternt med inn på NAV Tromsø</a:t>
            </a:r>
            <a:endParaRPr lang="nb-NO" sz="15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5F99C2-CB80-4BF9-AACD-6FC5D0654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640080"/>
            <a:ext cx="5053066" cy="2546604"/>
          </a:xfrm>
        </p:spPr>
        <p:txBody>
          <a:bodyPr>
            <a:normAutofit/>
          </a:bodyPr>
          <a:lstStyle/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Ressurs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Losen </a:t>
            </a:r>
            <a:endParaRPr lang="nb-NO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Rus og poliklinikken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Utekontakten</a:t>
            </a:r>
            <a:endParaRPr lang="nb-NO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Kafe X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Crux Huset oppfølgingssenter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Blåkors Bosenter</a:t>
            </a:r>
            <a:endParaRPr lang="nb-NO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Batteriet Nord Norge</a:t>
            </a:r>
          </a:p>
          <a:p>
            <a:r>
              <a:rPr lang="nb-NO" sz="1100">
                <a:latin typeface="Times New Roman" panose="02020603050405020304" pitchFamily="18" charset="0"/>
              </a:rPr>
              <a:t>Røde Kors Fellesverket</a:t>
            </a:r>
            <a:endParaRPr lang="nb-NO" sz="11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E7A478-20B2-4250-8D34-67843C5D7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0204" y="3671315"/>
            <a:ext cx="5057398" cy="2546605"/>
          </a:xfrm>
        </p:spPr>
        <p:txBody>
          <a:bodyPr>
            <a:normAutofit/>
          </a:bodyPr>
          <a:lstStyle/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Kafe 103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Ung Arena Oslo</a:t>
            </a:r>
            <a:endParaRPr lang="nb-NO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Bevisst Ung Drammen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Aktivitessenter Tromsø</a:t>
            </a:r>
            <a:endParaRPr lang="nb-NO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Wayback Tromsø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Tvibit</a:t>
            </a:r>
            <a:endParaRPr lang="nb-NO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Kirkens Bymisjon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Sosial Medisinsk senter</a:t>
            </a:r>
          </a:p>
          <a:p>
            <a:r>
              <a:rPr lang="nb-NO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Fontene Huset Tromsø</a:t>
            </a: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81493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912F94-C4F7-4F7F-8193-7DFD7DD5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nb-NO" sz="3200" u="sng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Forslag på Kartlegging ungdom/unge voksne:</a:t>
            </a:r>
            <a:br>
              <a:rPr lang="nb-NO" sz="3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320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585001-E231-491B-B41D-A33488B76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b-NO" sz="17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Ordinært forslag:</a:t>
            </a:r>
            <a:endParaRPr lang="nb-NO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Helse: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noen sykdommer, allergier eller helsemessige utfordringer?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Kan du nok om kosthold til å vite om du spiser sunt?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Får du nok søvn regelmessig?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du, eller har du hatt utfordringer knyttet til rus?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Hvordan er din psykiske helse?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Trener du regelmessig?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Hva er stress for deg? Og hvordan håndterer du det?</a:t>
            </a:r>
          </a:p>
          <a:p>
            <a:endParaRPr lang="nb-NO" sz="17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97E0076-54BD-405E-9254-123CEDB8C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b-NO" sz="1400" u="sng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Alternativt forslag: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Helse: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 du helsemessige utfordringer, sykdommer, eller allergier?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 du noen utfordringer med kosthold eller ved å spise sunt?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 du gode søvnrytme og rutiner?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Anser du deg selv for å ha, eller har hatt rus vansker/utfordringer?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 du, eller har du hatt psykiske vansker/utfordringer?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 du aktiv i trening, eller mosjonerer du regelmessig? 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nb-NO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Hva er stress og hektiske hverdag for deg? Og hvordan håndterer du det?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124454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DA9441-D26F-4616-BEE0-D4506351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nb-NO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Utfordringer og fremganger til deltakerne i rus/psykiatri/utenforskap:</a:t>
            </a:r>
            <a:br>
              <a:rPr lang="nb-NO" sz="2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28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63E285-FF9F-4BC4-BE03-5D95CFBCA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b-NO" sz="1300" b="1" u="sng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Utfordringer:</a:t>
            </a:r>
            <a:endParaRPr lang="nb-NO" sz="13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3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som sliter med rusutfordring er hekta på rusbruk konstant, dette foregår ofte etter 08:00 til 16:00, andre ganger sporadisk..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3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Når en erfaringskonsulent forteller til en deltaker at rus er ikke løsningen, dette fører til motstand for en deltaker. Deltakeren handler i forsvarsmekanisme med at hvem er du som arbeider i NAV og er erfaringskonsulent? Hvem er du som forteller hva jeg skal gjøre og ikke gjøre?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3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Deltakeren tar ikke telefon når en erfaringskonsulent ringer dem, dette har i hovedsakelig noe med å være utilgjengelig spontan på grunn av redsel, opptatt, tør ikke å konfrontere på grunn av rus, angst, nervøsitet eller redsel.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nb-NO" sz="13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Deltakeren stiller ikke opp til avtaler, dette kan være det samme som jeg forklarte ovenfor med redsel for å møte opp i NAV Bygget. Det er mange som foretrekker å møte utenfor NAV Bygget, for eksempler ute på en Kafe eller gåtur.</a:t>
            </a:r>
          </a:p>
          <a:p>
            <a:endParaRPr lang="nb-NO" sz="1300">
              <a:solidFill>
                <a:srgbClr val="FFFFFF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FFCEC0F-0133-431A-AF64-7AA67189F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pPr marL="228600">
              <a:spcAft>
                <a:spcPts val="800"/>
              </a:spcAft>
            </a:pPr>
            <a:r>
              <a:rPr lang="nb-NO" sz="1300" b="1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Fremganger:</a:t>
            </a:r>
            <a:endParaRPr lang="nb-NO" sz="13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3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Deltaker får øyne opp får «håp» fordi at det er ansatt en erfaringskonsulent i NAV Tromsø. Håp kan defineres i flere tegn, men den viktige faktoren er at erfaringskonsulenten tiltrekke at det går an å komme ut av rus/psykiatrisk helseutfordringer. 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3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Å ha en erfaringskonsulent inkludert i en deltakers liv gir form for løsningsmotivasjon, slik at deltakeren senker «</a:t>
            </a:r>
            <a:r>
              <a:rPr lang="nb-NO" sz="13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guarden</a:t>
            </a:r>
            <a:r>
              <a:rPr lang="nb-NO" sz="13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og bli medvirket som det man kaller for Recovery/Empowerment eller tilfriskningsprosess.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13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Erfaringskonsulenten prøver iherdig å menneskeliggjøre og ikke sykeliggjøre, dette ved å trekke frem mestringsopplevelser til en deltaker, interesser og ressurser.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nb-NO" sz="13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Erfaringskonsulenten jobber med å bygge selvtillit til en deltaker, selv om de ikke legger merke til små fremgangsmuligheter. Erfaringskonsulenten deler sine erfaringer i tillegg til at de er åpne for andre erfaringer/løsninger og engasjement for å hjelpe deltakeren.</a:t>
            </a:r>
          </a:p>
          <a:p>
            <a:endParaRPr lang="nb-NO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75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031472-7444-444E-B453-73CDA72A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74573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nb-NO" sz="3000">
                <a:solidFill>
                  <a:schemeClr val="bg1"/>
                </a:solidFill>
              </a:rPr>
              <a:t>Erfaringskonsulent kan sammenlignes som</a:t>
            </a:r>
          </a:p>
        </p:txBody>
      </p:sp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ABE92E-2EE8-49CB-BE43-6D257F595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4377" y="640080"/>
            <a:ext cx="6049953" cy="2523854"/>
          </a:xfrm>
        </p:spPr>
        <p:txBody>
          <a:bodyPr anchor="b">
            <a:normAutofit/>
          </a:bodyPr>
          <a:lstStyle/>
          <a:p>
            <a:r>
              <a:rPr lang="nb-NO" sz="2000"/>
              <a:t>Stein i skoen/Olje i maskineriet</a:t>
            </a:r>
          </a:p>
          <a:p>
            <a:endParaRPr lang="nb-NO" sz="2000"/>
          </a:p>
          <a:p>
            <a:r>
              <a:rPr lang="nb-NO" sz="2000"/>
              <a:t>7T BOKSTAVER SOM BETYR:</a:t>
            </a:r>
          </a:p>
          <a:p>
            <a:r>
              <a:rPr lang="nb-NO" sz="2000"/>
              <a:t>Ting Tar Tid Til Tider Trengs Tålmodighet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FC45D59-234F-4FAF-BDF8-7E52C85C4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4377" y="3671317"/>
            <a:ext cx="6059423" cy="2505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/>
              <a:t>Takk for meg! </a:t>
            </a:r>
            <a:r>
              <a:rPr lang="nb-NO" sz="2000">
                <a:sym typeface="Wingdings" panose="05000000000000000000" pitchFamily="2" charset="2"/>
              </a:rPr>
              <a:t></a:t>
            </a:r>
            <a:endParaRPr lang="nb-NO" sz="2000"/>
          </a:p>
        </p:txBody>
      </p:sp>
      <p:pic>
        <p:nvPicPr>
          <p:cNvPr id="6" name="Bilde 5" descr="Et bilde som inneholder person, mann, innendørs, stirre&#10;&#10;Automatisk generert beskrivelse">
            <a:extLst>
              <a:ext uri="{FF2B5EF4-FFF2-40B4-BE49-F238E27FC236}">
                <a16:creationId xmlns:a16="http://schemas.microsoft.com/office/drawing/2014/main" id="{EBD9C738-5A1F-4D82-BB2B-01C41183A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34" y="3671317"/>
            <a:ext cx="4046899" cy="29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7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DAB7DCF-4F6A-4B3C-A506-C4411B1E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Ansatt som erfaringskonsulent i GEO Tromsø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B964DB-DE45-456E-8485-790F5BA39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r>
              <a:rPr lang="nb-NO" sz="4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NAV Tromsø</a:t>
            </a:r>
          </a:p>
          <a:p>
            <a:r>
              <a:rPr lang="nb-NO" sz="4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NAV </a:t>
            </a:r>
            <a:r>
              <a:rPr lang="nb-NO" sz="4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Lyngen</a:t>
            </a:r>
            <a:endParaRPr lang="nb-NO" sz="44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4510E69-870B-4178-A185-0656C9093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r>
              <a:rPr lang="nb-NO" sz="4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NAV </a:t>
            </a:r>
            <a:r>
              <a:rPr lang="nb-NO" sz="4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Balsfjord/Storfjord</a:t>
            </a:r>
            <a:endParaRPr lang="nb-NO" sz="44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b-NO" sz="4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NAV </a:t>
            </a:r>
            <a:r>
              <a:rPr lang="nb-NO" sz="4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Karlsøy</a:t>
            </a:r>
            <a:endParaRPr lang="nb-NO" sz="4400" dirty="0">
              <a:solidFill>
                <a:srgbClr val="FFFFFF"/>
              </a:solidFill>
            </a:endParaRPr>
          </a:p>
          <a:p>
            <a:endParaRPr lang="nb-NO" sz="2400" dirty="0">
              <a:solidFill>
                <a:srgbClr val="FFFFFF"/>
              </a:solidFill>
            </a:endParaRPr>
          </a:p>
        </p:txBody>
      </p:sp>
      <p:pic>
        <p:nvPicPr>
          <p:cNvPr id="8" name="Bilde 7" descr="Jordens topp fra ytre mellomrom">
            <a:extLst>
              <a:ext uri="{FF2B5EF4-FFF2-40B4-BE49-F238E27FC236}">
                <a16:creationId xmlns:a16="http://schemas.microsoft.com/office/drawing/2014/main" id="{0CFBC544-2648-4693-9FD6-C11EC3B68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058"/>
            <a:ext cx="12192000" cy="25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7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0868D5-3749-48CE-8E14-8218CFAB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OPLÆRINGSPLAN FOR NY I NAV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A855B7-589C-4E71-881E-CA849F1A7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Etikk i NAV</a:t>
            </a:r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Medlemskap i folketrygden</a:t>
            </a:r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Sikkerhet i NAV</a:t>
            </a:r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NAV-loven § 14a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400">
              <a:solidFill>
                <a:srgbClr val="FFFFFF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D4A0004-FCA0-4971-9546-8F4774BFA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 i </a:t>
            </a:r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Klarspråk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Informasjonssikkerhet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Sikkerhetsrutinen</a:t>
            </a:r>
            <a:endParaRPr lang="nb-NO" sz="24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400">
              <a:solidFill>
                <a:srgbClr val="FFFFFF"/>
              </a:solidFill>
            </a:endParaRPr>
          </a:p>
        </p:txBody>
      </p:sp>
      <p:pic>
        <p:nvPicPr>
          <p:cNvPr id="8" name="Bilde 7" descr="Inndeling for juridiske bøker i biblioteket">
            <a:extLst>
              <a:ext uri="{FF2B5EF4-FFF2-40B4-BE49-F238E27FC236}">
                <a16:creationId xmlns:a16="http://schemas.microsoft.com/office/drawing/2014/main" id="{97E62E03-4E30-49E9-B74D-69E98184D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" y="4368801"/>
            <a:ext cx="12032279" cy="2354728"/>
          </a:xfrm>
          <a:prstGeom prst="rect">
            <a:avLst/>
          </a:prstGeom>
        </p:spPr>
      </p:pic>
      <p:pic>
        <p:nvPicPr>
          <p:cNvPr id="12" name="Bilde 11" descr="Bylys i fokus i forstørrelsesglass">
            <a:extLst>
              <a:ext uri="{FF2B5EF4-FFF2-40B4-BE49-F238E27FC236}">
                <a16:creationId xmlns:a16="http://schemas.microsoft.com/office/drawing/2014/main" id="{E1189E68-FC0C-411C-9169-AF2605CC6D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" y="4368802"/>
            <a:ext cx="5786868" cy="235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89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F46D589-D25B-4EF9-95F1-0D94129B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nb-NO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tillingsbeskrivelsen til erfaringskonsulent i NAV Tromsø:</a:t>
            </a:r>
            <a:endParaRPr lang="nb-NO">
              <a:solidFill>
                <a:srgbClr val="FFFFFF"/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Plassholder for innhold 2">
            <a:extLst>
              <a:ext uri="{FF2B5EF4-FFF2-40B4-BE49-F238E27FC236}">
                <a16:creationId xmlns:a16="http://schemas.microsoft.com/office/drawing/2014/main" id="{B3144417-5EB1-4866-983A-6FEA5C08DC8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2266345"/>
          <a:ext cx="5097780" cy="3910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193F887-AEC8-4904-989E-ABF7D132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sz="19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Bidra til holdnings- og informasjonsarbeid gjennom undervisning og foredrag, også i en regionsammenheng knyttet til ungdomsinnsatsen i NAV Troms og Finnmark.</a:t>
            </a:r>
            <a:endParaRPr lang="nb-NO" sz="19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sz="19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Bygge ned «stigma» og styrke fokus på det friske.</a:t>
            </a:r>
            <a:endParaRPr lang="nb-NO" sz="19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sz="19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 råd til NAV-ansatte og bidra til å styrke brukerperspektivet i NAV.</a:t>
            </a:r>
            <a:endParaRPr lang="nb-NO" sz="19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sz="19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Bidra i interne møter og viktige samarbeidsforum.</a:t>
            </a:r>
            <a:endParaRPr lang="nb-NO" sz="19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sz="19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Være deltaker og observatør i brukermøter og publikumsmottak.</a:t>
            </a:r>
            <a:endParaRPr lang="nb-NO" sz="19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900">
              <a:solidFill>
                <a:srgbClr val="FFFFFF"/>
              </a:solidFill>
            </a:endParaRPr>
          </a:p>
        </p:txBody>
      </p:sp>
      <p:pic>
        <p:nvPicPr>
          <p:cNvPr id="10" name="Bilde 9" descr="Lyspære på gul bakgrunn med tegnede lysstråler og ledning">
            <a:extLst>
              <a:ext uri="{FF2B5EF4-FFF2-40B4-BE49-F238E27FC236}">
                <a16:creationId xmlns:a16="http://schemas.microsoft.com/office/drawing/2014/main" id="{2BB9C42D-C887-41BC-BAC6-C78FB94BD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94" y="4727389"/>
            <a:ext cx="2613286" cy="10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52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00816EA-1668-4CB9-BB5C-246471F2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Bruk av erfaringskompetanse i møte med </a:t>
            </a:r>
            <a:r>
              <a:rPr lang="en-US" sz="34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brukerne:</a:t>
            </a:r>
            <a:endParaRPr lang="en-US" sz="34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8" name="Graphic 212">
            <a:extLst>
              <a:ext uri="{FF2B5EF4-FFF2-40B4-BE49-F238E27FC236}">
                <a16:creationId xmlns:a16="http://schemas.microsoft.com/office/drawing/2014/main" id="{52D7FCC1-2D52-49CE-A986-EE6E0CA64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9" name="Graphic 212">
            <a:extLst>
              <a:ext uri="{FF2B5EF4-FFF2-40B4-BE49-F238E27FC236}">
                <a16:creationId xmlns:a16="http://schemas.microsoft.com/office/drawing/2014/main" id="{28C3CACD-E5A7-4AAC-AE47-75CF7D30F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80" name="Group 28">
            <a:extLst>
              <a:ext uri="{FF2B5EF4-FFF2-40B4-BE49-F238E27FC236}">
                <a16:creationId xmlns:a16="http://schemas.microsoft.com/office/drawing/2014/main" id="{3A35C15A-135A-4FD3-BA11-A046CFA3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26111"/>
            <a:ext cx="1598829" cy="531293"/>
            <a:chOff x="6491531" y="1420258"/>
            <a:chExt cx="1598829" cy="531293"/>
          </a:xfrm>
          <a:solidFill>
            <a:schemeClr val="bg1"/>
          </a:solidFill>
        </p:grpSpPr>
        <p:grpSp>
          <p:nvGrpSpPr>
            <p:cNvPr id="30" name="Graphic 190">
              <a:extLst>
                <a:ext uri="{FF2B5EF4-FFF2-40B4-BE49-F238E27FC236}">
                  <a16:creationId xmlns:a16="http://schemas.microsoft.com/office/drawing/2014/main" id="{61E65A99-85A2-448D-AA1F-7690BD01A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81" name="Freeform: Shape 33">
                <a:extLst>
                  <a:ext uri="{FF2B5EF4-FFF2-40B4-BE49-F238E27FC236}">
                    <a16:creationId xmlns:a16="http://schemas.microsoft.com/office/drawing/2014/main" id="{A127EC05-3250-408F-8F9F-A73F8B9B1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4">
                <a:extLst>
                  <a:ext uri="{FF2B5EF4-FFF2-40B4-BE49-F238E27FC236}">
                    <a16:creationId xmlns:a16="http://schemas.microsoft.com/office/drawing/2014/main" id="{E6D9B8D4-23BB-4CD2-A0FF-95423AFEB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83" name="Graphic 190">
              <a:extLst>
                <a:ext uri="{FF2B5EF4-FFF2-40B4-BE49-F238E27FC236}">
                  <a16:creationId xmlns:a16="http://schemas.microsoft.com/office/drawing/2014/main" id="{91DC38B0-ED19-4BAC-A009-485461F2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A2C10C3-E625-41E2-8047-2AE4A87F3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2">
                <a:extLst>
                  <a:ext uri="{FF2B5EF4-FFF2-40B4-BE49-F238E27FC236}">
                    <a16:creationId xmlns:a16="http://schemas.microsoft.com/office/drawing/2014/main" id="{0F0340A9-BD8A-4ABB-9AC1-7A14DF22E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85" name="Group 36">
            <a:extLst>
              <a:ext uri="{FF2B5EF4-FFF2-40B4-BE49-F238E27FC236}">
                <a16:creationId xmlns:a16="http://schemas.microsoft.com/office/drawing/2014/main" id="{03AF83E4-4DE2-499C-9F36-0279E7E4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52524"/>
            <a:ext cx="1443404" cy="1443428"/>
            <a:chOff x="10154385" y="4452524"/>
            <a:chExt cx="1443404" cy="1443428"/>
          </a:xfrm>
          <a:solidFill>
            <a:schemeClr val="bg1"/>
          </a:solidFill>
        </p:grpSpPr>
        <p:grpSp>
          <p:nvGrpSpPr>
            <p:cNvPr id="386" name="Graphic 4">
              <a:extLst>
                <a:ext uri="{FF2B5EF4-FFF2-40B4-BE49-F238E27FC236}">
                  <a16:creationId xmlns:a16="http://schemas.microsoft.com/office/drawing/2014/main" id="{0B09EB4D-4323-43F4-9970-42885A83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A9C6284-1137-47FE-9471-23CA824947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A00A6D3C-23F9-41D9-B891-14D8E2E98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F8D96F5-1ED7-4891-8D8B-A24E72DA7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0E9A3A72-EC37-423D-B309-A6487A86C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BE630AB-13C0-44A2-80CA-C07483E93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7768337-3D65-4FE5-8E1A-D79219E0A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968E4331-550E-4929-ACE8-D2ED2D6EA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68D8817-CAEE-45BB-820E-A67C68D48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50A8C31-0139-4ABD-967A-139738E88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855AEE1-1C1C-4832-8B4C-042F59E02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A41C5A32-BD0A-4457-9CF7-97467FA2B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93C14A20-2E3C-49F8-AF55-C384FEB955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DB167719-0D82-4ABF-9BC8-B073A8474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60582DE-E250-4561-9298-E4FADEB9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20B635A-6E81-4D8A-98A3-141E57A6F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909A0ED-D070-4792-A2EE-CCEB6BA63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619A19C-3B55-4085-8668-458999628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87D16772-2B59-486E-BE47-65D591C088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D6A06B8-1E4A-497F-B977-F78E5D7D0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55BC53AD-5249-4FB1-AB74-3F71AAEB5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36F8561A-874A-48BB-BCC2-07F002ED4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A6B1B8F-9695-447F-BF2F-9010D40A0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54192F9-26C5-4212-BA60-CADA662AF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BFBDA013-4858-422E-AE7A-614BF71FB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42BA261C-0C75-431D-9FD5-2C3AA241B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0F8709D9-2655-4A39-9228-BCFCBF412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9653F80B-5CF7-45EF-889B-FD0AAF483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2A1DA86A-7442-4897-88A4-EDD18A01C5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9623279-A4CE-49AC-B5FA-CD224324B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EB9D8B4D-1BE5-4CD9-A592-D0D3D7691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769A47A3-F5B7-4BF0-B920-21A62F96F7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6E5DCDE9-48A4-41BA-987D-CC72C62B36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0F51F840-3DBF-444E-BC79-718416C51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DFD2B64-98D0-4E59-AE1F-693872F36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CF09CB65-8B7E-426C-A3FE-DD20196FC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43149294-A5BC-4E62-A167-3CD55E05B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DB99FCDF-C9A0-40F7-ABDE-7247B2238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0CE59751-EC07-43C1-A5F5-AF5D30EBB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4573CCF2-67F2-4BD1-A01C-1D064B908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1C60C662-612D-485A-A50D-E938C6E49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048F63C-A2BB-4D89-9649-91EC2045C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1C29F96C-43D4-4F0F-A76D-4CED9C61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660107F-776B-455F-AC78-225F21B81D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EB1DB332-7265-477D-9A04-EDB3799DE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BBEFE2D-1654-40D8-A838-45728A168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190211E2-64DF-4171-811B-B8A0CD87B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F7CDCE8-8B48-4859-BDFE-FCB7BC6F58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B770A8C4-614E-4295-A937-718CC61B2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A699ADB6-675C-44B0-B96E-EDD7AC1F9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4875E98-2AA1-4001-90EA-2F3D9E017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5BEC7219-356F-4141-B57B-8BCD85BF7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64D4AAB-BB2C-4A77-BB45-94EEC66CD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E9CF29A-81CA-4A03-8B04-55F566882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2FEFF22-7798-4730-9C0B-EC7EAFCD01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0149276-D167-4D2B-93F1-FD295830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7DC22D5-A39C-4789-A952-D89148877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7BA51EF1-15F0-4193-AB83-F8C8A64D6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FB75ADB-F020-4C56-91C6-9AB462985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CE5CDF-BBF6-4E67-8CCE-9482D7EB4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2138BABC-E51C-4F80-972E-CF44385C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96B0C850-272E-4B08-8779-B872DCAA37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2EEE54AF-B9C2-494D-9E02-2F67FEF7A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D21349A4-F7C9-492C-A658-EA9F7538B6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D88D1ED8-AC07-4621-9933-E10CE6122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6FD21FCD-1DA9-45C2-9AB5-548EE0E6E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8BDD8CA-1442-470F-A5D3-FC8A87A1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B8DF094-690E-4C13-8284-7A7C97441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FE0B926C-A114-444D-BA51-FECE28B03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00BDE6CC-5F54-4752-ACC4-E3BCF2BEE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6E28F857-CCD8-4222-84C0-A0B415E7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D2687E0-0214-44E6-8BB1-34F6B7BA8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7F1236AA-FC17-487E-83B1-D71BCB2A8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623384AA-72EF-4BCF-9137-194440583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BD81D1B-2270-4FBE-B437-F0DBB8DD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6411E268-F8CA-4C78-82ED-DDCF28B0B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D48F8732-5205-4843-A2EB-3E0EB18F9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DC5966DA-8E1A-43FF-A1A4-C6879B456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E3BEFD3E-662F-4B38-859E-093A14241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06C52F63-F17B-4356-A3AE-9707D93D29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85706A28-0822-4064-AD3E-2A1F4E1C9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48A813F-1672-44DB-A207-F3494E7C28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6FC8AEBA-4BD5-4BB0-B004-A8B06B6A41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71ED8D8F-0325-426C-9257-1A5048211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0FF054DF-85C2-466A-9D64-EB6D95AA82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2D01FA60-E77D-41EE-8228-CFB979E3D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AC8D6F02-E0C8-4EF5-9D41-E75C16C16E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BD111AAF-4EE4-4A89-84D2-4201F035D7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8F4C133-3F54-4715-A7D6-4261B9A99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0BAA2E6B-E393-45EA-8AE6-A775AA69C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7DB4F953-9FE8-4B8D-A62B-CB20A7037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9D918AF2-85FB-436F-99DB-622B07664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1F078C58-0893-4D64-B685-BCB70CAC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AEDA3784-7618-477C-A8B0-36FA393D6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AC49727-CA00-439E-82D4-B446B7896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6B67B441-65C8-4A53-968B-C56CB4086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4CEDDB5-CC85-4A9E-A73C-85D7B714F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80BF7883-770D-4CA2-BE01-C5F4B102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7DF07BC6-9560-430C-86FA-AFA6F7DF09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9B085920-7744-44C8-AF91-D2F16C997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22308C0A-08FC-4AAA-87B2-1E57033E4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B727BDA-993C-4BB5-8CED-8D50C55F7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1BB192D1-56DC-4342-911C-7D80A9084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337ADC5A-E225-4E91-B940-2DD15330E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D170CF5-349D-4588-8AD3-373D47A4E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297A6982-5B80-4376-A9D2-C11E9B084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B14F779-546D-4011-8459-2E8E34C50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35AE6943-22C6-405D-A071-F8EC29DAB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464DBFD-1DA1-456F-8427-CF66CD4C8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C9CA1114-00C4-448B-BF9A-9D70C709B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2101A885-A4A8-4AFE-9905-E510D58C8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661E165D-4826-43AD-AD75-1C965A71A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C1F2231A-5945-44AF-95E4-6D14529C8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1998F14A-698C-4220-92B8-2EC10C356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496E0BBF-D595-4DAE-91C6-4EB179C69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31F1BC0-CB0A-4386-BE5E-7972AFB05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B1575BDE-4CFA-4FAD-9F64-692A6DBFF5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9D32D2E3-5D5B-4751-A477-A26860AC17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2009233-25F1-4029-B170-318CBBA00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CCBFA5E5-8384-4D58-BD73-BA36E23E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3ACBBAC3-185E-4C28-81AB-C9BE2A88D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225AF996-F3FB-4AF2-B954-BDF79069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E10B0127-17D3-4B62-8708-9558A79455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36A9D1B-B750-446F-99FF-E3280E32A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C078DB92-DE53-4BEC-BBD4-B5966EAA16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334AD7D-F850-4E92-89F9-49EE6E3AA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14D983A3-96A9-4BB8-90D5-93B0E625F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A1FFE3-BB5F-4455-B23F-DA56AE791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C34E69E0-4115-4CAA-86FB-1D5A8830D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E5707C7C-BEB2-4920-9D44-8AF218FFB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95D2E5E-6D1E-43FC-A231-E28A08296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B511D52-FE0D-4F8D-AC2F-6806904C67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E4D31CC7-D38B-4566-A6F9-5CB84EEAA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48116577-FA2A-434D-83D4-213A1497D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2288414-AA9B-4065-A506-AE5ED2AB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92EAF5E5-70A0-4FE6-B906-6BCF9C49F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3DA12971-2CD2-4DE8-8B05-8B11B561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B9486073-CABC-45A3-B442-5959E5CE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3EEB7953-85A2-4391-931C-CE88AC053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BF2EBC9-4A08-4A35-8C75-15E51BA0A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686BEF1-7F1A-40F6-BC3F-24221ACE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5D2D2281-DA3F-41A6-B56E-2EE507826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B1EBA419-056B-478C-A25C-B349F4DDD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3DE38383-61B3-4E4E-B781-1C7DA04D6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F62AD048-154B-4830-A46F-263BA35AA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636A730F-15EE-440C-84B5-0541AE95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31AF286F-6D0E-447F-B4D1-24729E0D62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6F64061-98E4-477D-BABF-CC6BA8D676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1C601616-D38B-4ED2-BD55-F5AEA36AB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E0593B16-48EE-41A8-B4AF-E03A74CBB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26B2406B-8A3A-4381-8D69-1178F16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DF1F792D-BA16-4D8F-99C3-E5E6959A5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A77D5AF-6FFE-4577-BC40-BA1902307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8F16A01-2EE8-4E4F-83CD-2000577D1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18ACB7FF-8D64-44A2-8571-7DB441D9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15E0D81-20B6-4D4C-9B7C-4D5A01B6AA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8F687395-0ADA-4504-B6D0-D55493AB66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94D99C3F-4701-403D-A69E-EE345B0E41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0C6D9CF1-A535-4742-B2CF-B61ADC55E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E9EB265F-CF4E-4485-88F1-AE3CE1BE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9B354D37-6517-4AF4-8195-9A7B43D20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2A3087FA-3C5B-4898-9FE2-633DAA0B7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C8D7AB32-147E-4110-ABBE-7F1FB689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542ED17E-A6FC-4BC6-B7FE-EF9BC5B15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610CFBC-B173-4CBE-BBD7-7E859FCAB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78019C-8AAF-4A81-84C4-155EB43FA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46936191-0661-4BD8-9A61-D00FAC97DF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F7BC1D8F-F88B-4A19-B640-8DCC73992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47D77817-943A-4D8A-82EE-C309FC9FF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86E220-D031-40B7-B3A2-0C723E3A91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87" name="Graphic 4">
              <a:extLst>
                <a:ext uri="{FF2B5EF4-FFF2-40B4-BE49-F238E27FC236}">
                  <a16:creationId xmlns:a16="http://schemas.microsoft.com/office/drawing/2014/main" id="{226E1D80-1BFB-4A13-8F3C-94D54398C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388" name="Freeform: Shape 39">
                <a:extLst>
                  <a:ext uri="{FF2B5EF4-FFF2-40B4-BE49-F238E27FC236}">
                    <a16:creationId xmlns:a16="http://schemas.microsoft.com/office/drawing/2014/main" id="{3DCC1C21-CB11-4506-90E4-37DCD97AF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40">
                <a:extLst>
                  <a:ext uri="{FF2B5EF4-FFF2-40B4-BE49-F238E27FC236}">
                    <a16:creationId xmlns:a16="http://schemas.microsoft.com/office/drawing/2014/main" id="{68177170-8FD3-4752-B1DB-0186ADF9B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41">
                <a:extLst>
                  <a:ext uri="{FF2B5EF4-FFF2-40B4-BE49-F238E27FC236}">
                    <a16:creationId xmlns:a16="http://schemas.microsoft.com/office/drawing/2014/main" id="{8CAA5FB4-9073-4612-99F5-95E1C6D06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42">
                <a:extLst>
                  <a:ext uri="{FF2B5EF4-FFF2-40B4-BE49-F238E27FC236}">
                    <a16:creationId xmlns:a16="http://schemas.microsoft.com/office/drawing/2014/main" id="{DE021324-18DD-4114-8992-9652707C1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43">
                <a:extLst>
                  <a:ext uri="{FF2B5EF4-FFF2-40B4-BE49-F238E27FC236}">
                    <a16:creationId xmlns:a16="http://schemas.microsoft.com/office/drawing/2014/main" id="{6ECBC33B-D8EB-4804-9EA3-57C07B57C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44">
                <a:extLst>
                  <a:ext uri="{FF2B5EF4-FFF2-40B4-BE49-F238E27FC236}">
                    <a16:creationId xmlns:a16="http://schemas.microsoft.com/office/drawing/2014/main" id="{D03927C7-0E45-4B61-844A-4A626FDF6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45">
                <a:extLst>
                  <a:ext uri="{FF2B5EF4-FFF2-40B4-BE49-F238E27FC236}">
                    <a16:creationId xmlns:a16="http://schemas.microsoft.com/office/drawing/2014/main" id="{AC6AF6E8-E748-47F7-B35C-567D5FBA6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C671E5-B299-470C-9C7A-A50106E5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410EBDF-623D-41EF-82A4-9FB938A7B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6F866F8-B429-471B-9C2B-051BDCBAF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83B4FBD-06C8-4D5D-B0D9-755E4CD1A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E3FD149-0B2F-4DA0-9721-59B9FEE8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D26DB48-036E-4616-BA8B-C606A7B58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D6F6275-06AB-4316-B8C4-927E53487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E8CABF3-9C76-46A0-8DE9-F055C94A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A12ED9-6299-4ABD-9827-DD52FE22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0ADA37A-E396-4F92-AB19-D6994E0DD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A96001A-BD0F-4CF9-A22B-545ED4F86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D9ACB13-4C6C-4347-9F65-1309B33A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17BE4A-72F8-4529-8558-E62103AEA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06708C3-D03F-4605-8C6F-AE8EDA08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520ADFA-68AE-4CE4-913A-F070A2817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C6C63AD-C87A-403E-ADB5-4EDD034438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370EAC6-89F0-4826-90D1-E55C3344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B61DD4-AB7B-417A-AE96-B1D9CBAC1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4AD18D2-11BA-4192-9845-206C033F3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5892E2D-483A-4C0A-87C7-6FFA2EB5E2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4037ACD-005D-4907-942F-D565AF6C83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8FD84E-39BE-456B-84C5-E03698AAC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2FC47C2-6EF5-4D17-8703-527F28609C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D29BC8A-00E1-481E-8BA4-1AA7F4AA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AF6ABE5-726A-495B-A832-3851CB911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8E250A7-0600-440B-BEBC-61B2D4D7B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C36BEB1-881D-4496-AD7F-1CC4B46F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71DFE25-AF37-409C-B032-5F47D7150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9AF97A7-FC44-49BF-ABD1-59DB48B89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939D792-9C64-48CF-8607-C7873A563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F69E48F-45D8-4A8A-A101-5DF775A539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E47C3F3-8AC5-414F-8E20-25DA306C5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09CB222-24C1-414A-B56E-EA3617D05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FC26844-A93E-4C55-8619-F58615B4A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EA8BA8A-4848-4084-A841-501CECF28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4BC148C-3116-4C75-89DF-2BF348429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1F3F7CB-7B69-49A3-A09E-D20648831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072F8C-2347-472F-9D9A-F5511BA40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22C76E0-8D4F-4788-9856-B1AB15B209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3A9EC23-E263-4098-AC45-E628E1A29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72211D0-3733-443C-999F-6CE736381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CEC069AD-6364-4585-A8F1-931648A1B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9361719-49F1-40E3-9ABA-2FE9D78364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37F2D47-03EF-4AE6-ABB9-36506DF5A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554F257-3BD2-493C-A5F1-FCC2C64C3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D297D55-4523-4CE1-9A0F-3EA6B27F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5D1D96-783B-407F-BF8C-B0773589E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5D03B3C-A55A-4738-A6FF-8F2DA5B99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41CE56E-C4C8-427A-9E82-C1EEF78E84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2359086-D108-47DE-B6EA-0BEE1835D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FA49818-F2EA-427C-B93C-15E320DA1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35C1E1-0D80-4B30-8CAC-C6EDE1DE7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0FCB137-01B0-4770-AFC3-003DF7897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D03298B-8D34-487C-9DF0-DB9AC830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698B28F-FFEF-44BA-B657-E59F80990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00A4B40-BCFB-46E4-AE4F-FCC5C6509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14CE6AE-7FAB-4A5D-8EA2-861CAF598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F0F3D4A-D39F-48EE-934D-C73834DC5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9B630BB-5848-4C72-9F5A-FC8EBE7A6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662A334-5814-480B-861F-17661B60F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0FC730-550F-42A2-AE79-EEA30B11C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3054F4A-43DC-46A1-89D0-87DA8F315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F66EF36-2C9F-49B2-B972-1BA82C8F3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7955EF8-6501-4579-B85F-DE5C0815F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0BA4174-EBEB-40DA-8B1D-6A7851E38C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0512C7C-98D6-45AD-8CA4-1BEB01262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16CB557-0CE9-4015-A920-C6766A066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EA7B3B4-3BF2-4B69-B300-5D86CCB0A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887DF00-5D34-4A8B-9A84-C40D33623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ADE921C-83B0-4521-916F-E7EC5CFDA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CEDA6FA-EB55-47AE-A005-BF546085C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DAC0C40-EF50-4632-B781-ACDAE95AF3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82AAB43-E3D9-4272-8809-5F70B3020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8C7D300-E0BD-4C12-92B1-0801266F0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CA3ED35-2344-4402-B61B-3932E694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49146BF-06FF-41BB-BDD3-B80BABB3A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93A6A5F-F75B-4BBC-AADC-A84DA758E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7B21059-EA9B-4329-968B-81F7966D2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FF9C99F-41B4-4789-934B-8BF03EA94E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180277F-7E18-4896-AE91-960B379D2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95FE437-DA37-44C9-B975-96C6DD9DE0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2A5369E-5DB7-4854-BBEC-D043F3A5F2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6B0D6D9-913A-4804-83B5-5A9858F57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B4FACF-EF13-4EFA-86D3-D5B2B6703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7BD767A9-D2A3-4942-B654-34DDDFD60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C97F02F-13B9-4D7E-B916-BC8713CC0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9C0654B-0803-40FA-BF28-D8EA65F58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44F31B6-3657-4241-A94E-EEDBFF0C9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557624B-3CCB-43DA-998B-B1EC599C7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5B0CCD4-215D-456D-808C-F96ABB74D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E4E038E-23E6-43BE-9A3B-523A28DF7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686F1FD-4135-414B-8575-ED97CC8DB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6FBC8D5-B3FE-4E26-8B4F-5D5668A8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33A60C97-778A-4251-A66B-49769F0C2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0CC04E3B-2AC3-4A7B-A425-DDABEA8AF3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EF7D0E1-459C-4A15-9F05-545F6430B6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5797445-BFB3-4EB2-8B44-4BF2C9E91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27FB1FC-477D-45B3-82B0-0F4936469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94CF442-4FF2-41B3-8870-097DBAF46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24927C8-A42E-4B8D-84A4-50A58968B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379CB96-0D3A-4582-8650-A909955BA3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531F84F2-CE93-4841-9AA6-BC9E35579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D1BED9D2-07EF-452E-AFA1-9A1E80AE2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C75A1A5-0A11-42EA-AF4E-FF52721258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275A1C7-FA96-4BBB-A7EF-A7ED02814E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CA8B3B4-73BE-41D5-900B-42FBF6AA7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0264B0D-E150-4641-BBB1-58080670EE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CC2D199-EF36-4077-A50C-D9FC99331B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C6DCCA13-7F75-46F9-97B3-A9DA4C21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6C76EEB-75A4-418F-9FE0-CC513BC3C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E952CEF-EC1B-4714-8900-D2DFAEF30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B899198-ADCC-4613-957B-7A40B17B1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581AF7F-95DB-4163-B608-C04A61FB9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616F834-835A-42B4-B51B-5AD285E283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F598AFA-5F8F-4191-8881-1DE91BB2B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623A080-F2C6-4664-B99C-99A9C287B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30E7091-D82F-490A-8F32-DE8745212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B340B39-E421-434F-AF1A-DAD7E7802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2ED568-9809-4A18-A06A-87018A987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6C26F4B-6369-4557-B6D4-A1B448B12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42CEA830-FB77-4EA5-9BAB-64B6F500F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5A9B88C-3ADF-40D8-9E9B-42439F8520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CC9DEE2F-0410-4B1A-BED8-D1371CE8B4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A66E75A-959E-436D-B1F1-DBD1E460E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35526DB-3749-43FA-84BA-E73EE1D1D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503C90B-19EF-4925-A08A-AE40956A2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B98692DC-F401-45BC-ABC7-421F3391C3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629B1A4-7BFC-4F45-9FAD-BB035C4E4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2F92592-AB8B-4732-BEE7-3E2B830E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9C3644DC-02D1-43FF-8ED1-0ECBBA4B3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DC12AE3-E70C-4CD8-9A74-7567F99C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E0DDE12-8B48-4D21-8863-06298ED8B8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611F1DE-AF40-48FC-8A1E-0A175D439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4C2CAED-22FC-4450-8BBC-7811F7DF9B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89E6B45-A41C-4735-A7F5-E4EFD5DCF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44BFE35C-5487-42E8-AC30-01FC1E4F5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3575E1A5-C3CB-4081-A394-36172B7D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9C6DF24-803A-44A1-B29A-B90297D39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22A7B096-566C-4312-AF19-D9A3B6BC0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B429767-12DD-4020-BC3E-9944CF36F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F510776-417B-4B74-9082-ED3915450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FEF51D3D-E951-49CE-BCE4-D444BEF6B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27BA73E-E784-4961-884D-F507DDE38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849019E-0178-4A1C-A5D8-DC3DFC572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B49676D-9D41-4B2D-8FF9-69AC31CFD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BDFE3E8-9647-4400-B019-8EDD4E688B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EDD57B95-ED61-4561-9ADF-38126BAD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744F230-BFBA-41B0-9FE2-481D1EAFFF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C32022D3-12E0-4BC1-8085-D6CBF3CD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1AED37F-874A-4B21-A522-FEBCB38F4C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5BB466E2-3497-4A3B-8777-FAA0AAEE2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924D178-36E4-4E29-86E8-7716F3B4A7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D0DF84E5-BB3D-4120-8FD3-98ECDA31BB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E5B29635-10AC-481E-A2DE-80E9DE612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AAB430CA-3259-463F-85F9-B6E180323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8EF18909-FC9F-4845-B1DC-027E82B21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FCE2389-D574-49C1-89EB-D8C730888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44B35A5-5216-45FC-8F0F-D80E383B4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470F10A-F708-41AA-A910-5C288B3556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CD73E13B-910B-40D2-B53F-6614C098B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67FC95-0200-40B3-B043-D33BEA60D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F14022C-37CD-4CDD-ACD1-86161EF00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aphicFrame>
        <p:nvGraphicFramePr>
          <p:cNvPr id="8" name="Plassholder for innhold 3">
            <a:extLst>
              <a:ext uri="{FF2B5EF4-FFF2-40B4-BE49-F238E27FC236}">
                <a16:creationId xmlns:a16="http://schemas.microsoft.com/office/drawing/2014/main" id="{760E0AF1-46D9-4BC4-A59D-2504F9C56AA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90709116"/>
              </p:ext>
            </p:extLst>
          </p:nvPr>
        </p:nvGraphicFramePr>
        <p:xfrm>
          <a:off x="946520" y="1747592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e 3" descr="Stoppeklokke">
            <a:extLst>
              <a:ext uri="{FF2B5EF4-FFF2-40B4-BE49-F238E27FC236}">
                <a16:creationId xmlns:a16="http://schemas.microsoft.com/office/drawing/2014/main" id="{D201481C-2C37-43BA-ACCB-55A1771D4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00" y="2283012"/>
            <a:ext cx="3664862" cy="36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015A23DD-389E-4ED4-B789-9E0A613FC3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85458"/>
            <a:ext cx="10665151" cy="6682811"/>
          </a:xfrm>
        </p:spPr>
      </p:pic>
    </p:spTree>
    <p:extLst>
      <p:ext uri="{BB962C8B-B14F-4D97-AF65-F5344CB8AC3E}">
        <p14:creationId xmlns:p14="http://schemas.microsoft.com/office/powerpoint/2010/main" val="15317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8067C0A6-A0C5-4E10-BB29-AB5F61E8A2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8374043"/>
              </p:ext>
            </p:extLst>
          </p:nvPr>
        </p:nvGraphicFramePr>
        <p:xfrm>
          <a:off x="3497972" y="26405"/>
          <a:ext cx="5753736" cy="2639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6868">
                  <a:extLst>
                    <a:ext uri="{9D8B030D-6E8A-4147-A177-3AD203B41FA5}">
                      <a16:colId xmlns:a16="http://schemas.microsoft.com/office/drawing/2014/main" val="3056752430"/>
                    </a:ext>
                  </a:extLst>
                </a:gridCol>
                <a:gridCol w="2876868">
                  <a:extLst>
                    <a:ext uri="{9D8B030D-6E8A-4147-A177-3AD203B41FA5}">
                      <a16:colId xmlns:a16="http://schemas.microsoft.com/office/drawing/2014/main" val="1626178979"/>
                    </a:ext>
                  </a:extLst>
                </a:gridCol>
              </a:tblGrid>
              <a:tr h="9276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Beslutningsvekst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Ambivalens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803258"/>
                  </a:ext>
                </a:extLst>
              </a:tr>
              <a:tr h="162468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nb-NO" sz="1100" dirty="0">
                          <a:effectLst/>
                        </a:rPr>
                        <a:t>Hva er det du liker med alkohol: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Hva mer?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Hva mer?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nb-NO" sz="1100" dirty="0">
                          <a:effectLst/>
                        </a:rPr>
                        <a:t>Hva er det du kanskje ikke er like fornøyd med alkohol: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Hva mer?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Hva mer?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409146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9697B870-429E-4B5A-997B-E9243BD93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312479"/>
              </p:ext>
            </p:extLst>
          </p:nvPr>
        </p:nvGraphicFramePr>
        <p:xfrm>
          <a:off x="3517656" y="3984905"/>
          <a:ext cx="5752466" cy="2138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6233">
                  <a:extLst>
                    <a:ext uri="{9D8B030D-6E8A-4147-A177-3AD203B41FA5}">
                      <a16:colId xmlns:a16="http://schemas.microsoft.com/office/drawing/2014/main" val="2565512882"/>
                    </a:ext>
                  </a:extLst>
                </a:gridCol>
                <a:gridCol w="2876233">
                  <a:extLst>
                    <a:ext uri="{9D8B030D-6E8A-4147-A177-3AD203B41FA5}">
                      <a16:colId xmlns:a16="http://schemas.microsoft.com/office/drawing/2014/main" val="3197734854"/>
                    </a:ext>
                  </a:extLst>
                </a:gridCol>
              </a:tblGrid>
              <a:tr h="17300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nb-NO" sz="1100" dirty="0">
                          <a:effectLst/>
                        </a:rPr>
                        <a:t>Hva ville du kunne til å komme til å savne mest: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Hva mer?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nb-NO" sz="1100" dirty="0">
                          <a:effectLst/>
                        </a:rPr>
                        <a:t>Hva ville du komme til å vinne: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Hva mer?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2615871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C37BC4F9-B458-4D5F-9C89-45E9A41B0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813866"/>
              </p:ext>
            </p:extLst>
          </p:nvPr>
        </p:nvGraphicFramePr>
        <p:xfrm>
          <a:off x="3497972" y="1971955"/>
          <a:ext cx="5772150" cy="2012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6075">
                  <a:extLst>
                    <a:ext uri="{9D8B030D-6E8A-4147-A177-3AD203B41FA5}">
                      <a16:colId xmlns:a16="http://schemas.microsoft.com/office/drawing/2014/main" val="2287234317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2100954678"/>
                    </a:ext>
                  </a:extLst>
                </a:gridCol>
              </a:tblGrid>
              <a:tr h="1687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Så det du liker med alkohol er blant annet at du….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SAMTIDIG er alkohol ikke bra for deg på flere måter, du forteller at….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100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536562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36921D00-ACCF-4E2E-82D4-071E56E1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72" y="61232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du skulle komme til å forandre på drikkingen:</a:t>
            </a:r>
            <a:endParaRPr kumimoji="0" lang="nb-NO" altLang="nb-NO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OPPSUMMERING</a:t>
            </a:r>
            <a:endParaRPr kumimoji="0" lang="nb-NO" altLang="nb-NO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av det du har nevnt er viktigst for deg nå?</a:t>
            </a:r>
            <a:endParaRPr kumimoji="0" lang="nb-NO" altLang="nb-NO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tror du vil kunne bli viktigere på lengre sikt?</a:t>
            </a:r>
            <a:endParaRPr kumimoji="0" lang="nb-NO" altLang="nb-NO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Når du tar alt dette som du nå forteller om alkohol i betraktning- hva tenker du om dette?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Bilde 9" descr="En digital balanse skala ved hjelp av sirkler">
            <a:extLst>
              <a:ext uri="{FF2B5EF4-FFF2-40B4-BE49-F238E27FC236}">
                <a16:creationId xmlns:a16="http://schemas.microsoft.com/office/drawing/2014/main" id="{D9680A96-BAAE-4CDC-B94C-88D2C0A9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5"/>
            <a:ext cx="3497972" cy="6805189"/>
          </a:xfrm>
          <a:prstGeom prst="rect">
            <a:avLst/>
          </a:prstGeom>
        </p:spPr>
      </p:pic>
      <p:pic>
        <p:nvPicPr>
          <p:cNvPr id="11" name="Bilde 10" descr="En digital balanse skala ved hjelp av sirkler">
            <a:extLst>
              <a:ext uri="{FF2B5EF4-FFF2-40B4-BE49-F238E27FC236}">
                <a16:creationId xmlns:a16="http://schemas.microsoft.com/office/drawing/2014/main" id="{0E710E08-FC86-492F-86A7-562E9EB80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07" y="-2"/>
            <a:ext cx="2940293" cy="68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3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369788-390B-4934-9A0D-01BE1076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7794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dirty="0">
                <a:solidFill>
                  <a:srgbClr val="FFFFFF"/>
                </a:solidFill>
                <a:effectLst/>
              </a:rPr>
              <a:t>De ulike utbytte </a:t>
            </a:r>
            <a:r>
              <a:rPr lang="en-US" sz="4100" dirty="0">
                <a:solidFill>
                  <a:srgbClr val="FFFFFF"/>
                </a:solidFill>
              </a:rPr>
              <a:t>Deltakerne</a:t>
            </a:r>
            <a:r>
              <a:rPr lang="en-US" sz="4100" dirty="0">
                <a:solidFill>
                  <a:srgbClr val="FFFFFF"/>
                </a:solidFill>
                <a:effectLst/>
              </a:rPr>
              <a:t> har fått ved samarbeid med en erfaringskonsulent </a:t>
            </a:r>
            <a:r>
              <a:rPr lang="en-US" sz="410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4100" dirty="0">
                <a:solidFill>
                  <a:srgbClr val="FFFFFF"/>
                </a:solidFill>
                <a:effectLst/>
              </a:rPr>
              <a:t> NAV Tromsø er:</a:t>
            </a:r>
            <a:endParaRPr lang="en-US" sz="4100" dirty="0">
              <a:solidFill>
                <a:srgbClr val="FFFFFF"/>
              </a:solidFill>
            </a:endParaRPr>
          </a:p>
        </p:txBody>
      </p:sp>
      <p:graphicFrame>
        <p:nvGraphicFramePr>
          <p:cNvPr id="18" name="Plassholder for innhold 2">
            <a:extLst>
              <a:ext uri="{FF2B5EF4-FFF2-40B4-BE49-F238E27FC236}">
                <a16:creationId xmlns:a16="http://schemas.microsoft.com/office/drawing/2014/main" id="{16007999-FA24-4843-AE9D-43676D059E9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0460621"/>
              </p:ext>
            </p:extLst>
          </p:nvPr>
        </p:nvGraphicFramePr>
        <p:xfrm>
          <a:off x="838200" y="1509714"/>
          <a:ext cx="10515600" cy="5157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3475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E57061-1294-49F5-AFB6-1BF8D44C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nb-NO" b="1" i="1">
                <a:solidFill>
                  <a:srgbClr val="FFFFFF"/>
                </a:solidFill>
              </a:rPr>
              <a:t>Oversikt over hvem erfaringskonsulenten jobber internt med inn på NAV Tromsø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0EA485-3BAC-475A-8CCF-F338F8358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Spesielt Tilpasset</a:t>
            </a:r>
          </a:p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Midlertidig bo-team</a:t>
            </a:r>
            <a:endParaRPr lang="nb-NO" sz="240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IPS</a:t>
            </a:r>
          </a:p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Utvidet oppfølging</a:t>
            </a:r>
            <a:endParaRPr lang="nb-NO" sz="2400">
              <a:solidFill>
                <a:srgbClr val="FFFFFF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E65DE0D-70CD-4C5E-9C7D-FA0A5A05F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Fagmøte</a:t>
            </a:r>
          </a:p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Ungdomsnettverket</a:t>
            </a:r>
            <a:endParaRPr lang="nb-NO" sz="240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Drøfting ungdomssaker</a:t>
            </a:r>
          </a:p>
          <a:p>
            <a:r>
              <a:rPr lang="nb-NO" sz="2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NAV fengselskonsulent</a:t>
            </a:r>
            <a:endParaRPr lang="nb-NO" sz="2400">
              <a:solidFill>
                <a:srgbClr val="FFFFFF"/>
              </a:solidFill>
            </a:endParaRPr>
          </a:p>
        </p:txBody>
      </p:sp>
      <p:pic>
        <p:nvPicPr>
          <p:cNvPr id="6" name="Bilde 5" descr="Et vinklet bilde som sender bil lys på en kurve.">
            <a:extLst>
              <a:ext uri="{FF2B5EF4-FFF2-40B4-BE49-F238E27FC236}">
                <a16:creationId xmlns:a16="http://schemas.microsoft.com/office/drawing/2014/main" id="{5F42FC30-DAD9-4BDC-A66B-C0869DD1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7" y="4432300"/>
            <a:ext cx="10232874" cy="20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32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5FE62EE477D042848D5D71AB81CA92" ma:contentTypeVersion="16" ma:contentTypeDescription="Create a new document." ma:contentTypeScope="" ma:versionID="68602bd1d63f593a7f9ff0a8ab3f009e">
  <xsd:schema xmlns:xsd="http://www.w3.org/2001/XMLSchema" xmlns:xs="http://www.w3.org/2001/XMLSchema" xmlns:p="http://schemas.microsoft.com/office/2006/metadata/properties" xmlns:ns2="64a02336-eae7-4eec-abb8-a24232d93693" xmlns:ns3="77b14c51-acec-4e6a-b9f6-f56afd8b11d2" targetNamespace="http://schemas.microsoft.com/office/2006/metadata/properties" ma:root="true" ma:fieldsID="ea535dc9cd7a52863ecc9657fd9a8e9c" ns2:_="" ns3:_="">
    <xsd:import namespace="64a02336-eae7-4eec-abb8-a24232d93693"/>
    <xsd:import namespace="77b14c51-acec-4e6a-b9f6-f56afd8b11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02336-eae7-4eec-abb8-a24232d936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228493a-ba9a-494e-af97-f05f01d29c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b14c51-acec-4e6a-b9f6-f56afd8b11d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539eb1e-9090-41b6-b549-942b0a360b0d}" ma:internalName="TaxCatchAll" ma:showField="CatchAllData" ma:web="77b14c51-acec-4e6a-b9f6-f56afd8b11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a02336-eae7-4eec-abb8-a24232d93693">
      <Terms xmlns="http://schemas.microsoft.com/office/infopath/2007/PartnerControls"/>
    </lcf76f155ced4ddcb4097134ff3c332f>
    <TaxCatchAll xmlns="77b14c51-acec-4e6a-b9f6-f56afd8b11d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2EB729-DDE7-4A32-A234-AD73088EBD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02336-eae7-4eec-abb8-a24232d93693"/>
    <ds:schemaRef ds:uri="77b14c51-acec-4e6a-b9f6-f56afd8b11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D6A943-3201-4905-9DD5-E1E40583AB4D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64a02336-eae7-4eec-abb8-a24232d93693"/>
    <ds:schemaRef ds:uri="http://schemas.microsoft.com/office/infopath/2007/PartnerControls"/>
    <ds:schemaRef ds:uri="http://purl.org/dc/terms/"/>
    <ds:schemaRef ds:uri="77b14c51-acec-4e6a-b9f6-f56afd8b11d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4215E1-42F5-480A-A981-66AF98F371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1152</Words>
  <Application>Microsoft Office PowerPoint</Application>
  <PresentationFormat>Widescreen</PresentationFormat>
  <Paragraphs>153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Office-tema</vt:lpstr>
      <vt:lpstr>EVALUERINGSRAPPORT FOR ERFARINGSKONSULENT I NAV </vt:lpstr>
      <vt:lpstr>Ansatt som erfaringskonsulent i GEO Tromsø</vt:lpstr>
      <vt:lpstr>OPLÆRINGSPLAN FOR NY I NAV</vt:lpstr>
      <vt:lpstr>Stillingsbeskrivelsen til erfaringskonsulent i NAV Tromsø:</vt:lpstr>
      <vt:lpstr>Bruk av erfaringskompetanse i møte med brukerne:</vt:lpstr>
      <vt:lpstr>PowerPoint-presentasjon</vt:lpstr>
      <vt:lpstr>PowerPoint-presentasjon</vt:lpstr>
      <vt:lpstr>De ulike utbytte Deltakerne har fått ved samarbeid med en erfaringskonsulent i NAV Tromsø er:</vt:lpstr>
      <vt:lpstr>Oversikt over hvem erfaringskonsulenten jobber internt med inn på NAV Tromsø</vt:lpstr>
      <vt:lpstr>Oversikt over hvem erfaringskonsulenten jobber eksternt med inn på NAV Tromsø</vt:lpstr>
      <vt:lpstr>Forslag på Kartlegging ungdom/unge voksne: </vt:lpstr>
      <vt:lpstr>Utfordringer og fremganger til deltakerne i rus/psykiatri/utenforskap: </vt:lpstr>
      <vt:lpstr>Erfaringskonsulent kan sammenlignes som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EVALUERINGSRAPPORT FOR ERFARINGSKONSULENT I NAV</dc:title>
  <dc:creator>Sommerseth, Mickael</dc:creator>
  <cp:lastModifiedBy>Ekanger, Viviann</cp:lastModifiedBy>
  <cp:revision>13</cp:revision>
  <dcterms:created xsi:type="dcterms:W3CDTF">2021-11-01T07:29:02Z</dcterms:created>
  <dcterms:modified xsi:type="dcterms:W3CDTF">2023-09-26T08:21:57Z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491420-1ae2-4120-89e6-e6f668f067e2_Enabled">
    <vt:lpwstr>true</vt:lpwstr>
  </property>
  <property fmtid="{D5CDD505-2E9C-101B-9397-08002B2CF9AE}" pid="3" name="MSIP_Label_d3491420-1ae2-4120-89e6-e6f668f067e2_SetDate">
    <vt:lpwstr>2021-11-01T07:29:02Z</vt:lpwstr>
  </property>
  <property fmtid="{D5CDD505-2E9C-101B-9397-08002B2CF9AE}" pid="4" name="MSIP_Label_d3491420-1ae2-4120-89e6-e6f668f067e2_Method">
    <vt:lpwstr>Standard</vt:lpwstr>
  </property>
  <property fmtid="{D5CDD505-2E9C-101B-9397-08002B2CF9AE}" pid="5" name="MSIP_Label_d3491420-1ae2-4120-89e6-e6f668f067e2_Name">
    <vt:lpwstr>d3491420-1ae2-4120-89e6-e6f668f067e2</vt:lpwstr>
  </property>
  <property fmtid="{D5CDD505-2E9C-101B-9397-08002B2CF9AE}" pid="6" name="MSIP_Label_d3491420-1ae2-4120-89e6-e6f668f067e2_SiteId">
    <vt:lpwstr>62366534-1ec3-4962-8869-9b5535279d0b</vt:lpwstr>
  </property>
  <property fmtid="{D5CDD505-2E9C-101B-9397-08002B2CF9AE}" pid="7" name="MSIP_Label_d3491420-1ae2-4120-89e6-e6f668f067e2_ActionId">
    <vt:lpwstr>3b6e2409-4854-439d-b3f4-023497aaee70</vt:lpwstr>
  </property>
  <property fmtid="{D5CDD505-2E9C-101B-9397-08002B2CF9AE}" pid="8" name="MSIP_Label_d3491420-1ae2-4120-89e6-e6f668f067e2_ContentBits">
    <vt:lpwstr>0</vt:lpwstr>
  </property>
  <property fmtid="{D5CDD505-2E9C-101B-9397-08002B2CF9AE}" pid="9" name="ContentTypeId">
    <vt:lpwstr>0x010100195FE62EE477D042848D5D71AB81CA92</vt:lpwstr>
  </property>
</Properties>
</file>