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81" r:id="rId7"/>
    <p:sldId id="278" r:id="rId8"/>
    <p:sldId id="283" r:id="rId9"/>
    <p:sldId id="277" r:id="rId10"/>
    <p:sldId id="284" r:id="rId11"/>
    <p:sldId id="261" r:id="rId12"/>
    <p:sldId id="259" r:id="rId13"/>
    <p:sldId id="4626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371"/>
    <a:srgbClr val="70C08D"/>
    <a:srgbClr val="E3F6F7"/>
    <a:srgbClr val="36857B"/>
    <a:srgbClr val="B5E9EB"/>
    <a:srgbClr val="DBF4F5"/>
    <a:srgbClr val="C8EEF0"/>
    <a:srgbClr val="C9EBED"/>
    <a:srgbClr val="B2E2E5"/>
    <a:srgbClr val="00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A5A08-2BFA-4ADE-91A4-789AFA5971BC}" v="28" dt="2022-06-07T07:18:35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91" autoAdjust="0"/>
    <p:restoredTop sz="94660"/>
  </p:normalViewPr>
  <p:slideViewPr>
    <p:cSldViewPr snapToGrid="0">
      <p:cViewPr>
        <p:scale>
          <a:sx n="90" d="100"/>
          <a:sy n="90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sen, Hanne Kristin" userId="bccaf834-227e-4ced-b8d1-a8ed7dbea9dd" providerId="ADAL" clId="{41DA5A08-2BFA-4ADE-91A4-789AFA5971BC}"/>
    <pc:docChg chg="undo redo custSel addSld delSld modSld sldOrd">
      <pc:chgData name="Lorentsen, Hanne Kristin" userId="bccaf834-227e-4ced-b8d1-a8ed7dbea9dd" providerId="ADAL" clId="{41DA5A08-2BFA-4ADE-91A4-789AFA5971BC}" dt="2022-06-07T07:23:33.809" v="835"/>
      <pc:docMkLst>
        <pc:docMk/>
      </pc:docMkLst>
      <pc:sldChg chg="modSp add mod">
        <pc:chgData name="Lorentsen, Hanne Kristin" userId="bccaf834-227e-4ced-b8d1-a8ed7dbea9dd" providerId="ADAL" clId="{41DA5A08-2BFA-4ADE-91A4-789AFA5971BC}" dt="2022-06-07T06:09:43.871" v="215" actId="20577"/>
        <pc:sldMkLst>
          <pc:docMk/>
          <pc:sldMk cId="3184836440" sldId="256"/>
        </pc:sldMkLst>
        <pc:spChg chg="mod">
          <ac:chgData name="Lorentsen, Hanne Kristin" userId="bccaf834-227e-4ced-b8d1-a8ed7dbea9dd" providerId="ADAL" clId="{41DA5A08-2BFA-4ADE-91A4-789AFA5971BC}" dt="2022-06-07T06:09:43.871" v="215" actId="20577"/>
          <ac:spMkLst>
            <pc:docMk/>
            <pc:sldMk cId="3184836440" sldId="256"/>
            <ac:spMk id="4" creationId="{D8B3E3D1-A64F-6C49-A65E-78234E99BA50}"/>
          </ac:spMkLst>
        </pc:spChg>
      </pc:sldChg>
      <pc:sldChg chg="delSp modSp del mod">
        <pc:chgData name="Lorentsen, Hanne Kristin" userId="bccaf834-227e-4ced-b8d1-a8ed7dbea9dd" providerId="ADAL" clId="{41DA5A08-2BFA-4ADE-91A4-789AFA5971BC}" dt="2022-06-07T06:09:47.054" v="216" actId="47"/>
        <pc:sldMkLst>
          <pc:docMk/>
          <pc:sldMk cId="500582401" sldId="257"/>
        </pc:sldMkLst>
        <pc:spChg chg="mod">
          <ac:chgData name="Lorentsen, Hanne Kristin" userId="bccaf834-227e-4ced-b8d1-a8ed7dbea9dd" providerId="ADAL" clId="{41DA5A08-2BFA-4ADE-91A4-789AFA5971BC}" dt="2022-06-03T11:43:47.663" v="98" actId="20577"/>
          <ac:spMkLst>
            <pc:docMk/>
            <pc:sldMk cId="500582401" sldId="257"/>
            <ac:spMk id="2" creationId="{F6F72916-AF6C-4439-881B-B3FFCA408FC9}"/>
          </ac:spMkLst>
        </pc:spChg>
        <pc:spChg chg="mod">
          <ac:chgData name="Lorentsen, Hanne Kristin" userId="bccaf834-227e-4ced-b8d1-a8ed7dbea9dd" providerId="ADAL" clId="{41DA5A08-2BFA-4ADE-91A4-789AFA5971BC}" dt="2022-06-03T11:43:07.021" v="18" actId="20577"/>
          <ac:spMkLst>
            <pc:docMk/>
            <pc:sldMk cId="500582401" sldId="257"/>
            <ac:spMk id="4" creationId="{D8B3E3D1-A64F-6C49-A65E-78234E99BA50}"/>
          </ac:spMkLst>
        </pc:spChg>
        <pc:spChg chg="mod">
          <ac:chgData name="Lorentsen, Hanne Kristin" userId="bccaf834-227e-4ced-b8d1-a8ed7dbea9dd" providerId="ADAL" clId="{41DA5A08-2BFA-4ADE-91A4-789AFA5971BC}" dt="2022-06-03T11:43:28.383" v="27" actId="20577"/>
          <ac:spMkLst>
            <pc:docMk/>
            <pc:sldMk cId="500582401" sldId="257"/>
            <ac:spMk id="5" creationId="{972C9742-7508-1E46-970C-66D5DB19D6F4}"/>
          </ac:spMkLst>
        </pc:spChg>
        <pc:grpChg chg="del">
          <ac:chgData name="Lorentsen, Hanne Kristin" userId="bccaf834-227e-4ced-b8d1-a8ed7dbea9dd" providerId="ADAL" clId="{41DA5A08-2BFA-4ADE-91A4-789AFA5971BC}" dt="2022-06-07T06:07:43.033" v="186" actId="478"/>
          <ac:grpSpMkLst>
            <pc:docMk/>
            <pc:sldMk cId="500582401" sldId="257"/>
            <ac:grpSpMk id="7" creationId="{C32051BF-5678-43CA-A3D9-072CAC09DBE5}"/>
          </ac:grpSpMkLst>
        </pc:grpChg>
      </pc:sldChg>
      <pc:sldChg chg="addSp delSp modSp add mod">
        <pc:chgData name="Lorentsen, Hanne Kristin" userId="bccaf834-227e-4ced-b8d1-a8ed7dbea9dd" providerId="ADAL" clId="{41DA5A08-2BFA-4ADE-91A4-789AFA5971BC}" dt="2022-06-07T07:08:27.079" v="557" actId="20577"/>
        <pc:sldMkLst>
          <pc:docMk/>
          <pc:sldMk cId="2536491016" sldId="259"/>
        </pc:sldMkLst>
        <pc:spChg chg="mod">
          <ac:chgData name="Lorentsen, Hanne Kristin" userId="bccaf834-227e-4ced-b8d1-a8ed7dbea9dd" providerId="ADAL" clId="{41DA5A08-2BFA-4ADE-91A4-789AFA5971BC}" dt="2022-06-07T06:56:40.886" v="543" actId="20577"/>
          <ac:spMkLst>
            <pc:docMk/>
            <pc:sldMk cId="2536491016" sldId="259"/>
            <ac:spMk id="6" creationId="{5AAA11FE-E2AC-4394-9114-F0801A94F423}"/>
          </ac:spMkLst>
        </pc:spChg>
        <pc:spChg chg="mod">
          <ac:chgData name="Lorentsen, Hanne Kristin" userId="bccaf834-227e-4ced-b8d1-a8ed7dbea9dd" providerId="ADAL" clId="{41DA5A08-2BFA-4ADE-91A4-789AFA5971BC}" dt="2022-06-07T07:08:27.079" v="557" actId="20577"/>
          <ac:spMkLst>
            <pc:docMk/>
            <pc:sldMk cId="2536491016" sldId="259"/>
            <ac:spMk id="7" creationId="{68BF05D1-FB2D-4EB9-BA21-8BC5D7D55AD6}"/>
          </ac:spMkLst>
        </pc:spChg>
        <pc:grpChg chg="add del">
          <ac:chgData name="Lorentsen, Hanne Kristin" userId="bccaf834-227e-4ced-b8d1-a8ed7dbea9dd" providerId="ADAL" clId="{41DA5A08-2BFA-4ADE-91A4-789AFA5971BC}" dt="2022-06-07T06:55:10.069" v="342" actId="478"/>
          <ac:grpSpMkLst>
            <pc:docMk/>
            <pc:sldMk cId="2536491016" sldId="259"/>
            <ac:grpSpMk id="26" creationId="{A4AB5847-B918-4D65-8202-F663A0547385}"/>
          </ac:grpSpMkLst>
        </pc:grpChg>
      </pc:sldChg>
      <pc:sldChg chg="add del">
        <pc:chgData name="Lorentsen, Hanne Kristin" userId="bccaf834-227e-4ced-b8d1-a8ed7dbea9dd" providerId="ADAL" clId="{41DA5A08-2BFA-4ADE-91A4-789AFA5971BC}" dt="2022-06-07T07:07:27.498" v="550" actId="47"/>
        <pc:sldMkLst>
          <pc:docMk/>
          <pc:sldMk cId="3525041722" sldId="269"/>
        </pc:sldMkLst>
      </pc:sldChg>
      <pc:sldChg chg="add del">
        <pc:chgData name="Lorentsen, Hanne Kristin" userId="bccaf834-227e-4ced-b8d1-a8ed7dbea9dd" providerId="ADAL" clId="{41DA5A08-2BFA-4ADE-91A4-789AFA5971BC}" dt="2022-06-07T06:10:38.980" v="218" actId="47"/>
        <pc:sldMkLst>
          <pc:docMk/>
          <pc:sldMk cId="568400077" sldId="272"/>
        </pc:sldMkLst>
      </pc:sldChg>
      <pc:sldChg chg="add">
        <pc:chgData name="Lorentsen, Hanne Kristin" userId="bccaf834-227e-4ced-b8d1-a8ed7dbea9dd" providerId="ADAL" clId="{41DA5A08-2BFA-4ADE-91A4-789AFA5971BC}" dt="2022-06-07T06:11:03.695" v="220"/>
        <pc:sldMkLst>
          <pc:docMk/>
          <pc:sldMk cId="3682020593" sldId="277"/>
        </pc:sldMkLst>
      </pc:sldChg>
      <pc:sldChg chg="add">
        <pc:chgData name="Lorentsen, Hanne Kristin" userId="bccaf834-227e-4ced-b8d1-a8ed7dbea9dd" providerId="ADAL" clId="{41DA5A08-2BFA-4ADE-91A4-789AFA5971BC}" dt="2022-06-07T06:10:54.018" v="219"/>
        <pc:sldMkLst>
          <pc:docMk/>
          <pc:sldMk cId="2732412347" sldId="278"/>
        </pc:sldMkLst>
      </pc:sldChg>
      <pc:sldChg chg="add ord">
        <pc:chgData name="Lorentsen, Hanne Kristin" userId="bccaf834-227e-4ced-b8d1-a8ed7dbea9dd" providerId="ADAL" clId="{41DA5A08-2BFA-4ADE-91A4-789AFA5971BC}" dt="2022-06-07T07:20:06.049" v="833"/>
        <pc:sldMkLst>
          <pc:docMk/>
          <pc:sldMk cId="2913638221" sldId="281"/>
        </pc:sldMkLst>
      </pc:sldChg>
      <pc:sldChg chg="addSp delSp modSp add mod ord">
        <pc:chgData name="Lorentsen, Hanne Kristin" userId="bccaf834-227e-4ced-b8d1-a8ed7dbea9dd" providerId="ADAL" clId="{41DA5A08-2BFA-4ADE-91A4-789AFA5971BC}" dt="2022-06-07T07:23:33.809" v="835"/>
        <pc:sldMkLst>
          <pc:docMk/>
          <pc:sldMk cId="3175609932" sldId="283"/>
        </pc:sldMkLst>
        <pc:spChg chg="mod">
          <ac:chgData name="Lorentsen, Hanne Kristin" userId="bccaf834-227e-4ced-b8d1-a8ed7dbea9dd" providerId="ADAL" clId="{41DA5A08-2BFA-4ADE-91A4-789AFA5971BC}" dt="2022-06-07T06:54:04.468" v="329" actId="1076"/>
          <ac:spMkLst>
            <pc:docMk/>
            <pc:sldMk cId="3175609932" sldId="283"/>
            <ac:spMk id="14" creationId="{D9038DFC-5EAB-4666-921A-4E347AEBD7A8}"/>
          </ac:spMkLst>
        </pc:spChg>
        <pc:picChg chg="add mod">
          <ac:chgData name="Lorentsen, Hanne Kristin" userId="bccaf834-227e-4ced-b8d1-a8ed7dbea9dd" providerId="ADAL" clId="{41DA5A08-2BFA-4ADE-91A4-789AFA5971BC}" dt="2022-06-07T06:29:18.215" v="226"/>
          <ac:picMkLst>
            <pc:docMk/>
            <pc:sldMk cId="3175609932" sldId="283"/>
            <ac:picMk id="5" creationId="{24A58A87-D2F9-4F14-B40A-0A4EAB3A71D5}"/>
          </ac:picMkLst>
        </pc:picChg>
        <pc:picChg chg="del">
          <ac:chgData name="Lorentsen, Hanne Kristin" userId="bccaf834-227e-4ced-b8d1-a8ed7dbea9dd" providerId="ADAL" clId="{41DA5A08-2BFA-4ADE-91A4-789AFA5971BC}" dt="2022-06-07T06:29:17.416" v="225" actId="478"/>
          <ac:picMkLst>
            <pc:docMk/>
            <pc:sldMk cId="3175609932" sldId="283"/>
            <ac:picMk id="6" creationId="{9670803D-6C02-4C1C-B931-144448509C1D}"/>
          </ac:picMkLst>
        </pc:picChg>
        <pc:picChg chg="add del mod">
          <ac:chgData name="Lorentsen, Hanne Kristin" userId="bccaf834-227e-4ced-b8d1-a8ed7dbea9dd" providerId="ADAL" clId="{41DA5A08-2BFA-4ADE-91A4-789AFA5971BC}" dt="2022-06-07T06:49:08.208" v="274" actId="478"/>
          <ac:picMkLst>
            <pc:docMk/>
            <pc:sldMk cId="3175609932" sldId="283"/>
            <ac:picMk id="7" creationId="{E5858815-441A-4D4E-A1D7-415FCF12D3A9}"/>
          </ac:picMkLst>
        </pc:picChg>
        <pc:picChg chg="add mod">
          <ac:chgData name="Lorentsen, Hanne Kristin" userId="bccaf834-227e-4ced-b8d1-a8ed7dbea9dd" providerId="ADAL" clId="{41DA5A08-2BFA-4ADE-91A4-789AFA5971BC}" dt="2022-06-07T06:54:32.155" v="338" actId="1076"/>
          <ac:picMkLst>
            <pc:docMk/>
            <pc:sldMk cId="3175609932" sldId="283"/>
            <ac:picMk id="8" creationId="{79F5BF97-114C-4EA9-A2CA-C785D0386324}"/>
          </ac:picMkLst>
        </pc:picChg>
      </pc:sldChg>
      <pc:sldChg chg="addSp delSp modSp add mod">
        <pc:chgData name="Lorentsen, Hanne Kristin" userId="bccaf834-227e-4ced-b8d1-a8ed7dbea9dd" providerId="ADAL" clId="{41DA5A08-2BFA-4ADE-91A4-789AFA5971BC}" dt="2022-06-07T06:54:26.949" v="337" actId="1076"/>
        <pc:sldMkLst>
          <pc:docMk/>
          <pc:sldMk cId="3596767716" sldId="284"/>
        </pc:sldMkLst>
        <pc:spChg chg="add del mod">
          <ac:chgData name="Lorentsen, Hanne Kristin" userId="bccaf834-227e-4ced-b8d1-a8ed7dbea9dd" providerId="ADAL" clId="{41DA5A08-2BFA-4ADE-91A4-789AFA5971BC}" dt="2022-06-07T06:29:32.627" v="230" actId="478"/>
          <ac:spMkLst>
            <pc:docMk/>
            <pc:sldMk cId="3596767716" sldId="284"/>
            <ac:spMk id="5" creationId="{35898EAF-AA1C-458B-9250-6DCC9AB0BC12}"/>
          </ac:spMkLst>
        </pc:spChg>
        <pc:spChg chg="mod">
          <ac:chgData name="Lorentsen, Hanne Kristin" userId="bccaf834-227e-4ced-b8d1-a8ed7dbea9dd" providerId="ADAL" clId="{41DA5A08-2BFA-4ADE-91A4-789AFA5971BC}" dt="2022-06-07T06:54:16.837" v="330" actId="1076"/>
          <ac:spMkLst>
            <pc:docMk/>
            <pc:sldMk cId="3596767716" sldId="284"/>
            <ac:spMk id="6" creationId="{133138D0-6B54-4178-A244-B71C4EC80060}"/>
          </ac:spMkLst>
        </pc:spChg>
        <pc:picChg chg="del">
          <ac:chgData name="Lorentsen, Hanne Kristin" userId="bccaf834-227e-4ced-b8d1-a8ed7dbea9dd" providerId="ADAL" clId="{41DA5A08-2BFA-4ADE-91A4-789AFA5971BC}" dt="2022-06-07T06:29:22.948" v="227" actId="478"/>
          <ac:picMkLst>
            <pc:docMk/>
            <pc:sldMk cId="3596767716" sldId="284"/>
            <ac:picMk id="4" creationId="{577C9373-72DC-44F3-AC67-3C1D482E3127}"/>
          </ac:picMkLst>
        </pc:picChg>
        <pc:picChg chg="add mod">
          <ac:chgData name="Lorentsen, Hanne Kristin" userId="bccaf834-227e-4ced-b8d1-a8ed7dbea9dd" providerId="ADAL" clId="{41DA5A08-2BFA-4ADE-91A4-789AFA5971BC}" dt="2022-06-07T06:29:35.251" v="231" actId="14100"/>
          <ac:picMkLst>
            <pc:docMk/>
            <pc:sldMk cId="3596767716" sldId="284"/>
            <ac:picMk id="7" creationId="{5B36FF3C-E9CC-48D7-ACDC-FD2BE6686035}"/>
          </ac:picMkLst>
        </pc:picChg>
        <pc:picChg chg="add mod">
          <ac:chgData name="Lorentsen, Hanne Kristin" userId="bccaf834-227e-4ced-b8d1-a8ed7dbea9dd" providerId="ADAL" clId="{41DA5A08-2BFA-4ADE-91A4-789AFA5971BC}" dt="2022-06-07T06:54:26.949" v="337" actId="1076"/>
          <ac:picMkLst>
            <pc:docMk/>
            <pc:sldMk cId="3596767716" sldId="284"/>
            <ac:picMk id="8" creationId="{56053C12-097A-4CD9-83D6-0B4E6CCE4EBD}"/>
          </ac:picMkLst>
        </pc:picChg>
      </pc:sldChg>
      <pc:sldChg chg="del">
        <pc:chgData name="Lorentsen, Hanne Kristin" userId="bccaf834-227e-4ced-b8d1-a8ed7dbea9dd" providerId="ADAL" clId="{41DA5A08-2BFA-4ADE-91A4-789AFA5971BC}" dt="2022-06-07T06:45:25.392" v="236" actId="47"/>
        <pc:sldMkLst>
          <pc:docMk/>
          <pc:sldMk cId="2790022160" sldId="289"/>
        </pc:sldMkLst>
      </pc:sldChg>
      <pc:sldChg chg="add del">
        <pc:chgData name="Lorentsen, Hanne Kristin" userId="bccaf834-227e-4ced-b8d1-a8ed7dbea9dd" providerId="ADAL" clId="{41DA5A08-2BFA-4ADE-91A4-789AFA5971BC}" dt="2022-06-07T05:47:06.042" v="160" actId="47"/>
        <pc:sldMkLst>
          <pc:docMk/>
          <pc:sldMk cId="1984105995" sldId="292"/>
        </pc:sldMkLst>
      </pc:sldChg>
      <pc:sldChg chg="add del">
        <pc:chgData name="Lorentsen, Hanne Kristin" userId="bccaf834-227e-4ced-b8d1-a8ed7dbea9dd" providerId="ADAL" clId="{41DA5A08-2BFA-4ADE-91A4-789AFA5971BC}" dt="2022-06-07T05:47:11.549" v="161" actId="47"/>
        <pc:sldMkLst>
          <pc:docMk/>
          <pc:sldMk cId="734289802" sldId="293"/>
        </pc:sldMkLst>
      </pc:sldChg>
      <pc:sldChg chg="addSp delSp add del mod">
        <pc:chgData name="Lorentsen, Hanne Kristin" userId="bccaf834-227e-4ced-b8d1-a8ed7dbea9dd" providerId="ADAL" clId="{41DA5A08-2BFA-4ADE-91A4-789AFA5971BC}" dt="2022-06-07T06:05:11.090" v="183" actId="47"/>
        <pc:sldMkLst>
          <pc:docMk/>
          <pc:sldMk cId="1160663870" sldId="295"/>
        </pc:sldMkLst>
        <pc:picChg chg="add del">
          <ac:chgData name="Lorentsen, Hanne Kristin" userId="bccaf834-227e-4ced-b8d1-a8ed7dbea9dd" providerId="ADAL" clId="{41DA5A08-2BFA-4ADE-91A4-789AFA5971BC}" dt="2022-06-07T05:45:36.315" v="153" actId="478"/>
          <ac:picMkLst>
            <pc:docMk/>
            <pc:sldMk cId="1160663870" sldId="295"/>
            <ac:picMk id="4" creationId="{0FA68AA1-6910-479E-91BC-37B6F26F2EA9}"/>
          </ac:picMkLst>
        </pc:picChg>
      </pc:sldChg>
      <pc:sldChg chg="add del">
        <pc:chgData name="Lorentsen, Hanne Kristin" userId="bccaf834-227e-4ced-b8d1-a8ed7dbea9dd" providerId="ADAL" clId="{41DA5A08-2BFA-4ADE-91A4-789AFA5971BC}" dt="2022-06-07T05:45:09.595" v="149" actId="47"/>
        <pc:sldMkLst>
          <pc:docMk/>
          <pc:sldMk cId="1057184989" sldId="296"/>
        </pc:sldMkLst>
      </pc:sldChg>
      <pc:sldChg chg="modSp del mod">
        <pc:chgData name="Lorentsen, Hanne Kristin" userId="bccaf834-227e-4ced-b8d1-a8ed7dbea9dd" providerId="ADAL" clId="{41DA5A08-2BFA-4ADE-91A4-789AFA5971BC}" dt="2022-06-07T05:47:17.295" v="162" actId="47"/>
        <pc:sldMkLst>
          <pc:docMk/>
          <pc:sldMk cId="1356476326" sldId="299"/>
        </pc:sldMkLst>
        <pc:graphicFrameChg chg="mod">
          <ac:chgData name="Lorentsen, Hanne Kristin" userId="bccaf834-227e-4ced-b8d1-a8ed7dbea9dd" providerId="ADAL" clId="{41DA5A08-2BFA-4ADE-91A4-789AFA5971BC}" dt="2022-06-07T05:44:23.129" v="140" actId="1076"/>
          <ac:graphicFrameMkLst>
            <pc:docMk/>
            <pc:sldMk cId="1356476326" sldId="299"/>
            <ac:graphicFrameMk id="50" creationId="{25541167-3428-44FF-9064-35142A7ADBF8}"/>
          </ac:graphicFrameMkLst>
        </pc:graphicFrameChg>
      </pc:sldChg>
      <pc:sldChg chg="del">
        <pc:chgData name="Lorentsen, Hanne Kristin" userId="bccaf834-227e-4ced-b8d1-a8ed7dbea9dd" providerId="ADAL" clId="{41DA5A08-2BFA-4ADE-91A4-789AFA5971BC}" dt="2022-06-07T05:48:46.919" v="164" actId="47"/>
        <pc:sldMkLst>
          <pc:docMk/>
          <pc:sldMk cId="3582510170" sldId="303"/>
        </pc:sldMkLst>
      </pc:sldChg>
      <pc:sldChg chg="del">
        <pc:chgData name="Lorentsen, Hanne Kristin" userId="bccaf834-227e-4ced-b8d1-a8ed7dbea9dd" providerId="ADAL" clId="{41DA5A08-2BFA-4ADE-91A4-789AFA5971BC}" dt="2022-06-07T05:48:59.697" v="165" actId="47"/>
        <pc:sldMkLst>
          <pc:docMk/>
          <pc:sldMk cId="2585009299" sldId="304"/>
        </pc:sldMkLst>
      </pc:sldChg>
      <pc:sldChg chg="del">
        <pc:chgData name="Lorentsen, Hanne Kristin" userId="bccaf834-227e-4ced-b8d1-a8ed7dbea9dd" providerId="ADAL" clId="{41DA5A08-2BFA-4ADE-91A4-789AFA5971BC}" dt="2022-06-07T06:03:54.178" v="180" actId="47"/>
        <pc:sldMkLst>
          <pc:docMk/>
          <pc:sldMk cId="4122156754" sldId="305"/>
        </pc:sldMkLst>
      </pc:sldChg>
      <pc:sldChg chg="del">
        <pc:chgData name="Lorentsen, Hanne Kristin" userId="bccaf834-227e-4ced-b8d1-a8ed7dbea9dd" providerId="ADAL" clId="{41DA5A08-2BFA-4ADE-91A4-789AFA5971BC}" dt="2022-06-07T05:50:48.389" v="170" actId="47"/>
        <pc:sldMkLst>
          <pc:docMk/>
          <pc:sldMk cId="3511508448" sldId="307"/>
        </pc:sldMkLst>
      </pc:sldChg>
      <pc:sldChg chg="del">
        <pc:chgData name="Lorentsen, Hanne Kristin" userId="bccaf834-227e-4ced-b8d1-a8ed7dbea9dd" providerId="ADAL" clId="{41DA5A08-2BFA-4ADE-91A4-789AFA5971BC}" dt="2022-06-07T05:50:44.145" v="169" actId="47"/>
        <pc:sldMkLst>
          <pc:docMk/>
          <pc:sldMk cId="305621909" sldId="308"/>
        </pc:sldMkLst>
      </pc:sldChg>
      <pc:sldChg chg="del">
        <pc:chgData name="Lorentsen, Hanne Kristin" userId="bccaf834-227e-4ced-b8d1-a8ed7dbea9dd" providerId="ADAL" clId="{41DA5A08-2BFA-4ADE-91A4-789AFA5971BC}" dt="2022-06-07T06:02:39.168" v="177" actId="47"/>
        <pc:sldMkLst>
          <pc:docMk/>
          <pc:sldMk cId="1184925502" sldId="309"/>
        </pc:sldMkLst>
      </pc:sldChg>
      <pc:sldChg chg="addSp delSp modSp mod">
        <pc:chgData name="Lorentsen, Hanne Kristin" userId="bccaf834-227e-4ced-b8d1-a8ed7dbea9dd" providerId="ADAL" clId="{41DA5A08-2BFA-4ADE-91A4-789AFA5971BC}" dt="2022-06-07T07:18:35.872" v="825" actId="1076"/>
        <pc:sldMkLst>
          <pc:docMk/>
          <pc:sldMk cId="1711056814" sldId="4626"/>
        </pc:sldMkLst>
        <pc:spChg chg="add mod">
          <ac:chgData name="Lorentsen, Hanne Kristin" userId="bccaf834-227e-4ced-b8d1-a8ed7dbea9dd" providerId="ADAL" clId="{41DA5A08-2BFA-4ADE-91A4-789AFA5971BC}" dt="2022-06-07T07:18:35.872" v="825" actId="1076"/>
          <ac:spMkLst>
            <pc:docMk/>
            <pc:sldMk cId="1711056814" sldId="4626"/>
            <ac:spMk id="3" creationId="{AF069DD3-63EF-4C72-855D-23CA6FCF0720}"/>
          </ac:spMkLst>
        </pc:spChg>
        <pc:spChg chg="add del mod">
          <ac:chgData name="Lorentsen, Hanne Kristin" userId="bccaf834-227e-4ced-b8d1-a8ed7dbea9dd" providerId="ADAL" clId="{41DA5A08-2BFA-4ADE-91A4-789AFA5971BC}" dt="2022-06-07T07:16:39.577" v="821" actId="478"/>
          <ac:spMkLst>
            <pc:docMk/>
            <pc:sldMk cId="1711056814" sldId="4626"/>
            <ac:spMk id="4" creationId="{50D71E8B-8BDA-4354-802C-33BAE285312B}"/>
          </ac:spMkLst>
        </pc:spChg>
        <pc:spChg chg="del mod">
          <ac:chgData name="Lorentsen, Hanne Kristin" userId="bccaf834-227e-4ced-b8d1-a8ed7dbea9dd" providerId="ADAL" clId="{41DA5A08-2BFA-4ADE-91A4-789AFA5971BC}" dt="2022-06-07T07:16:34.476" v="820" actId="478"/>
          <ac:spMkLst>
            <pc:docMk/>
            <pc:sldMk cId="1711056814" sldId="4626"/>
            <ac:spMk id="6" creationId="{7AA99F27-F1C9-47A5-AEFE-013E58EC2A2F}"/>
          </ac:spMkLst>
        </pc:spChg>
      </pc:sldChg>
      <pc:sldChg chg="del">
        <pc:chgData name="Lorentsen, Hanne Kristin" userId="bccaf834-227e-4ced-b8d1-a8ed7dbea9dd" providerId="ADAL" clId="{41DA5A08-2BFA-4ADE-91A4-789AFA5971BC}" dt="2022-06-07T05:49:18.822" v="166" actId="47"/>
        <pc:sldMkLst>
          <pc:docMk/>
          <pc:sldMk cId="3439159468" sldId="4629"/>
        </pc:sldMkLst>
      </pc:sldChg>
      <pc:sldChg chg="delSp modSp del mod">
        <pc:chgData name="Lorentsen, Hanne Kristin" userId="bccaf834-227e-4ced-b8d1-a8ed7dbea9dd" providerId="ADAL" clId="{41DA5A08-2BFA-4ADE-91A4-789AFA5971BC}" dt="2022-06-07T06:29:54.141" v="232" actId="47"/>
        <pc:sldMkLst>
          <pc:docMk/>
          <pc:sldMk cId="2378645639" sldId="4634"/>
        </pc:sldMkLst>
        <pc:spChg chg="mod">
          <ac:chgData name="Lorentsen, Hanne Kristin" userId="bccaf834-227e-4ced-b8d1-a8ed7dbea9dd" providerId="ADAL" clId="{41DA5A08-2BFA-4ADE-91A4-789AFA5971BC}" dt="2022-06-03T11:47:01.884" v="101" actId="6549"/>
          <ac:spMkLst>
            <pc:docMk/>
            <pc:sldMk cId="2378645639" sldId="4634"/>
            <ac:spMk id="9" creationId="{E8C95732-D9E0-4B67-83FB-C7AA1326EBAC}"/>
          </ac:spMkLst>
        </pc:spChg>
        <pc:spChg chg="mod">
          <ac:chgData name="Lorentsen, Hanne Kristin" userId="bccaf834-227e-4ced-b8d1-a8ed7dbea9dd" providerId="ADAL" clId="{41DA5A08-2BFA-4ADE-91A4-789AFA5971BC}" dt="2022-06-03T11:47:20.983" v="107" actId="1076"/>
          <ac:spMkLst>
            <pc:docMk/>
            <pc:sldMk cId="2378645639" sldId="4634"/>
            <ac:spMk id="15" creationId="{F35B64F4-AFD9-44F6-ABAC-9097AB4E748D}"/>
          </ac:spMkLst>
        </pc:spChg>
        <pc:spChg chg="del">
          <ac:chgData name="Lorentsen, Hanne Kristin" userId="bccaf834-227e-4ced-b8d1-a8ed7dbea9dd" providerId="ADAL" clId="{41DA5A08-2BFA-4ADE-91A4-789AFA5971BC}" dt="2022-06-03T11:47:09.448" v="104" actId="478"/>
          <ac:spMkLst>
            <pc:docMk/>
            <pc:sldMk cId="2378645639" sldId="4634"/>
            <ac:spMk id="28" creationId="{F4C3788A-A094-4225-970E-81EB4CB6BC3A}"/>
          </ac:spMkLst>
        </pc:spChg>
        <pc:grpChg chg="mod">
          <ac:chgData name="Lorentsen, Hanne Kristin" userId="bccaf834-227e-4ced-b8d1-a8ed7dbea9dd" providerId="ADAL" clId="{41DA5A08-2BFA-4ADE-91A4-789AFA5971BC}" dt="2022-06-03T11:47:17.571" v="106" actId="1076"/>
          <ac:grpSpMkLst>
            <pc:docMk/>
            <pc:sldMk cId="2378645639" sldId="4634"/>
            <ac:grpSpMk id="5" creationId="{256430C3-FAF5-4F91-9808-8ACC98D8FD26}"/>
          </ac:grpSpMkLst>
        </pc:grpChg>
        <pc:grpChg chg="del">
          <ac:chgData name="Lorentsen, Hanne Kristin" userId="bccaf834-227e-4ced-b8d1-a8ed7dbea9dd" providerId="ADAL" clId="{41DA5A08-2BFA-4ADE-91A4-789AFA5971BC}" dt="2022-06-03T11:47:06.420" v="103" actId="478"/>
          <ac:grpSpMkLst>
            <pc:docMk/>
            <pc:sldMk cId="2378645639" sldId="4634"/>
            <ac:grpSpMk id="7" creationId="{AE24C637-7D10-4074-97A4-66F8D3F72E1B}"/>
          </ac:grpSpMkLst>
        </pc:grpChg>
        <pc:grpChg chg="del">
          <ac:chgData name="Lorentsen, Hanne Kristin" userId="bccaf834-227e-4ced-b8d1-a8ed7dbea9dd" providerId="ADAL" clId="{41DA5A08-2BFA-4ADE-91A4-789AFA5971BC}" dt="2022-06-03T11:47:04.016" v="102" actId="478"/>
          <ac:grpSpMkLst>
            <pc:docMk/>
            <pc:sldMk cId="2378645639" sldId="4634"/>
            <ac:grpSpMk id="10" creationId="{6486B3CA-C550-4B8C-8640-FE4D29BE2F4F}"/>
          </ac:grpSpMkLst>
        </pc:grpChg>
        <pc:grpChg chg="mod">
          <ac:chgData name="Lorentsen, Hanne Kristin" userId="bccaf834-227e-4ced-b8d1-a8ed7dbea9dd" providerId="ADAL" clId="{41DA5A08-2BFA-4ADE-91A4-789AFA5971BC}" dt="2022-06-03T11:47:13.815" v="105" actId="14100"/>
          <ac:grpSpMkLst>
            <pc:docMk/>
            <pc:sldMk cId="2378645639" sldId="4634"/>
            <ac:grpSpMk id="11" creationId="{9AB05C78-1CCA-47D8-83E4-99305BFD45CE}"/>
          </ac:grpSpMkLst>
        </pc:grpChg>
      </pc:sldChg>
      <pc:sldChg chg="del">
        <pc:chgData name="Lorentsen, Hanne Kristin" userId="bccaf834-227e-4ced-b8d1-a8ed7dbea9dd" providerId="ADAL" clId="{41DA5A08-2BFA-4ADE-91A4-789AFA5971BC}" dt="2022-06-07T06:05:11.976" v="184" actId="47"/>
        <pc:sldMkLst>
          <pc:docMk/>
          <pc:sldMk cId="3287573851" sldId="4635"/>
        </pc:sldMkLst>
      </pc:sldChg>
      <pc:sldChg chg="del">
        <pc:chgData name="Lorentsen, Hanne Kristin" userId="bccaf834-227e-4ced-b8d1-a8ed7dbea9dd" providerId="ADAL" clId="{41DA5A08-2BFA-4ADE-91A4-789AFA5971BC}" dt="2022-06-07T06:05:23.200" v="185" actId="47"/>
        <pc:sldMkLst>
          <pc:docMk/>
          <pc:sldMk cId="3745580662" sldId="4636"/>
        </pc:sldMkLst>
      </pc:sldChg>
      <pc:sldChg chg="add del">
        <pc:chgData name="Lorentsen, Hanne Kristin" userId="bccaf834-227e-4ced-b8d1-a8ed7dbea9dd" providerId="ADAL" clId="{41DA5A08-2BFA-4ADE-91A4-789AFA5971BC}" dt="2022-06-07T05:45:16.615" v="150" actId="47"/>
        <pc:sldMkLst>
          <pc:docMk/>
          <pc:sldMk cId="887436186" sldId="4637"/>
        </pc:sldMkLst>
      </pc:sldChg>
      <pc:sldChg chg="del">
        <pc:chgData name="Lorentsen, Hanne Kristin" userId="bccaf834-227e-4ced-b8d1-a8ed7dbea9dd" providerId="ADAL" clId="{41DA5A08-2BFA-4ADE-91A4-789AFA5971BC}" dt="2022-06-03T11:47:44.538" v="108" actId="47"/>
        <pc:sldMkLst>
          <pc:docMk/>
          <pc:sldMk cId="2573670997" sldId="4638"/>
        </pc:sldMkLst>
      </pc:sldChg>
      <pc:sldChg chg="del">
        <pc:chgData name="Lorentsen, Hanne Kristin" userId="bccaf834-227e-4ced-b8d1-a8ed7dbea9dd" providerId="ADAL" clId="{41DA5A08-2BFA-4ADE-91A4-789AFA5971BC}" dt="2022-06-07T05:50:16.761" v="167" actId="47"/>
        <pc:sldMkLst>
          <pc:docMk/>
          <pc:sldMk cId="3132134295" sldId="12150"/>
        </pc:sldMkLst>
      </pc:sldChg>
      <pc:sldChg chg="del">
        <pc:chgData name="Lorentsen, Hanne Kristin" userId="bccaf834-227e-4ced-b8d1-a8ed7dbea9dd" providerId="ADAL" clId="{41DA5A08-2BFA-4ADE-91A4-789AFA5971BC}" dt="2022-06-07T05:47:49.100" v="163" actId="47"/>
        <pc:sldMkLst>
          <pc:docMk/>
          <pc:sldMk cId="1616786626" sldId="12151"/>
        </pc:sldMkLst>
      </pc:sldChg>
      <pc:sldChg chg="del">
        <pc:chgData name="Lorentsen, Hanne Kristin" userId="bccaf834-227e-4ced-b8d1-a8ed7dbea9dd" providerId="ADAL" clId="{41DA5A08-2BFA-4ADE-91A4-789AFA5971BC}" dt="2022-06-07T05:50:30.397" v="168" actId="47"/>
        <pc:sldMkLst>
          <pc:docMk/>
          <pc:sldMk cId="1960830910" sldId="12152"/>
        </pc:sldMkLst>
      </pc:sldChg>
      <pc:sldChg chg="addSp delSp modSp new del mod ord setBg">
        <pc:chgData name="Lorentsen, Hanne Kristin" userId="bccaf834-227e-4ced-b8d1-a8ed7dbea9dd" providerId="ADAL" clId="{41DA5A08-2BFA-4ADE-91A4-789AFA5971BC}" dt="2022-06-07T06:56:43.705" v="544" actId="47"/>
        <pc:sldMkLst>
          <pc:docMk/>
          <pc:sldMk cId="3469954689" sldId="12153"/>
        </pc:sldMkLst>
        <pc:spChg chg="del">
          <ac:chgData name="Lorentsen, Hanne Kristin" userId="bccaf834-227e-4ced-b8d1-a8ed7dbea9dd" providerId="ADAL" clId="{41DA5A08-2BFA-4ADE-91A4-789AFA5971BC}" dt="2022-06-07T06:47:05.281" v="251" actId="478"/>
          <ac:spMkLst>
            <pc:docMk/>
            <pc:sldMk cId="3469954689" sldId="12153"/>
            <ac:spMk id="2" creationId="{49D1D0AC-17BA-40B6-B77B-00E2F6891BAF}"/>
          </ac:spMkLst>
        </pc:spChg>
        <pc:spChg chg="add del mod">
          <ac:chgData name="Lorentsen, Hanne Kristin" userId="bccaf834-227e-4ced-b8d1-a8ed7dbea9dd" providerId="ADAL" clId="{41DA5A08-2BFA-4ADE-91A4-789AFA5971BC}" dt="2022-06-07T05:44:50.601" v="148" actId="22"/>
          <ac:spMkLst>
            <pc:docMk/>
            <pc:sldMk cId="3469954689" sldId="12153"/>
            <ac:spMk id="4" creationId="{6A77FC49-D122-4827-9191-3B6DEFBF146A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22" creationId="{F82BF3E2-EB0E-40D6-8835-2367A5316CA4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24" creationId="{CB6FFAAC-8A48-4FBF-BAFE-BAD367694022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26" creationId="{481E86DD-89E6-42B2-8675-84B7C56BFF7D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28" creationId="{440EF577-B6F8-4C57-B956-AB860B388EB8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30" creationId="{EA518CE4-E4D4-4D8A-980F-6D692AC96949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32" creationId="{5E6FAE32-AB12-4E77-A677-F6BD5D71ADD0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34" creationId="{2F6B32C1-BA91-470A-8C1B-33264F8B214E}"/>
          </ac:spMkLst>
        </pc:spChg>
        <pc:spChg chg="add del">
          <ac:chgData name="Lorentsen, Hanne Kristin" userId="bccaf834-227e-4ced-b8d1-a8ed7dbea9dd" providerId="ADAL" clId="{41DA5A08-2BFA-4ADE-91A4-789AFA5971BC}" dt="2022-06-07T06:47:12.079" v="253" actId="26606"/>
          <ac:spMkLst>
            <pc:docMk/>
            <pc:sldMk cId="3469954689" sldId="12153"/>
            <ac:spMk id="36" creationId="{459570ED-BE4C-49E8-86BC-A81140CFEB38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38" creationId="{E1750109-3B91-4506-B997-0CD8E35A1488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39" creationId="{E72D8D1B-59F6-4FF3-8547-9BBB6129F2FA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40" creationId="{2C444748-5A8D-4B53-89FE-42B455DFA2D1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41" creationId="{14044C96-7CFD-44DB-A579-D77B0D37C681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42" creationId="{8FC8C21F-9484-4A71-ABFA-6C10682FAC3E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43" creationId="{F4FFA271-A10A-4AC3-8F06-E3313A197A80}"/>
          </ac:spMkLst>
        </pc:spChg>
        <pc:spChg chg="add del">
          <ac:chgData name="Lorentsen, Hanne Kristin" userId="bccaf834-227e-4ced-b8d1-a8ed7dbea9dd" providerId="ADAL" clId="{41DA5A08-2BFA-4ADE-91A4-789AFA5971BC}" dt="2022-06-07T06:47:19.744" v="260" actId="26606"/>
          <ac:spMkLst>
            <pc:docMk/>
            <pc:sldMk cId="3469954689" sldId="12153"/>
            <ac:spMk id="44" creationId="{7F9FE375-3674-4B26-B67B-30AFAF78CC57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47" creationId="{F82BF3E2-EB0E-40D6-8835-2367A5316CA4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48" creationId="{CB6FFAAC-8A48-4FBF-BAFE-BAD367694022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49" creationId="{481E86DD-89E6-42B2-8675-84B7C56BFF7D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50" creationId="{F82BF3E2-EB0E-40D6-8835-2367A5316CA4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51" creationId="{440EF577-B6F8-4C57-B956-AB860B388EB8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52" creationId="{CB6FFAAC-8A48-4FBF-BAFE-BAD367694022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53" creationId="{EA518CE4-E4D4-4D8A-980F-6D692AC96949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54" creationId="{481E86DD-89E6-42B2-8675-84B7C56BFF7D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55" creationId="{5E6FAE32-AB12-4E77-A677-F6BD5D71ADD0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56" creationId="{440EF577-B6F8-4C57-B956-AB860B388EB8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57" creationId="{2F6B32C1-BA91-470A-8C1B-33264F8B214E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58" creationId="{EA518CE4-E4D4-4D8A-980F-6D692AC96949}"/>
          </ac:spMkLst>
        </pc:spChg>
        <pc:spChg chg="add del">
          <ac:chgData name="Lorentsen, Hanne Kristin" userId="bccaf834-227e-4ced-b8d1-a8ed7dbea9dd" providerId="ADAL" clId="{41DA5A08-2BFA-4ADE-91A4-789AFA5971BC}" dt="2022-06-07T06:50:40.417" v="295" actId="26606"/>
          <ac:spMkLst>
            <pc:docMk/>
            <pc:sldMk cId="3469954689" sldId="12153"/>
            <ac:spMk id="59" creationId="{459570ED-BE4C-49E8-86BC-A81140CFEB38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60" creationId="{5E6FAE32-AB12-4E77-A677-F6BD5D71ADD0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1" creationId="{E1750109-3B91-4506-B997-0CD8E35A1488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62" creationId="{2F6B32C1-BA91-470A-8C1B-33264F8B214E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3" creationId="{E72D8D1B-59F6-4FF3-8547-9BBB6129F2FA}"/>
          </ac:spMkLst>
        </pc:spChg>
        <pc:spChg chg="add del">
          <ac:chgData name="Lorentsen, Hanne Kristin" userId="bccaf834-227e-4ced-b8d1-a8ed7dbea9dd" providerId="ADAL" clId="{41DA5A08-2BFA-4ADE-91A4-789AFA5971BC}" dt="2022-06-07T06:49:57.463" v="283" actId="26606"/>
          <ac:spMkLst>
            <pc:docMk/>
            <pc:sldMk cId="3469954689" sldId="12153"/>
            <ac:spMk id="64" creationId="{459570ED-BE4C-49E8-86BC-A81140CFEB38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5" creationId="{2C444748-5A8D-4B53-89FE-42B455DFA2D1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6" creationId="{14044C96-7CFD-44DB-A579-D77B0D37C681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7" creationId="{8FC8C21F-9484-4A71-ABFA-6C10682FAC3E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8" creationId="{F4FFA271-A10A-4AC3-8F06-E3313A197A80}"/>
          </ac:spMkLst>
        </pc:spChg>
        <pc:spChg chg="add del">
          <ac:chgData name="Lorentsen, Hanne Kristin" userId="bccaf834-227e-4ced-b8d1-a8ed7dbea9dd" providerId="ADAL" clId="{41DA5A08-2BFA-4ADE-91A4-789AFA5971BC}" dt="2022-06-07T06:50:47.639" v="305" actId="26606"/>
          <ac:spMkLst>
            <pc:docMk/>
            <pc:sldMk cId="3469954689" sldId="12153"/>
            <ac:spMk id="69" creationId="{7F9FE375-3674-4B26-B67B-30AFAF78CC57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0" creationId="{F82BF3E2-EB0E-40D6-8835-2367A5316CA4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1" creationId="{CB6FFAAC-8A48-4FBF-BAFE-BAD367694022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2" creationId="{481E86DD-89E6-42B2-8675-84B7C56BFF7D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3" creationId="{440EF577-B6F8-4C57-B956-AB860B388EB8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4" creationId="{EA518CE4-E4D4-4D8A-980F-6D692AC96949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5" creationId="{5E6FAE32-AB12-4E77-A677-F6BD5D71ADD0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6" creationId="{2F6B32C1-BA91-470A-8C1B-33264F8B214E}"/>
          </ac:spMkLst>
        </pc:spChg>
        <pc:spChg chg="add">
          <ac:chgData name="Lorentsen, Hanne Kristin" userId="bccaf834-227e-4ced-b8d1-a8ed7dbea9dd" providerId="ADAL" clId="{41DA5A08-2BFA-4ADE-91A4-789AFA5971BC}" dt="2022-06-07T06:51:31.543" v="314" actId="26606"/>
          <ac:spMkLst>
            <pc:docMk/>
            <pc:sldMk cId="3469954689" sldId="12153"/>
            <ac:spMk id="77" creationId="{459570ED-BE4C-49E8-86BC-A81140CFEB38}"/>
          </ac:spMkLst>
        </pc:spChg>
        <pc:picChg chg="add del mod">
          <ac:chgData name="Lorentsen, Hanne Kristin" userId="bccaf834-227e-4ced-b8d1-a8ed7dbea9dd" providerId="ADAL" clId="{41DA5A08-2BFA-4ADE-91A4-789AFA5971BC}" dt="2022-06-07T05:44:22.469" v="139" actId="22"/>
          <ac:picMkLst>
            <pc:docMk/>
            <pc:sldMk cId="3469954689" sldId="12153"/>
            <ac:picMk id="6" creationId="{39B25F9C-96E5-4CA0-9D20-A73939004A8D}"/>
          </ac:picMkLst>
        </pc:picChg>
        <pc:picChg chg="add mod ord modCrop">
          <ac:chgData name="Lorentsen, Hanne Kristin" userId="bccaf834-227e-4ced-b8d1-a8ed7dbea9dd" providerId="ADAL" clId="{41DA5A08-2BFA-4ADE-91A4-789AFA5971BC}" dt="2022-06-07T06:51:31.543" v="314" actId="26606"/>
          <ac:picMkLst>
            <pc:docMk/>
            <pc:sldMk cId="3469954689" sldId="12153"/>
            <ac:picMk id="7" creationId="{019AB09D-F44B-4712-8CED-0949474FDA5C}"/>
          </ac:picMkLst>
        </pc:picChg>
        <pc:picChg chg="add mod modCrop">
          <ac:chgData name="Lorentsen, Hanne Kristin" userId="bccaf834-227e-4ced-b8d1-a8ed7dbea9dd" providerId="ADAL" clId="{41DA5A08-2BFA-4ADE-91A4-789AFA5971BC}" dt="2022-06-07T06:51:31.543" v="314" actId="26606"/>
          <ac:picMkLst>
            <pc:docMk/>
            <pc:sldMk cId="3469954689" sldId="12153"/>
            <ac:picMk id="9" creationId="{5C95065E-434A-4E98-A84B-EF85A71E3E68}"/>
          </ac:picMkLst>
        </pc:picChg>
        <pc:picChg chg="add mod modCrop">
          <ac:chgData name="Lorentsen, Hanne Kristin" userId="bccaf834-227e-4ced-b8d1-a8ed7dbea9dd" providerId="ADAL" clId="{41DA5A08-2BFA-4ADE-91A4-789AFA5971BC}" dt="2022-06-07T06:51:31.543" v="314" actId="26606"/>
          <ac:picMkLst>
            <pc:docMk/>
            <pc:sldMk cId="3469954689" sldId="12153"/>
            <ac:picMk id="11" creationId="{A299ADE1-570E-4F30-8C66-8347BC29810D}"/>
          </ac:picMkLst>
        </pc:picChg>
        <pc:picChg chg="add mod ord modCrop">
          <ac:chgData name="Lorentsen, Hanne Kristin" userId="bccaf834-227e-4ced-b8d1-a8ed7dbea9dd" providerId="ADAL" clId="{41DA5A08-2BFA-4ADE-91A4-789AFA5971BC}" dt="2022-06-07T06:51:38.645" v="317" actId="14100"/>
          <ac:picMkLst>
            <pc:docMk/>
            <pc:sldMk cId="3469954689" sldId="12153"/>
            <ac:picMk id="13" creationId="{3F91E7C8-90A1-4A19-8C12-5F31B3811309}"/>
          </ac:picMkLst>
        </pc:picChg>
        <pc:picChg chg="add del mod ord modCrop">
          <ac:chgData name="Lorentsen, Hanne Kristin" userId="bccaf834-227e-4ced-b8d1-a8ed7dbea9dd" providerId="ADAL" clId="{41DA5A08-2BFA-4ADE-91A4-789AFA5971BC}" dt="2022-06-07T06:47:22.493" v="261" actId="478"/>
          <ac:picMkLst>
            <pc:docMk/>
            <pc:sldMk cId="3469954689" sldId="12153"/>
            <ac:picMk id="15" creationId="{FBA0B860-E0AA-4DFE-8EDA-4CAA31F7991D}"/>
          </ac:picMkLst>
        </pc:picChg>
        <pc:picChg chg="add mod ord modCrop">
          <ac:chgData name="Lorentsen, Hanne Kristin" userId="bccaf834-227e-4ced-b8d1-a8ed7dbea9dd" providerId="ADAL" clId="{41DA5A08-2BFA-4ADE-91A4-789AFA5971BC}" dt="2022-06-07T06:51:41.766" v="318" actId="1076"/>
          <ac:picMkLst>
            <pc:docMk/>
            <pc:sldMk cId="3469954689" sldId="12153"/>
            <ac:picMk id="17" creationId="{E7C29C66-DFBE-425C-8D5A-6EDA0BC67FE7}"/>
          </ac:picMkLst>
        </pc:picChg>
        <pc:picChg chg="add mod ord">
          <ac:chgData name="Lorentsen, Hanne Kristin" userId="bccaf834-227e-4ced-b8d1-a8ed7dbea9dd" providerId="ADAL" clId="{41DA5A08-2BFA-4ADE-91A4-789AFA5971BC}" dt="2022-06-07T06:51:58.501" v="322" actId="1076"/>
          <ac:picMkLst>
            <pc:docMk/>
            <pc:sldMk cId="3469954689" sldId="12153"/>
            <ac:picMk id="45" creationId="{FFFF0EAE-DAA8-47D8-BEAE-358247E2A7A7}"/>
          </ac:picMkLst>
        </pc:picChg>
        <pc:cxnChg chg="add del">
          <ac:chgData name="Lorentsen, Hanne Kristin" userId="bccaf834-227e-4ced-b8d1-a8ed7dbea9dd" providerId="ADAL" clId="{41DA5A08-2BFA-4ADE-91A4-789AFA5971BC}" dt="2022-06-07T06:48:37.296" v="271" actId="26606"/>
          <ac:cxnSpMkLst>
            <pc:docMk/>
            <pc:sldMk cId="3469954689" sldId="12153"/>
            <ac:cxnSpMk id="19" creationId="{B817B4B8-5E01-4B44-BC25-876D56C12149}"/>
          </ac:cxnSpMkLst>
        </pc:cxnChg>
        <pc:cxnChg chg="add del">
          <ac:chgData name="Lorentsen, Hanne Kristin" userId="bccaf834-227e-4ced-b8d1-a8ed7dbea9dd" providerId="ADAL" clId="{41DA5A08-2BFA-4ADE-91A4-789AFA5971BC}" dt="2022-06-07T06:48:37.296" v="271" actId="26606"/>
          <ac:cxnSpMkLst>
            <pc:docMk/>
            <pc:sldMk cId="3469954689" sldId="12153"/>
            <ac:cxnSpMk id="20" creationId="{D683D1A4-93E5-4A4D-B103-8223A220EB2B}"/>
          </ac:cxnSpMkLst>
        </pc:cxnChg>
        <pc:cxnChg chg="add del">
          <ac:chgData name="Lorentsen, Hanne Kristin" userId="bccaf834-227e-4ced-b8d1-a8ed7dbea9dd" providerId="ADAL" clId="{41DA5A08-2BFA-4ADE-91A4-789AFA5971BC}" dt="2022-06-07T06:48:37.296" v="271" actId="26606"/>
          <ac:cxnSpMkLst>
            <pc:docMk/>
            <pc:sldMk cId="3469954689" sldId="12153"/>
            <ac:cxnSpMk id="21" creationId="{B0E8ABF4-C289-489E-BEFB-3077F9D9C773}"/>
          </ac:cxnSpMkLst>
        </pc:cxnChg>
        <pc:cxnChg chg="add del">
          <ac:chgData name="Lorentsen, Hanne Kristin" userId="bccaf834-227e-4ced-b8d1-a8ed7dbea9dd" providerId="ADAL" clId="{41DA5A08-2BFA-4ADE-91A4-789AFA5971BC}" dt="2022-06-07T06:48:37.296" v="271" actId="26606"/>
          <ac:cxnSpMkLst>
            <pc:docMk/>
            <pc:sldMk cId="3469954689" sldId="12153"/>
            <ac:cxnSpMk id="23" creationId="{7989CFA0-35DD-4943-B365-488C66B9B192}"/>
          </ac:cxnSpMkLst>
        </pc:cxnChg>
        <pc:cxnChg chg="add del">
          <ac:chgData name="Lorentsen, Hanne Kristin" userId="bccaf834-227e-4ced-b8d1-a8ed7dbea9dd" providerId="ADAL" clId="{41DA5A08-2BFA-4ADE-91A4-789AFA5971BC}" dt="2022-06-07T06:48:37.296" v="271" actId="26606"/>
          <ac:cxnSpMkLst>
            <pc:docMk/>
            <pc:sldMk cId="3469954689" sldId="12153"/>
            <ac:cxnSpMk id="25" creationId="{688AD040-1A2B-4FB4-A345-7B9F3E5ED9B0}"/>
          </ac:cxnSpMkLst>
        </pc:cxnChg>
        <pc:cxnChg chg="add del">
          <ac:chgData name="Lorentsen, Hanne Kristin" userId="bccaf834-227e-4ced-b8d1-a8ed7dbea9dd" providerId="ADAL" clId="{41DA5A08-2BFA-4ADE-91A4-789AFA5971BC}" dt="2022-06-07T06:48:37.296" v="271" actId="26606"/>
          <ac:cxnSpMkLst>
            <pc:docMk/>
            <pc:sldMk cId="3469954689" sldId="12153"/>
            <ac:cxnSpMk id="27" creationId="{823B704A-724B-41D6-8F33-76939E727D2A}"/>
          </ac:cxnSpMkLst>
        </pc:cxnChg>
      </pc:sldChg>
      <pc:sldChg chg="addSp delSp modSp new del mod setBg">
        <pc:chgData name="Lorentsen, Hanne Kristin" userId="bccaf834-227e-4ced-b8d1-a8ed7dbea9dd" providerId="ADAL" clId="{41DA5A08-2BFA-4ADE-91A4-789AFA5971BC}" dt="2022-06-07T06:57:42.206" v="547" actId="47"/>
        <pc:sldMkLst>
          <pc:docMk/>
          <pc:sldMk cId="1855233019" sldId="12154"/>
        </pc:sldMkLst>
        <pc:spChg chg="del">
          <ac:chgData name="Lorentsen, Hanne Kristin" userId="bccaf834-227e-4ced-b8d1-a8ed7dbea9dd" providerId="ADAL" clId="{41DA5A08-2BFA-4ADE-91A4-789AFA5971BC}" dt="2022-06-07T06:45:57.119" v="240" actId="478"/>
          <ac:spMkLst>
            <pc:docMk/>
            <pc:sldMk cId="1855233019" sldId="12154"/>
            <ac:spMk id="2" creationId="{48BAF0BB-A5A2-4DFF-B054-5060D8554FB0}"/>
          </ac:spMkLst>
        </pc:spChg>
        <pc:spChg chg="add">
          <ac:chgData name="Lorentsen, Hanne Kristin" userId="bccaf834-227e-4ced-b8d1-a8ed7dbea9dd" providerId="ADAL" clId="{41DA5A08-2BFA-4ADE-91A4-789AFA5971BC}" dt="2022-06-07T06:46:58.042" v="250" actId="26606"/>
          <ac:spMkLst>
            <pc:docMk/>
            <pc:sldMk cId="1855233019" sldId="12154"/>
            <ac:spMk id="9" creationId="{A9F529C3-C941-49FD-8C67-82F134F64BDB}"/>
          </ac:spMkLst>
        </pc:spChg>
        <pc:spChg chg="add">
          <ac:chgData name="Lorentsen, Hanne Kristin" userId="bccaf834-227e-4ced-b8d1-a8ed7dbea9dd" providerId="ADAL" clId="{41DA5A08-2BFA-4ADE-91A4-789AFA5971BC}" dt="2022-06-07T06:46:58.042" v="250" actId="26606"/>
          <ac:spMkLst>
            <pc:docMk/>
            <pc:sldMk cId="1855233019" sldId="12154"/>
            <ac:spMk id="11" creationId="{20586029-32A0-47E5-9AEC-AE3ABA6B94D0}"/>
          </ac:spMkLst>
        </pc:spChg>
        <pc:picChg chg="add mod">
          <ac:chgData name="Lorentsen, Hanne Kristin" userId="bccaf834-227e-4ced-b8d1-a8ed7dbea9dd" providerId="ADAL" clId="{41DA5A08-2BFA-4ADE-91A4-789AFA5971BC}" dt="2022-06-07T06:46:58.042" v="250" actId="26606"/>
          <ac:picMkLst>
            <pc:docMk/>
            <pc:sldMk cId="1855233019" sldId="12154"/>
            <ac:picMk id="3" creationId="{59766F5D-FFE4-4728-987F-8B9E8E46E5F8}"/>
          </ac:picMkLst>
        </pc:picChg>
        <pc:picChg chg="add mod">
          <ac:chgData name="Lorentsen, Hanne Kristin" userId="bccaf834-227e-4ced-b8d1-a8ed7dbea9dd" providerId="ADAL" clId="{41DA5A08-2BFA-4ADE-91A4-789AFA5971BC}" dt="2022-06-07T06:46:58.042" v="250" actId="26606"/>
          <ac:picMkLst>
            <pc:docMk/>
            <pc:sldMk cId="1855233019" sldId="12154"/>
            <ac:picMk id="4" creationId="{417C4FC3-A969-464A-AA59-E6EDC9A06870}"/>
          </ac:picMkLst>
        </pc:picChg>
        <pc:cxnChg chg="add">
          <ac:chgData name="Lorentsen, Hanne Kristin" userId="bccaf834-227e-4ced-b8d1-a8ed7dbea9dd" providerId="ADAL" clId="{41DA5A08-2BFA-4ADE-91A4-789AFA5971BC}" dt="2022-06-07T06:46:58.042" v="250" actId="26606"/>
          <ac:cxnSpMkLst>
            <pc:docMk/>
            <pc:sldMk cId="1855233019" sldId="12154"/>
            <ac:cxnSpMk id="13" creationId="{8C730EAB-A532-4295-A302-FB4B90DB9F5E}"/>
          </ac:cxnSpMkLst>
        </pc:cxnChg>
      </pc:sldChg>
      <pc:sldChg chg="modSp add del mod ord">
        <pc:chgData name="Lorentsen, Hanne Kristin" userId="bccaf834-227e-4ced-b8d1-a8ed7dbea9dd" providerId="ADAL" clId="{41DA5A08-2BFA-4ADE-91A4-789AFA5971BC}" dt="2022-06-07T07:11:16.280" v="588" actId="47"/>
        <pc:sldMkLst>
          <pc:docMk/>
          <pc:sldMk cId="4031636946" sldId="12155"/>
        </pc:sldMkLst>
        <pc:picChg chg="mod ord">
          <ac:chgData name="Lorentsen, Hanne Kristin" userId="bccaf834-227e-4ced-b8d1-a8ed7dbea9dd" providerId="ADAL" clId="{41DA5A08-2BFA-4ADE-91A4-789AFA5971BC}" dt="2022-06-07T07:10:18.602" v="581" actId="1076"/>
          <ac:picMkLst>
            <pc:docMk/>
            <pc:sldMk cId="4031636946" sldId="12155"/>
            <ac:picMk id="7" creationId="{019AB09D-F44B-4712-8CED-0949474FDA5C}"/>
          </ac:picMkLst>
        </pc:picChg>
        <pc:picChg chg="mod ord">
          <ac:chgData name="Lorentsen, Hanne Kristin" userId="bccaf834-227e-4ced-b8d1-a8ed7dbea9dd" providerId="ADAL" clId="{41DA5A08-2BFA-4ADE-91A4-789AFA5971BC}" dt="2022-06-07T07:10:09.433" v="578" actId="1076"/>
          <ac:picMkLst>
            <pc:docMk/>
            <pc:sldMk cId="4031636946" sldId="12155"/>
            <ac:picMk id="9" creationId="{5C95065E-434A-4E98-A84B-EF85A71E3E68}"/>
          </ac:picMkLst>
        </pc:picChg>
        <pc:picChg chg="mod">
          <ac:chgData name="Lorentsen, Hanne Kristin" userId="bccaf834-227e-4ced-b8d1-a8ed7dbea9dd" providerId="ADAL" clId="{41DA5A08-2BFA-4ADE-91A4-789AFA5971BC}" dt="2022-06-07T07:10:22.715" v="582" actId="1076"/>
          <ac:picMkLst>
            <pc:docMk/>
            <pc:sldMk cId="4031636946" sldId="12155"/>
            <ac:picMk id="11" creationId="{A299ADE1-570E-4F30-8C66-8347BC29810D}"/>
          </ac:picMkLst>
        </pc:picChg>
        <pc:picChg chg="mod">
          <ac:chgData name="Lorentsen, Hanne Kristin" userId="bccaf834-227e-4ced-b8d1-a8ed7dbea9dd" providerId="ADAL" clId="{41DA5A08-2BFA-4ADE-91A4-789AFA5971BC}" dt="2022-06-07T07:10:07.305" v="577" actId="1076"/>
          <ac:picMkLst>
            <pc:docMk/>
            <pc:sldMk cId="4031636946" sldId="12155"/>
            <ac:picMk id="13" creationId="{3F91E7C8-90A1-4A19-8C12-5F31B3811309}"/>
          </ac:picMkLst>
        </pc:picChg>
        <pc:picChg chg="mod">
          <ac:chgData name="Lorentsen, Hanne Kristin" userId="bccaf834-227e-4ced-b8d1-a8ed7dbea9dd" providerId="ADAL" clId="{41DA5A08-2BFA-4ADE-91A4-789AFA5971BC}" dt="2022-06-07T07:10:24.649" v="583" actId="1076"/>
          <ac:picMkLst>
            <pc:docMk/>
            <pc:sldMk cId="4031636946" sldId="12155"/>
            <ac:picMk id="17" creationId="{E7C29C66-DFBE-425C-8D5A-6EDA0BC67F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181A-F5DD-41ED-AA09-FF6A79209600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763D2-F998-4E8C-8275-5973B6C9AE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84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71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3f0108f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13f0108f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8EBD7B-1F3C-4A4D-A379-D401F6BF1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1B96D4-F062-4776-9DE7-15D261C9B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66C29F-B5D0-4002-A2F2-09692543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50C6A6-A1AB-4B2B-8A96-FD059296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A6F573-2CEB-40E9-AC5C-1B48D627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1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60C73B-1A83-47AB-A975-CFF3D32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51A1B31-C9D3-4C48-9DBC-6D0F6A46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873431-765A-42C8-8EA1-C17A9433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63AA4C-6E53-43DF-A5CC-16BFA01E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4DF21C-9391-407F-ABE9-A8C4875E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Freeform: Shape 431">
            <a:extLst>
              <a:ext uri="{FF2B5EF4-FFF2-40B4-BE49-F238E27FC236}">
                <a16:creationId xmlns:a16="http://schemas.microsoft.com/office/drawing/2014/main" id="{805A470A-8764-44FA-AAB5-1574FD7AD048}"/>
              </a:ext>
            </a:extLst>
          </p:cNvPr>
          <p:cNvSpPr/>
          <p:nvPr userDrawn="1"/>
        </p:nvSpPr>
        <p:spPr>
          <a:xfrm>
            <a:off x="-8388238" y="-6185137"/>
            <a:ext cx="20580238" cy="13100524"/>
          </a:xfrm>
          <a:custGeom>
            <a:avLst/>
            <a:gdLst>
              <a:gd name="connsiteX0" fmla="*/ 9409843 w 9409843"/>
              <a:gd name="connsiteY0" fmla="*/ 0 h 6276653"/>
              <a:gd name="connsiteX1" fmla="*/ 9409843 w 9409843"/>
              <a:gd name="connsiteY1" fmla="*/ 6276653 h 6276653"/>
              <a:gd name="connsiteX2" fmla="*/ 0 w 9409843"/>
              <a:gd name="connsiteY2" fmla="*/ 6272292 h 6276653"/>
              <a:gd name="connsiteX3" fmla="*/ 2245164 w 9409843"/>
              <a:gd name="connsiteY3" fmla="*/ 4857906 h 6276653"/>
              <a:gd name="connsiteX4" fmla="*/ 4709510 w 9409843"/>
              <a:gd name="connsiteY4" fmla="*/ 4392073 h 6276653"/>
              <a:gd name="connsiteX5" fmla="*/ 6313661 w 9409843"/>
              <a:gd name="connsiteY5" fmla="*/ 3372255 h 6276653"/>
              <a:gd name="connsiteX6" fmla="*/ 7533590 w 9409843"/>
              <a:gd name="connsiteY6" fmla="*/ 1288855 h 6276653"/>
              <a:gd name="connsiteX7" fmla="*/ 9273330 w 9409843"/>
              <a:gd name="connsiteY7" fmla="*/ 59696 h 62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9843" h="6276653">
                <a:moveTo>
                  <a:pt x="9409843" y="0"/>
                </a:moveTo>
                <a:lnTo>
                  <a:pt x="9409843" y="6276653"/>
                </a:lnTo>
                <a:lnTo>
                  <a:pt x="0" y="6272292"/>
                </a:lnTo>
                <a:cubicBezTo>
                  <a:pt x="185696" y="5087443"/>
                  <a:pt x="1415523" y="5019134"/>
                  <a:pt x="2245164" y="4857906"/>
                </a:cubicBezTo>
                <a:cubicBezTo>
                  <a:pt x="3334882" y="4646137"/>
                  <a:pt x="4031428" y="4639682"/>
                  <a:pt x="4709510" y="4392073"/>
                </a:cubicBezTo>
                <a:cubicBezTo>
                  <a:pt x="5387593" y="4144464"/>
                  <a:pt x="5831259" y="3882759"/>
                  <a:pt x="6313661" y="3372255"/>
                </a:cubicBezTo>
                <a:cubicBezTo>
                  <a:pt x="6796065" y="2861752"/>
                  <a:pt x="6995072" y="2004415"/>
                  <a:pt x="7533590" y="1288855"/>
                </a:cubicBezTo>
                <a:cubicBezTo>
                  <a:pt x="8070395" y="619407"/>
                  <a:pt x="8790159" y="272752"/>
                  <a:pt x="9273330" y="59696"/>
                </a:cubicBezTo>
                <a:close/>
              </a:path>
            </a:pathLst>
          </a:custGeom>
          <a:solidFill>
            <a:srgbClr val="46516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0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7A09EE9-E2FC-4B63-BAB1-5CE3FC3BB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CFD869-674C-4B83-967D-DDBCD1200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306C1B-56CA-4A66-8082-3ABEEEF7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566E69-5E51-463A-B4BA-BF3D749D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706634-11A9-49CB-B9AD-A66D632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5" y="2684747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5" y="4173254"/>
            <a:ext cx="5888739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C6C2BF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7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13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D4799EC-1694-AB4F-9DD9-2188A933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6" y="1081899"/>
            <a:ext cx="1280329" cy="8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8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ning med tekst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909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753597-0942-6542-B314-5EB169889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003503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303CE3-0E88-4098-9274-EE8E598F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CB3079-4BDF-4E51-ACF6-0EB956EF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BDA77A-E66C-41DB-81DE-5EE7874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9B00C3-1E32-493D-ACD4-B06F00DD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50AF21-6CAF-4F7E-B0C6-72F688C9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3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321059-95E9-400D-8C21-B75CC52D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782062-E72A-42B2-926E-65D4A443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CC9706-0CCF-4B60-A421-3706684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195F3C-8789-4B6A-B3C7-BDE724A8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635794-A477-4AEB-8769-64FE64CE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1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EBFE4-5FA4-4987-887B-4E7FFF6F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9FF459-0979-455A-9DC8-9627345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4A8B5F-C235-4A8E-A60B-7648CB9FA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28C306-E927-452C-812B-C780A621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D52663-79D4-43B8-91C6-B7D6713A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5A929E-B00C-4E90-A542-B40BED01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05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7144B-C9FE-430B-90F1-BA218879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60DDBE-CCF2-4795-888D-3511AAB6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ACF6FE5-3AE2-4F99-9858-3D71BB5B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81DAEF0-6BFC-4243-B491-E9B4DEB2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140354-0A96-483F-AC59-4749F076A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027FDB4-BF2F-4A3E-A147-62A39DA2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D076F82-3BBC-4825-ABB5-B0119C8C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FD23743-AA3A-41A3-857A-B91FFEB1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1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CCF12-D6CB-4E45-AB74-81540C83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C185BA0-297C-451C-885D-CB930F4B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FEB1B10-021B-4FD4-B594-CA052424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7870C5-10CB-4DAB-99B8-ABD484ED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21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602E7F6-0BBC-4DC6-9CCB-AD361572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24FA073-B202-46CF-8D05-B54F5C61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42CF95-9574-499E-B820-68F250C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0C1C8B68-94EC-4817-AC67-5AEBC9E3E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3" t="5000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EB306E-E840-407D-8C02-46FE5DC9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F116F1-CA40-4C59-B86B-2004D74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255E5D-40AD-4632-A769-A0926C71B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665A46-26B4-437D-B0F1-FA56DF37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5BABD4-C2DB-471B-A9E5-48E1DF03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D96E58-A268-47F5-A5F1-41022D37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28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1D9E07-68C4-426B-B05E-49EF7FFE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A6D45BD-D4CF-42C6-B2D6-1F4F6A36C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BE2EE0-7494-4E23-BCFD-1818AD876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67F252-8A83-4E38-81A1-CCFD445F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E1DE497-52FF-4E36-9ECC-B47650FA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3FBA22-12B0-4297-9893-F7A9AC38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57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5BEEE1-02F3-4235-AF4B-6BA30A24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77D9EE-158D-4317-83E2-55BB624B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99196F-F08C-4506-B77B-6545311CE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0BDA-8076-49D9-A910-94E6DBEC3081}" type="datetimeFigureOut">
              <a:rPr lang="nb-NO" smtClean="0"/>
              <a:t>03.06.2022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C80F11-282A-44DB-AEF5-92B4C916F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A23CE3-BA0A-44B0-B3E8-98B598308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2BD7-1B80-4EB4-85CB-C14E1DACEA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88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Brukerutvalgsmøte </a:t>
            </a:r>
            <a:br>
              <a:rPr lang="nb-NO" dirty="0"/>
            </a:br>
            <a:r>
              <a:rPr lang="nb-NO" dirty="0"/>
              <a:t>Juni 2022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93276C1-27E9-4A4B-8ED5-F667E78A6D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lassholder for bilde 9">
            <a:extLst>
              <a:ext uri="{FF2B5EF4-FFF2-40B4-BE49-F238E27FC236}">
                <a16:creationId xmlns:a16="http://schemas.microsoft.com/office/drawing/2014/main" id="{5C5D6F43-0DC8-4562-9E8B-CE4FB78B5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78" r="2585"/>
          <a:stretch/>
        </p:blipFill>
        <p:spPr>
          <a:xfrm>
            <a:off x="6160020" y="0"/>
            <a:ext cx="6031979" cy="685799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8483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4">
            <a:extLst>
              <a:ext uri="{FF2B5EF4-FFF2-40B4-BE49-F238E27FC236}">
                <a16:creationId xmlns:a16="http://schemas.microsoft.com/office/drawing/2014/main" id="{AF069DD3-63EF-4C72-855D-23CA6FCF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09" y="3767335"/>
            <a:ext cx="7573340" cy="21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85000"/>
              <a:buFont typeface="Arial" pitchFamily="34" charset="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85000"/>
              <a:buFont typeface="Arial" pitchFamily="34" charset="0"/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40" eaLnBrk="1" fontAlgn="base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b-NO" altLang="nb-NO" sz="2933" dirty="0">
                <a:solidFill>
                  <a:srgbClr val="675C53"/>
                </a:solidFill>
              </a:rPr>
              <a:t>Hanne Kristin Lorentsen</a:t>
            </a:r>
          </a:p>
          <a:p>
            <a:pPr algn="ctr" defTabSz="1219140" eaLnBrk="1" fontAlgn="base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b-NO" altLang="nb-NO" sz="2667" i="1" dirty="0">
                <a:solidFill>
                  <a:srgbClr val="675C53"/>
                </a:solidFill>
              </a:rPr>
              <a:t>Avdelingsdirektør</a:t>
            </a:r>
            <a:br>
              <a:rPr lang="nb-NO" altLang="nb-NO" sz="2667" dirty="0">
                <a:solidFill>
                  <a:srgbClr val="675C53"/>
                </a:solidFill>
              </a:rPr>
            </a:br>
            <a:r>
              <a:rPr lang="nb-NO" altLang="nb-NO" sz="2667" dirty="0">
                <a:solidFill>
                  <a:srgbClr val="675C53"/>
                </a:solidFill>
              </a:rPr>
              <a:t>NAV Kontaktsenter Troms og Finnmark</a:t>
            </a:r>
            <a:br>
              <a:rPr lang="nb-NO" altLang="nb-NO" sz="2667" dirty="0">
                <a:solidFill>
                  <a:srgbClr val="675C53"/>
                </a:solidFill>
              </a:rPr>
            </a:br>
            <a:r>
              <a:rPr lang="nb-NO" altLang="nb-NO" sz="2667" dirty="0">
                <a:solidFill>
                  <a:srgbClr val="675C53"/>
                </a:solidFill>
              </a:rPr>
              <a:t> </a:t>
            </a:r>
            <a:r>
              <a:rPr lang="nb-NO" altLang="nb-NO" sz="2667" dirty="0">
                <a:solidFill>
                  <a:srgbClr val="675C53"/>
                </a:solidFill>
                <a:latin typeface="Webdings" pitchFamily="18" charset="2"/>
              </a:rPr>
              <a:t>Å</a:t>
            </a:r>
            <a:r>
              <a:rPr lang="nb-NO" altLang="nb-NO" sz="2667" dirty="0">
                <a:solidFill>
                  <a:srgbClr val="675C53"/>
                </a:solidFill>
              </a:rPr>
              <a:t> 99 53 22 03</a:t>
            </a:r>
            <a:br>
              <a:rPr lang="nb-NO" altLang="nb-NO" sz="2667" dirty="0">
                <a:solidFill>
                  <a:srgbClr val="675C53"/>
                </a:solidFill>
              </a:rPr>
            </a:br>
            <a:r>
              <a:rPr lang="nb-NO" altLang="nb-NO" sz="2667" dirty="0">
                <a:solidFill>
                  <a:srgbClr val="675C53"/>
                </a:solidFill>
                <a:sym typeface="Wingdings" pitchFamily="2" charset="2"/>
              </a:rPr>
              <a:t></a:t>
            </a:r>
            <a:r>
              <a:rPr lang="nb-NO" altLang="nb-NO" sz="2667" dirty="0">
                <a:solidFill>
                  <a:srgbClr val="C30000"/>
                </a:solidFill>
                <a:sym typeface="Wingdings" pitchFamily="2" charset="2"/>
              </a:rPr>
              <a:t>hanne.kristin.lorentsen@nav.no</a:t>
            </a:r>
            <a:endParaRPr lang="nb-NO" altLang="nb-NO" sz="1467" dirty="0">
              <a:solidFill>
                <a:srgbClr val="C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5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Rett linje 131">
            <a:extLst>
              <a:ext uri="{FF2B5EF4-FFF2-40B4-BE49-F238E27FC236}">
                <a16:creationId xmlns:a16="http://schemas.microsoft.com/office/drawing/2014/main" id="{374411E4-2774-448A-AFAE-1EC29B5F1684}"/>
              </a:ext>
            </a:extLst>
          </p:cNvPr>
          <p:cNvCxnSpPr>
            <a:cxnSpLocks/>
          </p:cNvCxnSpPr>
          <p:nvPr/>
        </p:nvCxnSpPr>
        <p:spPr>
          <a:xfrm flipH="1" flipV="1">
            <a:off x="1229181" y="3773752"/>
            <a:ext cx="1557981" cy="827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>
            <a:extLst>
              <a:ext uri="{FF2B5EF4-FFF2-40B4-BE49-F238E27FC236}">
                <a16:creationId xmlns:a16="http://schemas.microsoft.com/office/drawing/2014/main" id="{602673B9-058E-46D9-B420-38C9E68D89C7}"/>
              </a:ext>
            </a:extLst>
          </p:cNvPr>
          <p:cNvCxnSpPr>
            <a:cxnSpLocks/>
          </p:cNvCxnSpPr>
          <p:nvPr/>
        </p:nvCxnSpPr>
        <p:spPr>
          <a:xfrm flipH="1" flipV="1">
            <a:off x="3832577" y="3672082"/>
            <a:ext cx="866422" cy="9545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E62D8C9D-D523-4506-A973-6D564D76E9F5}"/>
              </a:ext>
            </a:extLst>
          </p:cNvPr>
          <p:cNvCxnSpPr>
            <a:cxnSpLocks/>
          </p:cNvCxnSpPr>
          <p:nvPr/>
        </p:nvCxnSpPr>
        <p:spPr>
          <a:xfrm flipV="1">
            <a:off x="8812583" y="3769218"/>
            <a:ext cx="832189" cy="8743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Rett linje 135">
            <a:extLst>
              <a:ext uri="{FF2B5EF4-FFF2-40B4-BE49-F238E27FC236}">
                <a16:creationId xmlns:a16="http://schemas.microsoft.com/office/drawing/2014/main" id="{B22D7EA4-8821-4F90-8DF8-816B58889D20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5679105" y="3602887"/>
            <a:ext cx="914198" cy="9988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Rett linje 128">
            <a:extLst>
              <a:ext uri="{FF2B5EF4-FFF2-40B4-BE49-F238E27FC236}">
                <a16:creationId xmlns:a16="http://schemas.microsoft.com/office/drawing/2014/main" id="{103E5C60-FF1C-476F-8A45-320A68D21B50}"/>
              </a:ext>
            </a:extLst>
          </p:cNvPr>
          <p:cNvCxnSpPr>
            <a:cxnSpLocks/>
          </p:cNvCxnSpPr>
          <p:nvPr/>
        </p:nvCxnSpPr>
        <p:spPr>
          <a:xfrm>
            <a:off x="1647264" y="3567820"/>
            <a:ext cx="5998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Rett linje 112">
            <a:extLst>
              <a:ext uri="{FF2B5EF4-FFF2-40B4-BE49-F238E27FC236}">
                <a16:creationId xmlns:a16="http://schemas.microsoft.com/office/drawing/2014/main" id="{F3D24DBC-5374-467C-BB2C-3EEC09224DBD}"/>
              </a:ext>
            </a:extLst>
          </p:cNvPr>
          <p:cNvCxnSpPr>
            <a:cxnSpLocks/>
          </p:cNvCxnSpPr>
          <p:nvPr/>
        </p:nvCxnSpPr>
        <p:spPr>
          <a:xfrm flipH="1" flipV="1">
            <a:off x="5652035" y="5225028"/>
            <a:ext cx="49278" cy="66991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0" name="Rett linje 109">
            <a:extLst>
              <a:ext uri="{FF2B5EF4-FFF2-40B4-BE49-F238E27FC236}">
                <a16:creationId xmlns:a16="http://schemas.microsoft.com/office/drawing/2014/main" id="{730ADACA-F7AC-4A49-8359-04519170BC38}"/>
              </a:ext>
            </a:extLst>
          </p:cNvPr>
          <p:cNvCxnSpPr>
            <a:cxnSpLocks/>
          </p:cNvCxnSpPr>
          <p:nvPr/>
        </p:nvCxnSpPr>
        <p:spPr>
          <a:xfrm flipV="1">
            <a:off x="3986295" y="5301561"/>
            <a:ext cx="205739" cy="7819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F1D1462-B166-4A8D-86C7-6FB1CA194741}"/>
              </a:ext>
            </a:extLst>
          </p:cNvPr>
          <p:cNvCxnSpPr>
            <a:cxnSpLocks/>
          </p:cNvCxnSpPr>
          <p:nvPr/>
        </p:nvCxnSpPr>
        <p:spPr>
          <a:xfrm flipV="1">
            <a:off x="2682038" y="1668691"/>
            <a:ext cx="2330" cy="1725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9855FBF3-FDD1-423B-AAB9-E6AF7BB4BFCA}"/>
              </a:ext>
            </a:extLst>
          </p:cNvPr>
          <p:cNvCxnSpPr>
            <a:cxnSpLocks/>
          </p:cNvCxnSpPr>
          <p:nvPr/>
        </p:nvCxnSpPr>
        <p:spPr>
          <a:xfrm flipH="1" flipV="1">
            <a:off x="9424502" y="1670291"/>
            <a:ext cx="15952" cy="18260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F4127CE-FCCD-43D0-A7AE-60B913A884F2}"/>
              </a:ext>
            </a:extLst>
          </p:cNvPr>
          <p:cNvCxnSpPr>
            <a:cxnSpLocks/>
          </p:cNvCxnSpPr>
          <p:nvPr/>
        </p:nvCxnSpPr>
        <p:spPr>
          <a:xfrm>
            <a:off x="3600527" y="558379"/>
            <a:ext cx="41600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3DC69DD-2F7C-4C21-93E1-1415924E2573}"/>
              </a:ext>
            </a:extLst>
          </p:cNvPr>
          <p:cNvCxnSpPr>
            <a:cxnSpLocks/>
          </p:cNvCxnSpPr>
          <p:nvPr/>
        </p:nvCxnSpPr>
        <p:spPr>
          <a:xfrm flipH="1">
            <a:off x="5657755" y="567089"/>
            <a:ext cx="4608" cy="29278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A5696C-E28C-48D2-8A50-28D4ACF412C8}"/>
              </a:ext>
            </a:extLst>
          </p:cNvPr>
          <p:cNvSpPr txBox="1"/>
          <p:nvPr/>
        </p:nvSpPr>
        <p:spPr>
          <a:xfrm>
            <a:off x="3685347" y="84167"/>
            <a:ext cx="422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Arbeids- og velferdsdirektoratet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50F20FB4-EB1E-4C4D-B2C4-223433C05259}"/>
              </a:ext>
            </a:extLst>
          </p:cNvPr>
          <p:cNvSpPr/>
          <p:nvPr/>
        </p:nvSpPr>
        <p:spPr>
          <a:xfrm>
            <a:off x="4535210" y="805256"/>
            <a:ext cx="2438396" cy="556948"/>
          </a:xfrm>
          <a:prstGeom prst="roundRect">
            <a:avLst/>
          </a:prstGeom>
          <a:solidFill>
            <a:schemeClr val="bg1"/>
          </a:solidFill>
          <a:ln>
            <a:solidFill>
              <a:srgbClr val="C86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C47881-50E8-4B5B-A2E5-F52184D59EFE}"/>
              </a:ext>
            </a:extLst>
          </p:cNvPr>
          <p:cNvSpPr txBox="1"/>
          <p:nvPr/>
        </p:nvSpPr>
        <p:spPr>
          <a:xfrm>
            <a:off x="4714810" y="802382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latin typeface="Source Sans Pro" panose="020B0503030403020204" pitchFamily="34" charset="0"/>
              </a:rPr>
              <a:t>Hans Christian Holte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1029A37-E7B6-46F2-8B4E-4C27760C7261}"/>
              </a:ext>
            </a:extLst>
          </p:cNvPr>
          <p:cNvSpPr txBox="1"/>
          <p:nvPr/>
        </p:nvSpPr>
        <p:spPr>
          <a:xfrm>
            <a:off x="4698999" y="1079395"/>
            <a:ext cx="221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Arbeids- og velferdsdirektør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CC4C34-5B48-4C11-A260-FA1667469B12}"/>
              </a:ext>
            </a:extLst>
          </p:cNvPr>
          <p:cNvSpPr txBox="1"/>
          <p:nvPr/>
        </p:nvSpPr>
        <p:spPr>
          <a:xfrm>
            <a:off x="8649108" y="2105470"/>
            <a:ext cx="20113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2400"/>
              <a:t>Økonomilinjen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D5A5B412-F210-4C0C-8F8E-6E77E8BF19ED}"/>
              </a:ext>
            </a:extLst>
          </p:cNvPr>
          <p:cNvCxnSpPr>
            <a:cxnSpLocks/>
          </p:cNvCxnSpPr>
          <p:nvPr/>
        </p:nvCxnSpPr>
        <p:spPr>
          <a:xfrm>
            <a:off x="8687599" y="2517202"/>
            <a:ext cx="1877240" cy="0"/>
          </a:xfrm>
          <a:prstGeom prst="line">
            <a:avLst/>
          </a:prstGeom>
          <a:ln>
            <a:solidFill>
              <a:srgbClr val="C8615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3E7E8370-BFA0-463A-BC48-45F126DDEB5A}"/>
              </a:ext>
            </a:extLst>
          </p:cNvPr>
          <p:cNvCxnSpPr>
            <a:cxnSpLocks/>
          </p:cNvCxnSpPr>
          <p:nvPr/>
        </p:nvCxnSpPr>
        <p:spPr>
          <a:xfrm>
            <a:off x="2671010" y="1668829"/>
            <a:ext cx="67640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Rektangel 59">
            <a:extLst>
              <a:ext uri="{FF2B5EF4-FFF2-40B4-BE49-F238E27FC236}">
                <a16:creationId xmlns:a16="http://schemas.microsoft.com/office/drawing/2014/main" id="{EF4107F8-FF2E-49E6-8E51-7AEF9FFCAD07}"/>
              </a:ext>
            </a:extLst>
          </p:cNvPr>
          <p:cNvSpPr/>
          <p:nvPr/>
        </p:nvSpPr>
        <p:spPr>
          <a:xfrm>
            <a:off x="295709" y="3201354"/>
            <a:ext cx="1554480" cy="734135"/>
          </a:xfrm>
          <a:prstGeom prst="rect">
            <a:avLst/>
          </a:prstGeom>
          <a:solidFill>
            <a:srgbClr val="E3B0A8"/>
          </a:solidFill>
          <a:ln>
            <a:solidFill>
              <a:srgbClr val="E3B0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Partnerskapet/</a:t>
            </a:r>
          </a:p>
          <a:p>
            <a:pPr algn="ctr"/>
            <a:r>
              <a:rPr lang="nb-NO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sosiale tjenester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BE5F1B4-203C-484B-82EC-494F37B2AC94}"/>
              </a:ext>
            </a:extLst>
          </p:cNvPr>
          <p:cNvSpPr/>
          <p:nvPr/>
        </p:nvSpPr>
        <p:spPr>
          <a:xfrm>
            <a:off x="2102367" y="3201354"/>
            <a:ext cx="2807141" cy="734135"/>
          </a:xfrm>
          <a:prstGeom prst="rect">
            <a:avLst/>
          </a:prstGeom>
          <a:solidFill>
            <a:srgbClr val="E3B0A8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NAV-Kontor, NAV Arbeidsrådgivning, NAV Arbeidslivsenter, NAV Hjelpemidler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B82A4321-E500-436A-808D-C42FF65E9C4A}"/>
              </a:ext>
            </a:extLst>
          </p:cNvPr>
          <p:cNvSpPr/>
          <p:nvPr/>
        </p:nvSpPr>
        <p:spPr>
          <a:xfrm>
            <a:off x="5297668" y="3201354"/>
            <a:ext cx="2807141" cy="734135"/>
          </a:xfrm>
          <a:prstGeom prst="rect">
            <a:avLst/>
          </a:prstGeom>
          <a:gradFill flip="none" rotWithShape="1">
            <a:gsLst>
              <a:gs pos="0">
                <a:srgbClr val="88392B">
                  <a:tint val="66000"/>
                  <a:satMod val="160000"/>
                </a:srgbClr>
              </a:gs>
              <a:gs pos="50000">
                <a:srgbClr val="88392B">
                  <a:tint val="44500"/>
                  <a:satMod val="160000"/>
                </a:srgbClr>
              </a:gs>
              <a:gs pos="100000">
                <a:srgbClr val="88392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8839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 Klageinstans, NAV Arbeid og ytelser, NAV Familie og pensjon, NAV Kontroll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DCCB2D89-2773-494D-A6EA-32124349E9B5}"/>
              </a:ext>
            </a:extLst>
          </p:cNvPr>
          <p:cNvSpPr/>
          <p:nvPr/>
        </p:nvSpPr>
        <p:spPr>
          <a:xfrm>
            <a:off x="8492969" y="3204418"/>
            <a:ext cx="2807141" cy="734135"/>
          </a:xfrm>
          <a:prstGeom prst="rect">
            <a:avLst/>
          </a:prstGeom>
          <a:solidFill>
            <a:srgbClr val="C86151"/>
          </a:solidFill>
          <a:ln>
            <a:solidFill>
              <a:srgbClr val="C861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Økonomienheter</a:t>
            </a:r>
          </a:p>
        </p:txBody>
      </p:sp>
      <p:sp>
        <p:nvSpPr>
          <p:cNvPr id="123" name="Rektangel: avrundede hjørner 122">
            <a:extLst>
              <a:ext uri="{FF2B5EF4-FFF2-40B4-BE49-F238E27FC236}">
                <a16:creationId xmlns:a16="http://schemas.microsoft.com/office/drawing/2014/main" id="{0D2DD489-FB3A-417C-8357-BFE3F7B834B2}"/>
              </a:ext>
            </a:extLst>
          </p:cNvPr>
          <p:cNvSpPr/>
          <p:nvPr/>
        </p:nvSpPr>
        <p:spPr>
          <a:xfrm>
            <a:off x="2881903" y="5733965"/>
            <a:ext cx="1476139" cy="699994"/>
          </a:xfrm>
          <a:prstGeom prst="roundRect">
            <a:avLst/>
          </a:prstGeom>
          <a:solidFill>
            <a:srgbClr val="F1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Brukere</a:t>
            </a:r>
          </a:p>
        </p:txBody>
      </p:sp>
      <p:sp>
        <p:nvSpPr>
          <p:cNvPr id="127" name="Rektangel: avrundede hjørner 126">
            <a:extLst>
              <a:ext uri="{FF2B5EF4-FFF2-40B4-BE49-F238E27FC236}">
                <a16:creationId xmlns:a16="http://schemas.microsoft.com/office/drawing/2014/main" id="{6936ABDA-3968-4E04-B8F9-7FEB879895B8}"/>
              </a:ext>
            </a:extLst>
          </p:cNvPr>
          <p:cNvSpPr/>
          <p:nvPr/>
        </p:nvSpPr>
        <p:spPr>
          <a:xfrm>
            <a:off x="4871081" y="5733965"/>
            <a:ext cx="1607676" cy="699994"/>
          </a:xfrm>
          <a:prstGeom prst="roundRect">
            <a:avLst/>
          </a:prstGeom>
          <a:solidFill>
            <a:srgbClr val="F1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solidFill>
                  <a:schemeClr val="tx1"/>
                </a:solidFill>
                <a:cs typeface="Calibri"/>
              </a:rPr>
              <a:t>Arbeidsgivere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A070FEF-6A9C-445D-BA89-DFAE7CBDFA69}"/>
              </a:ext>
            </a:extLst>
          </p:cNvPr>
          <p:cNvSpPr txBox="1"/>
          <p:nvPr/>
        </p:nvSpPr>
        <p:spPr>
          <a:xfrm>
            <a:off x="5521440" y="2080548"/>
            <a:ext cx="18501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/>
              <a:t>Ytelseslinjen</a:t>
            </a:r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AE40D630-A7DA-47CD-9FBB-18248D233263}"/>
              </a:ext>
            </a:extLst>
          </p:cNvPr>
          <p:cNvCxnSpPr>
            <a:cxnSpLocks/>
          </p:cNvCxnSpPr>
          <p:nvPr/>
        </p:nvCxnSpPr>
        <p:spPr>
          <a:xfrm>
            <a:off x="5478077" y="2487433"/>
            <a:ext cx="1739259" cy="1581"/>
          </a:xfrm>
          <a:prstGeom prst="line">
            <a:avLst/>
          </a:prstGeom>
          <a:ln>
            <a:solidFill>
              <a:srgbClr val="88392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A58BE99-2C18-473B-B7D3-1DEDF5C5C059}"/>
              </a:ext>
            </a:extLst>
          </p:cNvPr>
          <p:cNvSpPr txBox="1"/>
          <p:nvPr/>
        </p:nvSpPr>
        <p:spPr>
          <a:xfrm>
            <a:off x="1141718" y="2078097"/>
            <a:ext cx="3385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2400"/>
              <a:t>Arbeids- og tjenestelinjen</a:t>
            </a:r>
          </a:p>
        </p:txBody>
      </p: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48F582F6-8996-4517-BC2C-5C2F636F8135}"/>
              </a:ext>
            </a:extLst>
          </p:cNvPr>
          <p:cNvCxnSpPr>
            <a:cxnSpLocks/>
          </p:cNvCxnSpPr>
          <p:nvPr/>
        </p:nvCxnSpPr>
        <p:spPr>
          <a:xfrm flipH="1" flipV="1">
            <a:off x="7030119" y="5233132"/>
            <a:ext cx="146554" cy="63749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A317DACE-4AC5-40E1-AFA6-83288F6C71D0}"/>
              </a:ext>
            </a:extLst>
          </p:cNvPr>
          <p:cNvSpPr/>
          <p:nvPr/>
        </p:nvSpPr>
        <p:spPr>
          <a:xfrm>
            <a:off x="6930102" y="5733964"/>
            <a:ext cx="1607676" cy="699994"/>
          </a:xfrm>
          <a:prstGeom prst="roundRect">
            <a:avLst/>
          </a:prstGeom>
          <a:solidFill>
            <a:srgbClr val="F1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err="1">
                <a:solidFill>
                  <a:schemeClr val="tx1"/>
                </a:solidFill>
                <a:cs typeface="Calibri"/>
              </a:rPr>
              <a:t>Samhandlere</a:t>
            </a:r>
            <a:endParaRPr lang="nb-NO" err="1">
              <a:solidFill>
                <a:schemeClr val="tx1"/>
              </a:solidFill>
            </a:endParaRPr>
          </a:p>
        </p:txBody>
      </p: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4023009-DE33-4D3C-881C-BADE10D536A3}"/>
              </a:ext>
            </a:extLst>
          </p:cNvPr>
          <p:cNvCxnSpPr>
            <a:cxnSpLocks/>
          </p:cNvCxnSpPr>
          <p:nvPr/>
        </p:nvCxnSpPr>
        <p:spPr>
          <a:xfrm flipV="1">
            <a:off x="1176673" y="2494596"/>
            <a:ext cx="3325098" cy="14338"/>
          </a:xfrm>
          <a:prstGeom prst="line">
            <a:avLst/>
          </a:prstGeom>
          <a:ln>
            <a:solidFill>
              <a:srgbClr val="E3B0A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Rektangel 71">
            <a:extLst>
              <a:ext uri="{FF2B5EF4-FFF2-40B4-BE49-F238E27FC236}">
                <a16:creationId xmlns:a16="http://schemas.microsoft.com/office/drawing/2014/main" id="{19168BB2-4CC4-41F4-AD3C-73D2FEA781D0}"/>
              </a:ext>
            </a:extLst>
          </p:cNvPr>
          <p:cNvSpPr/>
          <p:nvPr/>
        </p:nvSpPr>
        <p:spPr>
          <a:xfrm>
            <a:off x="2512915" y="4601719"/>
            <a:ext cx="6332379" cy="699994"/>
          </a:xfrm>
          <a:prstGeom prst="rect">
            <a:avLst/>
          </a:prstGeom>
          <a:gradFill flip="none" rotWithShape="1">
            <a:gsLst>
              <a:gs pos="0">
                <a:srgbClr val="A13A28">
                  <a:shade val="30000"/>
                  <a:satMod val="115000"/>
                  <a:alpha val="77000"/>
                  <a:lumMod val="88000"/>
                  <a:lumOff val="12000"/>
                </a:srgbClr>
              </a:gs>
              <a:gs pos="0">
                <a:srgbClr val="A13A28">
                  <a:shade val="67500"/>
                  <a:satMod val="115000"/>
                  <a:alpha val="71000"/>
                </a:srgbClr>
              </a:gs>
              <a:gs pos="66000">
                <a:srgbClr val="A13A2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NAV Kontaktsenter</a:t>
            </a:r>
          </a:p>
        </p:txBody>
      </p:sp>
    </p:spTree>
    <p:extLst>
      <p:ext uri="{BB962C8B-B14F-4D97-AF65-F5344CB8AC3E}">
        <p14:creationId xmlns:p14="http://schemas.microsoft.com/office/powerpoint/2010/main" val="338798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D9AA69-8DA5-4BA6-88DB-E5F06839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>
                <a:latin typeface="Arial"/>
                <a:cs typeface="Arial"/>
              </a:rPr>
              <a:t>Brukerhenvendelser 2021</a:t>
            </a:r>
            <a:endParaRPr lang="nb-NO"/>
          </a:p>
        </p:txBody>
      </p:sp>
      <p:sp>
        <p:nvSpPr>
          <p:cNvPr id="5" name="Brettet hjørne 6">
            <a:extLst>
              <a:ext uri="{FF2B5EF4-FFF2-40B4-BE49-F238E27FC236}">
                <a16:creationId xmlns:a16="http://schemas.microsoft.com/office/drawing/2014/main" id="{F3AC8D8E-4B22-4DC8-87FF-7F201EBD9787}"/>
              </a:ext>
            </a:extLst>
          </p:cNvPr>
          <p:cNvSpPr/>
          <p:nvPr/>
        </p:nvSpPr>
        <p:spPr>
          <a:xfrm>
            <a:off x="647957" y="1436667"/>
            <a:ext cx="2393181" cy="2393181"/>
          </a:xfrm>
          <a:prstGeom prst="foldedCorner">
            <a:avLst/>
          </a:prstGeom>
          <a:solidFill>
            <a:srgbClr val="FF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Telefon</a:t>
            </a:r>
          </a:p>
          <a:p>
            <a:pPr algn="ctr"/>
            <a:r>
              <a:rPr lang="nb-NO" sz="3200" dirty="0">
                <a:solidFill>
                  <a:schemeClr val="tx1"/>
                </a:solidFill>
              </a:rPr>
              <a:t>3 433 461</a:t>
            </a:r>
            <a:endParaRPr lang="nb-NO" sz="3200" dirty="0">
              <a:solidFill>
                <a:schemeClr val="tx1"/>
              </a:solidFill>
              <a:cs typeface="Calibri"/>
            </a:endParaRPr>
          </a:p>
          <a:p>
            <a:pPr algn="ctr"/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6" name="Brettet hjørne 7">
            <a:extLst>
              <a:ext uri="{FF2B5EF4-FFF2-40B4-BE49-F238E27FC236}">
                <a16:creationId xmlns:a16="http://schemas.microsoft.com/office/drawing/2014/main" id="{02FC1C4F-A0CE-45D7-BB91-A4F6C674D92E}"/>
              </a:ext>
            </a:extLst>
          </p:cNvPr>
          <p:cNvSpPr/>
          <p:nvPr/>
        </p:nvSpPr>
        <p:spPr>
          <a:xfrm>
            <a:off x="3559324" y="1436667"/>
            <a:ext cx="2393181" cy="2393181"/>
          </a:xfrm>
          <a:prstGeom prst="foldedCorner">
            <a:avLst/>
          </a:prstGeom>
          <a:solidFill>
            <a:srgbClr val="5E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/>
              <a:t>Skriv til oss</a:t>
            </a:r>
          </a:p>
          <a:p>
            <a:pPr algn="ctr"/>
            <a:r>
              <a:rPr lang="nb-NO" sz="2800"/>
              <a:t>952 119</a:t>
            </a:r>
          </a:p>
          <a:p>
            <a:pPr algn="ctr"/>
            <a:endParaRPr lang="nb-NO" sz="1000"/>
          </a:p>
        </p:txBody>
      </p:sp>
      <p:sp>
        <p:nvSpPr>
          <p:cNvPr id="8" name="Brettet hjørne 9">
            <a:extLst>
              <a:ext uri="{FF2B5EF4-FFF2-40B4-BE49-F238E27FC236}">
                <a16:creationId xmlns:a16="http://schemas.microsoft.com/office/drawing/2014/main" id="{2A56A65E-EB6C-4E50-A9DE-101FE02FCBC3}"/>
              </a:ext>
            </a:extLst>
          </p:cNvPr>
          <p:cNvSpPr/>
          <p:nvPr/>
        </p:nvSpPr>
        <p:spPr>
          <a:xfrm>
            <a:off x="6470691" y="1436666"/>
            <a:ext cx="2393181" cy="2393181"/>
          </a:xfrm>
          <a:prstGeom prst="foldedCorner">
            <a:avLst/>
          </a:prstGeom>
          <a:solidFill>
            <a:srgbClr val="137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/>
              <a:t>Chat og chatbot</a:t>
            </a:r>
          </a:p>
          <a:p>
            <a:pPr algn="ctr"/>
            <a:r>
              <a:rPr lang="nb-NO" sz="2800"/>
              <a:t>1 020 886</a:t>
            </a:r>
            <a:endParaRPr lang="nb-NO" sz="2800">
              <a:cs typeface="Calibri"/>
            </a:endParaRPr>
          </a:p>
          <a:p>
            <a:pPr algn="ctr"/>
            <a:endParaRPr lang="nb-NO" sz="1000"/>
          </a:p>
        </p:txBody>
      </p:sp>
      <p:sp>
        <p:nvSpPr>
          <p:cNvPr id="9" name="Brettet hjørne 10">
            <a:extLst>
              <a:ext uri="{FF2B5EF4-FFF2-40B4-BE49-F238E27FC236}">
                <a16:creationId xmlns:a16="http://schemas.microsoft.com/office/drawing/2014/main" id="{A68F0429-2565-4E21-A69C-DA5228E93636}"/>
              </a:ext>
            </a:extLst>
          </p:cNvPr>
          <p:cNvSpPr/>
          <p:nvPr/>
        </p:nvSpPr>
        <p:spPr>
          <a:xfrm>
            <a:off x="9380633" y="1436667"/>
            <a:ext cx="2393181" cy="2393181"/>
          </a:xfrm>
          <a:prstGeom prst="foldedCorner">
            <a:avLst/>
          </a:prstGeom>
          <a:solidFill>
            <a:srgbClr val="9B9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b-NO"/>
          </a:p>
          <a:p>
            <a:pPr algn="ctr"/>
            <a:r>
              <a:rPr lang="nb-NO"/>
              <a:t>Stillingsregistrering</a:t>
            </a:r>
            <a:endParaRPr lang="nb-NO">
              <a:cs typeface="Calibri"/>
            </a:endParaRPr>
          </a:p>
          <a:p>
            <a:pPr algn="ctr"/>
            <a:r>
              <a:rPr lang="nb-NO" sz="2800">
                <a:cs typeface="Arial"/>
              </a:rPr>
              <a:t>549 218</a:t>
            </a:r>
          </a:p>
          <a:p>
            <a:pPr algn="ctr"/>
            <a:r>
              <a:rPr lang="nb-NO" sz="1000">
                <a:ea typeface="+mn-lt"/>
                <a:cs typeface="+mn-lt"/>
              </a:rPr>
              <a:t>367 122 </a:t>
            </a:r>
            <a:r>
              <a:rPr lang="nb-NO" sz="1000"/>
              <a:t>(2020)</a:t>
            </a:r>
            <a:endParaRPr lang="nb-NO"/>
          </a:p>
          <a:p>
            <a:pPr algn="ctr"/>
            <a:endParaRPr lang="nb-NO" sz="1000"/>
          </a:p>
          <a:p>
            <a:pPr algn="ctr"/>
            <a:endParaRPr lang="nb-NO" sz="10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11B7D46-5C94-4B00-BB67-8F3EEC3B7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04" y="2699318"/>
            <a:ext cx="1194821" cy="67208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DD2BB4E-DBA7-48C9-90F5-93A7705D8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96" y="3001249"/>
            <a:ext cx="865254" cy="67208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ACF2225-5850-4A21-8BA9-1188B423E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97" y="2699318"/>
            <a:ext cx="1545207" cy="841450"/>
          </a:xfrm>
          <a:prstGeom prst="rect">
            <a:avLst/>
          </a:prstGeom>
        </p:spPr>
      </p:pic>
      <p:pic>
        <p:nvPicPr>
          <p:cNvPr id="15" name="Grafikk 13">
            <a:extLst>
              <a:ext uri="{FF2B5EF4-FFF2-40B4-BE49-F238E27FC236}">
                <a16:creationId xmlns:a16="http://schemas.microsoft.com/office/drawing/2014/main" id="{31B262EE-BAAB-4043-A59C-C1589CB3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100" y="2810674"/>
            <a:ext cx="618737" cy="61873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C05F7A8-7A83-4DBF-8614-44FE53730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776" y="2856373"/>
            <a:ext cx="459541" cy="816962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3806A73-C214-4506-B5DE-F68EB1A6EAB9}"/>
              </a:ext>
            </a:extLst>
          </p:cNvPr>
          <p:cNvSpPr txBox="1"/>
          <p:nvPr/>
        </p:nvSpPr>
        <p:spPr>
          <a:xfrm>
            <a:off x="6777227" y="4971101"/>
            <a:ext cx="4782392" cy="147732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Totalt 5.411.809 brukermøter på telefon, skriv til oss og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I 2020 gjorde kanalmiksen store dreininger mot en mer skriftlig kommunikasjon. I 2021 har kanalmiksen vært stabil på samme nivå.</a:t>
            </a:r>
            <a:endParaRPr lang="nb-NO">
              <a:cs typeface="Calibri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41391EBB-76CA-4F1A-A4BD-5F59C1E75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7" y="4081583"/>
            <a:ext cx="5072216" cy="23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6886DB-0A8C-4DAC-8F29-2C8FB359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NKS sine serviceløfter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00E6FD0-5DED-4B5F-8D64-7347812E9F47}"/>
              </a:ext>
            </a:extLst>
          </p:cNvPr>
          <p:cNvSpPr txBox="1"/>
          <p:nvPr/>
        </p:nvSpPr>
        <p:spPr>
          <a:xfrm>
            <a:off x="-1" y="4137445"/>
            <a:ext cx="380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Jeg skal møte deg med </a:t>
            </a:r>
          </a:p>
          <a:p>
            <a:pPr algn="ctr"/>
            <a:r>
              <a:rPr lang="nb-NO"/>
              <a:t>respekt og høflighet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93A05E-19D5-439B-9D9E-F4B599D42224}"/>
              </a:ext>
            </a:extLst>
          </p:cNvPr>
          <p:cNvSpPr txBox="1"/>
          <p:nvPr/>
        </p:nvSpPr>
        <p:spPr>
          <a:xfrm>
            <a:off x="2433513" y="4162670"/>
            <a:ext cx="681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Jeg skal avklare effektivt sammen med </a:t>
            </a:r>
          </a:p>
          <a:p>
            <a:pPr algn="ctr"/>
            <a:r>
              <a:rPr lang="nb-NO"/>
              <a:t>deg hva du trenger hjelp til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2F2A4A6-4C0E-43C6-911D-8CB3BCB801B9}"/>
              </a:ext>
            </a:extLst>
          </p:cNvPr>
          <p:cNvSpPr txBox="1"/>
          <p:nvPr/>
        </p:nvSpPr>
        <p:spPr>
          <a:xfrm>
            <a:off x="7326964" y="4145769"/>
            <a:ext cx="504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Jeg skal gi deg riktig veiledning </a:t>
            </a:r>
          </a:p>
          <a:p>
            <a:pPr algn="ctr"/>
            <a:r>
              <a:rPr lang="nb-NO"/>
              <a:t>i rett kanal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76E1E5E-ED9E-49D4-9914-839F4160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09" y="2330729"/>
            <a:ext cx="1667406" cy="166740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33B987A-E388-4860-8523-97342709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700" y="2330729"/>
            <a:ext cx="1667406" cy="166740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2E32F9C-106C-46E9-811D-D872A210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56" y="2330729"/>
            <a:ext cx="1667406" cy="16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1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1F643-D82B-4FAF-A607-8DF95F96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Ble du møtt på en hyggelig måte? 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D9038DFC-5EAB-4666-921A-4E347AEBD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0701" y="3870639"/>
            <a:ext cx="2674257" cy="4351338"/>
          </a:xfrm>
        </p:spPr>
        <p:txBody>
          <a:bodyPr/>
          <a:lstStyle/>
          <a:p>
            <a:r>
              <a:rPr lang="nb-NO" dirty="0"/>
              <a:t>12 000 utsendelser </a:t>
            </a:r>
          </a:p>
          <a:p>
            <a:r>
              <a:rPr lang="nb-NO" dirty="0" err="1"/>
              <a:t>Ca</a:t>
            </a:r>
            <a:r>
              <a:rPr lang="nb-NO" dirty="0"/>
              <a:t> 4500 svar per måned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4A58A87-D2F9-4F14-B40A-0A4EAB3A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2" y="1554480"/>
            <a:ext cx="7341986" cy="4014216"/>
          </a:xfrm>
          <a:prstGeom prst="rect">
            <a:avLst/>
          </a:prstGeom>
        </p:spPr>
      </p:pic>
      <p:pic>
        <p:nvPicPr>
          <p:cNvPr id="8" name="Plassholder for bilde 11">
            <a:extLst>
              <a:ext uri="{FF2B5EF4-FFF2-40B4-BE49-F238E27FC236}">
                <a16:creationId xmlns:a16="http://schemas.microsoft.com/office/drawing/2014/main" id="{79F5BF97-114C-4EA9-A2CA-C785D038632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b="15254"/>
          <a:stretch/>
        </p:blipFill>
        <p:spPr>
          <a:xfrm>
            <a:off x="8681619" y="365125"/>
            <a:ext cx="3074446" cy="3074446"/>
          </a:xfrm>
          <a:prstGeom prst="ellipse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17560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>
            <a:extLst>
              <a:ext uri="{FF2B5EF4-FFF2-40B4-BE49-F238E27FC236}">
                <a16:creationId xmlns:a16="http://schemas.microsoft.com/office/drawing/2014/main" id="{A5A1614B-380A-47C8-BFE7-EE52BEAD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 skaper gode brukermøter</a:t>
            </a:r>
          </a:p>
        </p:txBody>
      </p:sp>
      <p:pic>
        <p:nvPicPr>
          <p:cNvPr id="18" name="Bilde 17" descr="Et bilde som inneholder rød, sete, servise&#10;&#10;Automatisk generert beskrivelse">
            <a:extLst>
              <a:ext uri="{FF2B5EF4-FFF2-40B4-BE49-F238E27FC236}">
                <a16:creationId xmlns:a16="http://schemas.microsoft.com/office/drawing/2014/main" id="{0BCD1BBD-79EB-4D6F-AE3E-A25067B6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497" y="2305464"/>
            <a:ext cx="1679590" cy="142765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FF81D8D-28B2-4C6F-AC94-5363089E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2515521"/>
            <a:ext cx="1949130" cy="1007701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81F5A0B-B7A4-4FAE-B5E8-FA5EF1A0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866" y="2214302"/>
            <a:ext cx="1502290" cy="150229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2CFCF34-E78C-433B-8BBB-71C6A9F54B1A}"/>
              </a:ext>
            </a:extLst>
          </p:cNvPr>
          <p:cNvSpPr txBox="1"/>
          <p:nvPr/>
        </p:nvSpPr>
        <p:spPr>
          <a:xfrm>
            <a:off x="9395225" y="3051036"/>
            <a:ext cx="143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Hånd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02AEA95-F2C8-4D56-90EF-D794983D9EAB}"/>
              </a:ext>
            </a:extLst>
          </p:cNvPr>
          <p:cNvSpPr txBox="1"/>
          <p:nvPr/>
        </p:nvSpPr>
        <p:spPr>
          <a:xfrm>
            <a:off x="1690170" y="3043200"/>
            <a:ext cx="101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Hode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F7C9088-5B03-4EFE-AAF6-99CD2DEB0F9A}"/>
              </a:ext>
            </a:extLst>
          </p:cNvPr>
          <p:cNvSpPr txBox="1"/>
          <p:nvPr/>
        </p:nvSpPr>
        <p:spPr>
          <a:xfrm>
            <a:off x="5288057" y="3008156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Hjerte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F9D9958-2C0C-4DE0-A2AD-3C45D6B974E5}"/>
              </a:ext>
            </a:extLst>
          </p:cNvPr>
          <p:cNvSpPr txBox="1"/>
          <p:nvPr/>
        </p:nvSpPr>
        <p:spPr>
          <a:xfrm>
            <a:off x="881111" y="4010598"/>
            <a:ext cx="263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Vi gir bruker konkrete opplysninger om saken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F4A9F60-6F2E-48E5-AD55-1106A9CB163F}"/>
              </a:ext>
            </a:extLst>
          </p:cNvPr>
          <p:cNvSpPr txBox="1"/>
          <p:nvPr/>
        </p:nvSpPr>
        <p:spPr>
          <a:xfrm>
            <a:off x="4148403" y="4010598"/>
            <a:ext cx="35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Vi viser empati og forståelse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00B5347-B74E-4536-85A3-B065A3F369E7}"/>
              </a:ext>
            </a:extLst>
          </p:cNvPr>
          <p:cNvSpPr txBox="1"/>
          <p:nvPr/>
        </p:nvSpPr>
        <p:spPr>
          <a:xfrm>
            <a:off x="7748778" y="4011737"/>
            <a:ext cx="444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Vi gir bruker løsningsalternativer ut fra sin sak, uten å gi urealistiske forventninger</a:t>
            </a:r>
          </a:p>
        </p:txBody>
      </p:sp>
    </p:spTree>
    <p:extLst>
      <p:ext uri="{BB962C8B-B14F-4D97-AF65-F5344CB8AC3E}">
        <p14:creationId xmlns:p14="http://schemas.microsoft.com/office/powerpoint/2010/main" val="368202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05DFB-8443-46AE-89BD-D64AE5B2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Fikk du svar på det du lurte på?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33138D0-6B54-4178-A244-B71C4EC8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8160" y="4483764"/>
            <a:ext cx="3215640" cy="4351338"/>
          </a:xfrm>
        </p:spPr>
        <p:txBody>
          <a:bodyPr/>
          <a:lstStyle/>
          <a:p>
            <a:r>
              <a:rPr lang="nb-NO" dirty="0"/>
              <a:t>12 000 utsendelser </a:t>
            </a:r>
          </a:p>
          <a:p>
            <a:r>
              <a:rPr lang="nb-NO" dirty="0" err="1"/>
              <a:t>Ca</a:t>
            </a:r>
            <a:r>
              <a:rPr lang="nb-NO" dirty="0"/>
              <a:t> 4000 svar per måned</a:t>
            </a:r>
          </a:p>
          <a:p>
            <a:endParaRPr lang="nb-NO" dirty="0"/>
          </a:p>
        </p:txBody>
      </p:sp>
      <p:pic>
        <p:nvPicPr>
          <p:cNvPr id="7" name="Plassholder for innhold 7">
            <a:extLst>
              <a:ext uri="{FF2B5EF4-FFF2-40B4-BE49-F238E27FC236}">
                <a16:creationId xmlns:a16="http://schemas.microsoft.com/office/drawing/2014/main" id="{5B36FF3C-E9CC-48D7-ACDC-FD2BE668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4" y="2043234"/>
            <a:ext cx="6934249" cy="3828726"/>
          </a:xfrm>
          <a:prstGeom prst="rect">
            <a:avLst/>
          </a:prstGeom>
        </p:spPr>
      </p:pic>
      <p:pic>
        <p:nvPicPr>
          <p:cNvPr id="8" name="Bilde 7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56053C12-097A-4CD9-83D6-0B4E6CCE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73" y="924982"/>
            <a:ext cx="3479813" cy="2583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76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0"/>
          <p:cNvGrpSpPr/>
          <p:nvPr/>
        </p:nvGrpSpPr>
        <p:grpSpPr>
          <a:xfrm>
            <a:off x="418632" y="819046"/>
            <a:ext cx="11586425" cy="5913941"/>
            <a:chOff x="315447" y="1485900"/>
            <a:chExt cx="8689819" cy="3012900"/>
          </a:xfrm>
        </p:grpSpPr>
        <p:grpSp>
          <p:nvGrpSpPr>
            <p:cNvPr id="318" name="Google Shape;318;p20"/>
            <p:cNvGrpSpPr/>
            <p:nvPr/>
          </p:nvGrpSpPr>
          <p:grpSpPr>
            <a:xfrm>
              <a:off x="315447" y="1511941"/>
              <a:ext cx="1633582" cy="2823481"/>
              <a:chOff x="315447" y="1511941"/>
              <a:chExt cx="1633582" cy="2823481"/>
            </a:xfrm>
          </p:grpSpPr>
          <p:sp>
            <p:nvSpPr>
              <p:cNvPr id="319" name="Google Shape;319;p20"/>
              <p:cNvSpPr/>
              <p:nvPr/>
            </p:nvSpPr>
            <p:spPr>
              <a:xfrm>
                <a:off x="315447" y="2012345"/>
                <a:ext cx="1633582" cy="2323077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2217" extrusionOk="0">
                    <a:moveTo>
                      <a:pt x="7813" y="0"/>
                    </a:moveTo>
                    <a:cubicBezTo>
                      <a:pt x="5999" y="0"/>
                      <a:pt x="4132" y="410"/>
                      <a:pt x="2479" y="997"/>
                    </a:cubicBezTo>
                    <a:cubicBezTo>
                      <a:pt x="2138" y="1124"/>
                      <a:pt x="1785" y="1262"/>
                      <a:pt x="1499" y="1504"/>
                    </a:cubicBezTo>
                    <a:cubicBezTo>
                      <a:pt x="1129" y="1807"/>
                      <a:pt x="882" y="2248"/>
                      <a:pt x="689" y="2699"/>
                    </a:cubicBezTo>
                    <a:cubicBezTo>
                      <a:pt x="132" y="4043"/>
                      <a:pt x="33" y="5553"/>
                      <a:pt x="22" y="7024"/>
                    </a:cubicBezTo>
                    <a:cubicBezTo>
                      <a:pt x="0" y="10913"/>
                      <a:pt x="529" y="14774"/>
                      <a:pt x="1113" y="18613"/>
                    </a:cubicBezTo>
                    <a:cubicBezTo>
                      <a:pt x="1229" y="19390"/>
                      <a:pt x="1372" y="20216"/>
                      <a:pt x="1868" y="20784"/>
                    </a:cubicBezTo>
                    <a:cubicBezTo>
                      <a:pt x="2352" y="21340"/>
                      <a:pt x="3080" y="21544"/>
                      <a:pt x="3768" y="21704"/>
                    </a:cubicBezTo>
                    <a:cubicBezTo>
                      <a:pt x="4974" y="21985"/>
                      <a:pt x="6226" y="22216"/>
                      <a:pt x="7457" y="22216"/>
                    </a:cubicBezTo>
                    <a:cubicBezTo>
                      <a:pt x="8368" y="22216"/>
                      <a:pt x="9268" y="22090"/>
                      <a:pt x="10130" y="21764"/>
                    </a:cubicBezTo>
                    <a:cubicBezTo>
                      <a:pt x="10533" y="21616"/>
                      <a:pt x="10929" y="21417"/>
                      <a:pt x="11210" y="21076"/>
                    </a:cubicBezTo>
                    <a:cubicBezTo>
                      <a:pt x="11678" y="20525"/>
                      <a:pt x="11761" y="19726"/>
                      <a:pt x="11822" y="18982"/>
                    </a:cubicBezTo>
                    <a:cubicBezTo>
                      <a:pt x="12014" y="16702"/>
                      <a:pt x="12207" y="14421"/>
                      <a:pt x="12400" y="12146"/>
                    </a:cubicBezTo>
                    <a:cubicBezTo>
                      <a:pt x="12653" y="9073"/>
                      <a:pt x="12912" y="5949"/>
                      <a:pt x="12389" y="2920"/>
                    </a:cubicBezTo>
                    <a:cubicBezTo>
                      <a:pt x="12257" y="2143"/>
                      <a:pt x="12042" y="1328"/>
                      <a:pt x="11480" y="837"/>
                    </a:cubicBezTo>
                    <a:cubicBezTo>
                      <a:pt x="11133" y="535"/>
                      <a:pt x="10703" y="391"/>
                      <a:pt x="10274" y="287"/>
                    </a:cubicBezTo>
                    <a:cubicBezTo>
                      <a:pt x="9482" y="88"/>
                      <a:pt x="8653" y="0"/>
                      <a:pt x="7813" y="0"/>
                    </a:cubicBez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683035" y="1511941"/>
                <a:ext cx="835206" cy="370794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5056" extrusionOk="0">
                    <a:moveTo>
                      <a:pt x="4346" y="1"/>
                    </a:moveTo>
                    <a:cubicBezTo>
                      <a:pt x="3598" y="1"/>
                      <a:pt x="2848" y="109"/>
                      <a:pt x="2143" y="344"/>
                    </a:cubicBezTo>
                    <a:cubicBezTo>
                      <a:pt x="1575" y="531"/>
                      <a:pt x="959" y="807"/>
                      <a:pt x="540" y="1253"/>
                    </a:cubicBezTo>
                    <a:cubicBezTo>
                      <a:pt x="160" y="1666"/>
                      <a:pt x="0" y="2233"/>
                      <a:pt x="99" y="2790"/>
                    </a:cubicBezTo>
                    <a:cubicBezTo>
                      <a:pt x="215" y="3374"/>
                      <a:pt x="617" y="3864"/>
                      <a:pt x="1168" y="4090"/>
                    </a:cubicBezTo>
                    <a:cubicBezTo>
                      <a:pt x="1504" y="4228"/>
                      <a:pt x="1873" y="4266"/>
                      <a:pt x="2231" y="4288"/>
                    </a:cubicBezTo>
                    <a:cubicBezTo>
                      <a:pt x="2364" y="4299"/>
                      <a:pt x="2497" y="4305"/>
                      <a:pt x="2629" y="4305"/>
                    </a:cubicBezTo>
                    <a:cubicBezTo>
                      <a:pt x="2887" y="4305"/>
                      <a:pt x="3142" y="4284"/>
                      <a:pt x="3393" y="4244"/>
                    </a:cubicBezTo>
                    <a:cubicBezTo>
                      <a:pt x="3426" y="4288"/>
                      <a:pt x="3465" y="4332"/>
                      <a:pt x="3498" y="4376"/>
                    </a:cubicBezTo>
                    <a:cubicBezTo>
                      <a:pt x="3559" y="4453"/>
                      <a:pt x="3619" y="4525"/>
                      <a:pt x="3680" y="4602"/>
                    </a:cubicBezTo>
                    <a:cubicBezTo>
                      <a:pt x="3801" y="4745"/>
                      <a:pt x="3928" y="4889"/>
                      <a:pt x="4060" y="5026"/>
                    </a:cubicBezTo>
                    <a:cubicBezTo>
                      <a:pt x="4081" y="5045"/>
                      <a:pt x="4109" y="5055"/>
                      <a:pt x="4136" y="5055"/>
                    </a:cubicBezTo>
                    <a:cubicBezTo>
                      <a:pt x="4172" y="5055"/>
                      <a:pt x="4206" y="5039"/>
                      <a:pt x="4225" y="5004"/>
                    </a:cubicBezTo>
                    <a:cubicBezTo>
                      <a:pt x="4379" y="4756"/>
                      <a:pt x="4545" y="4508"/>
                      <a:pt x="4710" y="4266"/>
                    </a:cubicBezTo>
                    <a:cubicBezTo>
                      <a:pt x="4727" y="4283"/>
                      <a:pt x="4747" y="4290"/>
                      <a:pt x="4768" y="4290"/>
                    </a:cubicBezTo>
                    <a:cubicBezTo>
                      <a:pt x="4774" y="4290"/>
                      <a:pt x="4780" y="4289"/>
                      <a:pt x="4787" y="4288"/>
                    </a:cubicBezTo>
                    <a:cubicBezTo>
                      <a:pt x="5933" y="4145"/>
                      <a:pt x="7222" y="3699"/>
                      <a:pt x="7657" y="2514"/>
                    </a:cubicBezTo>
                    <a:cubicBezTo>
                      <a:pt x="7839" y="2030"/>
                      <a:pt x="7795" y="1490"/>
                      <a:pt x="7547" y="1038"/>
                    </a:cubicBezTo>
                    <a:cubicBezTo>
                      <a:pt x="7244" y="515"/>
                      <a:pt x="6687" y="327"/>
                      <a:pt x="6126" y="201"/>
                    </a:cubicBezTo>
                    <a:cubicBezTo>
                      <a:pt x="5549" y="71"/>
                      <a:pt x="4948" y="1"/>
                      <a:pt x="4346" y="1"/>
                    </a:cubicBez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22" name="Google Shape;322;p20"/>
            <p:cNvGrpSpPr/>
            <p:nvPr/>
          </p:nvGrpSpPr>
          <p:grpSpPr>
            <a:xfrm>
              <a:off x="2081969" y="2102739"/>
              <a:ext cx="1519251" cy="1408064"/>
              <a:chOff x="2081969" y="2102739"/>
              <a:chExt cx="1519251" cy="1408064"/>
            </a:xfrm>
          </p:grpSpPr>
          <p:sp>
            <p:nvSpPr>
              <p:cNvPr id="323" name="Google Shape;323;p20"/>
              <p:cNvSpPr/>
              <p:nvPr/>
            </p:nvSpPr>
            <p:spPr>
              <a:xfrm>
                <a:off x="2081969" y="2531152"/>
                <a:ext cx="1519251" cy="979651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2221" extrusionOk="0">
                    <a:moveTo>
                      <a:pt x="7829" y="0"/>
                    </a:moveTo>
                    <a:cubicBezTo>
                      <a:pt x="6009" y="0"/>
                      <a:pt x="4137" y="413"/>
                      <a:pt x="2485" y="1002"/>
                    </a:cubicBezTo>
                    <a:cubicBezTo>
                      <a:pt x="2138" y="1123"/>
                      <a:pt x="1791" y="1266"/>
                      <a:pt x="1499" y="1509"/>
                    </a:cubicBezTo>
                    <a:cubicBezTo>
                      <a:pt x="1135" y="1812"/>
                      <a:pt x="882" y="2247"/>
                      <a:pt x="695" y="2704"/>
                    </a:cubicBezTo>
                    <a:cubicBezTo>
                      <a:pt x="133" y="4042"/>
                      <a:pt x="39" y="5557"/>
                      <a:pt x="28" y="7028"/>
                    </a:cubicBezTo>
                    <a:cubicBezTo>
                      <a:pt x="1" y="10917"/>
                      <a:pt x="535" y="14779"/>
                      <a:pt x="1113" y="18612"/>
                    </a:cubicBezTo>
                    <a:cubicBezTo>
                      <a:pt x="1229" y="19395"/>
                      <a:pt x="1372" y="20221"/>
                      <a:pt x="1873" y="20788"/>
                    </a:cubicBezTo>
                    <a:cubicBezTo>
                      <a:pt x="2353" y="21339"/>
                      <a:pt x="3080" y="21548"/>
                      <a:pt x="3768" y="21708"/>
                    </a:cubicBezTo>
                    <a:cubicBezTo>
                      <a:pt x="4978" y="21990"/>
                      <a:pt x="6231" y="22221"/>
                      <a:pt x="7463" y="22221"/>
                    </a:cubicBezTo>
                    <a:cubicBezTo>
                      <a:pt x="8374" y="22221"/>
                      <a:pt x="9274" y="22094"/>
                      <a:pt x="10136" y="21769"/>
                    </a:cubicBezTo>
                    <a:cubicBezTo>
                      <a:pt x="10533" y="21620"/>
                      <a:pt x="10930" y="21416"/>
                      <a:pt x="11216" y="21080"/>
                    </a:cubicBezTo>
                    <a:cubicBezTo>
                      <a:pt x="11679" y="20529"/>
                      <a:pt x="11767" y="19731"/>
                      <a:pt x="11827" y="18987"/>
                    </a:cubicBezTo>
                    <a:cubicBezTo>
                      <a:pt x="12015" y="16706"/>
                      <a:pt x="12207" y="14426"/>
                      <a:pt x="12400" y="12145"/>
                    </a:cubicBezTo>
                    <a:cubicBezTo>
                      <a:pt x="12659" y="9072"/>
                      <a:pt x="12918" y="5948"/>
                      <a:pt x="12395" y="2919"/>
                    </a:cubicBezTo>
                    <a:cubicBezTo>
                      <a:pt x="12257" y="2148"/>
                      <a:pt x="12048" y="1332"/>
                      <a:pt x="11480" y="837"/>
                    </a:cubicBezTo>
                    <a:cubicBezTo>
                      <a:pt x="11139" y="539"/>
                      <a:pt x="10704" y="396"/>
                      <a:pt x="10279" y="286"/>
                    </a:cubicBezTo>
                    <a:cubicBezTo>
                      <a:pt x="9491" y="88"/>
                      <a:pt x="8666" y="0"/>
                      <a:pt x="7829" y="0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2418318" y="2102739"/>
                <a:ext cx="836744" cy="370799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054" extrusionOk="0">
                    <a:moveTo>
                      <a:pt x="4365" y="1"/>
                    </a:moveTo>
                    <a:cubicBezTo>
                      <a:pt x="3612" y="1"/>
                      <a:pt x="2859" y="111"/>
                      <a:pt x="2149" y="345"/>
                    </a:cubicBezTo>
                    <a:cubicBezTo>
                      <a:pt x="1581" y="532"/>
                      <a:pt x="959" y="802"/>
                      <a:pt x="546" y="1248"/>
                    </a:cubicBezTo>
                    <a:cubicBezTo>
                      <a:pt x="166" y="1667"/>
                      <a:pt x="0" y="2234"/>
                      <a:pt x="100" y="2790"/>
                    </a:cubicBezTo>
                    <a:cubicBezTo>
                      <a:pt x="221" y="3374"/>
                      <a:pt x="623" y="3859"/>
                      <a:pt x="1168" y="4090"/>
                    </a:cubicBezTo>
                    <a:cubicBezTo>
                      <a:pt x="1504" y="4228"/>
                      <a:pt x="1879" y="4261"/>
                      <a:pt x="2237" y="4289"/>
                    </a:cubicBezTo>
                    <a:cubicBezTo>
                      <a:pt x="2368" y="4300"/>
                      <a:pt x="2499" y="4305"/>
                      <a:pt x="2631" y="4305"/>
                    </a:cubicBezTo>
                    <a:cubicBezTo>
                      <a:pt x="2888" y="4305"/>
                      <a:pt x="3145" y="4285"/>
                      <a:pt x="3399" y="4245"/>
                    </a:cubicBezTo>
                    <a:cubicBezTo>
                      <a:pt x="3432" y="4289"/>
                      <a:pt x="3465" y="4333"/>
                      <a:pt x="3498" y="4377"/>
                    </a:cubicBezTo>
                    <a:cubicBezTo>
                      <a:pt x="3559" y="4454"/>
                      <a:pt x="3619" y="4526"/>
                      <a:pt x="3680" y="4597"/>
                    </a:cubicBezTo>
                    <a:cubicBezTo>
                      <a:pt x="3801" y="4746"/>
                      <a:pt x="3933" y="4884"/>
                      <a:pt x="4066" y="5027"/>
                    </a:cubicBezTo>
                    <a:cubicBezTo>
                      <a:pt x="4086" y="5045"/>
                      <a:pt x="4112" y="5054"/>
                      <a:pt x="4137" y="5054"/>
                    </a:cubicBezTo>
                    <a:cubicBezTo>
                      <a:pt x="4173" y="5054"/>
                      <a:pt x="4208" y="5037"/>
                      <a:pt x="4231" y="5005"/>
                    </a:cubicBezTo>
                    <a:cubicBezTo>
                      <a:pt x="4385" y="4751"/>
                      <a:pt x="4545" y="4509"/>
                      <a:pt x="4710" y="4267"/>
                    </a:cubicBezTo>
                    <a:cubicBezTo>
                      <a:pt x="4728" y="4280"/>
                      <a:pt x="4750" y="4290"/>
                      <a:pt x="4773" y="4290"/>
                    </a:cubicBezTo>
                    <a:cubicBezTo>
                      <a:pt x="4778" y="4290"/>
                      <a:pt x="4782" y="4290"/>
                      <a:pt x="4787" y="4289"/>
                    </a:cubicBezTo>
                    <a:cubicBezTo>
                      <a:pt x="5939" y="4140"/>
                      <a:pt x="7222" y="3699"/>
                      <a:pt x="7663" y="2509"/>
                    </a:cubicBezTo>
                    <a:cubicBezTo>
                      <a:pt x="7839" y="2030"/>
                      <a:pt x="7800" y="1490"/>
                      <a:pt x="7553" y="1039"/>
                    </a:cubicBezTo>
                    <a:cubicBezTo>
                      <a:pt x="7250" y="515"/>
                      <a:pt x="6688" y="328"/>
                      <a:pt x="6131" y="201"/>
                    </a:cubicBezTo>
                    <a:cubicBezTo>
                      <a:pt x="5557" y="70"/>
                      <a:pt x="4961" y="1"/>
                      <a:pt x="4365" y="1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25" name="Google Shape;325;p20"/>
            <p:cNvGrpSpPr/>
            <p:nvPr/>
          </p:nvGrpSpPr>
          <p:grpSpPr>
            <a:xfrm>
              <a:off x="3795090" y="1501375"/>
              <a:ext cx="1672365" cy="2720932"/>
              <a:chOff x="3795090" y="1501375"/>
              <a:chExt cx="1672365" cy="2720932"/>
            </a:xfrm>
          </p:grpSpPr>
          <p:sp>
            <p:nvSpPr>
              <p:cNvPr id="326" name="Google Shape;326;p20"/>
              <p:cNvSpPr/>
              <p:nvPr/>
            </p:nvSpPr>
            <p:spPr>
              <a:xfrm>
                <a:off x="3795090" y="2109685"/>
                <a:ext cx="1672365" cy="2112622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2219" extrusionOk="0">
                    <a:moveTo>
                      <a:pt x="7830" y="1"/>
                    </a:moveTo>
                    <a:cubicBezTo>
                      <a:pt x="6010" y="1"/>
                      <a:pt x="4138" y="411"/>
                      <a:pt x="2485" y="1000"/>
                    </a:cubicBezTo>
                    <a:cubicBezTo>
                      <a:pt x="2138" y="1121"/>
                      <a:pt x="1791" y="1264"/>
                      <a:pt x="1499" y="1506"/>
                    </a:cubicBezTo>
                    <a:cubicBezTo>
                      <a:pt x="1135" y="1809"/>
                      <a:pt x="888" y="2244"/>
                      <a:pt x="695" y="2702"/>
                    </a:cubicBezTo>
                    <a:cubicBezTo>
                      <a:pt x="138" y="4046"/>
                      <a:pt x="39" y="5555"/>
                      <a:pt x="28" y="7026"/>
                    </a:cubicBezTo>
                    <a:cubicBezTo>
                      <a:pt x="1" y="10915"/>
                      <a:pt x="535" y="14776"/>
                      <a:pt x="1113" y="18610"/>
                    </a:cubicBezTo>
                    <a:cubicBezTo>
                      <a:pt x="1229" y="19392"/>
                      <a:pt x="1372" y="20219"/>
                      <a:pt x="1874" y="20786"/>
                    </a:cubicBezTo>
                    <a:cubicBezTo>
                      <a:pt x="2353" y="21342"/>
                      <a:pt x="3080" y="21546"/>
                      <a:pt x="3768" y="21706"/>
                    </a:cubicBezTo>
                    <a:cubicBezTo>
                      <a:pt x="4978" y="21988"/>
                      <a:pt x="6231" y="22219"/>
                      <a:pt x="7463" y="22219"/>
                    </a:cubicBezTo>
                    <a:cubicBezTo>
                      <a:pt x="8374" y="22219"/>
                      <a:pt x="9274" y="22092"/>
                      <a:pt x="10136" y="21767"/>
                    </a:cubicBezTo>
                    <a:cubicBezTo>
                      <a:pt x="10533" y="21618"/>
                      <a:pt x="10930" y="21414"/>
                      <a:pt x="11216" y="21078"/>
                    </a:cubicBezTo>
                    <a:cubicBezTo>
                      <a:pt x="11679" y="20527"/>
                      <a:pt x="11767" y="19728"/>
                      <a:pt x="11827" y="18985"/>
                    </a:cubicBezTo>
                    <a:cubicBezTo>
                      <a:pt x="12020" y="16704"/>
                      <a:pt x="12208" y="14424"/>
                      <a:pt x="12400" y="12143"/>
                    </a:cubicBezTo>
                    <a:cubicBezTo>
                      <a:pt x="12659" y="9069"/>
                      <a:pt x="12918" y="5952"/>
                      <a:pt x="12395" y="2916"/>
                    </a:cubicBezTo>
                    <a:cubicBezTo>
                      <a:pt x="12263" y="2145"/>
                      <a:pt x="12048" y="1330"/>
                      <a:pt x="11480" y="834"/>
                    </a:cubicBezTo>
                    <a:cubicBezTo>
                      <a:pt x="11139" y="537"/>
                      <a:pt x="10709" y="394"/>
                      <a:pt x="10280" y="283"/>
                    </a:cubicBezTo>
                    <a:cubicBezTo>
                      <a:pt x="9492" y="87"/>
                      <a:pt x="8666" y="1"/>
                      <a:pt x="7830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4102266" y="1501375"/>
                <a:ext cx="832902" cy="370794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056" extrusionOk="0">
                    <a:moveTo>
                      <a:pt x="4355" y="1"/>
                    </a:moveTo>
                    <a:cubicBezTo>
                      <a:pt x="3606" y="1"/>
                      <a:pt x="2856" y="111"/>
                      <a:pt x="2149" y="346"/>
                    </a:cubicBezTo>
                    <a:cubicBezTo>
                      <a:pt x="1581" y="534"/>
                      <a:pt x="959" y="804"/>
                      <a:pt x="546" y="1250"/>
                    </a:cubicBezTo>
                    <a:cubicBezTo>
                      <a:pt x="166" y="1668"/>
                      <a:pt x="0" y="2236"/>
                      <a:pt x="105" y="2792"/>
                    </a:cubicBezTo>
                    <a:cubicBezTo>
                      <a:pt x="221" y="3376"/>
                      <a:pt x="623" y="3866"/>
                      <a:pt x="1174" y="4092"/>
                    </a:cubicBezTo>
                    <a:cubicBezTo>
                      <a:pt x="1510" y="4230"/>
                      <a:pt x="1879" y="4263"/>
                      <a:pt x="2237" y="4290"/>
                    </a:cubicBezTo>
                    <a:cubicBezTo>
                      <a:pt x="2368" y="4302"/>
                      <a:pt x="2500" y="4307"/>
                      <a:pt x="2631" y="4307"/>
                    </a:cubicBezTo>
                    <a:cubicBezTo>
                      <a:pt x="2888" y="4307"/>
                      <a:pt x="3145" y="4286"/>
                      <a:pt x="3399" y="4246"/>
                    </a:cubicBezTo>
                    <a:cubicBezTo>
                      <a:pt x="3432" y="4290"/>
                      <a:pt x="3471" y="4334"/>
                      <a:pt x="3504" y="4379"/>
                    </a:cubicBezTo>
                    <a:cubicBezTo>
                      <a:pt x="3559" y="4456"/>
                      <a:pt x="3620" y="4527"/>
                      <a:pt x="3686" y="4599"/>
                    </a:cubicBezTo>
                    <a:cubicBezTo>
                      <a:pt x="3807" y="4748"/>
                      <a:pt x="3934" y="4885"/>
                      <a:pt x="4066" y="5029"/>
                    </a:cubicBezTo>
                    <a:cubicBezTo>
                      <a:pt x="4086" y="5047"/>
                      <a:pt x="4112" y="5056"/>
                      <a:pt x="4137" y="5056"/>
                    </a:cubicBezTo>
                    <a:cubicBezTo>
                      <a:pt x="4173" y="5056"/>
                      <a:pt x="4209" y="5039"/>
                      <a:pt x="4231" y="5006"/>
                    </a:cubicBezTo>
                    <a:cubicBezTo>
                      <a:pt x="4385" y="4753"/>
                      <a:pt x="4551" y="4511"/>
                      <a:pt x="4710" y="4268"/>
                    </a:cubicBezTo>
                    <a:cubicBezTo>
                      <a:pt x="4727" y="4285"/>
                      <a:pt x="4747" y="4292"/>
                      <a:pt x="4770" y="4292"/>
                    </a:cubicBezTo>
                    <a:cubicBezTo>
                      <a:pt x="4778" y="4292"/>
                      <a:pt x="4785" y="4292"/>
                      <a:pt x="4793" y="4290"/>
                    </a:cubicBezTo>
                    <a:cubicBezTo>
                      <a:pt x="5939" y="4142"/>
                      <a:pt x="7222" y="3701"/>
                      <a:pt x="7663" y="2511"/>
                    </a:cubicBezTo>
                    <a:cubicBezTo>
                      <a:pt x="7839" y="2032"/>
                      <a:pt x="7801" y="1492"/>
                      <a:pt x="7553" y="1040"/>
                    </a:cubicBezTo>
                    <a:cubicBezTo>
                      <a:pt x="7250" y="517"/>
                      <a:pt x="6688" y="330"/>
                      <a:pt x="6131" y="203"/>
                    </a:cubicBezTo>
                    <a:cubicBezTo>
                      <a:pt x="5554" y="71"/>
                      <a:pt x="4955" y="1"/>
                      <a:pt x="4355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28" name="Google Shape;328;p20"/>
            <p:cNvGrpSpPr/>
            <p:nvPr/>
          </p:nvGrpSpPr>
          <p:grpSpPr>
            <a:xfrm>
              <a:off x="5545730" y="2195348"/>
              <a:ext cx="1658380" cy="2303452"/>
              <a:chOff x="5545730" y="2195348"/>
              <a:chExt cx="1658380" cy="2303452"/>
            </a:xfrm>
          </p:grpSpPr>
          <p:sp>
            <p:nvSpPr>
              <p:cNvPr id="329" name="Google Shape;329;p20"/>
              <p:cNvSpPr/>
              <p:nvPr/>
            </p:nvSpPr>
            <p:spPr>
              <a:xfrm>
                <a:off x="5545730" y="2665845"/>
                <a:ext cx="1658380" cy="1832955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2221" extrusionOk="0">
                    <a:moveTo>
                      <a:pt x="7830" y="0"/>
                    </a:moveTo>
                    <a:cubicBezTo>
                      <a:pt x="6011" y="0"/>
                      <a:pt x="4139" y="413"/>
                      <a:pt x="2479" y="1002"/>
                    </a:cubicBezTo>
                    <a:cubicBezTo>
                      <a:pt x="2138" y="1123"/>
                      <a:pt x="1785" y="1266"/>
                      <a:pt x="1499" y="1508"/>
                    </a:cubicBezTo>
                    <a:cubicBezTo>
                      <a:pt x="1130" y="1806"/>
                      <a:pt x="882" y="2246"/>
                      <a:pt x="695" y="2704"/>
                    </a:cubicBezTo>
                    <a:cubicBezTo>
                      <a:pt x="133" y="4042"/>
                      <a:pt x="34" y="5557"/>
                      <a:pt x="23" y="7028"/>
                    </a:cubicBezTo>
                    <a:cubicBezTo>
                      <a:pt x="1" y="10917"/>
                      <a:pt x="529" y="14778"/>
                      <a:pt x="1113" y="18612"/>
                    </a:cubicBezTo>
                    <a:cubicBezTo>
                      <a:pt x="1229" y="19389"/>
                      <a:pt x="1372" y="20215"/>
                      <a:pt x="1868" y="20788"/>
                    </a:cubicBezTo>
                    <a:cubicBezTo>
                      <a:pt x="2353" y="21344"/>
                      <a:pt x="3080" y="21548"/>
                      <a:pt x="3768" y="21708"/>
                    </a:cubicBezTo>
                    <a:cubicBezTo>
                      <a:pt x="4975" y="21990"/>
                      <a:pt x="6226" y="22221"/>
                      <a:pt x="7459" y="22221"/>
                    </a:cubicBezTo>
                    <a:cubicBezTo>
                      <a:pt x="8371" y="22221"/>
                      <a:pt x="9272" y="22094"/>
                      <a:pt x="10136" y="21769"/>
                    </a:cubicBezTo>
                    <a:cubicBezTo>
                      <a:pt x="10533" y="21614"/>
                      <a:pt x="10929" y="21416"/>
                      <a:pt x="11210" y="21080"/>
                    </a:cubicBezTo>
                    <a:cubicBezTo>
                      <a:pt x="11679" y="20529"/>
                      <a:pt x="11761" y="19730"/>
                      <a:pt x="11827" y="18987"/>
                    </a:cubicBezTo>
                    <a:lnTo>
                      <a:pt x="12400" y="12145"/>
                    </a:lnTo>
                    <a:cubicBezTo>
                      <a:pt x="12659" y="9072"/>
                      <a:pt x="12913" y="5948"/>
                      <a:pt x="12389" y="2919"/>
                    </a:cubicBezTo>
                    <a:cubicBezTo>
                      <a:pt x="12257" y="2147"/>
                      <a:pt x="12042" y="1332"/>
                      <a:pt x="11480" y="836"/>
                    </a:cubicBezTo>
                    <a:cubicBezTo>
                      <a:pt x="11139" y="539"/>
                      <a:pt x="10704" y="396"/>
                      <a:pt x="10279" y="285"/>
                    </a:cubicBezTo>
                    <a:cubicBezTo>
                      <a:pt x="9491" y="88"/>
                      <a:pt x="8666" y="0"/>
                      <a:pt x="7830" y="0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5834086" y="2195348"/>
                <a:ext cx="831600" cy="370797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5055" extrusionOk="0">
                    <a:moveTo>
                      <a:pt x="4363" y="0"/>
                    </a:moveTo>
                    <a:cubicBezTo>
                      <a:pt x="3609" y="0"/>
                      <a:pt x="2856" y="110"/>
                      <a:pt x="2149" y="344"/>
                    </a:cubicBezTo>
                    <a:cubicBezTo>
                      <a:pt x="1581" y="531"/>
                      <a:pt x="959" y="807"/>
                      <a:pt x="546" y="1253"/>
                    </a:cubicBezTo>
                    <a:cubicBezTo>
                      <a:pt x="166" y="1666"/>
                      <a:pt x="0" y="2233"/>
                      <a:pt x="99" y="2790"/>
                    </a:cubicBezTo>
                    <a:cubicBezTo>
                      <a:pt x="215" y="3373"/>
                      <a:pt x="617" y="3864"/>
                      <a:pt x="1168" y="4090"/>
                    </a:cubicBezTo>
                    <a:cubicBezTo>
                      <a:pt x="1504" y="4227"/>
                      <a:pt x="1873" y="4266"/>
                      <a:pt x="2231" y="4288"/>
                    </a:cubicBezTo>
                    <a:cubicBezTo>
                      <a:pt x="2364" y="4299"/>
                      <a:pt x="2497" y="4305"/>
                      <a:pt x="2630" y="4305"/>
                    </a:cubicBezTo>
                    <a:cubicBezTo>
                      <a:pt x="2887" y="4305"/>
                      <a:pt x="3144" y="4284"/>
                      <a:pt x="3399" y="4244"/>
                    </a:cubicBezTo>
                    <a:cubicBezTo>
                      <a:pt x="3432" y="4288"/>
                      <a:pt x="3465" y="4332"/>
                      <a:pt x="3498" y="4376"/>
                    </a:cubicBezTo>
                    <a:cubicBezTo>
                      <a:pt x="3559" y="4453"/>
                      <a:pt x="3619" y="4525"/>
                      <a:pt x="3680" y="4596"/>
                    </a:cubicBezTo>
                    <a:cubicBezTo>
                      <a:pt x="3801" y="4745"/>
                      <a:pt x="3933" y="4888"/>
                      <a:pt x="4060" y="5026"/>
                    </a:cubicBezTo>
                    <a:cubicBezTo>
                      <a:pt x="4082" y="5045"/>
                      <a:pt x="4109" y="5055"/>
                      <a:pt x="4137" y="5055"/>
                    </a:cubicBezTo>
                    <a:cubicBezTo>
                      <a:pt x="4172" y="5055"/>
                      <a:pt x="4207" y="5038"/>
                      <a:pt x="4225" y="5004"/>
                    </a:cubicBezTo>
                    <a:cubicBezTo>
                      <a:pt x="4385" y="4751"/>
                      <a:pt x="4545" y="4508"/>
                      <a:pt x="4710" y="4266"/>
                    </a:cubicBezTo>
                    <a:cubicBezTo>
                      <a:pt x="4727" y="4283"/>
                      <a:pt x="4747" y="4290"/>
                      <a:pt x="4768" y="4290"/>
                    </a:cubicBezTo>
                    <a:cubicBezTo>
                      <a:pt x="4774" y="4290"/>
                      <a:pt x="4781" y="4289"/>
                      <a:pt x="4787" y="4288"/>
                    </a:cubicBezTo>
                    <a:cubicBezTo>
                      <a:pt x="5933" y="4145"/>
                      <a:pt x="7222" y="3698"/>
                      <a:pt x="7657" y="2514"/>
                    </a:cubicBezTo>
                    <a:cubicBezTo>
                      <a:pt x="7839" y="2029"/>
                      <a:pt x="7800" y="1490"/>
                      <a:pt x="7547" y="1038"/>
                    </a:cubicBezTo>
                    <a:cubicBezTo>
                      <a:pt x="7250" y="515"/>
                      <a:pt x="6688" y="327"/>
                      <a:pt x="6131" y="201"/>
                    </a:cubicBezTo>
                    <a:cubicBezTo>
                      <a:pt x="5557" y="69"/>
                      <a:pt x="4960" y="0"/>
                      <a:pt x="4363" y="0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31" name="Google Shape;331;p20"/>
            <p:cNvGrpSpPr/>
            <p:nvPr/>
          </p:nvGrpSpPr>
          <p:grpSpPr>
            <a:xfrm>
              <a:off x="7313516" y="1485900"/>
              <a:ext cx="1691750" cy="2551451"/>
              <a:chOff x="7313516" y="1485900"/>
              <a:chExt cx="1691750" cy="2551451"/>
            </a:xfrm>
          </p:grpSpPr>
          <p:sp>
            <p:nvSpPr>
              <p:cNvPr id="332" name="Google Shape;332;p20"/>
              <p:cNvSpPr/>
              <p:nvPr/>
            </p:nvSpPr>
            <p:spPr>
              <a:xfrm>
                <a:off x="7313516" y="1986655"/>
                <a:ext cx="1691750" cy="2050696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2217" extrusionOk="0">
                    <a:moveTo>
                      <a:pt x="7822" y="0"/>
                    </a:moveTo>
                    <a:cubicBezTo>
                      <a:pt x="6002" y="0"/>
                      <a:pt x="4132" y="412"/>
                      <a:pt x="2484" y="996"/>
                    </a:cubicBezTo>
                    <a:cubicBezTo>
                      <a:pt x="2137" y="1123"/>
                      <a:pt x="1790" y="1261"/>
                      <a:pt x="1498" y="1503"/>
                    </a:cubicBezTo>
                    <a:cubicBezTo>
                      <a:pt x="1135" y="1806"/>
                      <a:pt x="881" y="2247"/>
                      <a:pt x="694" y="2698"/>
                    </a:cubicBezTo>
                    <a:cubicBezTo>
                      <a:pt x="132" y="4042"/>
                      <a:pt x="39" y="5552"/>
                      <a:pt x="28" y="7022"/>
                    </a:cubicBezTo>
                    <a:cubicBezTo>
                      <a:pt x="0" y="10911"/>
                      <a:pt x="529" y="14773"/>
                      <a:pt x="1113" y="18612"/>
                    </a:cubicBezTo>
                    <a:cubicBezTo>
                      <a:pt x="1228" y="19389"/>
                      <a:pt x="1372" y="20215"/>
                      <a:pt x="1867" y="20788"/>
                    </a:cubicBezTo>
                    <a:cubicBezTo>
                      <a:pt x="2352" y="21339"/>
                      <a:pt x="3079" y="21543"/>
                      <a:pt x="3768" y="21703"/>
                    </a:cubicBezTo>
                    <a:cubicBezTo>
                      <a:pt x="4972" y="21987"/>
                      <a:pt x="6221" y="22217"/>
                      <a:pt x="7450" y="22217"/>
                    </a:cubicBezTo>
                    <a:cubicBezTo>
                      <a:pt x="8365" y="22217"/>
                      <a:pt x="9269" y="22090"/>
                      <a:pt x="10136" y="21763"/>
                    </a:cubicBezTo>
                    <a:cubicBezTo>
                      <a:pt x="10532" y="21614"/>
                      <a:pt x="10929" y="21416"/>
                      <a:pt x="11215" y="21075"/>
                    </a:cubicBezTo>
                    <a:cubicBezTo>
                      <a:pt x="11678" y="20524"/>
                      <a:pt x="11766" y="19725"/>
                      <a:pt x="11821" y="18987"/>
                    </a:cubicBezTo>
                    <a:cubicBezTo>
                      <a:pt x="12014" y="16706"/>
                      <a:pt x="12207" y="14426"/>
                      <a:pt x="12400" y="12145"/>
                    </a:cubicBezTo>
                    <a:cubicBezTo>
                      <a:pt x="12659" y="9072"/>
                      <a:pt x="12912" y="5948"/>
                      <a:pt x="12389" y="2919"/>
                    </a:cubicBezTo>
                    <a:cubicBezTo>
                      <a:pt x="12257" y="2147"/>
                      <a:pt x="12042" y="1327"/>
                      <a:pt x="11480" y="836"/>
                    </a:cubicBezTo>
                    <a:cubicBezTo>
                      <a:pt x="11138" y="533"/>
                      <a:pt x="10703" y="390"/>
                      <a:pt x="10279" y="286"/>
                    </a:cubicBezTo>
                    <a:cubicBezTo>
                      <a:pt x="9488" y="88"/>
                      <a:pt x="8661" y="0"/>
                      <a:pt x="7822" y="0"/>
                    </a:cubicBezTo>
                    <a:close/>
                  </a:path>
                </a:pathLst>
              </a:custGeom>
              <a:solidFill>
                <a:srgbClr val="33C5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7560858" y="1485900"/>
                <a:ext cx="831608" cy="370794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056" extrusionOk="0">
                    <a:moveTo>
                      <a:pt x="4354" y="1"/>
                    </a:moveTo>
                    <a:cubicBezTo>
                      <a:pt x="3603" y="1"/>
                      <a:pt x="2852" y="109"/>
                      <a:pt x="2144" y="342"/>
                    </a:cubicBezTo>
                    <a:cubicBezTo>
                      <a:pt x="1576" y="529"/>
                      <a:pt x="954" y="805"/>
                      <a:pt x="541" y="1251"/>
                    </a:cubicBezTo>
                    <a:cubicBezTo>
                      <a:pt x="161" y="1664"/>
                      <a:pt x="1" y="2237"/>
                      <a:pt x="100" y="2788"/>
                    </a:cubicBezTo>
                    <a:cubicBezTo>
                      <a:pt x="216" y="3372"/>
                      <a:pt x="618" y="3862"/>
                      <a:pt x="1169" y="4088"/>
                    </a:cubicBezTo>
                    <a:cubicBezTo>
                      <a:pt x="1505" y="4225"/>
                      <a:pt x="1874" y="4264"/>
                      <a:pt x="2232" y="4286"/>
                    </a:cubicBezTo>
                    <a:cubicBezTo>
                      <a:pt x="2370" y="4298"/>
                      <a:pt x="2509" y="4304"/>
                      <a:pt x="2649" y="4304"/>
                    </a:cubicBezTo>
                    <a:cubicBezTo>
                      <a:pt x="2897" y="4304"/>
                      <a:pt x="3147" y="4284"/>
                      <a:pt x="3394" y="4242"/>
                    </a:cubicBezTo>
                    <a:cubicBezTo>
                      <a:pt x="3427" y="4286"/>
                      <a:pt x="3466" y="4336"/>
                      <a:pt x="3499" y="4374"/>
                    </a:cubicBezTo>
                    <a:cubicBezTo>
                      <a:pt x="3559" y="4451"/>
                      <a:pt x="3620" y="4523"/>
                      <a:pt x="3681" y="4600"/>
                    </a:cubicBezTo>
                    <a:cubicBezTo>
                      <a:pt x="3802" y="4743"/>
                      <a:pt x="3928" y="4886"/>
                      <a:pt x="4061" y="5024"/>
                    </a:cubicBezTo>
                    <a:cubicBezTo>
                      <a:pt x="4082" y="5045"/>
                      <a:pt x="4109" y="5055"/>
                      <a:pt x="4136" y="5055"/>
                    </a:cubicBezTo>
                    <a:cubicBezTo>
                      <a:pt x="4172" y="5055"/>
                      <a:pt x="4207" y="5037"/>
                      <a:pt x="4226" y="5002"/>
                    </a:cubicBezTo>
                    <a:cubicBezTo>
                      <a:pt x="4380" y="4754"/>
                      <a:pt x="4545" y="4506"/>
                      <a:pt x="4711" y="4264"/>
                    </a:cubicBezTo>
                    <a:cubicBezTo>
                      <a:pt x="4723" y="4281"/>
                      <a:pt x="4746" y="4288"/>
                      <a:pt x="4768" y="4288"/>
                    </a:cubicBezTo>
                    <a:cubicBezTo>
                      <a:pt x="4775" y="4288"/>
                      <a:pt x="4781" y="4287"/>
                      <a:pt x="4788" y="4286"/>
                    </a:cubicBezTo>
                    <a:cubicBezTo>
                      <a:pt x="5934" y="4143"/>
                      <a:pt x="7223" y="3697"/>
                      <a:pt x="7658" y="2512"/>
                    </a:cubicBezTo>
                    <a:cubicBezTo>
                      <a:pt x="7840" y="2028"/>
                      <a:pt x="7795" y="1488"/>
                      <a:pt x="7548" y="1036"/>
                    </a:cubicBezTo>
                    <a:cubicBezTo>
                      <a:pt x="7245" y="513"/>
                      <a:pt x="6683" y="325"/>
                      <a:pt x="6126" y="199"/>
                    </a:cubicBezTo>
                    <a:cubicBezTo>
                      <a:pt x="5550" y="69"/>
                      <a:pt x="4952" y="1"/>
                      <a:pt x="4354" y="1"/>
                    </a:cubicBezTo>
                    <a:close/>
                  </a:path>
                </a:pathLst>
              </a:custGeom>
              <a:solidFill>
                <a:srgbClr val="33C5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548400" y="140864"/>
            <a:ext cx="11095200" cy="5949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nb-NO" sz="3100" b="1">
                <a:solidFill>
                  <a:srgbClr val="36857B"/>
                </a:solidFill>
                <a:cs typeface="Calibri" panose="020F0502020204030204" pitchFamily="34" charset="0"/>
              </a:rPr>
              <a:t>Aktuelle utviklingstrender for NAV Kontaktsenter de neste årene </a:t>
            </a:r>
          </a:p>
        </p:txBody>
      </p:sp>
      <p:sp>
        <p:nvSpPr>
          <p:cNvPr id="335" name="Google Shape;335;p20"/>
          <p:cNvSpPr/>
          <p:nvPr/>
        </p:nvSpPr>
        <p:spPr>
          <a:xfrm>
            <a:off x="2944650" y="2309478"/>
            <a:ext cx="74476" cy="66625"/>
          </a:xfrm>
          <a:custGeom>
            <a:avLst/>
            <a:gdLst/>
            <a:ahLst/>
            <a:cxnLst/>
            <a:rect l="l" t="t" r="r" b="b"/>
            <a:pathLst>
              <a:path w="778" h="696" extrusionOk="0">
                <a:moveTo>
                  <a:pt x="220" y="1"/>
                </a:moveTo>
                <a:cubicBezTo>
                  <a:pt x="102" y="1"/>
                  <a:pt x="0" y="150"/>
                  <a:pt x="111" y="260"/>
                </a:cubicBezTo>
                <a:lnTo>
                  <a:pt x="502" y="652"/>
                </a:lnTo>
                <a:cubicBezTo>
                  <a:pt x="529" y="679"/>
                  <a:pt x="568" y="696"/>
                  <a:pt x="612" y="696"/>
                </a:cubicBezTo>
                <a:cubicBezTo>
                  <a:pt x="650" y="696"/>
                  <a:pt x="689" y="679"/>
                  <a:pt x="716" y="652"/>
                </a:cubicBezTo>
                <a:cubicBezTo>
                  <a:pt x="777" y="591"/>
                  <a:pt x="777" y="497"/>
                  <a:pt x="716" y="437"/>
                </a:cubicBezTo>
                <a:lnTo>
                  <a:pt x="325" y="46"/>
                </a:lnTo>
                <a:cubicBezTo>
                  <a:pt x="292" y="14"/>
                  <a:pt x="256" y="1"/>
                  <a:pt x="2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7" name="Google Shape;337;p20"/>
          <p:cNvSpPr/>
          <p:nvPr/>
        </p:nvSpPr>
        <p:spPr>
          <a:xfrm>
            <a:off x="3142900" y="2226386"/>
            <a:ext cx="29101" cy="84909"/>
          </a:xfrm>
          <a:custGeom>
            <a:avLst/>
            <a:gdLst/>
            <a:ahLst/>
            <a:cxnLst/>
            <a:rect l="l" t="t" r="r" b="b"/>
            <a:pathLst>
              <a:path w="304" h="887" extrusionOk="0">
                <a:moveTo>
                  <a:pt x="152" y="1"/>
                </a:moveTo>
                <a:cubicBezTo>
                  <a:pt x="76" y="1"/>
                  <a:pt x="1" y="52"/>
                  <a:pt x="1" y="153"/>
                </a:cubicBezTo>
                <a:lnTo>
                  <a:pt x="1" y="732"/>
                </a:lnTo>
                <a:cubicBezTo>
                  <a:pt x="1" y="814"/>
                  <a:pt x="67" y="886"/>
                  <a:pt x="149" y="886"/>
                </a:cubicBezTo>
                <a:cubicBezTo>
                  <a:pt x="232" y="886"/>
                  <a:pt x="304" y="814"/>
                  <a:pt x="304" y="732"/>
                </a:cubicBezTo>
                <a:lnTo>
                  <a:pt x="304" y="153"/>
                </a:lnTo>
                <a:cubicBezTo>
                  <a:pt x="304" y="52"/>
                  <a:pt x="228" y="1"/>
                  <a:pt x="1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38" name="Google Shape;338;p20"/>
          <p:cNvGrpSpPr/>
          <p:nvPr/>
        </p:nvGrpSpPr>
        <p:grpSpPr>
          <a:xfrm>
            <a:off x="3413583" y="2081243"/>
            <a:ext cx="730923" cy="502939"/>
            <a:chOff x="2391282" y="2785097"/>
            <a:chExt cx="667869" cy="461197"/>
          </a:xfrm>
        </p:grpSpPr>
        <p:sp>
          <p:nvSpPr>
            <p:cNvPr id="339" name="Google Shape;339;p20"/>
            <p:cNvSpPr/>
            <p:nvPr/>
          </p:nvSpPr>
          <p:spPr>
            <a:xfrm>
              <a:off x="2673583" y="3054114"/>
              <a:ext cx="83257" cy="88465"/>
            </a:xfrm>
            <a:custGeom>
              <a:avLst/>
              <a:gdLst/>
              <a:ahLst/>
              <a:cxnLst/>
              <a:rect l="l" t="t" r="r" b="b"/>
              <a:pathLst>
                <a:path w="1103" h="1172" extrusionOk="0">
                  <a:moveTo>
                    <a:pt x="607" y="234"/>
                  </a:moveTo>
                  <a:cubicBezTo>
                    <a:pt x="623" y="239"/>
                    <a:pt x="640" y="245"/>
                    <a:pt x="656" y="250"/>
                  </a:cubicBezTo>
                  <a:lnTo>
                    <a:pt x="673" y="256"/>
                  </a:lnTo>
                  <a:cubicBezTo>
                    <a:pt x="684" y="261"/>
                    <a:pt x="695" y="272"/>
                    <a:pt x="706" y="278"/>
                  </a:cubicBezTo>
                  <a:cubicBezTo>
                    <a:pt x="706" y="283"/>
                    <a:pt x="722" y="294"/>
                    <a:pt x="722" y="294"/>
                  </a:cubicBezTo>
                  <a:cubicBezTo>
                    <a:pt x="722" y="294"/>
                    <a:pt x="739" y="311"/>
                    <a:pt x="744" y="316"/>
                  </a:cubicBezTo>
                  <a:cubicBezTo>
                    <a:pt x="755" y="333"/>
                    <a:pt x="766" y="344"/>
                    <a:pt x="777" y="361"/>
                  </a:cubicBezTo>
                  <a:cubicBezTo>
                    <a:pt x="799" y="399"/>
                    <a:pt x="821" y="443"/>
                    <a:pt x="832" y="487"/>
                  </a:cubicBezTo>
                  <a:cubicBezTo>
                    <a:pt x="860" y="581"/>
                    <a:pt x="866" y="675"/>
                    <a:pt x="854" y="768"/>
                  </a:cubicBezTo>
                  <a:cubicBezTo>
                    <a:pt x="849" y="818"/>
                    <a:pt x="827" y="856"/>
                    <a:pt x="788" y="889"/>
                  </a:cubicBezTo>
                  <a:cubicBezTo>
                    <a:pt x="777" y="900"/>
                    <a:pt x="761" y="906"/>
                    <a:pt x="750" y="917"/>
                  </a:cubicBezTo>
                  <a:cubicBezTo>
                    <a:pt x="728" y="928"/>
                    <a:pt x="711" y="939"/>
                    <a:pt x="689" y="944"/>
                  </a:cubicBezTo>
                  <a:cubicBezTo>
                    <a:pt x="662" y="955"/>
                    <a:pt x="623" y="961"/>
                    <a:pt x="590" y="961"/>
                  </a:cubicBezTo>
                  <a:cubicBezTo>
                    <a:pt x="552" y="961"/>
                    <a:pt x="513" y="955"/>
                    <a:pt x="474" y="944"/>
                  </a:cubicBezTo>
                  <a:cubicBezTo>
                    <a:pt x="326" y="911"/>
                    <a:pt x="215" y="785"/>
                    <a:pt x="204" y="630"/>
                  </a:cubicBezTo>
                  <a:cubicBezTo>
                    <a:pt x="204" y="537"/>
                    <a:pt x="232" y="449"/>
                    <a:pt x="287" y="372"/>
                  </a:cubicBezTo>
                  <a:cubicBezTo>
                    <a:pt x="298" y="355"/>
                    <a:pt x="315" y="339"/>
                    <a:pt x="331" y="327"/>
                  </a:cubicBezTo>
                  <a:cubicBezTo>
                    <a:pt x="337" y="327"/>
                    <a:pt x="342" y="322"/>
                    <a:pt x="348" y="322"/>
                  </a:cubicBezTo>
                  <a:cubicBezTo>
                    <a:pt x="353" y="316"/>
                    <a:pt x="386" y="294"/>
                    <a:pt x="397" y="289"/>
                  </a:cubicBezTo>
                  <a:lnTo>
                    <a:pt x="397" y="289"/>
                  </a:lnTo>
                  <a:cubicBezTo>
                    <a:pt x="393" y="292"/>
                    <a:pt x="392" y="293"/>
                    <a:pt x="392" y="293"/>
                  </a:cubicBezTo>
                  <a:cubicBezTo>
                    <a:pt x="393" y="293"/>
                    <a:pt x="408" y="283"/>
                    <a:pt x="408" y="283"/>
                  </a:cubicBezTo>
                  <a:lnTo>
                    <a:pt x="436" y="267"/>
                  </a:lnTo>
                  <a:cubicBezTo>
                    <a:pt x="441" y="262"/>
                    <a:pt x="474" y="249"/>
                    <a:pt x="469" y="249"/>
                  </a:cubicBezTo>
                  <a:cubicBezTo>
                    <a:pt x="468" y="249"/>
                    <a:pt x="466" y="250"/>
                    <a:pt x="463" y="250"/>
                  </a:cubicBezTo>
                  <a:lnTo>
                    <a:pt x="491" y="239"/>
                  </a:lnTo>
                  <a:lnTo>
                    <a:pt x="518" y="234"/>
                  </a:lnTo>
                  <a:close/>
                  <a:moveTo>
                    <a:pt x="549" y="1"/>
                  </a:moveTo>
                  <a:cubicBezTo>
                    <a:pt x="535" y="1"/>
                    <a:pt x="521" y="1"/>
                    <a:pt x="507" y="2"/>
                  </a:cubicBezTo>
                  <a:cubicBezTo>
                    <a:pt x="392" y="8"/>
                    <a:pt x="287" y="74"/>
                    <a:pt x="232" y="173"/>
                  </a:cubicBezTo>
                  <a:cubicBezTo>
                    <a:pt x="210" y="195"/>
                    <a:pt x="188" y="217"/>
                    <a:pt x="166" y="239"/>
                  </a:cubicBezTo>
                  <a:cubicBezTo>
                    <a:pt x="89" y="333"/>
                    <a:pt x="39" y="443"/>
                    <a:pt x="23" y="570"/>
                  </a:cubicBezTo>
                  <a:cubicBezTo>
                    <a:pt x="1" y="807"/>
                    <a:pt x="138" y="1027"/>
                    <a:pt x="359" y="1121"/>
                  </a:cubicBezTo>
                  <a:cubicBezTo>
                    <a:pt x="435" y="1154"/>
                    <a:pt x="523" y="1171"/>
                    <a:pt x="610" y="1171"/>
                  </a:cubicBezTo>
                  <a:cubicBezTo>
                    <a:pt x="786" y="1171"/>
                    <a:pt x="961" y="1099"/>
                    <a:pt x="1042" y="933"/>
                  </a:cubicBezTo>
                  <a:cubicBezTo>
                    <a:pt x="1091" y="790"/>
                    <a:pt x="1102" y="636"/>
                    <a:pt x="1069" y="487"/>
                  </a:cubicBezTo>
                  <a:cubicBezTo>
                    <a:pt x="1042" y="355"/>
                    <a:pt x="981" y="228"/>
                    <a:pt x="882" y="129"/>
                  </a:cubicBezTo>
                  <a:cubicBezTo>
                    <a:pt x="793" y="45"/>
                    <a:pt x="672" y="1"/>
                    <a:pt x="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2600819" y="2982482"/>
              <a:ext cx="250375" cy="263811"/>
            </a:xfrm>
            <a:custGeom>
              <a:avLst/>
              <a:gdLst/>
              <a:ahLst/>
              <a:cxnLst/>
              <a:rect l="l" t="t" r="r" b="b"/>
              <a:pathLst>
                <a:path w="3317" h="3495" extrusionOk="0">
                  <a:moveTo>
                    <a:pt x="1508" y="1"/>
                  </a:moveTo>
                  <a:cubicBezTo>
                    <a:pt x="1425" y="1"/>
                    <a:pt x="1342" y="14"/>
                    <a:pt x="1273" y="32"/>
                  </a:cubicBezTo>
                  <a:cubicBezTo>
                    <a:pt x="1240" y="43"/>
                    <a:pt x="1218" y="65"/>
                    <a:pt x="1213" y="92"/>
                  </a:cubicBezTo>
                  <a:cubicBezTo>
                    <a:pt x="1179" y="230"/>
                    <a:pt x="1202" y="373"/>
                    <a:pt x="1279" y="494"/>
                  </a:cubicBezTo>
                  <a:cubicBezTo>
                    <a:pt x="1290" y="508"/>
                    <a:pt x="1307" y="515"/>
                    <a:pt x="1324" y="515"/>
                  </a:cubicBezTo>
                  <a:cubicBezTo>
                    <a:pt x="1349" y="515"/>
                    <a:pt x="1372" y="500"/>
                    <a:pt x="1372" y="467"/>
                  </a:cubicBezTo>
                  <a:cubicBezTo>
                    <a:pt x="1361" y="373"/>
                    <a:pt x="1361" y="279"/>
                    <a:pt x="1372" y="186"/>
                  </a:cubicBezTo>
                  <a:cubicBezTo>
                    <a:pt x="1408" y="178"/>
                    <a:pt x="1445" y="173"/>
                    <a:pt x="1482" y="173"/>
                  </a:cubicBezTo>
                  <a:cubicBezTo>
                    <a:pt x="1520" y="173"/>
                    <a:pt x="1557" y="178"/>
                    <a:pt x="1593" y="186"/>
                  </a:cubicBezTo>
                  <a:cubicBezTo>
                    <a:pt x="1725" y="224"/>
                    <a:pt x="1703" y="329"/>
                    <a:pt x="1686" y="439"/>
                  </a:cubicBezTo>
                  <a:cubicBezTo>
                    <a:pt x="1670" y="577"/>
                    <a:pt x="1714" y="715"/>
                    <a:pt x="1868" y="737"/>
                  </a:cubicBezTo>
                  <a:cubicBezTo>
                    <a:pt x="1886" y="740"/>
                    <a:pt x="1904" y="742"/>
                    <a:pt x="1921" y="742"/>
                  </a:cubicBezTo>
                  <a:cubicBezTo>
                    <a:pt x="2066" y="742"/>
                    <a:pt x="2162" y="622"/>
                    <a:pt x="2270" y="533"/>
                  </a:cubicBezTo>
                  <a:cubicBezTo>
                    <a:pt x="2305" y="502"/>
                    <a:pt x="2347" y="488"/>
                    <a:pt x="2390" y="488"/>
                  </a:cubicBezTo>
                  <a:cubicBezTo>
                    <a:pt x="2469" y="488"/>
                    <a:pt x="2553" y="533"/>
                    <a:pt x="2606" y="593"/>
                  </a:cubicBezTo>
                  <a:cubicBezTo>
                    <a:pt x="2738" y="731"/>
                    <a:pt x="2540" y="847"/>
                    <a:pt x="2435" y="907"/>
                  </a:cubicBezTo>
                  <a:cubicBezTo>
                    <a:pt x="2386" y="935"/>
                    <a:pt x="2375" y="996"/>
                    <a:pt x="2397" y="1040"/>
                  </a:cubicBezTo>
                  <a:cubicBezTo>
                    <a:pt x="2457" y="1133"/>
                    <a:pt x="2502" y="1232"/>
                    <a:pt x="2529" y="1337"/>
                  </a:cubicBezTo>
                  <a:cubicBezTo>
                    <a:pt x="2540" y="1387"/>
                    <a:pt x="2579" y="1414"/>
                    <a:pt x="2628" y="1414"/>
                  </a:cubicBezTo>
                  <a:cubicBezTo>
                    <a:pt x="2705" y="1403"/>
                    <a:pt x="2777" y="1376"/>
                    <a:pt x="2849" y="1332"/>
                  </a:cubicBezTo>
                  <a:cubicBezTo>
                    <a:pt x="2870" y="1321"/>
                    <a:pt x="2887" y="1316"/>
                    <a:pt x="2900" y="1316"/>
                  </a:cubicBezTo>
                  <a:cubicBezTo>
                    <a:pt x="2946" y="1316"/>
                    <a:pt x="2946" y="1378"/>
                    <a:pt x="2959" y="1447"/>
                  </a:cubicBezTo>
                  <a:cubicBezTo>
                    <a:pt x="2964" y="1508"/>
                    <a:pt x="2981" y="1568"/>
                    <a:pt x="3003" y="1629"/>
                  </a:cubicBezTo>
                  <a:lnTo>
                    <a:pt x="2584" y="1728"/>
                  </a:lnTo>
                  <a:cubicBezTo>
                    <a:pt x="2551" y="1739"/>
                    <a:pt x="2518" y="1767"/>
                    <a:pt x="2513" y="1800"/>
                  </a:cubicBezTo>
                  <a:cubicBezTo>
                    <a:pt x="2491" y="1932"/>
                    <a:pt x="2474" y="2064"/>
                    <a:pt x="2457" y="2196"/>
                  </a:cubicBezTo>
                  <a:cubicBezTo>
                    <a:pt x="2448" y="2265"/>
                    <a:pt x="2516" y="2303"/>
                    <a:pt x="2570" y="2303"/>
                  </a:cubicBezTo>
                  <a:cubicBezTo>
                    <a:pt x="2577" y="2303"/>
                    <a:pt x="2583" y="2302"/>
                    <a:pt x="2590" y="2301"/>
                  </a:cubicBezTo>
                  <a:cubicBezTo>
                    <a:pt x="2600" y="2299"/>
                    <a:pt x="2611" y="2298"/>
                    <a:pt x="2621" y="2298"/>
                  </a:cubicBezTo>
                  <a:cubicBezTo>
                    <a:pt x="2764" y="2298"/>
                    <a:pt x="2825" y="2475"/>
                    <a:pt x="2799" y="2593"/>
                  </a:cubicBezTo>
                  <a:cubicBezTo>
                    <a:pt x="2777" y="2676"/>
                    <a:pt x="2733" y="2753"/>
                    <a:pt x="2672" y="2808"/>
                  </a:cubicBezTo>
                  <a:cubicBezTo>
                    <a:pt x="2547" y="2691"/>
                    <a:pt x="2385" y="2632"/>
                    <a:pt x="2222" y="2632"/>
                  </a:cubicBezTo>
                  <a:cubicBezTo>
                    <a:pt x="2064" y="2632"/>
                    <a:pt x="1905" y="2688"/>
                    <a:pt x="1780" y="2802"/>
                  </a:cubicBezTo>
                  <a:cubicBezTo>
                    <a:pt x="1758" y="2824"/>
                    <a:pt x="1752" y="2857"/>
                    <a:pt x="1758" y="2885"/>
                  </a:cubicBezTo>
                  <a:cubicBezTo>
                    <a:pt x="1796" y="3028"/>
                    <a:pt x="1813" y="3171"/>
                    <a:pt x="1802" y="3320"/>
                  </a:cubicBezTo>
                  <a:cubicBezTo>
                    <a:pt x="1708" y="3304"/>
                    <a:pt x="1609" y="3298"/>
                    <a:pt x="1510" y="3298"/>
                  </a:cubicBezTo>
                  <a:cubicBezTo>
                    <a:pt x="1488" y="3144"/>
                    <a:pt x="1477" y="2984"/>
                    <a:pt x="1482" y="2824"/>
                  </a:cubicBezTo>
                  <a:cubicBezTo>
                    <a:pt x="1482" y="2797"/>
                    <a:pt x="1466" y="2769"/>
                    <a:pt x="1438" y="2753"/>
                  </a:cubicBezTo>
                  <a:cubicBezTo>
                    <a:pt x="1366" y="2718"/>
                    <a:pt x="1289" y="2701"/>
                    <a:pt x="1211" y="2701"/>
                  </a:cubicBezTo>
                  <a:cubicBezTo>
                    <a:pt x="1105" y="2701"/>
                    <a:pt x="999" y="2733"/>
                    <a:pt x="910" y="2797"/>
                  </a:cubicBezTo>
                  <a:cubicBezTo>
                    <a:pt x="866" y="2830"/>
                    <a:pt x="832" y="2863"/>
                    <a:pt x="799" y="2901"/>
                  </a:cubicBezTo>
                  <a:cubicBezTo>
                    <a:pt x="783" y="2924"/>
                    <a:pt x="761" y="2990"/>
                    <a:pt x="744" y="2990"/>
                  </a:cubicBezTo>
                  <a:cubicBezTo>
                    <a:pt x="743" y="2990"/>
                    <a:pt x="741" y="2990"/>
                    <a:pt x="740" y="2990"/>
                  </a:cubicBezTo>
                  <a:cubicBezTo>
                    <a:pt x="699" y="2990"/>
                    <a:pt x="553" y="2871"/>
                    <a:pt x="463" y="2802"/>
                  </a:cubicBezTo>
                  <a:cubicBezTo>
                    <a:pt x="513" y="2736"/>
                    <a:pt x="563" y="2676"/>
                    <a:pt x="612" y="2610"/>
                  </a:cubicBezTo>
                  <a:cubicBezTo>
                    <a:pt x="678" y="2543"/>
                    <a:pt x="739" y="2477"/>
                    <a:pt x="788" y="2400"/>
                  </a:cubicBezTo>
                  <a:cubicBezTo>
                    <a:pt x="843" y="2301"/>
                    <a:pt x="733" y="2103"/>
                    <a:pt x="706" y="2004"/>
                  </a:cubicBezTo>
                  <a:cubicBezTo>
                    <a:pt x="694" y="1967"/>
                    <a:pt x="657" y="1945"/>
                    <a:pt x="622" y="1945"/>
                  </a:cubicBezTo>
                  <a:cubicBezTo>
                    <a:pt x="609" y="1945"/>
                    <a:pt x="596" y="1948"/>
                    <a:pt x="585" y="1954"/>
                  </a:cubicBezTo>
                  <a:cubicBezTo>
                    <a:pt x="516" y="1984"/>
                    <a:pt x="446" y="2005"/>
                    <a:pt x="384" y="2005"/>
                  </a:cubicBezTo>
                  <a:cubicBezTo>
                    <a:pt x="297" y="2005"/>
                    <a:pt x="226" y="1963"/>
                    <a:pt x="193" y="1844"/>
                  </a:cubicBezTo>
                  <a:cubicBezTo>
                    <a:pt x="177" y="1778"/>
                    <a:pt x="149" y="1662"/>
                    <a:pt x="193" y="1613"/>
                  </a:cubicBezTo>
                  <a:cubicBezTo>
                    <a:pt x="287" y="1508"/>
                    <a:pt x="513" y="1541"/>
                    <a:pt x="629" y="1458"/>
                  </a:cubicBezTo>
                  <a:cubicBezTo>
                    <a:pt x="744" y="1381"/>
                    <a:pt x="788" y="1232"/>
                    <a:pt x="739" y="1106"/>
                  </a:cubicBezTo>
                  <a:cubicBezTo>
                    <a:pt x="684" y="946"/>
                    <a:pt x="535" y="869"/>
                    <a:pt x="392" y="814"/>
                  </a:cubicBezTo>
                  <a:cubicBezTo>
                    <a:pt x="428" y="710"/>
                    <a:pt x="498" y="577"/>
                    <a:pt x="585" y="577"/>
                  </a:cubicBezTo>
                  <a:cubicBezTo>
                    <a:pt x="618" y="577"/>
                    <a:pt x="653" y="596"/>
                    <a:pt x="689" y="643"/>
                  </a:cubicBezTo>
                  <a:cubicBezTo>
                    <a:pt x="755" y="731"/>
                    <a:pt x="755" y="825"/>
                    <a:pt x="866" y="874"/>
                  </a:cubicBezTo>
                  <a:cubicBezTo>
                    <a:pt x="898" y="887"/>
                    <a:pt x="930" y="893"/>
                    <a:pt x="960" y="893"/>
                  </a:cubicBezTo>
                  <a:cubicBezTo>
                    <a:pt x="1113" y="893"/>
                    <a:pt x="1233" y="747"/>
                    <a:pt x="1312" y="632"/>
                  </a:cubicBezTo>
                  <a:cubicBezTo>
                    <a:pt x="1337" y="594"/>
                    <a:pt x="1305" y="560"/>
                    <a:pt x="1271" y="560"/>
                  </a:cubicBezTo>
                  <a:cubicBezTo>
                    <a:pt x="1260" y="560"/>
                    <a:pt x="1249" y="563"/>
                    <a:pt x="1240" y="571"/>
                  </a:cubicBezTo>
                  <a:cubicBezTo>
                    <a:pt x="1185" y="638"/>
                    <a:pt x="1108" y="682"/>
                    <a:pt x="1020" y="698"/>
                  </a:cubicBezTo>
                  <a:cubicBezTo>
                    <a:pt x="1014" y="698"/>
                    <a:pt x="1009" y="699"/>
                    <a:pt x="1005" y="699"/>
                  </a:cubicBezTo>
                  <a:cubicBezTo>
                    <a:pt x="913" y="699"/>
                    <a:pt x="896" y="650"/>
                    <a:pt x="854" y="571"/>
                  </a:cubicBezTo>
                  <a:cubicBezTo>
                    <a:pt x="816" y="478"/>
                    <a:pt x="722" y="417"/>
                    <a:pt x="623" y="406"/>
                  </a:cubicBezTo>
                  <a:cubicBezTo>
                    <a:pt x="612" y="405"/>
                    <a:pt x="601" y="405"/>
                    <a:pt x="591" y="405"/>
                  </a:cubicBezTo>
                  <a:cubicBezTo>
                    <a:pt x="354" y="405"/>
                    <a:pt x="236" y="636"/>
                    <a:pt x="193" y="847"/>
                  </a:cubicBezTo>
                  <a:cubicBezTo>
                    <a:pt x="182" y="891"/>
                    <a:pt x="210" y="940"/>
                    <a:pt x="254" y="957"/>
                  </a:cubicBezTo>
                  <a:cubicBezTo>
                    <a:pt x="370" y="990"/>
                    <a:pt x="700" y="1117"/>
                    <a:pt x="557" y="1304"/>
                  </a:cubicBezTo>
                  <a:cubicBezTo>
                    <a:pt x="502" y="1370"/>
                    <a:pt x="370" y="1387"/>
                    <a:pt x="293" y="1403"/>
                  </a:cubicBezTo>
                  <a:cubicBezTo>
                    <a:pt x="166" y="1436"/>
                    <a:pt x="17" y="1486"/>
                    <a:pt x="12" y="1635"/>
                  </a:cubicBezTo>
                  <a:cubicBezTo>
                    <a:pt x="1" y="1783"/>
                    <a:pt x="28" y="1965"/>
                    <a:pt x="133" y="2081"/>
                  </a:cubicBezTo>
                  <a:cubicBezTo>
                    <a:pt x="200" y="2151"/>
                    <a:pt x="278" y="2176"/>
                    <a:pt x="359" y="2176"/>
                  </a:cubicBezTo>
                  <a:cubicBezTo>
                    <a:pt x="432" y="2176"/>
                    <a:pt x="507" y="2156"/>
                    <a:pt x="579" y="2130"/>
                  </a:cubicBezTo>
                  <a:cubicBezTo>
                    <a:pt x="596" y="2174"/>
                    <a:pt x="607" y="2218"/>
                    <a:pt x="618" y="2268"/>
                  </a:cubicBezTo>
                  <a:cubicBezTo>
                    <a:pt x="629" y="2329"/>
                    <a:pt x="612" y="2395"/>
                    <a:pt x="568" y="2439"/>
                  </a:cubicBezTo>
                  <a:cubicBezTo>
                    <a:pt x="485" y="2549"/>
                    <a:pt x="397" y="2654"/>
                    <a:pt x="298" y="2758"/>
                  </a:cubicBezTo>
                  <a:cubicBezTo>
                    <a:pt x="271" y="2786"/>
                    <a:pt x="271" y="2835"/>
                    <a:pt x="298" y="2868"/>
                  </a:cubicBezTo>
                  <a:cubicBezTo>
                    <a:pt x="395" y="2951"/>
                    <a:pt x="587" y="3179"/>
                    <a:pt x="748" y="3179"/>
                  </a:cubicBezTo>
                  <a:cubicBezTo>
                    <a:pt x="769" y="3179"/>
                    <a:pt x="790" y="3175"/>
                    <a:pt x="810" y="3166"/>
                  </a:cubicBezTo>
                  <a:cubicBezTo>
                    <a:pt x="899" y="3122"/>
                    <a:pt x="915" y="3028"/>
                    <a:pt x="981" y="2962"/>
                  </a:cubicBezTo>
                  <a:cubicBezTo>
                    <a:pt x="1043" y="2904"/>
                    <a:pt x="1126" y="2873"/>
                    <a:pt x="1211" y="2873"/>
                  </a:cubicBezTo>
                  <a:cubicBezTo>
                    <a:pt x="1247" y="2873"/>
                    <a:pt x="1283" y="2879"/>
                    <a:pt x="1317" y="2890"/>
                  </a:cubicBezTo>
                  <a:cubicBezTo>
                    <a:pt x="1317" y="3061"/>
                    <a:pt x="1328" y="3238"/>
                    <a:pt x="1361" y="3408"/>
                  </a:cubicBezTo>
                  <a:cubicBezTo>
                    <a:pt x="1367" y="3441"/>
                    <a:pt x="1400" y="3469"/>
                    <a:pt x="1438" y="3469"/>
                  </a:cubicBezTo>
                  <a:cubicBezTo>
                    <a:pt x="1484" y="3465"/>
                    <a:pt x="1529" y="3464"/>
                    <a:pt x="1574" y="3464"/>
                  </a:cubicBezTo>
                  <a:cubicBezTo>
                    <a:pt x="1672" y="3464"/>
                    <a:pt x="1768" y="3472"/>
                    <a:pt x="1863" y="3491"/>
                  </a:cubicBezTo>
                  <a:cubicBezTo>
                    <a:pt x="1870" y="3494"/>
                    <a:pt x="1878" y="3495"/>
                    <a:pt x="1886" y="3495"/>
                  </a:cubicBezTo>
                  <a:cubicBezTo>
                    <a:pt x="1928" y="3495"/>
                    <a:pt x="1967" y="3460"/>
                    <a:pt x="1967" y="3414"/>
                  </a:cubicBezTo>
                  <a:cubicBezTo>
                    <a:pt x="1984" y="3243"/>
                    <a:pt x="1978" y="3072"/>
                    <a:pt x="1934" y="2907"/>
                  </a:cubicBezTo>
                  <a:cubicBezTo>
                    <a:pt x="2016" y="2853"/>
                    <a:pt x="2108" y="2827"/>
                    <a:pt x="2200" y="2827"/>
                  </a:cubicBezTo>
                  <a:cubicBezTo>
                    <a:pt x="2344" y="2827"/>
                    <a:pt x="2485" y="2891"/>
                    <a:pt x="2579" y="3012"/>
                  </a:cubicBezTo>
                  <a:cubicBezTo>
                    <a:pt x="2601" y="3044"/>
                    <a:pt x="2637" y="3061"/>
                    <a:pt x="2671" y="3061"/>
                  </a:cubicBezTo>
                  <a:cubicBezTo>
                    <a:pt x="2696" y="3061"/>
                    <a:pt x="2720" y="3052"/>
                    <a:pt x="2738" y="3034"/>
                  </a:cubicBezTo>
                  <a:cubicBezTo>
                    <a:pt x="2909" y="2879"/>
                    <a:pt x="3063" y="2654"/>
                    <a:pt x="3003" y="2411"/>
                  </a:cubicBezTo>
                  <a:cubicBezTo>
                    <a:pt x="2964" y="2257"/>
                    <a:pt x="2843" y="2136"/>
                    <a:pt x="2683" y="2103"/>
                  </a:cubicBezTo>
                  <a:cubicBezTo>
                    <a:pt x="2694" y="2042"/>
                    <a:pt x="2700" y="1982"/>
                    <a:pt x="2711" y="1921"/>
                  </a:cubicBezTo>
                  <a:lnTo>
                    <a:pt x="3207" y="1805"/>
                  </a:lnTo>
                  <a:cubicBezTo>
                    <a:pt x="3300" y="1778"/>
                    <a:pt x="3317" y="1651"/>
                    <a:pt x="3229" y="1607"/>
                  </a:cubicBezTo>
                  <a:cubicBezTo>
                    <a:pt x="3119" y="1524"/>
                    <a:pt x="3179" y="1282"/>
                    <a:pt x="3085" y="1172"/>
                  </a:cubicBezTo>
                  <a:cubicBezTo>
                    <a:pt x="3041" y="1122"/>
                    <a:pt x="2986" y="1095"/>
                    <a:pt x="2920" y="1089"/>
                  </a:cubicBezTo>
                  <a:cubicBezTo>
                    <a:pt x="2916" y="1089"/>
                    <a:pt x="2913" y="1089"/>
                    <a:pt x="2909" y="1089"/>
                  </a:cubicBezTo>
                  <a:cubicBezTo>
                    <a:pt x="2822" y="1089"/>
                    <a:pt x="2763" y="1151"/>
                    <a:pt x="2694" y="1183"/>
                  </a:cubicBezTo>
                  <a:cubicBezTo>
                    <a:pt x="2672" y="1128"/>
                    <a:pt x="2645" y="1073"/>
                    <a:pt x="2617" y="1023"/>
                  </a:cubicBezTo>
                  <a:cubicBezTo>
                    <a:pt x="2777" y="907"/>
                    <a:pt x="2926" y="737"/>
                    <a:pt x="2816" y="538"/>
                  </a:cubicBezTo>
                  <a:cubicBezTo>
                    <a:pt x="2735" y="398"/>
                    <a:pt x="2556" y="290"/>
                    <a:pt x="2391" y="290"/>
                  </a:cubicBezTo>
                  <a:cubicBezTo>
                    <a:pt x="2328" y="290"/>
                    <a:pt x="2268" y="305"/>
                    <a:pt x="2215" y="340"/>
                  </a:cubicBezTo>
                  <a:cubicBezTo>
                    <a:pt x="2157" y="373"/>
                    <a:pt x="2005" y="551"/>
                    <a:pt x="1919" y="551"/>
                  </a:cubicBezTo>
                  <a:cubicBezTo>
                    <a:pt x="1891" y="551"/>
                    <a:pt x="1871" y="532"/>
                    <a:pt x="1863" y="483"/>
                  </a:cubicBezTo>
                  <a:cubicBezTo>
                    <a:pt x="1841" y="362"/>
                    <a:pt x="1918" y="263"/>
                    <a:pt x="1841" y="142"/>
                  </a:cubicBezTo>
                  <a:cubicBezTo>
                    <a:pt x="1767" y="34"/>
                    <a:pt x="1637" y="1"/>
                    <a:pt x="1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391282" y="2785097"/>
              <a:ext cx="667869" cy="390471"/>
            </a:xfrm>
            <a:custGeom>
              <a:avLst/>
              <a:gdLst/>
              <a:ahLst/>
              <a:cxnLst/>
              <a:rect l="l" t="t" r="r" b="b"/>
              <a:pathLst>
                <a:path w="8848" h="5173" extrusionOk="0">
                  <a:moveTo>
                    <a:pt x="4283" y="0"/>
                  </a:moveTo>
                  <a:cubicBezTo>
                    <a:pt x="3702" y="0"/>
                    <a:pt x="3129" y="243"/>
                    <a:pt x="2749" y="708"/>
                  </a:cubicBezTo>
                  <a:cubicBezTo>
                    <a:pt x="2468" y="1038"/>
                    <a:pt x="2303" y="1457"/>
                    <a:pt x="2275" y="1892"/>
                  </a:cubicBezTo>
                  <a:cubicBezTo>
                    <a:pt x="2178" y="1855"/>
                    <a:pt x="2076" y="1838"/>
                    <a:pt x="1975" y="1838"/>
                  </a:cubicBezTo>
                  <a:cubicBezTo>
                    <a:pt x="1800" y="1838"/>
                    <a:pt x="1626" y="1890"/>
                    <a:pt x="1477" y="1991"/>
                  </a:cubicBezTo>
                  <a:cubicBezTo>
                    <a:pt x="1245" y="2162"/>
                    <a:pt x="1108" y="2432"/>
                    <a:pt x="1108" y="2724"/>
                  </a:cubicBezTo>
                  <a:cubicBezTo>
                    <a:pt x="1102" y="2724"/>
                    <a:pt x="1097" y="2724"/>
                    <a:pt x="1092" y="2724"/>
                  </a:cubicBezTo>
                  <a:cubicBezTo>
                    <a:pt x="767" y="2724"/>
                    <a:pt x="460" y="2888"/>
                    <a:pt x="270" y="3153"/>
                  </a:cubicBezTo>
                  <a:cubicBezTo>
                    <a:pt x="44" y="3473"/>
                    <a:pt x="0" y="3886"/>
                    <a:pt x="160" y="4244"/>
                  </a:cubicBezTo>
                  <a:cubicBezTo>
                    <a:pt x="425" y="4882"/>
                    <a:pt x="1058" y="5172"/>
                    <a:pt x="1701" y="5172"/>
                  </a:cubicBezTo>
                  <a:cubicBezTo>
                    <a:pt x="1941" y="5172"/>
                    <a:pt x="2183" y="5132"/>
                    <a:pt x="2408" y="5054"/>
                  </a:cubicBezTo>
                  <a:cubicBezTo>
                    <a:pt x="2495" y="5023"/>
                    <a:pt x="2467" y="4897"/>
                    <a:pt x="2384" y="4897"/>
                  </a:cubicBezTo>
                  <a:cubicBezTo>
                    <a:pt x="2377" y="4897"/>
                    <a:pt x="2371" y="4898"/>
                    <a:pt x="2364" y="4900"/>
                  </a:cubicBezTo>
                  <a:cubicBezTo>
                    <a:pt x="2164" y="4944"/>
                    <a:pt x="1952" y="4972"/>
                    <a:pt x="1743" y="4972"/>
                  </a:cubicBezTo>
                  <a:cubicBezTo>
                    <a:pt x="1209" y="4972"/>
                    <a:pt x="688" y="4795"/>
                    <a:pt x="402" y="4288"/>
                  </a:cubicBezTo>
                  <a:cubicBezTo>
                    <a:pt x="237" y="4002"/>
                    <a:pt x="204" y="3649"/>
                    <a:pt x="375" y="3352"/>
                  </a:cubicBezTo>
                  <a:cubicBezTo>
                    <a:pt x="523" y="3104"/>
                    <a:pt x="796" y="2915"/>
                    <a:pt x="1086" y="2915"/>
                  </a:cubicBezTo>
                  <a:cubicBezTo>
                    <a:pt x="1119" y="2915"/>
                    <a:pt x="1152" y="2917"/>
                    <a:pt x="1185" y="2922"/>
                  </a:cubicBezTo>
                  <a:cubicBezTo>
                    <a:pt x="1192" y="2923"/>
                    <a:pt x="1199" y="2924"/>
                    <a:pt x="1207" y="2924"/>
                  </a:cubicBezTo>
                  <a:cubicBezTo>
                    <a:pt x="1259" y="2924"/>
                    <a:pt x="1321" y="2891"/>
                    <a:pt x="1311" y="2828"/>
                  </a:cubicBezTo>
                  <a:cubicBezTo>
                    <a:pt x="1247" y="2390"/>
                    <a:pt x="1598" y="2046"/>
                    <a:pt x="1988" y="2046"/>
                  </a:cubicBezTo>
                  <a:cubicBezTo>
                    <a:pt x="2098" y="2046"/>
                    <a:pt x="2211" y="2074"/>
                    <a:pt x="2319" y="2134"/>
                  </a:cubicBezTo>
                  <a:cubicBezTo>
                    <a:pt x="2337" y="2143"/>
                    <a:pt x="2354" y="2148"/>
                    <a:pt x="2371" y="2148"/>
                  </a:cubicBezTo>
                  <a:cubicBezTo>
                    <a:pt x="2426" y="2148"/>
                    <a:pt x="2474" y="2105"/>
                    <a:pt x="2474" y="2046"/>
                  </a:cubicBezTo>
                  <a:cubicBezTo>
                    <a:pt x="2463" y="1269"/>
                    <a:pt x="2975" y="515"/>
                    <a:pt x="3730" y="289"/>
                  </a:cubicBezTo>
                  <a:cubicBezTo>
                    <a:pt x="3901" y="238"/>
                    <a:pt x="4076" y="213"/>
                    <a:pt x="4250" y="213"/>
                  </a:cubicBezTo>
                  <a:cubicBezTo>
                    <a:pt x="4844" y="213"/>
                    <a:pt x="5421" y="503"/>
                    <a:pt x="5740" y="1027"/>
                  </a:cubicBezTo>
                  <a:cubicBezTo>
                    <a:pt x="5966" y="1396"/>
                    <a:pt x="6054" y="1831"/>
                    <a:pt x="5983" y="2255"/>
                  </a:cubicBezTo>
                  <a:cubicBezTo>
                    <a:pt x="5970" y="2356"/>
                    <a:pt x="6043" y="2460"/>
                    <a:pt x="6140" y="2460"/>
                  </a:cubicBezTo>
                  <a:cubicBezTo>
                    <a:pt x="6166" y="2460"/>
                    <a:pt x="6192" y="2453"/>
                    <a:pt x="6220" y="2437"/>
                  </a:cubicBezTo>
                  <a:cubicBezTo>
                    <a:pt x="6381" y="2337"/>
                    <a:pt x="6586" y="2251"/>
                    <a:pt x="6784" y="2251"/>
                  </a:cubicBezTo>
                  <a:cubicBezTo>
                    <a:pt x="6870" y="2251"/>
                    <a:pt x="6955" y="2267"/>
                    <a:pt x="7035" y="2305"/>
                  </a:cubicBezTo>
                  <a:cubicBezTo>
                    <a:pt x="7222" y="2399"/>
                    <a:pt x="7360" y="2647"/>
                    <a:pt x="7250" y="2845"/>
                  </a:cubicBezTo>
                  <a:cubicBezTo>
                    <a:pt x="7187" y="2961"/>
                    <a:pt x="7281" y="3100"/>
                    <a:pt x="7398" y="3100"/>
                  </a:cubicBezTo>
                  <a:cubicBezTo>
                    <a:pt x="7425" y="3100"/>
                    <a:pt x="7453" y="3093"/>
                    <a:pt x="7481" y="3076"/>
                  </a:cubicBezTo>
                  <a:cubicBezTo>
                    <a:pt x="7586" y="3007"/>
                    <a:pt x="7704" y="2974"/>
                    <a:pt x="7820" y="2974"/>
                  </a:cubicBezTo>
                  <a:cubicBezTo>
                    <a:pt x="8029" y="2974"/>
                    <a:pt x="8233" y="3080"/>
                    <a:pt x="8346" y="3275"/>
                  </a:cubicBezTo>
                  <a:cubicBezTo>
                    <a:pt x="8522" y="3583"/>
                    <a:pt x="8390" y="3908"/>
                    <a:pt x="8147" y="4128"/>
                  </a:cubicBezTo>
                  <a:cubicBezTo>
                    <a:pt x="7883" y="4371"/>
                    <a:pt x="7531" y="4492"/>
                    <a:pt x="7195" y="4569"/>
                  </a:cubicBezTo>
                  <a:cubicBezTo>
                    <a:pt x="7007" y="4608"/>
                    <a:pt x="6814" y="4630"/>
                    <a:pt x="6622" y="4630"/>
                  </a:cubicBezTo>
                  <a:cubicBezTo>
                    <a:pt x="6517" y="4630"/>
                    <a:pt x="6423" y="4624"/>
                    <a:pt x="6319" y="4619"/>
                  </a:cubicBezTo>
                  <a:cubicBezTo>
                    <a:pt x="6225" y="4624"/>
                    <a:pt x="6131" y="4641"/>
                    <a:pt x="6043" y="4668"/>
                  </a:cubicBezTo>
                  <a:cubicBezTo>
                    <a:pt x="5955" y="4696"/>
                    <a:pt x="5939" y="4817"/>
                    <a:pt x="6016" y="4866"/>
                  </a:cubicBezTo>
                  <a:cubicBezTo>
                    <a:pt x="6120" y="4944"/>
                    <a:pt x="6242" y="4988"/>
                    <a:pt x="6374" y="4999"/>
                  </a:cubicBezTo>
                  <a:cubicBezTo>
                    <a:pt x="6440" y="5001"/>
                    <a:pt x="6506" y="5003"/>
                    <a:pt x="6572" y="5003"/>
                  </a:cubicBezTo>
                  <a:cubicBezTo>
                    <a:pt x="6638" y="5003"/>
                    <a:pt x="6704" y="5001"/>
                    <a:pt x="6770" y="4999"/>
                  </a:cubicBezTo>
                  <a:cubicBezTo>
                    <a:pt x="7024" y="4982"/>
                    <a:pt x="7272" y="4938"/>
                    <a:pt x="7509" y="4861"/>
                  </a:cubicBezTo>
                  <a:cubicBezTo>
                    <a:pt x="7922" y="4723"/>
                    <a:pt x="8346" y="4508"/>
                    <a:pt x="8594" y="4139"/>
                  </a:cubicBezTo>
                  <a:cubicBezTo>
                    <a:pt x="8847" y="3776"/>
                    <a:pt x="8825" y="3297"/>
                    <a:pt x="8544" y="2961"/>
                  </a:cubicBezTo>
                  <a:cubicBezTo>
                    <a:pt x="8360" y="2750"/>
                    <a:pt x="8100" y="2634"/>
                    <a:pt x="7829" y="2634"/>
                  </a:cubicBezTo>
                  <a:cubicBezTo>
                    <a:pt x="7759" y="2634"/>
                    <a:pt x="7689" y="2642"/>
                    <a:pt x="7619" y="2658"/>
                  </a:cubicBezTo>
                  <a:cubicBezTo>
                    <a:pt x="7602" y="2410"/>
                    <a:pt x="7470" y="2189"/>
                    <a:pt x="7266" y="2052"/>
                  </a:cubicBezTo>
                  <a:cubicBezTo>
                    <a:pt x="7123" y="1955"/>
                    <a:pt x="6962" y="1915"/>
                    <a:pt x="6798" y="1915"/>
                  </a:cubicBezTo>
                  <a:cubicBezTo>
                    <a:pt x="6634" y="1915"/>
                    <a:pt x="6467" y="1955"/>
                    <a:pt x="6313" y="2019"/>
                  </a:cubicBezTo>
                  <a:cubicBezTo>
                    <a:pt x="6297" y="1247"/>
                    <a:pt x="5839" y="498"/>
                    <a:pt x="5123" y="179"/>
                  </a:cubicBezTo>
                  <a:cubicBezTo>
                    <a:pt x="4856" y="59"/>
                    <a:pt x="4569" y="0"/>
                    <a:pt x="4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652373" y="2841784"/>
              <a:ext cx="138963" cy="69821"/>
            </a:xfrm>
            <a:custGeom>
              <a:avLst/>
              <a:gdLst/>
              <a:ahLst/>
              <a:cxnLst/>
              <a:rect l="l" t="t" r="r" b="b"/>
              <a:pathLst>
                <a:path w="1841" h="925" extrusionOk="0">
                  <a:moveTo>
                    <a:pt x="618" y="1"/>
                  </a:moveTo>
                  <a:cubicBezTo>
                    <a:pt x="469" y="6"/>
                    <a:pt x="320" y="61"/>
                    <a:pt x="205" y="160"/>
                  </a:cubicBezTo>
                  <a:cubicBezTo>
                    <a:pt x="149" y="204"/>
                    <a:pt x="105" y="254"/>
                    <a:pt x="67" y="315"/>
                  </a:cubicBezTo>
                  <a:cubicBezTo>
                    <a:pt x="45" y="348"/>
                    <a:pt x="28" y="375"/>
                    <a:pt x="17" y="414"/>
                  </a:cubicBezTo>
                  <a:cubicBezTo>
                    <a:pt x="1" y="452"/>
                    <a:pt x="17" y="474"/>
                    <a:pt x="17" y="513"/>
                  </a:cubicBezTo>
                  <a:cubicBezTo>
                    <a:pt x="17" y="524"/>
                    <a:pt x="24" y="530"/>
                    <a:pt x="32" y="530"/>
                  </a:cubicBezTo>
                  <a:cubicBezTo>
                    <a:pt x="36" y="530"/>
                    <a:pt x="41" y="528"/>
                    <a:pt x="45" y="524"/>
                  </a:cubicBezTo>
                  <a:cubicBezTo>
                    <a:pt x="61" y="513"/>
                    <a:pt x="89" y="507"/>
                    <a:pt x="105" y="491"/>
                  </a:cubicBezTo>
                  <a:cubicBezTo>
                    <a:pt x="122" y="480"/>
                    <a:pt x="144" y="452"/>
                    <a:pt x="166" y="436"/>
                  </a:cubicBezTo>
                  <a:cubicBezTo>
                    <a:pt x="210" y="392"/>
                    <a:pt x="254" y="359"/>
                    <a:pt x="309" y="337"/>
                  </a:cubicBezTo>
                  <a:cubicBezTo>
                    <a:pt x="403" y="287"/>
                    <a:pt x="508" y="260"/>
                    <a:pt x="618" y="260"/>
                  </a:cubicBezTo>
                  <a:cubicBezTo>
                    <a:pt x="722" y="260"/>
                    <a:pt x="822" y="293"/>
                    <a:pt x="904" y="353"/>
                  </a:cubicBezTo>
                  <a:cubicBezTo>
                    <a:pt x="948" y="386"/>
                    <a:pt x="992" y="419"/>
                    <a:pt x="1025" y="463"/>
                  </a:cubicBezTo>
                  <a:cubicBezTo>
                    <a:pt x="1014" y="463"/>
                    <a:pt x="1003" y="469"/>
                    <a:pt x="992" y="474"/>
                  </a:cubicBezTo>
                  <a:cubicBezTo>
                    <a:pt x="954" y="502"/>
                    <a:pt x="926" y="535"/>
                    <a:pt x="910" y="574"/>
                  </a:cubicBezTo>
                  <a:cubicBezTo>
                    <a:pt x="899" y="596"/>
                    <a:pt x="893" y="623"/>
                    <a:pt x="904" y="651"/>
                  </a:cubicBezTo>
                  <a:cubicBezTo>
                    <a:pt x="910" y="662"/>
                    <a:pt x="915" y="684"/>
                    <a:pt x="932" y="689"/>
                  </a:cubicBezTo>
                  <a:cubicBezTo>
                    <a:pt x="939" y="691"/>
                    <a:pt x="946" y="691"/>
                    <a:pt x="954" y="691"/>
                  </a:cubicBezTo>
                  <a:cubicBezTo>
                    <a:pt x="974" y="691"/>
                    <a:pt x="994" y="686"/>
                    <a:pt x="1014" y="678"/>
                  </a:cubicBezTo>
                  <a:cubicBezTo>
                    <a:pt x="1020" y="678"/>
                    <a:pt x="1036" y="673"/>
                    <a:pt x="1047" y="667"/>
                  </a:cubicBezTo>
                  <a:lnTo>
                    <a:pt x="1086" y="651"/>
                  </a:lnTo>
                  <a:cubicBezTo>
                    <a:pt x="1102" y="645"/>
                    <a:pt x="1119" y="645"/>
                    <a:pt x="1135" y="640"/>
                  </a:cubicBezTo>
                  <a:cubicBezTo>
                    <a:pt x="1160" y="634"/>
                    <a:pt x="1185" y="631"/>
                    <a:pt x="1210" y="631"/>
                  </a:cubicBezTo>
                  <a:cubicBezTo>
                    <a:pt x="1235" y="631"/>
                    <a:pt x="1259" y="634"/>
                    <a:pt x="1284" y="640"/>
                  </a:cubicBezTo>
                  <a:cubicBezTo>
                    <a:pt x="1350" y="656"/>
                    <a:pt x="1411" y="684"/>
                    <a:pt x="1460" y="728"/>
                  </a:cubicBezTo>
                  <a:cubicBezTo>
                    <a:pt x="1510" y="766"/>
                    <a:pt x="1565" y="827"/>
                    <a:pt x="1615" y="877"/>
                  </a:cubicBezTo>
                  <a:cubicBezTo>
                    <a:pt x="1642" y="907"/>
                    <a:pt x="1682" y="925"/>
                    <a:pt x="1723" y="925"/>
                  </a:cubicBezTo>
                  <a:cubicBezTo>
                    <a:pt x="1741" y="925"/>
                    <a:pt x="1758" y="922"/>
                    <a:pt x="1774" y="915"/>
                  </a:cubicBezTo>
                  <a:cubicBezTo>
                    <a:pt x="1824" y="882"/>
                    <a:pt x="1841" y="821"/>
                    <a:pt x="1808" y="766"/>
                  </a:cubicBezTo>
                  <a:cubicBezTo>
                    <a:pt x="1769" y="700"/>
                    <a:pt x="1714" y="640"/>
                    <a:pt x="1648" y="590"/>
                  </a:cubicBezTo>
                  <a:cubicBezTo>
                    <a:pt x="1549" y="496"/>
                    <a:pt x="1416" y="441"/>
                    <a:pt x="1284" y="419"/>
                  </a:cubicBezTo>
                  <a:lnTo>
                    <a:pt x="1284" y="414"/>
                  </a:lnTo>
                  <a:cubicBezTo>
                    <a:pt x="1273" y="364"/>
                    <a:pt x="1251" y="315"/>
                    <a:pt x="1213" y="276"/>
                  </a:cubicBezTo>
                  <a:cubicBezTo>
                    <a:pt x="1169" y="215"/>
                    <a:pt x="1113" y="166"/>
                    <a:pt x="1047" y="127"/>
                  </a:cubicBezTo>
                  <a:cubicBezTo>
                    <a:pt x="921" y="45"/>
                    <a:pt x="772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867118" y="3005881"/>
              <a:ext cx="57669" cy="44459"/>
            </a:xfrm>
            <a:custGeom>
              <a:avLst/>
              <a:gdLst/>
              <a:ahLst/>
              <a:cxnLst/>
              <a:rect l="l" t="t" r="r" b="b"/>
              <a:pathLst>
                <a:path w="764" h="589" extrusionOk="0">
                  <a:moveTo>
                    <a:pt x="350" y="0"/>
                  </a:moveTo>
                  <a:cubicBezTo>
                    <a:pt x="336" y="0"/>
                    <a:pt x="321" y="1"/>
                    <a:pt x="307" y="3"/>
                  </a:cubicBezTo>
                  <a:cubicBezTo>
                    <a:pt x="218" y="8"/>
                    <a:pt x="130" y="47"/>
                    <a:pt x="70" y="118"/>
                  </a:cubicBezTo>
                  <a:cubicBezTo>
                    <a:pt x="1" y="183"/>
                    <a:pt x="59" y="285"/>
                    <a:pt x="140" y="285"/>
                  </a:cubicBezTo>
                  <a:cubicBezTo>
                    <a:pt x="157" y="285"/>
                    <a:pt x="174" y="281"/>
                    <a:pt x="191" y="272"/>
                  </a:cubicBezTo>
                  <a:cubicBezTo>
                    <a:pt x="202" y="261"/>
                    <a:pt x="213" y="256"/>
                    <a:pt x="229" y="256"/>
                  </a:cubicBezTo>
                  <a:cubicBezTo>
                    <a:pt x="235" y="256"/>
                    <a:pt x="252" y="250"/>
                    <a:pt x="235" y="250"/>
                  </a:cubicBezTo>
                  <a:lnTo>
                    <a:pt x="246" y="250"/>
                  </a:lnTo>
                  <a:lnTo>
                    <a:pt x="285" y="239"/>
                  </a:lnTo>
                  <a:lnTo>
                    <a:pt x="307" y="234"/>
                  </a:lnTo>
                  <a:lnTo>
                    <a:pt x="362" y="234"/>
                  </a:lnTo>
                  <a:cubicBezTo>
                    <a:pt x="373" y="234"/>
                    <a:pt x="384" y="239"/>
                    <a:pt x="395" y="239"/>
                  </a:cubicBezTo>
                  <a:lnTo>
                    <a:pt x="417" y="250"/>
                  </a:lnTo>
                  <a:lnTo>
                    <a:pt x="450" y="267"/>
                  </a:lnTo>
                  <a:cubicBezTo>
                    <a:pt x="455" y="267"/>
                    <a:pt x="461" y="272"/>
                    <a:pt x="461" y="272"/>
                  </a:cubicBezTo>
                  <a:cubicBezTo>
                    <a:pt x="472" y="283"/>
                    <a:pt x="477" y="289"/>
                    <a:pt x="488" y="300"/>
                  </a:cubicBezTo>
                  <a:lnTo>
                    <a:pt x="494" y="316"/>
                  </a:lnTo>
                  <a:cubicBezTo>
                    <a:pt x="499" y="328"/>
                    <a:pt x="505" y="339"/>
                    <a:pt x="510" y="350"/>
                  </a:cubicBezTo>
                  <a:cubicBezTo>
                    <a:pt x="516" y="355"/>
                    <a:pt x="516" y="361"/>
                    <a:pt x="521" y="366"/>
                  </a:cubicBezTo>
                  <a:cubicBezTo>
                    <a:pt x="527" y="377"/>
                    <a:pt x="527" y="388"/>
                    <a:pt x="532" y="405"/>
                  </a:cubicBezTo>
                  <a:cubicBezTo>
                    <a:pt x="538" y="421"/>
                    <a:pt x="538" y="432"/>
                    <a:pt x="549" y="443"/>
                  </a:cubicBezTo>
                  <a:lnTo>
                    <a:pt x="555" y="449"/>
                  </a:lnTo>
                  <a:cubicBezTo>
                    <a:pt x="555" y="465"/>
                    <a:pt x="560" y="482"/>
                    <a:pt x="566" y="498"/>
                  </a:cubicBezTo>
                  <a:cubicBezTo>
                    <a:pt x="571" y="520"/>
                    <a:pt x="577" y="542"/>
                    <a:pt x="588" y="564"/>
                  </a:cubicBezTo>
                  <a:cubicBezTo>
                    <a:pt x="596" y="581"/>
                    <a:pt x="611" y="588"/>
                    <a:pt x="625" y="588"/>
                  </a:cubicBezTo>
                  <a:cubicBezTo>
                    <a:pt x="629" y="588"/>
                    <a:pt x="633" y="588"/>
                    <a:pt x="637" y="586"/>
                  </a:cubicBezTo>
                  <a:cubicBezTo>
                    <a:pt x="665" y="575"/>
                    <a:pt x="687" y="553"/>
                    <a:pt x="703" y="526"/>
                  </a:cubicBezTo>
                  <a:cubicBezTo>
                    <a:pt x="720" y="509"/>
                    <a:pt x="725" y="487"/>
                    <a:pt x="731" y="471"/>
                  </a:cubicBezTo>
                  <a:cubicBezTo>
                    <a:pt x="731" y="460"/>
                    <a:pt x="736" y="454"/>
                    <a:pt x="736" y="449"/>
                  </a:cubicBezTo>
                  <a:cubicBezTo>
                    <a:pt x="758" y="399"/>
                    <a:pt x="764" y="344"/>
                    <a:pt x="742" y="289"/>
                  </a:cubicBezTo>
                  <a:cubicBezTo>
                    <a:pt x="731" y="256"/>
                    <a:pt x="714" y="223"/>
                    <a:pt x="698" y="190"/>
                  </a:cubicBezTo>
                  <a:cubicBezTo>
                    <a:pt x="618" y="70"/>
                    <a:pt x="489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2437401" y="3041207"/>
              <a:ext cx="47478" cy="26117"/>
            </a:xfrm>
            <a:custGeom>
              <a:avLst/>
              <a:gdLst/>
              <a:ahLst/>
              <a:cxnLst/>
              <a:rect l="l" t="t" r="r" b="b"/>
              <a:pathLst>
                <a:path w="629" h="346" extrusionOk="0">
                  <a:moveTo>
                    <a:pt x="388" y="1"/>
                  </a:moveTo>
                  <a:cubicBezTo>
                    <a:pt x="341" y="1"/>
                    <a:pt x="295" y="8"/>
                    <a:pt x="249" y="25"/>
                  </a:cubicBezTo>
                  <a:cubicBezTo>
                    <a:pt x="188" y="41"/>
                    <a:pt x="133" y="74"/>
                    <a:pt x="83" y="118"/>
                  </a:cubicBezTo>
                  <a:cubicBezTo>
                    <a:pt x="61" y="140"/>
                    <a:pt x="45" y="162"/>
                    <a:pt x="28" y="190"/>
                  </a:cubicBezTo>
                  <a:cubicBezTo>
                    <a:pt x="12" y="223"/>
                    <a:pt x="1" y="256"/>
                    <a:pt x="1" y="289"/>
                  </a:cubicBezTo>
                  <a:cubicBezTo>
                    <a:pt x="1" y="323"/>
                    <a:pt x="28" y="346"/>
                    <a:pt x="58" y="346"/>
                  </a:cubicBezTo>
                  <a:cubicBezTo>
                    <a:pt x="72" y="346"/>
                    <a:pt x="87" y="340"/>
                    <a:pt x="100" y="328"/>
                  </a:cubicBezTo>
                  <a:cubicBezTo>
                    <a:pt x="111" y="311"/>
                    <a:pt x="133" y="300"/>
                    <a:pt x="144" y="284"/>
                  </a:cubicBezTo>
                  <a:cubicBezTo>
                    <a:pt x="155" y="273"/>
                    <a:pt x="161" y="262"/>
                    <a:pt x="172" y="256"/>
                  </a:cubicBezTo>
                  <a:lnTo>
                    <a:pt x="177" y="251"/>
                  </a:lnTo>
                  <a:lnTo>
                    <a:pt x="183" y="245"/>
                  </a:lnTo>
                  <a:cubicBezTo>
                    <a:pt x="205" y="234"/>
                    <a:pt x="227" y="223"/>
                    <a:pt x="243" y="212"/>
                  </a:cubicBezTo>
                  <a:lnTo>
                    <a:pt x="260" y="201"/>
                  </a:lnTo>
                  <a:lnTo>
                    <a:pt x="293" y="190"/>
                  </a:lnTo>
                  <a:lnTo>
                    <a:pt x="326" y="185"/>
                  </a:lnTo>
                  <a:lnTo>
                    <a:pt x="342" y="185"/>
                  </a:lnTo>
                  <a:cubicBezTo>
                    <a:pt x="353" y="182"/>
                    <a:pt x="364" y="180"/>
                    <a:pt x="376" y="180"/>
                  </a:cubicBezTo>
                  <a:cubicBezTo>
                    <a:pt x="388" y="180"/>
                    <a:pt x="400" y="182"/>
                    <a:pt x="414" y="185"/>
                  </a:cubicBezTo>
                  <a:lnTo>
                    <a:pt x="430" y="185"/>
                  </a:lnTo>
                  <a:cubicBezTo>
                    <a:pt x="441" y="185"/>
                    <a:pt x="453" y="185"/>
                    <a:pt x="464" y="190"/>
                  </a:cubicBezTo>
                  <a:cubicBezTo>
                    <a:pt x="486" y="196"/>
                    <a:pt x="508" y="201"/>
                    <a:pt x="530" y="201"/>
                  </a:cubicBezTo>
                  <a:lnTo>
                    <a:pt x="563" y="201"/>
                  </a:lnTo>
                  <a:cubicBezTo>
                    <a:pt x="601" y="201"/>
                    <a:pt x="629" y="168"/>
                    <a:pt x="623" y="129"/>
                  </a:cubicBezTo>
                  <a:cubicBezTo>
                    <a:pt x="618" y="118"/>
                    <a:pt x="618" y="113"/>
                    <a:pt x="612" y="107"/>
                  </a:cubicBezTo>
                  <a:cubicBezTo>
                    <a:pt x="612" y="107"/>
                    <a:pt x="609" y="103"/>
                    <a:pt x="606" y="99"/>
                  </a:cubicBezTo>
                  <a:lnTo>
                    <a:pt x="606" y="99"/>
                  </a:lnTo>
                  <a:cubicBezTo>
                    <a:pt x="607" y="102"/>
                    <a:pt x="607" y="104"/>
                    <a:pt x="608" y="107"/>
                  </a:cubicBezTo>
                  <a:lnTo>
                    <a:pt x="608" y="107"/>
                  </a:lnTo>
                  <a:cubicBezTo>
                    <a:pt x="607" y="104"/>
                    <a:pt x="606" y="100"/>
                    <a:pt x="604" y="97"/>
                  </a:cubicBezTo>
                  <a:lnTo>
                    <a:pt x="604" y="97"/>
                  </a:lnTo>
                  <a:cubicBezTo>
                    <a:pt x="605" y="98"/>
                    <a:pt x="605" y="98"/>
                    <a:pt x="606" y="99"/>
                  </a:cubicBezTo>
                  <a:lnTo>
                    <a:pt x="606" y="99"/>
                  </a:lnTo>
                  <a:cubicBezTo>
                    <a:pt x="605" y="96"/>
                    <a:pt x="603" y="94"/>
                    <a:pt x="601" y="91"/>
                  </a:cubicBezTo>
                  <a:cubicBezTo>
                    <a:pt x="601" y="91"/>
                    <a:pt x="601" y="91"/>
                    <a:pt x="601" y="91"/>
                  </a:cubicBezTo>
                  <a:lnTo>
                    <a:pt x="601" y="91"/>
                  </a:lnTo>
                  <a:cubicBezTo>
                    <a:pt x="602" y="93"/>
                    <a:pt x="603" y="95"/>
                    <a:pt x="604" y="97"/>
                  </a:cubicBezTo>
                  <a:lnTo>
                    <a:pt x="604" y="97"/>
                  </a:lnTo>
                  <a:cubicBezTo>
                    <a:pt x="601" y="93"/>
                    <a:pt x="598" y="88"/>
                    <a:pt x="598" y="88"/>
                  </a:cubicBezTo>
                  <a:cubicBezTo>
                    <a:pt x="598" y="88"/>
                    <a:pt x="599" y="89"/>
                    <a:pt x="601" y="91"/>
                  </a:cubicBezTo>
                  <a:lnTo>
                    <a:pt x="601" y="91"/>
                  </a:lnTo>
                  <a:cubicBezTo>
                    <a:pt x="571" y="36"/>
                    <a:pt x="490" y="12"/>
                    <a:pt x="430" y="3"/>
                  </a:cubicBezTo>
                  <a:cubicBezTo>
                    <a:pt x="416" y="1"/>
                    <a:pt x="402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2557568" y="2982633"/>
              <a:ext cx="86427" cy="116922"/>
            </a:xfrm>
            <a:custGeom>
              <a:avLst/>
              <a:gdLst/>
              <a:ahLst/>
              <a:cxnLst/>
              <a:rect l="l" t="t" r="r" b="b"/>
              <a:pathLst>
                <a:path w="1145" h="1549" extrusionOk="0">
                  <a:moveTo>
                    <a:pt x="1124" y="1"/>
                  </a:moveTo>
                  <a:cubicBezTo>
                    <a:pt x="1122" y="1"/>
                    <a:pt x="1121" y="1"/>
                    <a:pt x="1119" y="2"/>
                  </a:cubicBezTo>
                  <a:cubicBezTo>
                    <a:pt x="1047" y="19"/>
                    <a:pt x="981" y="41"/>
                    <a:pt x="915" y="74"/>
                  </a:cubicBezTo>
                  <a:cubicBezTo>
                    <a:pt x="849" y="112"/>
                    <a:pt x="789" y="162"/>
                    <a:pt x="733" y="211"/>
                  </a:cubicBezTo>
                  <a:cubicBezTo>
                    <a:pt x="618" y="316"/>
                    <a:pt x="519" y="432"/>
                    <a:pt x="430" y="558"/>
                  </a:cubicBezTo>
                  <a:cubicBezTo>
                    <a:pt x="348" y="691"/>
                    <a:pt x="282" y="828"/>
                    <a:pt x="232" y="972"/>
                  </a:cubicBezTo>
                  <a:cubicBezTo>
                    <a:pt x="194" y="1065"/>
                    <a:pt x="166" y="1164"/>
                    <a:pt x="155" y="1263"/>
                  </a:cubicBezTo>
                  <a:cubicBezTo>
                    <a:pt x="150" y="1258"/>
                    <a:pt x="144" y="1252"/>
                    <a:pt x="144" y="1247"/>
                  </a:cubicBezTo>
                  <a:cubicBezTo>
                    <a:pt x="122" y="1219"/>
                    <a:pt x="94" y="1208"/>
                    <a:pt x="61" y="1203"/>
                  </a:cubicBezTo>
                  <a:cubicBezTo>
                    <a:pt x="34" y="1203"/>
                    <a:pt x="1" y="1230"/>
                    <a:pt x="17" y="1263"/>
                  </a:cubicBezTo>
                  <a:lnTo>
                    <a:pt x="23" y="1274"/>
                  </a:lnTo>
                  <a:cubicBezTo>
                    <a:pt x="23" y="1274"/>
                    <a:pt x="26" y="1278"/>
                    <a:pt x="28" y="1280"/>
                  </a:cubicBezTo>
                  <a:lnTo>
                    <a:pt x="28" y="1280"/>
                  </a:lnTo>
                  <a:lnTo>
                    <a:pt x="45" y="1308"/>
                  </a:lnTo>
                  <a:cubicBezTo>
                    <a:pt x="61" y="1324"/>
                    <a:pt x="78" y="1346"/>
                    <a:pt x="89" y="1368"/>
                  </a:cubicBezTo>
                  <a:cubicBezTo>
                    <a:pt x="100" y="1385"/>
                    <a:pt x="111" y="1407"/>
                    <a:pt x="116" y="1423"/>
                  </a:cubicBezTo>
                  <a:cubicBezTo>
                    <a:pt x="127" y="1445"/>
                    <a:pt x="138" y="1467"/>
                    <a:pt x="150" y="1489"/>
                  </a:cubicBezTo>
                  <a:cubicBezTo>
                    <a:pt x="171" y="1528"/>
                    <a:pt x="209" y="1549"/>
                    <a:pt x="249" y="1549"/>
                  </a:cubicBezTo>
                  <a:cubicBezTo>
                    <a:pt x="272" y="1549"/>
                    <a:pt x="295" y="1542"/>
                    <a:pt x="315" y="1528"/>
                  </a:cubicBezTo>
                  <a:cubicBezTo>
                    <a:pt x="364" y="1495"/>
                    <a:pt x="408" y="1456"/>
                    <a:pt x="447" y="1412"/>
                  </a:cubicBezTo>
                  <a:cubicBezTo>
                    <a:pt x="486" y="1374"/>
                    <a:pt x="541" y="1313"/>
                    <a:pt x="530" y="1258"/>
                  </a:cubicBezTo>
                  <a:cubicBezTo>
                    <a:pt x="530" y="1232"/>
                    <a:pt x="509" y="1216"/>
                    <a:pt x="487" y="1216"/>
                  </a:cubicBezTo>
                  <a:cubicBezTo>
                    <a:pt x="481" y="1216"/>
                    <a:pt x="475" y="1217"/>
                    <a:pt x="469" y="1219"/>
                  </a:cubicBezTo>
                  <a:cubicBezTo>
                    <a:pt x="436" y="1230"/>
                    <a:pt x="408" y="1247"/>
                    <a:pt x="386" y="1269"/>
                  </a:cubicBezTo>
                  <a:cubicBezTo>
                    <a:pt x="353" y="1297"/>
                    <a:pt x="326" y="1330"/>
                    <a:pt x="293" y="1357"/>
                  </a:cubicBezTo>
                  <a:cubicBezTo>
                    <a:pt x="304" y="1319"/>
                    <a:pt x="309" y="1280"/>
                    <a:pt x="320" y="1241"/>
                  </a:cubicBezTo>
                  <a:cubicBezTo>
                    <a:pt x="331" y="1170"/>
                    <a:pt x="348" y="1098"/>
                    <a:pt x="370" y="1032"/>
                  </a:cubicBezTo>
                  <a:cubicBezTo>
                    <a:pt x="414" y="894"/>
                    <a:pt x="480" y="762"/>
                    <a:pt x="557" y="641"/>
                  </a:cubicBezTo>
                  <a:cubicBezTo>
                    <a:pt x="629" y="520"/>
                    <a:pt x="722" y="415"/>
                    <a:pt x="822" y="316"/>
                  </a:cubicBezTo>
                  <a:cubicBezTo>
                    <a:pt x="871" y="266"/>
                    <a:pt x="926" y="217"/>
                    <a:pt x="976" y="173"/>
                  </a:cubicBezTo>
                  <a:cubicBezTo>
                    <a:pt x="1025" y="129"/>
                    <a:pt x="1075" y="68"/>
                    <a:pt x="1130" y="24"/>
                  </a:cubicBezTo>
                  <a:cubicBezTo>
                    <a:pt x="1144" y="15"/>
                    <a:pt x="1134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2804166" y="3177603"/>
              <a:ext cx="71180" cy="60537"/>
            </a:xfrm>
            <a:custGeom>
              <a:avLst/>
              <a:gdLst/>
              <a:ahLst/>
              <a:cxnLst/>
              <a:rect l="l" t="t" r="r" b="b"/>
              <a:pathLst>
                <a:path w="943" h="802" extrusionOk="0">
                  <a:moveTo>
                    <a:pt x="733" y="0"/>
                  </a:moveTo>
                  <a:cubicBezTo>
                    <a:pt x="705" y="0"/>
                    <a:pt x="677" y="10"/>
                    <a:pt x="650" y="30"/>
                  </a:cubicBezTo>
                  <a:cubicBezTo>
                    <a:pt x="623" y="47"/>
                    <a:pt x="595" y="63"/>
                    <a:pt x="568" y="85"/>
                  </a:cubicBezTo>
                  <a:lnTo>
                    <a:pt x="535" y="113"/>
                  </a:lnTo>
                  <a:cubicBezTo>
                    <a:pt x="518" y="124"/>
                    <a:pt x="507" y="140"/>
                    <a:pt x="502" y="157"/>
                  </a:cubicBezTo>
                  <a:cubicBezTo>
                    <a:pt x="496" y="184"/>
                    <a:pt x="507" y="212"/>
                    <a:pt x="535" y="217"/>
                  </a:cubicBezTo>
                  <a:cubicBezTo>
                    <a:pt x="542" y="219"/>
                    <a:pt x="550" y="220"/>
                    <a:pt x="558" y="220"/>
                  </a:cubicBezTo>
                  <a:cubicBezTo>
                    <a:pt x="580" y="220"/>
                    <a:pt x="603" y="214"/>
                    <a:pt x="623" y="206"/>
                  </a:cubicBezTo>
                  <a:lnTo>
                    <a:pt x="623" y="206"/>
                  </a:lnTo>
                  <a:lnTo>
                    <a:pt x="601" y="239"/>
                  </a:lnTo>
                  <a:cubicBezTo>
                    <a:pt x="584" y="272"/>
                    <a:pt x="557" y="300"/>
                    <a:pt x="535" y="322"/>
                  </a:cubicBezTo>
                  <a:cubicBezTo>
                    <a:pt x="480" y="383"/>
                    <a:pt x="425" y="438"/>
                    <a:pt x="369" y="493"/>
                  </a:cubicBezTo>
                  <a:cubicBezTo>
                    <a:pt x="314" y="542"/>
                    <a:pt x="254" y="592"/>
                    <a:pt x="188" y="636"/>
                  </a:cubicBezTo>
                  <a:cubicBezTo>
                    <a:pt x="122" y="669"/>
                    <a:pt x="55" y="719"/>
                    <a:pt x="6" y="774"/>
                  </a:cubicBezTo>
                  <a:cubicBezTo>
                    <a:pt x="0" y="785"/>
                    <a:pt x="6" y="796"/>
                    <a:pt x="17" y="801"/>
                  </a:cubicBezTo>
                  <a:cubicBezTo>
                    <a:pt x="100" y="801"/>
                    <a:pt x="182" y="779"/>
                    <a:pt x="248" y="730"/>
                  </a:cubicBezTo>
                  <a:cubicBezTo>
                    <a:pt x="331" y="697"/>
                    <a:pt x="408" y="653"/>
                    <a:pt x="480" y="603"/>
                  </a:cubicBezTo>
                  <a:cubicBezTo>
                    <a:pt x="551" y="559"/>
                    <a:pt x="623" y="504"/>
                    <a:pt x="683" y="438"/>
                  </a:cubicBezTo>
                  <a:cubicBezTo>
                    <a:pt x="716" y="410"/>
                    <a:pt x="738" y="383"/>
                    <a:pt x="761" y="350"/>
                  </a:cubicBezTo>
                  <a:lnTo>
                    <a:pt x="761" y="372"/>
                  </a:lnTo>
                  <a:cubicBezTo>
                    <a:pt x="761" y="383"/>
                    <a:pt x="766" y="399"/>
                    <a:pt x="772" y="416"/>
                  </a:cubicBezTo>
                  <a:cubicBezTo>
                    <a:pt x="777" y="432"/>
                    <a:pt x="783" y="449"/>
                    <a:pt x="788" y="460"/>
                  </a:cubicBezTo>
                  <a:cubicBezTo>
                    <a:pt x="802" y="484"/>
                    <a:pt x="829" y="499"/>
                    <a:pt x="854" y="499"/>
                  </a:cubicBezTo>
                  <a:cubicBezTo>
                    <a:pt x="858" y="499"/>
                    <a:pt x="862" y="499"/>
                    <a:pt x="865" y="498"/>
                  </a:cubicBezTo>
                  <a:cubicBezTo>
                    <a:pt x="893" y="493"/>
                    <a:pt x="920" y="471"/>
                    <a:pt x="926" y="443"/>
                  </a:cubicBezTo>
                  <a:lnTo>
                    <a:pt x="931" y="432"/>
                  </a:lnTo>
                  <a:cubicBezTo>
                    <a:pt x="937" y="421"/>
                    <a:pt x="937" y="405"/>
                    <a:pt x="937" y="388"/>
                  </a:cubicBezTo>
                  <a:cubicBezTo>
                    <a:pt x="942" y="366"/>
                    <a:pt x="942" y="350"/>
                    <a:pt x="942" y="328"/>
                  </a:cubicBezTo>
                  <a:cubicBezTo>
                    <a:pt x="937" y="300"/>
                    <a:pt x="931" y="272"/>
                    <a:pt x="926" y="250"/>
                  </a:cubicBezTo>
                  <a:cubicBezTo>
                    <a:pt x="909" y="190"/>
                    <a:pt x="887" y="135"/>
                    <a:pt x="854" y="80"/>
                  </a:cubicBezTo>
                  <a:cubicBezTo>
                    <a:pt x="843" y="52"/>
                    <a:pt x="821" y="30"/>
                    <a:pt x="788" y="14"/>
                  </a:cubicBezTo>
                  <a:cubicBezTo>
                    <a:pt x="770" y="5"/>
                    <a:pt x="752" y="0"/>
                    <a:pt x="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7" name="Google Shape;347;p20"/>
          <p:cNvGrpSpPr/>
          <p:nvPr/>
        </p:nvGrpSpPr>
        <p:grpSpPr>
          <a:xfrm>
            <a:off x="5783501" y="925252"/>
            <a:ext cx="478979" cy="438925"/>
            <a:chOff x="4209104" y="2128177"/>
            <a:chExt cx="620013" cy="581593"/>
          </a:xfrm>
        </p:grpSpPr>
        <p:sp>
          <p:nvSpPr>
            <p:cNvPr id="348" name="Google Shape;348;p20"/>
            <p:cNvSpPr/>
            <p:nvPr/>
          </p:nvSpPr>
          <p:spPr>
            <a:xfrm>
              <a:off x="4209104" y="2128177"/>
              <a:ext cx="620013" cy="581593"/>
            </a:xfrm>
            <a:custGeom>
              <a:avLst/>
              <a:gdLst/>
              <a:ahLst/>
              <a:cxnLst/>
              <a:rect l="l" t="t" r="r" b="b"/>
              <a:pathLst>
                <a:path w="8214" h="7705" extrusionOk="0">
                  <a:moveTo>
                    <a:pt x="5950" y="707"/>
                  </a:moveTo>
                  <a:cubicBezTo>
                    <a:pt x="6462" y="1010"/>
                    <a:pt x="6875" y="1456"/>
                    <a:pt x="7151" y="1985"/>
                  </a:cubicBezTo>
                  <a:lnTo>
                    <a:pt x="7145" y="1991"/>
                  </a:lnTo>
                  <a:cubicBezTo>
                    <a:pt x="7217" y="2117"/>
                    <a:pt x="7277" y="2250"/>
                    <a:pt x="7333" y="2382"/>
                  </a:cubicBezTo>
                  <a:cubicBezTo>
                    <a:pt x="7261" y="2442"/>
                    <a:pt x="7184" y="2492"/>
                    <a:pt x="7112" y="2547"/>
                  </a:cubicBezTo>
                  <a:lnTo>
                    <a:pt x="7096" y="2558"/>
                  </a:lnTo>
                  <a:cubicBezTo>
                    <a:pt x="7013" y="2470"/>
                    <a:pt x="6914" y="2398"/>
                    <a:pt x="6826" y="2310"/>
                  </a:cubicBezTo>
                  <a:cubicBezTo>
                    <a:pt x="6655" y="2145"/>
                    <a:pt x="6650" y="1903"/>
                    <a:pt x="6578" y="1693"/>
                  </a:cubicBezTo>
                  <a:cubicBezTo>
                    <a:pt x="6517" y="1500"/>
                    <a:pt x="6369" y="1346"/>
                    <a:pt x="6181" y="1280"/>
                  </a:cubicBezTo>
                  <a:cubicBezTo>
                    <a:pt x="6082" y="1236"/>
                    <a:pt x="5961" y="1203"/>
                    <a:pt x="5884" y="1120"/>
                  </a:cubicBezTo>
                  <a:cubicBezTo>
                    <a:pt x="5768" y="988"/>
                    <a:pt x="5851" y="828"/>
                    <a:pt x="5950" y="707"/>
                  </a:cubicBezTo>
                  <a:close/>
                  <a:moveTo>
                    <a:pt x="7382" y="2503"/>
                  </a:moveTo>
                  <a:cubicBezTo>
                    <a:pt x="7724" y="3423"/>
                    <a:pt x="7779" y="4475"/>
                    <a:pt x="7443" y="5395"/>
                  </a:cubicBezTo>
                  <a:cubicBezTo>
                    <a:pt x="7430" y="5382"/>
                    <a:pt x="7415" y="5377"/>
                    <a:pt x="7399" y="5377"/>
                  </a:cubicBezTo>
                  <a:cubicBezTo>
                    <a:pt x="7380" y="5377"/>
                    <a:pt x="7361" y="5385"/>
                    <a:pt x="7349" y="5400"/>
                  </a:cubicBezTo>
                  <a:lnTo>
                    <a:pt x="7344" y="5400"/>
                  </a:lnTo>
                  <a:cubicBezTo>
                    <a:pt x="7293" y="5447"/>
                    <a:pt x="7229" y="5460"/>
                    <a:pt x="7159" y="5460"/>
                  </a:cubicBezTo>
                  <a:cubicBezTo>
                    <a:pt x="7068" y="5460"/>
                    <a:pt x="6967" y="5438"/>
                    <a:pt x="6873" y="5438"/>
                  </a:cubicBezTo>
                  <a:cubicBezTo>
                    <a:pt x="6825" y="5438"/>
                    <a:pt x="6779" y="5444"/>
                    <a:pt x="6738" y="5461"/>
                  </a:cubicBezTo>
                  <a:cubicBezTo>
                    <a:pt x="6627" y="5511"/>
                    <a:pt x="6556" y="5610"/>
                    <a:pt x="6451" y="5670"/>
                  </a:cubicBezTo>
                  <a:cubicBezTo>
                    <a:pt x="6372" y="5717"/>
                    <a:pt x="6264" y="5752"/>
                    <a:pt x="6162" y="5752"/>
                  </a:cubicBezTo>
                  <a:cubicBezTo>
                    <a:pt x="6108" y="5752"/>
                    <a:pt x="6056" y="5743"/>
                    <a:pt x="6011" y="5720"/>
                  </a:cubicBezTo>
                  <a:cubicBezTo>
                    <a:pt x="5851" y="5637"/>
                    <a:pt x="5977" y="5433"/>
                    <a:pt x="6027" y="5307"/>
                  </a:cubicBezTo>
                  <a:cubicBezTo>
                    <a:pt x="6082" y="5164"/>
                    <a:pt x="6143" y="5026"/>
                    <a:pt x="6203" y="4888"/>
                  </a:cubicBezTo>
                  <a:cubicBezTo>
                    <a:pt x="6319" y="4629"/>
                    <a:pt x="6451" y="4376"/>
                    <a:pt x="6600" y="4139"/>
                  </a:cubicBezTo>
                  <a:cubicBezTo>
                    <a:pt x="6754" y="3897"/>
                    <a:pt x="6941" y="3687"/>
                    <a:pt x="7090" y="3450"/>
                  </a:cubicBezTo>
                  <a:cubicBezTo>
                    <a:pt x="7206" y="3258"/>
                    <a:pt x="7289" y="3037"/>
                    <a:pt x="7239" y="2806"/>
                  </a:cubicBezTo>
                  <a:cubicBezTo>
                    <a:pt x="7222" y="2751"/>
                    <a:pt x="7206" y="2701"/>
                    <a:pt x="7178" y="2657"/>
                  </a:cubicBezTo>
                  <a:cubicBezTo>
                    <a:pt x="7228" y="2624"/>
                    <a:pt x="7272" y="2591"/>
                    <a:pt x="7322" y="2553"/>
                  </a:cubicBezTo>
                  <a:cubicBezTo>
                    <a:pt x="7338" y="2536"/>
                    <a:pt x="7360" y="2519"/>
                    <a:pt x="7382" y="2503"/>
                  </a:cubicBezTo>
                  <a:close/>
                  <a:moveTo>
                    <a:pt x="3962" y="224"/>
                  </a:moveTo>
                  <a:cubicBezTo>
                    <a:pt x="4074" y="224"/>
                    <a:pt x="4186" y="229"/>
                    <a:pt x="4297" y="239"/>
                  </a:cubicBezTo>
                  <a:cubicBezTo>
                    <a:pt x="4413" y="382"/>
                    <a:pt x="4402" y="580"/>
                    <a:pt x="4281" y="713"/>
                  </a:cubicBezTo>
                  <a:cubicBezTo>
                    <a:pt x="4165" y="845"/>
                    <a:pt x="4005" y="872"/>
                    <a:pt x="3868" y="955"/>
                  </a:cubicBezTo>
                  <a:cubicBezTo>
                    <a:pt x="3609" y="1109"/>
                    <a:pt x="3735" y="1473"/>
                    <a:pt x="3460" y="1622"/>
                  </a:cubicBezTo>
                  <a:cubicBezTo>
                    <a:pt x="3401" y="1654"/>
                    <a:pt x="3342" y="1664"/>
                    <a:pt x="3283" y="1664"/>
                  </a:cubicBezTo>
                  <a:cubicBezTo>
                    <a:pt x="3187" y="1664"/>
                    <a:pt x="3091" y="1638"/>
                    <a:pt x="2993" y="1638"/>
                  </a:cubicBezTo>
                  <a:cubicBezTo>
                    <a:pt x="2987" y="1638"/>
                    <a:pt x="2981" y="1638"/>
                    <a:pt x="2975" y="1638"/>
                  </a:cubicBezTo>
                  <a:cubicBezTo>
                    <a:pt x="2854" y="1644"/>
                    <a:pt x="2749" y="1704"/>
                    <a:pt x="2683" y="1803"/>
                  </a:cubicBezTo>
                  <a:cubicBezTo>
                    <a:pt x="2601" y="1919"/>
                    <a:pt x="2562" y="2057"/>
                    <a:pt x="2485" y="2178"/>
                  </a:cubicBezTo>
                  <a:cubicBezTo>
                    <a:pt x="2386" y="2316"/>
                    <a:pt x="2265" y="2442"/>
                    <a:pt x="2127" y="2541"/>
                  </a:cubicBezTo>
                  <a:cubicBezTo>
                    <a:pt x="2039" y="2613"/>
                    <a:pt x="1951" y="2690"/>
                    <a:pt x="1940" y="2811"/>
                  </a:cubicBezTo>
                  <a:cubicBezTo>
                    <a:pt x="1934" y="2938"/>
                    <a:pt x="2011" y="3081"/>
                    <a:pt x="2077" y="3186"/>
                  </a:cubicBezTo>
                  <a:cubicBezTo>
                    <a:pt x="2226" y="3412"/>
                    <a:pt x="2435" y="3594"/>
                    <a:pt x="2683" y="3704"/>
                  </a:cubicBezTo>
                  <a:cubicBezTo>
                    <a:pt x="2964" y="3830"/>
                    <a:pt x="3256" y="3786"/>
                    <a:pt x="3548" y="3864"/>
                  </a:cubicBezTo>
                  <a:cubicBezTo>
                    <a:pt x="3906" y="3952"/>
                    <a:pt x="3967" y="4293"/>
                    <a:pt x="3928" y="4613"/>
                  </a:cubicBezTo>
                  <a:cubicBezTo>
                    <a:pt x="3846" y="5367"/>
                    <a:pt x="3526" y="6111"/>
                    <a:pt x="3135" y="6750"/>
                  </a:cubicBezTo>
                  <a:cubicBezTo>
                    <a:pt x="2860" y="6563"/>
                    <a:pt x="2562" y="6348"/>
                    <a:pt x="2435" y="6028"/>
                  </a:cubicBezTo>
                  <a:cubicBezTo>
                    <a:pt x="2265" y="5621"/>
                    <a:pt x="2507" y="5202"/>
                    <a:pt x="2529" y="4789"/>
                  </a:cubicBezTo>
                  <a:cubicBezTo>
                    <a:pt x="2546" y="4425"/>
                    <a:pt x="2435" y="4062"/>
                    <a:pt x="2215" y="3770"/>
                  </a:cubicBezTo>
                  <a:cubicBezTo>
                    <a:pt x="2127" y="3649"/>
                    <a:pt x="2000" y="3555"/>
                    <a:pt x="1852" y="3522"/>
                  </a:cubicBezTo>
                  <a:cubicBezTo>
                    <a:pt x="1774" y="3505"/>
                    <a:pt x="1692" y="3511"/>
                    <a:pt x="1609" y="3500"/>
                  </a:cubicBezTo>
                  <a:cubicBezTo>
                    <a:pt x="1499" y="3483"/>
                    <a:pt x="1455" y="3417"/>
                    <a:pt x="1400" y="3329"/>
                  </a:cubicBezTo>
                  <a:cubicBezTo>
                    <a:pt x="1348" y="3225"/>
                    <a:pt x="1240" y="3161"/>
                    <a:pt x="1129" y="3161"/>
                  </a:cubicBezTo>
                  <a:cubicBezTo>
                    <a:pt x="1100" y="3161"/>
                    <a:pt x="1071" y="3166"/>
                    <a:pt x="1042" y="3175"/>
                  </a:cubicBezTo>
                  <a:cubicBezTo>
                    <a:pt x="975" y="3189"/>
                    <a:pt x="917" y="3204"/>
                    <a:pt x="861" y="3204"/>
                  </a:cubicBezTo>
                  <a:cubicBezTo>
                    <a:pt x="810" y="3204"/>
                    <a:pt x="761" y="3192"/>
                    <a:pt x="706" y="3158"/>
                  </a:cubicBezTo>
                  <a:cubicBezTo>
                    <a:pt x="601" y="3092"/>
                    <a:pt x="541" y="2977"/>
                    <a:pt x="541" y="2855"/>
                  </a:cubicBezTo>
                  <a:cubicBezTo>
                    <a:pt x="546" y="2822"/>
                    <a:pt x="524" y="2795"/>
                    <a:pt x="496" y="2789"/>
                  </a:cubicBezTo>
                  <a:cubicBezTo>
                    <a:pt x="496" y="2751"/>
                    <a:pt x="491" y="2707"/>
                    <a:pt x="491" y="2668"/>
                  </a:cubicBezTo>
                  <a:cubicBezTo>
                    <a:pt x="491" y="2641"/>
                    <a:pt x="491" y="2613"/>
                    <a:pt x="485" y="2586"/>
                  </a:cubicBezTo>
                  <a:cubicBezTo>
                    <a:pt x="546" y="2431"/>
                    <a:pt x="623" y="2277"/>
                    <a:pt x="711" y="2134"/>
                  </a:cubicBezTo>
                  <a:cubicBezTo>
                    <a:pt x="750" y="2134"/>
                    <a:pt x="788" y="2128"/>
                    <a:pt x="821" y="2123"/>
                  </a:cubicBezTo>
                  <a:cubicBezTo>
                    <a:pt x="1102" y="2073"/>
                    <a:pt x="1372" y="1952"/>
                    <a:pt x="1642" y="1853"/>
                  </a:cubicBezTo>
                  <a:cubicBezTo>
                    <a:pt x="1780" y="1798"/>
                    <a:pt x="1918" y="1743"/>
                    <a:pt x="2055" y="1682"/>
                  </a:cubicBezTo>
                  <a:cubicBezTo>
                    <a:pt x="2105" y="1666"/>
                    <a:pt x="2155" y="1633"/>
                    <a:pt x="2193" y="1600"/>
                  </a:cubicBezTo>
                  <a:cubicBezTo>
                    <a:pt x="2221" y="1561"/>
                    <a:pt x="2237" y="1511"/>
                    <a:pt x="2226" y="1467"/>
                  </a:cubicBezTo>
                  <a:cubicBezTo>
                    <a:pt x="2226" y="1445"/>
                    <a:pt x="2205" y="1430"/>
                    <a:pt x="2185" y="1430"/>
                  </a:cubicBezTo>
                  <a:cubicBezTo>
                    <a:pt x="2176" y="1430"/>
                    <a:pt x="2167" y="1433"/>
                    <a:pt x="2160" y="1440"/>
                  </a:cubicBezTo>
                  <a:cubicBezTo>
                    <a:pt x="2160" y="1440"/>
                    <a:pt x="2110" y="1462"/>
                    <a:pt x="2094" y="1473"/>
                  </a:cubicBezTo>
                  <a:cubicBezTo>
                    <a:pt x="2061" y="1495"/>
                    <a:pt x="2028" y="1511"/>
                    <a:pt x="1989" y="1528"/>
                  </a:cubicBezTo>
                  <a:cubicBezTo>
                    <a:pt x="1885" y="1572"/>
                    <a:pt x="1774" y="1611"/>
                    <a:pt x="1670" y="1655"/>
                  </a:cubicBezTo>
                  <a:cubicBezTo>
                    <a:pt x="1460" y="1732"/>
                    <a:pt x="1257" y="1825"/>
                    <a:pt x="1047" y="1897"/>
                  </a:cubicBezTo>
                  <a:cubicBezTo>
                    <a:pt x="976" y="1919"/>
                    <a:pt x="899" y="1941"/>
                    <a:pt x="821" y="1958"/>
                  </a:cubicBezTo>
                  <a:cubicBezTo>
                    <a:pt x="992" y="1704"/>
                    <a:pt x="1191" y="1473"/>
                    <a:pt x="1416" y="1269"/>
                  </a:cubicBezTo>
                  <a:cubicBezTo>
                    <a:pt x="1725" y="988"/>
                    <a:pt x="2077" y="702"/>
                    <a:pt x="2463" y="531"/>
                  </a:cubicBezTo>
                  <a:cubicBezTo>
                    <a:pt x="2938" y="327"/>
                    <a:pt x="3450" y="224"/>
                    <a:pt x="3962" y="224"/>
                  </a:cubicBezTo>
                  <a:close/>
                  <a:moveTo>
                    <a:pt x="4413" y="244"/>
                  </a:moveTo>
                  <a:lnTo>
                    <a:pt x="4413" y="244"/>
                  </a:lnTo>
                  <a:cubicBezTo>
                    <a:pt x="4804" y="283"/>
                    <a:pt x="5195" y="377"/>
                    <a:pt x="5564" y="520"/>
                  </a:cubicBezTo>
                  <a:cubicBezTo>
                    <a:pt x="5663" y="558"/>
                    <a:pt x="5768" y="608"/>
                    <a:pt x="5867" y="663"/>
                  </a:cubicBezTo>
                  <a:cubicBezTo>
                    <a:pt x="5746" y="812"/>
                    <a:pt x="5658" y="994"/>
                    <a:pt x="5779" y="1170"/>
                  </a:cubicBezTo>
                  <a:cubicBezTo>
                    <a:pt x="5900" y="1341"/>
                    <a:pt x="6126" y="1357"/>
                    <a:pt x="6280" y="1467"/>
                  </a:cubicBezTo>
                  <a:cubicBezTo>
                    <a:pt x="6495" y="1616"/>
                    <a:pt x="6484" y="1914"/>
                    <a:pt x="6567" y="2139"/>
                  </a:cubicBezTo>
                  <a:cubicBezTo>
                    <a:pt x="6600" y="2244"/>
                    <a:pt x="6661" y="2343"/>
                    <a:pt x="6743" y="2420"/>
                  </a:cubicBezTo>
                  <a:cubicBezTo>
                    <a:pt x="6820" y="2492"/>
                    <a:pt x="6914" y="2553"/>
                    <a:pt x="6986" y="2630"/>
                  </a:cubicBezTo>
                  <a:cubicBezTo>
                    <a:pt x="6627" y="2872"/>
                    <a:pt x="6236" y="3065"/>
                    <a:pt x="5873" y="3302"/>
                  </a:cubicBezTo>
                  <a:cubicBezTo>
                    <a:pt x="5852" y="3312"/>
                    <a:pt x="5860" y="3341"/>
                    <a:pt x="5883" y="3341"/>
                  </a:cubicBezTo>
                  <a:cubicBezTo>
                    <a:pt x="5885" y="3341"/>
                    <a:pt x="5887" y="3341"/>
                    <a:pt x="5889" y="3340"/>
                  </a:cubicBezTo>
                  <a:cubicBezTo>
                    <a:pt x="6308" y="3230"/>
                    <a:pt x="6705" y="2999"/>
                    <a:pt x="7063" y="2740"/>
                  </a:cubicBezTo>
                  <a:lnTo>
                    <a:pt x="7063" y="2740"/>
                  </a:lnTo>
                  <a:cubicBezTo>
                    <a:pt x="7211" y="3026"/>
                    <a:pt x="6991" y="3351"/>
                    <a:pt x="6820" y="3572"/>
                  </a:cubicBezTo>
                  <a:cubicBezTo>
                    <a:pt x="6622" y="3830"/>
                    <a:pt x="6446" y="4100"/>
                    <a:pt x="6291" y="4387"/>
                  </a:cubicBezTo>
                  <a:cubicBezTo>
                    <a:pt x="6143" y="4662"/>
                    <a:pt x="6011" y="4949"/>
                    <a:pt x="5895" y="5241"/>
                  </a:cubicBezTo>
                  <a:cubicBezTo>
                    <a:pt x="5812" y="5455"/>
                    <a:pt x="5675" y="5709"/>
                    <a:pt x="5939" y="5847"/>
                  </a:cubicBezTo>
                  <a:cubicBezTo>
                    <a:pt x="6014" y="5886"/>
                    <a:pt x="6091" y="5903"/>
                    <a:pt x="6168" y="5903"/>
                  </a:cubicBezTo>
                  <a:cubicBezTo>
                    <a:pt x="6360" y="5903"/>
                    <a:pt x="6549" y="5796"/>
                    <a:pt x="6699" y="5670"/>
                  </a:cubicBezTo>
                  <a:cubicBezTo>
                    <a:pt x="6774" y="5610"/>
                    <a:pt x="6849" y="5594"/>
                    <a:pt x="6927" y="5594"/>
                  </a:cubicBezTo>
                  <a:cubicBezTo>
                    <a:pt x="6998" y="5594"/>
                    <a:pt x="7072" y="5607"/>
                    <a:pt x="7151" y="5610"/>
                  </a:cubicBezTo>
                  <a:cubicBezTo>
                    <a:pt x="7167" y="5612"/>
                    <a:pt x="7183" y="5613"/>
                    <a:pt x="7198" y="5613"/>
                  </a:cubicBezTo>
                  <a:cubicBezTo>
                    <a:pt x="7258" y="5613"/>
                    <a:pt x="7314" y="5597"/>
                    <a:pt x="7371" y="5571"/>
                  </a:cubicBezTo>
                  <a:lnTo>
                    <a:pt x="7371" y="5571"/>
                  </a:lnTo>
                  <a:cubicBezTo>
                    <a:pt x="7261" y="5830"/>
                    <a:pt x="7118" y="6067"/>
                    <a:pt x="6947" y="6287"/>
                  </a:cubicBezTo>
                  <a:lnTo>
                    <a:pt x="6947" y="6293"/>
                  </a:lnTo>
                  <a:cubicBezTo>
                    <a:pt x="6495" y="6882"/>
                    <a:pt x="5845" y="7290"/>
                    <a:pt x="5124" y="7450"/>
                  </a:cubicBezTo>
                  <a:cubicBezTo>
                    <a:pt x="4919" y="7493"/>
                    <a:pt x="4718" y="7513"/>
                    <a:pt x="4519" y="7513"/>
                  </a:cubicBezTo>
                  <a:cubicBezTo>
                    <a:pt x="4042" y="7513"/>
                    <a:pt x="3579" y="7401"/>
                    <a:pt x="3124" y="7246"/>
                  </a:cubicBezTo>
                  <a:cubicBezTo>
                    <a:pt x="3267" y="7169"/>
                    <a:pt x="3410" y="7092"/>
                    <a:pt x="3548" y="7009"/>
                  </a:cubicBezTo>
                  <a:cubicBezTo>
                    <a:pt x="3647" y="6954"/>
                    <a:pt x="3747" y="6893"/>
                    <a:pt x="3840" y="6827"/>
                  </a:cubicBezTo>
                  <a:cubicBezTo>
                    <a:pt x="3923" y="6783"/>
                    <a:pt x="3978" y="6689"/>
                    <a:pt x="3978" y="6596"/>
                  </a:cubicBezTo>
                  <a:cubicBezTo>
                    <a:pt x="3978" y="6575"/>
                    <a:pt x="3960" y="6555"/>
                    <a:pt x="3939" y="6555"/>
                  </a:cubicBezTo>
                  <a:cubicBezTo>
                    <a:pt x="3932" y="6555"/>
                    <a:pt x="3924" y="6557"/>
                    <a:pt x="3917" y="6563"/>
                  </a:cubicBezTo>
                  <a:cubicBezTo>
                    <a:pt x="3862" y="6601"/>
                    <a:pt x="3796" y="6634"/>
                    <a:pt x="3741" y="6673"/>
                  </a:cubicBezTo>
                  <a:cubicBezTo>
                    <a:pt x="3664" y="6728"/>
                    <a:pt x="3587" y="6778"/>
                    <a:pt x="3515" y="6827"/>
                  </a:cubicBezTo>
                  <a:cubicBezTo>
                    <a:pt x="3361" y="6926"/>
                    <a:pt x="3201" y="7020"/>
                    <a:pt x="3041" y="7108"/>
                  </a:cubicBezTo>
                  <a:cubicBezTo>
                    <a:pt x="3003" y="7130"/>
                    <a:pt x="2964" y="7152"/>
                    <a:pt x="2926" y="7174"/>
                  </a:cubicBezTo>
                  <a:cubicBezTo>
                    <a:pt x="2854" y="7147"/>
                    <a:pt x="2794" y="7125"/>
                    <a:pt x="2727" y="7097"/>
                  </a:cubicBezTo>
                  <a:cubicBezTo>
                    <a:pt x="2353" y="6948"/>
                    <a:pt x="1978" y="6778"/>
                    <a:pt x="1659" y="6524"/>
                  </a:cubicBezTo>
                  <a:cubicBezTo>
                    <a:pt x="1361" y="6271"/>
                    <a:pt x="1108" y="5973"/>
                    <a:pt x="910" y="5637"/>
                  </a:cubicBezTo>
                  <a:cubicBezTo>
                    <a:pt x="480" y="4971"/>
                    <a:pt x="194" y="4227"/>
                    <a:pt x="276" y="3423"/>
                  </a:cubicBezTo>
                  <a:cubicBezTo>
                    <a:pt x="304" y="3191"/>
                    <a:pt x="359" y="2960"/>
                    <a:pt x="436" y="2740"/>
                  </a:cubicBezTo>
                  <a:lnTo>
                    <a:pt x="436" y="2800"/>
                  </a:lnTo>
                  <a:cubicBezTo>
                    <a:pt x="414" y="2817"/>
                    <a:pt x="403" y="2833"/>
                    <a:pt x="403" y="2861"/>
                  </a:cubicBezTo>
                  <a:cubicBezTo>
                    <a:pt x="403" y="3137"/>
                    <a:pt x="628" y="3353"/>
                    <a:pt x="892" y="3353"/>
                  </a:cubicBezTo>
                  <a:cubicBezTo>
                    <a:pt x="928" y="3353"/>
                    <a:pt x="966" y="3349"/>
                    <a:pt x="1003" y="3340"/>
                  </a:cubicBezTo>
                  <a:cubicBezTo>
                    <a:pt x="1049" y="3329"/>
                    <a:pt x="1090" y="3312"/>
                    <a:pt x="1132" y="3312"/>
                  </a:cubicBezTo>
                  <a:cubicBezTo>
                    <a:pt x="1151" y="3312"/>
                    <a:pt x="1170" y="3315"/>
                    <a:pt x="1191" y="3324"/>
                  </a:cubicBezTo>
                  <a:cubicBezTo>
                    <a:pt x="1246" y="3346"/>
                    <a:pt x="1262" y="3373"/>
                    <a:pt x="1284" y="3417"/>
                  </a:cubicBezTo>
                  <a:cubicBezTo>
                    <a:pt x="1317" y="3478"/>
                    <a:pt x="1361" y="3533"/>
                    <a:pt x="1416" y="3583"/>
                  </a:cubicBezTo>
                  <a:cubicBezTo>
                    <a:pt x="1565" y="3687"/>
                    <a:pt x="1758" y="3621"/>
                    <a:pt x="1912" y="3693"/>
                  </a:cubicBezTo>
                  <a:cubicBezTo>
                    <a:pt x="2099" y="3786"/>
                    <a:pt x="2221" y="4023"/>
                    <a:pt x="2292" y="4211"/>
                  </a:cubicBezTo>
                  <a:cubicBezTo>
                    <a:pt x="2369" y="4409"/>
                    <a:pt x="2397" y="4624"/>
                    <a:pt x="2380" y="4833"/>
                  </a:cubicBezTo>
                  <a:cubicBezTo>
                    <a:pt x="2347" y="5257"/>
                    <a:pt x="2127" y="5654"/>
                    <a:pt x="2292" y="6072"/>
                  </a:cubicBezTo>
                  <a:cubicBezTo>
                    <a:pt x="2446" y="6453"/>
                    <a:pt x="2799" y="6700"/>
                    <a:pt x="3124" y="6921"/>
                  </a:cubicBezTo>
                  <a:cubicBezTo>
                    <a:pt x="3136" y="6928"/>
                    <a:pt x="3149" y="6931"/>
                    <a:pt x="3162" y="6931"/>
                  </a:cubicBezTo>
                  <a:cubicBezTo>
                    <a:pt x="3190" y="6931"/>
                    <a:pt x="3217" y="6916"/>
                    <a:pt x="3229" y="6893"/>
                  </a:cubicBezTo>
                  <a:cubicBezTo>
                    <a:pt x="3620" y="6276"/>
                    <a:pt x="3890" y="5593"/>
                    <a:pt x="4027" y="4877"/>
                  </a:cubicBezTo>
                  <a:cubicBezTo>
                    <a:pt x="4077" y="4618"/>
                    <a:pt x="4121" y="4332"/>
                    <a:pt x="4016" y="4084"/>
                  </a:cubicBezTo>
                  <a:cubicBezTo>
                    <a:pt x="3901" y="3808"/>
                    <a:pt x="3636" y="3720"/>
                    <a:pt x="3361" y="3698"/>
                  </a:cubicBezTo>
                  <a:cubicBezTo>
                    <a:pt x="3008" y="3665"/>
                    <a:pt x="2700" y="3621"/>
                    <a:pt x="2424" y="3379"/>
                  </a:cubicBezTo>
                  <a:cubicBezTo>
                    <a:pt x="2309" y="3280"/>
                    <a:pt x="2215" y="3164"/>
                    <a:pt x="2144" y="3026"/>
                  </a:cubicBezTo>
                  <a:cubicBezTo>
                    <a:pt x="2088" y="2922"/>
                    <a:pt x="2039" y="2817"/>
                    <a:pt x="2121" y="2712"/>
                  </a:cubicBezTo>
                  <a:cubicBezTo>
                    <a:pt x="2182" y="2652"/>
                    <a:pt x="2248" y="2597"/>
                    <a:pt x="2314" y="2553"/>
                  </a:cubicBezTo>
                  <a:cubicBezTo>
                    <a:pt x="2430" y="2453"/>
                    <a:pt x="2529" y="2343"/>
                    <a:pt x="2612" y="2211"/>
                  </a:cubicBezTo>
                  <a:cubicBezTo>
                    <a:pt x="2689" y="2084"/>
                    <a:pt x="2727" y="1919"/>
                    <a:pt x="2838" y="1814"/>
                  </a:cubicBezTo>
                  <a:cubicBezTo>
                    <a:pt x="2891" y="1763"/>
                    <a:pt x="2956" y="1749"/>
                    <a:pt x="3026" y="1749"/>
                  </a:cubicBezTo>
                  <a:cubicBezTo>
                    <a:pt x="3113" y="1749"/>
                    <a:pt x="3208" y="1771"/>
                    <a:pt x="3295" y="1771"/>
                  </a:cubicBezTo>
                  <a:cubicBezTo>
                    <a:pt x="3319" y="1771"/>
                    <a:pt x="3343" y="1769"/>
                    <a:pt x="3366" y="1765"/>
                  </a:cubicBezTo>
                  <a:cubicBezTo>
                    <a:pt x="3493" y="1732"/>
                    <a:pt x="3603" y="1660"/>
                    <a:pt x="3680" y="1561"/>
                  </a:cubicBezTo>
                  <a:cubicBezTo>
                    <a:pt x="3780" y="1429"/>
                    <a:pt x="3747" y="1258"/>
                    <a:pt x="3829" y="1120"/>
                  </a:cubicBezTo>
                  <a:cubicBezTo>
                    <a:pt x="3912" y="988"/>
                    <a:pt x="4149" y="950"/>
                    <a:pt x="4275" y="845"/>
                  </a:cubicBezTo>
                  <a:cubicBezTo>
                    <a:pt x="4452" y="702"/>
                    <a:pt x="4540" y="432"/>
                    <a:pt x="4413" y="244"/>
                  </a:cubicBezTo>
                  <a:close/>
                  <a:moveTo>
                    <a:pt x="4240" y="1"/>
                  </a:moveTo>
                  <a:cubicBezTo>
                    <a:pt x="4208" y="1"/>
                    <a:pt x="4176" y="1"/>
                    <a:pt x="4143" y="2"/>
                  </a:cubicBezTo>
                  <a:cubicBezTo>
                    <a:pt x="2744" y="35"/>
                    <a:pt x="1345" y="790"/>
                    <a:pt x="612" y="1991"/>
                  </a:cubicBezTo>
                  <a:cubicBezTo>
                    <a:pt x="612" y="1991"/>
                    <a:pt x="612" y="1991"/>
                    <a:pt x="612" y="1996"/>
                  </a:cubicBezTo>
                  <a:cubicBezTo>
                    <a:pt x="608" y="1997"/>
                    <a:pt x="604" y="1997"/>
                    <a:pt x="600" y="1997"/>
                  </a:cubicBezTo>
                  <a:cubicBezTo>
                    <a:pt x="555" y="1997"/>
                    <a:pt x="517" y="1970"/>
                    <a:pt x="502" y="1930"/>
                  </a:cubicBezTo>
                  <a:cubicBezTo>
                    <a:pt x="474" y="1842"/>
                    <a:pt x="535" y="1759"/>
                    <a:pt x="607" y="1715"/>
                  </a:cubicBezTo>
                  <a:cubicBezTo>
                    <a:pt x="662" y="1677"/>
                    <a:pt x="766" y="1655"/>
                    <a:pt x="783" y="1583"/>
                  </a:cubicBezTo>
                  <a:cubicBezTo>
                    <a:pt x="783" y="1572"/>
                    <a:pt x="783" y="1561"/>
                    <a:pt x="772" y="1555"/>
                  </a:cubicBezTo>
                  <a:cubicBezTo>
                    <a:pt x="755" y="1543"/>
                    <a:pt x="734" y="1538"/>
                    <a:pt x="712" y="1538"/>
                  </a:cubicBezTo>
                  <a:cubicBezTo>
                    <a:pt x="637" y="1538"/>
                    <a:pt x="543" y="1600"/>
                    <a:pt x="496" y="1638"/>
                  </a:cubicBezTo>
                  <a:cubicBezTo>
                    <a:pt x="414" y="1693"/>
                    <a:pt x="364" y="1787"/>
                    <a:pt x="359" y="1891"/>
                  </a:cubicBezTo>
                  <a:cubicBezTo>
                    <a:pt x="359" y="1974"/>
                    <a:pt x="397" y="2057"/>
                    <a:pt x="463" y="2101"/>
                  </a:cubicBezTo>
                  <a:cubicBezTo>
                    <a:pt x="485" y="2117"/>
                    <a:pt x="507" y="2123"/>
                    <a:pt x="535" y="2128"/>
                  </a:cubicBezTo>
                  <a:cubicBezTo>
                    <a:pt x="403" y="2365"/>
                    <a:pt x="298" y="2619"/>
                    <a:pt x="221" y="2878"/>
                  </a:cubicBezTo>
                  <a:cubicBezTo>
                    <a:pt x="1" y="3671"/>
                    <a:pt x="105" y="4464"/>
                    <a:pt x="469" y="5197"/>
                  </a:cubicBezTo>
                  <a:cubicBezTo>
                    <a:pt x="656" y="5582"/>
                    <a:pt x="893" y="5946"/>
                    <a:pt x="1169" y="6271"/>
                  </a:cubicBezTo>
                  <a:cubicBezTo>
                    <a:pt x="1444" y="6585"/>
                    <a:pt x="1774" y="6838"/>
                    <a:pt x="2149" y="7025"/>
                  </a:cubicBezTo>
                  <a:cubicBezTo>
                    <a:pt x="2336" y="7119"/>
                    <a:pt x="2524" y="7202"/>
                    <a:pt x="2722" y="7273"/>
                  </a:cubicBezTo>
                  <a:cubicBezTo>
                    <a:pt x="2667" y="7301"/>
                    <a:pt x="2617" y="7334"/>
                    <a:pt x="2562" y="7356"/>
                  </a:cubicBezTo>
                  <a:cubicBezTo>
                    <a:pt x="2514" y="7380"/>
                    <a:pt x="2419" y="7442"/>
                    <a:pt x="2355" y="7442"/>
                  </a:cubicBezTo>
                  <a:cubicBezTo>
                    <a:pt x="2346" y="7442"/>
                    <a:pt x="2338" y="7441"/>
                    <a:pt x="2331" y="7439"/>
                  </a:cubicBezTo>
                  <a:cubicBezTo>
                    <a:pt x="2243" y="7405"/>
                    <a:pt x="2325" y="7279"/>
                    <a:pt x="2331" y="7213"/>
                  </a:cubicBezTo>
                  <a:cubicBezTo>
                    <a:pt x="2331" y="7201"/>
                    <a:pt x="2322" y="7192"/>
                    <a:pt x="2311" y="7192"/>
                  </a:cubicBezTo>
                  <a:cubicBezTo>
                    <a:pt x="2307" y="7192"/>
                    <a:pt x="2302" y="7193"/>
                    <a:pt x="2298" y="7196"/>
                  </a:cubicBezTo>
                  <a:cubicBezTo>
                    <a:pt x="2160" y="7262"/>
                    <a:pt x="2144" y="7510"/>
                    <a:pt x="2309" y="7560"/>
                  </a:cubicBezTo>
                  <a:cubicBezTo>
                    <a:pt x="2331" y="7564"/>
                    <a:pt x="2354" y="7566"/>
                    <a:pt x="2377" y="7566"/>
                  </a:cubicBezTo>
                  <a:cubicBezTo>
                    <a:pt x="2444" y="7566"/>
                    <a:pt x="2510" y="7548"/>
                    <a:pt x="2568" y="7516"/>
                  </a:cubicBezTo>
                  <a:cubicBezTo>
                    <a:pt x="2678" y="7466"/>
                    <a:pt x="2794" y="7417"/>
                    <a:pt x="2904" y="7361"/>
                  </a:cubicBezTo>
                  <a:lnTo>
                    <a:pt x="2920" y="7350"/>
                  </a:lnTo>
                  <a:cubicBezTo>
                    <a:pt x="3063" y="7400"/>
                    <a:pt x="3207" y="7450"/>
                    <a:pt x="3350" y="7499"/>
                  </a:cubicBezTo>
                  <a:cubicBezTo>
                    <a:pt x="3735" y="7633"/>
                    <a:pt x="4140" y="7704"/>
                    <a:pt x="4550" y="7704"/>
                  </a:cubicBezTo>
                  <a:cubicBezTo>
                    <a:pt x="4580" y="7704"/>
                    <a:pt x="4609" y="7704"/>
                    <a:pt x="4639" y="7703"/>
                  </a:cubicBezTo>
                  <a:cubicBezTo>
                    <a:pt x="5443" y="7681"/>
                    <a:pt x="6214" y="7372"/>
                    <a:pt x="6820" y="6844"/>
                  </a:cubicBezTo>
                  <a:cubicBezTo>
                    <a:pt x="8082" y="5692"/>
                    <a:pt x="8214" y="3808"/>
                    <a:pt x="7591" y="2299"/>
                  </a:cubicBezTo>
                  <a:cubicBezTo>
                    <a:pt x="7663" y="2222"/>
                    <a:pt x="7713" y="2134"/>
                    <a:pt x="7751" y="2035"/>
                  </a:cubicBezTo>
                  <a:cubicBezTo>
                    <a:pt x="7790" y="1947"/>
                    <a:pt x="7779" y="1842"/>
                    <a:pt x="7707" y="1770"/>
                  </a:cubicBezTo>
                  <a:cubicBezTo>
                    <a:pt x="7680" y="1743"/>
                    <a:pt x="7647" y="1726"/>
                    <a:pt x="7608" y="1715"/>
                  </a:cubicBezTo>
                  <a:cubicBezTo>
                    <a:pt x="7586" y="1710"/>
                    <a:pt x="7569" y="1704"/>
                    <a:pt x="7547" y="1704"/>
                  </a:cubicBezTo>
                  <a:lnTo>
                    <a:pt x="7498" y="1699"/>
                  </a:lnTo>
                  <a:cubicBezTo>
                    <a:pt x="7495" y="1696"/>
                    <a:pt x="7491" y="1695"/>
                    <a:pt x="7487" y="1695"/>
                  </a:cubicBezTo>
                  <a:cubicBezTo>
                    <a:pt x="7483" y="1695"/>
                    <a:pt x="7479" y="1696"/>
                    <a:pt x="7476" y="1699"/>
                  </a:cubicBezTo>
                  <a:cubicBezTo>
                    <a:pt x="7476" y="1693"/>
                    <a:pt x="7481" y="1688"/>
                    <a:pt x="7476" y="1688"/>
                  </a:cubicBezTo>
                  <a:cubicBezTo>
                    <a:pt x="7466" y="1668"/>
                    <a:pt x="7446" y="1658"/>
                    <a:pt x="7426" y="1658"/>
                  </a:cubicBezTo>
                  <a:cubicBezTo>
                    <a:pt x="7412" y="1658"/>
                    <a:pt x="7399" y="1662"/>
                    <a:pt x="7388" y="1671"/>
                  </a:cubicBezTo>
                  <a:cubicBezTo>
                    <a:pt x="7377" y="1682"/>
                    <a:pt x="7377" y="1699"/>
                    <a:pt x="7377" y="1710"/>
                  </a:cubicBezTo>
                  <a:cubicBezTo>
                    <a:pt x="7399" y="1781"/>
                    <a:pt x="7470" y="1781"/>
                    <a:pt x="7531" y="1792"/>
                  </a:cubicBezTo>
                  <a:cubicBezTo>
                    <a:pt x="7591" y="1809"/>
                    <a:pt x="7669" y="1836"/>
                    <a:pt x="7669" y="1914"/>
                  </a:cubicBezTo>
                  <a:cubicBezTo>
                    <a:pt x="7663" y="1974"/>
                    <a:pt x="7641" y="2024"/>
                    <a:pt x="7614" y="2073"/>
                  </a:cubicBezTo>
                  <a:cubicBezTo>
                    <a:pt x="7591" y="2112"/>
                    <a:pt x="7564" y="2145"/>
                    <a:pt x="7536" y="2178"/>
                  </a:cubicBezTo>
                  <a:cubicBezTo>
                    <a:pt x="6949" y="857"/>
                    <a:pt x="5707" y="1"/>
                    <a:pt x="4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4407847" y="2271215"/>
              <a:ext cx="89069" cy="84012"/>
            </a:xfrm>
            <a:custGeom>
              <a:avLst/>
              <a:gdLst/>
              <a:ahLst/>
              <a:cxnLst/>
              <a:rect l="l" t="t" r="r" b="b"/>
              <a:pathLst>
                <a:path w="1180" h="1113" extrusionOk="0">
                  <a:moveTo>
                    <a:pt x="926" y="112"/>
                  </a:moveTo>
                  <a:cubicBezTo>
                    <a:pt x="1036" y="112"/>
                    <a:pt x="1058" y="233"/>
                    <a:pt x="1014" y="310"/>
                  </a:cubicBezTo>
                  <a:cubicBezTo>
                    <a:pt x="959" y="410"/>
                    <a:pt x="838" y="454"/>
                    <a:pt x="739" y="514"/>
                  </a:cubicBezTo>
                  <a:cubicBezTo>
                    <a:pt x="651" y="564"/>
                    <a:pt x="574" y="635"/>
                    <a:pt x="519" y="729"/>
                  </a:cubicBezTo>
                  <a:cubicBezTo>
                    <a:pt x="480" y="806"/>
                    <a:pt x="436" y="878"/>
                    <a:pt x="381" y="949"/>
                  </a:cubicBezTo>
                  <a:cubicBezTo>
                    <a:pt x="352" y="981"/>
                    <a:pt x="313" y="996"/>
                    <a:pt x="274" y="996"/>
                  </a:cubicBezTo>
                  <a:cubicBezTo>
                    <a:pt x="230" y="996"/>
                    <a:pt x="187" y="976"/>
                    <a:pt x="161" y="938"/>
                  </a:cubicBezTo>
                  <a:cubicBezTo>
                    <a:pt x="139" y="905"/>
                    <a:pt x="133" y="861"/>
                    <a:pt x="155" y="828"/>
                  </a:cubicBezTo>
                  <a:cubicBezTo>
                    <a:pt x="161" y="823"/>
                    <a:pt x="172" y="817"/>
                    <a:pt x="177" y="812"/>
                  </a:cubicBezTo>
                  <a:cubicBezTo>
                    <a:pt x="205" y="768"/>
                    <a:pt x="227" y="729"/>
                    <a:pt x="243" y="685"/>
                  </a:cubicBezTo>
                  <a:cubicBezTo>
                    <a:pt x="287" y="630"/>
                    <a:pt x="315" y="564"/>
                    <a:pt x="326" y="498"/>
                  </a:cubicBezTo>
                  <a:cubicBezTo>
                    <a:pt x="337" y="476"/>
                    <a:pt x="348" y="454"/>
                    <a:pt x="359" y="426"/>
                  </a:cubicBezTo>
                  <a:cubicBezTo>
                    <a:pt x="408" y="321"/>
                    <a:pt x="491" y="239"/>
                    <a:pt x="601" y="195"/>
                  </a:cubicBezTo>
                  <a:cubicBezTo>
                    <a:pt x="651" y="178"/>
                    <a:pt x="695" y="162"/>
                    <a:pt x="744" y="151"/>
                  </a:cubicBezTo>
                  <a:cubicBezTo>
                    <a:pt x="805" y="129"/>
                    <a:pt x="866" y="118"/>
                    <a:pt x="926" y="112"/>
                  </a:cubicBezTo>
                  <a:close/>
                  <a:moveTo>
                    <a:pt x="934" y="0"/>
                  </a:moveTo>
                  <a:cubicBezTo>
                    <a:pt x="851" y="0"/>
                    <a:pt x="761" y="31"/>
                    <a:pt x="689" y="52"/>
                  </a:cubicBezTo>
                  <a:cubicBezTo>
                    <a:pt x="546" y="85"/>
                    <a:pt x="419" y="162"/>
                    <a:pt x="326" y="272"/>
                  </a:cubicBezTo>
                  <a:cubicBezTo>
                    <a:pt x="276" y="344"/>
                    <a:pt x="238" y="426"/>
                    <a:pt x="205" y="509"/>
                  </a:cubicBezTo>
                  <a:cubicBezTo>
                    <a:pt x="194" y="531"/>
                    <a:pt x="183" y="558"/>
                    <a:pt x="172" y="586"/>
                  </a:cubicBezTo>
                  <a:cubicBezTo>
                    <a:pt x="150" y="619"/>
                    <a:pt x="122" y="652"/>
                    <a:pt x="100" y="685"/>
                  </a:cubicBezTo>
                  <a:cubicBezTo>
                    <a:pt x="39" y="779"/>
                    <a:pt x="1" y="894"/>
                    <a:pt x="61" y="994"/>
                  </a:cubicBezTo>
                  <a:cubicBezTo>
                    <a:pt x="107" y="1069"/>
                    <a:pt x="191" y="1112"/>
                    <a:pt x="277" y="1112"/>
                  </a:cubicBezTo>
                  <a:cubicBezTo>
                    <a:pt x="304" y="1112"/>
                    <a:pt x="332" y="1108"/>
                    <a:pt x="359" y="1098"/>
                  </a:cubicBezTo>
                  <a:cubicBezTo>
                    <a:pt x="452" y="1049"/>
                    <a:pt x="530" y="971"/>
                    <a:pt x="574" y="872"/>
                  </a:cubicBezTo>
                  <a:cubicBezTo>
                    <a:pt x="596" y="828"/>
                    <a:pt x="629" y="779"/>
                    <a:pt x="656" y="735"/>
                  </a:cubicBezTo>
                  <a:cubicBezTo>
                    <a:pt x="700" y="685"/>
                    <a:pt x="750" y="641"/>
                    <a:pt x="811" y="608"/>
                  </a:cubicBezTo>
                  <a:cubicBezTo>
                    <a:pt x="926" y="542"/>
                    <a:pt x="1058" y="481"/>
                    <a:pt x="1119" y="360"/>
                  </a:cubicBezTo>
                  <a:cubicBezTo>
                    <a:pt x="1180" y="255"/>
                    <a:pt x="1158" y="129"/>
                    <a:pt x="1075" y="46"/>
                  </a:cubicBezTo>
                  <a:cubicBezTo>
                    <a:pt x="1035" y="12"/>
                    <a:pt x="986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4543412" y="2228115"/>
              <a:ext cx="108921" cy="34420"/>
            </a:xfrm>
            <a:custGeom>
              <a:avLst/>
              <a:gdLst/>
              <a:ahLst/>
              <a:cxnLst/>
              <a:rect l="l" t="t" r="r" b="b"/>
              <a:pathLst>
                <a:path w="1443" h="456" extrusionOk="0">
                  <a:moveTo>
                    <a:pt x="326" y="0"/>
                  </a:moveTo>
                  <a:cubicBezTo>
                    <a:pt x="300" y="0"/>
                    <a:pt x="274" y="16"/>
                    <a:pt x="265" y="44"/>
                  </a:cubicBezTo>
                  <a:cubicBezTo>
                    <a:pt x="243" y="116"/>
                    <a:pt x="204" y="182"/>
                    <a:pt x="155" y="231"/>
                  </a:cubicBezTo>
                  <a:cubicBezTo>
                    <a:pt x="111" y="276"/>
                    <a:pt x="39" y="298"/>
                    <a:pt x="6" y="353"/>
                  </a:cubicBezTo>
                  <a:cubicBezTo>
                    <a:pt x="1" y="369"/>
                    <a:pt x="6" y="391"/>
                    <a:pt x="28" y="397"/>
                  </a:cubicBezTo>
                  <a:cubicBezTo>
                    <a:pt x="39" y="401"/>
                    <a:pt x="51" y="403"/>
                    <a:pt x="63" y="403"/>
                  </a:cubicBezTo>
                  <a:cubicBezTo>
                    <a:pt x="128" y="403"/>
                    <a:pt x="201" y="346"/>
                    <a:pt x="243" y="309"/>
                  </a:cubicBezTo>
                  <a:cubicBezTo>
                    <a:pt x="282" y="270"/>
                    <a:pt x="315" y="226"/>
                    <a:pt x="337" y="182"/>
                  </a:cubicBezTo>
                  <a:cubicBezTo>
                    <a:pt x="419" y="292"/>
                    <a:pt x="524" y="386"/>
                    <a:pt x="673" y="397"/>
                  </a:cubicBezTo>
                  <a:cubicBezTo>
                    <a:pt x="755" y="397"/>
                    <a:pt x="838" y="364"/>
                    <a:pt x="898" y="303"/>
                  </a:cubicBezTo>
                  <a:cubicBezTo>
                    <a:pt x="948" y="380"/>
                    <a:pt x="1025" y="430"/>
                    <a:pt x="1119" y="452"/>
                  </a:cubicBezTo>
                  <a:cubicBezTo>
                    <a:pt x="1135" y="455"/>
                    <a:pt x="1151" y="456"/>
                    <a:pt x="1169" y="456"/>
                  </a:cubicBezTo>
                  <a:cubicBezTo>
                    <a:pt x="1288" y="456"/>
                    <a:pt x="1429" y="389"/>
                    <a:pt x="1438" y="259"/>
                  </a:cubicBezTo>
                  <a:cubicBezTo>
                    <a:pt x="1442" y="243"/>
                    <a:pt x="1429" y="233"/>
                    <a:pt x="1412" y="233"/>
                  </a:cubicBezTo>
                  <a:cubicBezTo>
                    <a:pt x="1406" y="233"/>
                    <a:pt x="1400" y="234"/>
                    <a:pt x="1394" y="237"/>
                  </a:cubicBezTo>
                  <a:cubicBezTo>
                    <a:pt x="1324" y="275"/>
                    <a:pt x="1257" y="324"/>
                    <a:pt x="1174" y="324"/>
                  </a:cubicBezTo>
                  <a:cubicBezTo>
                    <a:pt x="1160" y="324"/>
                    <a:pt x="1145" y="323"/>
                    <a:pt x="1130" y="320"/>
                  </a:cubicBezTo>
                  <a:cubicBezTo>
                    <a:pt x="1042" y="298"/>
                    <a:pt x="970" y="220"/>
                    <a:pt x="965" y="127"/>
                  </a:cubicBezTo>
                  <a:cubicBezTo>
                    <a:pt x="957" y="97"/>
                    <a:pt x="930" y="83"/>
                    <a:pt x="902" y="83"/>
                  </a:cubicBezTo>
                  <a:cubicBezTo>
                    <a:pt x="867" y="83"/>
                    <a:pt x="832" y="104"/>
                    <a:pt x="832" y="143"/>
                  </a:cubicBezTo>
                  <a:cubicBezTo>
                    <a:pt x="832" y="228"/>
                    <a:pt x="749" y="268"/>
                    <a:pt x="676" y="268"/>
                  </a:cubicBezTo>
                  <a:cubicBezTo>
                    <a:pt x="663" y="268"/>
                    <a:pt x="651" y="267"/>
                    <a:pt x="640" y="265"/>
                  </a:cubicBezTo>
                  <a:cubicBezTo>
                    <a:pt x="524" y="237"/>
                    <a:pt x="441" y="121"/>
                    <a:pt x="375" y="28"/>
                  </a:cubicBezTo>
                  <a:cubicBezTo>
                    <a:pt x="363" y="9"/>
                    <a:pt x="345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4597079" y="2300426"/>
              <a:ext cx="67859" cy="31552"/>
            </a:xfrm>
            <a:custGeom>
              <a:avLst/>
              <a:gdLst/>
              <a:ahLst/>
              <a:cxnLst/>
              <a:rect l="l" t="t" r="r" b="b"/>
              <a:pathLst>
                <a:path w="899" h="418" extrusionOk="0">
                  <a:moveTo>
                    <a:pt x="323" y="1"/>
                  </a:moveTo>
                  <a:cubicBezTo>
                    <a:pt x="304" y="1"/>
                    <a:pt x="285" y="9"/>
                    <a:pt x="270" y="28"/>
                  </a:cubicBezTo>
                  <a:cubicBezTo>
                    <a:pt x="232" y="83"/>
                    <a:pt x="182" y="138"/>
                    <a:pt x="132" y="188"/>
                  </a:cubicBezTo>
                  <a:cubicBezTo>
                    <a:pt x="77" y="226"/>
                    <a:pt x="33" y="276"/>
                    <a:pt x="6" y="331"/>
                  </a:cubicBezTo>
                  <a:cubicBezTo>
                    <a:pt x="0" y="342"/>
                    <a:pt x="6" y="353"/>
                    <a:pt x="22" y="353"/>
                  </a:cubicBezTo>
                  <a:cubicBezTo>
                    <a:pt x="88" y="342"/>
                    <a:pt x="154" y="309"/>
                    <a:pt x="204" y="259"/>
                  </a:cubicBezTo>
                  <a:cubicBezTo>
                    <a:pt x="232" y="237"/>
                    <a:pt x="259" y="210"/>
                    <a:pt x="287" y="182"/>
                  </a:cubicBezTo>
                  <a:cubicBezTo>
                    <a:pt x="335" y="328"/>
                    <a:pt x="470" y="417"/>
                    <a:pt x="612" y="417"/>
                  </a:cubicBezTo>
                  <a:cubicBezTo>
                    <a:pt x="664" y="417"/>
                    <a:pt x="716" y="406"/>
                    <a:pt x="766" y="381"/>
                  </a:cubicBezTo>
                  <a:cubicBezTo>
                    <a:pt x="821" y="353"/>
                    <a:pt x="898" y="282"/>
                    <a:pt x="871" y="210"/>
                  </a:cubicBezTo>
                  <a:cubicBezTo>
                    <a:pt x="871" y="199"/>
                    <a:pt x="860" y="188"/>
                    <a:pt x="848" y="188"/>
                  </a:cubicBezTo>
                  <a:cubicBezTo>
                    <a:pt x="799" y="199"/>
                    <a:pt x="755" y="215"/>
                    <a:pt x="711" y="243"/>
                  </a:cubicBezTo>
                  <a:cubicBezTo>
                    <a:pt x="674" y="261"/>
                    <a:pt x="638" y="272"/>
                    <a:pt x="598" y="272"/>
                  </a:cubicBezTo>
                  <a:cubicBezTo>
                    <a:pt x="590" y="272"/>
                    <a:pt x="582" y="271"/>
                    <a:pt x="573" y="271"/>
                  </a:cubicBezTo>
                  <a:cubicBezTo>
                    <a:pt x="474" y="248"/>
                    <a:pt x="397" y="160"/>
                    <a:pt x="391" y="61"/>
                  </a:cubicBezTo>
                  <a:cubicBezTo>
                    <a:pt x="384" y="24"/>
                    <a:pt x="354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4528467" y="2445427"/>
              <a:ext cx="102581" cy="31627"/>
            </a:xfrm>
            <a:custGeom>
              <a:avLst/>
              <a:gdLst/>
              <a:ahLst/>
              <a:cxnLst/>
              <a:rect l="l" t="t" r="r" b="b"/>
              <a:pathLst>
                <a:path w="1359" h="419" extrusionOk="0">
                  <a:moveTo>
                    <a:pt x="289" y="1"/>
                  </a:moveTo>
                  <a:cubicBezTo>
                    <a:pt x="264" y="1"/>
                    <a:pt x="239" y="14"/>
                    <a:pt x="232" y="41"/>
                  </a:cubicBezTo>
                  <a:cubicBezTo>
                    <a:pt x="221" y="96"/>
                    <a:pt x="193" y="140"/>
                    <a:pt x="155" y="178"/>
                  </a:cubicBezTo>
                  <a:cubicBezTo>
                    <a:pt x="116" y="222"/>
                    <a:pt x="72" y="250"/>
                    <a:pt x="17" y="272"/>
                  </a:cubicBezTo>
                  <a:cubicBezTo>
                    <a:pt x="0" y="277"/>
                    <a:pt x="6" y="305"/>
                    <a:pt x="22" y="305"/>
                  </a:cubicBezTo>
                  <a:cubicBezTo>
                    <a:pt x="41" y="309"/>
                    <a:pt x="59" y="311"/>
                    <a:pt x="77" y="311"/>
                  </a:cubicBezTo>
                  <a:cubicBezTo>
                    <a:pt x="130" y="311"/>
                    <a:pt x="181" y="294"/>
                    <a:pt x="226" y="261"/>
                  </a:cubicBezTo>
                  <a:cubicBezTo>
                    <a:pt x="237" y="250"/>
                    <a:pt x="248" y="239"/>
                    <a:pt x="254" y="228"/>
                  </a:cubicBezTo>
                  <a:cubicBezTo>
                    <a:pt x="292" y="322"/>
                    <a:pt x="380" y="393"/>
                    <a:pt x="480" y="415"/>
                  </a:cubicBezTo>
                  <a:cubicBezTo>
                    <a:pt x="496" y="417"/>
                    <a:pt x="511" y="418"/>
                    <a:pt x="527" y="418"/>
                  </a:cubicBezTo>
                  <a:cubicBezTo>
                    <a:pt x="636" y="418"/>
                    <a:pt x="736" y="369"/>
                    <a:pt x="799" y="277"/>
                  </a:cubicBezTo>
                  <a:cubicBezTo>
                    <a:pt x="860" y="349"/>
                    <a:pt x="942" y="393"/>
                    <a:pt x="1036" y="404"/>
                  </a:cubicBezTo>
                  <a:cubicBezTo>
                    <a:pt x="1044" y="405"/>
                    <a:pt x="1052" y="405"/>
                    <a:pt x="1061" y="405"/>
                  </a:cubicBezTo>
                  <a:cubicBezTo>
                    <a:pt x="1191" y="405"/>
                    <a:pt x="1324" y="324"/>
                    <a:pt x="1350" y="195"/>
                  </a:cubicBezTo>
                  <a:cubicBezTo>
                    <a:pt x="1358" y="170"/>
                    <a:pt x="1335" y="148"/>
                    <a:pt x="1312" y="148"/>
                  </a:cubicBezTo>
                  <a:cubicBezTo>
                    <a:pt x="1304" y="148"/>
                    <a:pt x="1296" y="151"/>
                    <a:pt x="1289" y="156"/>
                  </a:cubicBezTo>
                  <a:cubicBezTo>
                    <a:pt x="1229" y="222"/>
                    <a:pt x="1146" y="261"/>
                    <a:pt x="1058" y="272"/>
                  </a:cubicBezTo>
                  <a:cubicBezTo>
                    <a:pt x="964" y="266"/>
                    <a:pt x="887" y="206"/>
                    <a:pt x="854" y="118"/>
                  </a:cubicBezTo>
                  <a:cubicBezTo>
                    <a:pt x="845" y="89"/>
                    <a:pt x="816" y="72"/>
                    <a:pt x="788" y="72"/>
                  </a:cubicBezTo>
                  <a:cubicBezTo>
                    <a:pt x="762" y="72"/>
                    <a:pt x="738" y="86"/>
                    <a:pt x="733" y="118"/>
                  </a:cubicBezTo>
                  <a:cubicBezTo>
                    <a:pt x="717" y="216"/>
                    <a:pt x="630" y="290"/>
                    <a:pt x="533" y="290"/>
                  </a:cubicBezTo>
                  <a:cubicBezTo>
                    <a:pt x="526" y="290"/>
                    <a:pt x="519" y="289"/>
                    <a:pt x="513" y="289"/>
                  </a:cubicBezTo>
                  <a:cubicBezTo>
                    <a:pt x="402" y="266"/>
                    <a:pt x="331" y="167"/>
                    <a:pt x="347" y="57"/>
                  </a:cubicBezTo>
                  <a:cubicBezTo>
                    <a:pt x="350" y="21"/>
                    <a:pt x="320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4570887" y="2489660"/>
              <a:ext cx="56612" cy="25362"/>
            </a:xfrm>
            <a:custGeom>
              <a:avLst/>
              <a:gdLst/>
              <a:ahLst/>
              <a:cxnLst/>
              <a:rect l="l" t="t" r="r" b="b"/>
              <a:pathLst>
                <a:path w="750" h="336" extrusionOk="0">
                  <a:moveTo>
                    <a:pt x="374" y="1"/>
                  </a:moveTo>
                  <a:cubicBezTo>
                    <a:pt x="354" y="1"/>
                    <a:pt x="334" y="10"/>
                    <a:pt x="320" y="33"/>
                  </a:cubicBezTo>
                  <a:cubicBezTo>
                    <a:pt x="287" y="83"/>
                    <a:pt x="248" y="127"/>
                    <a:pt x="193" y="165"/>
                  </a:cubicBezTo>
                  <a:cubicBezTo>
                    <a:pt x="138" y="198"/>
                    <a:pt x="83" y="226"/>
                    <a:pt x="22" y="248"/>
                  </a:cubicBezTo>
                  <a:cubicBezTo>
                    <a:pt x="0" y="253"/>
                    <a:pt x="0" y="281"/>
                    <a:pt x="22" y="286"/>
                  </a:cubicBezTo>
                  <a:cubicBezTo>
                    <a:pt x="47" y="293"/>
                    <a:pt x="72" y="296"/>
                    <a:pt x="97" y="296"/>
                  </a:cubicBezTo>
                  <a:cubicBezTo>
                    <a:pt x="178" y="296"/>
                    <a:pt x="257" y="264"/>
                    <a:pt x="320" y="209"/>
                  </a:cubicBezTo>
                  <a:cubicBezTo>
                    <a:pt x="336" y="237"/>
                    <a:pt x="353" y="259"/>
                    <a:pt x="375" y="281"/>
                  </a:cubicBezTo>
                  <a:cubicBezTo>
                    <a:pt x="413" y="308"/>
                    <a:pt x="457" y="330"/>
                    <a:pt x="512" y="336"/>
                  </a:cubicBezTo>
                  <a:lnTo>
                    <a:pt x="590" y="336"/>
                  </a:lnTo>
                  <a:cubicBezTo>
                    <a:pt x="623" y="336"/>
                    <a:pt x="650" y="325"/>
                    <a:pt x="678" y="314"/>
                  </a:cubicBezTo>
                  <a:cubicBezTo>
                    <a:pt x="722" y="286"/>
                    <a:pt x="749" y="237"/>
                    <a:pt x="700" y="209"/>
                  </a:cubicBezTo>
                  <a:cubicBezTo>
                    <a:pt x="681" y="199"/>
                    <a:pt x="662" y="195"/>
                    <a:pt x="642" y="195"/>
                  </a:cubicBezTo>
                  <a:cubicBezTo>
                    <a:pt x="611" y="195"/>
                    <a:pt x="579" y="204"/>
                    <a:pt x="545" y="204"/>
                  </a:cubicBezTo>
                  <a:cubicBezTo>
                    <a:pt x="541" y="204"/>
                    <a:pt x="536" y="205"/>
                    <a:pt x="531" y="205"/>
                  </a:cubicBezTo>
                  <a:cubicBezTo>
                    <a:pt x="496" y="205"/>
                    <a:pt x="460" y="189"/>
                    <a:pt x="441" y="160"/>
                  </a:cubicBezTo>
                  <a:cubicBezTo>
                    <a:pt x="419" y="143"/>
                    <a:pt x="419" y="116"/>
                    <a:pt x="430" y="94"/>
                  </a:cubicBezTo>
                  <a:cubicBezTo>
                    <a:pt x="460" y="45"/>
                    <a:pt x="418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4593305" y="2620093"/>
              <a:ext cx="68236" cy="28306"/>
            </a:xfrm>
            <a:custGeom>
              <a:avLst/>
              <a:gdLst/>
              <a:ahLst/>
              <a:cxnLst/>
              <a:rect l="l" t="t" r="r" b="b"/>
              <a:pathLst>
                <a:path w="904" h="375" extrusionOk="0">
                  <a:moveTo>
                    <a:pt x="409" y="0"/>
                  </a:moveTo>
                  <a:cubicBezTo>
                    <a:pt x="384" y="0"/>
                    <a:pt x="360" y="13"/>
                    <a:pt x="348" y="40"/>
                  </a:cubicBezTo>
                  <a:cubicBezTo>
                    <a:pt x="315" y="106"/>
                    <a:pt x="271" y="167"/>
                    <a:pt x="210" y="211"/>
                  </a:cubicBezTo>
                  <a:cubicBezTo>
                    <a:pt x="182" y="238"/>
                    <a:pt x="149" y="255"/>
                    <a:pt x="116" y="261"/>
                  </a:cubicBezTo>
                  <a:cubicBezTo>
                    <a:pt x="83" y="261"/>
                    <a:pt x="56" y="233"/>
                    <a:pt x="56" y="205"/>
                  </a:cubicBezTo>
                  <a:cubicBezTo>
                    <a:pt x="56" y="194"/>
                    <a:pt x="50" y="194"/>
                    <a:pt x="45" y="194"/>
                  </a:cubicBezTo>
                  <a:cubicBezTo>
                    <a:pt x="12" y="222"/>
                    <a:pt x="1" y="266"/>
                    <a:pt x="23" y="299"/>
                  </a:cubicBezTo>
                  <a:cubicBezTo>
                    <a:pt x="45" y="345"/>
                    <a:pt x="94" y="375"/>
                    <a:pt x="145" y="375"/>
                  </a:cubicBezTo>
                  <a:cubicBezTo>
                    <a:pt x="155" y="375"/>
                    <a:pt x="166" y="374"/>
                    <a:pt x="177" y="371"/>
                  </a:cubicBezTo>
                  <a:cubicBezTo>
                    <a:pt x="265" y="349"/>
                    <a:pt x="348" y="294"/>
                    <a:pt x="397" y="216"/>
                  </a:cubicBezTo>
                  <a:cubicBezTo>
                    <a:pt x="441" y="277"/>
                    <a:pt x="502" y="321"/>
                    <a:pt x="573" y="343"/>
                  </a:cubicBezTo>
                  <a:cubicBezTo>
                    <a:pt x="600" y="352"/>
                    <a:pt x="627" y="356"/>
                    <a:pt x="654" y="356"/>
                  </a:cubicBezTo>
                  <a:cubicBezTo>
                    <a:pt x="746" y="356"/>
                    <a:pt x="835" y="308"/>
                    <a:pt x="882" y="227"/>
                  </a:cubicBezTo>
                  <a:cubicBezTo>
                    <a:pt x="893" y="205"/>
                    <a:pt x="904" y="178"/>
                    <a:pt x="893" y="156"/>
                  </a:cubicBezTo>
                  <a:cubicBezTo>
                    <a:pt x="882" y="145"/>
                    <a:pt x="869" y="139"/>
                    <a:pt x="857" y="139"/>
                  </a:cubicBezTo>
                  <a:cubicBezTo>
                    <a:pt x="850" y="139"/>
                    <a:pt x="844" y="141"/>
                    <a:pt x="838" y="145"/>
                  </a:cubicBezTo>
                  <a:cubicBezTo>
                    <a:pt x="788" y="172"/>
                    <a:pt x="739" y="189"/>
                    <a:pt x="689" y="200"/>
                  </a:cubicBezTo>
                  <a:cubicBezTo>
                    <a:pt x="679" y="202"/>
                    <a:pt x="669" y="202"/>
                    <a:pt x="659" y="202"/>
                  </a:cubicBezTo>
                  <a:cubicBezTo>
                    <a:pt x="571" y="202"/>
                    <a:pt x="495" y="141"/>
                    <a:pt x="480" y="57"/>
                  </a:cubicBezTo>
                  <a:cubicBezTo>
                    <a:pt x="471" y="20"/>
                    <a:pt x="440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4286020" y="2464298"/>
              <a:ext cx="69142" cy="32382"/>
            </a:xfrm>
            <a:custGeom>
              <a:avLst/>
              <a:gdLst/>
              <a:ahLst/>
              <a:cxnLst/>
              <a:rect l="l" t="t" r="r" b="b"/>
              <a:pathLst>
                <a:path w="916" h="429" extrusionOk="0">
                  <a:moveTo>
                    <a:pt x="292" y="0"/>
                  </a:moveTo>
                  <a:cubicBezTo>
                    <a:pt x="265" y="0"/>
                    <a:pt x="235" y="17"/>
                    <a:pt x="227" y="44"/>
                  </a:cubicBezTo>
                  <a:cubicBezTo>
                    <a:pt x="205" y="99"/>
                    <a:pt x="177" y="143"/>
                    <a:pt x="139" y="187"/>
                  </a:cubicBezTo>
                  <a:cubicBezTo>
                    <a:pt x="100" y="231"/>
                    <a:pt x="61" y="275"/>
                    <a:pt x="12" y="314"/>
                  </a:cubicBezTo>
                  <a:cubicBezTo>
                    <a:pt x="1" y="319"/>
                    <a:pt x="12" y="330"/>
                    <a:pt x="23" y="330"/>
                  </a:cubicBezTo>
                  <a:cubicBezTo>
                    <a:pt x="56" y="330"/>
                    <a:pt x="94" y="325"/>
                    <a:pt x="127" y="314"/>
                  </a:cubicBezTo>
                  <a:cubicBezTo>
                    <a:pt x="161" y="303"/>
                    <a:pt x="194" y="281"/>
                    <a:pt x="216" y="259"/>
                  </a:cubicBezTo>
                  <a:cubicBezTo>
                    <a:pt x="238" y="242"/>
                    <a:pt x="254" y="220"/>
                    <a:pt x="265" y="204"/>
                  </a:cubicBezTo>
                  <a:cubicBezTo>
                    <a:pt x="320" y="303"/>
                    <a:pt x="408" y="380"/>
                    <a:pt x="524" y="413"/>
                  </a:cubicBezTo>
                  <a:cubicBezTo>
                    <a:pt x="559" y="423"/>
                    <a:pt x="595" y="428"/>
                    <a:pt x="630" y="428"/>
                  </a:cubicBezTo>
                  <a:cubicBezTo>
                    <a:pt x="673" y="428"/>
                    <a:pt x="716" y="420"/>
                    <a:pt x="755" y="402"/>
                  </a:cubicBezTo>
                  <a:cubicBezTo>
                    <a:pt x="794" y="391"/>
                    <a:pt x="833" y="364"/>
                    <a:pt x="860" y="336"/>
                  </a:cubicBezTo>
                  <a:cubicBezTo>
                    <a:pt x="882" y="314"/>
                    <a:pt x="915" y="281"/>
                    <a:pt x="915" y="248"/>
                  </a:cubicBezTo>
                  <a:cubicBezTo>
                    <a:pt x="915" y="237"/>
                    <a:pt x="904" y="226"/>
                    <a:pt x="893" y="226"/>
                  </a:cubicBezTo>
                  <a:cubicBezTo>
                    <a:pt x="866" y="231"/>
                    <a:pt x="838" y="242"/>
                    <a:pt x="816" y="259"/>
                  </a:cubicBezTo>
                  <a:cubicBezTo>
                    <a:pt x="789" y="270"/>
                    <a:pt x="755" y="281"/>
                    <a:pt x="722" y="286"/>
                  </a:cubicBezTo>
                  <a:cubicBezTo>
                    <a:pt x="692" y="295"/>
                    <a:pt x="662" y="300"/>
                    <a:pt x="631" y="300"/>
                  </a:cubicBezTo>
                  <a:cubicBezTo>
                    <a:pt x="607" y="300"/>
                    <a:pt x="582" y="297"/>
                    <a:pt x="557" y="292"/>
                  </a:cubicBezTo>
                  <a:cubicBezTo>
                    <a:pt x="441" y="259"/>
                    <a:pt x="359" y="160"/>
                    <a:pt x="342" y="44"/>
                  </a:cubicBezTo>
                  <a:cubicBezTo>
                    <a:pt x="337" y="13"/>
                    <a:pt x="315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4378334" y="2198601"/>
              <a:ext cx="70803" cy="46346"/>
            </a:xfrm>
            <a:custGeom>
              <a:avLst/>
              <a:gdLst/>
              <a:ahLst/>
              <a:cxnLst/>
              <a:rect l="l" t="t" r="r" b="b"/>
              <a:pathLst>
                <a:path w="938" h="614" extrusionOk="0">
                  <a:moveTo>
                    <a:pt x="788" y="0"/>
                  </a:moveTo>
                  <a:cubicBezTo>
                    <a:pt x="744" y="11"/>
                    <a:pt x="706" y="22"/>
                    <a:pt x="673" y="44"/>
                  </a:cubicBezTo>
                  <a:cubicBezTo>
                    <a:pt x="607" y="72"/>
                    <a:pt x="541" y="99"/>
                    <a:pt x="480" y="138"/>
                  </a:cubicBezTo>
                  <a:cubicBezTo>
                    <a:pt x="463" y="132"/>
                    <a:pt x="447" y="132"/>
                    <a:pt x="425" y="127"/>
                  </a:cubicBezTo>
                  <a:lnTo>
                    <a:pt x="359" y="121"/>
                  </a:lnTo>
                  <a:cubicBezTo>
                    <a:pt x="353" y="105"/>
                    <a:pt x="342" y="99"/>
                    <a:pt x="326" y="99"/>
                  </a:cubicBezTo>
                  <a:cubicBezTo>
                    <a:pt x="315" y="99"/>
                    <a:pt x="309" y="99"/>
                    <a:pt x="298" y="105"/>
                  </a:cubicBezTo>
                  <a:cubicBezTo>
                    <a:pt x="298" y="105"/>
                    <a:pt x="293" y="110"/>
                    <a:pt x="287" y="116"/>
                  </a:cubicBezTo>
                  <a:cubicBezTo>
                    <a:pt x="271" y="121"/>
                    <a:pt x="265" y="143"/>
                    <a:pt x="260" y="160"/>
                  </a:cubicBezTo>
                  <a:cubicBezTo>
                    <a:pt x="260" y="176"/>
                    <a:pt x="265" y="187"/>
                    <a:pt x="276" y="204"/>
                  </a:cubicBezTo>
                  <a:cubicBezTo>
                    <a:pt x="287" y="220"/>
                    <a:pt x="304" y="231"/>
                    <a:pt x="326" y="237"/>
                  </a:cubicBezTo>
                  <a:cubicBezTo>
                    <a:pt x="298" y="253"/>
                    <a:pt x="271" y="264"/>
                    <a:pt x="249" y="281"/>
                  </a:cubicBezTo>
                  <a:cubicBezTo>
                    <a:pt x="234" y="286"/>
                    <a:pt x="218" y="288"/>
                    <a:pt x="203" y="288"/>
                  </a:cubicBezTo>
                  <a:cubicBezTo>
                    <a:pt x="168" y="288"/>
                    <a:pt x="134" y="275"/>
                    <a:pt x="111" y="248"/>
                  </a:cubicBezTo>
                  <a:cubicBezTo>
                    <a:pt x="100" y="231"/>
                    <a:pt x="82" y="224"/>
                    <a:pt x="65" y="224"/>
                  </a:cubicBezTo>
                  <a:cubicBezTo>
                    <a:pt x="33" y="224"/>
                    <a:pt x="1" y="250"/>
                    <a:pt x="12" y="286"/>
                  </a:cubicBezTo>
                  <a:cubicBezTo>
                    <a:pt x="28" y="369"/>
                    <a:pt x="94" y="430"/>
                    <a:pt x="177" y="430"/>
                  </a:cubicBezTo>
                  <a:cubicBezTo>
                    <a:pt x="185" y="430"/>
                    <a:pt x="193" y="430"/>
                    <a:pt x="200" y="430"/>
                  </a:cubicBezTo>
                  <a:cubicBezTo>
                    <a:pt x="285" y="430"/>
                    <a:pt x="365" y="403"/>
                    <a:pt x="430" y="353"/>
                  </a:cubicBezTo>
                  <a:lnTo>
                    <a:pt x="458" y="336"/>
                  </a:lnTo>
                  <a:lnTo>
                    <a:pt x="458" y="342"/>
                  </a:lnTo>
                  <a:cubicBezTo>
                    <a:pt x="419" y="391"/>
                    <a:pt x="386" y="441"/>
                    <a:pt x="353" y="496"/>
                  </a:cubicBezTo>
                  <a:cubicBezTo>
                    <a:pt x="323" y="550"/>
                    <a:pt x="361" y="614"/>
                    <a:pt x="417" y="614"/>
                  </a:cubicBezTo>
                  <a:cubicBezTo>
                    <a:pt x="423" y="614"/>
                    <a:pt x="429" y="613"/>
                    <a:pt x="436" y="611"/>
                  </a:cubicBezTo>
                  <a:cubicBezTo>
                    <a:pt x="463" y="600"/>
                    <a:pt x="485" y="589"/>
                    <a:pt x="502" y="567"/>
                  </a:cubicBezTo>
                  <a:cubicBezTo>
                    <a:pt x="507" y="556"/>
                    <a:pt x="513" y="545"/>
                    <a:pt x="524" y="534"/>
                  </a:cubicBezTo>
                  <a:cubicBezTo>
                    <a:pt x="530" y="523"/>
                    <a:pt x="530" y="512"/>
                    <a:pt x="524" y="501"/>
                  </a:cubicBezTo>
                  <a:cubicBezTo>
                    <a:pt x="541" y="468"/>
                    <a:pt x="557" y="441"/>
                    <a:pt x="574" y="413"/>
                  </a:cubicBezTo>
                  <a:cubicBezTo>
                    <a:pt x="590" y="380"/>
                    <a:pt x="607" y="353"/>
                    <a:pt x="618" y="320"/>
                  </a:cubicBezTo>
                  <a:cubicBezTo>
                    <a:pt x="623" y="308"/>
                    <a:pt x="629" y="292"/>
                    <a:pt x="634" y="281"/>
                  </a:cubicBezTo>
                  <a:lnTo>
                    <a:pt x="634" y="259"/>
                  </a:lnTo>
                  <a:cubicBezTo>
                    <a:pt x="634" y="248"/>
                    <a:pt x="634" y="242"/>
                    <a:pt x="634" y="231"/>
                  </a:cubicBezTo>
                  <a:lnTo>
                    <a:pt x="678" y="209"/>
                  </a:lnTo>
                  <a:cubicBezTo>
                    <a:pt x="722" y="193"/>
                    <a:pt x="766" y="176"/>
                    <a:pt x="810" y="160"/>
                  </a:cubicBezTo>
                  <a:cubicBezTo>
                    <a:pt x="855" y="138"/>
                    <a:pt x="893" y="105"/>
                    <a:pt x="926" y="66"/>
                  </a:cubicBezTo>
                  <a:cubicBezTo>
                    <a:pt x="937" y="50"/>
                    <a:pt x="926" y="28"/>
                    <a:pt x="904" y="22"/>
                  </a:cubicBezTo>
                  <a:cubicBezTo>
                    <a:pt x="866" y="6"/>
                    <a:pt x="827" y="0"/>
                    <a:pt x="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4508766" y="2574426"/>
              <a:ext cx="70501" cy="46044"/>
            </a:xfrm>
            <a:custGeom>
              <a:avLst/>
              <a:gdLst/>
              <a:ahLst/>
              <a:cxnLst/>
              <a:rect l="l" t="t" r="r" b="b"/>
              <a:pathLst>
                <a:path w="934" h="610" extrusionOk="0">
                  <a:moveTo>
                    <a:pt x="779" y="1"/>
                  </a:moveTo>
                  <a:cubicBezTo>
                    <a:pt x="741" y="12"/>
                    <a:pt x="702" y="23"/>
                    <a:pt x="663" y="39"/>
                  </a:cubicBezTo>
                  <a:cubicBezTo>
                    <a:pt x="597" y="67"/>
                    <a:pt x="537" y="100"/>
                    <a:pt x="476" y="138"/>
                  </a:cubicBezTo>
                  <a:cubicBezTo>
                    <a:pt x="454" y="133"/>
                    <a:pt x="438" y="127"/>
                    <a:pt x="421" y="127"/>
                  </a:cubicBezTo>
                  <a:lnTo>
                    <a:pt x="355" y="122"/>
                  </a:lnTo>
                  <a:cubicBezTo>
                    <a:pt x="349" y="105"/>
                    <a:pt x="333" y="94"/>
                    <a:pt x="322" y="94"/>
                  </a:cubicBezTo>
                  <a:cubicBezTo>
                    <a:pt x="311" y="94"/>
                    <a:pt x="300" y="100"/>
                    <a:pt x="294" y="105"/>
                  </a:cubicBezTo>
                  <a:cubicBezTo>
                    <a:pt x="289" y="105"/>
                    <a:pt x="289" y="111"/>
                    <a:pt x="283" y="111"/>
                  </a:cubicBezTo>
                  <a:cubicBezTo>
                    <a:pt x="267" y="122"/>
                    <a:pt x="256" y="144"/>
                    <a:pt x="256" y="160"/>
                  </a:cubicBezTo>
                  <a:cubicBezTo>
                    <a:pt x="256" y="177"/>
                    <a:pt x="261" y="188"/>
                    <a:pt x="267" y="199"/>
                  </a:cubicBezTo>
                  <a:cubicBezTo>
                    <a:pt x="278" y="216"/>
                    <a:pt x="300" y="227"/>
                    <a:pt x="316" y="232"/>
                  </a:cubicBezTo>
                  <a:cubicBezTo>
                    <a:pt x="294" y="249"/>
                    <a:pt x="267" y="265"/>
                    <a:pt x="239" y="276"/>
                  </a:cubicBezTo>
                  <a:cubicBezTo>
                    <a:pt x="222" y="284"/>
                    <a:pt x="205" y="287"/>
                    <a:pt x="189" y="287"/>
                  </a:cubicBezTo>
                  <a:cubicBezTo>
                    <a:pt x="157" y="287"/>
                    <a:pt x="127" y="274"/>
                    <a:pt x="102" y="249"/>
                  </a:cubicBezTo>
                  <a:cubicBezTo>
                    <a:pt x="90" y="232"/>
                    <a:pt x="74" y="224"/>
                    <a:pt x="59" y="224"/>
                  </a:cubicBezTo>
                  <a:cubicBezTo>
                    <a:pt x="29" y="224"/>
                    <a:pt x="1" y="251"/>
                    <a:pt x="8" y="287"/>
                  </a:cubicBezTo>
                  <a:cubicBezTo>
                    <a:pt x="24" y="370"/>
                    <a:pt x="91" y="425"/>
                    <a:pt x="168" y="430"/>
                  </a:cubicBezTo>
                  <a:cubicBezTo>
                    <a:pt x="175" y="431"/>
                    <a:pt x="183" y="431"/>
                    <a:pt x="191" y="431"/>
                  </a:cubicBezTo>
                  <a:cubicBezTo>
                    <a:pt x="277" y="431"/>
                    <a:pt x="361" y="403"/>
                    <a:pt x="427" y="348"/>
                  </a:cubicBezTo>
                  <a:lnTo>
                    <a:pt x="449" y="337"/>
                  </a:lnTo>
                  <a:lnTo>
                    <a:pt x="449" y="342"/>
                  </a:lnTo>
                  <a:cubicBezTo>
                    <a:pt x="410" y="392"/>
                    <a:pt x="382" y="441"/>
                    <a:pt x="344" y="496"/>
                  </a:cubicBezTo>
                  <a:cubicBezTo>
                    <a:pt x="314" y="551"/>
                    <a:pt x="355" y="609"/>
                    <a:pt x="411" y="609"/>
                  </a:cubicBezTo>
                  <a:cubicBezTo>
                    <a:pt x="418" y="609"/>
                    <a:pt x="425" y="608"/>
                    <a:pt x="432" y="607"/>
                  </a:cubicBezTo>
                  <a:cubicBezTo>
                    <a:pt x="454" y="601"/>
                    <a:pt x="476" y="590"/>
                    <a:pt x="493" y="568"/>
                  </a:cubicBezTo>
                  <a:cubicBezTo>
                    <a:pt x="504" y="557"/>
                    <a:pt x="509" y="546"/>
                    <a:pt x="515" y="535"/>
                  </a:cubicBezTo>
                  <a:cubicBezTo>
                    <a:pt x="520" y="524"/>
                    <a:pt x="520" y="513"/>
                    <a:pt x="515" y="502"/>
                  </a:cubicBezTo>
                  <a:cubicBezTo>
                    <a:pt x="531" y="469"/>
                    <a:pt x="553" y="441"/>
                    <a:pt x="570" y="408"/>
                  </a:cubicBezTo>
                  <a:cubicBezTo>
                    <a:pt x="586" y="381"/>
                    <a:pt x="597" y="348"/>
                    <a:pt x="614" y="320"/>
                  </a:cubicBezTo>
                  <a:cubicBezTo>
                    <a:pt x="619" y="304"/>
                    <a:pt x="625" y="293"/>
                    <a:pt x="625" y="276"/>
                  </a:cubicBezTo>
                  <a:cubicBezTo>
                    <a:pt x="625" y="271"/>
                    <a:pt x="625" y="265"/>
                    <a:pt x="630" y="254"/>
                  </a:cubicBezTo>
                  <a:cubicBezTo>
                    <a:pt x="630" y="249"/>
                    <a:pt x="630" y="238"/>
                    <a:pt x="630" y="232"/>
                  </a:cubicBezTo>
                  <a:cubicBezTo>
                    <a:pt x="641" y="227"/>
                    <a:pt x="658" y="216"/>
                    <a:pt x="674" y="210"/>
                  </a:cubicBezTo>
                  <a:cubicBezTo>
                    <a:pt x="718" y="188"/>
                    <a:pt x="763" y="171"/>
                    <a:pt x="807" y="155"/>
                  </a:cubicBezTo>
                  <a:cubicBezTo>
                    <a:pt x="851" y="138"/>
                    <a:pt x="889" y="105"/>
                    <a:pt x="922" y="67"/>
                  </a:cubicBezTo>
                  <a:cubicBezTo>
                    <a:pt x="933" y="50"/>
                    <a:pt x="922" y="23"/>
                    <a:pt x="900" y="23"/>
                  </a:cubicBezTo>
                  <a:cubicBezTo>
                    <a:pt x="862" y="6"/>
                    <a:pt x="823" y="1"/>
                    <a:pt x="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4565452" y="2373493"/>
              <a:ext cx="69897" cy="41213"/>
            </a:xfrm>
            <a:custGeom>
              <a:avLst/>
              <a:gdLst/>
              <a:ahLst/>
              <a:cxnLst/>
              <a:rect l="l" t="t" r="r" b="b"/>
              <a:pathLst>
                <a:path w="926" h="546" extrusionOk="0">
                  <a:moveTo>
                    <a:pt x="841" y="0"/>
                  </a:moveTo>
                  <a:cubicBezTo>
                    <a:pt x="813" y="0"/>
                    <a:pt x="785" y="21"/>
                    <a:pt x="788" y="57"/>
                  </a:cubicBezTo>
                  <a:cubicBezTo>
                    <a:pt x="788" y="107"/>
                    <a:pt x="739" y="151"/>
                    <a:pt x="695" y="167"/>
                  </a:cubicBezTo>
                  <a:cubicBezTo>
                    <a:pt x="667" y="173"/>
                    <a:pt x="634" y="178"/>
                    <a:pt x="606" y="178"/>
                  </a:cubicBezTo>
                  <a:cubicBezTo>
                    <a:pt x="617" y="162"/>
                    <a:pt x="628" y="140"/>
                    <a:pt x="623" y="123"/>
                  </a:cubicBezTo>
                  <a:cubicBezTo>
                    <a:pt x="623" y="107"/>
                    <a:pt x="623" y="96"/>
                    <a:pt x="612" y="85"/>
                  </a:cubicBezTo>
                  <a:cubicBezTo>
                    <a:pt x="601" y="68"/>
                    <a:pt x="579" y="57"/>
                    <a:pt x="562" y="57"/>
                  </a:cubicBezTo>
                  <a:lnTo>
                    <a:pt x="546" y="57"/>
                  </a:lnTo>
                  <a:cubicBezTo>
                    <a:pt x="535" y="63"/>
                    <a:pt x="529" y="63"/>
                    <a:pt x="518" y="68"/>
                  </a:cubicBezTo>
                  <a:cubicBezTo>
                    <a:pt x="507" y="79"/>
                    <a:pt x="502" y="96"/>
                    <a:pt x="507" y="112"/>
                  </a:cubicBezTo>
                  <a:lnTo>
                    <a:pt x="458" y="151"/>
                  </a:lnTo>
                  <a:cubicBezTo>
                    <a:pt x="447" y="167"/>
                    <a:pt x="430" y="178"/>
                    <a:pt x="419" y="195"/>
                  </a:cubicBezTo>
                  <a:cubicBezTo>
                    <a:pt x="353" y="200"/>
                    <a:pt x="281" y="217"/>
                    <a:pt x="215" y="233"/>
                  </a:cubicBezTo>
                  <a:cubicBezTo>
                    <a:pt x="171" y="239"/>
                    <a:pt x="133" y="250"/>
                    <a:pt x="94" y="272"/>
                  </a:cubicBezTo>
                  <a:cubicBezTo>
                    <a:pt x="61" y="294"/>
                    <a:pt x="34" y="322"/>
                    <a:pt x="12" y="355"/>
                  </a:cubicBezTo>
                  <a:cubicBezTo>
                    <a:pt x="1" y="371"/>
                    <a:pt x="12" y="399"/>
                    <a:pt x="34" y="404"/>
                  </a:cubicBezTo>
                  <a:cubicBezTo>
                    <a:pt x="58" y="410"/>
                    <a:pt x="82" y="412"/>
                    <a:pt x="105" y="412"/>
                  </a:cubicBezTo>
                  <a:cubicBezTo>
                    <a:pt x="129" y="412"/>
                    <a:pt x="152" y="410"/>
                    <a:pt x="177" y="404"/>
                  </a:cubicBezTo>
                  <a:cubicBezTo>
                    <a:pt x="226" y="388"/>
                    <a:pt x="270" y="377"/>
                    <a:pt x="315" y="366"/>
                  </a:cubicBezTo>
                  <a:cubicBezTo>
                    <a:pt x="331" y="360"/>
                    <a:pt x="348" y="360"/>
                    <a:pt x="364" y="355"/>
                  </a:cubicBezTo>
                  <a:cubicBezTo>
                    <a:pt x="364" y="366"/>
                    <a:pt x="370" y="371"/>
                    <a:pt x="375" y="377"/>
                  </a:cubicBezTo>
                  <a:lnTo>
                    <a:pt x="392" y="393"/>
                  </a:lnTo>
                  <a:cubicBezTo>
                    <a:pt x="403" y="399"/>
                    <a:pt x="414" y="410"/>
                    <a:pt x="430" y="415"/>
                  </a:cubicBezTo>
                  <a:cubicBezTo>
                    <a:pt x="458" y="432"/>
                    <a:pt x="485" y="448"/>
                    <a:pt x="518" y="465"/>
                  </a:cubicBezTo>
                  <a:cubicBezTo>
                    <a:pt x="551" y="476"/>
                    <a:pt x="579" y="492"/>
                    <a:pt x="612" y="503"/>
                  </a:cubicBezTo>
                  <a:cubicBezTo>
                    <a:pt x="617" y="514"/>
                    <a:pt x="623" y="525"/>
                    <a:pt x="634" y="531"/>
                  </a:cubicBezTo>
                  <a:cubicBezTo>
                    <a:pt x="645" y="536"/>
                    <a:pt x="662" y="542"/>
                    <a:pt x="673" y="542"/>
                  </a:cubicBezTo>
                  <a:cubicBezTo>
                    <a:pt x="684" y="544"/>
                    <a:pt x="694" y="546"/>
                    <a:pt x="705" y="546"/>
                  </a:cubicBezTo>
                  <a:cubicBezTo>
                    <a:pt x="719" y="546"/>
                    <a:pt x="734" y="543"/>
                    <a:pt x="750" y="536"/>
                  </a:cubicBezTo>
                  <a:cubicBezTo>
                    <a:pt x="810" y="509"/>
                    <a:pt x="810" y="421"/>
                    <a:pt x="750" y="393"/>
                  </a:cubicBezTo>
                  <a:cubicBezTo>
                    <a:pt x="689" y="371"/>
                    <a:pt x="628" y="355"/>
                    <a:pt x="568" y="333"/>
                  </a:cubicBezTo>
                  <a:lnTo>
                    <a:pt x="590" y="333"/>
                  </a:lnTo>
                  <a:cubicBezTo>
                    <a:pt x="597" y="333"/>
                    <a:pt x="603" y="333"/>
                    <a:pt x="610" y="333"/>
                  </a:cubicBezTo>
                  <a:cubicBezTo>
                    <a:pt x="697" y="333"/>
                    <a:pt x="782" y="301"/>
                    <a:pt x="843" y="244"/>
                  </a:cubicBezTo>
                  <a:cubicBezTo>
                    <a:pt x="909" y="195"/>
                    <a:pt x="926" y="107"/>
                    <a:pt x="887" y="30"/>
                  </a:cubicBezTo>
                  <a:cubicBezTo>
                    <a:pt x="879" y="10"/>
                    <a:pt x="860" y="0"/>
                    <a:pt x="8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9" name="Google Shape;359;p20"/>
          <p:cNvGrpSpPr/>
          <p:nvPr/>
        </p:nvGrpSpPr>
        <p:grpSpPr>
          <a:xfrm>
            <a:off x="8045833" y="2265935"/>
            <a:ext cx="538275" cy="552692"/>
            <a:chOff x="6049571" y="2816346"/>
            <a:chExt cx="605746" cy="622048"/>
          </a:xfrm>
        </p:grpSpPr>
        <p:sp>
          <p:nvSpPr>
            <p:cNvPr id="360" name="Google Shape;360;p20"/>
            <p:cNvSpPr/>
            <p:nvPr/>
          </p:nvSpPr>
          <p:spPr>
            <a:xfrm>
              <a:off x="6103087" y="2816346"/>
              <a:ext cx="552230" cy="599784"/>
            </a:xfrm>
            <a:custGeom>
              <a:avLst/>
              <a:gdLst/>
              <a:ahLst/>
              <a:cxnLst/>
              <a:rect l="l" t="t" r="r" b="b"/>
              <a:pathLst>
                <a:path w="7316" h="7946" extrusionOk="0">
                  <a:moveTo>
                    <a:pt x="6979" y="338"/>
                  </a:moveTo>
                  <a:cubicBezTo>
                    <a:pt x="6968" y="789"/>
                    <a:pt x="6897" y="1236"/>
                    <a:pt x="6759" y="1665"/>
                  </a:cubicBezTo>
                  <a:cubicBezTo>
                    <a:pt x="6744" y="1667"/>
                    <a:pt x="6730" y="1667"/>
                    <a:pt x="6715" y="1667"/>
                  </a:cubicBezTo>
                  <a:cubicBezTo>
                    <a:pt x="6674" y="1667"/>
                    <a:pt x="6634" y="1662"/>
                    <a:pt x="6594" y="1654"/>
                  </a:cubicBezTo>
                  <a:cubicBezTo>
                    <a:pt x="6522" y="1643"/>
                    <a:pt x="6451" y="1627"/>
                    <a:pt x="6379" y="1599"/>
                  </a:cubicBezTo>
                  <a:cubicBezTo>
                    <a:pt x="6241" y="1544"/>
                    <a:pt x="6126" y="1450"/>
                    <a:pt x="6032" y="1340"/>
                  </a:cubicBezTo>
                  <a:cubicBezTo>
                    <a:pt x="5933" y="1219"/>
                    <a:pt x="5867" y="1081"/>
                    <a:pt x="5839" y="933"/>
                  </a:cubicBezTo>
                  <a:cubicBezTo>
                    <a:pt x="5823" y="866"/>
                    <a:pt x="5812" y="795"/>
                    <a:pt x="5806" y="729"/>
                  </a:cubicBezTo>
                  <a:cubicBezTo>
                    <a:pt x="6186" y="575"/>
                    <a:pt x="6577" y="442"/>
                    <a:pt x="6979" y="338"/>
                  </a:cubicBezTo>
                  <a:close/>
                  <a:moveTo>
                    <a:pt x="2526" y="1889"/>
                  </a:moveTo>
                  <a:cubicBezTo>
                    <a:pt x="2582" y="1889"/>
                    <a:pt x="2638" y="1891"/>
                    <a:pt x="2694" y="1897"/>
                  </a:cubicBezTo>
                  <a:cubicBezTo>
                    <a:pt x="2843" y="1919"/>
                    <a:pt x="2991" y="1963"/>
                    <a:pt x="3129" y="2018"/>
                  </a:cubicBezTo>
                  <a:cubicBezTo>
                    <a:pt x="2997" y="2133"/>
                    <a:pt x="2876" y="2249"/>
                    <a:pt x="2754" y="2370"/>
                  </a:cubicBezTo>
                  <a:cubicBezTo>
                    <a:pt x="2705" y="2354"/>
                    <a:pt x="2655" y="2343"/>
                    <a:pt x="2606" y="2337"/>
                  </a:cubicBezTo>
                  <a:cubicBezTo>
                    <a:pt x="2542" y="2327"/>
                    <a:pt x="2478" y="2322"/>
                    <a:pt x="2415" y="2322"/>
                  </a:cubicBezTo>
                  <a:cubicBezTo>
                    <a:pt x="2270" y="2322"/>
                    <a:pt x="2127" y="2348"/>
                    <a:pt x="1989" y="2398"/>
                  </a:cubicBezTo>
                  <a:cubicBezTo>
                    <a:pt x="1939" y="2414"/>
                    <a:pt x="1895" y="2436"/>
                    <a:pt x="1851" y="2464"/>
                  </a:cubicBezTo>
                  <a:cubicBezTo>
                    <a:pt x="1812" y="2497"/>
                    <a:pt x="1774" y="2530"/>
                    <a:pt x="1746" y="2574"/>
                  </a:cubicBezTo>
                  <a:cubicBezTo>
                    <a:pt x="1731" y="2589"/>
                    <a:pt x="1744" y="2613"/>
                    <a:pt x="1763" y="2613"/>
                  </a:cubicBezTo>
                  <a:cubicBezTo>
                    <a:pt x="1764" y="2613"/>
                    <a:pt x="1766" y="2613"/>
                    <a:pt x="1768" y="2613"/>
                  </a:cubicBezTo>
                  <a:cubicBezTo>
                    <a:pt x="1812" y="2596"/>
                    <a:pt x="1856" y="2596"/>
                    <a:pt x="1906" y="2580"/>
                  </a:cubicBezTo>
                  <a:cubicBezTo>
                    <a:pt x="1950" y="2569"/>
                    <a:pt x="1994" y="2547"/>
                    <a:pt x="2038" y="2536"/>
                  </a:cubicBezTo>
                  <a:cubicBezTo>
                    <a:pt x="2121" y="2514"/>
                    <a:pt x="2209" y="2497"/>
                    <a:pt x="2303" y="2497"/>
                  </a:cubicBezTo>
                  <a:cubicBezTo>
                    <a:pt x="2318" y="2496"/>
                    <a:pt x="2333" y="2496"/>
                    <a:pt x="2348" y="2496"/>
                  </a:cubicBezTo>
                  <a:cubicBezTo>
                    <a:pt x="2421" y="2496"/>
                    <a:pt x="2493" y="2506"/>
                    <a:pt x="2562" y="2525"/>
                  </a:cubicBezTo>
                  <a:cubicBezTo>
                    <a:pt x="2578" y="2525"/>
                    <a:pt x="2589" y="2530"/>
                    <a:pt x="2600" y="2536"/>
                  </a:cubicBezTo>
                  <a:cubicBezTo>
                    <a:pt x="2468" y="2673"/>
                    <a:pt x="2347" y="2816"/>
                    <a:pt x="2226" y="2965"/>
                  </a:cubicBezTo>
                  <a:lnTo>
                    <a:pt x="2209" y="2965"/>
                  </a:lnTo>
                  <a:cubicBezTo>
                    <a:pt x="2184" y="2963"/>
                    <a:pt x="2159" y="2962"/>
                    <a:pt x="2133" y="2962"/>
                  </a:cubicBezTo>
                  <a:cubicBezTo>
                    <a:pt x="2097" y="2962"/>
                    <a:pt x="2060" y="2964"/>
                    <a:pt x="2022" y="2971"/>
                  </a:cubicBezTo>
                  <a:cubicBezTo>
                    <a:pt x="1961" y="2971"/>
                    <a:pt x="1895" y="2987"/>
                    <a:pt x="1834" y="3009"/>
                  </a:cubicBezTo>
                  <a:cubicBezTo>
                    <a:pt x="1807" y="3020"/>
                    <a:pt x="1774" y="3031"/>
                    <a:pt x="1746" y="3042"/>
                  </a:cubicBezTo>
                  <a:cubicBezTo>
                    <a:pt x="1719" y="3059"/>
                    <a:pt x="1697" y="3081"/>
                    <a:pt x="1664" y="3097"/>
                  </a:cubicBezTo>
                  <a:cubicBezTo>
                    <a:pt x="1653" y="3103"/>
                    <a:pt x="1658" y="3125"/>
                    <a:pt x="1675" y="3125"/>
                  </a:cubicBezTo>
                  <a:cubicBezTo>
                    <a:pt x="1688" y="3122"/>
                    <a:pt x="1704" y="3121"/>
                    <a:pt x="1719" y="3121"/>
                  </a:cubicBezTo>
                  <a:cubicBezTo>
                    <a:pt x="1734" y="3121"/>
                    <a:pt x="1749" y="3122"/>
                    <a:pt x="1763" y="3125"/>
                  </a:cubicBezTo>
                  <a:cubicBezTo>
                    <a:pt x="1785" y="3125"/>
                    <a:pt x="1807" y="3123"/>
                    <a:pt x="1827" y="3123"/>
                  </a:cubicBezTo>
                  <a:cubicBezTo>
                    <a:pt x="1838" y="3123"/>
                    <a:pt x="1847" y="3123"/>
                    <a:pt x="1856" y="3125"/>
                  </a:cubicBezTo>
                  <a:cubicBezTo>
                    <a:pt x="1897" y="3125"/>
                    <a:pt x="1935" y="3123"/>
                    <a:pt x="1974" y="3123"/>
                  </a:cubicBezTo>
                  <a:cubicBezTo>
                    <a:pt x="1993" y="3123"/>
                    <a:pt x="2013" y="3123"/>
                    <a:pt x="2033" y="3125"/>
                  </a:cubicBezTo>
                  <a:cubicBezTo>
                    <a:pt x="2055" y="3125"/>
                    <a:pt x="2077" y="3125"/>
                    <a:pt x="2099" y="3130"/>
                  </a:cubicBezTo>
                  <a:cubicBezTo>
                    <a:pt x="1978" y="3279"/>
                    <a:pt x="1868" y="3433"/>
                    <a:pt x="1763" y="3593"/>
                  </a:cubicBezTo>
                  <a:cubicBezTo>
                    <a:pt x="1689" y="3577"/>
                    <a:pt x="1610" y="3571"/>
                    <a:pt x="1530" y="3571"/>
                  </a:cubicBezTo>
                  <a:cubicBezTo>
                    <a:pt x="1368" y="3571"/>
                    <a:pt x="1199" y="3593"/>
                    <a:pt x="1052" y="3593"/>
                  </a:cubicBezTo>
                  <a:cubicBezTo>
                    <a:pt x="832" y="3593"/>
                    <a:pt x="628" y="3599"/>
                    <a:pt x="419" y="3599"/>
                  </a:cubicBezTo>
                  <a:cubicBezTo>
                    <a:pt x="700" y="3004"/>
                    <a:pt x="1085" y="2420"/>
                    <a:pt x="1680" y="2106"/>
                  </a:cubicBezTo>
                  <a:cubicBezTo>
                    <a:pt x="1940" y="1962"/>
                    <a:pt x="2231" y="1889"/>
                    <a:pt x="2526" y="1889"/>
                  </a:cubicBezTo>
                  <a:close/>
                  <a:moveTo>
                    <a:pt x="5712" y="778"/>
                  </a:moveTo>
                  <a:lnTo>
                    <a:pt x="5712" y="800"/>
                  </a:lnTo>
                  <a:cubicBezTo>
                    <a:pt x="5707" y="883"/>
                    <a:pt x="5712" y="966"/>
                    <a:pt x="5729" y="1043"/>
                  </a:cubicBezTo>
                  <a:cubicBezTo>
                    <a:pt x="5768" y="1214"/>
                    <a:pt x="5850" y="1373"/>
                    <a:pt x="5971" y="1505"/>
                  </a:cubicBezTo>
                  <a:cubicBezTo>
                    <a:pt x="6087" y="1632"/>
                    <a:pt x="6230" y="1726"/>
                    <a:pt x="6390" y="1781"/>
                  </a:cubicBezTo>
                  <a:cubicBezTo>
                    <a:pt x="6467" y="1814"/>
                    <a:pt x="6555" y="1830"/>
                    <a:pt x="6638" y="1841"/>
                  </a:cubicBezTo>
                  <a:lnTo>
                    <a:pt x="6704" y="1847"/>
                  </a:lnTo>
                  <a:cubicBezTo>
                    <a:pt x="6181" y="3285"/>
                    <a:pt x="5024" y="4480"/>
                    <a:pt x="3834" y="5444"/>
                  </a:cubicBezTo>
                  <a:cubicBezTo>
                    <a:pt x="3795" y="5367"/>
                    <a:pt x="3751" y="5284"/>
                    <a:pt x="3707" y="5207"/>
                  </a:cubicBezTo>
                  <a:cubicBezTo>
                    <a:pt x="3685" y="5158"/>
                    <a:pt x="3658" y="5114"/>
                    <a:pt x="3630" y="5058"/>
                  </a:cubicBezTo>
                  <a:cubicBezTo>
                    <a:pt x="3619" y="5042"/>
                    <a:pt x="3603" y="5031"/>
                    <a:pt x="3581" y="5025"/>
                  </a:cubicBezTo>
                  <a:cubicBezTo>
                    <a:pt x="3520" y="4948"/>
                    <a:pt x="3448" y="4882"/>
                    <a:pt x="3371" y="4822"/>
                  </a:cubicBezTo>
                  <a:cubicBezTo>
                    <a:pt x="3195" y="4618"/>
                    <a:pt x="3002" y="4430"/>
                    <a:pt x="2798" y="4260"/>
                  </a:cubicBezTo>
                  <a:cubicBezTo>
                    <a:pt x="2633" y="4122"/>
                    <a:pt x="2457" y="3995"/>
                    <a:pt x="2275" y="3880"/>
                  </a:cubicBezTo>
                  <a:cubicBezTo>
                    <a:pt x="2181" y="3825"/>
                    <a:pt x="2093" y="3769"/>
                    <a:pt x="2000" y="3720"/>
                  </a:cubicBezTo>
                  <a:lnTo>
                    <a:pt x="1912" y="3676"/>
                  </a:lnTo>
                  <a:cubicBezTo>
                    <a:pt x="1912" y="3676"/>
                    <a:pt x="1912" y="3670"/>
                    <a:pt x="1912" y="3670"/>
                  </a:cubicBezTo>
                  <a:cubicBezTo>
                    <a:pt x="2055" y="3500"/>
                    <a:pt x="2209" y="3329"/>
                    <a:pt x="2363" y="3164"/>
                  </a:cubicBezTo>
                  <a:cubicBezTo>
                    <a:pt x="2369" y="3166"/>
                    <a:pt x="2376" y="3168"/>
                    <a:pt x="2383" y="3168"/>
                  </a:cubicBezTo>
                  <a:cubicBezTo>
                    <a:pt x="2389" y="3168"/>
                    <a:pt x="2396" y="3166"/>
                    <a:pt x="2402" y="3164"/>
                  </a:cubicBezTo>
                  <a:cubicBezTo>
                    <a:pt x="2440" y="3152"/>
                    <a:pt x="2462" y="3114"/>
                    <a:pt x="2457" y="3075"/>
                  </a:cubicBezTo>
                  <a:cubicBezTo>
                    <a:pt x="2997" y="2497"/>
                    <a:pt x="3603" y="1985"/>
                    <a:pt x="4258" y="1550"/>
                  </a:cubicBezTo>
                  <a:cubicBezTo>
                    <a:pt x="4721" y="1247"/>
                    <a:pt x="5206" y="988"/>
                    <a:pt x="5712" y="778"/>
                  </a:cubicBezTo>
                  <a:close/>
                  <a:moveTo>
                    <a:pt x="1917" y="3924"/>
                  </a:moveTo>
                  <a:cubicBezTo>
                    <a:pt x="1983" y="3973"/>
                    <a:pt x="2049" y="4012"/>
                    <a:pt x="2115" y="4061"/>
                  </a:cubicBezTo>
                  <a:cubicBezTo>
                    <a:pt x="2286" y="4183"/>
                    <a:pt x="2446" y="4320"/>
                    <a:pt x="2600" y="4458"/>
                  </a:cubicBezTo>
                  <a:cubicBezTo>
                    <a:pt x="2865" y="4689"/>
                    <a:pt x="3101" y="4948"/>
                    <a:pt x="3316" y="5224"/>
                  </a:cubicBezTo>
                  <a:cubicBezTo>
                    <a:pt x="3377" y="5301"/>
                    <a:pt x="3432" y="5383"/>
                    <a:pt x="3482" y="5472"/>
                  </a:cubicBezTo>
                  <a:cubicBezTo>
                    <a:pt x="3338" y="5505"/>
                    <a:pt x="3190" y="5538"/>
                    <a:pt x="3046" y="5576"/>
                  </a:cubicBezTo>
                  <a:lnTo>
                    <a:pt x="3046" y="5571"/>
                  </a:lnTo>
                  <a:lnTo>
                    <a:pt x="2782" y="5637"/>
                  </a:lnTo>
                  <a:cubicBezTo>
                    <a:pt x="2699" y="5664"/>
                    <a:pt x="2611" y="5681"/>
                    <a:pt x="2523" y="5686"/>
                  </a:cubicBezTo>
                  <a:cubicBezTo>
                    <a:pt x="2440" y="5681"/>
                    <a:pt x="2391" y="5604"/>
                    <a:pt x="2341" y="5549"/>
                  </a:cubicBezTo>
                  <a:cubicBezTo>
                    <a:pt x="2281" y="5483"/>
                    <a:pt x="2215" y="5422"/>
                    <a:pt x="2148" y="5361"/>
                  </a:cubicBezTo>
                  <a:cubicBezTo>
                    <a:pt x="2027" y="5257"/>
                    <a:pt x="1895" y="5158"/>
                    <a:pt x="1752" y="5075"/>
                  </a:cubicBezTo>
                  <a:cubicBezTo>
                    <a:pt x="1779" y="4899"/>
                    <a:pt x="1801" y="4717"/>
                    <a:pt x="1834" y="4541"/>
                  </a:cubicBezTo>
                  <a:cubicBezTo>
                    <a:pt x="1884" y="4348"/>
                    <a:pt x="1912" y="4150"/>
                    <a:pt x="1923" y="3951"/>
                  </a:cubicBezTo>
                  <a:cubicBezTo>
                    <a:pt x="1923" y="3940"/>
                    <a:pt x="1917" y="3929"/>
                    <a:pt x="1917" y="3924"/>
                  </a:cubicBezTo>
                  <a:close/>
                  <a:moveTo>
                    <a:pt x="5492" y="4304"/>
                  </a:moveTo>
                  <a:cubicBezTo>
                    <a:pt x="5718" y="4800"/>
                    <a:pt x="5834" y="5461"/>
                    <a:pt x="5575" y="5956"/>
                  </a:cubicBezTo>
                  <a:cubicBezTo>
                    <a:pt x="5454" y="6193"/>
                    <a:pt x="5239" y="6364"/>
                    <a:pt x="5035" y="6529"/>
                  </a:cubicBezTo>
                  <a:lnTo>
                    <a:pt x="4440" y="7003"/>
                  </a:lnTo>
                  <a:cubicBezTo>
                    <a:pt x="4401" y="6766"/>
                    <a:pt x="4357" y="6535"/>
                    <a:pt x="4302" y="6309"/>
                  </a:cubicBezTo>
                  <a:cubicBezTo>
                    <a:pt x="4247" y="6100"/>
                    <a:pt x="4209" y="5835"/>
                    <a:pt x="4071" y="5653"/>
                  </a:cubicBezTo>
                  <a:cubicBezTo>
                    <a:pt x="4247" y="5560"/>
                    <a:pt x="4412" y="5444"/>
                    <a:pt x="4556" y="5312"/>
                  </a:cubicBezTo>
                  <a:cubicBezTo>
                    <a:pt x="4556" y="5345"/>
                    <a:pt x="4561" y="5378"/>
                    <a:pt x="4561" y="5416"/>
                  </a:cubicBezTo>
                  <a:cubicBezTo>
                    <a:pt x="4561" y="5494"/>
                    <a:pt x="4556" y="5576"/>
                    <a:pt x="4550" y="5653"/>
                  </a:cubicBezTo>
                  <a:cubicBezTo>
                    <a:pt x="4539" y="5736"/>
                    <a:pt x="4528" y="5819"/>
                    <a:pt x="4512" y="5896"/>
                  </a:cubicBezTo>
                  <a:cubicBezTo>
                    <a:pt x="4501" y="5940"/>
                    <a:pt x="4495" y="5984"/>
                    <a:pt x="4495" y="6028"/>
                  </a:cubicBezTo>
                  <a:lnTo>
                    <a:pt x="4495" y="6094"/>
                  </a:lnTo>
                  <a:cubicBezTo>
                    <a:pt x="4495" y="6122"/>
                    <a:pt x="4506" y="6138"/>
                    <a:pt x="4501" y="6166"/>
                  </a:cubicBezTo>
                  <a:cubicBezTo>
                    <a:pt x="4504" y="6184"/>
                    <a:pt x="4523" y="6198"/>
                    <a:pt x="4542" y="6198"/>
                  </a:cubicBezTo>
                  <a:cubicBezTo>
                    <a:pt x="4551" y="6198"/>
                    <a:pt x="4560" y="6195"/>
                    <a:pt x="4567" y="6188"/>
                  </a:cubicBezTo>
                  <a:cubicBezTo>
                    <a:pt x="4578" y="6166"/>
                    <a:pt x="4600" y="6155"/>
                    <a:pt x="4611" y="6138"/>
                  </a:cubicBezTo>
                  <a:cubicBezTo>
                    <a:pt x="4622" y="6122"/>
                    <a:pt x="4638" y="6100"/>
                    <a:pt x="4649" y="6083"/>
                  </a:cubicBezTo>
                  <a:cubicBezTo>
                    <a:pt x="4671" y="6044"/>
                    <a:pt x="4688" y="6000"/>
                    <a:pt x="4699" y="5962"/>
                  </a:cubicBezTo>
                  <a:cubicBezTo>
                    <a:pt x="4721" y="5874"/>
                    <a:pt x="4737" y="5780"/>
                    <a:pt x="4743" y="5692"/>
                  </a:cubicBezTo>
                  <a:cubicBezTo>
                    <a:pt x="4748" y="5598"/>
                    <a:pt x="4748" y="5505"/>
                    <a:pt x="4743" y="5416"/>
                  </a:cubicBezTo>
                  <a:cubicBezTo>
                    <a:pt x="4743" y="5334"/>
                    <a:pt x="4726" y="5257"/>
                    <a:pt x="4688" y="5185"/>
                  </a:cubicBezTo>
                  <a:cubicBezTo>
                    <a:pt x="4820" y="5058"/>
                    <a:pt x="4947" y="4926"/>
                    <a:pt x="5068" y="4789"/>
                  </a:cubicBezTo>
                  <a:cubicBezTo>
                    <a:pt x="5068" y="4811"/>
                    <a:pt x="5073" y="4833"/>
                    <a:pt x="5079" y="4855"/>
                  </a:cubicBezTo>
                  <a:cubicBezTo>
                    <a:pt x="5090" y="4910"/>
                    <a:pt x="5096" y="4959"/>
                    <a:pt x="5101" y="5009"/>
                  </a:cubicBezTo>
                  <a:cubicBezTo>
                    <a:pt x="5118" y="5119"/>
                    <a:pt x="5123" y="5235"/>
                    <a:pt x="5118" y="5345"/>
                  </a:cubicBezTo>
                  <a:cubicBezTo>
                    <a:pt x="5107" y="5461"/>
                    <a:pt x="5084" y="5571"/>
                    <a:pt x="5051" y="5675"/>
                  </a:cubicBezTo>
                  <a:cubicBezTo>
                    <a:pt x="5029" y="5730"/>
                    <a:pt x="5018" y="5786"/>
                    <a:pt x="5018" y="5841"/>
                  </a:cubicBezTo>
                  <a:lnTo>
                    <a:pt x="5018" y="5863"/>
                  </a:lnTo>
                  <a:cubicBezTo>
                    <a:pt x="5018" y="5863"/>
                    <a:pt x="5018" y="5863"/>
                    <a:pt x="5018" y="5868"/>
                  </a:cubicBezTo>
                  <a:cubicBezTo>
                    <a:pt x="5018" y="5879"/>
                    <a:pt x="5018" y="5890"/>
                    <a:pt x="5013" y="5907"/>
                  </a:cubicBezTo>
                  <a:lnTo>
                    <a:pt x="5013" y="5984"/>
                  </a:lnTo>
                  <a:cubicBezTo>
                    <a:pt x="5017" y="6000"/>
                    <a:pt x="5030" y="6010"/>
                    <a:pt x="5045" y="6010"/>
                  </a:cubicBezTo>
                  <a:cubicBezTo>
                    <a:pt x="5051" y="6010"/>
                    <a:pt x="5057" y="6009"/>
                    <a:pt x="5062" y="6006"/>
                  </a:cubicBezTo>
                  <a:cubicBezTo>
                    <a:pt x="5112" y="5978"/>
                    <a:pt x="5156" y="5940"/>
                    <a:pt x="5195" y="5901"/>
                  </a:cubicBezTo>
                  <a:cubicBezTo>
                    <a:pt x="5233" y="5846"/>
                    <a:pt x="5261" y="5786"/>
                    <a:pt x="5277" y="5725"/>
                  </a:cubicBezTo>
                  <a:cubicBezTo>
                    <a:pt x="5316" y="5604"/>
                    <a:pt x="5338" y="5477"/>
                    <a:pt x="5349" y="5350"/>
                  </a:cubicBezTo>
                  <a:cubicBezTo>
                    <a:pt x="5354" y="5235"/>
                    <a:pt x="5343" y="5114"/>
                    <a:pt x="5321" y="4998"/>
                  </a:cubicBezTo>
                  <a:cubicBezTo>
                    <a:pt x="5305" y="4899"/>
                    <a:pt x="5272" y="4728"/>
                    <a:pt x="5167" y="4684"/>
                  </a:cubicBezTo>
                  <a:cubicBezTo>
                    <a:pt x="5283" y="4546"/>
                    <a:pt x="5393" y="4419"/>
                    <a:pt x="5492" y="4304"/>
                  </a:cubicBezTo>
                  <a:close/>
                  <a:moveTo>
                    <a:pt x="1647" y="5268"/>
                  </a:moveTo>
                  <a:cubicBezTo>
                    <a:pt x="1768" y="5345"/>
                    <a:pt x="1879" y="5428"/>
                    <a:pt x="1983" y="5521"/>
                  </a:cubicBezTo>
                  <a:cubicBezTo>
                    <a:pt x="2104" y="5626"/>
                    <a:pt x="2193" y="5764"/>
                    <a:pt x="2319" y="5857"/>
                  </a:cubicBezTo>
                  <a:cubicBezTo>
                    <a:pt x="2358" y="5885"/>
                    <a:pt x="2407" y="5907"/>
                    <a:pt x="2457" y="5912"/>
                  </a:cubicBezTo>
                  <a:cubicBezTo>
                    <a:pt x="2358" y="5978"/>
                    <a:pt x="2336" y="6105"/>
                    <a:pt x="2286" y="6215"/>
                  </a:cubicBezTo>
                  <a:cubicBezTo>
                    <a:pt x="2132" y="6568"/>
                    <a:pt x="1912" y="6887"/>
                    <a:pt x="1636" y="7157"/>
                  </a:cubicBezTo>
                  <a:cubicBezTo>
                    <a:pt x="1625" y="7102"/>
                    <a:pt x="1625" y="7047"/>
                    <a:pt x="1636" y="6997"/>
                  </a:cubicBezTo>
                  <a:cubicBezTo>
                    <a:pt x="1659" y="6918"/>
                    <a:pt x="1590" y="6859"/>
                    <a:pt x="1522" y="6859"/>
                  </a:cubicBezTo>
                  <a:cubicBezTo>
                    <a:pt x="1491" y="6859"/>
                    <a:pt x="1460" y="6871"/>
                    <a:pt x="1438" y="6898"/>
                  </a:cubicBezTo>
                  <a:cubicBezTo>
                    <a:pt x="1118" y="7289"/>
                    <a:pt x="689" y="7576"/>
                    <a:pt x="204" y="7714"/>
                  </a:cubicBezTo>
                  <a:cubicBezTo>
                    <a:pt x="226" y="7234"/>
                    <a:pt x="402" y="6783"/>
                    <a:pt x="705" y="6408"/>
                  </a:cubicBezTo>
                  <a:cubicBezTo>
                    <a:pt x="755" y="6353"/>
                    <a:pt x="722" y="6259"/>
                    <a:pt x="650" y="6243"/>
                  </a:cubicBezTo>
                  <a:cubicBezTo>
                    <a:pt x="631" y="6240"/>
                    <a:pt x="613" y="6239"/>
                    <a:pt x="596" y="6239"/>
                  </a:cubicBezTo>
                  <a:cubicBezTo>
                    <a:pt x="579" y="6239"/>
                    <a:pt x="562" y="6240"/>
                    <a:pt x="545" y="6243"/>
                  </a:cubicBezTo>
                  <a:cubicBezTo>
                    <a:pt x="661" y="6033"/>
                    <a:pt x="815" y="5846"/>
                    <a:pt x="997" y="5686"/>
                  </a:cubicBezTo>
                  <a:cubicBezTo>
                    <a:pt x="1107" y="5587"/>
                    <a:pt x="1234" y="5499"/>
                    <a:pt x="1366" y="5428"/>
                  </a:cubicBezTo>
                  <a:cubicBezTo>
                    <a:pt x="1460" y="5372"/>
                    <a:pt x="1570" y="5339"/>
                    <a:pt x="1647" y="5268"/>
                  </a:cubicBezTo>
                  <a:close/>
                  <a:moveTo>
                    <a:pt x="7127" y="0"/>
                  </a:moveTo>
                  <a:cubicBezTo>
                    <a:pt x="7113" y="0"/>
                    <a:pt x="7099" y="3"/>
                    <a:pt x="7084" y="7"/>
                  </a:cubicBezTo>
                  <a:cubicBezTo>
                    <a:pt x="5701" y="338"/>
                    <a:pt x="4418" y="971"/>
                    <a:pt x="3316" y="1864"/>
                  </a:cubicBezTo>
                  <a:cubicBezTo>
                    <a:pt x="3151" y="1709"/>
                    <a:pt x="2738" y="1671"/>
                    <a:pt x="2595" y="1665"/>
                  </a:cubicBezTo>
                  <a:cubicBezTo>
                    <a:pt x="2574" y="1665"/>
                    <a:pt x="2554" y="1664"/>
                    <a:pt x="2534" y="1664"/>
                  </a:cubicBezTo>
                  <a:cubicBezTo>
                    <a:pt x="2191" y="1664"/>
                    <a:pt x="1850" y="1752"/>
                    <a:pt x="1548" y="1919"/>
                  </a:cubicBezTo>
                  <a:cubicBezTo>
                    <a:pt x="870" y="2282"/>
                    <a:pt x="441" y="2976"/>
                    <a:pt x="132" y="3659"/>
                  </a:cubicBezTo>
                  <a:cubicBezTo>
                    <a:pt x="100" y="3739"/>
                    <a:pt x="156" y="3825"/>
                    <a:pt x="235" y="3825"/>
                  </a:cubicBezTo>
                  <a:cubicBezTo>
                    <a:pt x="238" y="3825"/>
                    <a:pt x="240" y="3825"/>
                    <a:pt x="242" y="3825"/>
                  </a:cubicBezTo>
                  <a:cubicBezTo>
                    <a:pt x="426" y="3825"/>
                    <a:pt x="610" y="3822"/>
                    <a:pt x="793" y="3822"/>
                  </a:cubicBezTo>
                  <a:cubicBezTo>
                    <a:pt x="885" y="3822"/>
                    <a:pt x="977" y="3823"/>
                    <a:pt x="1069" y="3825"/>
                  </a:cubicBezTo>
                  <a:cubicBezTo>
                    <a:pt x="1209" y="3825"/>
                    <a:pt x="1365" y="3840"/>
                    <a:pt x="1516" y="3840"/>
                  </a:cubicBezTo>
                  <a:cubicBezTo>
                    <a:pt x="1603" y="3840"/>
                    <a:pt x="1688" y="3835"/>
                    <a:pt x="1768" y="3819"/>
                  </a:cubicBezTo>
                  <a:lnTo>
                    <a:pt x="1862" y="3885"/>
                  </a:lnTo>
                  <a:lnTo>
                    <a:pt x="1862" y="3891"/>
                  </a:lnTo>
                  <a:cubicBezTo>
                    <a:pt x="1834" y="3891"/>
                    <a:pt x="1818" y="3902"/>
                    <a:pt x="1807" y="3924"/>
                  </a:cubicBezTo>
                  <a:cubicBezTo>
                    <a:pt x="1719" y="4105"/>
                    <a:pt x="1664" y="4298"/>
                    <a:pt x="1636" y="4497"/>
                  </a:cubicBezTo>
                  <a:cubicBezTo>
                    <a:pt x="1598" y="4700"/>
                    <a:pt x="1565" y="4899"/>
                    <a:pt x="1537" y="5108"/>
                  </a:cubicBezTo>
                  <a:cubicBezTo>
                    <a:pt x="1537" y="5119"/>
                    <a:pt x="1537" y="5130"/>
                    <a:pt x="1537" y="5141"/>
                  </a:cubicBezTo>
                  <a:cubicBezTo>
                    <a:pt x="1432" y="5174"/>
                    <a:pt x="1328" y="5218"/>
                    <a:pt x="1229" y="5284"/>
                  </a:cubicBezTo>
                  <a:cubicBezTo>
                    <a:pt x="1091" y="5361"/>
                    <a:pt x="964" y="5450"/>
                    <a:pt x="843" y="5560"/>
                  </a:cubicBezTo>
                  <a:cubicBezTo>
                    <a:pt x="601" y="5769"/>
                    <a:pt x="402" y="6033"/>
                    <a:pt x="270" y="6325"/>
                  </a:cubicBezTo>
                  <a:cubicBezTo>
                    <a:pt x="236" y="6392"/>
                    <a:pt x="290" y="6480"/>
                    <a:pt x="363" y="6480"/>
                  </a:cubicBezTo>
                  <a:cubicBezTo>
                    <a:pt x="374" y="6480"/>
                    <a:pt x="385" y="6478"/>
                    <a:pt x="397" y="6474"/>
                  </a:cubicBezTo>
                  <a:cubicBezTo>
                    <a:pt x="402" y="6474"/>
                    <a:pt x="408" y="6474"/>
                    <a:pt x="413" y="6469"/>
                  </a:cubicBezTo>
                  <a:lnTo>
                    <a:pt x="413" y="6469"/>
                  </a:lnTo>
                  <a:cubicBezTo>
                    <a:pt x="143" y="6876"/>
                    <a:pt x="0" y="7355"/>
                    <a:pt x="0" y="7846"/>
                  </a:cubicBezTo>
                  <a:cubicBezTo>
                    <a:pt x="5" y="7905"/>
                    <a:pt x="54" y="7945"/>
                    <a:pt x="105" y="7945"/>
                  </a:cubicBezTo>
                  <a:cubicBezTo>
                    <a:pt x="116" y="7945"/>
                    <a:pt x="127" y="7943"/>
                    <a:pt x="138" y="7939"/>
                  </a:cubicBezTo>
                  <a:cubicBezTo>
                    <a:pt x="628" y="7835"/>
                    <a:pt x="1080" y="7598"/>
                    <a:pt x="1438" y="7251"/>
                  </a:cubicBezTo>
                  <a:cubicBezTo>
                    <a:pt x="1460" y="7317"/>
                    <a:pt x="1504" y="7378"/>
                    <a:pt x="1554" y="7427"/>
                  </a:cubicBezTo>
                  <a:cubicBezTo>
                    <a:pt x="1574" y="7448"/>
                    <a:pt x="1602" y="7458"/>
                    <a:pt x="1629" y="7458"/>
                  </a:cubicBezTo>
                  <a:cubicBezTo>
                    <a:pt x="1651" y="7458"/>
                    <a:pt x="1674" y="7451"/>
                    <a:pt x="1691" y="7438"/>
                  </a:cubicBezTo>
                  <a:cubicBezTo>
                    <a:pt x="1928" y="7234"/>
                    <a:pt x="2126" y="7003"/>
                    <a:pt x="2297" y="6750"/>
                  </a:cubicBezTo>
                  <a:cubicBezTo>
                    <a:pt x="2380" y="6623"/>
                    <a:pt x="2451" y="6485"/>
                    <a:pt x="2518" y="6347"/>
                  </a:cubicBezTo>
                  <a:cubicBezTo>
                    <a:pt x="2573" y="6221"/>
                    <a:pt x="2666" y="6072"/>
                    <a:pt x="2600" y="5934"/>
                  </a:cubicBezTo>
                  <a:cubicBezTo>
                    <a:pt x="2595" y="5929"/>
                    <a:pt x="2589" y="5918"/>
                    <a:pt x="2584" y="5912"/>
                  </a:cubicBezTo>
                  <a:cubicBezTo>
                    <a:pt x="2644" y="5907"/>
                    <a:pt x="2699" y="5901"/>
                    <a:pt x="2760" y="5890"/>
                  </a:cubicBezTo>
                  <a:cubicBezTo>
                    <a:pt x="2942" y="5852"/>
                    <a:pt x="3123" y="5813"/>
                    <a:pt x="3311" y="5780"/>
                  </a:cubicBezTo>
                  <a:lnTo>
                    <a:pt x="3575" y="5725"/>
                  </a:lnTo>
                  <a:cubicBezTo>
                    <a:pt x="3608" y="5719"/>
                    <a:pt x="3641" y="5714"/>
                    <a:pt x="3680" y="5703"/>
                  </a:cubicBezTo>
                  <a:cubicBezTo>
                    <a:pt x="3719" y="5725"/>
                    <a:pt x="3765" y="5739"/>
                    <a:pt x="3809" y="5739"/>
                  </a:cubicBezTo>
                  <a:cubicBezTo>
                    <a:pt x="3821" y="5739"/>
                    <a:pt x="3833" y="5738"/>
                    <a:pt x="3845" y="5736"/>
                  </a:cubicBezTo>
                  <a:cubicBezTo>
                    <a:pt x="3851" y="5940"/>
                    <a:pt x="3950" y="6149"/>
                    <a:pt x="4005" y="6347"/>
                  </a:cubicBezTo>
                  <a:cubicBezTo>
                    <a:pt x="4082" y="6661"/>
                    <a:pt x="4143" y="6975"/>
                    <a:pt x="4176" y="7295"/>
                  </a:cubicBezTo>
                  <a:cubicBezTo>
                    <a:pt x="4188" y="7376"/>
                    <a:pt x="4263" y="7445"/>
                    <a:pt x="4341" y="7445"/>
                  </a:cubicBezTo>
                  <a:cubicBezTo>
                    <a:pt x="4369" y="7445"/>
                    <a:pt x="4397" y="7436"/>
                    <a:pt x="4423" y="7416"/>
                  </a:cubicBezTo>
                  <a:cubicBezTo>
                    <a:pt x="4710" y="7185"/>
                    <a:pt x="5007" y="6959"/>
                    <a:pt x="5294" y="6722"/>
                  </a:cubicBezTo>
                  <a:cubicBezTo>
                    <a:pt x="5531" y="6524"/>
                    <a:pt x="5762" y="6309"/>
                    <a:pt x="5883" y="6022"/>
                  </a:cubicBezTo>
                  <a:cubicBezTo>
                    <a:pt x="6137" y="5422"/>
                    <a:pt x="5971" y="4684"/>
                    <a:pt x="5630" y="4150"/>
                  </a:cubicBezTo>
                  <a:cubicBezTo>
                    <a:pt x="6599" y="3031"/>
                    <a:pt x="7315" y="1660"/>
                    <a:pt x="7277" y="139"/>
                  </a:cubicBezTo>
                  <a:cubicBezTo>
                    <a:pt x="7268" y="56"/>
                    <a:pt x="7201" y="0"/>
                    <a:pt x="7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6248616" y="3147108"/>
              <a:ext cx="17889" cy="54423"/>
            </a:xfrm>
            <a:custGeom>
              <a:avLst/>
              <a:gdLst/>
              <a:ahLst/>
              <a:cxnLst/>
              <a:rect l="l" t="t" r="r" b="b"/>
              <a:pathLst>
                <a:path w="237" h="721" extrusionOk="0">
                  <a:moveTo>
                    <a:pt x="202" y="1"/>
                  </a:moveTo>
                  <a:cubicBezTo>
                    <a:pt x="191" y="1"/>
                    <a:pt x="181" y="7"/>
                    <a:pt x="176" y="21"/>
                  </a:cubicBezTo>
                  <a:cubicBezTo>
                    <a:pt x="132" y="120"/>
                    <a:pt x="94" y="225"/>
                    <a:pt x="72" y="335"/>
                  </a:cubicBezTo>
                  <a:cubicBezTo>
                    <a:pt x="61" y="384"/>
                    <a:pt x="44" y="440"/>
                    <a:pt x="33" y="489"/>
                  </a:cubicBezTo>
                  <a:cubicBezTo>
                    <a:pt x="17" y="550"/>
                    <a:pt x="6" y="605"/>
                    <a:pt x="0" y="665"/>
                  </a:cubicBezTo>
                  <a:cubicBezTo>
                    <a:pt x="7" y="701"/>
                    <a:pt x="37" y="721"/>
                    <a:pt x="68" y="721"/>
                  </a:cubicBezTo>
                  <a:cubicBezTo>
                    <a:pt x="90" y="721"/>
                    <a:pt x="113" y="710"/>
                    <a:pt x="127" y="687"/>
                  </a:cubicBezTo>
                  <a:cubicBezTo>
                    <a:pt x="143" y="632"/>
                    <a:pt x="154" y="577"/>
                    <a:pt x="165" y="517"/>
                  </a:cubicBezTo>
                  <a:cubicBezTo>
                    <a:pt x="176" y="467"/>
                    <a:pt x="187" y="412"/>
                    <a:pt x="198" y="357"/>
                  </a:cubicBezTo>
                  <a:cubicBezTo>
                    <a:pt x="220" y="252"/>
                    <a:pt x="231" y="142"/>
                    <a:pt x="237" y="32"/>
                  </a:cubicBezTo>
                  <a:cubicBezTo>
                    <a:pt x="234" y="13"/>
                    <a:pt x="21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266278" y="3167715"/>
              <a:ext cx="23551" cy="32759"/>
            </a:xfrm>
            <a:custGeom>
              <a:avLst/>
              <a:gdLst/>
              <a:ahLst/>
              <a:cxnLst/>
              <a:rect l="l" t="t" r="r" b="b"/>
              <a:pathLst>
                <a:path w="312" h="434" extrusionOk="0">
                  <a:moveTo>
                    <a:pt x="269" y="1"/>
                  </a:moveTo>
                  <a:cubicBezTo>
                    <a:pt x="260" y="1"/>
                    <a:pt x="251" y="5"/>
                    <a:pt x="245" y="12"/>
                  </a:cubicBezTo>
                  <a:lnTo>
                    <a:pt x="234" y="18"/>
                  </a:lnTo>
                  <a:lnTo>
                    <a:pt x="241" y="17"/>
                  </a:lnTo>
                  <a:lnTo>
                    <a:pt x="241" y="17"/>
                  </a:lnTo>
                  <a:cubicBezTo>
                    <a:pt x="207" y="31"/>
                    <a:pt x="193" y="78"/>
                    <a:pt x="179" y="106"/>
                  </a:cubicBezTo>
                  <a:cubicBezTo>
                    <a:pt x="168" y="139"/>
                    <a:pt x="152" y="167"/>
                    <a:pt x="130" y="200"/>
                  </a:cubicBezTo>
                  <a:cubicBezTo>
                    <a:pt x="113" y="227"/>
                    <a:pt x="97" y="255"/>
                    <a:pt x="80" y="288"/>
                  </a:cubicBezTo>
                  <a:cubicBezTo>
                    <a:pt x="65" y="313"/>
                    <a:pt x="36" y="343"/>
                    <a:pt x="31" y="373"/>
                  </a:cubicBezTo>
                  <a:lnTo>
                    <a:pt x="31" y="373"/>
                  </a:lnTo>
                  <a:cubicBezTo>
                    <a:pt x="26" y="381"/>
                    <a:pt x="18" y="390"/>
                    <a:pt x="14" y="398"/>
                  </a:cubicBezTo>
                  <a:cubicBezTo>
                    <a:pt x="0" y="416"/>
                    <a:pt x="20" y="434"/>
                    <a:pt x="37" y="434"/>
                  </a:cubicBezTo>
                  <a:cubicBezTo>
                    <a:pt x="40" y="434"/>
                    <a:pt x="44" y="433"/>
                    <a:pt x="47" y="431"/>
                  </a:cubicBezTo>
                  <a:cubicBezTo>
                    <a:pt x="55" y="423"/>
                    <a:pt x="63" y="418"/>
                    <a:pt x="73" y="414"/>
                  </a:cubicBezTo>
                  <a:lnTo>
                    <a:pt x="73" y="414"/>
                  </a:lnTo>
                  <a:cubicBezTo>
                    <a:pt x="107" y="408"/>
                    <a:pt x="137" y="374"/>
                    <a:pt x="152" y="348"/>
                  </a:cubicBezTo>
                  <a:cubicBezTo>
                    <a:pt x="179" y="326"/>
                    <a:pt x="201" y="299"/>
                    <a:pt x="223" y="266"/>
                  </a:cubicBezTo>
                  <a:cubicBezTo>
                    <a:pt x="262" y="211"/>
                    <a:pt x="295" y="145"/>
                    <a:pt x="311" y="73"/>
                  </a:cubicBezTo>
                  <a:cubicBezTo>
                    <a:pt x="311" y="62"/>
                    <a:pt x="311" y="51"/>
                    <a:pt x="306" y="45"/>
                  </a:cubicBezTo>
                  <a:lnTo>
                    <a:pt x="306" y="34"/>
                  </a:lnTo>
                  <a:cubicBezTo>
                    <a:pt x="302" y="13"/>
                    <a:pt x="285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6284016" y="3172999"/>
              <a:ext cx="39477" cy="41666"/>
            </a:xfrm>
            <a:custGeom>
              <a:avLst/>
              <a:gdLst/>
              <a:ahLst/>
              <a:cxnLst/>
              <a:rect l="l" t="t" r="r" b="b"/>
              <a:pathLst>
                <a:path w="523" h="552" extrusionOk="0">
                  <a:moveTo>
                    <a:pt x="446" y="0"/>
                  </a:moveTo>
                  <a:cubicBezTo>
                    <a:pt x="436" y="0"/>
                    <a:pt x="426" y="3"/>
                    <a:pt x="418" y="8"/>
                  </a:cubicBezTo>
                  <a:cubicBezTo>
                    <a:pt x="374" y="47"/>
                    <a:pt x="335" y="91"/>
                    <a:pt x="297" y="135"/>
                  </a:cubicBezTo>
                  <a:cubicBezTo>
                    <a:pt x="253" y="185"/>
                    <a:pt x="214" y="234"/>
                    <a:pt x="176" y="278"/>
                  </a:cubicBezTo>
                  <a:cubicBezTo>
                    <a:pt x="132" y="322"/>
                    <a:pt x="98" y="366"/>
                    <a:pt x="60" y="416"/>
                  </a:cubicBezTo>
                  <a:cubicBezTo>
                    <a:pt x="49" y="438"/>
                    <a:pt x="38" y="455"/>
                    <a:pt x="27" y="477"/>
                  </a:cubicBezTo>
                  <a:cubicBezTo>
                    <a:pt x="16" y="493"/>
                    <a:pt x="10" y="510"/>
                    <a:pt x="5" y="526"/>
                  </a:cubicBezTo>
                  <a:cubicBezTo>
                    <a:pt x="1" y="539"/>
                    <a:pt x="10" y="552"/>
                    <a:pt x="21" y="552"/>
                  </a:cubicBezTo>
                  <a:cubicBezTo>
                    <a:pt x="25" y="552"/>
                    <a:pt x="29" y="551"/>
                    <a:pt x="32" y="548"/>
                  </a:cubicBezTo>
                  <a:cubicBezTo>
                    <a:pt x="49" y="537"/>
                    <a:pt x="65" y="526"/>
                    <a:pt x="76" y="515"/>
                  </a:cubicBezTo>
                  <a:lnTo>
                    <a:pt x="132" y="471"/>
                  </a:lnTo>
                  <a:cubicBezTo>
                    <a:pt x="176" y="433"/>
                    <a:pt x="209" y="389"/>
                    <a:pt x="247" y="350"/>
                  </a:cubicBezTo>
                  <a:cubicBezTo>
                    <a:pt x="286" y="306"/>
                    <a:pt x="330" y="262"/>
                    <a:pt x="374" y="218"/>
                  </a:cubicBezTo>
                  <a:cubicBezTo>
                    <a:pt x="407" y="185"/>
                    <a:pt x="440" y="146"/>
                    <a:pt x="468" y="113"/>
                  </a:cubicBezTo>
                  <a:cubicBezTo>
                    <a:pt x="470" y="116"/>
                    <a:pt x="474" y="117"/>
                    <a:pt x="479" y="117"/>
                  </a:cubicBezTo>
                  <a:cubicBezTo>
                    <a:pt x="483" y="117"/>
                    <a:pt x="487" y="116"/>
                    <a:pt x="490" y="113"/>
                  </a:cubicBezTo>
                  <a:cubicBezTo>
                    <a:pt x="512" y="108"/>
                    <a:pt x="523" y="80"/>
                    <a:pt x="517" y="58"/>
                  </a:cubicBezTo>
                  <a:cubicBezTo>
                    <a:pt x="512" y="36"/>
                    <a:pt x="495" y="19"/>
                    <a:pt x="479" y="8"/>
                  </a:cubicBezTo>
                  <a:cubicBezTo>
                    <a:pt x="468" y="3"/>
                    <a:pt x="457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6296924" y="3198738"/>
              <a:ext cx="40685" cy="27778"/>
            </a:xfrm>
            <a:custGeom>
              <a:avLst/>
              <a:gdLst/>
              <a:ahLst/>
              <a:cxnLst/>
              <a:rect l="l" t="t" r="r" b="b"/>
              <a:pathLst>
                <a:path w="539" h="368" extrusionOk="0">
                  <a:moveTo>
                    <a:pt x="496" y="1"/>
                  </a:moveTo>
                  <a:cubicBezTo>
                    <a:pt x="477" y="1"/>
                    <a:pt x="455" y="7"/>
                    <a:pt x="440" y="14"/>
                  </a:cubicBezTo>
                  <a:cubicBezTo>
                    <a:pt x="368" y="59"/>
                    <a:pt x="302" y="108"/>
                    <a:pt x="236" y="163"/>
                  </a:cubicBezTo>
                  <a:cubicBezTo>
                    <a:pt x="197" y="185"/>
                    <a:pt x="164" y="218"/>
                    <a:pt x="126" y="240"/>
                  </a:cubicBezTo>
                  <a:cubicBezTo>
                    <a:pt x="104" y="257"/>
                    <a:pt x="87" y="273"/>
                    <a:pt x="65" y="284"/>
                  </a:cubicBezTo>
                  <a:cubicBezTo>
                    <a:pt x="49" y="301"/>
                    <a:pt x="38" y="323"/>
                    <a:pt x="16" y="334"/>
                  </a:cubicBezTo>
                  <a:cubicBezTo>
                    <a:pt x="1" y="349"/>
                    <a:pt x="8" y="368"/>
                    <a:pt x="22" y="368"/>
                  </a:cubicBezTo>
                  <a:cubicBezTo>
                    <a:pt x="23" y="368"/>
                    <a:pt x="25" y="368"/>
                    <a:pt x="27" y="367"/>
                  </a:cubicBezTo>
                  <a:cubicBezTo>
                    <a:pt x="65" y="367"/>
                    <a:pt x="109" y="362"/>
                    <a:pt x="148" y="356"/>
                  </a:cubicBezTo>
                  <a:cubicBezTo>
                    <a:pt x="186" y="339"/>
                    <a:pt x="225" y="323"/>
                    <a:pt x="263" y="306"/>
                  </a:cubicBezTo>
                  <a:cubicBezTo>
                    <a:pt x="302" y="290"/>
                    <a:pt x="341" y="262"/>
                    <a:pt x="379" y="240"/>
                  </a:cubicBezTo>
                  <a:cubicBezTo>
                    <a:pt x="418" y="218"/>
                    <a:pt x="451" y="185"/>
                    <a:pt x="484" y="158"/>
                  </a:cubicBezTo>
                  <a:cubicBezTo>
                    <a:pt x="517" y="125"/>
                    <a:pt x="539" y="81"/>
                    <a:pt x="539" y="36"/>
                  </a:cubicBezTo>
                  <a:cubicBezTo>
                    <a:pt x="539" y="10"/>
                    <a:pt x="519" y="1"/>
                    <a:pt x="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190797" y="3248783"/>
              <a:ext cx="23777" cy="22192"/>
            </a:xfrm>
            <a:custGeom>
              <a:avLst/>
              <a:gdLst/>
              <a:ahLst/>
              <a:cxnLst/>
              <a:rect l="l" t="t" r="r" b="b"/>
              <a:pathLst>
                <a:path w="315" h="294" extrusionOk="0">
                  <a:moveTo>
                    <a:pt x="247" y="1"/>
                  </a:moveTo>
                  <a:cubicBezTo>
                    <a:pt x="244" y="1"/>
                    <a:pt x="241" y="1"/>
                    <a:pt x="237" y="1"/>
                  </a:cubicBezTo>
                  <a:cubicBezTo>
                    <a:pt x="215" y="1"/>
                    <a:pt x="199" y="12"/>
                    <a:pt x="182" y="29"/>
                  </a:cubicBezTo>
                  <a:lnTo>
                    <a:pt x="171" y="40"/>
                  </a:lnTo>
                  <a:cubicBezTo>
                    <a:pt x="160" y="46"/>
                    <a:pt x="155" y="57"/>
                    <a:pt x="144" y="68"/>
                  </a:cubicBezTo>
                  <a:cubicBezTo>
                    <a:pt x="133" y="73"/>
                    <a:pt x="111" y="101"/>
                    <a:pt x="94" y="117"/>
                  </a:cubicBezTo>
                  <a:cubicBezTo>
                    <a:pt x="89" y="123"/>
                    <a:pt x="78" y="128"/>
                    <a:pt x="72" y="134"/>
                  </a:cubicBezTo>
                  <a:lnTo>
                    <a:pt x="55" y="156"/>
                  </a:lnTo>
                  <a:cubicBezTo>
                    <a:pt x="50" y="156"/>
                    <a:pt x="39" y="167"/>
                    <a:pt x="33" y="172"/>
                  </a:cubicBezTo>
                  <a:lnTo>
                    <a:pt x="22" y="194"/>
                  </a:lnTo>
                  <a:cubicBezTo>
                    <a:pt x="0" y="211"/>
                    <a:pt x="0" y="238"/>
                    <a:pt x="11" y="260"/>
                  </a:cubicBezTo>
                  <a:cubicBezTo>
                    <a:pt x="22" y="282"/>
                    <a:pt x="44" y="293"/>
                    <a:pt x="72" y="293"/>
                  </a:cubicBezTo>
                  <a:cubicBezTo>
                    <a:pt x="83" y="293"/>
                    <a:pt x="100" y="293"/>
                    <a:pt x="116" y="288"/>
                  </a:cubicBezTo>
                  <a:cubicBezTo>
                    <a:pt x="127" y="282"/>
                    <a:pt x="144" y="271"/>
                    <a:pt x="160" y="266"/>
                  </a:cubicBezTo>
                  <a:cubicBezTo>
                    <a:pt x="171" y="260"/>
                    <a:pt x="177" y="255"/>
                    <a:pt x="188" y="249"/>
                  </a:cubicBezTo>
                  <a:cubicBezTo>
                    <a:pt x="199" y="238"/>
                    <a:pt x="215" y="227"/>
                    <a:pt x="226" y="216"/>
                  </a:cubicBezTo>
                  <a:lnTo>
                    <a:pt x="248" y="194"/>
                  </a:lnTo>
                  <a:cubicBezTo>
                    <a:pt x="259" y="178"/>
                    <a:pt x="270" y="167"/>
                    <a:pt x="281" y="150"/>
                  </a:cubicBezTo>
                  <a:cubicBezTo>
                    <a:pt x="287" y="145"/>
                    <a:pt x="292" y="134"/>
                    <a:pt x="298" y="123"/>
                  </a:cubicBezTo>
                  <a:cubicBezTo>
                    <a:pt x="303" y="117"/>
                    <a:pt x="309" y="112"/>
                    <a:pt x="309" y="101"/>
                  </a:cubicBezTo>
                  <a:cubicBezTo>
                    <a:pt x="314" y="84"/>
                    <a:pt x="314" y="62"/>
                    <a:pt x="309" y="46"/>
                  </a:cubicBezTo>
                  <a:cubicBezTo>
                    <a:pt x="299" y="21"/>
                    <a:pt x="276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162189" y="3308715"/>
              <a:ext cx="22871" cy="27174"/>
            </a:xfrm>
            <a:custGeom>
              <a:avLst/>
              <a:gdLst/>
              <a:ahLst/>
              <a:cxnLst/>
              <a:rect l="l" t="t" r="r" b="b"/>
              <a:pathLst>
                <a:path w="303" h="360" extrusionOk="0">
                  <a:moveTo>
                    <a:pt x="187" y="61"/>
                  </a:moveTo>
                  <a:cubicBezTo>
                    <a:pt x="186" y="62"/>
                    <a:pt x="186" y="62"/>
                    <a:pt x="186" y="62"/>
                  </a:cubicBezTo>
                  <a:lnTo>
                    <a:pt x="186" y="62"/>
                  </a:lnTo>
                  <a:cubicBezTo>
                    <a:pt x="187" y="62"/>
                    <a:pt x="189" y="61"/>
                    <a:pt x="192" y="61"/>
                  </a:cubicBezTo>
                  <a:close/>
                  <a:moveTo>
                    <a:pt x="186" y="62"/>
                  </a:moveTo>
                  <a:cubicBezTo>
                    <a:pt x="183" y="63"/>
                    <a:pt x="183" y="64"/>
                    <a:pt x="183" y="64"/>
                  </a:cubicBezTo>
                  <a:cubicBezTo>
                    <a:pt x="183" y="64"/>
                    <a:pt x="184" y="63"/>
                    <a:pt x="186" y="62"/>
                  </a:cubicBezTo>
                  <a:close/>
                  <a:moveTo>
                    <a:pt x="269" y="1"/>
                  </a:moveTo>
                  <a:cubicBezTo>
                    <a:pt x="253" y="12"/>
                    <a:pt x="231" y="28"/>
                    <a:pt x="220" y="50"/>
                  </a:cubicBezTo>
                  <a:lnTo>
                    <a:pt x="203" y="56"/>
                  </a:lnTo>
                  <a:lnTo>
                    <a:pt x="192" y="61"/>
                  </a:lnTo>
                  <a:lnTo>
                    <a:pt x="170" y="72"/>
                  </a:lnTo>
                  <a:lnTo>
                    <a:pt x="154" y="89"/>
                  </a:lnTo>
                  <a:cubicBezTo>
                    <a:pt x="143" y="105"/>
                    <a:pt x="132" y="122"/>
                    <a:pt x="115" y="138"/>
                  </a:cubicBezTo>
                  <a:cubicBezTo>
                    <a:pt x="104" y="155"/>
                    <a:pt x="98" y="155"/>
                    <a:pt x="93" y="160"/>
                  </a:cubicBezTo>
                  <a:cubicBezTo>
                    <a:pt x="87" y="171"/>
                    <a:pt x="82" y="188"/>
                    <a:pt x="71" y="199"/>
                  </a:cubicBezTo>
                  <a:cubicBezTo>
                    <a:pt x="65" y="205"/>
                    <a:pt x="65" y="210"/>
                    <a:pt x="60" y="216"/>
                  </a:cubicBezTo>
                  <a:cubicBezTo>
                    <a:pt x="56" y="223"/>
                    <a:pt x="55" y="230"/>
                    <a:pt x="55" y="238"/>
                  </a:cubicBezTo>
                  <a:lnTo>
                    <a:pt x="55" y="238"/>
                  </a:lnTo>
                  <a:cubicBezTo>
                    <a:pt x="54" y="239"/>
                    <a:pt x="54" y="241"/>
                    <a:pt x="54" y="243"/>
                  </a:cubicBezTo>
                  <a:cubicBezTo>
                    <a:pt x="54" y="243"/>
                    <a:pt x="54" y="249"/>
                    <a:pt x="54" y="254"/>
                  </a:cubicBezTo>
                  <a:cubicBezTo>
                    <a:pt x="46" y="263"/>
                    <a:pt x="41" y="274"/>
                    <a:pt x="39" y="287"/>
                  </a:cubicBezTo>
                  <a:lnTo>
                    <a:pt x="39" y="287"/>
                  </a:lnTo>
                  <a:cubicBezTo>
                    <a:pt x="35" y="296"/>
                    <a:pt x="32" y="307"/>
                    <a:pt x="32" y="315"/>
                  </a:cubicBezTo>
                  <a:lnTo>
                    <a:pt x="32" y="298"/>
                  </a:lnTo>
                  <a:cubicBezTo>
                    <a:pt x="27" y="315"/>
                    <a:pt x="21" y="326"/>
                    <a:pt x="10" y="337"/>
                  </a:cubicBezTo>
                  <a:cubicBezTo>
                    <a:pt x="1" y="346"/>
                    <a:pt x="12" y="360"/>
                    <a:pt x="26" y="360"/>
                  </a:cubicBezTo>
                  <a:cubicBezTo>
                    <a:pt x="28" y="360"/>
                    <a:pt x="30" y="359"/>
                    <a:pt x="32" y="359"/>
                  </a:cubicBezTo>
                  <a:cubicBezTo>
                    <a:pt x="43" y="353"/>
                    <a:pt x="54" y="348"/>
                    <a:pt x="71" y="342"/>
                  </a:cubicBezTo>
                  <a:lnTo>
                    <a:pt x="82" y="342"/>
                  </a:lnTo>
                  <a:cubicBezTo>
                    <a:pt x="82" y="342"/>
                    <a:pt x="87" y="340"/>
                    <a:pt x="88" y="340"/>
                  </a:cubicBezTo>
                  <a:cubicBezTo>
                    <a:pt x="89" y="340"/>
                    <a:pt x="89" y="340"/>
                    <a:pt x="87" y="342"/>
                  </a:cubicBezTo>
                  <a:cubicBezTo>
                    <a:pt x="93" y="337"/>
                    <a:pt x="104" y="337"/>
                    <a:pt x="115" y="331"/>
                  </a:cubicBezTo>
                  <a:lnTo>
                    <a:pt x="132" y="326"/>
                  </a:lnTo>
                  <a:lnTo>
                    <a:pt x="154" y="320"/>
                  </a:lnTo>
                  <a:cubicBezTo>
                    <a:pt x="165" y="315"/>
                    <a:pt x="176" y="309"/>
                    <a:pt x="181" y="304"/>
                  </a:cubicBezTo>
                  <a:cubicBezTo>
                    <a:pt x="203" y="287"/>
                    <a:pt x="220" y="265"/>
                    <a:pt x="236" y="243"/>
                  </a:cubicBezTo>
                  <a:cubicBezTo>
                    <a:pt x="253" y="221"/>
                    <a:pt x="269" y="199"/>
                    <a:pt x="286" y="177"/>
                  </a:cubicBezTo>
                  <a:cubicBezTo>
                    <a:pt x="286" y="166"/>
                    <a:pt x="291" y="160"/>
                    <a:pt x="291" y="155"/>
                  </a:cubicBezTo>
                  <a:lnTo>
                    <a:pt x="291" y="138"/>
                  </a:lnTo>
                  <a:lnTo>
                    <a:pt x="291" y="127"/>
                  </a:lnTo>
                  <a:cubicBezTo>
                    <a:pt x="294" y="118"/>
                    <a:pt x="294" y="108"/>
                    <a:pt x="292" y="96"/>
                  </a:cubicBezTo>
                  <a:lnTo>
                    <a:pt x="292" y="96"/>
                  </a:lnTo>
                  <a:cubicBezTo>
                    <a:pt x="293" y="97"/>
                    <a:pt x="293" y="98"/>
                    <a:pt x="294" y="98"/>
                  </a:cubicBezTo>
                  <a:cubicBezTo>
                    <a:pt x="294" y="98"/>
                    <a:pt x="291" y="88"/>
                    <a:pt x="291" y="83"/>
                  </a:cubicBezTo>
                  <a:cubicBezTo>
                    <a:pt x="291" y="83"/>
                    <a:pt x="291" y="72"/>
                    <a:pt x="297" y="67"/>
                  </a:cubicBezTo>
                  <a:cubicBezTo>
                    <a:pt x="302" y="50"/>
                    <a:pt x="302" y="34"/>
                    <a:pt x="297" y="17"/>
                  </a:cubicBezTo>
                  <a:cubicBezTo>
                    <a:pt x="291" y="6"/>
                    <a:pt x="280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223631" y="3281844"/>
              <a:ext cx="25438" cy="25060"/>
            </a:xfrm>
            <a:custGeom>
              <a:avLst/>
              <a:gdLst/>
              <a:ahLst/>
              <a:cxnLst/>
              <a:rect l="l" t="t" r="r" b="b"/>
              <a:pathLst>
                <a:path w="337" h="332" extrusionOk="0">
                  <a:moveTo>
                    <a:pt x="269" y="0"/>
                  </a:moveTo>
                  <a:cubicBezTo>
                    <a:pt x="260" y="0"/>
                    <a:pt x="252" y="3"/>
                    <a:pt x="243" y="10"/>
                  </a:cubicBezTo>
                  <a:lnTo>
                    <a:pt x="237" y="10"/>
                  </a:lnTo>
                  <a:cubicBezTo>
                    <a:pt x="226" y="10"/>
                    <a:pt x="215" y="15"/>
                    <a:pt x="204" y="21"/>
                  </a:cubicBezTo>
                  <a:cubicBezTo>
                    <a:pt x="188" y="26"/>
                    <a:pt x="177" y="37"/>
                    <a:pt x="166" y="54"/>
                  </a:cubicBezTo>
                  <a:lnTo>
                    <a:pt x="155" y="65"/>
                  </a:lnTo>
                  <a:cubicBezTo>
                    <a:pt x="144" y="76"/>
                    <a:pt x="138" y="87"/>
                    <a:pt x="127" y="98"/>
                  </a:cubicBezTo>
                  <a:cubicBezTo>
                    <a:pt x="116" y="109"/>
                    <a:pt x="111" y="120"/>
                    <a:pt x="105" y="131"/>
                  </a:cubicBezTo>
                  <a:cubicBezTo>
                    <a:pt x="100" y="131"/>
                    <a:pt x="94" y="136"/>
                    <a:pt x="89" y="142"/>
                  </a:cubicBezTo>
                  <a:cubicBezTo>
                    <a:pt x="84" y="150"/>
                    <a:pt x="77" y="159"/>
                    <a:pt x="71" y="168"/>
                  </a:cubicBezTo>
                  <a:lnTo>
                    <a:pt x="71" y="168"/>
                  </a:lnTo>
                  <a:cubicBezTo>
                    <a:pt x="61" y="181"/>
                    <a:pt x="48" y="193"/>
                    <a:pt x="39" y="202"/>
                  </a:cubicBezTo>
                  <a:lnTo>
                    <a:pt x="50" y="192"/>
                  </a:lnTo>
                  <a:lnTo>
                    <a:pt x="50" y="192"/>
                  </a:lnTo>
                  <a:cubicBezTo>
                    <a:pt x="39" y="203"/>
                    <a:pt x="28" y="214"/>
                    <a:pt x="23" y="230"/>
                  </a:cubicBezTo>
                  <a:cubicBezTo>
                    <a:pt x="17" y="230"/>
                    <a:pt x="17" y="236"/>
                    <a:pt x="17" y="241"/>
                  </a:cubicBezTo>
                  <a:cubicBezTo>
                    <a:pt x="1" y="269"/>
                    <a:pt x="12" y="307"/>
                    <a:pt x="39" y="318"/>
                  </a:cubicBezTo>
                  <a:cubicBezTo>
                    <a:pt x="55" y="326"/>
                    <a:pt x="71" y="331"/>
                    <a:pt x="88" y="331"/>
                  </a:cubicBezTo>
                  <a:cubicBezTo>
                    <a:pt x="93" y="331"/>
                    <a:pt x="99" y="331"/>
                    <a:pt x="105" y="329"/>
                  </a:cubicBezTo>
                  <a:cubicBezTo>
                    <a:pt x="149" y="318"/>
                    <a:pt x="188" y="302"/>
                    <a:pt x="226" y="280"/>
                  </a:cubicBezTo>
                  <a:cubicBezTo>
                    <a:pt x="243" y="269"/>
                    <a:pt x="254" y="258"/>
                    <a:pt x="271" y="241"/>
                  </a:cubicBezTo>
                  <a:cubicBezTo>
                    <a:pt x="282" y="230"/>
                    <a:pt x="293" y="213"/>
                    <a:pt x="304" y="197"/>
                  </a:cubicBezTo>
                  <a:cubicBezTo>
                    <a:pt x="309" y="186"/>
                    <a:pt x="315" y="175"/>
                    <a:pt x="320" y="169"/>
                  </a:cubicBezTo>
                  <a:cubicBezTo>
                    <a:pt x="326" y="153"/>
                    <a:pt x="331" y="142"/>
                    <a:pt x="331" y="131"/>
                  </a:cubicBezTo>
                  <a:cubicBezTo>
                    <a:pt x="337" y="114"/>
                    <a:pt x="331" y="98"/>
                    <a:pt x="331" y="87"/>
                  </a:cubicBezTo>
                  <a:cubicBezTo>
                    <a:pt x="326" y="70"/>
                    <a:pt x="320" y="54"/>
                    <a:pt x="315" y="43"/>
                  </a:cubicBezTo>
                  <a:lnTo>
                    <a:pt x="304" y="21"/>
                  </a:lnTo>
                  <a:cubicBezTo>
                    <a:pt x="294" y="7"/>
                    <a:pt x="282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6253144" y="3250519"/>
              <a:ext cx="906" cy="7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6236086" y="3250745"/>
              <a:ext cx="22569" cy="18720"/>
            </a:xfrm>
            <a:custGeom>
              <a:avLst/>
              <a:gdLst/>
              <a:ahLst/>
              <a:cxnLst/>
              <a:rect l="l" t="t" r="r" b="b"/>
              <a:pathLst>
                <a:path w="299" h="248" extrusionOk="0">
                  <a:moveTo>
                    <a:pt x="222" y="1"/>
                  </a:moveTo>
                  <a:cubicBezTo>
                    <a:pt x="207" y="1"/>
                    <a:pt x="195" y="7"/>
                    <a:pt x="183" y="20"/>
                  </a:cubicBezTo>
                  <a:cubicBezTo>
                    <a:pt x="177" y="25"/>
                    <a:pt x="172" y="31"/>
                    <a:pt x="166" y="36"/>
                  </a:cubicBezTo>
                  <a:cubicBezTo>
                    <a:pt x="161" y="42"/>
                    <a:pt x="155" y="47"/>
                    <a:pt x="155" y="53"/>
                  </a:cubicBezTo>
                  <a:lnTo>
                    <a:pt x="144" y="64"/>
                  </a:lnTo>
                  <a:cubicBezTo>
                    <a:pt x="133" y="75"/>
                    <a:pt x="128" y="80"/>
                    <a:pt x="117" y="91"/>
                  </a:cubicBezTo>
                  <a:cubicBezTo>
                    <a:pt x="111" y="97"/>
                    <a:pt x="94" y="108"/>
                    <a:pt x="83" y="119"/>
                  </a:cubicBezTo>
                  <a:lnTo>
                    <a:pt x="100" y="103"/>
                  </a:lnTo>
                  <a:lnTo>
                    <a:pt x="100" y="103"/>
                  </a:lnTo>
                  <a:cubicBezTo>
                    <a:pt x="89" y="113"/>
                    <a:pt x="83" y="119"/>
                    <a:pt x="72" y="124"/>
                  </a:cubicBezTo>
                  <a:cubicBezTo>
                    <a:pt x="67" y="130"/>
                    <a:pt x="61" y="130"/>
                    <a:pt x="56" y="135"/>
                  </a:cubicBezTo>
                  <a:cubicBezTo>
                    <a:pt x="50" y="141"/>
                    <a:pt x="50" y="146"/>
                    <a:pt x="50" y="146"/>
                  </a:cubicBezTo>
                  <a:cubicBezTo>
                    <a:pt x="45" y="152"/>
                    <a:pt x="39" y="157"/>
                    <a:pt x="34" y="157"/>
                  </a:cubicBezTo>
                  <a:cubicBezTo>
                    <a:pt x="1" y="185"/>
                    <a:pt x="12" y="240"/>
                    <a:pt x="50" y="245"/>
                  </a:cubicBezTo>
                  <a:lnTo>
                    <a:pt x="89" y="245"/>
                  </a:lnTo>
                  <a:cubicBezTo>
                    <a:pt x="94" y="247"/>
                    <a:pt x="99" y="248"/>
                    <a:pt x="105" y="248"/>
                  </a:cubicBezTo>
                  <a:cubicBezTo>
                    <a:pt x="118" y="248"/>
                    <a:pt x="134" y="244"/>
                    <a:pt x="150" y="240"/>
                  </a:cubicBezTo>
                  <a:cubicBezTo>
                    <a:pt x="172" y="234"/>
                    <a:pt x="188" y="223"/>
                    <a:pt x="205" y="212"/>
                  </a:cubicBezTo>
                  <a:cubicBezTo>
                    <a:pt x="221" y="196"/>
                    <a:pt x="238" y="185"/>
                    <a:pt x="249" y="168"/>
                  </a:cubicBezTo>
                  <a:lnTo>
                    <a:pt x="265" y="152"/>
                  </a:lnTo>
                  <a:cubicBezTo>
                    <a:pt x="271" y="141"/>
                    <a:pt x="276" y="135"/>
                    <a:pt x="282" y="130"/>
                  </a:cubicBezTo>
                  <a:cubicBezTo>
                    <a:pt x="287" y="119"/>
                    <a:pt x="287" y="108"/>
                    <a:pt x="287" y="97"/>
                  </a:cubicBezTo>
                  <a:cubicBezTo>
                    <a:pt x="287" y="86"/>
                    <a:pt x="293" y="80"/>
                    <a:pt x="298" y="75"/>
                  </a:cubicBezTo>
                  <a:cubicBezTo>
                    <a:pt x="298" y="53"/>
                    <a:pt x="293" y="31"/>
                    <a:pt x="276" y="14"/>
                  </a:cubicBezTo>
                  <a:lnTo>
                    <a:pt x="265" y="9"/>
                  </a:lnTo>
                  <a:lnTo>
                    <a:pt x="265" y="9"/>
                  </a:lnTo>
                  <a:cubicBezTo>
                    <a:pt x="265" y="9"/>
                    <a:pt x="265" y="9"/>
                    <a:pt x="265" y="9"/>
                  </a:cubicBezTo>
                  <a:lnTo>
                    <a:pt x="265" y="9"/>
                  </a:lnTo>
                  <a:cubicBezTo>
                    <a:pt x="258" y="4"/>
                    <a:pt x="249" y="1"/>
                    <a:pt x="240" y="1"/>
                  </a:cubicBezTo>
                  <a:cubicBezTo>
                    <a:pt x="237" y="1"/>
                    <a:pt x="234" y="1"/>
                    <a:pt x="232" y="2"/>
                  </a:cubicBezTo>
                  <a:lnTo>
                    <a:pt x="232" y="2"/>
                  </a:lnTo>
                  <a:cubicBezTo>
                    <a:pt x="228" y="1"/>
                    <a:pt x="225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6254428" y="3250972"/>
              <a:ext cx="7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6253975" y="3250972"/>
              <a:ext cx="7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6139620" y="3360119"/>
              <a:ext cx="20456" cy="19399"/>
            </a:xfrm>
            <a:custGeom>
              <a:avLst/>
              <a:gdLst/>
              <a:ahLst/>
              <a:cxnLst/>
              <a:rect l="l" t="t" r="r" b="b"/>
              <a:pathLst>
                <a:path w="271" h="257" extrusionOk="0">
                  <a:moveTo>
                    <a:pt x="237" y="1"/>
                  </a:moveTo>
                  <a:cubicBezTo>
                    <a:pt x="225" y="1"/>
                    <a:pt x="214" y="7"/>
                    <a:pt x="210" y="19"/>
                  </a:cubicBezTo>
                  <a:cubicBezTo>
                    <a:pt x="199" y="36"/>
                    <a:pt x="188" y="36"/>
                    <a:pt x="177" y="47"/>
                  </a:cubicBezTo>
                  <a:cubicBezTo>
                    <a:pt x="172" y="58"/>
                    <a:pt x="161" y="69"/>
                    <a:pt x="150" y="80"/>
                  </a:cubicBezTo>
                  <a:lnTo>
                    <a:pt x="144" y="85"/>
                  </a:lnTo>
                  <a:lnTo>
                    <a:pt x="139" y="85"/>
                  </a:lnTo>
                  <a:cubicBezTo>
                    <a:pt x="122" y="91"/>
                    <a:pt x="106" y="102"/>
                    <a:pt x="95" y="113"/>
                  </a:cubicBezTo>
                  <a:cubicBezTo>
                    <a:pt x="89" y="124"/>
                    <a:pt x="83" y="129"/>
                    <a:pt x="78" y="135"/>
                  </a:cubicBezTo>
                  <a:lnTo>
                    <a:pt x="67" y="146"/>
                  </a:lnTo>
                  <a:lnTo>
                    <a:pt x="61" y="151"/>
                  </a:lnTo>
                  <a:cubicBezTo>
                    <a:pt x="50" y="162"/>
                    <a:pt x="39" y="174"/>
                    <a:pt x="34" y="185"/>
                  </a:cubicBezTo>
                  <a:cubicBezTo>
                    <a:pt x="28" y="196"/>
                    <a:pt x="23" y="201"/>
                    <a:pt x="23" y="212"/>
                  </a:cubicBezTo>
                  <a:lnTo>
                    <a:pt x="12" y="218"/>
                  </a:lnTo>
                  <a:cubicBezTo>
                    <a:pt x="1" y="223"/>
                    <a:pt x="12" y="234"/>
                    <a:pt x="17" y="234"/>
                  </a:cubicBezTo>
                  <a:lnTo>
                    <a:pt x="28" y="234"/>
                  </a:lnTo>
                  <a:cubicBezTo>
                    <a:pt x="34" y="240"/>
                    <a:pt x="45" y="245"/>
                    <a:pt x="50" y="245"/>
                  </a:cubicBezTo>
                  <a:cubicBezTo>
                    <a:pt x="61" y="251"/>
                    <a:pt x="72" y="256"/>
                    <a:pt x="83" y="256"/>
                  </a:cubicBezTo>
                  <a:cubicBezTo>
                    <a:pt x="111" y="251"/>
                    <a:pt x="139" y="240"/>
                    <a:pt x="161" y="229"/>
                  </a:cubicBezTo>
                  <a:cubicBezTo>
                    <a:pt x="172" y="223"/>
                    <a:pt x="177" y="218"/>
                    <a:pt x="188" y="212"/>
                  </a:cubicBezTo>
                  <a:cubicBezTo>
                    <a:pt x="205" y="201"/>
                    <a:pt x="216" y="185"/>
                    <a:pt x="216" y="162"/>
                  </a:cubicBezTo>
                  <a:cubicBezTo>
                    <a:pt x="232" y="146"/>
                    <a:pt x="243" y="124"/>
                    <a:pt x="254" y="102"/>
                  </a:cubicBezTo>
                  <a:cubicBezTo>
                    <a:pt x="260" y="91"/>
                    <a:pt x="265" y="74"/>
                    <a:pt x="265" y="58"/>
                  </a:cubicBezTo>
                  <a:cubicBezTo>
                    <a:pt x="265" y="41"/>
                    <a:pt x="271" y="14"/>
                    <a:pt x="249" y="3"/>
                  </a:cubicBezTo>
                  <a:cubicBezTo>
                    <a:pt x="245" y="1"/>
                    <a:pt x="240" y="1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6431960" y="2929494"/>
              <a:ext cx="116469" cy="118357"/>
            </a:xfrm>
            <a:custGeom>
              <a:avLst/>
              <a:gdLst/>
              <a:ahLst/>
              <a:cxnLst/>
              <a:rect l="l" t="t" r="r" b="b"/>
              <a:pathLst>
                <a:path w="1543" h="1568" extrusionOk="0">
                  <a:moveTo>
                    <a:pt x="778" y="188"/>
                  </a:moveTo>
                  <a:cubicBezTo>
                    <a:pt x="785" y="188"/>
                    <a:pt x="792" y="188"/>
                    <a:pt x="799" y="188"/>
                  </a:cubicBezTo>
                  <a:cubicBezTo>
                    <a:pt x="1097" y="199"/>
                    <a:pt x="1278" y="464"/>
                    <a:pt x="1322" y="739"/>
                  </a:cubicBezTo>
                  <a:cubicBezTo>
                    <a:pt x="1366" y="998"/>
                    <a:pt x="1229" y="1251"/>
                    <a:pt x="986" y="1356"/>
                  </a:cubicBezTo>
                  <a:cubicBezTo>
                    <a:pt x="917" y="1383"/>
                    <a:pt x="845" y="1396"/>
                    <a:pt x="774" y="1396"/>
                  </a:cubicBezTo>
                  <a:cubicBezTo>
                    <a:pt x="586" y="1396"/>
                    <a:pt x="404" y="1305"/>
                    <a:pt x="292" y="1141"/>
                  </a:cubicBezTo>
                  <a:cubicBezTo>
                    <a:pt x="32" y="756"/>
                    <a:pt x="285" y="188"/>
                    <a:pt x="778" y="188"/>
                  </a:cubicBezTo>
                  <a:close/>
                  <a:moveTo>
                    <a:pt x="770" y="1"/>
                  </a:moveTo>
                  <a:cubicBezTo>
                    <a:pt x="641" y="1"/>
                    <a:pt x="513" y="35"/>
                    <a:pt x="397" y="100"/>
                  </a:cubicBezTo>
                  <a:cubicBezTo>
                    <a:pt x="342" y="139"/>
                    <a:pt x="287" y="177"/>
                    <a:pt x="237" y="227"/>
                  </a:cubicBezTo>
                  <a:cubicBezTo>
                    <a:pt x="144" y="298"/>
                    <a:pt x="77" y="398"/>
                    <a:pt x="50" y="508"/>
                  </a:cubicBezTo>
                  <a:cubicBezTo>
                    <a:pt x="0" y="690"/>
                    <a:pt x="17" y="888"/>
                    <a:pt x="100" y="1059"/>
                  </a:cubicBezTo>
                  <a:cubicBezTo>
                    <a:pt x="160" y="1224"/>
                    <a:pt x="276" y="1367"/>
                    <a:pt x="425" y="1461"/>
                  </a:cubicBezTo>
                  <a:cubicBezTo>
                    <a:pt x="544" y="1534"/>
                    <a:pt x="672" y="1568"/>
                    <a:pt x="798" y="1568"/>
                  </a:cubicBezTo>
                  <a:cubicBezTo>
                    <a:pt x="1154" y="1568"/>
                    <a:pt x="1487" y="1298"/>
                    <a:pt x="1515" y="899"/>
                  </a:cubicBezTo>
                  <a:cubicBezTo>
                    <a:pt x="1543" y="535"/>
                    <a:pt x="1333" y="133"/>
                    <a:pt x="970" y="28"/>
                  </a:cubicBezTo>
                  <a:cubicBezTo>
                    <a:pt x="904" y="10"/>
                    <a:pt x="837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6463587" y="2961423"/>
              <a:ext cx="39553" cy="14719"/>
            </a:xfrm>
            <a:custGeom>
              <a:avLst/>
              <a:gdLst/>
              <a:ahLst/>
              <a:cxnLst/>
              <a:rect l="l" t="t" r="r" b="b"/>
              <a:pathLst>
                <a:path w="524" h="195" extrusionOk="0">
                  <a:moveTo>
                    <a:pt x="416" y="0"/>
                  </a:moveTo>
                  <a:cubicBezTo>
                    <a:pt x="377" y="0"/>
                    <a:pt x="337" y="7"/>
                    <a:pt x="303" y="24"/>
                  </a:cubicBezTo>
                  <a:cubicBezTo>
                    <a:pt x="253" y="41"/>
                    <a:pt x="204" y="52"/>
                    <a:pt x="160" y="68"/>
                  </a:cubicBezTo>
                  <a:lnTo>
                    <a:pt x="88" y="96"/>
                  </a:lnTo>
                  <a:cubicBezTo>
                    <a:pt x="77" y="101"/>
                    <a:pt x="66" y="107"/>
                    <a:pt x="55" y="118"/>
                  </a:cubicBezTo>
                  <a:cubicBezTo>
                    <a:pt x="50" y="118"/>
                    <a:pt x="44" y="123"/>
                    <a:pt x="39" y="123"/>
                  </a:cubicBezTo>
                  <a:cubicBezTo>
                    <a:pt x="39" y="123"/>
                    <a:pt x="28" y="134"/>
                    <a:pt x="28" y="140"/>
                  </a:cubicBezTo>
                  <a:cubicBezTo>
                    <a:pt x="0" y="151"/>
                    <a:pt x="6" y="189"/>
                    <a:pt x="39" y="189"/>
                  </a:cubicBezTo>
                  <a:lnTo>
                    <a:pt x="55" y="195"/>
                  </a:lnTo>
                  <a:lnTo>
                    <a:pt x="94" y="195"/>
                  </a:lnTo>
                  <a:cubicBezTo>
                    <a:pt x="116" y="189"/>
                    <a:pt x="132" y="189"/>
                    <a:pt x="154" y="189"/>
                  </a:cubicBezTo>
                  <a:cubicBezTo>
                    <a:pt x="193" y="189"/>
                    <a:pt x="231" y="178"/>
                    <a:pt x="270" y="173"/>
                  </a:cubicBezTo>
                  <a:cubicBezTo>
                    <a:pt x="308" y="162"/>
                    <a:pt x="353" y="156"/>
                    <a:pt x="397" y="145"/>
                  </a:cubicBezTo>
                  <a:cubicBezTo>
                    <a:pt x="402" y="145"/>
                    <a:pt x="413" y="140"/>
                    <a:pt x="419" y="140"/>
                  </a:cubicBezTo>
                  <a:cubicBezTo>
                    <a:pt x="424" y="145"/>
                    <a:pt x="430" y="145"/>
                    <a:pt x="435" y="151"/>
                  </a:cubicBezTo>
                  <a:lnTo>
                    <a:pt x="474" y="151"/>
                  </a:lnTo>
                  <a:cubicBezTo>
                    <a:pt x="496" y="140"/>
                    <a:pt x="518" y="118"/>
                    <a:pt x="518" y="90"/>
                  </a:cubicBezTo>
                  <a:cubicBezTo>
                    <a:pt x="523" y="46"/>
                    <a:pt x="496" y="8"/>
                    <a:pt x="452" y="2"/>
                  </a:cubicBezTo>
                  <a:cubicBezTo>
                    <a:pt x="440" y="1"/>
                    <a:pt x="428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458530" y="2977500"/>
              <a:ext cx="68689" cy="20607"/>
            </a:xfrm>
            <a:custGeom>
              <a:avLst/>
              <a:gdLst/>
              <a:ahLst/>
              <a:cxnLst/>
              <a:rect l="l" t="t" r="r" b="b"/>
              <a:pathLst>
                <a:path w="910" h="273" extrusionOk="0">
                  <a:moveTo>
                    <a:pt x="783" y="1"/>
                  </a:moveTo>
                  <a:cubicBezTo>
                    <a:pt x="735" y="1"/>
                    <a:pt x="683" y="16"/>
                    <a:pt x="634" y="26"/>
                  </a:cubicBezTo>
                  <a:cubicBezTo>
                    <a:pt x="557" y="42"/>
                    <a:pt x="491" y="59"/>
                    <a:pt x="420" y="81"/>
                  </a:cubicBezTo>
                  <a:cubicBezTo>
                    <a:pt x="342" y="98"/>
                    <a:pt x="282" y="125"/>
                    <a:pt x="205" y="147"/>
                  </a:cubicBezTo>
                  <a:cubicBezTo>
                    <a:pt x="139" y="169"/>
                    <a:pt x="73" y="202"/>
                    <a:pt x="12" y="241"/>
                  </a:cubicBezTo>
                  <a:cubicBezTo>
                    <a:pt x="1" y="246"/>
                    <a:pt x="6" y="263"/>
                    <a:pt x="17" y="268"/>
                  </a:cubicBezTo>
                  <a:cubicBezTo>
                    <a:pt x="53" y="271"/>
                    <a:pt x="89" y="272"/>
                    <a:pt x="125" y="272"/>
                  </a:cubicBezTo>
                  <a:cubicBezTo>
                    <a:pt x="161" y="272"/>
                    <a:pt x="196" y="271"/>
                    <a:pt x="232" y="268"/>
                  </a:cubicBezTo>
                  <a:cubicBezTo>
                    <a:pt x="304" y="263"/>
                    <a:pt x="381" y="257"/>
                    <a:pt x="453" y="246"/>
                  </a:cubicBezTo>
                  <a:cubicBezTo>
                    <a:pt x="524" y="241"/>
                    <a:pt x="601" y="230"/>
                    <a:pt x="673" y="219"/>
                  </a:cubicBezTo>
                  <a:cubicBezTo>
                    <a:pt x="750" y="208"/>
                    <a:pt x="849" y="197"/>
                    <a:pt x="899" y="120"/>
                  </a:cubicBezTo>
                  <a:cubicBezTo>
                    <a:pt x="910" y="92"/>
                    <a:pt x="904" y="54"/>
                    <a:pt x="877" y="31"/>
                  </a:cubicBezTo>
                  <a:cubicBezTo>
                    <a:pt x="849" y="9"/>
                    <a:pt x="817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159170" y="3163639"/>
              <a:ext cx="1736" cy="1283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12" y="0"/>
                  </a:moveTo>
                  <a:cubicBezTo>
                    <a:pt x="1" y="0"/>
                    <a:pt x="1" y="17"/>
                    <a:pt x="12" y="17"/>
                  </a:cubicBezTo>
                  <a:cubicBezTo>
                    <a:pt x="23" y="17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052364" y="3124539"/>
              <a:ext cx="48309" cy="51781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628" y="0"/>
                  </a:moveTo>
                  <a:cubicBezTo>
                    <a:pt x="595" y="0"/>
                    <a:pt x="567" y="11"/>
                    <a:pt x="540" y="33"/>
                  </a:cubicBezTo>
                  <a:cubicBezTo>
                    <a:pt x="512" y="56"/>
                    <a:pt x="479" y="83"/>
                    <a:pt x="452" y="111"/>
                  </a:cubicBezTo>
                  <a:cubicBezTo>
                    <a:pt x="397" y="166"/>
                    <a:pt x="342" y="221"/>
                    <a:pt x="292" y="276"/>
                  </a:cubicBezTo>
                  <a:lnTo>
                    <a:pt x="138" y="441"/>
                  </a:lnTo>
                  <a:cubicBezTo>
                    <a:pt x="77" y="491"/>
                    <a:pt x="33" y="557"/>
                    <a:pt x="6" y="634"/>
                  </a:cubicBezTo>
                  <a:cubicBezTo>
                    <a:pt x="1" y="662"/>
                    <a:pt x="24" y="686"/>
                    <a:pt x="48" y="686"/>
                  </a:cubicBezTo>
                  <a:cubicBezTo>
                    <a:pt x="52" y="686"/>
                    <a:pt x="56" y="685"/>
                    <a:pt x="61" y="683"/>
                  </a:cubicBezTo>
                  <a:cubicBezTo>
                    <a:pt x="132" y="650"/>
                    <a:pt x="193" y="601"/>
                    <a:pt x="242" y="540"/>
                  </a:cubicBezTo>
                  <a:lnTo>
                    <a:pt x="397" y="369"/>
                  </a:lnTo>
                  <a:cubicBezTo>
                    <a:pt x="446" y="314"/>
                    <a:pt x="496" y="259"/>
                    <a:pt x="545" y="199"/>
                  </a:cubicBezTo>
                  <a:cubicBezTo>
                    <a:pt x="567" y="171"/>
                    <a:pt x="589" y="138"/>
                    <a:pt x="612" y="105"/>
                  </a:cubicBezTo>
                  <a:cubicBezTo>
                    <a:pt x="634" y="78"/>
                    <a:pt x="639" y="44"/>
                    <a:pt x="639" y="11"/>
                  </a:cubicBezTo>
                  <a:cubicBezTo>
                    <a:pt x="639" y="6"/>
                    <a:pt x="634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6049571" y="3125219"/>
              <a:ext cx="129905" cy="155343"/>
            </a:xfrm>
            <a:custGeom>
              <a:avLst/>
              <a:gdLst/>
              <a:ahLst/>
              <a:cxnLst/>
              <a:rect l="l" t="t" r="r" b="b"/>
              <a:pathLst>
                <a:path w="1721" h="2058" extrusionOk="0">
                  <a:moveTo>
                    <a:pt x="1710" y="1"/>
                  </a:moveTo>
                  <a:cubicBezTo>
                    <a:pt x="1708" y="1"/>
                    <a:pt x="1707" y="1"/>
                    <a:pt x="1706" y="2"/>
                  </a:cubicBezTo>
                  <a:cubicBezTo>
                    <a:pt x="1624" y="69"/>
                    <a:pt x="1552" y="146"/>
                    <a:pt x="1491" y="228"/>
                  </a:cubicBezTo>
                  <a:cubicBezTo>
                    <a:pt x="1414" y="322"/>
                    <a:pt x="1343" y="405"/>
                    <a:pt x="1265" y="493"/>
                  </a:cubicBezTo>
                  <a:cubicBezTo>
                    <a:pt x="1117" y="658"/>
                    <a:pt x="957" y="818"/>
                    <a:pt x="803" y="983"/>
                  </a:cubicBezTo>
                  <a:cubicBezTo>
                    <a:pt x="649" y="1148"/>
                    <a:pt x="500" y="1308"/>
                    <a:pt x="357" y="1479"/>
                  </a:cubicBezTo>
                  <a:cubicBezTo>
                    <a:pt x="285" y="1567"/>
                    <a:pt x="213" y="1661"/>
                    <a:pt x="147" y="1754"/>
                  </a:cubicBezTo>
                  <a:cubicBezTo>
                    <a:pt x="87" y="1831"/>
                    <a:pt x="37" y="1919"/>
                    <a:pt x="4" y="2019"/>
                  </a:cubicBezTo>
                  <a:cubicBezTo>
                    <a:pt x="0" y="2044"/>
                    <a:pt x="18" y="2057"/>
                    <a:pt x="37" y="2057"/>
                  </a:cubicBezTo>
                  <a:cubicBezTo>
                    <a:pt x="47" y="2057"/>
                    <a:pt x="57" y="2054"/>
                    <a:pt x="65" y="2046"/>
                  </a:cubicBezTo>
                  <a:cubicBezTo>
                    <a:pt x="142" y="1963"/>
                    <a:pt x="213" y="1875"/>
                    <a:pt x="274" y="1776"/>
                  </a:cubicBezTo>
                  <a:cubicBezTo>
                    <a:pt x="335" y="1688"/>
                    <a:pt x="406" y="1605"/>
                    <a:pt x="472" y="1523"/>
                  </a:cubicBezTo>
                  <a:cubicBezTo>
                    <a:pt x="621" y="1352"/>
                    <a:pt x="775" y="1187"/>
                    <a:pt x="924" y="1027"/>
                  </a:cubicBezTo>
                  <a:cubicBezTo>
                    <a:pt x="1078" y="862"/>
                    <a:pt x="1227" y="708"/>
                    <a:pt x="1370" y="542"/>
                  </a:cubicBezTo>
                  <a:cubicBezTo>
                    <a:pt x="1502" y="394"/>
                    <a:pt x="1673" y="217"/>
                    <a:pt x="1712" y="13"/>
                  </a:cubicBezTo>
                  <a:cubicBezTo>
                    <a:pt x="1721" y="9"/>
                    <a:pt x="1715" y="1"/>
                    <a:pt x="1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272090" y="3306828"/>
              <a:ext cx="119111" cy="131566"/>
            </a:xfrm>
            <a:custGeom>
              <a:avLst/>
              <a:gdLst/>
              <a:ahLst/>
              <a:cxnLst/>
              <a:rect l="l" t="t" r="r" b="b"/>
              <a:pathLst>
                <a:path w="1578" h="1743" extrusionOk="0">
                  <a:moveTo>
                    <a:pt x="1556" y="0"/>
                  </a:moveTo>
                  <a:cubicBezTo>
                    <a:pt x="1553" y="0"/>
                    <a:pt x="1549" y="1"/>
                    <a:pt x="1545" y="4"/>
                  </a:cubicBezTo>
                  <a:cubicBezTo>
                    <a:pt x="1397" y="108"/>
                    <a:pt x="1281" y="279"/>
                    <a:pt x="1165" y="417"/>
                  </a:cubicBezTo>
                  <a:cubicBezTo>
                    <a:pt x="1039" y="566"/>
                    <a:pt x="906" y="714"/>
                    <a:pt x="774" y="863"/>
                  </a:cubicBezTo>
                  <a:cubicBezTo>
                    <a:pt x="648" y="1006"/>
                    <a:pt x="515" y="1144"/>
                    <a:pt x="383" y="1282"/>
                  </a:cubicBezTo>
                  <a:cubicBezTo>
                    <a:pt x="245" y="1414"/>
                    <a:pt x="119" y="1563"/>
                    <a:pt x="9" y="1722"/>
                  </a:cubicBezTo>
                  <a:cubicBezTo>
                    <a:pt x="0" y="1731"/>
                    <a:pt x="11" y="1742"/>
                    <a:pt x="22" y="1742"/>
                  </a:cubicBezTo>
                  <a:cubicBezTo>
                    <a:pt x="25" y="1742"/>
                    <a:pt x="28" y="1741"/>
                    <a:pt x="31" y="1739"/>
                  </a:cubicBezTo>
                  <a:cubicBezTo>
                    <a:pt x="190" y="1640"/>
                    <a:pt x="339" y="1518"/>
                    <a:pt x="471" y="1375"/>
                  </a:cubicBezTo>
                  <a:cubicBezTo>
                    <a:pt x="609" y="1238"/>
                    <a:pt x="747" y="1094"/>
                    <a:pt x="873" y="946"/>
                  </a:cubicBezTo>
                  <a:cubicBezTo>
                    <a:pt x="1006" y="797"/>
                    <a:pt x="1127" y="654"/>
                    <a:pt x="1248" y="505"/>
                  </a:cubicBezTo>
                  <a:cubicBezTo>
                    <a:pt x="1364" y="356"/>
                    <a:pt x="1512" y="202"/>
                    <a:pt x="1573" y="26"/>
                  </a:cubicBezTo>
                  <a:cubicBezTo>
                    <a:pt x="1577" y="13"/>
                    <a:pt x="1568" y="0"/>
                    <a:pt x="1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360857" y="3388424"/>
              <a:ext cx="43176" cy="48913"/>
            </a:xfrm>
            <a:custGeom>
              <a:avLst/>
              <a:gdLst/>
              <a:ahLst/>
              <a:cxnLst/>
              <a:rect l="l" t="t" r="r" b="b"/>
              <a:pathLst>
                <a:path w="572" h="648" extrusionOk="0">
                  <a:moveTo>
                    <a:pt x="550" y="0"/>
                  </a:moveTo>
                  <a:cubicBezTo>
                    <a:pt x="546" y="0"/>
                    <a:pt x="543" y="1"/>
                    <a:pt x="540" y="2"/>
                  </a:cubicBezTo>
                  <a:cubicBezTo>
                    <a:pt x="518" y="30"/>
                    <a:pt x="491" y="46"/>
                    <a:pt x="469" y="74"/>
                  </a:cubicBezTo>
                  <a:lnTo>
                    <a:pt x="397" y="146"/>
                  </a:lnTo>
                  <a:cubicBezTo>
                    <a:pt x="353" y="201"/>
                    <a:pt x="303" y="250"/>
                    <a:pt x="259" y="300"/>
                  </a:cubicBezTo>
                  <a:cubicBezTo>
                    <a:pt x="215" y="349"/>
                    <a:pt x="171" y="399"/>
                    <a:pt x="122" y="449"/>
                  </a:cubicBezTo>
                  <a:cubicBezTo>
                    <a:pt x="72" y="498"/>
                    <a:pt x="17" y="548"/>
                    <a:pt x="0" y="614"/>
                  </a:cubicBezTo>
                  <a:cubicBezTo>
                    <a:pt x="0" y="633"/>
                    <a:pt x="13" y="648"/>
                    <a:pt x="31" y="648"/>
                  </a:cubicBezTo>
                  <a:cubicBezTo>
                    <a:pt x="33" y="648"/>
                    <a:pt x="36" y="648"/>
                    <a:pt x="39" y="647"/>
                  </a:cubicBezTo>
                  <a:cubicBezTo>
                    <a:pt x="105" y="630"/>
                    <a:pt x="149" y="564"/>
                    <a:pt x="193" y="515"/>
                  </a:cubicBezTo>
                  <a:cubicBezTo>
                    <a:pt x="237" y="471"/>
                    <a:pt x="287" y="410"/>
                    <a:pt x="331" y="355"/>
                  </a:cubicBezTo>
                  <a:cubicBezTo>
                    <a:pt x="375" y="300"/>
                    <a:pt x="419" y="250"/>
                    <a:pt x="458" y="195"/>
                  </a:cubicBezTo>
                  <a:lnTo>
                    <a:pt x="513" y="107"/>
                  </a:lnTo>
                  <a:cubicBezTo>
                    <a:pt x="535" y="79"/>
                    <a:pt x="551" y="52"/>
                    <a:pt x="568" y="19"/>
                  </a:cubicBezTo>
                  <a:cubicBezTo>
                    <a:pt x="572" y="6"/>
                    <a:pt x="561" y="0"/>
                    <a:pt x="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1" name="Google Shape;381;p20"/>
          <p:cNvGrpSpPr/>
          <p:nvPr/>
        </p:nvGrpSpPr>
        <p:grpSpPr>
          <a:xfrm>
            <a:off x="10321481" y="819046"/>
            <a:ext cx="664169" cy="566373"/>
            <a:chOff x="7903020" y="2077679"/>
            <a:chExt cx="709761" cy="606124"/>
          </a:xfrm>
        </p:grpSpPr>
        <p:sp>
          <p:nvSpPr>
            <p:cNvPr id="382" name="Google Shape;382;p20"/>
            <p:cNvSpPr/>
            <p:nvPr/>
          </p:nvSpPr>
          <p:spPr>
            <a:xfrm>
              <a:off x="7965368" y="2077679"/>
              <a:ext cx="647413" cy="606124"/>
            </a:xfrm>
            <a:custGeom>
              <a:avLst/>
              <a:gdLst/>
              <a:ahLst/>
              <a:cxnLst/>
              <a:rect l="l" t="t" r="r" b="b"/>
              <a:pathLst>
                <a:path w="8577" h="8030" extrusionOk="0">
                  <a:moveTo>
                    <a:pt x="7300" y="440"/>
                  </a:moveTo>
                  <a:lnTo>
                    <a:pt x="7300" y="599"/>
                  </a:lnTo>
                  <a:cubicBezTo>
                    <a:pt x="7294" y="759"/>
                    <a:pt x="7294" y="919"/>
                    <a:pt x="7294" y="1079"/>
                  </a:cubicBezTo>
                  <a:cubicBezTo>
                    <a:pt x="7223" y="1200"/>
                    <a:pt x="7123" y="1305"/>
                    <a:pt x="7013" y="1387"/>
                  </a:cubicBezTo>
                  <a:cubicBezTo>
                    <a:pt x="7013" y="1332"/>
                    <a:pt x="7013" y="1277"/>
                    <a:pt x="7008" y="1222"/>
                  </a:cubicBezTo>
                  <a:cubicBezTo>
                    <a:pt x="7002" y="1150"/>
                    <a:pt x="6991" y="1084"/>
                    <a:pt x="6964" y="1024"/>
                  </a:cubicBezTo>
                  <a:cubicBezTo>
                    <a:pt x="6953" y="1007"/>
                    <a:pt x="6935" y="999"/>
                    <a:pt x="6918" y="999"/>
                  </a:cubicBezTo>
                  <a:cubicBezTo>
                    <a:pt x="6900" y="999"/>
                    <a:pt x="6884" y="1007"/>
                    <a:pt x="6876" y="1024"/>
                  </a:cubicBezTo>
                  <a:cubicBezTo>
                    <a:pt x="6853" y="1084"/>
                    <a:pt x="6842" y="1145"/>
                    <a:pt x="6837" y="1205"/>
                  </a:cubicBezTo>
                  <a:cubicBezTo>
                    <a:pt x="6831" y="1272"/>
                    <a:pt x="6820" y="1332"/>
                    <a:pt x="6815" y="1398"/>
                  </a:cubicBezTo>
                  <a:cubicBezTo>
                    <a:pt x="6809" y="1459"/>
                    <a:pt x="6804" y="1519"/>
                    <a:pt x="6798" y="1580"/>
                  </a:cubicBezTo>
                  <a:cubicBezTo>
                    <a:pt x="6798" y="1585"/>
                    <a:pt x="6798" y="1591"/>
                    <a:pt x="6798" y="1591"/>
                  </a:cubicBezTo>
                  <a:lnTo>
                    <a:pt x="6639" y="1745"/>
                  </a:lnTo>
                  <a:lnTo>
                    <a:pt x="6639" y="1729"/>
                  </a:lnTo>
                  <a:cubicBezTo>
                    <a:pt x="6639" y="1679"/>
                    <a:pt x="6644" y="1624"/>
                    <a:pt x="6650" y="1574"/>
                  </a:cubicBezTo>
                  <a:cubicBezTo>
                    <a:pt x="6655" y="1519"/>
                    <a:pt x="6644" y="1464"/>
                    <a:pt x="6622" y="1415"/>
                  </a:cubicBezTo>
                  <a:cubicBezTo>
                    <a:pt x="6616" y="1405"/>
                    <a:pt x="6606" y="1399"/>
                    <a:pt x="6595" y="1399"/>
                  </a:cubicBezTo>
                  <a:cubicBezTo>
                    <a:pt x="6587" y="1399"/>
                    <a:pt x="6579" y="1402"/>
                    <a:pt x="6573" y="1409"/>
                  </a:cubicBezTo>
                  <a:cubicBezTo>
                    <a:pt x="6539" y="1448"/>
                    <a:pt x="6517" y="1503"/>
                    <a:pt x="6512" y="1558"/>
                  </a:cubicBezTo>
                  <a:cubicBezTo>
                    <a:pt x="6501" y="1613"/>
                    <a:pt x="6495" y="1668"/>
                    <a:pt x="6495" y="1723"/>
                  </a:cubicBezTo>
                  <a:cubicBezTo>
                    <a:pt x="6490" y="1778"/>
                    <a:pt x="6490" y="1828"/>
                    <a:pt x="6490" y="1883"/>
                  </a:cubicBezTo>
                  <a:lnTo>
                    <a:pt x="6490" y="1894"/>
                  </a:lnTo>
                  <a:lnTo>
                    <a:pt x="6413" y="1960"/>
                  </a:lnTo>
                  <a:lnTo>
                    <a:pt x="6303" y="2059"/>
                  </a:lnTo>
                  <a:cubicBezTo>
                    <a:pt x="6308" y="1960"/>
                    <a:pt x="6314" y="1855"/>
                    <a:pt x="6319" y="1751"/>
                  </a:cubicBezTo>
                  <a:cubicBezTo>
                    <a:pt x="6325" y="1652"/>
                    <a:pt x="6314" y="1563"/>
                    <a:pt x="6374" y="1475"/>
                  </a:cubicBezTo>
                  <a:cubicBezTo>
                    <a:pt x="6440" y="1393"/>
                    <a:pt x="6512" y="1310"/>
                    <a:pt x="6578" y="1222"/>
                  </a:cubicBezTo>
                  <a:cubicBezTo>
                    <a:pt x="6793" y="941"/>
                    <a:pt x="7035" y="682"/>
                    <a:pt x="7300" y="440"/>
                  </a:cubicBezTo>
                  <a:close/>
                  <a:moveTo>
                    <a:pt x="7393" y="1398"/>
                  </a:moveTo>
                  <a:cubicBezTo>
                    <a:pt x="7443" y="1426"/>
                    <a:pt x="7498" y="1442"/>
                    <a:pt x="7559" y="1442"/>
                  </a:cubicBezTo>
                  <a:cubicBezTo>
                    <a:pt x="7647" y="1459"/>
                    <a:pt x="7740" y="1481"/>
                    <a:pt x="7823" y="1514"/>
                  </a:cubicBezTo>
                  <a:cubicBezTo>
                    <a:pt x="7900" y="1530"/>
                    <a:pt x="7972" y="1547"/>
                    <a:pt x="8043" y="1552"/>
                  </a:cubicBezTo>
                  <a:cubicBezTo>
                    <a:pt x="7834" y="1778"/>
                    <a:pt x="7603" y="1988"/>
                    <a:pt x="7360" y="2175"/>
                  </a:cubicBezTo>
                  <a:lnTo>
                    <a:pt x="7360" y="2180"/>
                  </a:lnTo>
                  <a:cubicBezTo>
                    <a:pt x="7283" y="2247"/>
                    <a:pt x="7201" y="2307"/>
                    <a:pt x="7112" y="2357"/>
                  </a:cubicBezTo>
                  <a:cubicBezTo>
                    <a:pt x="7092" y="2364"/>
                    <a:pt x="7070" y="2367"/>
                    <a:pt x="7045" y="2367"/>
                  </a:cubicBezTo>
                  <a:cubicBezTo>
                    <a:pt x="6960" y="2367"/>
                    <a:pt x="6856" y="2332"/>
                    <a:pt x="6787" y="2324"/>
                  </a:cubicBezTo>
                  <a:cubicBezTo>
                    <a:pt x="6672" y="2307"/>
                    <a:pt x="6562" y="2291"/>
                    <a:pt x="6446" y="2285"/>
                  </a:cubicBezTo>
                  <a:lnTo>
                    <a:pt x="6666" y="2076"/>
                  </a:lnTo>
                  <a:cubicBezTo>
                    <a:pt x="6683" y="2081"/>
                    <a:pt x="6705" y="2087"/>
                    <a:pt x="6721" y="2092"/>
                  </a:cubicBezTo>
                  <a:cubicBezTo>
                    <a:pt x="6782" y="2092"/>
                    <a:pt x="6842" y="2087"/>
                    <a:pt x="6903" y="2081"/>
                  </a:cubicBezTo>
                  <a:lnTo>
                    <a:pt x="7079" y="2081"/>
                  </a:lnTo>
                  <a:cubicBezTo>
                    <a:pt x="7112" y="2081"/>
                    <a:pt x="7140" y="2081"/>
                    <a:pt x="7167" y="2076"/>
                  </a:cubicBezTo>
                  <a:cubicBezTo>
                    <a:pt x="7190" y="2070"/>
                    <a:pt x="7212" y="2065"/>
                    <a:pt x="7228" y="2059"/>
                  </a:cubicBezTo>
                  <a:lnTo>
                    <a:pt x="7250" y="2054"/>
                  </a:lnTo>
                  <a:cubicBezTo>
                    <a:pt x="7256" y="2048"/>
                    <a:pt x="7267" y="2037"/>
                    <a:pt x="7272" y="2032"/>
                  </a:cubicBezTo>
                  <a:cubicBezTo>
                    <a:pt x="7289" y="2021"/>
                    <a:pt x="7294" y="1993"/>
                    <a:pt x="7278" y="1977"/>
                  </a:cubicBezTo>
                  <a:cubicBezTo>
                    <a:pt x="7272" y="1971"/>
                    <a:pt x="7267" y="1960"/>
                    <a:pt x="7261" y="1955"/>
                  </a:cubicBezTo>
                  <a:lnTo>
                    <a:pt x="7239" y="1938"/>
                  </a:lnTo>
                  <a:cubicBezTo>
                    <a:pt x="7223" y="1927"/>
                    <a:pt x="7206" y="1922"/>
                    <a:pt x="7190" y="1916"/>
                  </a:cubicBezTo>
                  <a:cubicBezTo>
                    <a:pt x="7156" y="1905"/>
                    <a:pt x="7129" y="1894"/>
                    <a:pt x="7096" y="1894"/>
                  </a:cubicBezTo>
                  <a:cubicBezTo>
                    <a:pt x="7035" y="1883"/>
                    <a:pt x="6980" y="1883"/>
                    <a:pt x="6920" y="1883"/>
                  </a:cubicBezTo>
                  <a:lnTo>
                    <a:pt x="6870" y="1883"/>
                  </a:lnTo>
                  <a:lnTo>
                    <a:pt x="7019" y="1740"/>
                  </a:lnTo>
                  <a:cubicBezTo>
                    <a:pt x="7057" y="1745"/>
                    <a:pt x="7096" y="1751"/>
                    <a:pt x="7140" y="1756"/>
                  </a:cubicBezTo>
                  <a:cubicBezTo>
                    <a:pt x="7195" y="1756"/>
                    <a:pt x="7250" y="1756"/>
                    <a:pt x="7311" y="1745"/>
                  </a:cubicBezTo>
                  <a:cubicBezTo>
                    <a:pt x="7377" y="1745"/>
                    <a:pt x="7437" y="1718"/>
                    <a:pt x="7481" y="1679"/>
                  </a:cubicBezTo>
                  <a:cubicBezTo>
                    <a:pt x="7503" y="1657"/>
                    <a:pt x="7498" y="1624"/>
                    <a:pt x="7476" y="1608"/>
                  </a:cubicBezTo>
                  <a:cubicBezTo>
                    <a:pt x="7421" y="1580"/>
                    <a:pt x="7366" y="1569"/>
                    <a:pt x="7305" y="1569"/>
                  </a:cubicBezTo>
                  <a:cubicBezTo>
                    <a:pt x="7272" y="1569"/>
                    <a:pt x="7239" y="1569"/>
                    <a:pt x="7206" y="1563"/>
                  </a:cubicBezTo>
                  <a:cubicBezTo>
                    <a:pt x="7272" y="1514"/>
                    <a:pt x="7333" y="1459"/>
                    <a:pt x="7388" y="1398"/>
                  </a:cubicBezTo>
                  <a:close/>
                  <a:moveTo>
                    <a:pt x="3398" y="4079"/>
                  </a:moveTo>
                  <a:cubicBezTo>
                    <a:pt x="3450" y="4079"/>
                    <a:pt x="3502" y="4085"/>
                    <a:pt x="3554" y="4097"/>
                  </a:cubicBezTo>
                  <a:cubicBezTo>
                    <a:pt x="3636" y="4114"/>
                    <a:pt x="3714" y="4136"/>
                    <a:pt x="3796" y="4169"/>
                  </a:cubicBezTo>
                  <a:cubicBezTo>
                    <a:pt x="3840" y="4180"/>
                    <a:pt x="3879" y="4202"/>
                    <a:pt x="3917" y="4230"/>
                  </a:cubicBezTo>
                  <a:cubicBezTo>
                    <a:pt x="3917" y="4235"/>
                    <a:pt x="3917" y="4246"/>
                    <a:pt x="3917" y="4252"/>
                  </a:cubicBezTo>
                  <a:cubicBezTo>
                    <a:pt x="3928" y="4263"/>
                    <a:pt x="3928" y="4274"/>
                    <a:pt x="3934" y="4290"/>
                  </a:cubicBezTo>
                  <a:lnTo>
                    <a:pt x="3884" y="4334"/>
                  </a:lnTo>
                  <a:cubicBezTo>
                    <a:pt x="3824" y="4395"/>
                    <a:pt x="3758" y="4450"/>
                    <a:pt x="3697" y="4510"/>
                  </a:cubicBezTo>
                  <a:lnTo>
                    <a:pt x="3648" y="4472"/>
                  </a:lnTo>
                  <a:cubicBezTo>
                    <a:pt x="3592" y="4444"/>
                    <a:pt x="3537" y="4428"/>
                    <a:pt x="3477" y="4428"/>
                  </a:cubicBezTo>
                  <a:cubicBezTo>
                    <a:pt x="3469" y="4427"/>
                    <a:pt x="3462" y="4426"/>
                    <a:pt x="3454" y="4426"/>
                  </a:cubicBezTo>
                  <a:cubicBezTo>
                    <a:pt x="3418" y="4426"/>
                    <a:pt x="3382" y="4437"/>
                    <a:pt x="3350" y="4455"/>
                  </a:cubicBezTo>
                  <a:cubicBezTo>
                    <a:pt x="3306" y="4466"/>
                    <a:pt x="3267" y="4494"/>
                    <a:pt x="3240" y="4527"/>
                  </a:cubicBezTo>
                  <a:cubicBezTo>
                    <a:pt x="3207" y="4555"/>
                    <a:pt x="3185" y="4593"/>
                    <a:pt x="3174" y="4632"/>
                  </a:cubicBezTo>
                  <a:cubicBezTo>
                    <a:pt x="3152" y="4670"/>
                    <a:pt x="3141" y="4714"/>
                    <a:pt x="3141" y="4758"/>
                  </a:cubicBezTo>
                  <a:lnTo>
                    <a:pt x="3152" y="4852"/>
                  </a:lnTo>
                  <a:cubicBezTo>
                    <a:pt x="3168" y="4907"/>
                    <a:pt x="3201" y="4962"/>
                    <a:pt x="3240" y="5001"/>
                  </a:cubicBezTo>
                  <a:lnTo>
                    <a:pt x="3306" y="5056"/>
                  </a:lnTo>
                  <a:cubicBezTo>
                    <a:pt x="3361" y="5083"/>
                    <a:pt x="3416" y="5100"/>
                    <a:pt x="3477" y="5100"/>
                  </a:cubicBezTo>
                  <a:cubicBezTo>
                    <a:pt x="3521" y="5100"/>
                    <a:pt x="3565" y="5089"/>
                    <a:pt x="3603" y="5072"/>
                  </a:cubicBezTo>
                  <a:cubicBezTo>
                    <a:pt x="3648" y="5056"/>
                    <a:pt x="3686" y="5034"/>
                    <a:pt x="3714" y="5001"/>
                  </a:cubicBezTo>
                  <a:cubicBezTo>
                    <a:pt x="3747" y="4973"/>
                    <a:pt x="3769" y="4935"/>
                    <a:pt x="3780" y="4896"/>
                  </a:cubicBezTo>
                  <a:cubicBezTo>
                    <a:pt x="3802" y="4852"/>
                    <a:pt x="3813" y="4808"/>
                    <a:pt x="3813" y="4764"/>
                  </a:cubicBezTo>
                  <a:cubicBezTo>
                    <a:pt x="3813" y="4742"/>
                    <a:pt x="3807" y="4720"/>
                    <a:pt x="3802" y="4698"/>
                  </a:cubicBezTo>
                  <a:cubicBezTo>
                    <a:pt x="3879" y="4637"/>
                    <a:pt x="3950" y="4571"/>
                    <a:pt x="4022" y="4510"/>
                  </a:cubicBezTo>
                  <a:cubicBezTo>
                    <a:pt x="4028" y="4544"/>
                    <a:pt x="4033" y="4582"/>
                    <a:pt x="4033" y="4615"/>
                  </a:cubicBezTo>
                  <a:cubicBezTo>
                    <a:pt x="4050" y="4753"/>
                    <a:pt x="4028" y="4896"/>
                    <a:pt x="3978" y="5028"/>
                  </a:cubicBezTo>
                  <a:cubicBezTo>
                    <a:pt x="3880" y="5256"/>
                    <a:pt x="3645" y="5370"/>
                    <a:pt x="3405" y="5370"/>
                  </a:cubicBezTo>
                  <a:cubicBezTo>
                    <a:pt x="3361" y="5370"/>
                    <a:pt x="3317" y="5367"/>
                    <a:pt x="3273" y="5359"/>
                  </a:cubicBezTo>
                  <a:cubicBezTo>
                    <a:pt x="3124" y="5337"/>
                    <a:pt x="2986" y="5271"/>
                    <a:pt x="2871" y="5177"/>
                  </a:cubicBezTo>
                  <a:cubicBezTo>
                    <a:pt x="2777" y="5078"/>
                    <a:pt x="2728" y="4946"/>
                    <a:pt x="2733" y="4813"/>
                  </a:cubicBezTo>
                  <a:cubicBezTo>
                    <a:pt x="2728" y="4549"/>
                    <a:pt x="2860" y="4301"/>
                    <a:pt x="3086" y="4158"/>
                  </a:cubicBezTo>
                  <a:cubicBezTo>
                    <a:pt x="3183" y="4106"/>
                    <a:pt x="3290" y="4079"/>
                    <a:pt x="3398" y="4079"/>
                  </a:cubicBezTo>
                  <a:close/>
                  <a:moveTo>
                    <a:pt x="3257" y="3591"/>
                  </a:moveTo>
                  <a:cubicBezTo>
                    <a:pt x="3511" y="3591"/>
                    <a:pt x="3776" y="3662"/>
                    <a:pt x="4011" y="3811"/>
                  </a:cubicBezTo>
                  <a:cubicBezTo>
                    <a:pt x="4099" y="3866"/>
                    <a:pt x="4171" y="3927"/>
                    <a:pt x="4237" y="4004"/>
                  </a:cubicBezTo>
                  <a:lnTo>
                    <a:pt x="4033" y="4197"/>
                  </a:lnTo>
                  <a:cubicBezTo>
                    <a:pt x="3989" y="4097"/>
                    <a:pt x="3818" y="4048"/>
                    <a:pt x="3730" y="4015"/>
                  </a:cubicBezTo>
                  <a:cubicBezTo>
                    <a:pt x="3620" y="3974"/>
                    <a:pt x="3506" y="3952"/>
                    <a:pt x="3392" y="3952"/>
                  </a:cubicBezTo>
                  <a:cubicBezTo>
                    <a:pt x="3322" y="3952"/>
                    <a:pt x="3253" y="3960"/>
                    <a:pt x="3185" y="3976"/>
                  </a:cubicBezTo>
                  <a:cubicBezTo>
                    <a:pt x="2871" y="4064"/>
                    <a:pt x="2656" y="4362"/>
                    <a:pt x="2606" y="4670"/>
                  </a:cubicBezTo>
                  <a:cubicBezTo>
                    <a:pt x="2573" y="4836"/>
                    <a:pt x="2601" y="5006"/>
                    <a:pt x="2678" y="5155"/>
                  </a:cubicBezTo>
                  <a:cubicBezTo>
                    <a:pt x="2772" y="5298"/>
                    <a:pt x="2920" y="5403"/>
                    <a:pt x="3091" y="5452"/>
                  </a:cubicBezTo>
                  <a:cubicBezTo>
                    <a:pt x="3193" y="5487"/>
                    <a:pt x="3301" y="5505"/>
                    <a:pt x="3408" y="5505"/>
                  </a:cubicBezTo>
                  <a:cubicBezTo>
                    <a:pt x="3643" y="5505"/>
                    <a:pt x="3874" y="5416"/>
                    <a:pt x="4022" y="5216"/>
                  </a:cubicBezTo>
                  <a:cubicBezTo>
                    <a:pt x="4171" y="4973"/>
                    <a:pt x="4209" y="4681"/>
                    <a:pt x="4127" y="4411"/>
                  </a:cubicBezTo>
                  <a:cubicBezTo>
                    <a:pt x="4209" y="4340"/>
                    <a:pt x="4292" y="4263"/>
                    <a:pt x="4380" y="4191"/>
                  </a:cubicBezTo>
                  <a:cubicBezTo>
                    <a:pt x="4573" y="4494"/>
                    <a:pt x="4606" y="4874"/>
                    <a:pt x="4474" y="5205"/>
                  </a:cubicBezTo>
                  <a:cubicBezTo>
                    <a:pt x="4286" y="5626"/>
                    <a:pt x="3868" y="5893"/>
                    <a:pt x="3415" y="5893"/>
                  </a:cubicBezTo>
                  <a:cubicBezTo>
                    <a:pt x="3377" y="5893"/>
                    <a:pt x="3339" y="5891"/>
                    <a:pt x="3300" y="5888"/>
                  </a:cubicBezTo>
                  <a:cubicBezTo>
                    <a:pt x="2750" y="5838"/>
                    <a:pt x="2325" y="5370"/>
                    <a:pt x="2210" y="4830"/>
                  </a:cubicBezTo>
                  <a:cubicBezTo>
                    <a:pt x="2048" y="4041"/>
                    <a:pt x="2618" y="3591"/>
                    <a:pt x="3257" y="3591"/>
                  </a:cubicBezTo>
                  <a:close/>
                  <a:moveTo>
                    <a:pt x="3238" y="2600"/>
                  </a:moveTo>
                  <a:cubicBezTo>
                    <a:pt x="3399" y="2600"/>
                    <a:pt x="3561" y="2620"/>
                    <a:pt x="3719" y="2660"/>
                  </a:cubicBezTo>
                  <a:cubicBezTo>
                    <a:pt x="4193" y="2770"/>
                    <a:pt x="4578" y="3034"/>
                    <a:pt x="4925" y="3365"/>
                  </a:cubicBezTo>
                  <a:lnTo>
                    <a:pt x="4501" y="3756"/>
                  </a:lnTo>
                  <a:cubicBezTo>
                    <a:pt x="4180" y="3434"/>
                    <a:pt x="3663" y="3256"/>
                    <a:pt x="3171" y="3256"/>
                  </a:cubicBezTo>
                  <a:cubicBezTo>
                    <a:pt x="2947" y="3256"/>
                    <a:pt x="2728" y="3293"/>
                    <a:pt x="2535" y="3370"/>
                  </a:cubicBezTo>
                  <a:cubicBezTo>
                    <a:pt x="2072" y="3558"/>
                    <a:pt x="1901" y="4059"/>
                    <a:pt x="1885" y="4522"/>
                  </a:cubicBezTo>
                  <a:cubicBezTo>
                    <a:pt x="1852" y="5221"/>
                    <a:pt x="2265" y="5866"/>
                    <a:pt x="2915" y="6124"/>
                  </a:cubicBezTo>
                  <a:cubicBezTo>
                    <a:pt x="3104" y="6205"/>
                    <a:pt x="3307" y="6247"/>
                    <a:pt x="3511" y="6247"/>
                  </a:cubicBezTo>
                  <a:cubicBezTo>
                    <a:pt x="3640" y="6247"/>
                    <a:pt x="3769" y="6230"/>
                    <a:pt x="3895" y="6196"/>
                  </a:cubicBezTo>
                  <a:cubicBezTo>
                    <a:pt x="4204" y="6097"/>
                    <a:pt x="4479" y="5904"/>
                    <a:pt x="4678" y="5645"/>
                  </a:cubicBezTo>
                  <a:cubicBezTo>
                    <a:pt x="5052" y="5138"/>
                    <a:pt x="5019" y="4444"/>
                    <a:pt x="4661" y="3943"/>
                  </a:cubicBezTo>
                  <a:lnTo>
                    <a:pt x="4689" y="3921"/>
                  </a:lnTo>
                  <a:cubicBezTo>
                    <a:pt x="4821" y="3800"/>
                    <a:pt x="4953" y="3679"/>
                    <a:pt x="5085" y="3558"/>
                  </a:cubicBezTo>
                  <a:cubicBezTo>
                    <a:pt x="5498" y="4285"/>
                    <a:pt x="5774" y="5161"/>
                    <a:pt x="5383" y="5954"/>
                  </a:cubicBezTo>
                  <a:cubicBezTo>
                    <a:pt x="5050" y="6634"/>
                    <a:pt x="4301" y="6856"/>
                    <a:pt x="3584" y="6856"/>
                  </a:cubicBezTo>
                  <a:cubicBezTo>
                    <a:pt x="3435" y="6856"/>
                    <a:pt x="3288" y="6847"/>
                    <a:pt x="3146" y="6830"/>
                  </a:cubicBezTo>
                  <a:cubicBezTo>
                    <a:pt x="2215" y="6714"/>
                    <a:pt x="1571" y="5910"/>
                    <a:pt x="1367" y="5028"/>
                  </a:cubicBezTo>
                  <a:cubicBezTo>
                    <a:pt x="1262" y="4577"/>
                    <a:pt x="1279" y="4086"/>
                    <a:pt x="1488" y="3662"/>
                  </a:cubicBezTo>
                  <a:cubicBezTo>
                    <a:pt x="1670" y="3293"/>
                    <a:pt x="1973" y="2996"/>
                    <a:pt x="2342" y="2814"/>
                  </a:cubicBezTo>
                  <a:cubicBezTo>
                    <a:pt x="2621" y="2673"/>
                    <a:pt x="2928" y="2600"/>
                    <a:pt x="3238" y="2600"/>
                  </a:cubicBezTo>
                  <a:close/>
                  <a:moveTo>
                    <a:pt x="3043" y="1834"/>
                  </a:moveTo>
                  <a:cubicBezTo>
                    <a:pt x="3680" y="1834"/>
                    <a:pt x="4346" y="2012"/>
                    <a:pt x="4937" y="2384"/>
                  </a:cubicBezTo>
                  <a:cubicBezTo>
                    <a:pt x="5135" y="2511"/>
                    <a:pt x="5317" y="2665"/>
                    <a:pt x="5482" y="2836"/>
                  </a:cubicBezTo>
                  <a:lnTo>
                    <a:pt x="5394" y="2919"/>
                  </a:lnTo>
                  <a:lnTo>
                    <a:pt x="5091" y="3205"/>
                  </a:lnTo>
                  <a:cubicBezTo>
                    <a:pt x="5082" y="3202"/>
                    <a:pt x="5073" y="3201"/>
                    <a:pt x="5063" y="3201"/>
                  </a:cubicBezTo>
                  <a:cubicBezTo>
                    <a:pt x="5038" y="3201"/>
                    <a:pt x="5012" y="3211"/>
                    <a:pt x="4992" y="3227"/>
                  </a:cubicBezTo>
                  <a:cubicBezTo>
                    <a:pt x="4561" y="2731"/>
                    <a:pt x="3889" y="2439"/>
                    <a:pt x="3228" y="2439"/>
                  </a:cubicBezTo>
                  <a:cubicBezTo>
                    <a:pt x="3009" y="2439"/>
                    <a:pt x="2791" y="2471"/>
                    <a:pt x="2584" y="2538"/>
                  </a:cubicBezTo>
                  <a:cubicBezTo>
                    <a:pt x="2166" y="2676"/>
                    <a:pt x="1802" y="2935"/>
                    <a:pt x="1532" y="3282"/>
                  </a:cubicBezTo>
                  <a:cubicBezTo>
                    <a:pt x="1251" y="3673"/>
                    <a:pt x="1119" y="4152"/>
                    <a:pt x="1152" y="4632"/>
                  </a:cubicBezTo>
                  <a:cubicBezTo>
                    <a:pt x="1207" y="5552"/>
                    <a:pt x="1775" y="6554"/>
                    <a:pt x="2672" y="6879"/>
                  </a:cubicBezTo>
                  <a:cubicBezTo>
                    <a:pt x="2949" y="6979"/>
                    <a:pt x="3257" y="7021"/>
                    <a:pt x="3561" y="7021"/>
                  </a:cubicBezTo>
                  <a:cubicBezTo>
                    <a:pt x="3760" y="7021"/>
                    <a:pt x="3957" y="7003"/>
                    <a:pt x="4143" y="6973"/>
                  </a:cubicBezTo>
                  <a:cubicBezTo>
                    <a:pt x="4589" y="6896"/>
                    <a:pt x="5036" y="6708"/>
                    <a:pt x="5339" y="6361"/>
                  </a:cubicBezTo>
                  <a:cubicBezTo>
                    <a:pt x="6099" y="5502"/>
                    <a:pt x="5763" y="4296"/>
                    <a:pt x="5245" y="3403"/>
                  </a:cubicBezTo>
                  <a:cubicBezTo>
                    <a:pt x="5383" y="3282"/>
                    <a:pt x="5515" y="3155"/>
                    <a:pt x="5647" y="3034"/>
                  </a:cubicBezTo>
                  <a:cubicBezTo>
                    <a:pt x="6275" y="3816"/>
                    <a:pt x="6506" y="4918"/>
                    <a:pt x="6093" y="5888"/>
                  </a:cubicBezTo>
                  <a:cubicBezTo>
                    <a:pt x="5625" y="6976"/>
                    <a:pt x="4556" y="7614"/>
                    <a:pt x="3432" y="7614"/>
                  </a:cubicBezTo>
                  <a:cubicBezTo>
                    <a:pt x="3339" y="7614"/>
                    <a:pt x="3245" y="7610"/>
                    <a:pt x="3152" y="7601"/>
                  </a:cubicBezTo>
                  <a:cubicBezTo>
                    <a:pt x="1764" y="7474"/>
                    <a:pt x="700" y="6301"/>
                    <a:pt x="420" y="4940"/>
                  </a:cubicBezTo>
                  <a:cubicBezTo>
                    <a:pt x="9" y="2961"/>
                    <a:pt x="1437" y="1834"/>
                    <a:pt x="3043" y="1834"/>
                  </a:cubicBezTo>
                  <a:close/>
                  <a:moveTo>
                    <a:pt x="7404" y="0"/>
                  </a:moveTo>
                  <a:cubicBezTo>
                    <a:pt x="7378" y="0"/>
                    <a:pt x="7352" y="7"/>
                    <a:pt x="7327" y="21"/>
                  </a:cubicBezTo>
                  <a:cubicBezTo>
                    <a:pt x="6914" y="330"/>
                    <a:pt x="6584" y="715"/>
                    <a:pt x="6264" y="1123"/>
                  </a:cubicBezTo>
                  <a:cubicBezTo>
                    <a:pt x="6181" y="1211"/>
                    <a:pt x="6115" y="1305"/>
                    <a:pt x="6060" y="1409"/>
                  </a:cubicBezTo>
                  <a:cubicBezTo>
                    <a:pt x="6011" y="1519"/>
                    <a:pt x="6016" y="1652"/>
                    <a:pt x="6016" y="1773"/>
                  </a:cubicBezTo>
                  <a:cubicBezTo>
                    <a:pt x="6016" y="1855"/>
                    <a:pt x="5978" y="2153"/>
                    <a:pt x="6033" y="2318"/>
                  </a:cubicBezTo>
                  <a:lnTo>
                    <a:pt x="5785" y="2544"/>
                  </a:lnTo>
                  <a:cubicBezTo>
                    <a:pt x="5076" y="1850"/>
                    <a:pt x="3954" y="1466"/>
                    <a:pt x="2885" y="1466"/>
                  </a:cubicBezTo>
                  <a:cubicBezTo>
                    <a:pt x="2393" y="1466"/>
                    <a:pt x="1912" y="1547"/>
                    <a:pt x="1488" y="1718"/>
                  </a:cubicBezTo>
                  <a:cubicBezTo>
                    <a:pt x="469" y="2131"/>
                    <a:pt x="100" y="3227"/>
                    <a:pt x="61" y="4246"/>
                  </a:cubicBezTo>
                  <a:cubicBezTo>
                    <a:pt x="1" y="5783"/>
                    <a:pt x="893" y="7199"/>
                    <a:pt x="2331" y="7766"/>
                  </a:cubicBezTo>
                  <a:cubicBezTo>
                    <a:pt x="2752" y="7932"/>
                    <a:pt x="3193" y="8030"/>
                    <a:pt x="3637" y="8030"/>
                  </a:cubicBezTo>
                  <a:cubicBezTo>
                    <a:pt x="3913" y="8030"/>
                    <a:pt x="4190" y="7992"/>
                    <a:pt x="4463" y="7909"/>
                  </a:cubicBezTo>
                  <a:cubicBezTo>
                    <a:pt x="5151" y="7700"/>
                    <a:pt x="5752" y="7276"/>
                    <a:pt x="6181" y="6703"/>
                  </a:cubicBezTo>
                  <a:cubicBezTo>
                    <a:pt x="7074" y="5513"/>
                    <a:pt x="6920" y="3844"/>
                    <a:pt x="5967" y="2737"/>
                  </a:cubicBezTo>
                  <a:cubicBezTo>
                    <a:pt x="6055" y="2654"/>
                    <a:pt x="6143" y="2572"/>
                    <a:pt x="6231" y="2489"/>
                  </a:cubicBezTo>
                  <a:cubicBezTo>
                    <a:pt x="6292" y="2500"/>
                    <a:pt x="6358" y="2505"/>
                    <a:pt x="6424" y="2516"/>
                  </a:cubicBezTo>
                  <a:cubicBezTo>
                    <a:pt x="6551" y="2538"/>
                    <a:pt x="6677" y="2555"/>
                    <a:pt x="6804" y="2583"/>
                  </a:cubicBezTo>
                  <a:cubicBezTo>
                    <a:pt x="6889" y="2600"/>
                    <a:pt x="6988" y="2633"/>
                    <a:pt x="7081" y="2633"/>
                  </a:cubicBezTo>
                  <a:cubicBezTo>
                    <a:pt x="7103" y="2633"/>
                    <a:pt x="7124" y="2631"/>
                    <a:pt x="7145" y="2627"/>
                  </a:cubicBezTo>
                  <a:cubicBezTo>
                    <a:pt x="7256" y="2610"/>
                    <a:pt x="7360" y="2522"/>
                    <a:pt x="7454" y="2456"/>
                  </a:cubicBezTo>
                  <a:cubicBezTo>
                    <a:pt x="7840" y="2191"/>
                    <a:pt x="8192" y="1872"/>
                    <a:pt x="8495" y="1519"/>
                  </a:cubicBezTo>
                  <a:cubicBezTo>
                    <a:pt x="8576" y="1427"/>
                    <a:pt x="8535" y="1255"/>
                    <a:pt x="8397" y="1255"/>
                  </a:cubicBezTo>
                  <a:cubicBezTo>
                    <a:pt x="8395" y="1255"/>
                    <a:pt x="8393" y="1255"/>
                    <a:pt x="8390" y="1255"/>
                  </a:cubicBezTo>
                  <a:cubicBezTo>
                    <a:pt x="8349" y="1259"/>
                    <a:pt x="8307" y="1260"/>
                    <a:pt x="8266" y="1260"/>
                  </a:cubicBezTo>
                  <a:cubicBezTo>
                    <a:pt x="8113" y="1260"/>
                    <a:pt x="7959" y="1236"/>
                    <a:pt x="7812" y="1189"/>
                  </a:cubicBezTo>
                  <a:cubicBezTo>
                    <a:pt x="7724" y="1161"/>
                    <a:pt x="7636" y="1145"/>
                    <a:pt x="7548" y="1139"/>
                  </a:cubicBezTo>
                  <a:cubicBezTo>
                    <a:pt x="7553" y="1128"/>
                    <a:pt x="7553" y="1112"/>
                    <a:pt x="7553" y="1095"/>
                  </a:cubicBezTo>
                  <a:cubicBezTo>
                    <a:pt x="7548" y="935"/>
                    <a:pt x="7542" y="776"/>
                    <a:pt x="7526" y="616"/>
                  </a:cubicBezTo>
                  <a:cubicBezTo>
                    <a:pt x="7515" y="500"/>
                    <a:pt x="7503" y="385"/>
                    <a:pt x="7498" y="269"/>
                  </a:cubicBezTo>
                  <a:cubicBezTo>
                    <a:pt x="7542" y="236"/>
                    <a:pt x="7564" y="170"/>
                    <a:pt x="7553" y="115"/>
                  </a:cubicBezTo>
                  <a:cubicBezTo>
                    <a:pt x="7537" y="76"/>
                    <a:pt x="7515" y="43"/>
                    <a:pt x="7481" y="21"/>
                  </a:cubicBezTo>
                  <a:cubicBezTo>
                    <a:pt x="7457" y="7"/>
                    <a:pt x="7430" y="0"/>
                    <a:pt x="7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8073910" y="2183580"/>
              <a:ext cx="2189" cy="377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cubicBezTo>
                    <a:pt x="3" y="3"/>
                    <a:pt x="7" y="5"/>
                    <a:pt x="12" y="5"/>
                  </a:cubicBezTo>
                  <a:cubicBezTo>
                    <a:pt x="17" y="5"/>
                    <a:pt x="23" y="3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8060626" y="2154897"/>
              <a:ext cx="19625" cy="2936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42" y="0"/>
                  </a:moveTo>
                  <a:cubicBezTo>
                    <a:pt x="33" y="0"/>
                    <a:pt x="24" y="6"/>
                    <a:pt x="17" y="17"/>
                  </a:cubicBezTo>
                  <a:cubicBezTo>
                    <a:pt x="11" y="28"/>
                    <a:pt x="6" y="45"/>
                    <a:pt x="0" y="67"/>
                  </a:cubicBezTo>
                  <a:cubicBezTo>
                    <a:pt x="0" y="78"/>
                    <a:pt x="0" y="94"/>
                    <a:pt x="0" y="105"/>
                  </a:cubicBezTo>
                  <a:cubicBezTo>
                    <a:pt x="6" y="144"/>
                    <a:pt x="11" y="177"/>
                    <a:pt x="22" y="210"/>
                  </a:cubicBezTo>
                  <a:cubicBezTo>
                    <a:pt x="33" y="243"/>
                    <a:pt x="50" y="276"/>
                    <a:pt x="66" y="309"/>
                  </a:cubicBezTo>
                  <a:cubicBezTo>
                    <a:pt x="77" y="326"/>
                    <a:pt x="88" y="342"/>
                    <a:pt x="105" y="359"/>
                  </a:cubicBezTo>
                  <a:cubicBezTo>
                    <a:pt x="116" y="370"/>
                    <a:pt x="133" y="381"/>
                    <a:pt x="155" y="386"/>
                  </a:cubicBezTo>
                  <a:lnTo>
                    <a:pt x="177" y="386"/>
                  </a:lnTo>
                  <a:cubicBezTo>
                    <a:pt x="182" y="388"/>
                    <a:pt x="188" y="389"/>
                    <a:pt x="194" y="389"/>
                  </a:cubicBezTo>
                  <a:cubicBezTo>
                    <a:pt x="226" y="389"/>
                    <a:pt x="254" y="364"/>
                    <a:pt x="254" y="331"/>
                  </a:cubicBezTo>
                  <a:lnTo>
                    <a:pt x="254" y="331"/>
                  </a:lnTo>
                  <a:cubicBezTo>
                    <a:pt x="254" y="340"/>
                    <a:pt x="250" y="345"/>
                    <a:pt x="246" y="352"/>
                  </a:cubicBezTo>
                  <a:lnTo>
                    <a:pt x="246" y="352"/>
                  </a:lnTo>
                  <a:cubicBezTo>
                    <a:pt x="259" y="326"/>
                    <a:pt x="258" y="295"/>
                    <a:pt x="248" y="265"/>
                  </a:cubicBezTo>
                  <a:cubicBezTo>
                    <a:pt x="243" y="249"/>
                    <a:pt x="232" y="232"/>
                    <a:pt x="221" y="215"/>
                  </a:cubicBezTo>
                  <a:cubicBezTo>
                    <a:pt x="204" y="188"/>
                    <a:pt x="188" y="166"/>
                    <a:pt x="171" y="138"/>
                  </a:cubicBezTo>
                  <a:cubicBezTo>
                    <a:pt x="160" y="122"/>
                    <a:pt x="149" y="105"/>
                    <a:pt x="138" y="94"/>
                  </a:cubicBezTo>
                  <a:lnTo>
                    <a:pt x="121" y="78"/>
                  </a:lnTo>
                  <a:lnTo>
                    <a:pt x="116" y="67"/>
                  </a:lnTo>
                  <a:lnTo>
                    <a:pt x="110" y="56"/>
                  </a:lnTo>
                  <a:lnTo>
                    <a:pt x="94" y="34"/>
                  </a:lnTo>
                  <a:cubicBezTo>
                    <a:pt x="83" y="23"/>
                    <a:pt x="72" y="12"/>
                    <a:pt x="55" y="6"/>
                  </a:cubicBezTo>
                  <a:cubicBezTo>
                    <a:pt x="51" y="2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964538" y="2222076"/>
              <a:ext cx="27098" cy="27702"/>
            </a:xfrm>
            <a:custGeom>
              <a:avLst/>
              <a:gdLst/>
              <a:ahLst/>
              <a:cxnLst/>
              <a:rect l="l" t="t" r="r" b="b"/>
              <a:pathLst>
                <a:path w="359" h="367" extrusionOk="0">
                  <a:moveTo>
                    <a:pt x="351" y="298"/>
                  </a:moveTo>
                  <a:cubicBezTo>
                    <a:pt x="350" y="301"/>
                    <a:pt x="349" y="303"/>
                    <a:pt x="348" y="305"/>
                  </a:cubicBezTo>
                  <a:lnTo>
                    <a:pt x="348" y="305"/>
                  </a:lnTo>
                  <a:cubicBezTo>
                    <a:pt x="348" y="303"/>
                    <a:pt x="349" y="301"/>
                    <a:pt x="351" y="298"/>
                  </a:cubicBezTo>
                  <a:close/>
                  <a:moveTo>
                    <a:pt x="98" y="1"/>
                  </a:moveTo>
                  <a:cubicBezTo>
                    <a:pt x="84" y="1"/>
                    <a:pt x="72" y="5"/>
                    <a:pt x="56" y="9"/>
                  </a:cubicBezTo>
                  <a:cubicBezTo>
                    <a:pt x="39" y="14"/>
                    <a:pt x="28" y="20"/>
                    <a:pt x="17" y="36"/>
                  </a:cubicBezTo>
                  <a:cubicBezTo>
                    <a:pt x="6" y="47"/>
                    <a:pt x="1" y="64"/>
                    <a:pt x="1" y="80"/>
                  </a:cubicBezTo>
                  <a:lnTo>
                    <a:pt x="1" y="102"/>
                  </a:lnTo>
                  <a:cubicBezTo>
                    <a:pt x="1" y="119"/>
                    <a:pt x="6" y="135"/>
                    <a:pt x="12" y="157"/>
                  </a:cubicBezTo>
                  <a:cubicBezTo>
                    <a:pt x="23" y="163"/>
                    <a:pt x="28" y="174"/>
                    <a:pt x="34" y="185"/>
                  </a:cubicBezTo>
                  <a:cubicBezTo>
                    <a:pt x="49" y="195"/>
                    <a:pt x="59" y="209"/>
                    <a:pt x="69" y="220"/>
                  </a:cubicBezTo>
                  <a:lnTo>
                    <a:pt x="69" y="220"/>
                  </a:lnTo>
                  <a:cubicBezTo>
                    <a:pt x="89" y="245"/>
                    <a:pt x="110" y="268"/>
                    <a:pt x="128" y="295"/>
                  </a:cubicBezTo>
                  <a:cubicBezTo>
                    <a:pt x="144" y="311"/>
                    <a:pt x="161" y="328"/>
                    <a:pt x="177" y="339"/>
                  </a:cubicBezTo>
                  <a:lnTo>
                    <a:pt x="199" y="350"/>
                  </a:lnTo>
                  <a:cubicBezTo>
                    <a:pt x="217" y="361"/>
                    <a:pt x="235" y="367"/>
                    <a:pt x="254" y="367"/>
                  </a:cubicBezTo>
                  <a:cubicBezTo>
                    <a:pt x="265" y="367"/>
                    <a:pt x="276" y="365"/>
                    <a:pt x="287" y="361"/>
                  </a:cubicBezTo>
                  <a:lnTo>
                    <a:pt x="276" y="361"/>
                  </a:lnTo>
                  <a:cubicBezTo>
                    <a:pt x="309" y="361"/>
                    <a:pt x="337" y="339"/>
                    <a:pt x="348" y="311"/>
                  </a:cubicBezTo>
                  <a:cubicBezTo>
                    <a:pt x="348" y="310"/>
                    <a:pt x="348" y="308"/>
                    <a:pt x="348" y="306"/>
                  </a:cubicBezTo>
                  <a:lnTo>
                    <a:pt x="348" y="306"/>
                  </a:lnTo>
                  <a:cubicBezTo>
                    <a:pt x="348" y="306"/>
                    <a:pt x="348" y="306"/>
                    <a:pt x="348" y="306"/>
                  </a:cubicBezTo>
                  <a:lnTo>
                    <a:pt x="348" y="306"/>
                  </a:lnTo>
                  <a:cubicBezTo>
                    <a:pt x="348" y="306"/>
                    <a:pt x="348" y="306"/>
                    <a:pt x="348" y="305"/>
                  </a:cubicBezTo>
                  <a:lnTo>
                    <a:pt x="348" y="305"/>
                  </a:lnTo>
                  <a:cubicBezTo>
                    <a:pt x="348" y="305"/>
                    <a:pt x="348" y="305"/>
                    <a:pt x="348" y="306"/>
                  </a:cubicBezTo>
                  <a:lnTo>
                    <a:pt x="348" y="306"/>
                  </a:lnTo>
                  <a:cubicBezTo>
                    <a:pt x="351" y="302"/>
                    <a:pt x="353" y="298"/>
                    <a:pt x="353" y="295"/>
                  </a:cubicBezTo>
                  <a:lnTo>
                    <a:pt x="353" y="295"/>
                  </a:lnTo>
                  <a:cubicBezTo>
                    <a:pt x="352" y="296"/>
                    <a:pt x="351" y="297"/>
                    <a:pt x="351" y="298"/>
                  </a:cubicBezTo>
                  <a:lnTo>
                    <a:pt x="351" y="298"/>
                  </a:lnTo>
                  <a:cubicBezTo>
                    <a:pt x="358" y="274"/>
                    <a:pt x="357" y="245"/>
                    <a:pt x="348" y="223"/>
                  </a:cubicBezTo>
                  <a:cubicBezTo>
                    <a:pt x="342" y="207"/>
                    <a:pt x="337" y="196"/>
                    <a:pt x="331" y="185"/>
                  </a:cubicBezTo>
                  <a:cubicBezTo>
                    <a:pt x="326" y="168"/>
                    <a:pt x="315" y="157"/>
                    <a:pt x="304" y="146"/>
                  </a:cubicBezTo>
                  <a:cubicBezTo>
                    <a:pt x="287" y="130"/>
                    <a:pt x="271" y="113"/>
                    <a:pt x="254" y="91"/>
                  </a:cubicBezTo>
                  <a:cubicBezTo>
                    <a:pt x="232" y="69"/>
                    <a:pt x="205" y="53"/>
                    <a:pt x="177" y="31"/>
                  </a:cubicBezTo>
                  <a:cubicBezTo>
                    <a:pt x="161" y="14"/>
                    <a:pt x="139" y="9"/>
                    <a:pt x="117" y="3"/>
                  </a:cubicBezTo>
                  <a:cubicBezTo>
                    <a:pt x="110" y="1"/>
                    <a:pt x="104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7903020" y="2359076"/>
              <a:ext cx="38723" cy="22947"/>
            </a:xfrm>
            <a:custGeom>
              <a:avLst/>
              <a:gdLst/>
              <a:ahLst/>
              <a:cxnLst/>
              <a:rect l="l" t="t" r="r" b="b"/>
              <a:pathLst>
                <a:path w="513" h="304" extrusionOk="0">
                  <a:moveTo>
                    <a:pt x="89" y="0"/>
                  </a:moveTo>
                  <a:cubicBezTo>
                    <a:pt x="45" y="0"/>
                    <a:pt x="12" y="33"/>
                    <a:pt x="6" y="77"/>
                  </a:cubicBezTo>
                  <a:cubicBezTo>
                    <a:pt x="1" y="127"/>
                    <a:pt x="45" y="166"/>
                    <a:pt x="72" y="199"/>
                  </a:cubicBezTo>
                  <a:cubicBezTo>
                    <a:pt x="105" y="226"/>
                    <a:pt x="138" y="248"/>
                    <a:pt x="177" y="265"/>
                  </a:cubicBezTo>
                  <a:cubicBezTo>
                    <a:pt x="199" y="276"/>
                    <a:pt x="221" y="281"/>
                    <a:pt x="243" y="292"/>
                  </a:cubicBezTo>
                  <a:cubicBezTo>
                    <a:pt x="270" y="292"/>
                    <a:pt x="293" y="298"/>
                    <a:pt x="315" y="303"/>
                  </a:cubicBezTo>
                  <a:lnTo>
                    <a:pt x="364" y="303"/>
                  </a:lnTo>
                  <a:cubicBezTo>
                    <a:pt x="397" y="303"/>
                    <a:pt x="425" y="292"/>
                    <a:pt x="452" y="270"/>
                  </a:cubicBezTo>
                  <a:cubicBezTo>
                    <a:pt x="502" y="243"/>
                    <a:pt x="513" y="177"/>
                    <a:pt x="474" y="138"/>
                  </a:cubicBezTo>
                  <a:cubicBezTo>
                    <a:pt x="452" y="116"/>
                    <a:pt x="430" y="99"/>
                    <a:pt x="403" y="88"/>
                  </a:cubicBezTo>
                  <a:cubicBezTo>
                    <a:pt x="386" y="83"/>
                    <a:pt x="370" y="77"/>
                    <a:pt x="353" y="72"/>
                  </a:cubicBezTo>
                  <a:cubicBezTo>
                    <a:pt x="337" y="66"/>
                    <a:pt x="320" y="61"/>
                    <a:pt x="304" y="55"/>
                  </a:cubicBezTo>
                  <a:cubicBezTo>
                    <a:pt x="287" y="50"/>
                    <a:pt x="270" y="50"/>
                    <a:pt x="254" y="39"/>
                  </a:cubicBezTo>
                  <a:cubicBezTo>
                    <a:pt x="237" y="33"/>
                    <a:pt x="226" y="28"/>
                    <a:pt x="210" y="28"/>
                  </a:cubicBezTo>
                  <a:cubicBezTo>
                    <a:pt x="193" y="22"/>
                    <a:pt x="177" y="17"/>
                    <a:pt x="155" y="11"/>
                  </a:cubicBezTo>
                  <a:cubicBezTo>
                    <a:pt x="138" y="6"/>
                    <a:pt x="116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950951" y="2474035"/>
              <a:ext cx="830" cy="302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2" y="1"/>
                  </a:moveTo>
                  <a:cubicBezTo>
                    <a:pt x="0" y="1"/>
                    <a:pt x="6" y="3"/>
                    <a:pt x="10" y="3"/>
                  </a:cubicBezTo>
                  <a:cubicBezTo>
                    <a:pt x="5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16305" y="2473431"/>
              <a:ext cx="40006" cy="20909"/>
            </a:xfrm>
            <a:custGeom>
              <a:avLst/>
              <a:gdLst/>
              <a:ahLst/>
              <a:cxnLst/>
              <a:rect l="l" t="t" r="r" b="b"/>
              <a:pathLst>
                <a:path w="530" h="277" extrusionOk="0">
                  <a:moveTo>
                    <a:pt x="397" y="0"/>
                  </a:moveTo>
                  <a:cubicBezTo>
                    <a:pt x="386" y="6"/>
                    <a:pt x="375" y="6"/>
                    <a:pt x="364" y="6"/>
                  </a:cubicBezTo>
                  <a:lnTo>
                    <a:pt x="342" y="17"/>
                  </a:lnTo>
                  <a:cubicBezTo>
                    <a:pt x="309" y="28"/>
                    <a:pt x="271" y="39"/>
                    <a:pt x="238" y="50"/>
                  </a:cubicBezTo>
                  <a:cubicBezTo>
                    <a:pt x="227" y="50"/>
                    <a:pt x="210" y="55"/>
                    <a:pt x="194" y="55"/>
                  </a:cubicBezTo>
                  <a:lnTo>
                    <a:pt x="188" y="55"/>
                  </a:lnTo>
                  <a:cubicBezTo>
                    <a:pt x="172" y="61"/>
                    <a:pt x="155" y="61"/>
                    <a:pt x="139" y="66"/>
                  </a:cubicBezTo>
                  <a:lnTo>
                    <a:pt x="117" y="72"/>
                  </a:lnTo>
                  <a:cubicBezTo>
                    <a:pt x="113" y="72"/>
                    <a:pt x="99" y="74"/>
                    <a:pt x="99" y="74"/>
                  </a:cubicBezTo>
                  <a:cubicBezTo>
                    <a:pt x="99" y="74"/>
                    <a:pt x="102" y="74"/>
                    <a:pt x="111" y="72"/>
                  </a:cubicBezTo>
                  <a:cubicBezTo>
                    <a:pt x="89" y="72"/>
                    <a:pt x="67" y="83"/>
                    <a:pt x="50" y="99"/>
                  </a:cubicBezTo>
                  <a:lnTo>
                    <a:pt x="39" y="99"/>
                  </a:lnTo>
                  <a:cubicBezTo>
                    <a:pt x="23" y="99"/>
                    <a:pt x="1" y="121"/>
                    <a:pt x="12" y="143"/>
                  </a:cubicBezTo>
                  <a:lnTo>
                    <a:pt x="23" y="154"/>
                  </a:lnTo>
                  <a:cubicBezTo>
                    <a:pt x="28" y="198"/>
                    <a:pt x="78" y="231"/>
                    <a:pt x="117" y="248"/>
                  </a:cubicBezTo>
                  <a:cubicBezTo>
                    <a:pt x="158" y="266"/>
                    <a:pt x="202" y="277"/>
                    <a:pt x="245" y="277"/>
                  </a:cubicBezTo>
                  <a:cubicBezTo>
                    <a:pt x="254" y="277"/>
                    <a:pt x="262" y="276"/>
                    <a:pt x="271" y="276"/>
                  </a:cubicBezTo>
                  <a:cubicBezTo>
                    <a:pt x="326" y="270"/>
                    <a:pt x="381" y="259"/>
                    <a:pt x="431" y="231"/>
                  </a:cubicBezTo>
                  <a:cubicBezTo>
                    <a:pt x="491" y="209"/>
                    <a:pt x="530" y="149"/>
                    <a:pt x="524" y="83"/>
                  </a:cubicBezTo>
                  <a:cubicBezTo>
                    <a:pt x="530" y="72"/>
                    <a:pt x="530" y="66"/>
                    <a:pt x="530" y="61"/>
                  </a:cubicBezTo>
                  <a:cubicBezTo>
                    <a:pt x="530" y="39"/>
                    <a:pt x="513" y="22"/>
                    <a:pt x="497" y="17"/>
                  </a:cubicBezTo>
                  <a:lnTo>
                    <a:pt x="475" y="17"/>
                  </a:lnTo>
                  <a:cubicBezTo>
                    <a:pt x="458" y="6"/>
                    <a:pt x="442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009449" y="260061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8009449" y="260061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7974124" y="2592240"/>
              <a:ext cx="36156" cy="2800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375" y="0"/>
                  </a:moveTo>
                  <a:cubicBezTo>
                    <a:pt x="370" y="0"/>
                    <a:pt x="364" y="1"/>
                    <a:pt x="359" y="2"/>
                  </a:cubicBezTo>
                  <a:lnTo>
                    <a:pt x="342" y="2"/>
                  </a:lnTo>
                  <a:cubicBezTo>
                    <a:pt x="322" y="2"/>
                    <a:pt x="302" y="11"/>
                    <a:pt x="282" y="21"/>
                  </a:cubicBezTo>
                  <a:lnTo>
                    <a:pt x="282" y="21"/>
                  </a:lnTo>
                  <a:lnTo>
                    <a:pt x="259" y="29"/>
                  </a:lnTo>
                  <a:cubicBezTo>
                    <a:pt x="235" y="39"/>
                    <a:pt x="215" y="53"/>
                    <a:pt x="200" y="67"/>
                  </a:cubicBezTo>
                  <a:lnTo>
                    <a:pt x="200" y="67"/>
                  </a:lnTo>
                  <a:cubicBezTo>
                    <a:pt x="179" y="82"/>
                    <a:pt x="159" y="94"/>
                    <a:pt x="138" y="106"/>
                  </a:cubicBezTo>
                  <a:cubicBezTo>
                    <a:pt x="100" y="134"/>
                    <a:pt x="67" y="167"/>
                    <a:pt x="39" y="205"/>
                  </a:cubicBezTo>
                  <a:cubicBezTo>
                    <a:pt x="28" y="216"/>
                    <a:pt x="17" y="233"/>
                    <a:pt x="12" y="249"/>
                  </a:cubicBezTo>
                  <a:cubicBezTo>
                    <a:pt x="1" y="288"/>
                    <a:pt x="17" y="332"/>
                    <a:pt x="56" y="354"/>
                  </a:cubicBezTo>
                  <a:cubicBezTo>
                    <a:pt x="72" y="365"/>
                    <a:pt x="89" y="371"/>
                    <a:pt x="111" y="371"/>
                  </a:cubicBezTo>
                  <a:lnTo>
                    <a:pt x="133" y="371"/>
                  </a:lnTo>
                  <a:cubicBezTo>
                    <a:pt x="155" y="371"/>
                    <a:pt x="177" y="365"/>
                    <a:pt x="199" y="360"/>
                  </a:cubicBezTo>
                  <a:cubicBezTo>
                    <a:pt x="237" y="349"/>
                    <a:pt x="270" y="338"/>
                    <a:pt x="304" y="316"/>
                  </a:cubicBezTo>
                  <a:cubicBezTo>
                    <a:pt x="326" y="305"/>
                    <a:pt x="353" y="288"/>
                    <a:pt x="370" y="271"/>
                  </a:cubicBezTo>
                  <a:cubicBezTo>
                    <a:pt x="381" y="266"/>
                    <a:pt x="392" y="255"/>
                    <a:pt x="403" y="249"/>
                  </a:cubicBezTo>
                  <a:cubicBezTo>
                    <a:pt x="414" y="238"/>
                    <a:pt x="419" y="227"/>
                    <a:pt x="430" y="216"/>
                  </a:cubicBezTo>
                  <a:lnTo>
                    <a:pt x="441" y="200"/>
                  </a:lnTo>
                  <a:cubicBezTo>
                    <a:pt x="452" y="178"/>
                    <a:pt x="463" y="156"/>
                    <a:pt x="463" y="134"/>
                  </a:cubicBezTo>
                  <a:lnTo>
                    <a:pt x="463" y="123"/>
                  </a:lnTo>
                  <a:cubicBezTo>
                    <a:pt x="463" y="123"/>
                    <a:pt x="469" y="117"/>
                    <a:pt x="469" y="112"/>
                  </a:cubicBezTo>
                  <a:cubicBezTo>
                    <a:pt x="479" y="51"/>
                    <a:pt x="434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7976615" y="260726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7977068" y="2605600"/>
              <a:ext cx="1283" cy="1359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0" y="17"/>
                  </a:moveTo>
                  <a:lnTo>
                    <a:pt x="0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4" name="Google Shape;394;p20"/>
          <p:cNvGrpSpPr/>
          <p:nvPr/>
        </p:nvGrpSpPr>
        <p:grpSpPr>
          <a:xfrm>
            <a:off x="1221799" y="917417"/>
            <a:ext cx="507572" cy="494540"/>
            <a:chOff x="583801" y="2106513"/>
            <a:chExt cx="576378" cy="588232"/>
          </a:xfrm>
        </p:grpSpPr>
        <p:sp>
          <p:nvSpPr>
            <p:cNvPr id="395" name="Google Shape;395;p20"/>
            <p:cNvSpPr/>
            <p:nvPr/>
          </p:nvSpPr>
          <p:spPr>
            <a:xfrm>
              <a:off x="635942" y="2173638"/>
              <a:ext cx="418814" cy="437325"/>
            </a:xfrm>
            <a:custGeom>
              <a:avLst/>
              <a:gdLst/>
              <a:ahLst/>
              <a:cxnLst/>
              <a:rect l="l" t="t" r="r" b="b"/>
              <a:pathLst>
                <a:path w="7261" h="7576" extrusionOk="0">
                  <a:moveTo>
                    <a:pt x="2821" y="538"/>
                  </a:moveTo>
                  <a:cubicBezTo>
                    <a:pt x="3110" y="538"/>
                    <a:pt x="3394" y="593"/>
                    <a:pt x="3652" y="715"/>
                  </a:cubicBezTo>
                  <a:cubicBezTo>
                    <a:pt x="4203" y="968"/>
                    <a:pt x="4534" y="1508"/>
                    <a:pt x="4787" y="2037"/>
                  </a:cubicBezTo>
                  <a:cubicBezTo>
                    <a:pt x="5018" y="2532"/>
                    <a:pt x="5123" y="3072"/>
                    <a:pt x="4974" y="3606"/>
                  </a:cubicBezTo>
                  <a:cubicBezTo>
                    <a:pt x="4717" y="4565"/>
                    <a:pt x="3840" y="5222"/>
                    <a:pt x="2855" y="5222"/>
                  </a:cubicBezTo>
                  <a:cubicBezTo>
                    <a:pt x="2827" y="5222"/>
                    <a:pt x="2799" y="5222"/>
                    <a:pt x="2771" y="5220"/>
                  </a:cubicBezTo>
                  <a:cubicBezTo>
                    <a:pt x="1702" y="5171"/>
                    <a:pt x="793" y="4488"/>
                    <a:pt x="540" y="3436"/>
                  </a:cubicBezTo>
                  <a:cubicBezTo>
                    <a:pt x="452" y="3094"/>
                    <a:pt x="435" y="2731"/>
                    <a:pt x="485" y="2378"/>
                  </a:cubicBezTo>
                  <a:cubicBezTo>
                    <a:pt x="523" y="2125"/>
                    <a:pt x="573" y="1844"/>
                    <a:pt x="716" y="1629"/>
                  </a:cubicBezTo>
                  <a:cubicBezTo>
                    <a:pt x="1151" y="978"/>
                    <a:pt x="2007" y="538"/>
                    <a:pt x="2821" y="538"/>
                  </a:cubicBezTo>
                  <a:close/>
                  <a:moveTo>
                    <a:pt x="4754" y="4769"/>
                  </a:moveTo>
                  <a:cubicBezTo>
                    <a:pt x="4870" y="4884"/>
                    <a:pt x="4991" y="5000"/>
                    <a:pt x="5118" y="5116"/>
                  </a:cubicBezTo>
                  <a:lnTo>
                    <a:pt x="5107" y="5132"/>
                  </a:lnTo>
                  <a:lnTo>
                    <a:pt x="5085" y="5160"/>
                  </a:lnTo>
                  <a:lnTo>
                    <a:pt x="5079" y="5165"/>
                  </a:lnTo>
                  <a:cubicBezTo>
                    <a:pt x="5062" y="5182"/>
                    <a:pt x="5051" y="5198"/>
                    <a:pt x="5035" y="5215"/>
                  </a:cubicBezTo>
                  <a:cubicBezTo>
                    <a:pt x="5002" y="5243"/>
                    <a:pt x="4963" y="5270"/>
                    <a:pt x="4919" y="5292"/>
                  </a:cubicBezTo>
                  <a:cubicBezTo>
                    <a:pt x="4842" y="5204"/>
                    <a:pt x="4749" y="5127"/>
                    <a:pt x="4655" y="5061"/>
                  </a:cubicBezTo>
                  <a:cubicBezTo>
                    <a:pt x="4616" y="5033"/>
                    <a:pt x="4572" y="5006"/>
                    <a:pt x="4528" y="4984"/>
                  </a:cubicBezTo>
                  <a:cubicBezTo>
                    <a:pt x="4605" y="4918"/>
                    <a:pt x="4682" y="4846"/>
                    <a:pt x="4754" y="4769"/>
                  </a:cubicBezTo>
                  <a:close/>
                  <a:moveTo>
                    <a:pt x="5564" y="5358"/>
                  </a:moveTo>
                  <a:cubicBezTo>
                    <a:pt x="5624" y="5358"/>
                    <a:pt x="5690" y="5375"/>
                    <a:pt x="5746" y="5408"/>
                  </a:cubicBezTo>
                  <a:cubicBezTo>
                    <a:pt x="5652" y="5430"/>
                    <a:pt x="5569" y="5468"/>
                    <a:pt x="5498" y="5523"/>
                  </a:cubicBezTo>
                  <a:cubicBezTo>
                    <a:pt x="5376" y="5617"/>
                    <a:pt x="5283" y="5733"/>
                    <a:pt x="5211" y="5859"/>
                  </a:cubicBezTo>
                  <a:cubicBezTo>
                    <a:pt x="5173" y="5926"/>
                    <a:pt x="5140" y="5992"/>
                    <a:pt x="5107" y="6058"/>
                  </a:cubicBezTo>
                  <a:cubicBezTo>
                    <a:pt x="5085" y="6091"/>
                    <a:pt x="5068" y="6129"/>
                    <a:pt x="5057" y="6162"/>
                  </a:cubicBezTo>
                  <a:cubicBezTo>
                    <a:pt x="5046" y="6146"/>
                    <a:pt x="5035" y="6135"/>
                    <a:pt x="5024" y="6118"/>
                  </a:cubicBezTo>
                  <a:cubicBezTo>
                    <a:pt x="4958" y="6030"/>
                    <a:pt x="4919" y="5931"/>
                    <a:pt x="4914" y="5821"/>
                  </a:cubicBezTo>
                  <a:cubicBezTo>
                    <a:pt x="4908" y="5777"/>
                    <a:pt x="4914" y="5733"/>
                    <a:pt x="4930" y="5694"/>
                  </a:cubicBezTo>
                  <a:cubicBezTo>
                    <a:pt x="4941" y="5672"/>
                    <a:pt x="4952" y="5656"/>
                    <a:pt x="4963" y="5634"/>
                  </a:cubicBezTo>
                  <a:lnTo>
                    <a:pt x="4980" y="5612"/>
                  </a:lnTo>
                  <a:cubicBezTo>
                    <a:pt x="4991" y="5606"/>
                    <a:pt x="4991" y="5595"/>
                    <a:pt x="4996" y="5590"/>
                  </a:cubicBezTo>
                  <a:cubicBezTo>
                    <a:pt x="5024" y="5590"/>
                    <a:pt x="5046" y="5573"/>
                    <a:pt x="5057" y="5551"/>
                  </a:cubicBezTo>
                  <a:cubicBezTo>
                    <a:pt x="5140" y="5507"/>
                    <a:pt x="5217" y="5452"/>
                    <a:pt x="5277" y="5386"/>
                  </a:cubicBezTo>
                  <a:cubicBezTo>
                    <a:pt x="5294" y="5391"/>
                    <a:pt x="5305" y="5391"/>
                    <a:pt x="5321" y="5391"/>
                  </a:cubicBezTo>
                  <a:cubicBezTo>
                    <a:pt x="5399" y="5375"/>
                    <a:pt x="5481" y="5364"/>
                    <a:pt x="5564" y="5358"/>
                  </a:cubicBezTo>
                  <a:close/>
                  <a:moveTo>
                    <a:pt x="6026" y="5628"/>
                  </a:moveTo>
                  <a:lnTo>
                    <a:pt x="6054" y="5634"/>
                  </a:lnTo>
                  <a:cubicBezTo>
                    <a:pt x="6115" y="5683"/>
                    <a:pt x="6175" y="5738"/>
                    <a:pt x="6236" y="5788"/>
                  </a:cubicBezTo>
                  <a:cubicBezTo>
                    <a:pt x="6351" y="5893"/>
                    <a:pt x="6462" y="6003"/>
                    <a:pt x="6566" y="6118"/>
                  </a:cubicBezTo>
                  <a:cubicBezTo>
                    <a:pt x="6467" y="6168"/>
                    <a:pt x="6368" y="6223"/>
                    <a:pt x="6285" y="6295"/>
                  </a:cubicBezTo>
                  <a:cubicBezTo>
                    <a:pt x="6175" y="6383"/>
                    <a:pt x="6076" y="6487"/>
                    <a:pt x="5993" y="6609"/>
                  </a:cubicBezTo>
                  <a:cubicBezTo>
                    <a:pt x="5927" y="6702"/>
                    <a:pt x="5878" y="6812"/>
                    <a:pt x="5856" y="6928"/>
                  </a:cubicBezTo>
                  <a:cubicBezTo>
                    <a:pt x="5724" y="6823"/>
                    <a:pt x="5597" y="6719"/>
                    <a:pt x="5476" y="6609"/>
                  </a:cubicBezTo>
                  <a:lnTo>
                    <a:pt x="5481" y="6609"/>
                  </a:lnTo>
                  <a:cubicBezTo>
                    <a:pt x="5376" y="6509"/>
                    <a:pt x="5272" y="6410"/>
                    <a:pt x="5178" y="6306"/>
                  </a:cubicBezTo>
                  <a:cubicBezTo>
                    <a:pt x="5206" y="6284"/>
                    <a:pt x="5233" y="6262"/>
                    <a:pt x="5250" y="6234"/>
                  </a:cubicBezTo>
                  <a:cubicBezTo>
                    <a:pt x="5277" y="6201"/>
                    <a:pt x="5305" y="6162"/>
                    <a:pt x="5327" y="6129"/>
                  </a:cubicBezTo>
                  <a:cubicBezTo>
                    <a:pt x="5371" y="6058"/>
                    <a:pt x="5410" y="5986"/>
                    <a:pt x="5459" y="5915"/>
                  </a:cubicBezTo>
                  <a:cubicBezTo>
                    <a:pt x="5531" y="5799"/>
                    <a:pt x="5635" y="5711"/>
                    <a:pt x="5762" y="5661"/>
                  </a:cubicBezTo>
                  <a:cubicBezTo>
                    <a:pt x="5823" y="5645"/>
                    <a:pt x="5883" y="5634"/>
                    <a:pt x="5944" y="5628"/>
                  </a:cubicBezTo>
                  <a:close/>
                  <a:moveTo>
                    <a:pt x="6737" y="6350"/>
                  </a:moveTo>
                  <a:cubicBezTo>
                    <a:pt x="6781" y="6427"/>
                    <a:pt x="6820" y="6504"/>
                    <a:pt x="6847" y="6587"/>
                  </a:cubicBezTo>
                  <a:cubicBezTo>
                    <a:pt x="6891" y="6741"/>
                    <a:pt x="6919" y="6923"/>
                    <a:pt x="6858" y="7071"/>
                  </a:cubicBezTo>
                  <a:lnTo>
                    <a:pt x="6858" y="7066"/>
                  </a:lnTo>
                  <a:cubicBezTo>
                    <a:pt x="6802" y="7199"/>
                    <a:pt x="6656" y="7265"/>
                    <a:pt x="6516" y="7265"/>
                  </a:cubicBezTo>
                  <a:cubicBezTo>
                    <a:pt x="6505" y="7265"/>
                    <a:pt x="6494" y="7265"/>
                    <a:pt x="6484" y="7264"/>
                  </a:cubicBezTo>
                  <a:cubicBezTo>
                    <a:pt x="6318" y="7253"/>
                    <a:pt x="6170" y="7154"/>
                    <a:pt x="6032" y="7055"/>
                  </a:cubicBezTo>
                  <a:cubicBezTo>
                    <a:pt x="6104" y="6961"/>
                    <a:pt x="6159" y="6856"/>
                    <a:pt x="6230" y="6757"/>
                  </a:cubicBezTo>
                  <a:cubicBezTo>
                    <a:pt x="6263" y="6713"/>
                    <a:pt x="6302" y="6669"/>
                    <a:pt x="6340" y="6631"/>
                  </a:cubicBezTo>
                  <a:cubicBezTo>
                    <a:pt x="6363" y="6609"/>
                    <a:pt x="6385" y="6587"/>
                    <a:pt x="6407" y="6570"/>
                  </a:cubicBezTo>
                  <a:lnTo>
                    <a:pt x="6440" y="6537"/>
                  </a:lnTo>
                  <a:lnTo>
                    <a:pt x="6462" y="6515"/>
                  </a:lnTo>
                  <a:cubicBezTo>
                    <a:pt x="6511" y="6482"/>
                    <a:pt x="6561" y="6449"/>
                    <a:pt x="6610" y="6416"/>
                  </a:cubicBezTo>
                  <a:cubicBezTo>
                    <a:pt x="6643" y="6399"/>
                    <a:pt x="6671" y="6383"/>
                    <a:pt x="6699" y="6366"/>
                  </a:cubicBezTo>
                  <a:lnTo>
                    <a:pt x="6737" y="6350"/>
                  </a:lnTo>
                  <a:close/>
                  <a:moveTo>
                    <a:pt x="2796" y="1"/>
                  </a:moveTo>
                  <a:cubicBezTo>
                    <a:pt x="2599" y="1"/>
                    <a:pt x="2402" y="24"/>
                    <a:pt x="2209" y="70"/>
                  </a:cubicBezTo>
                  <a:cubicBezTo>
                    <a:pt x="1917" y="142"/>
                    <a:pt x="1636" y="263"/>
                    <a:pt x="1383" y="434"/>
                  </a:cubicBezTo>
                  <a:cubicBezTo>
                    <a:pt x="1240" y="511"/>
                    <a:pt x="1102" y="610"/>
                    <a:pt x="975" y="720"/>
                  </a:cubicBezTo>
                  <a:cubicBezTo>
                    <a:pt x="490" y="1161"/>
                    <a:pt x="220" y="1805"/>
                    <a:pt x="143" y="2444"/>
                  </a:cubicBezTo>
                  <a:cubicBezTo>
                    <a:pt x="0" y="3722"/>
                    <a:pt x="722" y="4940"/>
                    <a:pt x="1912" y="5419"/>
                  </a:cubicBezTo>
                  <a:cubicBezTo>
                    <a:pt x="2218" y="5544"/>
                    <a:pt x="2542" y="5605"/>
                    <a:pt x="2864" y="5605"/>
                  </a:cubicBezTo>
                  <a:cubicBezTo>
                    <a:pt x="3382" y="5605"/>
                    <a:pt x="3895" y="5447"/>
                    <a:pt x="4330" y="5138"/>
                  </a:cubicBezTo>
                  <a:lnTo>
                    <a:pt x="4335" y="5143"/>
                  </a:lnTo>
                  <a:cubicBezTo>
                    <a:pt x="4379" y="5187"/>
                    <a:pt x="4435" y="5226"/>
                    <a:pt x="4484" y="5276"/>
                  </a:cubicBezTo>
                  <a:cubicBezTo>
                    <a:pt x="4589" y="5364"/>
                    <a:pt x="4688" y="5457"/>
                    <a:pt x="4776" y="5562"/>
                  </a:cubicBezTo>
                  <a:cubicBezTo>
                    <a:pt x="4732" y="5639"/>
                    <a:pt x="4704" y="5727"/>
                    <a:pt x="4699" y="5821"/>
                  </a:cubicBezTo>
                  <a:cubicBezTo>
                    <a:pt x="4688" y="6058"/>
                    <a:pt x="4831" y="6256"/>
                    <a:pt x="4974" y="6427"/>
                  </a:cubicBezTo>
                  <a:cubicBezTo>
                    <a:pt x="5151" y="6647"/>
                    <a:pt x="5343" y="6851"/>
                    <a:pt x="5553" y="7038"/>
                  </a:cubicBezTo>
                  <a:cubicBezTo>
                    <a:pt x="5757" y="7209"/>
                    <a:pt x="5966" y="7391"/>
                    <a:pt x="6214" y="7490"/>
                  </a:cubicBezTo>
                  <a:cubicBezTo>
                    <a:pt x="6337" y="7542"/>
                    <a:pt x="6474" y="7576"/>
                    <a:pt x="6609" y="7576"/>
                  </a:cubicBezTo>
                  <a:cubicBezTo>
                    <a:pt x="6716" y="7576"/>
                    <a:pt x="6822" y="7555"/>
                    <a:pt x="6919" y="7506"/>
                  </a:cubicBezTo>
                  <a:cubicBezTo>
                    <a:pt x="7145" y="7391"/>
                    <a:pt x="7249" y="7126"/>
                    <a:pt x="7255" y="6884"/>
                  </a:cubicBezTo>
                  <a:cubicBezTo>
                    <a:pt x="7260" y="6642"/>
                    <a:pt x="7200" y="6405"/>
                    <a:pt x="7090" y="6195"/>
                  </a:cubicBezTo>
                  <a:cubicBezTo>
                    <a:pt x="6853" y="5744"/>
                    <a:pt x="6407" y="5386"/>
                    <a:pt x="5993" y="5127"/>
                  </a:cubicBezTo>
                  <a:cubicBezTo>
                    <a:pt x="5876" y="5053"/>
                    <a:pt x="5703" y="4992"/>
                    <a:pt x="5543" y="4992"/>
                  </a:cubicBezTo>
                  <a:cubicBezTo>
                    <a:pt x="5501" y="4992"/>
                    <a:pt x="5460" y="4996"/>
                    <a:pt x="5421" y="5006"/>
                  </a:cubicBezTo>
                  <a:cubicBezTo>
                    <a:pt x="5415" y="4995"/>
                    <a:pt x="5410" y="4978"/>
                    <a:pt x="5399" y="4973"/>
                  </a:cubicBezTo>
                  <a:cubicBezTo>
                    <a:pt x="5244" y="4835"/>
                    <a:pt x="5096" y="4686"/>
                    <a:pt x="4941" y="4537"/>
                  </a:cubicBezTo>
                  <a:cubicBezTo>
                    <a:pt x="5002" y="4460"/>
                    <a:pt x="5051" y="4383"/>
                    <a:pt x="5101" y="4301"/>
                  </a:cubicBezTo>
                  <a:cubicBezTo>
                    <a:pt x="5432" y="3744"/>
                    <a:pt x="5536" y="3089"/>
                    <a:pt x="5399" y="2461"/>
                  </a:cubicBezTo>
                  <a:cubicBezTo>
                    <a:pt x="5310" y="2092"/>
                    <a:pt x="5167" y="1734"/>
                    <a:pt x="4974" y="1409"/>
                  </a:cubicBezTo>
                  <a:cubicBezTo>
                    <a:pt x="4798" y="1100"/>
                    <a:pt x="4594" y="792"/>
                    <a:pt x="4330" y="560"/>
                  </a:cubicBezTo>
                  <a:cubicBezTo>
                    <a:pt x="3903" y="186"/>
                    <a:pt x="3352" y="1"/>
                    <a:pt x="2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640672" y="2163190"/>
              <a:ext cx="33743" cy="35039"/>
            </a:xfrm>
            <a:custGeom>
              <a:avLst/>
              <a:gdLst/>
              <a:ahLst/>
              <a:cxnLst/>
              <a:rect l="l" t="t" r="r" b="b"/>
              <a:pathLst>
                <a:path w="585" h="607" extrusionOk="0">
                  <a:moveTo>
                    <a:pt x="78" y="0"/>
                  </a:moveTo>
                  <a:cubicBezTo>
                    <a:pt x="67" y="0"/>
                    <a:pt x="56" y="3"/>
                    <a:pt x="45" y="9"/>
                  </a:cubicBezTo>
                  <a:cubicBezTo>
                    <a:pt x="17" y="25"/>
                    <a:pt x="6" y="53"/>
                    <a:pt x="6" y="80"/>
                  </a:cubicBezTo>
                  <a:cubicBezTo>
                    <a:pt x="6" y="80"/>
                    <a:pt x="6" y="80"/>
                    <a:pt x="6" y="86"/>
                  </a:cubicBezTo>
                  <a:cubicBezTo>
                    <a:pt x="1" y="113"/>
                    <a:pt x="1" y="141"/>
                    <a:pt x="6" y="168"/>
                  </a:cubicBezTo>
                  <a:cubicBezTo>
                    <a:pt x="12" y="190"/>
                    <a:pt x="23" y="207"/>
                    <a:pt x="34" y="223"/>
                  </a:cubicBezTo>
                  <a:lnTo>
                    <a:pt x="36" y="230"/>
                  </a:lnTo>
                  <a:lnTo>
                    <a:pt x="36" y="230"/>
                  </a:lnTo>
                  <a:cubicBezTo>
                    <a:pt x="36" y="230"/>
                    <a:pt x="36" y="230"/>
                    <a:pt x="36" y="230"/>
                  </a:cubicBezTo>
                  <a:cubicBezTo>
                    <a:pt x="34" y="230"/>
                    <a:pt x="40" y="244"/>
                    <a:pt x="40" y="244"/>
                  </a:cubicBezTo>
                  <a:cubicBezTo>
                    <a:pt x="41" y="244"/>
                    <a:pt x="40" y="243"/>
                    <a:pt x="39" y="240"/>
                  </a:cubicBezTo>
                  <a:lnTo>
                    <a:pt x="36" y="230"/>
                  </a:lnTo>
                  <a:lnTo>
                    <a:pt x="36" y="230"/>
                  </a:lnTo>
                  <a:cubicBezTo>
                    <a:pt x="37" y="231"/>
                    <a:pt x="38" y="232"/>
                    <a:pt x="39" y="235"/>
                  </a:cubicBezTo>
                  <a:cubicBezTo>
                    <a:pt x="50" y="268"/>
                    <a:pt x="61" y="295"/>
                    <a:pt x="78" y="328"/>
                  </a:cubicBezTo>
                  <a:cubicBezTo>
                    <a:pt x="94" y="345"/>
                    <a:pt x="105" y="367"/>
                    <a:pt x="122" y="389"/>
                  </a:cubicBezTo>
                  <a:cubicBezTo>
                    <a:pt x="138" y="416"/>
                    <a:pt x="161" y="444"/>
                    <a:pt x="183" y="471"/>
                  </a:cubicBezTo>
                  <a:cubicBezTo>
                    <a:pt x="205" y="493"/>
                    <a:pt x="227" y="510"/>
                    <a:pt x="254" y="532"/>
                  </a:cubicBezTo>
                  <a:cubicBezTo>
                    <a:pt x="276" y="548"/>
                    <a:pt x="304" y="565"/>
                    <a:pt x="331" y="582"/>
                  </a:cubicBezTo>
                  <a:cubicBezTo>
                    <a:pt x="353" y="593"/>
                    <a:pt x="370" y="598"/>
                    <a:pt x="397" y="598"/>
                  </a:cubicBezTo>
                  <a:cubicBezTo>
                    <a:pt x="408" y="604"/>
                    <a:pt x="421" y="606"/>
                    <a:pt x="434" y="606"/>
                  </a:cubicBezTo>
                  <a:cubicBezTo>
                    <a:pt x="447" y="606"/>
                    <a:pt x="461" y="604"/>
                    <a:pt x="475" y="598"/>
                  </a:cubicBezTo>
                  <a:cubicBezTo>
                    <a:pt x="486" y="598"/>
                    <a:pt x="497" y="593"/>
                    <a:pt x="502" y="587"/>
                  </a:cubicBezTo>
                  <a:lnTo>
                    <a:pt x="508" y="587"/>
                  </a:lnTo>
                  <a:cubicBezTo>
                    <a:pt x="557" y="565"/>
                    <a:pt x="585" y="515"/>
                    <a:pt x="568" y="466"/>
                  </a:cubicBezTo>
                  <a:cubicBezTo>
                    <a:pt x="574" y="438"/>
                    <a:pt x="563" y="411"/>
                    <a:pt x="552" y="389"/>
                  </a:cubicBezTo>
                  <a:cubicBezTo>
                    <a:pt x="541" y="367"/>
                    <a:pt x="524" y="350"/>
                    <a:pt x="508" y="334"/>
                  </a:cubicBezTo>
                  <a:cubicBezTo>
                    <a:pt x="486" y="312"/>
                    <a:pt x="458" y="290"/>
                    <a:pt x="436" y="273"/>
                  </a:cubicBezTo>
                  <a:lnTo>
                    <a:pt x="359" y="212"/>
                  </a:lnTo>
                  <a:cubicBezTo>
                    <a:pt x="320" y="185"/>
                    <a:pt x="282" y="152"/>
                    <a:pt x="243" y="119"/>
                  </a:cubicBezTo>
                  <a:cubicBezTo>
                    <a:pt x="227" y="102"/>
                    <a:pt x="210" y="80"/>
                    <a:pt x="194" y="64"/>
                  </a:cubicBezTo>
                  <a:lnTo>
                    <a:pt x="166" y="36"/>
                  </a:lnTo>
                  <a:cubicBezTo>
                    <a:pt x="150" y="25"/>
                    <a:pt x="133" y="14"/>
                    <a:pt x="111" y="9"/>
                  </a:cubicBezTo>
                  <a:cubicBezTo>
                    <a:pt x="100" y="3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665128" y="2178314"/>
              <a:ext cx="1961" cy="1616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1" y="0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12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584147" y="2273041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583801" y="2264151"/>
              <a:ext cx="47413" cy="17664"/>
            </a:xfrm>
            <a:custGeom>
              <a:avLst/>
              <a:gdLst/>
              <a:ahLst/>
              <a:cxnLst/>
              <a:rect l="l" t="t" r="r" b="b"/>
              <a:pathLst>
                <a:path w="822" h="306" extrusionOk="0">
                  <a:moveTo>
                    <a:pt x="497" y="0"/>
                  </a:moveTo>
                  <a:cubicBezTo>
                    <a:pt x="469" y="0"/>
                    <a:pt x="436" y="6"/>
                    <a:pt x="408" y="6"/>
                  </a:cubicBezTo>
                  <a:cubicBezTo>
                    <a:pt x="337" y="11"/>
                    <a:pt x="265" y="22"/>
                    <a:pt x="194" y="39"/>
                  </a:cubicBezTo>
                  <a:lnTo>
                    <a:pt x="105" y="72"/>
                  </a:lnTo>
                  <a:cubicBezTo>
                    <a:pt x="78" y="77"/>
                    <a:pt x="56" y="94"/>
                    <a:pt x="39" y="111"/>
                  </a:cubicBezTo>
                  <a:cubicBezTo>
                    <a:pt x="28" y="116"/>
                    <a:pt x="17" y="127"/>
                    <a:pt x="12" y="138"/>
                  </a:cubicBezTo>
                  <a:cubicBezTo>
                    <a:pt x="12" y="144"/>
                    <a:pt x="12" y="149"/>
                    <a:pt x="12" y="155"/>
                  </a:cubicBezTo>
                  <a:cubicBezTo>
                    <a:pt x="1" y="204"/>
                    <a:pt x="34" y="254"/>
                    <a:pt x="83" y="270"/>
                  </a:cubicBezTo>
                  <a:cubicBezTo>
                    <a:pt x="127" y="281"/>
                    <a:pt x="172" y="292"/>
                    <a:pt x="216" y="298"/>
                  </a:cubicBezTo>
                  <a:cubicBezTo>
                    <a:pt x="251" y="302"/>
                    <a:pt x="288" y="306"/>
                    <a:pt x="325" y="306"/>
                  </a:cubicBezTo>
                  <a:cubicBezTo>
                    <a:pt x="340" y="306"/>
                    <a:pt x="355" y="305"/>
                    <a:pt x="370" y="303"/>
                  </a:cubicBezTo>
                  <a:cubicBezTo>
                    <a:pt x="419" y="303"/>
                    <a:pt x="463" y="303"/>
                    <a:pt x="513" y="298"/>
                  </a:cubicBezTo>
                  <a:lnTo>
                    <a:pt x="563" y="292"/>
                  </a:lnTo>
                  <a:cubicBezTo>
                    <a:pt x="585" y="292"/>
                    <a:pt x="601" y="276"/>
                    <a:pt x="629" y="270"/>
                  </a:cubicBezTo>
                  <a:lnTo>
                    <a:pt x="634" y="270"/>
                  </a:lnTo>
                  <a:cubicBezTo>
                    <a:pt x="656" y="265"/>
                    <a:pt x="673" y="259"/>
                    <a:pt x="689" y="254"/>
                  </a:cubicBezTo>
                  <a:cubicBezTo>
                    <a:pt x="706" y="243"/>
                    <a:pt x="722" y="232"/>
                    <a:pt x="739" y="226"/>
                  </a:cubicBezTo>
                  <a:cubicBezTo>
                    <a:pt x="753" y="217"/>
                    <a:pt x="766" y="204"/>
                    <a:pt x="777" y="194"/>
                  </a:cubicBezTo>
                  <a:lnTo>
                    <a:pt x="777" y="194"/>
                  </a:lnTo>
                  <a:cubicBezTo>
                    <a:pt x="782" y="191"/>
                    <a:pt x="793" y="183"/>
                    <a:pt x="799" y="177"/>
                  </a:cubicBezTo>
                  <a:cubicBezTo>
                    <a:pt x="822" y="155"/>
                    <a:pt x="822" y="116"/>
                    <a:pt x="794" y="94"/>
                  </a:cubicBezTo>
                  <a:lnTo>
                    <a:pt x="777" y="77"/>
                  </a:lnTo>
                  <a:cubicBezTo>
                    <a:pt x="772" y="75"/>
                    <a:pt x="767" y="73"/>
                    <a:pt x="764" y="71"/>
                  </a:cubicBezTo>
                  <a:lnTo>
                    <a:pt x="764" y="71"/>
                  </a:lnTo>
                  <a:cubicBezTo>
                    <a:pt x="765" y="71"/>
                    <a:pt x="766" y="72"/>
                    <a:pt x="766" y="72"/>
                  </a:cubicBezTo>
                  <a:cubicBezTo>
                    <a:pt x="750" y="61"/>
                    <a:pt x="728" y="50"/>
                    <a:pt x="711" y="44"/>
                  </a:cubicBezTo>
                  <a:cubicBezTo>
                    <a:pt x="695" y="33"/>
                    <a:pt x="678" y="28"/>
                    <a:pt x="667" y="22"/>
                  </a:cubicBezTo>
                  <a:cubicBezTo>
                    <a:pt x="651" y="22"/>
                    <a:pt x="634" y="22"/>
                    <a:pt x="618" y="17"/>
                  </a:cubicBezTo>
                  <a:cubicBezTo>
                    <a:pt x="579" y="6"/>
                    <a:pt x="541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587608" y="2387221"/>
              <a:ext cx="42337" cy="14431"/>
            </a:xfrm>
            <a:custGeom>
              <a:avLst/>
              <a:gdLst/>
              <a:ahLst/>
              <a:cxnLst/>
              <a:rect l="l" t="t" r="r" b="b"/>
              <a:pathLst>
                <a:path w="734" h="250" extrusionOk="0">
                  <a:moveTo>
                    <a:pt x="475" y="0"/>
                  </a:moveTo>
                  <a:cubicBezTo>
                    <a:pt x="392" y="6"/>
                    <a:pt x="315" y="22"/>
                    <a:pt x="232" y="39"/>
                  </a:cubicBezTo>
                  <a:cubicBezTo>
                    <a:pt x="194" y="50"/>
                    <a:pt x="161" y="61"/>
                    <a:pt x="122" y="72"/>
                  </a:cubicBezTo>
                  <a:cubicBezTo>
                    <a:pt x="106" y="83"/>
                    <a:pt x="83" y="88"/>
                    <a:pt x="67" y="99"/>
                  </a:cubicBezTo>
                  <a:lnTo>
                    <a:pt x="61" y="105"/>
                  </a:lnTo>
                  <a:cubicBezTo>
                    <a:pt x="61" y="99"/>
                    <a:pt x="50" y="94"/>
                    <a:pt x="50" y="88"/>
                  </a:cubicBezTo>
                  <a:cubicBezTo>
                    <a:pt x="55" y="79"/>
                    <a:pt x="45" y="70"/>
                    <a:pt x="35" y="70"/>
                  </a:cubicBezTo>
                  <a:cubicBezTo>
                    <a:pt x="33" y="70"/>
                    <a:pt x="30" y="71"/>
                    <a:pt x="28" y="72"/>
                  </a:cubicBezTo>
                  <a:cubicBezTo>
                    <a:pt x="17" y="83"/>
                    <a:pt x="6" y="99"/>
                    <a:pt x="1" y="116"/>
                  </a:cubicBezTo>
                  <a:cubicBezTo>
                    <a:pt x="1" y="121"/>
                    <a:pt x="1" y="132"/>
                    <a:pt x="1" y="143"/>
                  </a:cubicBezTo>
                  <a:cubicBezTo>
                    <a:pt x="6" y="149"/>
                    <a:pt x="6" y="154"/>
                    <a:pt x="12" y="160"/>
                  </a:cubicBezTo>
                  <a:cubicBezTo>
                    <a:pt x="17" y="182"/>
                    <a:pt x="39" y="204"/>
                    <a:pt x="67" y="209"/>
                  </a:cubicBezTo>
                  <a:cubicBezTo>
                    <a:pt x="100" y="226"/>
                    <a:pt x="139" y="231"/>
                    <a:pt x="172" y="237"/>
                  </a:cubicBezTo>
                  <a:cubicBezTo>
                    <a:pt x="210" y="248"/>
                    <a:pt x="243" y="248"/>
                    <a:pt x="282" y="248"/>
                  </a:cubicBezTo>
                  <a:lnTo>
                    <a:pt x="392" y="248"/>
                  </a:lnTo>
                  <a:cubicBezTo>
                    <a:pt x="402" y="249"/>
                    <a:pt x="412" y="249"/>
                    <a:pt x="422" y="249"/>
                  </a:cubicBezTo>
                  <a:cubicBezTo>
                    <a:pt x="490" y="249"/>
                    <a:pt x="560" y="233"/>
                    <a:pt x="618" y="204"/>
                  </a:cubicBezTo>
                  <a:cubicBezTo>
                    <a:pt x="634" y="198"/>
                    <a:pt x="651" y="193"/>
                    <a:pt x="662" y="182"/>
                  </a:cubicBezTo>
                  <a:cubicBezTo>
                    <a:pt x="678" y="171"/>
                    <a:pt x="689" y="160"/>
                    <a:pt x="700" y="149"/>
                  </a:cubicBezTo>
                  <a:cubicBezTo>
                    <a:pt x="728" y="132"/>
                    <a:pt x="733" y="94"/>
                    <a:pt x="711" y="72"/>
                  </a:cubicBezTo>
                  <a:cubicBezTo>
                    <a:pt x="684" y="44"/>
                    <a:pt x="651" y="28"/>
                    <a:pt x="612" y="17"/>
                  </a:cubicBezTo>
                  <a:lnTo>
                    <a:pt x="612" y="17"/>
                  </a:lnTo>
                  <a:cubicBezTo>
                    <a:pt x="618" y="19"/>
                    <a:pt x="619" y="21"/>
                    <a:pt x="618" y="21"/>
                  </a:cubicBezTo>
                  <a:cubicBezTo>
                    <a:pt x="616" y="21"/>
                    <a:pt x="612" y="19"/>
                    <a:pt x="607" y="17"/>
                  </a:cubicBezTo>
                  <a:cubicBezTo>
                    <a:pt x="596" y="11"/>
                    <a:pt x="590" y="11"/>
                    <a:pt x="585" y="6"/>
                  </a:cubicBezTo>
                  <a:cubicBezTo>
                    <a:pt x="568" y="6"/>
                    <a:pt x="552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646209" y="2486277"/>
              <a:ext cx="36165" cy="20204"/>
            </a:xfrm>
            <a:custGeom>
              <a:avLst/>
              <a:gdLst/>
              <a:ahLst/>
              <a:cxnLst/>
              <a:rect l="l" t="t" r="r" b="b"/>
              <a:pathLst>
                <a:path w="627" h="350" extrusionOk="0">
                  <a:moveTo>
                    <a:pt x="517" y="0"/>
                  </a:moveTo>
                  <a:cubicBezTo>
                    <a:pt x="427" y="0"/>
                    <a:pt x="341" y="24"/>
                    <a:pt x="263" y="74"/>
                  </a:cubicBezTo>
                  <a:cubicBezTo>
                    <a:pt x="224" y="91"/>
                    <a:pt x="186" y="118"/>
                    <a:pt x="147" y="146"/>
                  </a:cubicBezTo>
                  <a:cubicBezTo>
                    <a:pt x="103" y="174"/>
                    <a:pt x="37" y="212"/>
                    <a:pt x="31" y="273"/>
                  </a:cubicBezTo>
                  <a:lnTo>
                    <a:pt x="42" y="259"/>
                  </a:lnTo>
                  <a:lnTo>
                    <a:pt x="42" y="259"/>
                  </a:lnTo>
                  <a:cubicBezTo>
                    <a:pt x="38" y="265"/>
                    <a:pt x="35" y="271"/>
                    <a:pt x="31" y="278"/>
                  </a:cubicBezTo>
                  <a:lnTo>
                    <a:pt x="20" y="284"/>
                  </a:lnTo>
                  <a:cubicBezTo>
                    <a:pt x="1" y="299"/>
                    <a:pt x="8" y="340"/>
                    <a:pt x="33" y="340"/>
                  </a:cubicBezTo>
                  <a:cubicBezTo>
                    <a:pt x="36" y="340"/>
                    <a:pt x="39" y="340"/>
                    <a:pt x="42" y="339"/>
                  </a:cubicBezTo>
                  <a:lnTo>
                    <a:pt x="59" y="333"/>
                  </a:lnTo>
                  <a:cubicBezTo>
                    <a:pt x="59" y="333"/>
                    <a:pt x="59" y="333"/>
                    <a:pt x="59" y="333"/>
                  </a:cubicBezTo>
                  <a:lnTo>
                    <a:pt x="59" y="333"/>
                  </a:lnTo>
                  <a:cubicBezTo>
                    <a:pt x="62" y="336"/>
                    <a:pt x="67" y="338"/>
                    <a:pt x="72" y="338"/>
                  </a:cubicBezTo>
                  <a:lnTo>
                    <a:pt x="72" y="338"/>
                  </a:lnTo>
                  <a:cubicBezTo>
                    <a:pt x="93" y="346"/>
                    <a:pt x="116" y="350"/>
                    <a:pt x="140" y="350"/>
                  </a:cubicBezTo>
                  <a:cubicBezTo>
                    <a:pt x="168" y="350"/>
                    <a:pt x="197" y="344"/>
                    <a:pt x="224" y="333"/>
                  </a:cubicBezTo>
                  <a:cubicBezTo>
                    <a:pt x="268" y="317"/>
                    <a:pt x="318" y="300"/>
                    <a:pt x="362" y="284"/>
                  </a:cubicBezTo>
                  <a:cubicBezTo>
                    <a:pt x="461" y="251"/>
                    <a:pt x="549" y="185"/>
                    <a:pt x="604" y="96"/>
                  </a:cubicBezTo>
                  <a:cubicBezTo>
                    <a:pt x="626" y="58"/>
                    <a:pt x="610" y="14"/>
                    <a:pt x="571" y="3"/>
                  </a:cubicBezTo>
                  <a:cubicBezTo>
                    <a:pt x="553" y="1"/>
                    <a:pt x="535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746800" y="2514043"/>
              <a:ext cx="14016" cy="37752"/>
            </a:xfrm>
            <a:custGeom>
              <a:avLst/>
              <a:gdLst/>
              <a:ahLst/>
              <a:cxnLst/>
              <a:rect l="l" t="t" r="r" b="b"/>
              <a:pathLst>
                <a:path w="243" h="654" extrusionOk="0">
                  <a:moveTo>
                    <a:pt x="116" y="1"/>
                  </a:moveTo>
                  <a:cubicBezTo>
                    <a:pt x="107" y="1"/>
                    <a:pt x="99" y="5"/>
                    <a:pt x="94" y="18"/>
                  </a:cubicBezTo>
                  <a:lnTo>
                    <a:pt x="78" y="29"/>
                  </a:lnTo>
                  <a:cubicBezTo>
                    <a:pt x="72" y="40"/>
                    <a:pt x="67" y="45"/>
                    <a:pt x="61" y="51"/>
                  </a:cubicBezTo>
                  <a:cubicBezTo>
                    <a:pt x="56" y="67"/>
                    <a:pt x="50" y="78"/>
                    <a:pt x="45" y="95"/>
                  </a:cubicBezTo>
                  <a:cubicBezTo>
                    <a:pt x="34" y="122"/>
                    <a:pt x="28" y="150"/>
                    <a:pt x="28" y="183"/>
                  </a:cubicBezTo>
                  <a:cubicBezTo>
                    <a:pt x="17" y="232"/>
                    <a:pt x="12" y="287"/>
                    <a:pt x="6" y="343"/>
                  </a:cubicBezTo>
                  <a:cubicBezTo>
                    <a:pt x="6" y="398"/>
                    <a:pt x="1" y="447"/>
                    <a:pt x="6" y="502"/>
                  </a:cubicBezTo>
                  <a:cubicBezTo>
                    <a:pt x="6" y="535"/>
                    <a:pt x="12" y="563"/>
                    <a:pt x="28" y="596"/>
                  </a:cubicBezTo>
                  <a:cubicBezTo>
                    <a:pt x="45" y="630"/>
                    <a:pt x="82" y="651"/>
                    <a:pt x="121" y="651"/>
                  </a:cubicBezTo>
                  <a:lnTo>
                    <a:pt x="121" y="651"/>
                  </a:lnTo>
                  <a:cubicBezTo>
                    <a:pt x="128" y="653"/>
                    <a:pt x="136" y="654"/>
                    <a:pt x="144" y="654"/>
                  </a:cubicBezTo>
                  <a:cubicBezTo>
                    <a:pt x="193" y="654"/>
                    <a:pt x="239" y="615"/>
                    <a:pt x="243" y="563"/>
                  </a:cubicBezTo>
                  <a:cubicBezTo>
                    <a:pt x="243" y="546"/>
                    <a:pt x="237" y="535"/>
                    <a:pt x="232" y="524"/>
                  </a:cubicBezTo>
                  <a:lnTo>
                    <a:pt x="232" y="519"/>
                  </a:lnTo>
                  <a:lnTo>
                    <a:pt x="232" y="464"/>
                  </a:lnTo>
                  <a:lnTo>
                    <a:pt x="232" y="321"/>
                  </a:lnTo>
                  <a:cubicBezTo>
                    <a:pt x="232" y="271"/>
                    <a:pt x="221" y="216"/>
                    <a:pt x="215" y="172"/>
                  </a:cubicBezTo>
                  <a:cubicBezTo>
                    <a:pt x="210" y="139"/>
                    <a:pt x="204" y="111"/>
                    <a:pt x="199" y="84"/>
                  </a:cubicBezTo>
                  <a:cubicBezTo>
                    <a:pt x="188" y="57"/>
                    <a:pt x="167" y="30"/>
                    <a:pt x="141" y="14"/>
                  </a:cubicBezTo>
                  <a:lnTo>
                    <a:pt x="141" y="14"/>
                  </a:lnTo>
                  <a:cubicBezTo>
                    <a:pt x="134" y="6"/>
                    <a:pt x="125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760124" y="2543945"/>
              <a:ext cx="58" cy="404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1" y="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922713" y="2644398"/>
              <a:ext cx="30797" cy="50347"/>
            </a:xfrm>
            <a:custGeom>
              <a:avLst/>
              <a:gdLst/>
              <a:ahLst/>
              <a:cxnLst/>
              <a:rect l="l" t="t" r="r" b="b"/>
              <a:pathLst>
                <a:path w="408" h="667" extrusionOk="0">
                  <a:moveTo>
                    <a:pt x="99" y="1"/>
                  </a:moveTo>
                  <a:cubicBezTo>
                    <a:pt x="79" y="1"/>
                    <a:pt x="60" y="9"/>
                    <a:pt x="50" y="27"/>
                  </a:cubicBezTo>
                  <a:cubicBezTo>
                    <a:pt x="39" y="38"/>
                    <a:pt x="33" y="49"/>
                    <a:pt x="28" y="60"/>
                  </a:cubicBezTo>
                  <a:cubicBezTo>
                    <a:pt x="11" y="82"/>
                    <a:pt x="0" y="109"/>
                    <a:pt x="0" y="137"/>
                  </a:cubicBezTo>
                  <a:lnTo>
                    <a:pt x="0" y="181"/>
                  </a:lnTo>
                  <a:cubicBezTo>
                    <a:pt x="0" y="214"/>
                    <a:pt x="6" y="247"/>
                    <a:pt x="11" y="280"/>
                  </a:cubicBezTo>
                  <a:cubicBezTo>
                    <a:pt x="17" y="352"/>
                    <a:pt x="33" y="423"/>
                    <a:pt x="55" y="489"/>
                  </a:cubicBezTo>
                  <a:cubicBezTo>
                    <a:pt x="61" y="522"/>
                    <a:pt x="77" y="550"/>
                    <a:pt x="94" y="578"/>
                  </a:cubicBezTo>
                  <a:cubicBezTo>
                    <a:pt x="127" y="633"/>
                    <a:pt x="182" y="660"/>
                    <a:pt x="248" y="666"/>
                  </a:cubicBezTo>
                  <a:cubicBezTo>
                    <a:pt x="252" y="666"/>
                    <a:pt x="256" y="666"/>
                    <a:pt x="260" y="666"/>
                  </a:cubicBezTo>
                  <a:cubicBezTo>
                    <a:pt x="316" y="666"/>
                    <a:pt x="366" y="629"/>
                    <a:pt x="391" y="578"/>
                  </a:cubicBezTo>
                  <a:cubicBezTo>
                    <a:pt x="408" y="539"/>
                    <a:pt x="402" y="495"/>
                    <a:pt x="380" y="456"/>
                  </a:cubicBezTo>
                  <a:cubicBezTo>
                    <a:pt x="375" y="451"/>
                    <a:pt x="364" y="445"/>
                    <a:pt x="358" y="440"/>
                  </a:cubicBezTo>
                  <a:lnTo>
                    <a:pt x="358" y="440"/>
                  </a:lnTo>
                  <a:lnTo>
                    <a:pt x="369" y="445"/>
                  </a:lnTo>
                  <a:cubicBezTo>
                    <a:pt x="364" y="440"/>
                    <a:pt x="358" y="440"/>
                    <a:pt x="358" y="434"/>
                  </a:cubicBezTo>
                  <a:cubicBezTo>
                    <a:pt x="353" y="434"/>
                    <a:pt x="347" y="429"/>
                    <a:pt x="347" y="429"/>
                  </a:cubicBezTo>
                  <a:cubicBezTo>
                    <a:pt x="336" y="407"/>
                    <a:pt x="336" y="385"/>
                    <a:pt x="325" y="357"/>
                  </a:cubicBezTo>
                  <a:cubicBezTo>
                    <a:pt x="320" y="324"/>
                    <a:pt x="309" y="291"/>
                    <a:pt x="298" y="253"/>
                  </a:cubicBezTo>
                  <a:cubicBezTo>
                    <a:pt x="281" y="214"/>
                    <a:pt x="265" y="175"/>
                    <a:pt x="248" y="137"/>
                  </a:cubicBezTo>
                  <a:cubicBezTo>
                    <a:pt x="237" y="120"/>
                    <a:pt x="232" y="104"/>
                    <a:pt x="226" y="87"/>
                  </a:cubicBezTo>
                  <a:cubicBezTo>
                    <a:pt x="210" y="60"/>
                    <a:pt x="193" y="38"/>
                    <a:pt x="165" y="27"/>
                  </a:cubicBezTo>
                  <a:cubicBezTo>
                    <a:pt x="154" y="21"/>
                    <a:pt x="143" y="10"/>
                    <a:pt x="132" y="10"/>
                  </a:cubicBezTo>
                  <a:cubicBezTo>
                    <a:pt x="122" y="4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748415" y="2106966"/>
              <a:ext cx="18804" cy="43871"/>
            </a:xfrm>
            <a:custGeom>
              <a:avLst/>
              <a:gdLst/>
              <a:ahLst/>
              <a:cxnLst/>
              <a:rect l="l" t="t" r="r" b="b"/>
              <a:pathLst>
                <a:path w="326" h="760" extrusionOk="0">
                  <a:moveTo>
                    <a:pt x="88" y="1"/>
                  </a:moveTo>
                  <a:cubicBezTo>
                    <a:pt x="68" y="1"/>
                    <a:pt x="48" y="11"/>
                    <a:pt x="39" y="30"/>
                  </a:cubicBezTo>
                  <a:cubicBezTo>
                    <a:pt x="11" y="68"/>
                    <a:pt x="0" y="118"/>
                    <a:pt x="6" y="167"/>
                  </a:cubicBezTo>
                  <a:cubicBezTo>
                    <a:pt x="0" y="222"/>
                    <a:pt x="6" y="278"/>
                    <a:pt x="22" y="327"/>
                  </a:cubicBezTo>
                  <a:cubicBezTo>
                    <a:pt x="33" y="377"/>
                    <a:pt x="50" y="421"/>
                    <a:pt x="66" y="470"/>
                  </a:cubicBezTo>
                  <a:cubicBezTo>
                    <a:pt x="83" y="520"/>
                    <a:pt x="105" y="570"/>
                    <a:pt x="127" y="619"/>
                  </a:cubicBezTo>
                  <a:cubicBezTo>
                    <a:pt x="149" y="663"/>
                    <a:pt x="176" y="707"/>
                    <a:pt x="215" y="740"/>
                  </a:cubicBezTo>
                  <a:cubicBezTo>
                    <a:pt x="226" y="753"/>
                    <a:pt x="241" y="760"/>
                    <a:pt x="256" y="760"/>
                  </a:cubicBezTo>
                  <a:cubicBezTo>
                    <a:pt x="279" y="760"/>
                    <a:pt x="302" y="745"/>
                    <a:pt x="309" y="718"/>
                  </a:cubicBezTo>
                  <a:cubicBezTo>
                    <a:pt x="320" y="669"/>
                    <a:pt x="325" y="619"/>
                    <a:pt x="325" y="570"/>
                  </a:cubicBezTo>
                  <a:cubicBezTo>
                    <a:pt x="320" y="509"/>
                    <a:pt x="314" y="454"/>
                    <a:pt x="303" y="399"/>
                  </a:cubicBezTo>
                  <a:cubicBezTo>
                    <a:pt x="292" y="355"/>
                    <a:pt x="287" y="305"/>
                    <a:pt x="270" y="261"/>
                  </a:cubicBezTo>
                  <a:cubicBezTo>
                    <a:pt x="265" y="206"/>
                    <a:pt x="243" y="156"/>
                    <a:pt x="209" y="112"/>
                  </a:cubicBezTo>
                  <a:cubicBezTo>
                    <a:pt x="193" y="85"/>
                    <a:pt x="171" y="57"/>
                    <a:pt x="149" y="35"/>
                  </a:cubicBezTo>
                  <a:cubicBezTo>
                    <a:pt x="138" y="19"/>
                    <a:pt x="121" y="8"/>
                    <a:pt x="99" y="2"/>
                  </a:cubicBezTo>
                  <a:cubicBezTo>
                    <a:pt x="96" y="1"/>
                    <a:pt x="92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933054" y="2106513"/>
              <a:ext cx="42950" cy="64009"/>
            </a:xfrm>
            <a:custGeom>
              <a:avLst/>
              <a:gdLst/>
              <a:ahLst/>
              <a:cxnLst/>
              <a:rect l="l" t="t" r="r" b="b"/>
              <a:pathLst>
                <a:path w="569" h="848" extrusionOk="0">
                  <a:moveTo>
                    <a:pt x="446" y="0"/>
                  </a:moveTo>
                  <a:cubicBezTo>
                    <a:pt x="422" y="0"/>
                    <a:pt x="398" y="17"/>
                    <a:pt x="398" y="47"/>
                  </a:cubicBezTo>
                  <a:lnTo>
                    <a:pt x="398" y="74"/>
                  </a:lnTo>
                  <a:lnTo>
                    <a:pt x="398" y="80"/>
                  </a:lnTo>
                  <a:cubicBezTo>
                    <a:pt x="392" y="85"/>
                    <a:pt x="387" y="85"/>
                    <a:pt x="381" y="96"/>
                  </a:cubicBezTo>
                  <a:cubicBezTo>
                    <a:pt x="375" y="102"/>
                    <a:pt x="370" y="118"/>
                    <a:pt x="364" y="129"/>
                  </a:cubicBezTo>
                  <a:cubicBezTo>
                    <a:pt x="359" y="140"/>
                    <a:pt x="353" y="151"/>
                    <a:pt x="348" y="162"/>
                  </a:cubicBezTo>
                  <a:cubicBezTo>
                    <a:pt x="337" y="173"/>
                    <a:pt x="337" y="173"/>
                    <a:pt x="337" y="179"/>
                  </a:cubicBezTo>
                  <a:cubicBezTo>
                    <a:pt x="287" y="234"/>
                    <a:pt x="238" y="295"/>
                    <a:pt x="199" y="355"/>
                  </a:cubicBezTo>
                  <a:cubicBezTo>
                    <a:pt x="122" y="460"/>
                    <a:pt x="1" y="691"/>
                    <a:pt x="128" y="790"/>
                  </a:cubicBezTo>
                  <a:cubicBezTo>
                    <a:pt x="139" y="807"/>
                    <a:pt x="144" y="818"/>
                    <a:pt x="155" y="823"/>
                  </a:cubicBezTo>
                  <a:cubicBezTo>
                    <a:pt x="170" y="840"/>
                    <a:pt x="188" y="847"/>
                    <a:pt x="206" y="847"/>
                  </a:cubicBezTo>
                  <a:cubicBezTo>
                    <a:pt x="236" y="847"/>
                    <a:pt x="266" y="827"/>
                    <a:pt x="276" y="796"/>
                  </a:cubicBezTo>
                  <a:cubicBezTo>
                    <a:pt x="276" y="790"/>
                    <a:pt x="276" y="785"/>
                    <a:pt x="282" y="779"/>
                  </a:cubicBezTo>
                  <a:cubicBezTo>
                    <a:pt x="287" y="774"/>
                    <a:pt x="293" y="768"/>
                    <a:pt x="298" y="763"/>
                  </a:cubicBezTo>
                  <a:lnTo>
                    <a:pt x="304" y="746"/>
                  </a:lnTo>
                  <a:cubicBezTo>
                    <a:pt x="315" y="724"/>
                    <a:pt x="320" y="708"/>
                    <a:pt x="331" y="691"/>
                  </a:cubicBezTo>
                  <a:cubicBezTo>
                    <a:pt x="331" y="686"/>
                    <a:pt x="337" y="680"/>
                    <a:pt x="337" y="675"/>
                  </a:cubicBezTo>
                  <a:cubicBezTo>
                    <a:pt x="348" y="658"/>
                    <a:pt x="353" y="647"/>
                    <a:pt x="364" y="636"/>
                  </a:cubicBezTo>
                  <a:cubicBezTo>
                    <a:pt x="398" y="581"/>
                    <a:pt x="442" y="526"/>
                    <a:pt x="475" y="471"/>
                  </a:cubicBezTo>
                  <a:cubicBezTo>
                    <a:pt x="513" y="410"/>
                    <a:pt x="541" y="339"/>
                    <a:pt x="557" y="267"/>
                  </a:cubicBezTo>
                  <a:cubicBezTo>
                    <a:pt x="568" y="201"/>
                    <a:pt x="568" y="113"/>
                    <a:pt x="519" y="63"/>
                  </a:cubicBezTo>
                  <a:cubicBezTo>
                    <a:pt x="508" y="47"/>
                    <a:pt x="491" y="30"/>
                    <a:pt x="480" y="14"/>
                  </a:cubicBezTo>
                  <a:cubicBezTo>
                    <a:pt x="471" y="4"/>
                    <a:pt x="459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1045748" y="2218000"/>
              <a:ext cx="49592" cy="31854"/>
            </a:xfrm>
            <a:custGeom>
              <a:avLst/>
              <a:gdLst/>
              <a:ahLst/>
              <a:cxnLst/>
              <a:rect l="l" t="t" r="r" b="b"/>
              <a:pathLst>
                <a:path w="657" h="422" extrusionOk="0">
                  <a:moveTo>
                    <a:pt x="512" y="0"/>
                  </a:moveTo>
                  <a:cubicBezTo>
                    <a:pt x="431" y="0"/>
                    <a:pt x="344" y="48"/>
                    <a:pt x="276" y="85"/>
                  </a:cubicBezTo>
                  <a:cubicBezTo>
                    <a:pt x="232" y="107"/>
                    <a:pt x="194" y="134"/>
                    <a:pt x="155" y="167"/>
                  </a:cubicBezTo>
                  <a:cubicBezTo>
                    <a:pt x="127" y="184"/>
                    <a:pt x="105" y="200"/>
                    <a:pt x="83" y="222"/>
                  </a:cubicBezTo>
                  <a:cubicBezTo>
                    <a:pt x="61" y="239"/>
                    <a:pt x="45" y="266"/>
                    <a:pt x="39" y="288"/>
                  </a:cubicBezTo>
                  <a:cubicBezTo>
                    <a:pt x="28" y="305"/>
                    <a:pt x="23" y="321"/>
                    <a:pt x="23" y="338"/>
                  </a:cubicBezTo>
                  <a:cubicBezTo>
                    <a:pt x="17" y="349"/>
                    <a:pt x="12" y="354"/>
                    <a:pt x="12" y="360"/>
                  </a:cubicBezTo>
                  <a:cubicBezTo>
                    <a:pt x="1" y="382"/>
                    <a:pt x="12" y="410"/>
                    <a:pt x="39" y="410"/>
                  </a:cubicBezTo>
                  <a:lnTo>
                    <a:pt x="56" y="410"/>
                  </a:lnTo>
                  <a:cubicBezTo>
                    <a:pt x="72" y="415"/>
                    <a:pt x="89" y="415"/>
                    <a:pt x="105" y="421"/>
                  </a:cubicBezTo>
                  <a:cubicBezTo>
                    <a:pt x="115" y="421"/>
                    <a:pt x="125" y="422"/>
                    <a:pt x="135" y="422"/>
                  </a:cubicBezTo>
                  <a:cubicBezTo>
                    <a:pt x="185" y="422"/>
                    <a:pt x="235" y="410"/>
                    <a:pt x="276" y="382"/>
                  </a:cubicBezTo>
                  <a:cubicBezTo>
                    <a:pt x="326" y="365"/>
                    <a:pt x="370" y="343"/>
                    <a:pt x="414" y="321"/>
                  </a:cubicBezTo>
                  <a:cubicBezTo>
                    <a:pt x="497" y="272"/>
                    <a:pt x="601" y="211"/>
                    <a:pt x="623" y="112"/>
                  </a:cubicBezTo>
                  <a:cubicBezTo>
                    <a:pt x="640" y="90"/>
                    <a:pt x="656" y="63"/>
                    <a:pt x="640" y="35"/>
                  </a:cubicBezTo>
                  <a:cubicBezTo>
                    <a:pt x="627" y="10"/>
                    <a:pt x="609" y="7"/>
                    <a:pt x="586" y="7"/>
                  </a:cubicBezTo>
                  <a:cubicBezTo>
                    <a:pt x="579" y="7"/>
                    <a:pt x="571" y="7"/>
                    <a:pt x="563" y="7"/>
                  </a:cubicBezTo>
                  <a:cubicBezTo>
                    <a:pt x="546" y="3"/>
                    <a:pt x="529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091943" y="2343753"/>
              <a:ext cx="65745" cy="26343"/>
            </a:xfrm>
            <a:custGeom>
              <a:avLst/>
              <a:gdLst/>
              <a:ahLst/>
              <a:cxnLst/>
              <a:rect l="l" t="t" r="r" b="b"/>
              <a:pathLst>
                <a:path w="871" h="349" extrusionOk="0">
                  <a:moveTo>
                    <a:pt x="543" y="1"/>
                  </a:moveTo>
                  <a:cubicBezTo>
                    <a:pt x="512" y="1"/>
                    <a:pt x="482" y="2"/>
                    <a:pt x="452" y="5"/>
                  </a:cubicBezTo>
                  <a:cubicBezTo>
                    <a:pt x="391" y="5"/>
                    <a:pt x="325" y="10"/>
                    <a:pt x="265" y="27"/>
                  </a:cubicBezTo>
                  <a:lnTo>
                    <a:pt x="226" y="38"/>
                  </a:lnTo>
                  <a:lnTo>
                    <a:pt x="210" y="38"/>
                  </a:lnTo>
                  <a:cubicBezTo>
                    <a:pt x="204" y="37"/>
                    <a:pt x="198" y="37"/>
                    <a:pt x="192" y="37"/>
                  </a:cubicBezTo>
                  <a:cubicBezTo>
                    <a:pt x="154" y="37"/>
                    <a:pt x="117" y="53"/>
                    <a:pt x="88" y="77"/>
                  </a:cubicBezTo>
                  <a:lnTo>
                    <a:pt x="116" y="61"/>
                  </a:lnTo>
                  <a:lnTo>
                    <a:pt x="116" y="61"/>
                  </a:lnTo>
                  <a:cubicBezTo>
                    <a:pt x="104" y="69"/>
                    <a:pt x="93" y="77"/>
                    <a:pt x="83" y="88"/>
                  </a:cubicBezTo>
                  <a:cubicBezTo>
                    <a:pt x="66" y="88"/>
                    <a:pt x="55" y="93"/>
                    <a:pt x="44" y="104"/>
                  </a:cubicBezTo>
                  <a:lnTo>
                    <a:pt x="33" y="104"/>
                  </a:lnTo>
                  <a:cubicBezTo>
                    <a:pt x="0" y="104"/>
                    <a:pt x="0" y="148"/>
                    <a:pt x="28" y="159"/>
                  </a:cubicBezTo>
                  <a:lnTo>
                    <a:pt x="39" y="159"/>
                  </a:lnTo>
                  <a:cubicBezTo>
                    <a:pt x="44" y="165"/>
                    <a:pt x="50" y="176"/>
                    <a:pt x="61" y="181"/>
                  </a:cubicBezTo>
                  <a:cubicBezTo>
                    <a:pt x="65" y="191"/>
                    <a:pt x="71" y="200"/>
                    <a:pt x="78" y="208"/>
                  </a:cubicBezTo>
                  <a:lnTo>
                    <a:pt x="78" y="208"/>
                  </a:lnTo>
                  <a:lnTo>
                    <a:pt x="72" y="203"/>
                  </a:lnTo>
                  <a:lnTo>
                    <a:pt x="72" y="203"/>
                  </a:lnTo>
                  <a:cubicBezTo>
                    <a:pt x="99" y="236"/>
                    <a:pt x="132" y="264"/>
                    <a:pt x="176" y="269"/>
                  </a:cubicBezTo>
                  <a:lnTo>
                    <a:pt x="198" y="280"/>
                  </a:lnTo>
                  <a:lnTo>
                    <a:pt x="232" y="297"/>
                  </a:lnTo>
                  <a:cubicBezTo>
                    <a:pt x="321" y="330"/>
                    <a:pt x="417" y="349"/>
                    <a:pt x="515" y="349"/>
                  </a:cubicBezTo>
                  <a:cubicBezTo>
                    <a:pt x="562" y="349"/>
                    <a:pt x="609" y="344"/>
                    <a:pt x="656" y="335"/>
                  </a:cubicBezTo>
                  <a:cubicBezTo>
                    <a:pt x="672" y="335"/>
                    <a:pt x="683" y="330"/>
                    <a:pt x="694" y="324"/>
                  </a:cubicBezTo>
                  <a:lnTo>
                    <a:pt x="733" y="308"/>
                  </a:lnTo>
                  <a:lnTo>
                    <a:pt x="760" y="291"/>
                  </a:lnTo>
                  <a:lnTo>
                    <a:pt x="766" y="291"/>
                  </a:lnTo>
                  <a:cubicBezTo>
                    <a:pt x="777" y="286"/>
                    <a:pt x="782" y="280"/>
                    <a:pt x="793" y="275"/>
                  </a:cubicBezTo>
                  <a:cubicBezTo>
                    <a:pt x="804" y="264"/>
                    <a:pt x="815" y="253"/>
                    <a:pt x="826" y="236"/>
                  </a:cubicBezTo>
                  <a:cubicBezTo>
                    <a:pt x="871" y="192"/>
                    <a:pt x="860" y="115"/>
                    <a:pt x="810" y="82"/>
                  </a:cubicBezTo>
                  <a:cubicBezTo>
                    <a:pt x="799" y="71"/>
                    <a:pt x="788" y="60"/>
                    <a:pt x="777" y="55"/>
                  </a:cubicBezTo>
                  <a:cubicBezTo>
                    <a:pt x="766" y="49"/>
                    <a:pt x="755" y="44"/>
                    <a:pt x="738" y="38"/>
                  </a:cubicBezTo>
                  <a:cubicBezTo>
                    <a:pt x="735" y="36"/>
                    <a:pt x="733" y="36"/>
                    <a:pt x="732" y="36"/>
                  </a:cubicBezTo>
                  <a:cubicBezTo>
                    <a:pt x="730" y="36"/>
                    <a:pt x="733" y="38"/>
                    <a:pt x="733" y="38"/>
                  </a:cubicBezTo>
                  <a:cubicBezTo>
                    <a:pt x="705" y="22"/>
                    <a:pt x="667" y="10"/>
                    <a:pt x="634" y="5"/>
                  </a:cubicBezTo>
                  <a:cubicBezTo>
                    <a:pt x="603" y="2"/>
                    <a:pt x="573" y="1"/>
                    <a:pt x="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1106058" y="2468978"/>
              <a:ext cx="54121" cy="30721"/>
            </a:xfrm>
            <a:custGeom>
              <a:avLst/>
              <a:gdLst/>
              <a:ahLst/>
              <a:cxnLst/>
              <a:rect l="l" t="t" r="r" b="b"/>
              <a:pathLst>
                <a:path w="717" h="407" extrusionOk="0">
                  <a:moveTo>
                    <a:pt x="94" y="0"/>
                  </a:moveTo>
                  <a:cubicBezTo>
                    <a:pt x="82" y="0"/>
                    <a:pt x="71" y="3"/>
                    <a:pt x="61" y="10"/>
                  </a:cubicBezTo>
                  <a:cubicBezTo>
                    <a:pt x="58" y="9"/>
                    <a:pt x="55" y="8"/>
                    <a:pt x="53" y="8"/>
                  </a:cubicBezTo>
                  <a:cubicBezTo>
                    <a:pt x="39" y="8"/>
                    <a:pt x="27" y="19"/>
                    <a:pt x="23" y="37"/>
                  </a:cubicBezTo>
                  <a:cubicBezTo>
                    <a:pt x="17" y="37"/>
                    <a:pt x="17" y="43"/>
                    <a:pt x="17" y="43"/>
                  </a:cubicBezTo>
                  <a:cubicBezTo>
                    <a:pt x="0" y="70"/>
                    <a:pt x="0" y="109"/>
                    <a:pt x="17" y="136"/>
                  </a:cubicBezTo>
                  <a:cubicBezTo>
                    <a:pt x="17" y="158"/>
                    <a:pt x="28" y="180"/>
                    <a:pt x="45" y="197"/>
                  </a:cubicBezTo>
                  <a:lnTo>
                    <a:pt x="50" y="213"/>
                  </a:lnTo>
                  <a:cubicBezTo>
                    <a:pt x="56" y="224"/>
                    <a:pt x="67" y="235"/>
                    <a:pt x="72" y="246"/>
                  </a:cubicBezTo>
                  <a:lnTo>
                    <a:pt x="100" y="274"/>
                  </a:lnTo>
                  <a:cubicBezTo>
                    <a:pt x="149" y="318"/>
                    <a:pt x="204" y="357"/>
                    <a:pt x="270" y="379"/>
                  </a:cubicBezTo>
                  <a:cubicBezTo>
                    <a:pt x="292" y="384"/>
                    <a:pt x="314" y="390"/>
                    <a:pt x="336" y="395"/>
                  </a:cubicBezTo>
                  <a:cubicBezTo>
                    <a:pt x="370" y="406"/>
                    <a:pt x="408" y="406"/>
                    <a:pt x="441" y="406"/>
                  </a:cubicBezTo>
                  <a:cubicBezTo>
                    <a:pt x="480" y="401"/>
                    <a:pt x="518" y="395"/>
                    <a:pt x="551" y="384"/>
                  </a:cubicBezTo>
                  <a:cubicBezTo>
                    <a:pt x="573" y="379"/>
                    <a:pt x="595" y="368"/>
                    <a:pt x="612" y="357"/>
                  </a:cubicBezTo>
                  <a:cubicBezTo>
                    <a:pt x="645" y="340"/>
                    <a:pt x="667" y="313"/>
                    <a:pt x="684" y="279"/>
                  </a:cubicBezTo>
                  <a:cubicBezTo>
                    <a:pt x="689" y="268"/>
                    <a:pt x="689" y="257"/>
                    <a:pt x="689" y="246"/>
                  </a:cubicBezTo>
                  <a:cubicBezTo>
                    <a:pt x="695" y="235"/>
                    <a:pt x="695" y="224"/>
                    <a:pt x="695" y="219"/>
                  </a:cubicBezTo>
                  <a:cubicBezTo>
                    <a:pt x="706" y="197"/>
                    <a:pt x="717" y="180"/>
                    <a:pt x="717" y="158"/>
                  </a:cubicBezTo>
                  <a:cubicBezTo>
                    <a:pt x="717" y="131"/>
                    <a:pt x="700" y="109"/>
                    <a:pt x="673" y="98"/>
                  </a:cubicBezTo>
                  <a:lnTo>
                    <a:pt x="645" y="98"/>
                  </a:lnTo>
                  <a:cubicBezTo>
                    <a:pt x="612" y="65"/>
                    <a:pt x="573" y="48"/>
                    <a:pt x="529" y="43"/>
                  </a:cubicBezTo>
                  <a:lnTo>
                    <a:pt x="430" y="43"/>
                  </a:lnTo>
                  <a:cubicBezTo>
                    <a:pt x="392" y="43"/>
                    <a:pt x="348" y="43"/>
                    <a:pt x="303" y="37"/>
                  </a:cubicBezTo>
                  <a:lnTo>
                    <a:pt x="276" y="32"/>
                  </a:lnTo>
                  <a:cubicBezTo>
                    <a:pt x="259" y="26"/>
                    <a:pt x="243" y="26"/>
                    <a:pt x="226" y="26"/>
                  </a:cubicBezTo>
                  <a:lnTo>
                    <a:pt x="215" y="21"/>
                  </a:lnTo>
                  <a:lnTo>
                    <a:pt x="199" y="15"/>
                  </a:lnTo>
                  <a:lnTo>
                    <a:pt x="177" y="15"/>
                  </a:lnTo>
                  <a:cubicBezTo>
                    <a:pt x="171" y="15"/>
                    <a:pt x="160" y="10"/>
                    <a:pt x="155" y="10"/>
                  </a:cubicBezTo>
                  <a:cubicBezTo>
                    <a:pt x="138" y="4"/>
                    <a:pt x="127" y="4"/>
                    <a:pt x="116" y="4"/>
                  </a:cubicBezTo>
                  <a:cubicBezTo>
                    <a:pt x="109" y="2"/>
                    <a:pt x="102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81970" y="2234134"/>
              <a:ext cx="221549" cy="205674"/>
            </a:xfrm>
            <a:custGeom>
              <a:avLst/>
              <a:gdLst/>
              <a:ahLst/>
              <a:cxnLst/>
              <a:rect l="l" t="t" r="r" b="b"/>
              <a:pathLst>
                <a:path w="3841" h="3563" extrusionOk="0">
                  <a:moveTo>
                    <a:pt x="1829" y="268"/>
                  </a:moveTo>
                  <a:cubicBezTo>
                    <a:pt x="1996" y="268"/>
                    <a:pt x="2169" y="301"/>
                    <a:pt x="2342" y="372"/>
                  </a:cubicBezTo>
                  <a:cubicBezTo>
                    <a:pt x="2987" y="631"/>
                    <a:pt x="3444" y="1297"/>
                    <a:pt x="3444" y="1991"/>
                  </a:cubicBezTo>
                  <a:cubicBezTo>
                    <a:pt x="3449" y="2691"/>
                    <a:pt x="2909" y="3264"/>
                    <a:pt x="2215" y="3308"/>
                  </a:cubicBezTo>
                  <a:cubicBezTo>
                    <a:pt x="2129" y="3313"/>
                    <a:pt x="2038" y="3316"/>
                    <a:pt x="1947" y="3316"/>
                  </a:cubicBezTo>
                  <a:cubicBezTo>
                    <a:pt x="1648" y="3316"/>
                    <a:pt x="1335" y="3278"/>
                    <a:pt x="1086" y="3126"/>
                  </a:cubicBezTo>
                  <a:cubicBezTo>
                    <a:pt x="789" y="2939"/>
                    <a:pt x="574" y="2652"/>
                    <a:pt x="469" y="2316"/>
                  </a:cubicBezTo>
                  <a:cubicBezTo>
                    <a:pt x="348" y="1936"/>
                    <a:pt x="359" y="1528"/>
                    <a:pt x="491" y="1154"/>
                  </a:cubicBezTo>
                  <a:cubicBezTo>
                    <a:pt x="519" y="1093"/>
                    <a:pt x="546" y="1027"/>
                    <a:pt x="585" y="967"/>
                  </a:cubicBezTo>
                  <a:cubicBezTo>
                    <a:pt x="601" y="967"/>
                    <a:pt x="618" y="956"/>
                    <a:pt x="629" y="939"/>
                  </a:cubicBezTo>
                  <a:cubicBezTo>
                    <a:pt x="926" y="528"/>
                    <a:pt x="1357" y="268"/>
                    <a:pt x="1829" y="268"/>
                  </a:cubicBezTo>
                  <a:close/>
                  <a:moveTo>
                    <a:pt x="1815" y="0"/>
                  </a:moveTo>
                  <a:cubicBezTo>
                    <a:pt x="1670" y="0"/>
                    <a:pt x="1525" y="19"/>
                    <a:pt x="1384" y="58"/>
                  </a:cubicBezTo>
                  <a:cubicBezTo>
                    <a:pt x="1097" y="129"/>
                    <a:pt x="844" y="294"/>
                    <a:pt x="667" y="531"/>
                  </a:cubicBezTo>
                  <a:cubicBezTo>
                    <a:pt x="568" y="625"/>
                    <a:pt x="486" y="730"/>
                    <a:pt x="414" y="851"/>
                  </a:cubicBezTo>
                  <a:cubicBezTo>
                    <a:pt x="1" y="1589"/>
                    <a:pt x="122" y="2514"/>
                    <a:pt x="717" y="3120"/>
                  </a:cubicBezTo>
                  <a:cubicBezTo>
                    <a:pt x="1048" y="3445"/>
                    <a:pt x="1455" y="3533"/>
                    <a:pt x="1907" y="3556"/>
                  </a:cubicBezTo>
                  <a:cubicBezTo>
                    <a:pt x="1977" y="3560"/>
                    <a:pt x="2046" y="3563"/>
                    <a:pt x="2114" y="3563"/>
                  </a:cubicBezTo>
                  <a:cubicBezTo>
                    <a:pt x="2462" y="3563"/>
                    <a:pt x="2790" y="3496"/>
                    <a:pt x="3080" y="3275"/>
                  </a:cubicBezTo>
                  <a:cubicBezTo>
                    <a:pt x="3389" y="3038"/>
                    <a:pt x="3598" y="2702"/>
                    <a:pt x="3675" y="2322"/>
                  </a:cubicBezTo>
                  <a:cubicBezTo>
                    <a:pt x="3840" y="1490"/>
                    <a:pt x="3378" y="619"/>
                    <a:pt x="2650" y="223"/>
                  </a:cubicBezTo>
                  <a:cubicBezTo>
                    <a:pt x="2393" y="76"/>
                    <a:pt x="2105" y="0"/>
                    <a:pt x="1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737860" y="2274946"/>
              <a:ext cx="97018" cy="34924"/>
            </a:xfrm>
            <a:custGeom>
              <a:avLst/>
              <a:gdLst/>
              <a:ahLst/>
              <a:cxnLst/>
              <a:rect l="l" t="t" r="r" b="b"/>
              <a:pathLst>
                <a:path w="1682" h="605" extrusionOk="0">
                  <a:moveTo>
                    <a:pt x="796" y="0"/>
                  </a:moveTo>
                  <a:cubicBezTo>
                    <a:pt x="783" y="0"/>
                    <a:pt x="769" y="0"/>
                    <a:pt x="756" y="1"/>
                  </a:cubicBezTo>
                  <a:cubicBezTo>
                    <a:pt x="442" y="23"/>
                    <a:pt x="90" y="188"/>
                    <a:pt x="12" y="518"/>
                  </a:cubicBezTo>
                  <a:cubicBezTo>
                    <a:pt x="1" y="566"/>
                    <a:pt x="42" y="605"/>
                    <a:pt x="85" y="605"/>
                  </a:cubicBezTo>
                  <a:cubicBezTo>
                    <a:pt x="102" y="605"/>
                    <a:pt x="120" y="599"/>
                    <a:pt x="134" y="585"/>
                  </a:cubicBezTo>
                  <a:cubicBezTo>
                    <a:pt x="304" y="403"/>
                    <a:pt x="541" y="293"/>
                    <a:pt x="789" y="287"/>
                  </a:cubicBezTo>
                  <a:cubicBezTo>
                    <a:pt x="927" y="293"/>
                    <a:pt x="1065" y="326"/>
                    <a:pt x="1191" y="386"/>
                  </a:cubicBezTo>
                  <a:cubicBezTo>
                    <a:pt x="1313" y="440"/>
                    <a:pt x="1431" y="546"/>
                    <a:pt x="1568" y="546"/>
                  </a:cubicBezTo>
                  <a:cubicBezTo>
                    <a:pt x="1585" y="546"/>
                    <a:pt x="1603" y="544"/>
                    <a:pt x="1621" y="540"/>
                  </a:cubicBezTo>
                  <a:cubicBezTo>
                    <a:pt x="1654" y="529"/>
                    <a:pt x="1681" y="502"/>
                    <a:pt x="1681" y="463"/>
                  </a:cubicBezTo>
                  <a:cubicBezTo>
                    <a:pt x="1676" y="276"/>
                    <a:pt x="1445" y="171"/>
                    <a:pt x="1296" y="105"/>
                  </a:cubicBezTo>
                  <a:cubicBezTo>
                    <a:pt x="1137" y="34"/>
                    <a:pt x="969" y="0"/>
                    <a:pt x="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918939" y="2385797"/>
              <a:ext cx="30872" cy="45667"/>
            </a:xfrm>
            <a:custGeom>
              <a:avLst/>
              <a:gdLst/>
              <a:ahLst/>
              <a:cxnLst/>
              <a:rect l="l" t="t" r="r" b="b"/>
              <a:pathLst>
                <a:path w="409" h="605" extrusionOk="0">
                  <a:moveTo>
                    <a:pt x="89" y="0"/>
                  </a:moveTo>
                  <a:cubicBezTo>
                    <a:pt x="85" y="0"/>
                    <a:pt x="81" y="2"/>
                    <a:pt x="78" y="4"/>
                  </a:cubicBezTo>
                  <a:cubicBezTo>
                    <a:pt x="61" y="21"/>
                    <a:pt x="39" y="26"/>
                    <a:pt x="28" y="48"/>
                  </a:cubicBezTo>
                  <a:cubicBezTo>
                    <a:pt x="23" y="59"/>
                    <a:pt x="23" y="70"/>
                    <a:pt x="17" y="81"/>
                  </a:cubicBezTo>
                  <a:cubicBezTo>
                    <a:pt x="6" y="98"/>
                    <a:pt x="1" y="126"/>
                    <a:pt x="6" y="148"/>
                  </a:cubicBezTo>
                  <a:cubicBezTo>
                    <a:pt x="6" y="164"/>
                    <a:pt x="6" y="186"/>
                    <a:pt x="12" y="203"/>
                  </a:cubicBezTo>
                  <a:cubicBezTo>
                    <a:pt x="12" y="247"/>
                    <a:pt x="23" y="291"/>
                    <a:pt x="34" y="335"/>
                  </a:cubicBezTo>
                  <a:cubicBezTo>
                    <a:pt x="45" y="379"/>
                    <a:pt x="67" y="423"/>
                    <a:pt x="89" y="462"/>
                  </a:cubicBezTo>
                  <a:cubicBezTo>
                    <a:pt x="94" y="478"/>
                    <a:pt x="105" y="495"/>
                    <a:pt x="111" y="506"/>
                  </a:cubicBezTo>
                  <a:cubicBezTo>
                    <a:pt x="133" y="539"/>
                    <a:pt x="160" y="566"/>
                    <a:pt x="193" y="588"/>
                  </a:cubicBezTo>
                  <a:cubicBezTo>
                    <a:pt x="215" y="599"/>
                    <a:pt x="237" y="605"/>
                    <a:pt x="265" y="605"/>
                  </a:cubicBezTo>
                  <a:cubicBezTo>
                    <a:pt x="293" y="605"/>
                    <a:pt x="320" y="594"/>
                    <a:pt x="348" y="577"/>
                  </a:cubicBezTo>
                  <a:cubicBezTo>
                    <a:pt x="392" y="544"/>
                    <a:pt x="408" y="489"/>
                    <a:pt x="397" y="434"/>
                  </a:cubicBezTo>
                  <a:cubicBezTo>
                    <a:pt x="392" y="406"/>
                    <a:pt x="386" y="384"/>
                    <a:pt x="370" y="362"/>
                  </a:cubicBezTo>
                  <a:lnTo>
                    <a:pt x="348" y="313"/>
                  </a:lnTo>
                  <a:cubicBezTo>
                    <a:pt x="331" y="285"/>
                    <a:pt x="315" y="252"/>
                    <a:pt x="298" y="225"/>
                  </a:cubicBezTo>
                  <a:cubicBezTo>
                    <a:pt x="282" y="192"/>
                    <a:pt x="265" y="164"/>
                    <a:pt x="249" y="137"/>
                  </a:cubicBezTo>
                  <a:lnTo>
                    <a:pt x="221" y="92"/>
                  </a:lnTo>
                  <a:cubicBezTo>
                    <a:pt x="210" y="70"/>
                    <a:pt x="193" y="54"/>
                    <a:pt x="171" y="37"/>
                  </a:cubicBezTo>
                  <a:cubicBezTo>
                    <a:pt x="155" y="21"/>
                    <a:pt x="133" y="15"/>
                    <a:pt x="116" y="10"/>
                  </a:cubicBezTo>
                  <a:lnTo>
                    <a:pt x="100" y="4"/>
                  </a:lnTo>
                  <a:cubicBezTo>
                    <a:pt x="97" y="2"/>
                    <a:pt x="93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14" name="Google Shape;414;p20"/>
          <p:cNvSpPr txBox="1"/>
          <p:nvPr/>
        </p:nvSpPr>
        <p:spPr>
          <a:xfrm>
            <a:off x="588722" y="3619619"/>
            <a:ext cx="1910789" cy="2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Treffer både veiledningen og administrative oppgaver i NKS og brukerne. </a:t>
            </a:r>
          </a:p>
          <a:p>
            <a:endParaRPr lang="nb-NO" sz="186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Salesforce, video, RPA, KI, talerobot, m.m. </a:t>
            </a:r>
          </a:p>
        </p:txBody>
      </p:sp>
      <p:sp>
        <p:nvSpPr>
          <p:cNvPr id="415" name="Google Shape;415;p20"/>
          <p:cNvSpPr txBox="1"/>
          <p:nvPr/>
        </p:nvSpPr>
        <p:spPr>
          <a:xfrm>
            <a:off x="3041673" y="2940928"/>
            <a:ext cx="1599200" cy="1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nb-NO" sz="1600" b="1">
                <a:latin typeface="Calibri"/>
                <a:cs typeface="Calibri"/>
              </a:rPr>
              <a:t>Hybrid arbeidshverdag</a:t>
            </a:r>
            <a:endParaRPr lang="nb-NO"/>
          </a:p>
          <a:p>
            <a:pPr algn="ctr"/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>
                <a:latin typeface="Calibri"/>
                <a:cs typeface="Calibri"/>
              </a:rPr>
              <a:t>Vi har en hybrid arbeidshverdag.</a:t>
            </a:r>
            <a:endParaRPr lang="nb-NO" sz="1867">
              <a:latin typeface="Calibri"/>
              <a:cs typeface="Calibri"/>
            </a:endParaRP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6" name="Google Shape;416;p20"/>
          <p:cNvSpPr txBox="1"/>
          <p:nvPr/>
        </p:nvSpPr>
        <p:spPr>
          <a:xfrm>
            <a:off x="5277501" y="2353067"/>
            <a:ext cx="1838192" cy="359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Åpen organisasjon</a:t>
            </a:r>
          </a:p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skaper tillit </a:t>
            </a:r>
          </a:p>
          <a:p>
            <a:pPr algn="ctr"/>
            <a:endParaRPr lang="nb-NO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Innsyn: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På tvers i etaten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for bruker på nav.no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for media</a:t>
            </a:r>
          </a:p>
          <a:p>
            <a:pPr algn="ctr"/>
            <a:endParaRPr lang="nb-NO" sz="186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Vi er aktiv i samfunnsdebatten </a:t>
            </a:r>
          </a:p>
          <a:p>
            <a:pPr algn="ctr"/>
            <a:endParaRPr lang="nb-NO" sz="186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b-NO" sz="18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7" name="Google Shape;417;p20"/>
          <p:cNvSpPr txBox="1"/>
          <p:nvPr/>
        </p:nvSpPr>
        <p:spPr>
          <a:xfrm>
            <a:off x="7453958" y="3861850"/>
            <a:ext cx="2426697" cy="24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b-NO" sz="1600">
                <a:latin typeface="Calibri"/>
                <a:cs typeface="Calibri"/>
              </a:rPr>
              <a:t>Ny strategi vil vise ny retning for hele NAV</a:t>
            </a: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>
                <a:latin typeface="Calibri"/>
                <a:cs typeface="Calibri"/>
              </a:rPr>
              <a:t>NKS får flere oppgaver </a:t>
            </a:r>
            <a:b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600">
                <a:latin typeface="Calibri"/>
                <a:cs typeface="Calibri"/>
              </a:rPr>
              <a:t>og et større ansvar: vi </a:t>
            </a:r>
            <a:b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600">
                <a:latin typeface="Calibri"/>
                <a:cs typeface="Calibri"/>
              </a:rPr>
              <a:t>blir NAVs </a:t>
            </a:r>
            <a:b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600">
                <a:latin typeface="Calibri"/>
                <a:cs typeface="Calibri"/>
              </a:rPr>
              <a:t>kunnskapsbase</a:t>
            </a: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>
                <a:latin typeface="Calibri"/>
                <a:cs typeface="Calibri"/>
              </a:rPr>
              <a:t>  NKS 2.0, del 3</a:t>
            </a: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9835531" y="2065067"/>
            <a:ext cx="2120648" cy="360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Bruker blir mer digital </a:t>
            </a:r>
          </a:p>
          <a:p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Fremtidens møteplasser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Endret kanalmiks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nb-NO" sz="1600" err="1">
                <a:latin typeface="Calibri" panose="020F0502020204030204" pitchFamily="34" charset="0"/>
                <a:cs typeface="Calibri" panose="020F0502020204030204" pitchFamily="34" charset="0"/>
              </a:rPr>
              <a:t>Dulting</a:t>
            </a: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 til riktig sted for service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Automatiserte brukermøter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  <a:cs typeface="Calibri" panose="020F0502020204030204" pitchFamily="34" charset="0"/>
              </a:rPr>
              <a:t>Fokus på grupper som ikke er digitale </a:t>
            </a:r>
          </a:p>
        </p:txBody>
      </p:sp>
      <p:sp>
        <p:nvSpPr>
          <p:cNvPr id="130" name="TekstSylinder 129">
            <a:extLst>
              <a:ext uri="{FF2B5EF4-FFF2-40B4-BE49-F238E27FC236}">
                <a16:creationId xmlns:a16="http://schemas.microsoft.com/office/drawing/2014/main" id="{C40C322D-6746-477E-86FA-0B8F314A26B7}"/>
              </a:ext>
            </a:extLst>
          </p:cNvPr>
          <p:cNvSpPr txBox="1"/>
          <p:nvPr/>
        </p:nvSpPr>
        <p:spPr>
          <a:xfrm>
            <a:off x="7174751" y="3311843"/>
            <a:ext cx="2792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Omstilling og </a:t>
            </a:r>
          </a:p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endringstakt</a:t>
            </a:r>
          </a:p>
        </p:txBody>
      </p:sp>
      <p:sp>
        <p:nvSpPr>
          <p:cNvPr id="132" name="TekstSylinder 131">
            <a:extLst>
              <a:ext uri="{FF2B5EF4-FFF2-40B4-BE49-F238E27FC236}">
                <a16:creationId xmlns:a16="http://schemas.microsoft.com/office/drawing/2014/main" id="{EFEB5301-1405-46C5-A2C8-9A1D07504F85}"/>
              </a:ext>
            </a:extLst>
          </p:cNvPr>
          <p:cNvSpPr txBox="1"/>
          <p:nvPr/>
        </p:nvSpPr>
        <p:spPr>
          <a:xfrm>
            <a:off x="507239" y="2162725"/>
            <a:ext cx="20817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Vi retter fokus mot bærekraftig utvikling og personvern</a:t>
            </a:r>
            <a:endParaRPr lang="nb-NO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b-NO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1600" b="1">
                <a:latin typeface="Calibri" panose="020F0502020204030204" pitchFamily="34" charset="0"/>
                <a:cs typeface="Calibri" panose="020F0502020204030204" pitchFamily="34" charset="0"/>
              </a:rPr>
              <a:t>Nye digitale verktøy og tjenester</a:t>
            </a:r>
          </a:p>
        </p:txBody>
      </p:sp>
      <p:sp>
        <p:nvSpPr>
          <p:cNvPr id="105" name="Google Shape;321;p20">
            <a:extLst>
              <a:ext uri="{FF2B5EF4-FFF2-40B4-BE49-F238E27FC236}">
                <a16:creationId xmlns:a16="http://schemas.microsoft.com/office/drawing/2014/main" id="{3FD41420-91A5-44B8-B7EF-DBA5C450C727}"/>
              </a:ext>
            </a:extLst>
          </p:cNvPr>
          <p:cNvSpPr/>
          <p:nvPr/>
        </p:nvSpPr>
        <p:spPr>
          <a:xfrm>
            <a:off x="2009844" y="1135646"/>
            <a:ext cx="8246356" cy="1409397"/>
          </a:xfrm>
          <a:custGeom>
            <a:avLst/>
            <a:gdLst/>
            <a:ahLst/>
            <a:cxnLst/>
            <a:rect l="l" t="t" r="r" b="b"/>
            <a:pathLst>
              <a:path w="83169" h="9134" extrusionOk="0">
                <a:moveTo>
                  <a:pt x="29075" y="3234"/>
                </a:moveTo>
                <a:cubicBezTo>
                  <a:pt x="29058" y="3212"/>
                  <a:pt x="29036" y="3195"/>
                  <a:pt x="29014" y="3179"/>
                </a:cubicBezTo>
                <a:cubicBezTo>
                  <a:pt x="28986" y="3140"/>
                  <a:pt x="28959" y="3107"/>
                  <a:pt x="28920" y="3080"/>
                </a:cubicBezTo>
                <a:cubicBezTo>
                  <a:pt x="28854" y="3047"/>
                  <a:pt x="28777" y="3047"/>
                  <a:pt x="28711" y="3080"/>
                </a:cubicBezTo>
                <a:cubicBezTo>
                  <a:pt x="28678" y="3102"/>
                  <a:pt x="28650" y="3129"/>
                  <a:pt x="28623" y="3168"/>
                </a:cubicBezTo>
                <a:cubicBezTo>
                  <a:pt x="28595" y="3179"/>
                  <a:pt x="28562" y="3195"/>
                  <a:pt x="28540" y="3223"/>
                </a:cubicBezTo>
                <a:cubicBezTo>
                  <a:pt x="28485" y="3256"/>
                  <a:pt x="28436" y="3311"/>
                  <a:pt x="28414" y="3372"/>
                </a:cubicBezTo>
                <a:cubicBezTo>
                  <a:pt x="28408" y="3383"/>
                  <a:pt x="28392" y="3443"/>
                  <a:pt x="28386" y="3460"/>
                </a:cubicBezTo>
                <a:cubicBezTo>
                  <a:pt x="28381" y="3476"/>
                  <a:pt x="28375" y="3520"/>
                  <a:pt x="28364" y="3548"/>
                </a:cubicBezTo>
                <a:cubicBezTo>
                  <a:pt x="28331" y="3658"/>
                  <a:pt x="28292" y="3768"/>
                  <a:pt x="28248" y="3873"/>
                </a:cubicBezTo>
                <a:cubicBezTo>
                  <a:pt x="28215" y="3950"/>
                  <a:pt x="27989" y="4490"/>
                  <a:pt x="28226" y="4490"/>
                </a:cubicBezTo>
                <a:cubicBezTo>
                  <a:pt x="28320" y="4490"/>
                  <a:pt x="28408" y="4462"/>
                  <a:pt x="28485" y="4413"/>
                </a:cubicBezTo>
                <a:cubicBezTo>
                  <a:pt x="28557" y="4374"/>
                  <a:pt x="28628" y="4330"/>
                  <a:pt x="28695" y="4281"/>
                </a:cubicBezTo>
                <a:cubicBezTo>
                  <a:pt x="28810" y="4192"/>
                  <a:pt x="28909" y="4082"/>
                  <a:pt x="28986" y="3956"/>
                </a:cubicBezTo>
                <a:cubicBezTo>
                  <a:pt x="29042" y="3856"/>
                  <a:pt x="29091" y="3746"/>
                  <a:pt x="29124" y="3636"/>
                </a:cubicBezTo>
                <a:cubicBezTo>
                  <a:pt x="29163" y="3504"/>
                  <a:pt x="29218" y="3350"/>
                  <a:pt x="29075" y="3234"/>
                </a:cubicBezTo>
                <a:close/>
                <a:moveTo>
                  <a:pt x="25665" y="7079"/>
                </a:moveTo>
                <a:lnTo>
                  <a:pt x="25654" y="7079"/>
                </a:lnTo>
                <a:cubicBezTo>
                  <a:pt x="25632" y="7079"/>
                  <a:pt x="25615" y="7084"/>
                  <a:pt x="25593" y="7084"/>
                </a:cubicBezTo>
                <a:lnTo>
                  <a:pt x="25533" y="7090"/>
                </a:lnTo>
                <a:lnTo>
                  <a:pt x="25516" y="7095"/>
                </a:lnTo>
                <a:cubicBezTo>
                  <a:pt x="25378" y="7101"/>
                  <a:pt x="25241" y="7134"/>
                  <a:pt x="25114" y="7189"/>
                </a:cubicBezTo>
                <a:cubicBezTo>
                  <a:pt x="25070" y="7211"/>
                  <a:pt x="25020" y="7228"/>
                  <a:pt x="24971" y="7244"/>
                </a:cubicBezTo>
                <a:lnTo>
                  <a:pt x="24888" y="7266"/>
                </a:lnTo>
                <a:lnTo>
                  <a:pt x="24844" y="7277"/>
                </a:lnTo>
                <a:cubicBezTo>
                  <a:pt x="24899" y="7266"/>
                  <a:pt x="24899" y="7266"/>
                  <a:pt x="24844" y="7277"/>
                </a:cubicBezTo>
                <a:lnTo>
                  <a:pt x="24778" y="7294"/>
                </a:lnTo>
                <a:cubicBezTo>
                  <a:pt x="24745" y="7305"/>
                  <a:pt x="24750" y="7305"/>
                  <a:pt x="24794" y="7294"/>
                </a:cubicBezTo>
                <a:cubicBezTo>
                  <a:pt x="24767" y="7299"/>
                  <a:pt x="24739" y="7305"/>
                  <a:pt x="24706" y="7310"/>
                </a:cubicBezTo>
                <a:cubicBezTo>
                  <a:pt x="24657" y="7321"/>
                  <a:pt x="24602" y="7332"/>
                  <a:pt x="24547" y="7338"/>
                </a:cubicBezTo>
                <a:cubicBezTo>
                  <a:pt x="24497" y="7349"/>
                  <a:pt x="24447" y="7360"/>
                  <a:pt x="24403" y="7371"/>
                </a:cubicBezTo>
                <a:cubicBezTo>
                  <a:pt x="24447" y="7360"/>
                  <a:pt x="24425" y="7365"/>
                  <a:pt x="24392" y="7371"/>
                </a:cubicBezTo>
                <a:cubicBezTo>
                  <a:pt x="24343" y="7376"/>
                  <a:pt x="24299" y="7387"/>
                  <a:pt x="24255" y="7404"/>
                </a:cubicBezTo>
                <a:cubicBezTo>
                  <a:pt x="24216" y="7415"/>
                  <a:pt x="24178" y="7437"/>
                  <a:pt x="24150" y="7470"/>
                </a:cubicBezTo>
                <a:cubicBezTo>
                  <a:pt x="24078" y="7520"/>
                  <a:pt x="24089" y="7602"/>
                  <a:pt x="24183" y="7641"/>
                </a:cubicBezTo>
                <a:cubicBezTo>
                  <a:pt x="24244" y="7685"/>
                  <a:pt x="24315" y="7707"/>
                  <a:pt x="24392" y="7712"/>
                </a:cubicBezTo>
                <a:cubicBezTo>
                  <a:pt x="24475" y="7723"/>
                  <a:pt x="24552" y="7723"/>
                  <a:pt x="24635" y="7723"/>
                </a:cubicBezTo>
                <a:cubicBezTo>
                  <a:pt x="24783" y="7712"/>
                  <a:pt x="24927" y="7696"/>
                  <a:pt x="25075" y="7668"/>
                </a:cubicBezTo>
                <a:cubicBezTo>
                  <a:pt x="25208" y="7641"/>
                  <a:pt x="25345" y="7597"/>
                  <a:pt x="25478" y="7553"/>
                </a:cubicBezTo>
                <a:cubicBezTo>
                  <a:pt x="25544" y="7525"/>
                  <a:pt x="25615" y="7498"/>
                  <a:pt x="25676" y="7459"/>
                </a:cubicBezTo>
                <a:cubicBezTo>
                  <a:pt x="25709" y="7437"/>
                  <a:pt x="25742" y="7409"/>
                  <a:pt x="25775" y="7387"/>
                </a:cubicBezTo>
                <a:cubicBezTo>
                  <a:pt x="25803" y="7360"/>
                  <a:pt x="25819" y="7321"/>
                  <a:pt x="25819" y="7288"/>
                </a:cubicBezTo>
                <a:lnTo>
                  <a:pt x="25819" y="7277"/>
                </a:lnTo>
                <a:cubicBezTo>
                  <a:pt x="25819" y="7272"/>
                  <a:pt x="25825" y="7266"/>
                  <a:pt x="25825" y="7261"/>
                </a:cubicBezTo>
                <a:cubicBezTo>
                  <a:pt x="25830" y="7250"/>
                  <a:pt x="25825" y="7244"/>
                  <a:pt x="25825" y="7266"/>
                </a:cubicBezTo>
                <a:cubicBezTo>
                  <a:pt x="25830" y="7255"/>
                  <a:pt x="25836" y="7250"/>
                  <a:pt x="25836" y="7239"/>
                </a:cubicBezTo>
                <a:cubicBezTo>
                  <a:pt x="25841" y="7217"/>
                  <a:pt x="25841" y="7189"/>
                  <a:pt x="25836" y="7167"/>
                </a:cubicBezTo>
                <a:lnTo>
                  <a:pt x="25836" y="7162"/>
                </a:lnTo>
                <a:cubicBezTo>
                  <a:pt x="25852" y="7101"/>
                  <a:pt x="25758" y="7062"/>
                  <a:pt x="25665" y="7079"/>
                </a:cubicBezTo>
                <a:close/>
                <a:moveTo>
                  <a:pt x="28045" y="5360"/>
                </a:moveTo>
                <a:cubicBezTo>
                  <a:pt x="28033" y="5349"/>
                  <a:pt x="28033" y="5333"/>
                  <a:pt x="28028" y="5327"/>
                </a:cubicBezTo>
                <a:cubicBezTo>
                  <a:pt x="28017" y="5305"/>
                  <a:pt x="28000" y="5294"/>
                  <a:pt x="27984" y="5283"/>
                </a:cubicBezTo>
                <a:cubicBezTo>
                  <a:pt x="27940" y="5256"/>
                  <a:pt x="27885" y="5256"/>
                  <a:pt x="27841" y="5272"/>
                </a:cubicBezTo>
                <a:cubicBezTo>
                  <a:pt x="27808" y="5283"/>
                  <a:pt x="27780" y="5300"/>
                  <a:pt x="27758" y="5322"/>
                </a:cubicBezTo>
                <a:cubicBezTo>
                  <a:pt x="27720" y="5333"/>
                  <a:pt x="27686" y="5355"/>
                  <a:pt x="27653" y="5377"/>
                </a:cubicBezTo>
                <a:cubicBezTo>
                  <a:pt x="27598" y="5410"/>
                  <a:pt x="27554" y="5448"/>
                  <a:pt x="27516" y="5498"/>
                </a:cubicBezTo>
                <a:cubicBezTo>
                  <a:pt x="27472" y="5553"/>
                  <a:pt x="27433" y="5608"/>
                  <a:pt x="27395" y="5663"/>
                </a:cubicBezTo>
                <a:cubicBezTo>
                  <a:pt x="27383" y="5685"/>
                  <a:pt x="27372" y="5702"/>
                  <a:pt x="27356" y="5724"/>
                </a:cubicBezTo>
                <a:lnTo>
                  <a:pt x="27323" y="5768"/>
                </a:lnTo>
                <a:cubicBezTo>
                  <a:pt x="27290" y="5812"/>
                  <a:pt x="27251" y="5850"/>
                  <a:pt x="27213" y="5889"/>
                </a:cubicBezTo>
                <a:cubicBezTo>
                  <a:pt x="27136" y="5972"/>
                  <a:pt x="27053" y="6054"/>
                  <a:pt x="26965" y="6131"/>
                </a:cubicBezTo>
                <a:cubicBezTo>
                  <a:pt x="26915" y="6170"/>
                  <a:pt x="26882" y="6214"/>
                  <a:pt x="26838" y="6253"/>
                </a:cubicBezTo>
                <a:cubicBezTo>
                  <a:pt x="26816" y="6275"/>
                  <a:pt x="26794" y="6297"/>
                  <a:pt x="26772" y="6313"/>
                </a:cubicBezTo>
                <a:cubicBezTo>
                  <a:pt x="26756" y="6335"/>
                  <a:pt x="26744" y="6357"/>
                  <a:pt x="26739" y="6385"/>
                </a:cubicBezTo>
                <a:lnTo>
                  <a:pt x="26739" y="6385"/>
                </a:lnTo>
                <a:lnTo>
                  <a:pt x="26728" y="6396"/>
                </a:lnTo>
                <a:cubicBezTo>
                  <a:pt x="26700" y="6423"/>
                  <a:pt x="26700" y="6467"/>
                  <a:pt x="26728" y="6489"/>
                </a:cubicBezTo>
                <a:lnTo>
                  <a:pt x="26728" y="6489"/>
                </a:lnTo>
                <a:cubicBezTo>
                  <a:pt x="26711" y="6506"/>
                  <a:pt x="26733" y="6523"/>
                  <a:pt x="26761" y="6517"/>
                </a:cubicBezTo>
                <a:lnTo>
                  <a:pt x="26761" y="6517"/>
                </a:lnTo>
                <a:cubicBezTo>
                  <a:pt x="26805" y="6539"/>
                  <a:pt x="26860" y="6545"/>
                  <a:pt x="26910" y="6534"/>
                </a:cubicBezTo>
                <a:cubicBezTo>
                  <a:pt x="26915" y="6534"/>
                  <a:pt x="26959" y="6523"/>
                  <a:pt x="26959" y="6523"/>
                </a:cubicBezTo>
                <a:cubicBezTo>
                  <a:pt x="26976" y="6528"/>
                  <a:pt x="26998" y="6528"/>
                  <a:pt x="27014" y="6523"/>
                </a:cubicBezTo>
                <a:cubicBezTo>
                  <a:pt x="27069" y="6517"/>
                  <a:pt x="27119" y="6506"/>
                  <a:pt x="27169" y="6484"/>
                </a:cubicBezTo>
                <a:cubicBezTo>
                  <a:pt x="27257" y="6451"/>
                  <a:pt x="27345" y="6412"/>
                  <a:pt x="27428" y="6374"/>
                </a:cubicBezTo>
                <a:cubicBezTo>
                  <a:pt x="27565" y="6302"/>
                  <a:pt x="27692" y="6209"/>
                  <a:pt x="27802" y="6098"/>
                </a:cubicBezTo>
                <a:cubicBezTo>
                  <a:pt x="27896" y="6005"/>
                  <a:pt x="27978" y="5900"/>
                  <a:pt x="28056" y="5784"/>
                </a:cubicBezTo>
                <a:cubicBezTo>
                  <a:pt x="28094" y="5729"/>
                  <a:pt x="28116" y="5663"/>
                  <a:pt x="28127" y="5592"/>
                </a:cubicBezTo>
                <a:cubicBezTo>
                  <a:pt x="28138" y="5542"/>
                  <a:pt x="28127" y="5492"/>
                  <a:pt x="28105" y="5448"/>
                </a:cubicBezTo>
                <a:cubicBezTo>
                  <a:pt x="28094" y="5415"/>
                  <a:pt x="28072" y="5382"/>
                  <a:pt x="28045" y="5360"/>
                </a:cubicBezTo>
                <a:close/>
                <a:moveTo>
                  <a:pt x="49864" y="436"/>
                </a:moveTo>
                <a:cubicBezTo>
                  <a:pt x="49847" y="414"/>
                  <a:pt x="49825" y="397"/>
                  <a:pt x="49803" y="386"/>
                </a:cubicBezTo>
                <a:cubicBezTo>
                  <a:pt x="49803" y="386"/>
                  <a:pt x="49803" y="375"/>
                  <a:pt x="49798" y="375"/>
                </a:cubicBezTo>
                <a:lnTo>
                  <a:pt x="49798" y="381"/>
                </a:lnTo>
                <a:cubicBezTo>
                  <a:pt x="49798" y="381"/>
                  <a:pt x="49798" y="381"/>
                  <a:pt x="49792" y="381"/>
                </a:cubicBezTo>
                <a:cubicBezTo>
                  <a:pt x="49787" y="370"/>
                  <a:pt x="49776" y="359"/>
                  <a:pt x="49770" y="342"/>
                </a:cubicBezTo>
                <a:cubicBezTo>
                  <a:pt x="49721" y="303"/>
                  <a:pt x="49666" y="270"/>
                  <a:pt x="49605" y="254"/>
                </a:cubicBezTo>
                <a:cubicBezTo>
                  <a:pt x="49506" y="210"/>
                  <a:pt x="49407" y="182"/>
                  <a:pt x="49296" y="160"/>
                </a:cubicBezTo>
                <a:cubicBezTo>
                  <a:pt x="49137" y="127"/>
                  <a:pt x="48971" y="94"/>
                  <a:pt x="48801" y="67"/>
                </a:cubicBezTo>
                <a:cubicBezTo>
                  <a:pt x="48613" y="39"/>
                  <a:pt x="48465" y="22"/>
                  <a:pt x="48294" y="6"/>
                </a:cubicBezTo>
                <a:cubicBezTo>
                  <a:pt x="48189" y="0"/>
                  <a:pt x="48090" y="0"/>
                  <a:pt x="47985" y="6"/>
                </a:cubicBezTo>
                <a:cubicBezTo>
                  <a:pt x="47947" y="6"/>
                  <a:pt x="47903" y="11"/>
                  <a:pt x="47864" y="17"/>
                </a:cubicBezTo>
                <a:cubicBezTo>
                  <a:pt x="47831" y="28"/>
                  <a:pt x="47793" y="34"/>
                  <a:pt x="47760" y="39"/>
                </a:cubicBezTo>
                <a:cubicBezTo>
                  <a:pt x="47699" y="39"/>
                  <a:pt x="47655" y="89"/>
                  <a:pt x="47704" y="116"/>
                </a:cubicBezTo>
                <a:cubicBezTo>
                  <a:pt x="47732" y="133"/>
                  <a:pt x="47743" y="155"/>
                  <a:pt x="47765" y="177"/>
                </a:cubicBezTo>
                <a:cubicBezTo>
                  <a:pt x="47798" y="199"/>
                  <a:pt x="47826" y="221"/>
                  <a:pt x="47859" y="237"/>
                </a:cubicBezTo>
                <a:cubicBezTo>
                  <a:pt x="47925" y="276"/>
                  <a:pt x="47991" y="309"/>
                  <a:pt x="48057" y="336"/>
                </a:cubicBezTo>
                <a:cubicBezTo>
                  <a:pt x="48211" y="392"/>
                  <a:pt x="48366" y="441"/>
                  <a:pt x="48525" y="485"/>
                </a:cubicBezTo>
                <a:cubicBezTo>
                  <a:pt x="48702" y="535"/>
                  <a:pt x="48878" y="584"/>
                  <a:pt x="49065" y="623"/>
                </a:cubicBezTo>
                <a:cubicBezTo>
                  <a:pt x="49170" y="645"/>
                  <a:pt x="49274" y="656"/>
                  <a:pt x="49379" y="661"/>
                </a:cubicBezTo>
                <a:cubicBezTo>
                  <a:pt x="49434" y="667"/>
                  <a:pt x="49495" y="661"/>
                  <a:pt x="49550" y="656"/>
                </a:cubicBezTo>
                <a:lnTo>
                  <a:pt x="49610" y="645"/>
                </a:lnTo>
                <a:cubicBezTo>
                  <a:pt x="49627" y="639"/>
                  <a:pt x="49649" y="634"/>
                  <a:pt x="49666" y="634"/>
                </a:cubicBezTo>
                <a:cubicBezTo>
                  <a:pt x="49710" y="628"/>
                  <a:pt x="49748" y="617"/>
                  <a:pt x="49787" y="606"/>
                </a:cubicBezTo>
                <a:cubicBezTo>
                  <a:pt x="49803" y="601"/>
                  <a:pt x="49820" y="595"/>
                  <a:pt x="49836" y="590"/>
                </a:cubicBezTo>
                <a:cubicBezTo>
                  <a:pt x="49891" y="573"/>
                  <a:pt x="49935" y="524"/>
                  <a:pt x="49891" y="491"/>
                </a:cubicBezTo>
                <a:cubicBezTo>
                  <a:pt x="49875" y="480"/>
                  <a:pt x="49875" y="452"/>
                  <a:pt x="49864" y="436"/>
                </a:cubicBezTo>
                <a:close/>
                <a:moveTo>
                  <a:pt x="33470" y="408"/>
                </a:moveTo>
                <a:cubicBezTo>
                  <a:pt x="33437" y="408"/>
                  <a:pt x="33432" y="408"/>
                  <a:pt x="33454" y="414"/>
                </a:cubicBezTo>
                <a:cubicBezTo>
                  <a:pt x="33404" y="403"/>
                  <a:pt x="33355" y="403"/>
                  <a:pt x="33305" y="414"/>
                </a:cubicBezTo>
                <a:lnTo>
                  <a:pt x="33245" y="419"/>
                </a:lnTo>
                <a:cubicBezTo>
                  <a:pt x="33289" y="419"/>
                  <a:pt x="33267" y="419"/>
                  <a:pt x="33178" y="425"/>
                </a:cubicBezTo>
                <a:cubicBezTo>
                  <a:pt x="33079" y="441"/>
                  <a:pt x="32980" y="463"/>
                  <a:pt x="32887" y="496"/>
                </a:cubicBezTo>
                <a:cubicBezTo>
                  <a:pt x="32815" y="518"/>
                  <a:pt x="32743" y="540"/>
                  <a:pt x="32672" y="562"/>
                </a:cubicBezTo>
                <a:cubicBezTo>
                  <a:pt x="32523" y="623"/>
                  <a:pt x="32363" y="678"/>
                  <a:pt x="32225" y="744"/>
                </a:cubicBezTo>
                <a:cubicBezTo>
                  <a:pt x="32159" y="772"/>
                  <a:pt x="32104" y="810"/>
                  <a:pt x="32049" y="843"/>
                </a:cubicBezTo>
                <a:cubicBezTo>
                  <a:pt x="32016" y="860"/>
                  <a:pt x="31978" y="876"/>
                  <a:pt x="31956" y="893"/>
                </a:cubicBezTo>
                <a:cubicBezTo>
                  <a:pt x="31934" y="909"/>
                  <a:pt x="31912" y="926"/>
                  <a:pt x="31895" y="948"/>
                </a:cubicBezTo>
                <a:cubicBezTo>
                  <a:pt x="31873" y="970"/>
                  <a:pt x="31889" y="1003"/>
                  <a:pt x="31934" y="1003"/>
                </a:cubicBezTo>
                <a:cubicBezTo>
                  <a:pt x="31967" y="1009"/>
                  <a:pt x="32005" y="1014"/>
                  <a:pt x="32038" y="1014"/>
                </a:cubicBezTo>
                <a:cubicBezTo>
                  <a:pt x="32082" y="1014"/>
                  <a:pt x="32121" y="1003"/>
                  <a:pt x="32159" y="1003"/>
                </a:cubicBezTo>
                <a:cubicBezTo>
                  <a:pt x="32248" y="998"/>
                  <a:pt x="32341" y="992"/>
                  <a:pt x="32429" y="981"/>
                </a:cubicBezTo>
                <a:cubicBezTo>
                  <a:pt x="32589" y="964"/>
                  <a:pt x="32743" y="931"/>
                  <a:pt x="32898" y="898"/>
                </a:cubicBezTo>
                <a:cubicBezTo>
                  <a:pt x="32997" y="882"/>
                  <a:pt x="33090" y="860"/>
                  <a:pt x="33184" y="832"/>
                </a:cubicBezTo>
                <a:cubicBezTo>
                  <a:pt x="33283" y="816"/>
                  <a:pt x="33377" y="783"/>
                  <a:pt x="33459" y="744"/>
                </a:cubicBezTo>
                <a:cubicBezTo>
                  <a:pt x="33492" y="733"/>
                  <a:pt x="33492" y="728"/>
                  <a:pt x="33470" y="733"/>
                </a:cubicBezTo>
                <a:lnTo>
                  <a:pt x="33526" y="711"/>
                </a:lnTo>
                <a:cubicBezTo>
                  <a:pt x="33564" y="689"/>
                  <a:pt x="33603" y="667"/>
                  <a:pt x="33641" y="639"/>
                </a:cubicBezTo>
                <a:cubicBezTo>
                  <a:pt x="33707" y="595"/>
                  <a:pt x="33779" y="535"/>
                  <a:pt x="33729" y="474"/>
                </a:cubicBezTo>
                <a:cubicBezTo>
                  <a:pt x="33691" y="425"/>
                  <a:pt x="33564" y="392"/>
                  <a:pt x="33470" y="408"/>
                </a:cubicBezTo>
                <a:close/>
                <a:moveTo>
                  <a:pt x="30738" y="1289"/>
                </a:moveTo>
                <a:cubicBezTo>
                  <a:pt x="30705" y="1262"/>
                  <a:pt x="30667" y="1256"/>
                  <a:pt x="30628" y="1262"/>
                </a:cubicBezTo>
                <a:cubicBezTo>
                  <a:pt x="30606" y="1262"/>
                  <a:pt x="30584" y="1267"/>
                  <a:pt x="30562" y="1278"/>
                </a:cubicBezTo>
                <a:cubicBezTo>
                  <a:pt x="30523" y="1278"/>
                  <a:pt x="30485" y="1284"/>
                  <a:pt x="30452" y="1295"/>
                </a:cubicBezTo>
                <a:cubicBezTo>
                  <a:pt x="30430" y="1300"/>
                  <a:pt x="30391" y="1317"/>
                  <a:pt x="30380" y="1323"/>
                </a:cubicBezTo>
                <a:lnTo>
                  <a:pt x="30347" y="1334"/>
                </a:lnTo>
                <a:cubicBezTo>
                  <a:pt x="30259" y="1367"/>
                  <a:pt x="30182" y="1427"/>
                  <a:pt x="30121" y="1499"/>
                </a:cubicBezTo>
                <a:cubicBezTo>
                  <a:pt x="30028" y="1587"/>
                  <a:pt x="29939" y="1675"/>
                  <a:pt x="29846" y="1763"/>
                </a:cubicBezTo>
                <a:cubicBezTo>
                  <a:pt x="29752" y="1851"/>
                  <a:pt x="29653" y="1928"/>
                  <a:pt x="29565" y="2017"/>
                </a:cubicBezTo>
                <a:cubicBezTo>
                  <a:pt x="29521" y="2061"/>
                  <a:pt x="29471" y="2105"/>
                  <a:pt x="29427" y="2149"/>
                </a:cubicBezTo>
                <a:cubicBezTo>
                  <a:pt x="29383" y="2193"/>
                  <a:pt x="29345" y="2242"/>
                  <a:pt x="29311" y="2298"/>
                </a:cubicBezTo>
                <a:cubicBezTo>
                  <a:pt x="29273" y="2336"/>
                  <a:pt x="29289" y="2402"/>
                  <a:pt x="29339" y="2424"/>
                </a:cubicBezTo>
                <a:cubicBezTo>
                  <a:pt x="29405" y="2457"/>
                  <a:pt x="29482" y="2463"/>
                  <a:pt x="29554" y="2441"/>
                </a:cubicBezTo>
                <a:cubicBezTo>
                  <a:pt x="29631" y="2413"/>
                  <a:pt x="29708" y="2386"/>
                  <a:pt x="29785" y="2353"/>
                </a:cubicBezTo>
                <a:cubicBezTo>
                  <a:pt x="29857" y="2320"/>
                  <a:pt x="29923" y="2281"/>
                  <a:pt x="29989" y="2242"/>
                </a:cubicBezTo>
                <a:cubicBezTo>
                  <a:pt x="30121" y="2160"/>
                  <a:pt x="30248" y="2072"/>
                  <a:pt x="30369" y="1973"/>
                </a:cubicBezTo>
                <a:cubicBezTo>
                  <a:pt x="30474" y="1890"/>
                  <a:pt x="30573" y="1807"/>
                  <a:pt x="30661" y="1714"/>
                </a:cubicBezTo>
                <a:cubicBezTo>
                  <a:pt x="30716" y="1664"/>
                  <a:pt x="30766" y="1609"/>
                  <a:pt x="30804" y="1543"/>
                </a:cubicBezTo>
                <a:cubicBezTo>
                  <a:pt x="30837" y="1477"/>
                  <a:pt x="30821" y="1394"/>
                  <a:pt x="30771" y="1339"/>
                </a:cubicBezTo>
                <a:cubicBezTo>
                  <a:pt x="30766" y="1317"/>
                  <a:pt x="30755" y="1300"/>
                  <a:pt x="30738" y="1289"/>
                </a:cubicBezTo>
                <a:close/>
                <a:moveTo>
                  <a:pt x="5840" y="3702"/>
                </a:moveTo>
                <a:cubicBezTo>
                  <a:pt x="5746" y="3586"/>
                  <a:pt x="5636" y="3487"/>
                  <a:pt x="5515" y="3405"/>
                </a:cubicBezTo>
                <a:cubicBezTo>
                  <a:pt x="5410" y="3339"/>
                  <a:pt x="5283" y="3239"/>
                  <a:pt x="5123" y="3234"/>
                </a:cubicBezTo>
                <a:cubicBezTo>
                  <a:pt x="5090" y="3234"/>
                  <a:pt x="5063" y="3223"/>
                  <a:pt x="5041" y="3206"/>
                </a:cubicBezTo>
                <a:cubicBezTo>
                  <a:pt x="5013" y="3184"/>
                  <a:pt x="4953" y="3206"/>
                  <a:pt x="4964" y="3234"/>
                </a:cubicBezTo>
                <a:cubicBezTo>
                  <a:pt x="4980" y="3273"/>
                  <a:pt x="4942" y="3278"/>
                  <a:pt x="4920" y="3317"/>
                </a:cubicBezTo>
                <a:cubicBezTo>
                  <a:pt x="4909" y="3339"/>
                  <a:pt x="4903" y="3366"/>
                  <a:pt x="4909" y="3394"/>
                </a:cubicBezTo>
                <a:cubicBezTo>
                  <a:pt x="4909" y="3449"/>
                  <a:pt x="4925" y="3498"/>
                  <a:pt x="4931" y="3548"/>
                </a:cubicBezTo>
                <a:cubicBezTo>
                  <a:pt x="4953" y="3664"/>
                  <a:pt x="4991" y="3779"/>
                  <a:pt x="5046" y="3889"/>
                </a:cubicBezTo>
                <a:cubicBezTo>
                  <a:pt x="5090" y="3994"/>
                  <a:pt x="5146" y="4093"/>
                  <a:pt x="5206" y="4187"/>
                </a:cubicBezTo>
                <a:cubicBezTo>
                  <a:pt x="5256" y="4270"/>
                  <a:pt x="5322" y="4336"/>
                  <a:pt x="5399" y="4391"/>
                </a:cubicBezTo>
                <a:lnTo>
                  <a:pt x="5448" y="4413"/>
                </a:lnTo>
                <a:cubicBezTo>
                  <a:pt x="5459" y="4429"/>
                  <a:pt x="5476" y="4440"/>
                  <a:pt x="5498" y="4446"/>
                </a:cubicBezTo>
                <a:cubicBezTo>
                  <a:pt x="5548" y="4473"/>
                  <a:pt x="5608" y="4495"/>
                  <a:pt x="5669" y="4501"/>
                </a:cubicBezTo>
                <a:lnTo>
                  <a:pt x="5691" y="4512"/>
                </a:lnTo>
                <a:cubicBezTo>
                  <a:pt x="5773" y="4539"/>
                  <a:pt x="5867" y="4523"/>
                  <a:pt x="5939" y="4473"/>
                </a:cubicBezTo>
                <a:cubicBezTo>
                  <a:pt x="5944" y="4468"/>
                  <a:pt x="5950" y="4457"/>
                  <a:pt x="5955" y="4451"/>
                </a:cubicBezTo>
                <a:cubicBezTo>
                  <a:pt x="5994" y="4435"/>
                  <a:pt x="6032" y="4402"/>
                  <a:pt x="6054" y="4363"/>
                </a:cubicBezTo>
                <a:cubicBezTo>
                  <a:pt x="6065" y="4341"/>
                  <a:pt x="6071" y="4325"/>
                  <a:pt x="6076" y="4303"/>
                </a:cubicBezTo>
                <a:lnTo>
                  <a:pt x="6087" y="4286"/>
                </a:lnTo>
                <a:cubicBezTo>
                  <a:pt x="6121" y="4209"/>
                  <a:pt x="6093" y="4121"/>
                  <a:pt x="6060" y="4044"/>
                </a:cubicBezTo>
                <a:cubicBezTo>
                  <a:pt x="6010" y="3917"/>
                  <a:pt x="5933" y="3801"/>
                  <a:pt x="5840" y="3702"/>
                </a:cubicBezTo>
                <a:close/>
                <a:moveTo>
                  <a:pt x="7779" y="6302"/>
                </a:moveTo>
                <a:cubicBezTo>
                  <a:pt x="7635" y="6170"/>
                  <a:pt x="7476" y="6043"/>
                  <a:pt x="7321" y="5911"/>
                </a:cubicBezTo>
                <a:cubicBezTo>
                  <a:pt x="7167" y="5784"/>
                  <a:pt x="7024" y="5663"/>
                  <a:pt x="6881" y="5531"/>
                </a:cubicBezTo>
                <a:cubicBezTo>
                  <a:pt x="6820" y="5481"/>
                  <a:pt x="6517" y="5178"/>
                  <a:pt x="6357" y="5289"/>
                </a:cubicBezTo>
                <a:cubicBezTo>
                  <a:pt x="6280" y="5344"/>
                  <a:pt x="6297" y="5410"/>
                  <a:pt x="6302" y="5476"/>
                </a:cubicBezTo>
                <a:cubicBezTo>
                  <a:pt x="6319" y="5559"/>
                  <a:pt x="6346" y="5636"/>
                  <a:pt x="6385" y="5713"/>
                </a:cubicBezTo>
                <a:cubicBezTo>
                  <a:pt x="6462" y="5878"/>
                  <a:pt x="6561" y="6032"/>
                  <a:pt x="6677" y="6181"/>
                </a:cubicBezTo>
                <a:cubicBezTo>
                  <a:pt x="6787" y="6330"/>
                  <a:pt x="6919" y="6462"/>
                  <a:pt x="7062" y="6578"/>
                </a:cubicBezTo>
                <a:cubicBezTo>
                  <a:pt x="7151" y="6655"/>
                  <a:pt x="7250" y="6726"/>
                  <a:pt x="7354" y="6781"/>
                </a:cubicBezTo>
                <a:cubicBezTo>
                  <a:pt x="7476" y="6842"/>
                  <a:pt x="7652" y="6919"/>
                  <a:pt x="7817" y="6892"/>
                </a:cubicBezTo>
                <a:cubicBezTo>
                  <a:pt x="7889" y="6897"/>
                  <a:pt x="7966" y="6864"/>
                  <a:pt x="8015" y="6809"/>
                </a:cubicBezTo>
                <a:cubicBezTo>
                  <a:pt x="8219" y="6666"/>
                  <a:pt x="7911" y="6429"/>
                  <a:pt x="7779" y="6302"/>
                </a:cubicBezTo>
                <a:close/>
                <a:moveTo>
                  <a:pt x="3240" y="1653"/>
                </a:moveTo>
                <a:close/>
                <a:moveTo>
                  <a:pt x="1846" y="1080"/>
                </a:moveTo>
                <a:cubicBezTo>
                  <a:pt x="1769" y="981"/>
                  <a:pt x="1559" y="926"/>
                  <a:pt x="1405" y="882"/>
                </a:cubicBezTo>
                <a:cubicBezTo>
                  <a:pt x="1251" y="838"/>
                  <a:pt x="1080" y="799"/>
                  <a:pt x="920" y="755"/>
                </a:cubicBezTo>
                <a:cubicBezTo>
                  <a:pt x="766" y="717"/>
                  <a:pt x="601" y="689"/>
                  <a:pt x="441" y="678"/>
                </a:cubicBezTo>
                <a:cubicBezTo>
                  <a:pt x="359" y="673"/>
                  <a:pt x="281" y="673"/>
                  <a:pt x="204" y="678"/>
                </a:cubicBezTo>
                <a:cubicBezTo>
                  <a:pt x="149" y="678"/>
                  <a:pt x="94" y="689"/>
                  <a:pt x="45" y="717"/>
                </a:cubicBezTo>
                <a:cubicBezTo>
                  <a:pt x="23" y="728"/>
                  <a:pt x="1" y="739"/>
                  <a:pt x="6" y="755"/>
                </a:cubicBezTo>
                <a:cubicBezTo>
                  <a:pt x="6" y="799"/>
                  <a:pt x="28" y="843"/>
                  <a:pt x="67" y="871"/>
                </a:cubicBezTo>
                <a:cubicBezTo>
                  <a:pt x="83" y="887"/>
                  <a:pt x="100" y="904"/>
                  <a:pt x="122" y="915"/>
                </a:cubicBezTo>
                <a:cubicBezTo>
                  <a:pt x="171" y="953"/>
                  <a:pt x="221" y="981"/>
                  <a:pt x="276" y="1009"/>
                </a:cubicBezTo>
                <a:cubicBezTo>
                  <a:pt x="342" y="1042"/>
                  <a:pt x="414" y="1080"/>
                  <a:pt x="491" y="1113"/>
                </a:cubicBezTo>
                <a:cubicBezTo>
                  <a:pt x="551" y="1135"/>
                  <a:pt x="617" y="1157"/>
                  <a:pt x="678" y="1174"/>
                </a:cubicBezTo>
                <a:cubicBezTo>
                  <a:pt x="805" y="1218"/>
                  <a:pt x="937" y="1262"/>
                  <a:pt x="1069" y="1300"/>
                </a:cubicBezTo>
                <a:cubicBezTo>
                  <a:pt x="1229" y="1345"/>
                  <a:pt x="1405" y="1394"/>
                  <a:pt x="1570" y="1378"/>
                </a:cubicBezTo>
                <a:lnTo>
                  <a:pt x="1626" y="1383"/>
                </a:lnTo>
                <a:cubicBezTo>
                  <a:pt x="1730" y="1394"/>
                  <a:pt x="1835" y="1350"/>
                  <a:pt x="1906" y="1273"/>
                </a:cubicBezTo>
                <a:cubicBezTo>
                  <a:pt x="1951" y="1201"/>
                  <a:pt x="1923" y="1130"/>
                  <a:pt x="1846" y="1080"/>
                </a:cubicBezTo>
                <a:close/>
                <a:moveTo>
                  <a:pt x="3950" y="1973"/>
                </a:moveTo>
                <a:cubicBezTo>
                  <a:pt x="3857" y="1901"/>
                  <a:pt x="3757" y="1846"/>
                  <a:pt x="3653" y="1796"/>
                </a:cubicBezTo>
                <a:cubicBezTo>
                  <a:pt x="3581" y="1758"/>
                  <a:pt x="3504" y="1725"/>
                  <a:pt x="3427" y="1697"/>
                </a:cubicBezTo>
                <a:cubicBezTo>
                  <a:pt x="3366" y="1681"/>
                  <a:pt x="3300" y="1664"/>
                  <a:pt x="3240" y="1659"/>
                </a:cubicBezTo>
                <a:cubicBezTo>
                  <a:pt x="3251" y="1664"/>
                  <a:pt x="3251" y="1664"/>
                  <a:pt x="3229" y="1659"/>
                </a:cubicBezTo>
                <a:lnTo>
                  <a:pt x="3229" y="1659"/>
                </a:lnTo>
                <a:lnTo>
                  <a:pt x="3146" y="1636"/>
                </a:lnTo>
                <a:cubicBezTo>
                  <a:pt x="3113" y="1631"/>
                  <a:pt x="3074" y="1631"/>
                  <a:pt x="3041" y="1631"/>
                </a:cubicBezTo>
                <a:cubicBezTo>
                  <a:pt x="3003" y="1625"/>
                  <a:pt x="2959" y="1625"/>
                  <a:pt x="2915" y="1631"/>
                </a:cubicBezTo>
                <a:cubicBezTo>
                  <a:pt x="2826" y="1620"/>
                  <a:pt x="2744" y="1681"/>
                  <a:pt x="2810" y="1725"/>
                </a:cubicBezTo>
                <a:cubicBezTo>
                  <a:pt x="2815" y="1747"/>
                  <a:pt x="2821" y="1763"/>
                  <a:pt x="2837" y="1780"/>
                </a:cubicBezTo>
                <a:cubicBezTo>
                  <a:pt x="2843" y="1807"/>
                  <a:pt x="2859" y="1829"/>
                  <a:pt x="2876" y="1851"/>
                </a:cubicBezTo>
                <a:lnTo>
                  <a:pt x="2893" y="1868"/>
                </a:lnTo>
                <a:cubicBezTo>
                  <a:pt x="2893" y="1868"/>
                  <a:pt x="2893" y="1873"/>
                  <a:pt x="2893" y="1879"/>
                </a:cubicBezTo>
                <a:cubicBezTo>
                  <a:pt x="2926" y="1928"/>
                  <a:pt x="2964" y="1978"/>
                  <a:pt x="3014" y="2017"/>
                </a:cubicBezTo>
                <a:cubicBezTo>
                  <a:pt x="3096" y="2083"/>
                  <a:pt x="3173" y="2160"/>
                  <a:pt x="3251" y="2237"/>
                </a:cubicBezTo>
                <a:cubicBezTo>
                  <a:pt x="3328" y="2309"/>
                  <a:pt x="3405" y="2380"/>
                  <a:pt x="3476" y="2457"/>
                </a:cubicBezTo>
                <a:cubicBezTo>
                  <a:pt x="3515" y="2501"/>
                  <a:pt x="3565" y="2545"/>
                  <a:pt x="3614" y="2584"/>
                </a:cubicBezTo>
                <a:cubicBezTo>
                  <a:pt x="3664" y="2623"/>
                  <a:pt x="3719" y="2650"/>
                  <a:pt x="3779" y="2672"/>
                </a:cubicBezTo>
                <a:cubicBezTo>
                  <a:pt x="3785" y="2678"/>
                  <a:pt x="3790" y="2678"/>
                  <a:pt x="3801" y="2683"/>
                </a:cubicBezTo>
                <a:cubicBezTo>
                  <a:pt x="3774" y="2667"/>
                  <a:pt x="3928" y="2733"/>
                  <a:pt x="3862" y="2711"/>
                </a:cubicBezTo>
                <a:cubicBezTo>
                  <a:pt x="3895" y="2727"/>
                  <a:pt x="3934" y="2744"/>
                  <a:pt x="3967" y="2766"/>
                </a:cubicBezTo>
                <a:cubicBezTo>
                  <a:pt x="4049" y="2821"/>
                  <a:pt x="4226" y="2799"/>
                  <a:pt x="4253" y="2722"/>
                </a:cubicBezTo>
                <a:cubicBezTo>
                  <a:pt x="4264" y="2700"/>
                  <a:pt x="4292" y="2656"/>
                  <a:pt x="4281" y="2634"/>
                </a:cubicBezTo>
                <a:cubicBezTo>
                  <a:pt x="4297" y="2623"/>
                  <a:pt x="4303" y="2606"/>
                  <a:pt x="4308" y="2584"/>
                </a:cubicBezTo>
                <a:cubicBezTo>
                  <a:pt x="4308" y="2573"/>
                  <a:pt x="4308" y="2562"/>
                  <a:pt x="4314" y="2551"/>
                </a:cubicBezTo>
                <a:cubicBezTo>
                  <a:pt x="4407" y="2342"/>
                  <a:pt x="4148" y="2116"/>
                  <a:pt x="3950" y="1973"/>
                </a:cubicBezTo>
                <a:close/>
                <a:moveTo>
                  <a:pt x="9855" y="7602"/>
                </a:moveTo>
                <a:cubicBezTo>
                  <a:pt x="9833" y="7591"/>
                  <a:pt x="9817" y="7586"/>
                  <a:pt x="9795" y="7580"/>
                </a:cubicBezTo>
                <a:cubicBezTo>
                  <a:pt x="9734" y="7520"/>
                  <a:pt x="9663" y="7487"/>
                  <a:pt x="9585" y="7475"/>
                </a:cubicBezTo>
                <a:cubicBezTo>
                  <a:pt x="9530" y="7470"/>
                  <a:pt x="9481" y="7459"/>
                  <a:pt x="9431" y="7448"/>
                </a:cubicBezTo>
                <a:cubicBezTo>
                  <a:pt x="9404" y="7442"/>
                  <a:pt x="9376" y="7437"/>
                  <a:pt x="9349" y="7431"/>
                </a:cubicBezTo>
                <a:lnTo>
                  <a:pt x="9271" y="7420"/>
                </a:lnTo>
                <a:cubicBezTo>
                  <a:pt x="9227" y="7415"/>
                  <a:pt x="9178" y="7409"/>
                  <a:pt x="9134" y="7398"/>
                </a:cubicBezTo>
                <a:lnTo>
                  <a:pt x="9073" y="7382"/>
                </a:lnTo>
                <a:lnTo>
                  <a:pt x="9040" y="7376"/>
                </a:lnTo>
                <a:lnTo>
                  <a:pt x="9035" y="7376"/>
                </a:lnTo>
                <a:cubicBezTo>
                  <a:pt x="9007" y="7371"/>
                  <a:pt x="8974" y="7365"/>
                  <a:pt x="8946" y="7360"/>
                </a:cubicBezTo>
                <a:lnTo>
                  <a:pt x="8935" y="7360"/>
                </a:lnTo>
                <a:cubicBezTo>
                  <a:pt x="8913" y="7354"/>
                  <a:pt x="8886" y="7354"/>
                  <a:pt x="8864" y="7349"/>
                </a:cubicBezTo>
                <a:lnTo>
                  <a:pt x="8831" y="7343"/>
                </a:lnTo>
                <a:cubicBezTo>
                  <a:pt x="8814" y="7338"/>
                  <a:pt x="8803" y="7332"/>
                  <a:pt x="8787" y="7332"/>
                </a:cubicBezTo>
                <a:cubicBezTo>
                  <a:pt x="8770" y="7327"/>
                  <a:pt x="8748" y="7321"/>
                  <a:pt x="8726" y="7321"/>
                </a:cubicBezTo>
                <a:lnTo>
                  <a:pt x="8710" y="7316"/>
                </a:lnTo>
                <a:lnTo>
                  <a:pt x="8676" y="7305"/>
                </a:lnTo>
                <a:cubicBezTo>
                  <a:pt x="8632" y="7277"/>
                  <a:pt x="8566" y="7294"/>
                  <a:pt x="8566" y="7332"/>
                </a:cubicBezTo>
                <a:cubicBezTo>
                  <a:pt x="8561" y="7349"/>
                  <a:pt x="8561" y="7365"/>
                  <a:pt x="8566" y="7382"/>
                </a:cubicBezTo>
                <a:cubicBezTo>
                  <a:pt x="8544" y="7398"/>
                  <a:pt x="8539" y="7426"/>
                  <a:pt x="8550" y="7448"/>
                </a:cubicBezTo>
                <a:lnTo>
                  <a:pt x="8561" y="7464"/>
                </a:lnTo>
                <a:cubicBezTo>
                  <a:pt x="8561" y="7481"/>
                  <a:pt x="8566" y="7509"/>
                  <a:pt x="8577" y="7514"/>
                </a:cubicBezTo>
                <a:cubicBezTo>
                  <a:pt x="8583" y="7520"/>
                  <a:pt x="8577" y="7531"/>
                  <a:pt x="8583" y="7542"/>
                </a:cubicBezTo>
                <a:cubicBezTo>
                  <a:pt x="8583" y="7542"/>
                  <a:pt x="8583" y="7547"/>
                  <a:pt x="8588" y="7553"/>
                </a:cubicBezTo>
                <a:lnTo>
                  <a:pt x="8605" y="7580"/>
                </a:lnTo>
                <a:cubicBezTo>
                  <a:pt x="8649" y="7663"/>
                  <a:pt x="8770" y="7723"/>
                  <a:pt x="8880" y="7773"/>
                </a:cubicBezTo>
                <a:cubicBezTo>
                  <a:pt x="8974" y="7817"/>
                  <a:pt x="9068" y="7845"/>
                  <a:pt x="9167" y="7861"/>
                </a:cubicBezTo>
                <a:cubicBezTo>
                  <a:pt x="9271" y="7878"/>
                  <a:pt x="9382" y="7878"/>
                  <a:pt x="9492" y="7867"/>
                </a:cubicBezTo>
                <a:cubicBezTo>
                  <a:pt x="9563" y="7867"/>
                  <a:pt x="9635" y="7850"/>
                  <a:pt x="9701" y="7828"/>
                </a:cubicBezTo>
                <a:cubicBezTo>
                  <a:pt x="9745" y="7806"/>
                  <a:pt x="9784" y="7773"/>
                  <a:pt x="9817" y="7734"/>
                </a:cubicBezTo>
                <a:cubicBezTo>
                  <a:pt x="9817" y="7734"/>
                  <a:pt x="9817" y="7729"/>
                  <a:pt x="9822" y="7723"/>
                </a:cubicBezTo>
                <a:cubicBezTo>
                  <a:pt x="9844" y="7712"/>
                  <a:pt x="9872" y="7696"/>
                  <a:pt x="9883" y="7668"/>
                </a:cubicBezTo>
                <a:cubicBezTo>
                  <a:pt x="9894" y="7641"/>
                  <a:pt x="9883" y="7608"/>
                  <a:pt x="9855" y="7602"/>
                </a:cubicBezTo>
                <a:close/>
                <a:moveTo>
                  <a:pt x="52860" y="1895"/>
                </a:moveTo>
                <a:lnTo>
                  <a:pt x="52860" y="1901"/>
                </a:lnTo>
                <a:lnTo>
                  <a:pt x="52860" y="1901"/>
                </a:lnTo>
                <a:cubicBezTo>
                  <a:pt x="52860" y="1901"/>
                  <a:pt x="52860" y="1895"/>
                  <a:pt x="52860" y="1895"/>
                </a:cubicBezTo>
                <a:close/>
                <a:moveTo>
                  <a:pt x="73540" y="8285"/>
                </a:moveTo>
                <a:cubicBezTo>
                  <a:pt x="73424" y="8269"/>
                  <a:pt x="73308" y="8285"/>
                  <a:pt x="73193" y="8324"/>
                </a:cubicBezTo>
                <a:cubicBezTo>
                  <a:pt x="73165" y="8335"/>
                  <a:pt x="73132" y="8340"/>
                  <a:pt x="73099" y="8351"/>
                </a:cubicBezTo>
                <a:lnTo>
                  <a:pt x="73049" y="8362"/>
                </a:lnTo>
                <a:cubicBezTo>
                  <a:pt x="72978" y="8379"/>
                  <a:pt x="72901" y="8395"/>
                  <a:pt x="72823" y="8417"/>
                </a:cubicBezTo>
                <a:lnTo>
                  <a:pt x="72796" y="8423"/>
                </a:lnTo>
                <a:lnTo>
                  <a:pt x="72697" y="8445"/>
                </a:lnTo>
                <a:lnTo>
                  <a:pt x="72498" y="8484"/>
                </a:lnTo>
                <a:cubicBezTo>
                  <a:pt x="72438" y="8495"/>
                  <a:pt x="72377" y="8506"/>
                  <a:pt x="72317" y="8517"/>
                </a:cubicBezTo>
                <a:cubicBezTo>
                  <a:pt x="72251" y="8528"/>
                  <a:pt x="72190" y="8555"/>
                  <a:pt x="72124" y="8572"/>
                </a:cubicBezTo>
                <a:cubicBezTo>
                  <a:pt x="71981" y="8599"/>
                  <a:pt x="71959" y="8731"/>
                  <a:pt x="72124" y="8753"/>
                </a:cubicBezTo>
                <a:cubicBezTo>
                  <a:pt x="72195" y="8764"/>
                  <a:pt x="72245" y="8775"/>
                  <a:pt x="72317" y="8787"/>
                </a:cubicBezTo>
                <a:cubicBezTo>
                  <a:pt x="72394" y="8792"/>
                  <a:pt x="72465" y="8792"/>
                  <a:pt x="72537" y="8792"/>
                </a:cubicBezTo>
                <a:cubicBezTo>
                  <a:pt x="72686" y="8787"/>
                  <a:pt x="72834" y="8775"/>
                  <a:pt x="72983" y="8753"/>
                </a:cubicBezTo>
                <a:cubicBezTo>
                  <a:pt x="73126" y="8731"/>
                  <a:pt x="73270" y="8704"/>
                  <a:pt x="73407" y="8660"/>
                </a:cubicBezTo>
                <a:cubicBezTo>
                  <a:pt x="73600" y="8605"/>
                  <a:pt x="73809" y="8522"/>
                  <a:pt x="73721" y="8373"/>
                </a:cubicBezTo>
                <a:cubicBezTo>
                  <a:pt x="73699" y="8329"/>
                  <a:pt x="73617" y="8302"/>
                  <a:pt x="73540" y="8285"/>
                </a:cubicBezTo>
                <a:close/>
                <a:moveTo>
                  <a:pt x="79114" y="2595"/>
                </a:moveTo>
                <a:cubicBezTo>
                  <a:pt x="79120" y="2556"/>
                  <a:pt x="79114" y="2518"/>
                  <a:pt x="79098" y="2485"/>
                </a:cubicBezTo>
                <a:cubicBezTo>
                  <a:pt x="79076" y="2424"/>
                  <a:pt x="79037" y="2375"/>
                  <a:pt x="78987" y="2336"/>
                </a:cubicBezTo>
                <a:cubicBezTo>
                  <a:pt x="78965" y="2320"/>
                  <a:pt x="78932" y="2314"/>
                  <a:pt x="78905" y="2320"/>
                </a:cubicBezTo>
                <a:cubicBezTo>
                  <a:pt x="78828" y="2342"/>
                  <a:pt x="78751" y="2375"/>
                  <a:pt x="78685" y="2419"/>
                </a:cubicBezTo>
                <a:cubicBezTo>
                  <a:pt x="78651" y="2441"/>
                  <a:pt x="78618" y="2468"/>
                  <a:pt x="78591" y="2496"/>
                </a:cubicBezTo>
                <a:lnTo>
                  <a:pt x="78558" y="2529"/>
                </a:lnTo>
                <a:cubicBezTo>
                  <a:pt x="78629" y="2496"/>
                  <a:pt x="78618" y="2501"/>
                  <a:pt x="78536" y="2540"/>
                </a:cubicBezTo>
                <a:cubicBezTo>
                  <a:pt x="78437" y="2600"/>
                  <a:pt x="78415" y="2700"/>
                  <a:pt x="78371" y="2777"/>
                </a:cubicBezTo>
                <a:cubicBezTo>
                  <a:pt x="78343" y="2832"/>
                  <a:pt x="78315" y="2887"/>
                  <a:pt x="78293" y="2942"/>
                </a:cubicBezTo>
                <a:cubicBezTo>
                  <a:pt x="78244" y="3058"/>
                  <a:pt x="78183" y="3179"/>
                  <a:pt x="78128" y="3295"/>
                </a:cubicBezTo>
                <a:cubicBezTo>
                  <a:pt x="78073" y="3416"/>
                  <a:pt x="78018" y="3537"/>
                  <a:pt x="78035" y="3664"/>
                </a:cubicBezTo>
                <a:cubicBezTo>
                  <a:pt x="78046" y="3746"/>
                  <a:pt x="78194" y="3779"/>
                  <a:pt x="78304" y="3730"/>
                </a:cubicBezTo>
                <a:cubicBezTo>
                  <a:pt x="78442" y="3658"/>
                  <a:pt x="78569" y="3559"/>
                  <a:pt x="78668" y="3432"/>
                </a:cubicBezTo>
                <a:cubicBezTo>
                  <a:pt x="78767" y="3311"/>
                  <a:pt x="78855" y="3184"/>
                  <a:pt x="78943" y="3063"/>
                </a:cubicBezTo>
                <a:cubicBezTo>
                  <a:pt x="78982" y="3008"/>
                  <a:pt x="79015" y="2948"/>
                  <a:pt x="79048" y="2887"/>
                </a:cubicBezTo>
                <a:cubicBezTo>
                  <a:pt x="79087" y="2821"/>
                  <a:pt x="79147" y="2738"/>
                  <a:pt x="79125" y="2667"/>
                </a:cubicBezTo>
                <a:cubicBezTo>
                  <a:pt x="79125" y="2623"/>
                  <a:pt x="79109" y="2623"/>
                  <a:pt x="79120" y="2595"/>
                </a:cubicBezTo>
                <a:close/>
                <a:moveTo>
                  <a:pt x="77671" y="4589"/>
                </a:moveTo>
                <a:cubicBezTo>
                  <a:pt x="77621" y="4573"/>
                  <a:pt x="77566" y="4584"/>
                  <a:pt x="77522" y="4611"/>
                </a:cubicBezTo>
                <a:cubicBezTo>
                  <a:pt x="77412" y="4694"/>
                  <a:pt x="77340" y="4826"/>
                  <a:pt x="77335" y="4964"/>
                </a:cubicBezTo>
                <a:cubicBezTo>
                  <a:pt x="77329" y="5079"/>
                  <a:pt x="77313" y="5200"/>
                  <a:pt x="77280" y="5311"/>
                </a:cubicBezTo>
                <a:cubicBezTo>
                  <a:pt x="77241" y="5432"/>
                  <a:pt x="77197" y="5553"/>
                  <a:pt x="77142" y="5669"/>
                </a:cubicBezTo>
                <a:cubicBezTo>
                  <a:pt x="77120" y="5729"/>
                  <a:pt x="77093" y="5790"/>
                  <a:pt x="77076" y="5845"/>
                </a:cubicBezTo>
                <a:cubicBezTo>
                  <a:pt x="77060" y="5873"/>
                  <a:pt x="77048" y="5906"/>
                  <a:pt x="77037" y="5933"/>
                </a:cubicBezTo>
                <a:cubicBezTo>
                  <a:pt x="77032" y="5972"/>
                  <a:pt x="77043" y="5977"/>
                  <a:pt x="77010" y="6016"/>
                </a:cubicBezTo>
                <a:cubicBezTo>
                  <a:pt x="76977" y="6054"/>
                  <a:pt x="77071" y="6109"/>
                  <a:pt x="77131" y="6071"/>
                </a:cubicBezTo>
                <a:cubicBezTo>
                  <a:pt x="77181" y="6049"/>
                  <a:pt x="77230" y="6032"/>
                  <a:pt x="77280" y="6016"/>
                </a:cubicBezTo>
                <a:cubicBezTo>
                  <a:pt x="77324" y="5994"/>
                  <a:pt x="77368" y="5972"/>
                  <a:pt x="77407" y="5944"/>
                </a:cubicBezTo>
                <a:cubicBezTo>
                  <a:pt x="77489" y="5900"/>
                  <a:pt x="77561" y="5850"/>
                  <a:pt x="77627" y="5790"/>
                </a:cubicBezTo>
                <a:cubicBezTo>
                  <a:pt x="77754" y="5685"/>
                  <a:pt x="77858" y="5548"/>
                  <a:pt x="77919" y="5388"/>
                </a:cubicBezTo>
                <a:cubicBezTo>
                  <a:pt x="77979" y="5256"/>
                  <a:pt x="78012" y="5112"/>
                  <a:pt x="78001" y="4964"/>
                </a:cubicBezTo>
                <a:cubicBezTo>
                  <a:pt x="77979" y="4804"/>
                  <a:pt x="77902" y="4677"/>
                  <a:pt x="77671" y="4589"/>
                </a:cubicBezTo>
                <a:close/>
                <a:moveTo>
                  <a:pt x="76883" y="6737"/>
                </a:moveTo>
                <a:cubicBezTo>
                  <a:pt x="76878" y="6732"/>
                  <a:pt x="76845" y="6699"/>
                  <a:pt x="76872" y="6737"/>
                </a:cubicBezTo>
                <a:cubicBezTo>
                  <a:pt x="76850" y="6699"/>
                  <a:pt x="76817" y="6666"/>
                  <a:pt x="76784" y="6638"/>
                </a:cubicBezTo>
                <a:cubicBezTo>
                  <a:pt x="76773" y="6633"/>
                  <a:pt x="76768" y="6622"/>
                  <a:pt x="76762" y="6611"/>
                </a:cubicBezTo>
                <a:cubicBezTo>
                  <a:pt x="76712" y="6545"/>
                  <a:pt x="76575" y="6567"/>
                  <a:pt x="76525" y="6611"/>
                </a:cubicBezTo>
                <a:lnTo>
                  <a:pt x="76514" y="6616"/>
                </a:lnTo>
                <a:cubicBezTo>
                  <a:pt x="76476" y="6627"/>
                  <a:pt x="76443" y="6644"/>
                  <a:pt x="76409" y="6666"/>
                </a:cubicBezTo>
                <a:cubicBezTo>
                  <a:pt x="76432" y="6649"/>
                  <a:pt x="76432" y="6655"/>
                  <a:pt x="76398" y="6666"/>
                </a:cubicBezTo>
                <a:cubicBezTo>
                  <a:pt x="76365" y="6677"/>
                  <a:pt x="76349" y="6688"/>
                  <a:pt x="76321" y="6699"/>
                </a:cubicBezTo>
                <a:cubicBezTo>
                  <a:pt x="76266" y="6726"/>
                  <a:pt x="76211" y="6770"/>
                  <a:pt x="76173" y="6820"/>
                </a:cubicBezTo>
                <a:cubicBezTo>
                  <a:pt x="76140" y="6859"/>
                  <a:pt x="76107" y="6897"/>
                  <a:pt x="76079" y="6941"/>
                </a:cubicBezTo>
                <a:cubicBezTo>
                  <a:pt x="76090" y="6930"/>
                  <a:pt x="76096" y="6925"/>
                  <a:pt x="76079" y="6952"/>
                </a:cubicBezTo>
                <a:lnTo>
                  <a:pt x="76079" y="6952"/>
                </a:lnTo>
                <a:lnTo>
                  <a:pt x="76079" y="6952"/>
                </a:lnTo>
                <a:cubicBezTo>
                  <a:pt x="76068" y="6969"/>
                  <a:pt x="76057" y="6980"/>
                  <a:pt x="76046" y="6996"/>
                </a:cubicBezTo>
                <a:cubicBezTo>
                  <a:pt x="76024" y="7024"/>
                  <a:pt x="75996" y="7051"/>
                  <a:pt x="75974" y="7073"/>
                </a:cubicBezTo>
                <a:cubicBezTo>
                  <a:pt x="75919" y="7134"/>
                  <a:pt x="75859" y="7184"/>
                  <a:pt x="75798" y="7239"/>
                </a:cubicBezTo>
                <a:lnTo>
                  <a:pt x="75754" y="7272"/>
                </a:lnTo>
                <a:lnTo>
                  <a:pt x="75732" y="7294"/>
                </a:lnTo>
                <a:cubicBezTo>
                  <a:pt x="75715" y="7305"/>
                  <a:pt x="75721" y="7299"/>
                  <a:pt x="75748" y="7277"/>
                </a:cubicBezTo>
                <a:cubicBezTo>
                  <a:pt x="75732" y="7305"/>
                  <a:pt x="75671" y="7332"/>
                  <a:pt x="75644" y="7349"/>
                </a:cubicBezTo>
                <a:cubicBezTo>
                  <a:pt x="75572" y="7398"/>
                  <a:pt x="75506" y="7448"/>
                  <a:pt x="75429" y="7492"/>
                </a:cubicBezTo>
                <a:lnTo>
                  <a:pt x="75214" y="7619"/>
                </a:lnTo>
                <a:cubicBezTo>
                  <a:pt x="75170" y="7646"/>
                  <a:pt x="75148" y="7679"/>
                  <a:pt x="75098" y="7707"/>
                </a:cubicBezTo>
                <a:cubicBezTo>
                  <a:pt x="75060" y="7723"/>
                  <a:pt x="75021" y="7745"/>
                  <a:pt x="74988" y="7767"/>
                </a:cubicBezTo>
                <a:cubicBezTo>
                  <a:pt x="74950" y="7800"/>
                  <a:pt x="74988" y="7839"/>
                  <a:pt x="75043" y="7850"/>
                </a:cubicBezTo>
                <a:cubicBezTo>
                  <a:pt x="75120" y="7861"/>
                  <a:pt x="75203" y="7861"/>
                  <a:pt x="75280" y="7850"/>
                </a:cubicBezTo>
                <a:cubicBezTo>
                  <a:pt x="75506" y="7872"/>
                  <a:pt x="75759" y="7795"/>
                  <a:pt x="75947" y="7734"/>
                </a:cubicBezTo>
                <a:cubicBezTo>
                  <a:pt x="76134" y="7674"/>
                  <a:pt x="76316" y="7586"/>
                  <a:pt x="76481" y="7470"/>
                </a:cubicBezTo>
                <a:cubicBezTo>
                  <a:pt x="76624" y="7376"/>
                  <a:pt x="76746" y="7255"/>
                  <a:pt x="76850" y="7123"/>
                </a:cubicBezTo>
                <a:cubicBezTo>
                  <a:pt x="76916" y="7029"/>
                  <a:pt x="76988" y="6914"/>
                  <a:pt x="76944" y="6809"/>
                </a:cubicBezTo>
                <a:cubicBezTo>
                  <a:pt x="76933" y="6781"/>
                  <a:pt x="76911" y="6759"/>
                  <a:pt x="76883" y="6737"/>
                </a:cubicBezTo>
                <a:close/>
                <a:moveTo>
                  <a:pt x="80199" y="1510"/>
                </a:moveTo>
                <a:cubicBezTo>
                  <a:pt x="80161" y="1532"/>
                  <a:pt x="80172" y="1526"/>
                  <a:pt x="80183" y="1521"/>
                </a:cubicBezTo>
                <a:lnTo>
                  <a:pt x="80194" y="1515"/>
                </a:lnTo>
                <a:close/>
                <a:moveTo>
                  <a:pt x="83097" y="408"/>
                </a:moveTo>
                <a:cubicBezTo>
                  <a:pt x="83020" y="359"/>
                  <a:pt x="82932" y="342"/>
                  <a:pt x="82838" y="353"/>
                </a:cubicBezTo>
                <a:cubicBezTo>
                  <a:pt x="82722" y="370"/>
                  <a:pt x="82607" y="397"/>
                  <a:pt x="82502" y="441"/>
                </a:cubicBezTo>
                <a:cubicBezTo>
                  <a:pt x="82408" y="474"/>
                  <a:pt x="82320" y="507"/>
                  <a:pt x="82232" y="540"/>
                </a:cubicBezTo>
                <a:cubicBezTo>
                  <a:pt x="82138" y="579"/>
                  <a:pt x="82045" y="623"/>
                  <a:pt x="81951" y="673"/>
                </a:cubicBezTo>
                <a:cubicBezTo>
                  <a:pt x="81863" y="728"/>
                  <a:pt x="81780" y="783"/>
                  <a:pt x="81764" y="860"/>
                </a:cubicBezTo>
                <a:cubicBezTo>
                  <a:pt x="81753" y="871"/>
                  <a:pt x="81742" y="887"/>
                  <a:pt x="81742" y="904"/>
                </a:cubicBezTo>
                <a:cubicBezTo>
                  <a:pt x="81742" y="909"/>
                  <a:pt x="81747" y="915"/>
                  <a:pt x="81758" y="920"/>
                </a:cubicBezTo>
                <a:cubicBezTo>
                  <a:pt x="81780" y="926"/>
                  <a:pt x="81808" y="931"/>
                  <a:pt x="81835" y="931"/>
                </a:cubicBezTo>
                <a:cubicBezTo>
                  <a:pt x="81874" y="937"/>
                  <a:pt x="81913" y="942"/>
                  <a:pt x="81951" y="942"/>
                </a:cubicBezTo>
                <a:cubicBezTo>
                  <a:pt x="82072" y="942"/>
                  <a:pt x="82188" y="926"/>
                  <a:pt x="82304" y="893"/>
                </a:cubicBezTo>
                <a:cubicBezTo>
                  <a:pt x="82392" y="871"/>
                  <a:pt x="82485" y="843"/>
                  <a:pt x="82574" y="816"/>
                </a:cubicBezTo>
                <a:cubicBezTo>
                  <a:pt x="82662" y="783"/>
                  <a:pt x="82750" y="755"/>
                  <a:pt x="82832" y="722"/>
                </a:cubicBezTo>
                <a:cubicBezTo>
                  <a:pt x="82871" y="706"/>
                  <a:pt x="82910" y="689"/>
                  <a:pt x="82943" y="673"/>
                </a:cubicBezTo>
                <a:cubicBezTo>
                  <a:pt x="82981" y="656"/>
                  <a:pt x="83009" y="645"/>
                  <a:pt x="83036" y="628"/>
                </a:cubicBezTo>
                <a:cubicBezTo>
                  <a:pt x="83064" y="612"/>
                  <a:pt x="83091" y="590"/>
                  <a:pt x="83119" y="568"/>
                </a:cubicBezTo>
                <a:cubicBezTo>
                  <a:pt x="83168" y="524"/>
                  <a:pt x="83157" y="436"/>
                  <a:pt x="83097" y="408"/>
                </a:cubicBezTo>
                <a:close/>
                <a:moveTo>
                  <a:pt x="52860" y="1917"/>
                </a:moveTo>
                <a:lnTo>
                  <a:pt x="52860" y="1906"/>
                </a:lnTo>
                <a:cubicBezTo>
                  <a:pt x="52855" y="1923"/>
                  <a:pt x="52855" y="1923"/>
                  <a:pt x="52860" y="1912"/>
                </a:cubicBezTo>
                <a:close/>
                <a:moveTo>
                  <a:pt x="80056" y="1620"/>
                </a:moveTo>
                <a:lnTo>
                  <a:pt x="80056" y="1620"/>
                </a:lnTo>
                <a:close/>
                <a:moveTo>
                  <a:pt x="81053" y="1168"/>
                </a:moveTo>
                <a:cubicBezTo>
                  <a:pt x="81048" y="1163"/>
                  <a:pt x="81042" y="1157"/>
                  <a:pt x="81037" y="1152"/>
                </a:cubicBezTo>
                <a:cubicBezTo>
                  <a:pt x="81004" y="1119"/>
                  <a:pt x="80960" y="1097"/>
                  <a:pt x="80910" y="1091"/>
                </a:cubicBezTo>
                <a:cubicBezTo>
                  <a:pt x="80866" y="1086"/>
                  <a:pt x="80822" y="1091"/>
                  <a:pt x="80778" y="1097"/>
                </a:cubicBezTo>
                <a:lnTo>
                  <a:pt x="80734" y="1102"/>
                </a:lnTo>
                <a:cubicBezTo>
                  <a:pt x="80662" y="1113"/>
                  <a:pt x="80596" y="1146"/>
                  <a:pt x="80546" y="1196"/>
                </a:cubicBezTo>
                <a:cubicBezTo>
                  <a:pt x="80524" y="1218"/>
                  <a:pt x="80502" y="1245"/>
                  <a:pt x="80480" y="1267"/>
                </a:cubicBezTo>
                <a:cubicBezTo>
                  <a:pt x="80436" y="1311"/>
                  <a:pt x="80392" y="1356"/>
                  <a:pt x="80343" y="1394"/>
                </a:cubicBezTo>
                <a:cubicBezTo>
                  <a:pt x="80332" y="1411"/>
                  <a:pt x="80315" y="1427"/>
                  <a:pt x="80299" y="1438"/>
                </a:cubicBezTo>
                <a:lnTo>
                  <a:pt x="80282" y="1444"/>
                </a:lnTo>
                <a:lnTo>
                  <a:pt x="80265" y="1460"/>
                </a:lnTo>
                <a:lnTo>
                  <a:pt x="80199" y="1510"/>
                </a:lnTo>
                <a:lnTo>
                  <a:pt x="80205" y="1510"/>
                </a:lnTo>
                <a:lnTo>
                  <a:pt x="80194" y="1515"/>
                </a:lnTo>
                <a:lnTo>
                  <a:pt x="80194" y="1515"/>
                </a:lnTo>
                <a:lnTo>
                  <a:pt x="80188" y="1521"/>
                </a:lnTo>
                <a:lnTo>
                  <a:pt x="80188" y="1521"/>
                </a:lnTo>
                <a:lnTo>
                  <a:pt x="80144" y="1548"/>
                </a:lnTo>
                <a:cubicBezTo>
                  <a:pt x="80128" y="1559"/>
                  <a:pt x="80106" y="1576"/>
                  <a:pt x="80084" y="1587"/>
                </a:cubicBezTo>
                <a:cubicBezTo>
                  <a:pt x="80078" y="1598"/>
                  <a:pt x="80067" y="1609"/>
                  <a:pt x="80062" y="1620"/>
                </a:cubicBezTo>
                <a:cubicBezTo>
                  <a:pt x="80073" y="1609"/>
                  <a:pt x="80078" y="1603"/>
                  <a:pt x="80067" y="1614"/>
                </a:cubicBezTo>
                <a:lnTo>
                  <a:pt x="80056" y="1620"/>
                </a:lnTo>
                <a:lnTo>
                  <a:pt x="80056" y="1620"/>
                </a:lnTo>
                <a:lnTo>
                  <a:pt x="80056" y="1620"/>
                </a:lnTo>
                <a:lnTo>
                  <a:pt x="80056" y="1620"/>
                </a:lnTo>
                <a:lnTo>
                  <a:pt x="80029" y="1642"/>
                </a:lnTo>
                <a:cubicBezTo>
                  <a:pt x="80007" y="1653"/>
                  <a:pt x="79990" y="1670"/>
                  <a:pt x="79974" y="1692"/>
                </a:cubicBezTo>
                <a:cubicBezTo>
                  <a:pt x="79963" y="1697"/>
                  <a:pt x="79946" y="1708"/>
                  <a:pt x="79924" y="1714"/>
                </a:cubicBezTo>
                <a:cubicBezTo>
                  <a:pt x="79874" y="1736"/>
                  <a:pt x="79847" y="1774"/>
                  <a:pt x="79874" y="1807"/>
                </a:cubicBezTo>
                <a:cubicBezTo>
                  <a:pt x="79913" y="1851"/>
                  <a:pt x="79974" y="1868"/>
                  <a:pt x="80029" y="1857"/>
                </a:cubicBezTo>
                <a:lnTo>
                  <a:pt x="80117" y="1835"/>
                </a:lnTo>
                <a:cubicBezTo>
                  <a:pt x="80155" y="1840"/>
                  <a:pt x="80188" y="1840"/>
                  <a:pt x="80227" y="1829"/>
                </a:cubicBezTo>
                <a:cubicBezTo>
                  <a:pt x="80254" y="1824"/>
                  <a:pt x="80282" y="1813"/>
                  <a:pt x="80315" y="1813"/>
                </a:cubicBezTo>
                <a:lnTo>
                  <a:pt x="80310" y="1813"/>
                </a:lnTo>
                <a:cubicBezTo>
                  <a:pt x="80332" y="1813"/>
                  <a:pt x="80354" y="1807"/>
                  <a:pt x="80376" y="1802"/>
                </a:cubicBezTo>
                <a:cubicBezTo>
                  <a:pt x="80403" y="1796"/>
                  <a:pt x="80431" y="1791"/>
                  <a:pt x="80453" y="1780"/>
                </a:cubicBezTo>
                <a:cubicBezTo>
                  <a:pt x="80497" y="1763"/>
                  <a:pt x="80530" y="1752"/>
                  <a:pt x="80568" y="1736"/>
                </a:cubicBezTo>
                <a:cubicBezTo>
                  <a:pt x="80657" y="1697"/>
                  <a:pt x="80739" y="1653"/>
                  <a:pt x="80816" y="1603"/>
                </a:cubicBezTo>
                <a:cubicBezTo>
                  <a:pt x="80888" y="1559"/>
                  <a:pt x="80949" y="1504"/>
                  <a:pt x="81009" y="1444"/>
                </a:cubicBezTo>
                <a:cubicBezTo>
                  <a:pt x="81031" y="1422"/>
                  <a:pt x="81048" y="1394"/>
                  <a:pt x="81070" y="1372"/>
                </a:cubicBezTo>
                <a:cubicBezTo>
                  <a:pt x="81103" y="1323"/>
                  <a:pt x="81130" y="1273"/>
                  <a:pt x="81108" y="1223"/>
                </a:cubicBezTo>
                <a:cubicBezTo>
                  <a:pt x="81092" y="1201"/>
                  <a:pt x="81075" y="1179"/>
                  <a:pt x="81053" y="1168"/>
                </a:cubicBezTo>
                <a:close/>
                <a:moveTo>
                  <a:pt x="54260" y="3388"/>
                </a:moveTo>
                <a:cubicBezTo>
                  <a:pt x="54183" y="3256"/>
                  <a:pt x="54083" y="3135"/>
                  <a:pt x="53979" y="3025"/>
                </a:cubicBezTo>
                <a:cubicBezTo>
                  <a:pt x="53863" y="2903"/>
                  <a:pt x="53725" y="2810"/>
                  <a:pt x="53571" y="2749"/>
                </a:cubicBezTo>
                <a:cubicBezTo>
                  <a:pt x="53533" y="2727"/>
                  <a:pt x="53499" y="2711"/>
                  <a:pt x="53461" y="2694"/>
                </a:cubicBezTo>
                <a:cubicBezTo>
                  <a:pt x="53417" y="2672"/>
                  <a:pt x="53356" y="2667"/>
                  <a:pt x="53312" y="2645"/>
                </a:cubicBezTo>
                <a:cubicBezTo>
                  <a:pt x="53235" y="2606"/>
                  <a:pt x="53086" y="2645"/>
                  <a:pt x="53125" y="2705"/>
                </a:cubicBezTo>
                <a:cubicBezTo>
                  <a:pt x="53152" y="2760"/>
                  <a:pt x="53169" y="2815"/>
                  <a:pt x="53180" y="2876"/>
                </a:cubicBezTo>
                <a:cubicBezTo>
                  <a:pt x="53202" y="2942"/>
                  <a:pt x="53230" y="3008"/>
                  <a:pt x="53263" y="3069"/>
                </a:cubicBezTo>
                <a:cubicBezTo>
                  <a:pt x="53334" y="3190"/>
                  <a:pt x="53411" y="3311"/>
                  <a:pt x="53477" y="3438"/>
                </a:cubicBezTo>
                <a:cubicBezTo>
                  <a:pt x="53544" y="3559"/>
                  <a:pt x="53604" y="3686"/>
                  <a:pt x="53654" y="3818"/>
                </a:cubicBezTo>
                <a:cubicBezTo>
                  <a:pt x="53681" y="3895"/>
                  <a:pt x="53720" y="3972"/>
                  <a:pt x="53769" y="4038"/>
                </a:cubicBezTo>
                <a:cubicBezTo>
                  <a:pt x="53808" y="4093"/>
                  <a:pt x="53863" y="4132"/>
                  <a:pt x="53924" y="4154"/>
                </a:cubicBezTo>
                <a:lnTo>
                  <a:pt x="53962" y="4165"/>
                </a:lnTo>
                <a:cubicBezTo>
                  <a:pt x="53968" y="4165"/>
                  <a:pt x="53968" y="4165"/>
                  <a:pt x="53973" y="4170"/>
                </a:cubicBezTo>
                <a:lnTo>
                  <a:pt x="53973" y="4170"/>
                </a:lnTo>
                <a:cubicBezTo>
                  <a:pt x="53984" y="4176"/>
                  <a:pt x="53995" y="4181"/>
                  <a:pt x="54012" y="4187"/>
                </a:cubicBezTo>
                <a:lnTo>
                  <a:pt x="54061" y="4198"/>
                </a:lnTo>
                <a:cubicBezTo>
                  <a:pt x="54133" y="4203"/>
                  <a:pt x="54133" y="4203"/>
                  <a:pt x="54061" y="4198"/>
                </a:cubicBezTo>
                <a:cubicBezTo>
                  <a:pt x="54100" y="4220"/>
                  <a:pt x="54149" y="4220"/>
                  <a:pt x="54194" y="4198"/>
                </a:cubicBezTo>
                <a:lnTo>
                  <a:pt x="54205" y="4192"/>
                </a:lnTo>
                <a:lnTo>
                  <a:pt x="54221" y="4187"/>
                </a:lnTo>
                <a:cubicBezTo>
                  <a:pt x="54243" y="4176"/>
                  <a:pt x="54265" y="4165"/>
                  <a:pt x="54282" y="4148"/>
                </a:cubicBezTo>
                <a:lnTo>
                  <a:pt x="54293" y="4143"/>
                </a:lnTo>
                <a:lnTo>
                  <a:pt x="54282" y="4148"/>
                </a:lnTo>
                <a:lnTo>
                  <a:pt x="54287" y="4148"/>
                </a:lnTo>
                <a:lnTo>
                  <a:pt x="54337" y="4126"/>
                </a:lnTo>
                <a:cubicBezTo>
                  <a:pt x="54386" y="4099"/>
                  <a:pt x="54425" y="4049"/>
                  <a:pt x="54436" y="3989"/>
                </a:cubicBezTo>
                <a:cubicBezTo>
                  <a:pt x="54452" y="3906"/>
                  <a:pt x="54447" y="3823"/>
                  <a:pt x="54425" y="3746"/>
                </a:cubicBezTo>
                <a:cubicBezTo>
                  <a:pt x="54386" y="3620"/>
                  <a:pt x="54331" y="3498"/>
                  <a:pt x="54260" y="3383"/>
                </a:cubicBezTo>
                <a:close/>
                <a:moveTo>
                  <a:pt x="55686" y="6164"/>
                </a:moveTo>
                <a:cubicBezTo>
                  <a:pt x="55697" y="5939"/>
                  <a:pt x="55582" y="5735"/>
                  <a:pt x="55477" y="5520"/>
                </a:cubicBezTo>
                <a:cubicBezTo>
                  <a:pt x="55422" y="5410"/>
                  <a:pt x="55350" y="5305"/>
                  <a:pt x="55273" y="5206"/>
                </a:cubicBezTo>
                <a:cubicBezTo>
                  <a:pt x="55207" y="5129"/>
                  <a:pt x="55119" y="5008"/>
                  <a:pt x="54970" y="4975"/>
                </a:cubicBezTo>
                <a:cubicBezTo>
                  <a:pt x="54965" y="4969"/>
                  <a:pt x="54959" y="4964"/>
                  <a:pt x="54948" y="4958"/>
                </a:cubicBezTo>
                <a:cubicBezTo>
                  <a:pt x="54904" y="4914"/>
                  <a:pt x="54788" y="4931"/>
                  <a:pt x="54783" y="4986"/>
                </a:cubicBezTo>
                <a:lnTo>
                  <a:pt x="54783" y="5002"/>
                </a:lnTo>
                <a:cubicBezTo>
                  <a:pt x="54673" y="5074"/>
                  <a:pt x="54695" y="5211"/>
                  <a:pt x="54706" y="5300"/>
                </a:cubicBezTo>
                <a:cubicBezTo>
                  <a:pt x="54722" y="5410"/>
                  <a:pt x="54750" y="5525"/>
                  <a:pt x="54788" y="5630"/>
                </a:cubicBezTo>
                <a:cubicBezTo>
                  <a:pt x="54827" y="5729"/>
                  <a:pt x="54860" y="5839"/>
                  <a:pt x="54904" y="5933"/>
                </a:cubicBezTo>
                <a:cubicBezTo>
                  <a:pt x="54959" y="6054"/>
                  <a:pt x="55036" y="6164"/>
                  <a:pt x="55136" y="6253"/>
                </a:cubicBezTo>
                <a:cubicBezTo>
                  <a:pt x="55290" y="6401"/>
                  <a:pt x="55670" y="6335"/>
                  <a:pt x="55681" y="6164"/>
                </a:cubicBezTo>
                <a:close/>
                <a:moveTo>
                  <a:pt x="52800" y="1631"/>
                </a:moveTo>
                <a:cubicBezTo>
                  <a:pt x="52684" y="1477"/>
                  <a:pt x="52541" y="1356"/>
                  <a:pt x="52370" y="1262"/>
                </a:cubicBezTo>
                <a:cubicBezTo>
                  <a:pt x="52304" y="1223"/>
                  <a:pt x="52227" y="1185"/>
                  <a:pt x="52150" y="1152"/>
                </a:cubicBezTo>
                <a:cubicBezTo>
                  <a:pt x="52056" y="1102"/>
                  <a:pt x="51957" y="1058"/>
                  <a:pt x="51852" y="1025"/>
                </a:cubicBezTo>
                <a:cubicBezTo>
                  <a:pt x="51759" y="992"/>
                  <a:pt x="51638" y="970"/>
                  <a:pt x="51538" y="953"/>
                </a:cubicBezTo>
                <a:cubicBezTo>
                  <a:pt x="51434" y="926"/>
                  <a:pt x="51324" y="915"/>
                  <a:pt x="51213" y="926"/>
                </a:cubicBezTo>
                <a:cubicBezTo>
                  <a:pt x="51153" y="926"/>
                  <a:pt x="51098" y="926"/>
                  <a:pt x="51043" y="937"/>
                </a:cubicBezTo>
                <a:cubicBezTo>
                  <a:pt x="50944" y="948"/>
                  <a:pt x="50888" y="1025"/>
                  <a:pt x="50944" y="1075"/>
                </a:cubicBezTo>
                <a:cubicBezTo>
                  <a:pt x="50977" y="1102"/>
                  <a:pt x="51010" y="1124"/>
                  <a:pt x="51043" y="1152"/>
                </a:cubicBezTo>
                <a:cubicBezTo>
                  <a:pt x="51087" y="1190"/>
                  <a:pt x="51136" y="1229"/>
                  <a:pt x="51191" y="1256"/>
                </a:cubicBezTo>
                <a:cubicBezTo>
                  <a:pt x="51230" y="1273"/>
                  <a:pt x="51263" y="1295"/>
                  <a:pt x="51296" y="1317"/>
                </a:cubicBezTo>
                <a:cubicBezTo>
                  <a:pt x="51307" y="1323"/>
                  <a:pt x="51351" y="1356"/>
                  <a:pt x="51296" y="1317"/>
                </a:cubicBezTo>
                <a:lnTo>
                  <a:pt x="51351" y="1361"/>
                </a:lnTo>
                <a:cubicBezTo>
                  <a:pt x="51412" y="1405"/>
                  <a:pt x="51494" y="1444"/>
                  <a:pt x="51560" y="1488"/>
                </a:cubicBezTo>
                <a:cubicBezTo>
                  <a:pt x="51594" y="1510"/>
                  <a:pt x="51627" y="1532"/>
                  <a:pt x="51654" y="1554"/>
                </a:cubicBezTo>
                <a:lnTo>
                  <a:pt x="51687" y="1576"/>
                </a:lnTo>
                <a:lnTo>
                  <a:pt x="51687" y="1576"/>
                </a:lnTo>
                <a:cubicBezTo>
                  <a:pt x="51731" y="1609"/>
                  <a:pt x="51775" y="1648"/>
                  <a:pt x="51819" y="1681"/>
                </a:cubicBezTo>
                <a:lnTo>
                  <a:pt x="51819" y="1681"/>
                </a:lnTo>
                <a:lnTo>
                  <a:pt x="51847" y="1703"/>
                </a:lnTo>
                <a:cubicBezTo>
                  <a:pt x="51896" y="1741"/>
                  <a:pt x="51941" y="1791"/>
                  <a:pt x="51996" y="1829"/>
                </a:cubicBezTo>
                <a:cubicBezTo>
                  <a:pt x="52062" y="1895"/>
                  <a:pt x="52139" y="1945"/>
                  <a:pt x="52216" y="1995"/>
                </a:cubicBezTo>
                <a:cubicBezTo>
                  <a:pt x="52249" y="2011"/>
                  <a:pt x="52288" y="2028"/>
                  <a:pt x="52321" y="2039"/>
                </a:cubicBezTo>
                <a:lnTo>
                  <a:pt x="52343" y="2044"/>
                </a:lnTo>
                <a:lnTo>
                  <a:pt x="52348" y="2044"/>
                </a:lnTo>
                <a:lnTo>
                  <a:pt x="52409" y="2072"/>
                </a:lnTo>
                <a:cubicBezTo>
                  <a:pt x="52431" y="2083"/>
                  <a:pt x="52453" y="2088"/>
                  <a:pt x="52475" y="2088"/>
                </a:cubicBezTo>
                <a:cubicBezTo>
                  <a:pt x="52535" y="2132"/>
                  <a:pt x="52602" y="2149"/>
                  <a:pt x="52673" y="2143"/>
                </a:cubicBezTo>
                <a:cubicBezTo>
                  <a:pt x="52761" y="2127"/>
                  <a:pt x="52778" y="2072"/>
                  <a:pt x="52794" y="2022"/>
                </a:cubicBezTo>
                <a:cubicBezTo>
                  <a:pt x="52827" y="1995"/>
                  <a:pt x="52844" y="1956"/>
                  <a:pt x="52849" y="1917"/>
                </a:cubicBezTo>
                <a:cubicBezTo>
                  <a:pt x="52849" y="1912"/>
                  <a:pt x="52849" y="1906"/>
                  <a:pt x="52849" y="1906"/>
                </a:cubicBezTo>
                <a:cubicBezTo>
                  <a:pt x="52849" y="1890"/>
                  <a:pt x="52866" y="1857"/>
                  <a:pt x="52872" y="1835"/>
                </a:cubicBezTo>
                <a:cubicBezTo>
                  <a:pt x="52866" y="1763"/>
                  <a:pt x="52844" y="1686"/>
                  <a:pt x="52800" y="1631"/>
                </a:cubicBezTo>
                <a:close/>
                <a:moveTo>
                  <a:pt x="57609" y="8864"/>
                </a:moveTo>
                <a:cubicBezTo>
                  <a:pt x="57581" y="8820"/>
                  <a:pt x="57543" y="8787"/>
                  <a:pt x="57493" y="8764"/>
                </a:cubicBezTo>
                <a:cubicBezTo>
                  <a:pt x="57455" y="8748"/>
                  <a:pt x="57416" y="8731"/>
                  <a:pt x="57377" y="8715"/>
                </a:cubicBezTo>
                <a:cubicBezTo>
                  <a:pt x="57317" y="8693"/>
                  <a:pt x="57256" y="8676"/>
                  <a:pt x="57196" y="8654"/>
                </a:cubicBezTo>
                <a:cubicBezTo>
                  <a:pt x="57113" y="8632"/>
                  <a:pt x="57030" y="8610"/>
                  <a:pt x="56942" y="8594"/>
                </a:cubicBezTo>
                <a:lnTo>
                  <a:pt x="56860" y="8577"/>
                </a:lnTo>
                <a:cubicBezTo>
                  <a:pt x="56832" y="8572"/>
                  <a:pt x="56805" y="8572"/>
                  <a:pt x="56777" y="8566"/>
                </a:cubicBezTo>
                <a:cubicBezTo>
                  <a:pt x="56689" y="8550"/>
                  <a:pt x="56606" y="8539"/>
                  <a:pt x="56524" y="8517"/>
                </a:cubicBezTo>
                <a:cubicBezTo>
                  <a:pt x="56463" y="8506"/>
                  <a:pt x="56402" y="8522"/>
                  <a:pt x="56353" y="8561"/>
                </a:cubicBezTo>
                <a:cubicBezTo>
                  <a:pt x="56320" y="8594"/>
                  <a:pt x="56325" y="8638"/>
                  <a:pt x="56375" y="8665"/>
                </a:cubicBezTo>
                <a:lnTo>
                  <a:pt x="56430" y="8698"/>
                </a:lnTo>
                <a:lnTo>
                  <a:pt x="56447" y="8715"/>
                </a:lnTo>
                <a:lnTo>
                  <a:pt x="56458" y="8720"/>
                </a:lnTo>
                <a:cubicBezTo>
                  <a:pt x="56480" y="8742"/>
                  <a:pt x="56513" y="8764"/>
                  <a:pt x="56540" y="8781"/>
                </a:cubicBezTo>
                <a:cubicBezTo>
                  <a:pt x="56579" y="8820"/>
                  <a:pt x="56623" y="8847"/>
                  <a:pt x="56667" y="8875"/>
                </a:cubicBezTo>
                <a:cubicBezTo>
                  <a:pt x="56711" y="8908"/>
                  <a:pt x="56755" y="8935"/>
                  <a:pt x="56805" y="8957"/>
                </a:cubicBezTo>
                <a:cubicBezTo>
                  <a:pt x="56948" y="9034"/>
                  <a:pt x="57130" y="9134"/>
                  <a:pt x="57333" y="9123"/>
                </a:cubicBezTo>
                <a:cubicBezTo>
                  <a:pt x="57383" y="9128"/>
                  <a:pt x="57438" y="9128"/>
                  <a:pt x="57493" y="9123"/>
                </a:cubicBezTo>
                <a:cubicBezTo>
                  <a:pt x="57587" y="9106"/>
                  <a:pt x="57686" y="9045"/>
                  <a:pt x="57675" y="8985"/>
                </a:cubicBezTo>
                <a:cubicBezTo>
                  <a:pt x="57669" y="8946"/>
                  <a:pt x="57653" y="8913"/>
                  <a:pt x="57631" y="8891"/>
                </a:cubicBezTo>
                <a:cubicBezTo>
                  <a:pt x="57625" y="8880"/>
                  <a:pt x="57620" y="8875"/>
                  <a:pt x="57609" y="8864"/>
                </a:cubicBezTo>
                <a:close/>
                <a:moveTo>
                  <a:pt x="56518" y="7834"/>
                </a:moveTo>
                <a:cubicBezTo>
                  <a:pt x="56540" y="7767"/>
                  <a:pt x="56540" y="7696"/>
                  <a:pt x="56518" y="7635"/>
                </a:cubicBezTo>
                <a:cubicBezTo>
                  <a:pt x="56502" y="7597"/>
                  <a:pt x="56480" y="7558"/>
                  <a:pt x="56458" y="7525"/>
                </a:cubicBezTo>
                <a:cubicBezTo>
                  <a:pt x="56408" y="7431"/>
                  <a:pt x="56353" y="7343"/>
                  <a:pt x="56298" y="7261"/>
                </a:cubicBezTo>
                <a:lnTo>
                  <a:pt x="56144" y="7051"/>
                </a:lnTo>
                <a:cubicBezTo>
                  <a:pt x="56100" y="7007"/>
                  <a:pt x="56050" y="6969"/>
                  <a:pt x="56006" y="6930"/>
                </a:cubicBezTo>
                <a:cubicBezTo>
                  <a:pt x="56017" y="6941"/>
                  <a:pt x="55934" y="6875"/>
                  <a:pt x="55951" y="6886"/>
                </a:cubicBezTo>
                <a:cubicBezTo>
                  <a:pt x="55923" y="6870"/>
                  <a:pt x="55890" y="6859"/>
                  <a:pt x="55863" y="6853"/>
                </a:cubicBezTo>
                <a:cubicBezTo>
                  <a:pt x="55813" y="6820"/>
                  <a:pt x="55763" y="6787"/>
                  <a:pt x="55719" y="6748"/>
                </a:cubicBezTo>
                <a:cubicBezTo>
                  <a:pt x="55681" y="6704"/>
                  <a:pt x="55554" y="6721"/>
                  <a:pt x="55560" y="6770"/>
                </a:cubicBezTo>
                <a:cubicBezTo>
                  <a:pt x="55560" y="6820"/>
                  <a:pt x="55554" y="6870"/>
                  <a:pt x="55538" y="6914"/>
                </a:cubicBezTo>
                <a:cubicBezTo>
                  <a:pt x="55510" y="6958"/>
                  <a:pt x="55494" y="7007"/>
                  <a:pt x="55499" y="7051"/>
                </a:cubicBezTo>
                <a:cubicBezTo>
                  <a:pt x="55494" y="7101"/>
                  <a:pt x="55494" y="7145"/>
                  <a:pt x="55510" y="7189"/>
                </a:cubicBezTo>
                <a:cubicBezTo>
                  <a:pt x="55532" y="7266"/>
                  <a:pt x="55560" y="7349"/>
                  <a:pt x="55587" y="7426"/>
                </a:cubicBezTo>
                <a:cubicBezTo>
                  <a:pt x="55615" y="7503"/>
                  <a:pt x="55648" y="7580"/>
                  <a:pt x="55686" y="7646"/>
                </a:cubicBezTo>
                <a:cubicBezTo>
                  <a:pt x="55736" y="7762"/>
                  <a:pt x="55819" y="7861"/>
                  <a:pt x="55923" y="7922"/>
                </a:cubicBezTo>
                <a:cubicBezTo>
                  <a:pt x="56094" y="8032"/>
                  <a:pt x="56469" y="7993"/>
                  <a:pt x="56518" y="7834"/>
                </a:cubicBezTo>
                <a:close/>
                <a:moveTo>
                  <a:pt x="76079" y="6936"/>
                </a:moveTo>
                <a:cubicBezTo>
                  <a:pt x="76079" y="6941"/>
                  <a:pt x="76073" y="6947"/>
                  <a:pt x="76073" y="6952"/>
                </a:cubicBezTo>
                <a:lnTo>
                  <a:pt x="76073" y="6952"/>
                </a:lnTo>
                <a:cubicBezTo>
                  <a:pt x="76073" y="6947"/>
                  <a:pt x="76079" y="6941"/>
                  <a:pt x="76079" y="6936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7000">
                <a:srgbClr val="A3D798"/>
              </a:gs>
              <a:gs pos="37000">
                <a:srgbClr val="70C08D"/>
              </a:gs>
              <a:gs pos="60000">
                <a:srgbClr val="36857B"/>
              </a:gs>
              <a:gs pos="84000">
                <a:srgbClr val="00A0A9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>
            <a:extLst>
              <a:ext uri="{FF2B5EF4-FFF2-40B4-BE49-F238E27FC236}">
                <a16:creationId xmlns:a16="http://schemas.microsoft.com/office/drawing/2014/main" id="{5AAA11FE-E2AC-4394-9114-F0801A94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Aktuelt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8BF05D1-FB2D-4EB9-BA21-8BC5D7D55AD6}"/>
              </a:ext>
            </a:extLst>
          </p:cNvPr>
          <p:cNvSpPr txBox="1"/>
          <p:nvPr/>
        </p:nvSpPr>
        <p:spPr>
          <a:xfrm>
            <a:off x="838200" y="182233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NAV ringer tilbake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Digisos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Virtuelle assistenter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Språkutfordringer (Tolk)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Arbeidsplassen.no</a:t>
            </a:r>
          </a:p>
        </p:txBody>
      </p:sp>
      <p:pic>
        <p:nvPicPr>
          <p:cNvPr id="9" name="Grafikk 8" descr="Kommentar hjerte kontur">
            <a:extLst>
              <a:ext uri="{FF2B5EF4-FFF2-40B4-BE49-F238E27FC236}">
                <a16:creationId xmlns:a16="http://schemas.microsoft.com/office/drawing/2014/main" id="{4BF12179-9437-460D-BD32-64562E9E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5702" y="3801262"/>
            <a:ext cx="1786550" cy="1786550"/>
          </a:xfrm>
          <a:prstGeom prst="rect">
            <a:avLst/>
          </a:prstGeom>
        </p:spPr>
      </p:pic>
      <p:pic>
        <p:nvPicPr>
          <p:cNvPr id="11" name="Grafikk 10" descr="Hjerne i hode med heldekkende fyll">
            <a:extLst>
              <a:ext uri="{FF2B5EF4-FFF2-40B4-BE49-F238E27FC236}">
                <a16:creationId xmlns:a16="http://schemas.microsoft.com/office/drawing/2014/main" id="{A58FF0EB-52E7-419E-AE43-753081D09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8223" y="3638216"/>
            <a:ext cx="1786550" cy="1786550"/>
          </a:xfrm>
          <a:prstGeom prst="rect">
            <a:avLst/>
          </a:prstGeom>
        </p:spPr>
      </p:pic>
      <p:pic>
        <p:nvPicPr>
          <p:cNvPr id="13" name="Grafikk 12" descr="Tilbake med heldekkende fyll">
            <a:extLst>
              <a:ext uri="{FF2B5EF4-FFF2-40B4-BE49-F238E27FC236}">
                <a16:creationId xmlns:a16="http://schemas.microsoft.com/office/drawing/2014/main" id="{BCD32D8A-C2F9-4BB1-AD2D-921A70B5B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2461" y="1146706"/>
            <a:ext cx="1786550" cy="178655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7176F00-2E2D-4784-B80A-36A3CDF29C9A}"/>
              </a:ext>
            </a:extLst>
          </p:cNvPr>
          <p:cNvSpPr/>
          <p:nvPr/>
        </p:nvSpPr>
        <p:spPr>
          <a:xfrm>
            <a:off x="7168753" y="848178"/>
            <a:ext cx="2733966" cy="276103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FB911FA-75B3-4A65-AA3D-144081D8A0A7}"/>
              </a:ext>
            </a:extLst>
          </p:cNvPr>
          <p:cNvSpPr/>
          <p:nvPr/>
        </p:nvSpPr>
        <p:spPr>
          <a:xfrm>
            <a:off x="8599056" y="3018837"/>
            <a:ext cx="2733966" cy="276103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611634-4E25-4FB3-A898-05D1FB05A3AD}"/>
              </a:ext>
            </a:extLst>
          </p:cNvPr>
          <p:cNvSpPr/>
          <p:nvPr/>
        </p:nvSpPr>
        <p:spPr>
          <a:xfrm>
            <a:off x="5957453" y="3158004"/>
            <a:ext cx="2733966" cy="276103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49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FE62EE477D042848D5D71AB81CA92" ma:contentTypeVersion="16" ma:contentTypeDescription="Create a new document." ma:contentTypeScope="" ma:versionID="68602bd1d63f593a7f9ff0a8ab3f009e">
  <xsd:schema xmlns:xsd="http://www.w3.org/2001/XMLSchema" xmlns:xs="http://www.w3.org/2001/XMLSchema" xmlns:p="http://schemas.microsoft.com/office/2006/metadata/properties" xmlns:ns2="64a02336-eae7-4eec-abb8-a24232d93693" xmlns:ns3="77b14c51-acec-4e6a-b9f6-f56afd8b11d2" targetNamespace="http://schemas.microsoft.com/office/2006/metadata/properties" ma:root="true" ma:fieldsID="ea535dc9cd7a52863ecc9657fd9a8e9c" ns2:_="" ns3:_="">
    <xsd:import namespace="64a02336-eae7-4eec-abb8-a24232d93693"/>
    <xsd:import namespace="77b14c51-acec-4e6a-b9f6-f56afd8b1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2336-eae7-4eec-abb8-a24232d93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14c51-acec-4e6a-b9f6-f56afd8b1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39eb1e-9090-41b6-b549-942b0a360b0d}" ma:internalName="TaxCatchAll" ma:showField="CatchAllData" ma:web="77b14c51-acec-4e6a-b9f6-f56afd8b11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b14c51-acec-4e6a-b9f6-f56afd8b11d2">
      <UserInfo>
        <DisplayName>Statusrapporten for utviklingstiltak</DisplayName>
        <AccountId>7</AccountId>
        <AccountType/>
      </UserInfo>
      <UserInfo>
        <DisplayName>Berg, Maren Tjørhom</DisplayName>
        <AccountId>32</AccountId>
        <AccountType/>
      </UserInfo>
      <UserInfo>
        <DisplayName>Sylthe, Fredrik</DisplayName>
        <AccountId>109</AccountId>
        <AccountType/>
      </UserInfo>
      <UserInfo>
        <DisplayName>Johansen, Kristin</DisplayName>
        <AccountId>68</AccountId>
        <AccountType/>
      </UserInfo>
      <UserInfo>
        <DisplayName>Hanssen, Stine</DisplayName>
        <AccountId>145</AccountId>
        <AccountType/>
      </UserInfo>
      <UserInfo>
        <DisplayName>Sildnes, Beate</DisplayName>
        <AccountId>182</AccountId>
        <AccountType/>
      </UserInfo>
    </SharedWithUsers>
    <lcf76f155ced4ddcb4097134ff3c332f xmlns="64a02336-eae7-4eec-abb8-a24232d93693">
      <Terms xmlns="http://schemas.microsoft.com/office/infopath/2007/PartnerControls"/>
    </lcf76f155ced4ddcb4097134ff3c332f>
    <TaxCatchAll xmlns="77b14c51-acec-4e6a-b9f6-f56afd8b11d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6399B7-0010-4616-B61D-1020EFF454CD}"/>
</file>

<file path=customXml/itemProps2.xml><?xml version="1.0" encoding="utf-8"?>
<ds:datastoreItem xmlns:ds="http://schemas.openxmlformats.org/officeDocument/2006/customXml" ds:itemID="{CD2C3508-C306-47D9-AF64-08702430191B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3698aaf-9005-4d34-8e18-62c187905648"/>
    <ds:schemaRef ds:uri="48283233-7251-4f67-ba2b-25afd0898ff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E8D68A1-5F7F-4B3E-B7F4-47411B938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388</Words>
  <Application>Microsoft Office PowerPoint</Application>
  <PresentationFormat>Widescreen</PresentationFormat>
  <Paragraphs>92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Webdings</vt:lpstr>
      <vt:lpstr>Wingdings</vt:lpstr>
      <vt:lpstr>Office-tema</vt:lpstr>
      <vt:lpstr>Brukerutvalgsmøte  Juni 2022</vt:lpstr>
      <vt:lpstr>PowerPoint-presentasjon</vt:lpstr>
      <vt:lpstr>Brukerhenvendelser 2021</vt:lpstr>
      <vt:lpstr>NKS sine serviceløfter</vt:lpstr>
      <vt:lpstr>Ble du møtt på en hyggelig måte? </vt:lpstr>
      <vt:lpstr>Vi skaper gode brukermøter</vt:lpstr>
      <vt:lpstr>Fikk du svar på det du lurte på?</vt:lpstr>
      <vt:lpstr>Aktuelle utviklingstrender for NAV Kontaktsenter de neste årene </vt:lpstr>
      <vt:lpstr>Aktuelt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aktiviteter, utvikling og prosjekter i NAV Kontaktsenter</dc:title>
  <dc:creator>Pedersen, Anders Haugland</dc:creator>
  <cp:lastModifiedBy>Lorentsen, Hanne Kristin</cp:lastModifiedBy>
  <cp:revision>2</cp:revision>
  <dcterms:created xsi:type="dcterms:W3CDTF">2021-12-10T11:20:45Z</dcterms:created>
  <dcterms:modified xsi:type="dcterms:W3CDTF">2022-06-07T07:23:42Z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2021-12-10T11:20:45Z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8e684ed4-ac49-4706-863f-d06f2b4f7f46</vt:lpwstr>
  </property>
  <property fmtid="{D5CDD505-2E9C-101B-9397-08002B2CF9AE}" pid="8" name="MSIP_Label_d3491420-1ae2-4120-89e6-e6f668f067e2_ContentBits">
    <vt:lpwstr>0</vt:lpwstr>
  </property>
  <property fmtid="{D5CDD505-2E9C-101B-9397-08002B2CF9AE}" pid="9" name="ContentTypeId">
    <vt:lpwstr>0x010100195FE62EE477D042848D5D71AB81CA92</vt:lpwstr>
  </property>
</Properties>
</file>