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07.06.2022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nskapsbanken.net/" TargetMode="External"/><Relationship Id="rId2" Type="http://schemas.openxmlformats.org/officeDocument/2006/relationships/hyperlink" Target="https://www.nav.no/no/person/hjelpemidler/hjelpemidler-og-tilrettelegg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v.no/no/nav-og-samfunn/samarbeid/hjelpemidler/digitalisering-av-hjelpemiddelomradet" TargetMode="External"/><Relationship Id="rId4" Type="http://schemas.openxmlformats.org/officeDocument/2006/relationships/hyperlink" Target="https://appbiblioteket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Hjelpemiddelsentral Troms og Finnmark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Brukerutvalg 07.06.2022</a:t>
            </a:r>
          </a:p>
        </p:txBody>
      </p:sp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F63832D6-3DBE-45A2-B0A3-E6DC63AAB2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017" r="17017"/>
          <a:stretch/>
        </p:blipFill>
        <p:spPr>
          <a:xfrm>
            <a:off x="6160021" y="0"/>
            <a:ext cx="6031979" cy="6858000"/>
          </a:xfrm>
        </p:spPr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B565E6-329D-46A1-A67B-D4E32251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Saksbehandlingstid og leveringstid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C171CB-B57B-4424-A5F7-3631F37B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Saksbehandlingstid: fra søknad er mottatt og til saken er ferdigbehandlet</a:t>
            </a:r>
          </a:p>
          <a:p>
            <a:r>
              <a:rPr lang="nb-NO" dirty="0"/>
              <a:t>Leveringstid: Fra saken er saksbehandlet med vedtak og til hjelpemidlet er levert kommunalt mottakssted. </a:t>
            </a:r>
          </a:p>
          <a:p>
            <a:r>
              <a:rPr lang="nb-NO" dirty="0"/>
              <a:t>Omtrent +- 80% av sakene er saksbehandlet innen 17 dager. </a:t>
            </a:r>
          </a:p>
          <a:p>
            <a:r>
              <a:rPr lang="nb-NO" dirty="0"/>
              <a:t>Omtrent +- 85% av hjelpemidlene er levert innen 3 uker. </a:t>
            </a:r>
          </a:p>
          <a:p>
            <a:r>
              <a:rPr lang="nb-NO" dirty="0"/>
              <a:t>De fleste har hjelpemidlet sitt innen 5 uker.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Leveringssituasjon i verden gjør det utfordrende å opprettholde gode leveranser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61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2BBBD-2C7A-4CFF-9714-9FE33149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nettsider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211D0E-6BAD-4605-86BD-33C1C0D7E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NAV sine hjemmesider om hjelpemidler: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https://www.nav.no/no/person/hjelpemidler/hjelpemidler-og-tilrettelegging</a:t>
            </a:r>
            <a:endParaRPr lang="nb-NO" dirty="0"/>
          </a:p>
          <a:p>
            <a:r>
              <a:rPr lang="nb-NO" dirty="0"/>
              <a:t>Kunnskapsbanken: </a:t>
            </a:r>
            <a:r>
              <a:rPr lang="nb-NO" dirty="0">
                <a:hlinkClick r:id="rId3"/>
              </a:rPr>
              <a:t>https://www.kunnskapsbanken.net/</a:t>
            </a:r>
            <a:endParaRPr lang="nb-NO" dirty="0"/>
          </a:p>
          <a:p>
            <a:r>
              <a:rPr lang="nb-NO" dirty="0"/>
              <a:t>Appbiblioteket: </a:t>
            </a:r>
            <a:r>
              <a:rPr lang="nb-NO" dirty="0">
                <a:hlinkClick r:id="rId4"/>
              </a:rPr>
              <a:t>https://appbiblioteket.no/</a:t>
            </a:r>
            <a:endParaRPr lang="nb-NO" dirty="0"/>
          </a:p>
          <a:p>
            <a:r>
              <a:rPr lang="nb-NO" dirty="0"/>
              <a:t>Digitale søknader: </a:t>
            </a:r>
            <a:r>
              <a:rPr lang="nb-NO" dirty="0">
                <a:hlinkClick r:id="rId5"/>
              </a:rPr>
              <a:t>https://www.nav.no/no/nav-og-samfunn/samarbeid/hjelpemidler/digitalisering-av-hjelpemiddelomradet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357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a02336-eae7-4eec-abb8-a24232d93693">
      <Terms xmlns="http://schemas.microsoft.com/office/infopath/2007/PartnerControls"/>
    </lcf76f155ced4ddcb4097134ff3c332f>
    <TaxCatchAll xmlns="77b14c51-acec-4e6a-b9f6-f56afd8b11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FE62EE477D042848D5D71AB81CA92" ma:contentTypeVersion="15" ma:contentTypeDescription="Create a new document." ma:contentTypeScope="" ma:versionID="5b40a0e252fa2803ccff8ef3672a9495">
  <xsd:schema xmlns:xsd="http://www.w3.org/2001/XMLSchema" xmlns:xs="http://www.w3.org/2001/XMLSchema" xmlns:p="http://schemas.microsoft.com/office/2006/metadata/properties" xmlns:ns2="64a02336-eae7-4eec-abb8-a24232d93693" xmlns:ns3="77b14c51-acec-4e6a-b9f6-f56afd8b11d2" targetNamespace="http://schemas.microsoft.com/office/2006/metadata/properties" ma:root="true" ma:fieldsID="6140bb4750b305382d17e91c511519b4" ns2:_="" ns3:_="">
    <xsd:import namespace="64a02336-eae7-4eec-abb8-a24232d93693"/>
    <xsd:import namespace="77b14c51-acec-4e6a-b9f6-f56afd8b1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2336-eae7-4eec-abb8-a24232d93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14c51-acec-4e6a-b9f6-f56afd8b1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39eb1e-9090-41b6-b549-942b0a360b0d}" ma:internalName="TaxCatchAll" ma:showField="CatchAllData" ma:web="77b14c51-acec-4e6a-b9f6-f56afd8b11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30ac3786-78c3-414b-815f-b4fca2e0bd42"/>
    <ds:schemaRef ds:uri="http://schemas.openxmlformats.org/package/2006/metadata/core-properties"/>
    <ds:schemaRef ds:uri="f979e152-3237-4567-8e98-aa352607425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866564-19A9-4CA3-BAF8-665F2554B4F0}"/>
</file>

<file path=docProps/app.xml><?xml version="1.0" encoding="utf-8"?>
<Properties xmlns="http://schemas.openxmlformats.org/officeDocument/2006/extended-properties" xmlns:vt="http://schemas.openxmlformats.org/officeDocument/2006/docPropsVTypes">
  <Template>NAV_Rød</Template>
  <TotalTime>137</TotalTime>
  <Words>142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Segoe UI</vt:lpstr>
      <vt:lpstr>Office-tema</vt:lpstr>
      <vt:lpstr>Hjelpemiddelsentral Troms og Finnmark</vt:lpstr>
      <vt:lpstr>Saksbehandlingstid og leveringstid</vt:lpstr>
      <vt:lpstr>Nyttige nettsider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Hjelpemiddelsentral Troms og Finnmark</dc:title>
  <dc:subject/>
  <dc:creator>Bjørn, Einar</dc:creator>
  <cp:keywords/>
  <dc:description/>
  <cp:lastModifiedBy>Bjørn, Einar</cp:lastModifiedBy>
  <cp:revision>4</cp:revision>
  <cp:lastPrinted>2020-04-21T11:47:02Z</cp:lastPrinted>
  <dcterms:created xsi:type="dcterms:W3CDTF">2022-03-30T12:00:36Z</dcterms:created>
  <dcterms:modified xsi:type="dcterms:W3CDTF">2022-06-07T09:43:34Z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0x010100195FE62EE477D042848D5D71AB81CA92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2020-07-17T09:01:45Z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6aab726e-71e4-4161-a674-ca875e604b1a</vt:lpwstr>
  </property>
  <property fmtid="{D5CDD505-2E9C-101B-9397-08002B2CF9AE}" pid="9" name="MSIP_Label_d3491420-1ae2-4120-89e6-e6f668f067e2_ContentBits">
    <vt:lpwstr>0</vt:lpwstr>
  </property>
  <property fmtid="{D5CDD505-2E9C-101B-9397-08002B2CF9AE}" pid="10" name="Order">
    <vt:r8>100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