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2" r:id="rId10"/>
    <p:sldId id="269" r:id="rId11"/>
    <p:sldId id="272" r:id="rId12"/>
    <p:sldId id="271" r:id="rId13"/>
    <p:sldId id="266" r:id="rId14"/>
    <p:sldId id="265" r:id="rId15"/>
    <p:sldId id="263" r:id="rId16"/>
    <p:sldId id="264" r:id="rId17"/>
    <p:sldId id="268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3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9C69B8-A94C-40E6-B02C-1EA086DA06A8}" v="12" dt="2022-03-31T08:00:49.5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57760" autoAdjust="0"/>
  </p:normalViewPr>
  <p:slideViewPr>
    <p:cSldViewPr snapToGrid="0" snapToObjects="1">
      <p:cViewPr varScale="1">
        <p:scale>
          <a:sx n="64" d="100"/>
          <a:sy n="64" d="100"/>
        </p:scale>
        <p:origin x="40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FC3AF3-CAA1-4EFA-B4ED-A322E04CB42A}" type="doc">
      <dgm:prSet loTypeId="urn:microsoft.com/office/officeart/2008/layout/NameandTitleOrganizationalChart" loCatId="hierarchy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nb-NO"/>
        </a:p>
      </dgm:t>
    </dgm:pt>
    <dgm:pt modelId="{A870D163-B387-4180-A7B9-86A1B3AE240B}">
      <dgm:prSet phldrT="[Tekst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nb-NO" sz="800"/>
            <a:t>Prosjekteier</a:t>
          </a:r>
          <a:r>
            <a:rPr lang="nb-NO" sz="800" b="1"/>
            <a:t>: Kommune</a:t>
          </a:r>
        </a:p>
        <a:p>
          <a:pPr algn="ctr"/>
          <a:r>
            <a:rPr lang="nb-NO" sz="800" b="1"/>
            <a:t>direktører og fylkesdirektør</a:t>
          </a:r>
        </a:p>
      </dgm:t>
    </dgm:pt>
    <dgm:pt modelId="{E9E628F1-EA39-443E-A7EE-82431F8258D7}" type="parTrans" cxnId="{B7C92F07-6272-4927-B7D6-79873CA81C5A}">
      <dgm:prSet/>
      <dgm:spPr/>
      <dgm:t>
        <a:bodyPr/>
        <a:lstStyle/>
        <a:p>
          <a:pPr algn="ctr"/>
          <a:endParaRPr lang="nb-NO"/>
        </a:p>
      </dgm:t>
    </dgm:pt>
    <dgm:pt modelId="{BE640F56-7856-4F79-BFB0-3C0F8E2E12DE}" type="sibTrans" cxnId="{B7C92F07-6272-4927-B7D6-79873CA81C5A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endParaRPr lang="nb-NO"/>
        </a:p>
      </dgm:t>
    </dgm:pt>
    <dgm:pt modelId="{D8858F14-64AA-4717-B18C-B80492709324}" type="asst">
      <dgm:prSet phldrT="[Tekst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nb-NO" sz="800" b="1"/>
            <a:t>Styrings</a:t>
          </a:r>
        </a:p>
        <a:p>
          <a:pPr algn="ctr"/>
          <a:r>
            <a:rPr lang="nb-NO" sz="800" b="1"/>
            <a:t>gruppe</a:t>
          </a:r>
        </a:p>
      </dgm:t>
    </dgm:pt>
    <dgm:pt modelId="{98CB50DC-59CA-44B0-A59B-F6426C5B47CB}" type="parTrans" cxnId="{616C4E00-7FE3-46E8-9675-72F647E630DF}">
      <dgm:prSet/>
      <dgm:spPr/>
      <dgm:t>
        <a:bodyPr/>
        <a:lstStyle/>
        <a:p>
          <a:pPr algn="ctr"/>
          <a:endParaRPr lang="nb-NO"/>
        </a:p>
      </dgm:t>
    </dgm:pt>
    <dgm:pt modelId="{13180D3B-CD15-417D-B6CD-F17E8EECB344}" type="sibTrans" cxnId="{616C4E00-7FE3-46E8-9675-72F647E630DF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endParaRPr lang="nb-NO"/>
        </a:p>
      </dgm:t>
    </dgm:pt>
    <dgm:pt modelId="{E391E4F4-2EB7-4C7C-99F5-7874CBB01437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nb-NO" sz="800"/>
            <a:t>Kommunal medestemmelse</a:t>
          </a:r>
        </a:p>
      </dgm:t>
    </dgm:pt>
    <dgm:pt modelId="{3262F654-ACFB-4F97-B035-5F41B277F02F}" type="parTrans" cxnId="{025A736A-80BF-48C6-BF3F-016E4BB4D648}">
      <dgm:prSet/>
      <dgm:spPr/>
      <dgm:t>
        <a:bodyPr/>
        <a:lstStyle/>
        <a:p>
          <a:pPr algn="ctr"/>
          <a:endParaRPr lang="nb-NO"/>
        </a:p>
      </dgm:t>
    </dgm:pt>
    <dgm:pt modelId="{F86D7058-AEA7-4D27-8FAA-48F8A80C104F}" type="sibTrans" cxnId="{025A736A-80BF-48C6-BF3F-016E4BB4D648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endParaRPr lang="nb-NO"/>
        </a:p>
      </dgm:t>
    </dgm:pt>
    <dgm:pt modelId="{83452D66-F933-4C7C-A733-1D21FA01C08D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nb-NO" sz="800"/>
            <a:t>F</a:t>
          </a:r>
          <a:r>
            <a:rPr lang="nb-NO" sz="800" b="1"/>
            <a:t>YMBA</a:t>
          </a:r>
        </a:p>
      </dgm:t>
    </dgm:pt>
    <dgm:pt modelId="{AD1A1256-07D0-4F61-B99C-3DCFA9E7E517}" type="parTrans" cxnId="{B39C8323-355E-40AF-8FA9-9093E8A0ED07}">
      <dgm:prSet/>
      <dgm:spPr/>
      <dgm:t>
        <a:bodyPr/>
        <a:lstStyle/>
        <a:p>
          <a:pPr algn="ctr"/>
          <a:endParaRPr lang="nb-NO"/>
        </a:p>
      </dgm:t>
    </dgm:pt>
    <dgm:pt modelId="{34047F8C-1EE6-4CB8-96C3-A99282CD5853}" type="sibTrans" cxnId="{B39C8323-355E-40AF-8FA9-9093E8A0ED07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endParaRPr lang="nb-NO"/>
        </a:p>
      </dgm:t>
    </dgm:pt>
    <dgm:pt modelId="{3BB83AD0-24F4-4A63-A7B5-3408C5940B25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nb-NO" sz="800"/>
            <a:t>Prosjektgruppe</a:t>
          </a:r>
        </a:p>
      </dgm:t>
    </dgm:pt>
    <dgm:pt modelId="{D996E827-51E8-4EC9-B690-1C428F91B366}" type="parTrans" cxnId="{A9BE4735-9195-42F4-849E-71F9497748C3}">
      <dgm:prSet/>
      <dgm:spPr/>
      <dgm:t>
        <a:bodyPr/>
        <a:lstStyle/>
        <a:p>
          <a:pPr algn="ctr"/>
          <a:endParaRPr lang="nb-NO"/>
        </a:p>
      </dgm:t>
    </dgm:pt>
    <dgm:pt modelId="{582BDC76-139B-47CB-8660-E251B138E293}" type="sibTrans" cxnId="{A9BE4735-9195-42F4-849E-71F9497748C3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endParaRPr lang="nb-NO"/>
        </a:p>
      </dgm:t>
    </dgm:pt>
    <dgm:pt modelId="{1E7DACA2-81DE-4941-A14A-17291BB90299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nb-NO" sz="600"/>
            <a:t> </a:t>
          </a:r>
          <a:r>
            <a:rPr lang="nb-NO" sz="800"/>
            <a:t>Arkiv stat/kommune</a:t>
          </a:r>
        </a:p>
      </dgm:t>
    </dgm:pt>
    <dgm:pt modelId="{2BAECF51-626C-4448-B15B-B35155F96167}" type="parTrans" cxnId="{7E5DAFB2-0669-42DA-95D9-52D273561B8A}">
      <dgm:prSet/>
      <dgm:spPr/>
      <dgm:t>
        <a:bodyPr/>
        <a:lstStyle/>
        <a:p>
          <a:pPr algn="ctr"/>
          <a:endParaRPr lang="nb-NO"/>
        </a:p>
      </dgm:t>
    </dgm:pt>
    <dgm:pt modelId="{1DEC4E36-F9CF-4B24-A84A-EABED00F7483}" type="sibTrans" cxnId="{7E5DAFB2-0669-42DA-95D9-52D273561B8A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endParaRPr lang="nb-NO"/>
        </a:p>
      </dgm:t>
    </dgm:pt>
    <dgm:pt modelId="{432C4171-9CAA-4780-87F4-39463F4F531E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nb-NO" sz="500"/>
            <a:t> </a:t>
          </a:r>
          <a:r>
            <a:rPr lang="nb-NO" sz="800"/>
            <a:t>Standard/ situasjonsbestemt</a:t>
          </a:r>
        </a:p>
      </dgm:t>
    </dgm:pt>
    <dgm:pt modelId="{C44D5EDD-2559-44EA-8415-3E77243C6D87}" type="parTrans" cxnId="{B479C4D2-BC32-43C0-BAD3-4C1A64A8DA91}">
      <dgm:prSet/>
      <dgm:spPr/>
      <dgm:t>
        <a:bodyPr/>
        <a:lstStyle/>
        <a:p>
          <a:pPr algn="ctr"/>
          <a:endParaRPr lang="nb-NO"/>
        </a:p>
      </dgm:t>
    </dgm:pt>
    <dgm:pt modelId="{5389C539-689E-4888-B544-5A83F296E8EF}" type="sibTrans" cxnId="{B479C4D2-BC32-43C0-BAD3-4C1A64A8DA91}">
      <dgm:prSet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 algn="ctr"/>
          <a:endParaRPr lang="nb-NO"/>
        </a:p>
      </dgm:t>
    </dgm:pt>
    <dgm:pt modelId="{59E09AB9-B728-4401-A9C1-71273CFC5FF9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nb-NO" sz="800"/>
            <a:t>Sosiale tjenester</a:t>
          </a:r>
        </a:p>
      </dgm:t>
    </dgm:pt>
    <dgm:pt modelId="{DBC12643-BD46-4010-A1C7-1DAB1B3F0CD6}" type="parTrans" cxnId="{43E45D99-5F9B-40DC-AD1C-29C8668C9895}">
      <dgm:prSet/>
      <dgm:spPr/>
      <dgm:t>
        <a:bodyPr/>
        <a:lstStyle/>
        <a:p>
          <a:pPr algn="ctr"/>
          <a:endParaRPr lang="nb-NO"/>
        </a:p>
      </dgm:t>
    </dgm:pt>
    <dgm:pt modelId="{E0B1CD6B-3229-442E-BF9C-59E12B0F338D}" type="sibTrans" cxnId="{43E45D99-5F9B-40DC-AD1C-29C8668C9895}">
      <dgm:prSet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 algn="ctr"/>
          <a:endParaRPr lang="nb-NO"/>
        </a:p>
      </dgm:t>
    </dgm:pt>
    <dgm:pt modelId="{F8AA34E6-B81C-42FB-A733-DE47093A1395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nb-NO" sz="800"/>
            <a:t>Støttefunksjoner</a:t>
          </a:r>
          <a:r>
            <a:rPr lang="nb-NO" sz="800" baseline="0"/>
            <a:t> Stat/ kommune</a:t>
          </a:r>
          <a:endParaRPr lang="nb-NO" sz="800"/>
        </a:p>
      </dgm:t>
    </dgm:pt>
    <dgm:pt modelId="{5D9D6859-FC1E-42AC-BB75-FE27AB330D28}" type="parTrans" cxnId="{2AAEC813-8685-446A-8A58-DBAD246D0140}">
      <dgm:prSet/>
      <dgm:spPr/>
      <dgm:t>
        <a:bodyPr/>
        <a:lstStyle/>
        <a:p>
          <a:pPr algn="ctr"/>
          <a:endParaRPr lang="nb-NO"/>
        </a:p>
      </dgm:t>
    </dgm:pt>
    <dgm:pt modelId="{8C0D61E8-DF8A-4EA2-B7C6-63F6A36D49AF}" type="sibTrans" cxnId="{2AAEC813-8685-446A-8A58-DBAD246D0140}">
      <dgm:prSet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 algn="ctr"/>
          <a:endParaRPr lang="nb-NO"/>
        </a:p>
      </dgm:t>
    </dgm:pt>
    <dgm:pt modelId="{04480319-9F90-472C-A7AA-339FA18C4C0D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nb-NO" sz="800"/>
            <a:t> Marked</a:t>
          </a:r>
        </a:p>
      </dgm:t>
    </dgm:pt>
    <dgm:pt modelId="{370E60DD-0DAB-42F2-BA5B-C302F4F57029}" type="parTrans" cxnId="{944F6726-B3D4-45F6-9505-C23CC5A1149C}">
      <dgm:prSet/>
      <dgm:spPr/>
      <dgm:t>
        <a:bodyPr/>
        <a:lstStyle/>
        <a:p>
          <a:pPr algn="ctr"/>
          <a:endParaRPr lang="nb-NO"/>
        </a:p>
      </dgm:t>
    </dgm:pt>
    <dgm:pt modelId="{50F30B13-6840-4B97-99A8-74217B57C647}" type="sibTrans" cxnId="{944F6726-B3D4-45F6-9505-C23CC5A1149C}">
      <dgm:prSet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 algn="ctr"/>
          <a:endParaRPr lang="nb-NO"/>
        </a:p>
      </dgm:t>
    </dgm:pt>
    <dgm:pt modelId="{727C6196-306A-4A0D-A7CE-DC95BDCE8238}">
      <dgm:prSet phldrT="[Tekst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nb-NO" sz="800"/>
            <a:t>Prosjektleder</a:t>
          </a:r>
        </a:p>
      </dgm:t>
    </dgm:pt>
    <dgm:pt modelId="{DD421058-9644-4EE0-81BE-84CC4FD638AB}" type="sibTrans" cxnId="{785B0FCC-F899-4A52-B1C8-F2944DF6ECEE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endParaRPr lang="nb-NO"/>
        </a:p>
      </dgm:t>
    </dgm:pt>
    <dgm:pt modelId="{7368387D-78A3-486E-A407-8855EB5B08FD}" type="parTrans" cxnId="{785B0FCC-F899-4A52-B1C8-F2944DF6ECEE}">
      <dgm:prSet/>
      <dgm:spPr/>
      <dgm:t>
        <a:bodyPr/>
        <a:lstStyle/>
        <a:p>
          <a:pPr algn="ctr"/>
          <a:endParaRPr lang="nb-NO"/>
        </a:p>
      </dgm:t>
    </dgm:pt>
    <dgm:pt modelId="{7B9C84A7-2FD5-428B-866F-FC0F8C33BF8B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nb-NO" sz="800"/>
            <a:t>Prosjekt-MBA</a:t>
          </a:r>
        </a:p>
      </dgm:t>
    </dgm:pt>
    <dgm:pt modelId="{C91FCA8E-B12D-4F69-95F3-754E4B0BF015}" type="parTrans" cxnId="{048C7B61-E4FE-46F0-98D2-69C409359555}">
      <dgm:prSet/>
      <dgm:spPr/>
      <dgm:t>
        <a:bodyPr/>
        <a:lstStyle/>
        <a:p>
          <a:pPr algn="ctr"/>
          <a:endParaRPr lang="nb-NO"/>
        </a:p>
      </dgm:t>
    </dgm:pt>
    <dgm:pt modelId="{CC2CFB40-456B-4FC6-AF75-382308CCF80E}" type="sibTrans" cxnId="{048C7B61-E4FE-46F0-98D2-69C409359555}">
      <dgm:prSet/>
      <dgm:spPr>
        <a:solidFill>
          <a:schemeClr val="bg1"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/>
          <a:endParaRPr lang="nb-NO"/>
        </a:p>
      </dgm:t>
    </dgm:pt>
    <dgm:pt modelId="{7BD006C9-6C6F-466B-B2D2-FF48C2AC3B3D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nb-NO" sz="800"/>
            <a:t>Org/ ledelse.Kultur og arbeidsmiljø</a:t>
          </a:r>
        </a:p>
      </dgm:t>
    </dgm:pt>
    <dgm:pt modelId="{08A4EE37-44B1-4210-BC84-70167B0E6382}" type="parTrans" cxnId="{BED3919F-37A8-497A-AF59-AEC0CDC30BCA}">
      <dgm:prSet/>
      <dgm:spPr/>
      <dgm:t>
        <a:bodyPr/>
        <a:lstStyle/>
        <a:p>
          <a:pPr algn="ctr"/>
          <a:endParaRPr lang="nb-NO"/>
        </a:p>
      </dgm:t>
    </dgm:pt>
    <dgm:pt modelId="{37922FFE-4E11-41FA-87E5-71CD636064E8}" type="sibTrans" cxnId="{BED3919F-37A8-497A-AF59-AEC0CDC30BCA}">
      <dgm:prSet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 algn="ctr"/>
          <a:endParaRPr lang="nb-NO"/>
        </a:p>
      </dgm:t>
    </dgm:pt>
    <dgm:pt modelId="{C310D4BB-EAC5-4ECC-8B9E-4669B39C0A2A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nb-NO" sz="600"/>
            <a:t> </a:t>
          </a:r>
          <a:r>
            <a:rPr lang="nb-NO" sz="800"/>
            <a:t>Sykefraværs-oppfølging</a:t>
          </a:r>
        </a:p>
      </dgm:t>
    </dgm:pt>
    <dgm:pt modelId="{54D9D004-0B69-4775-A543-885A109DEC00}" type="sibTrans" cxnId="{702D799A-16E0-42F2-BA73-825CE1C6702D}">
      <dgm:prSet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 algn="ctr"/>
          <a:endParaRPr lang="nb-NO"/>
        </a:p>
      </dgm:t>
    </dgm:pt>
    <dgm:pt modelId="{663F4D46-BCA3-4088-BF46-B1DBC0AD2B03}" type="parTrans" cxnId="{702D799A-16E0-42F2-BA73-825CE1C6702D}">
      <dgm:prSet/>
      <dgm:spPr/>
      <dgm:t>
        <a:bodyPr/>
        <a:lstStyle/>
        <a:p>
          <a:pPr algn="ctr"/>
          <a:endParaRPr lang="nb-NO"/>
        </a:p>
      </dgm:t>
    </dgm:pt>
    <dgm:pt modelId="{20541E66-A9F0-48D3-9EE2-F75E3B7E9BDD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nb-NO"/>
            <a:t>Publikums-</a:t>
          </a:r>
        </a:p>
        <a:p>
          <a:r>
            <a:rPr lang="nb-NO"/>
            <a:t>mottak</a:t>
          </a:r>
        </a:p>
      </dgm:t>
    </dgm:pt>
    <dgm:pt modelId="{69A83243-CD85-4700-A35E-CB304B36FC5D}" type="parTrans" cxnId="{28791E98-14D1-4A2C-8DDB-6B767166DBC8}">
      <dgm:prSet/>
      <dgm:spPr/>
      <dgm:t>
        <a:bodyPr/>
        <a:lstStyle/>
        <a:p>
          <a:endParaRPr lang="nb-NO"/>
        </a:p>
      </dgm:t>
    </dgm:pt>
    <dgm:pt modelId="{9B651425-222B-419F-B128-28816CA060AE}" type="sibTrans" cxnId="{28791E98-14D1-4A2C-8DDB-6B767166DBC8}">
      <dgm:prSet/>
      <dgm:spPr>
        <a:noFill/>
        <a:ln>
          <a:noFill/>
        </a:ln>
      </dgm:spPr>
      <dgm:t>
        <a:bodyPr/>
        <a:lstStyle/>
        <a:p>
          <a:endParaRPr lang="nb-NO"/>
        </a:p>
      </dgm:t>
    </dgm:pt>
    <dgm:pt modelId="{EEAC01B1-26DC-434D-AB46-B0F685720DAF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nb-NO" sz="900"/>
            <a:t>Ungdom</a:t>
          </a:r>
        </a:p>
      </dgm:t>
    </dgm:pt>
    <dgm:pt modelId="{C9C8AFFC-6980-4284-BE7B-C72834FEA142}" type="parTrans" cxnId="{F6119458-3A04-494D-870D-22E2700559A2}">
      <dgm:prSet/>
      <dgm:spPr/>
      <dgm:t>
        <a:bodyPr/>
        <a:lstStyle/>
        <a:p>
          <a:endParaRPr lang="nb-NO"/>
        </a:p>
      </dgm:t>
    </dgm:pt>
    <dgm:pt modelId="{5A663120-4475-4B72-839B-8155FB207ACC}" type="sibTrans" cxnId="{F6119458-3A04-494D-870D-22E2700559A2}">
      <dgm:prSet/>
      <dgm:spPr>
        <a:noFill/>
        <a:ln>
          <a:noFill/>
        </a:ln>
      </dgm:spPr>
      <dgm:t>
        <a:bodyPr/>
        <a:lstStyle/>
        <a:p>
          <a:endParaRPr lang="nb-NO"/>
        </a:p>
      </dgm:t>
    </dgm:pt>
    <dgm:pt modelId="{916D222A-7027-44B7-BC43-451260A15C94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nb-NO" sz="800"/>
            <a:t>Spesielt tilpasset og varig</a:t>
          </a:r>
        </a:p>
      </dgm:t>
    </dgm:pt>
    <dgm:pt modelId="{830DCB8F-1EB9-4850-8030-241AD64FFCB0}" type="sibTrans" cxnId="{FB58DC5C-9558-4B06-A4D9-CBC2E095E1D6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endParaRPr lang="nb-NO"/>
        </a:p>
      </dgm:t>
    </dgm:pt>
    <dgm:pt modelId="{0AB8ECF6-BE0A-4344-A196-36712B2F462F}" type="parTrans" cxnId="{FB58DC5C-9558-4B06-A4D9-CBC2E095E1D6}">
      <dgm:prSet/>
      <dgm:spPr/>
      <dgm:t>
        <a:bodyPr/>
        <a:lstStyle/>
        <a:p>
          <a:pPr algn="ctr"/>
          <a:endParaRPr lang="nb-NO"/>
        </a:p>
      </dgm:t>
    </dgm:pt>
    <dgm:pt modelId="{F6162BA0-B9B3-4544-A364-545B9B07EFBB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nb-NO" sz="800"/>
            <a:t>Minoritetspråklige utenfor EØS</a:t>
          </a:r>
        </a:p>
      </dgm:t>
    </dgm:pt>
    <dgm:pt modelId="{81B726FB-C0B9-4C64-B535-E21DE113783A}" type="sibTrans" cxnId="{94AEF503-85C8-4E3A-9A7C-7DE805BCBDDB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endParaRPr lang="nb-NO"/>
        </a:p>
      </dgm:t>
    </dgm:pt>
    <dgm:pt modelId="{4F6D50DD-85B0-4607-9B9A-6043336A160C}" type="parTrans" cxnId="{94AEF503-85C8-4E3A-9A7C-7DE805BCBDDB}">
      <dgm:prSet/>
      <dgm:spPr/>
      <dgm:t>
        <a:bodyPr/>
        <a:lstStyle/>
        <a:p>
          <a:pPr algn="ctr"/>
          <a:endParaRPr lang="nb-NO"/>
        </a:p>
      </dgm:t>
    </dgm:pt>
    <dgm:pt modelId="{BD0C5DED-3435-445D-BE75-036AF342DF23}" type="pres">
      <dgm:prSet presAssocID="{F7FC3AF3-CAA1-4EFA-B4ED-A322E04CB42A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A89B71B8-F76A-4144-8FAE-AE885B11C088}" type="pres">
      <dgm:prSet presAssocID="{83452D66-F933-4C7C-A733-1D21FA01C08D}" presName="hierRoot1" presStyleCnt="0">
        <dgm:presLayoutVars>
          <dgm:hierBranch val="init"/>
        </dgm:presLayoutVars>
      </dgm:prSet>
      <dgm:spPr/>
    </dgm:pt>
    <dgm:pt modelId="{17A4F6B3-28F3-4CBF-B284-09BD5B6378ED}" type="pres">
      <dgm:prSet presAssocID="{83452D66-F933-4C7C-A733-1D21FA01C08D}" presName="rootComposite1" presStyleCnt="0"/>
      <dgm:spPr/>
    </dgm:pt>
    <dgm:pt modelId="{6C6F4CED-25F1-4528-9269-44693CABEF50}" type="pres">
      <dgm:prSet presAssocID="{83452D66-F933-4C7C-A733-1D21FA01C08D}" presName="rootText1" presStyleLbl="node0" presStyleIdx="0" presStyleCnt="3" custScaleY="179280">
        <dgm:presLayoutVars>
          <dgm:chMax/>
          <dgm:chPref val="3"/>
        </dgm:presLayoutVars>
      </dgm:prSet>
      <dgm:spPr/>
    </dgm:pt>
    <dgm:pt modelId="{56352B1E-DA12-4453-9B39-1CBA6A61DAC6}" type="pres">
      <dgm:prSet presAssocID="{83452D66-F933-4C7C-A733-1D21FA01C08D}" presName="titleText1" presStyleLbl="fgAcc0" presStyleIdx="0" presStyleCnt="3">
        <dgm:presLayoutVars>
          <dgm:chMax val="0"/>
          <dgm:chPref val="0"/>
        </dgm:presLayoutVars>
      </dgm:prSet>
      <dgm:spPr/>
    </dgm:pt>
    <dgm:pt modelId="{ADF4341A-6D01-4E5E-9A91-602FF30FD271}" type="pres">
      <dgm:prSet presAssocID="{83452D66-F933-4C7C-A733-1D21FA01C08D}" presName="rootConnector1" presStyleLbl="node1" presStyleIdx="0" presStyleCnt="14"/>
      <dgm:spPr/>
    </dgm:pt>
    <dgm:pt modelId="{A2867350-4B41-47CB-AFF3-66AFD227EFE0}" type="pres">
      <dgm:prSet presAssocID="{83452D66-F933-4C7C-A733-1D21FA01C08D}" presName="hierChild2" presStyleCnt="0"/>
      <dgm:spPr/>
    </dgm:pt>
    <dgm:pt modelId="{C9E1B68F-E510-444B-A904-AD469B5E45D6}" type="pres">
      <dgm:prSet presAssocID="{83452D66-F933-4C7C-A733-1D21FA01C08D}" presName="hierChild3" presStyleCnt="0"/>
      <dgm:spPr/>
    </dgm:pt>
    <dgm:pt modelId="{AE45443D-8847-472D-8579-2A5A8F67352E}" type="pres">
      <dgm:prSet presAssocID="{A870D163-B387-4180-A7B9-86A1B3AE240B}" presName="hierRoot1" presStyleCnt="0">
        <dgm:presLayoutVars>
          <dgm:hierBranch val="init"/>
        </dgm:presLayoutVars>
      </dgm:prSet>
      <dgm:spPr/>
    </dgm:pt>
    <dgm:pt modelId="{83788A2E-A282-48DB-8A4D-AFCBEC6F5441}" type="pres">
      <dgm:prSet presAssocID="{A870D163-B387-4180-A7B9-86A1B3AE240B}" presName="rootComposite1" presStyleCnt="0"/>
      <dgm:spPr/>
    </dgm:pt>
    <dgm:pt modelId="{62CE6F71-8F2E-4D94-AAE1-0D7CD98968C8}" type="pres">
      <dgm:prSet presAssocID="{A870D163-B387-4180-A7B9-86A1B3AE240B}" presName="rootText1" presStyleLbl="node0" presStyleIdx="1" presStyleCnt="3" custScaleX="131772" custScaleY="180994" custLinFactNeighborX="-4468" custLinFactNeighborY="1439">
        <dgm:presLayoutVars>
          <dgm:chMax/>
          <dgm:chPref val="3"/>
        </dgm:presLayoutVars>
      </dgm:prSet>
      <dgm:spPr/>
    </dgm:pt>
    <dgm:pt modelId="{DDA55F80-7E50-4924-9207-A2A2A231FFE9}" type="pres">
      <dgm:prSet presAssocID="{A870D163-B387-4180-A7B9-86A1B3AE240B}" presName="titleText1" presStyleLbl="fgAcc0" presStyleIdx="1" presStyleCnt="3" custLinFactNeighborX="637" custLinFactNeighborY="26568">
        <dgm:presLayoutVars>
          <dgm:chMax val="0"/>
          <dgm:chPref val="0"/>
        </dgm:presLayoutVars>
      </dgm:prSet>
      <dgm:spPr/>
    </dgm:pt>
    <dgm:pt modelId="{81B59622-E8B3-4FB5-8CFE-02B79AA6F0DB}" type="pres">
      <dgm:prSet presAssocID="{A870D163-B387-4180-A7B9-86A1B3AE240B}" presName="rootConnector1" presStyleLbl="node1" presStyleIdx="0" presStyleCnt="14"/>
      <dgm:spPr/>
    </dgm:pt>
    <dgm:pt modelId="{A581F393-E10B-4651-A953-6469C33E6218}" type="pres">
      <dgm:prSet presAssocID="{A870D163-B387-4180-A7B9-86A1B3AE240B}" presName="hierChild2" presStyleCnt="0"/>
      <dgm:spPr/>
    </dgm:pt>
    <dgm:pt modelId="{7ECB4214-305A-4BCA-819E-B281DD52A725}" type="pres">
      <dgm:prSet presAssocID="{7368387D-78A3-486E-A407-8855EB5B08FD}" presName="Name37" presStyleLbl="parChTrans1D2" presStyleIdx="0" presStyleCnt="2"/>
      <dgm:spPr/>
    </dgm:pt>
    <dgm:pt modelId="{B183DBE4-6529-43A9-AA30-F52FE21493E0}" type="pres">
      <dgm:prSet presAssocID="{727C6196-306A-4A0D-A7CE-DC95BDCE8238}" presName="hierRoot2" presStyleCnt="0">
        <dgm:presLayoutVars>
          <dgm:hierBranch val="init"/>
        </dgm:presLayoutVars>
      </dgm:prSet>
      <dgm:spPr/>
    </dgm:pt>
    <dgm:pt modelId="{A1EF34B6-8E76-446C-9A9F-CF19CD3CEB87}" type="pres">
      <dgm:prSet presAssocID="{727C6196-306A-4A0D-A7CE-DC95BDCE8238}" presName="rootComposite" presStyleCnt="0"/>
      <dgm:spPr/>
    </dgm:pt>
    <dgm:pt modelId="{869E08EC-137B-488F-9D9B-B6005FBE37A7}" type="pres">
      <dgm:prSet presAssocID="{727C6196-306A-4A0D-A7CE-DC95BDCE8238}" presName="rootText" presStyleLbl="node1" presStyleIdx="0" presStyleCnt="14" custScaleY="132927">
        <dgm:presLayoutVars>
          <dgm:chMax/>
          <dgm:chPref val="3"/>
        </dgm:presLayoutVars>
      </dgm:prSet>
      <dgm:spPr/>
    </dgm:pt>
    <dgm:pt modelId="{702BE5CC-C553-4ECE-8E3E-1E907337660F}" type="pres">
      <dgm:prSet presAssocID="{727C6196-306A-4A0D-A7CE-DC95BDCE8238}" presName="titleText2" presStyleLbl="fgAcc1" presStyleIdx="0" presStyleCnt="14">
        <dgm:presLayoutVars>
          <dgm:chMax val="0"/>
          <dgm:chPref val="0"/>
        </dgm:presLayoutVars>
      </dgm:prSet>
      <dgm:spPr/>
    </dgm:pt>
    <dgm:pt modelId="{B84822E5-0BAE-4269-B858-F0D7ADF7BFD6}" type="pres">
      <dgm:prSet presAssocID="{727C6196-306A-4A0D-A7CE-DC95BDCE8238}" presName="rootConnector" presStyleLbl="node2" presStyleIdx="0" presStyleCnt="0"/>
      <dgm:spPr/>
    </dgm:pt>
    <dgm:pt modelId="{4E84726D-1FEF-48B4-8764-D3CAFAE57BC8}" type="pres">
      <dgm:prSet presAssocID="{727C6196-306A-4A0D-A7CE-DC95BDCE8238}" presName="hierChild4" presStyleCnt="0"/>
      <dgm:spPr/>
    </dgm:pt>
    <dgm:pt modelId="{9DF3A2B1-A594-4491-AB72-2684C29178C1}" type="pres">
      <dgm:prSet presAssocID="{D996E827-51E8-4EC9-B690-1C428F91B366}" presName="Name37" presStyleLbl="parChTrans1D3" presStyleIdx="0" presStyleCnt="2"/>
      <dgm:spPr/>
    </dgm:pt>
    <dgm:pt modelId="{681CCF6D-BA71-47F3-9590-03130415F5AD}" type="pres">
      <dgm:prSet presAssocID="{3BB83AD0-24F4-4A63-A7B5-3408C5940B25}" presName="hierRoot2" presStyleCnt="0">
        <dgm:presLayoutVars>
          <dgm:hierBranch val="init"/>
        </dgm:presLayoutVars>
      </dgm:prSet>
      <dgm:spPr/>
    </dgm:pt>
    <dgm:pt modelId="{E464BE43-38D4-45F1-94DC-D32D5117A11F}" type="pres">
      <dgm:prSet presAssocID="{3BB83AD0-24F4-4A63-A7B5-3408C5940B25}" presName="rootComposite" presStyleCnt="0"/>
      <dgm:spPr/>
    </dgm:pt>
    <dgm:pt modelId="{3D3316F0-D1B3-4C57-B4E9-20DB35943ADE}" type="pres">
      <dgm:prSet presAssocID="{3BB83AD0-24F4-4A63-A7B5-3408C5940B25}" presName="rootText" presStyleLbl="node1" presStyleIdx="1" presStyleCnt="14" custScaleY="139949">
        <dgm:presLayoutVars>
          <dgm:chMax/>
          <dgm:chPref val="3"/>
        </dgm:presLayoutVars>
      </dgm:prSet>
      <dgm:spPr/>
    </dgm:pt>
    <dgm:pt modelId="{9FF09A63-F410-43C7-9981-998B60F0B0D5}" type="pres">
      <dgm:prSet presAssocID="{3BB83AD0-24F4-4A63-A7B5-3408C5940B25}" presName="titleText2" presStyleLbl="fgAcc1" presStyleIdx="1" presStyleCnt="14">
        <dgm:presLayoutVars>
          <dgm:chMax val="0"/>
          <dgm:chPref val="0"/>
        </dgm:presLayoutVars>
      </dgm:prSet>
      <dgm:spPr/>
    </dgm:pt>
    <dgm:pt modelId="{DF75CB3E-0A0C-415C-86C2-C696B7046759}" type="pres">
      <dgm:prSet presAssocID="{3BB83AD0-24F4-4A63-A7B5-3408C5940B25}" presName="rootConnector" presStyleLbl="node3" presStyleIdx="0" presStyleCnt="0"/>
      <dgm:spPr/>
    </dgm:pt>
    <dgm:pt modelId="{618E86E8-E73E-4258-88B5-452A3D323183}" type="pres">
      <dgm:prSet presAssocID="{3BB83AD0-24F4-4A63-A7B5-3408C5940B25}" presName="hierChild4" presStyleCnt="0"/>
      <dgm:spPr/>
    </dgm:pt>
    <dgm:pt modelId="{2EC78A39-B8E0-42C3-B2DD-67CCB5D8EB67}" type="pres">
      <dgm:prSet presAssocID="{5D9D6859-FC1E-42AC-BB75-FE27AB330D28}" presName="Name37" presStyleLbl="parChTrans1D4" presStyleIdx="0" presStyleCnt="11"/>
      <dgm:spPr/>
    </dgm:pt>
    <dgm:pt modelId="{61ACFAFE-6ED2-407F-9020-9239E5C59254}" type="pres">
      <dgm:prSet presAssocID="{F8AA34E6-B81C-42FB-A733-DE47093A1395}" presName="hierRoot2" presStyleCnt="0">
        <dgm:presLayoutVars>
          <dgm:hierBranch val="init"/>
        </dgm:presLayoutVars>
      </dgm:prSet>
      <dgm:spPr/>
    </dgm:pt>
    <dgm:pt modelId="{85A65D17-4B5B-4F64-B7F1-BCBA00632390}" type="pres">
      <dgm:prSet presAssocID="{F8AA34E6-B81C-42FB-A733-DE47093A1395}" presName="rootComposite" presStyleCnt="0"/>
      <dgm:spPr/>
    </dgm:pt>
    <dgm:pt modelId="{D7612FA9-82D0-4CAE-AC2B-CB7194AD3185}" type="pres">
      <dgm:prSet presAssocID="{F8AA34E6-B81C-42FB-A733-DE47093A1395}" presName="rootText" presStyleLbl="node1" presStyleIdx="2" presStyleCnt="14" custScaleX="122499" custScaleY="154696" custLinFactNeighborX="-8673">
        <dgm:presLayoutVars>
          <dgm:chMax/>
          <dgm:chPref val="3"/>
        </dgm:presLayoutVars>
      </dgm:prSet>
      <dgm:spPr/>
    </dgm:pt>
    <dgm:pt modelId="{FE5F2A39-EB25-4D98-93BC-50691EB88827}" type="pres">
      <dgm:prSet presAssocID="{F8AA34E6-B81C-42FB-A733-DE47093A1395}" presName="titleText2" presStyleLbl="fgAcc1" presStyleIdx="2" presStyleCnt="14" custFlipVert="1" custScaleX="43176" custScaleY="57544" custLinFactY="-412666" custLinFactNeighborX="-73228" custLinFactNeighborY="-500000">
        <dgm:presLayoutVars>
          <dgm:chMax val="0"/>
          <dgm:chPref val="0"/>
        </dgm:presLayoutVars>
      </dgm:prSet>
      <dgm:spPr/>
    </dgm:pt>
    <dgm:pt modelId="{623B9A42-7389-448C-9AB0-74A0A358D5C4}" type="pres">
      <dgm:prSet presAssocID="{F8AA34E6-B81C-42FB-A733-DE47093A1395}" presName="rootConnector" presStyleLbl="node4" presStyleIdx="0" presStyleCnt="0"/>
      <dgm:spPr/>
    </dgm:pt>
    <dgm:pt modelId="{879DD284-4B62-40E3-A3D2-6CBAF1031DD6}" type="pres">
      <dgm:prSet presAssocID="{F8AA34E6-B81C-42FB-A733-DE47093A1395}" presName="hierChild4" presStyleCnt="0"/>
      <dgm:spPr/>
    </dgm:pt>
    <dgm:pt modelId="{3B04AE9A-B5A1-422A-894A-C816000A155A}" type="pres">
      <dgm:prSet presAssocID="{F8AA34E6-B81C-42FB-A733-DE47093A1395}" presName="hierChild5" presStyleCnt="0"/>
      <dgm:spPr/>
    </dgm:pt>
    <dgm:pt modelId="{B4B2A383-A2CC-471C-9077-71E36D68C3DA}" type="pres">
      <dgm:prSet presAssocID="{69A83243-CD85-4700-A35E-CB304B36FC5D}" presName="Name37" presStyleLbl="parChTrans1D4" presStyleIdx="1" presStyleCnt="11"/>
      <dgm:spPr/>
    </dgm:pt>
    <dgm:pt modelId="{81A5B7E6-5D8F-4D8A-A12B-7CB239021866}" type="pres">
      <dgm:prSet presAssocID="{20541E66-A9F0-48D3-9EE2-F75E3B7E9BDD}" presName="hierRoot2" presStyleCnt="0">
        <dgm:presLayoutVars>
          <dgm:hierBranch val="init"/>
        </dgm:presLayoutVars>
      </dgm:prSet>
      <dgm:spPr/>
    </dgm:pt>
    <dgm:pt modelId="{9C826BD7-5123-4156-B333-DAA7EA767D10}" type="pres">
      <dgm:prSet presAssocID="{20541E66-A9F0-48D3-9EE2-F75E3B7E9BDD}" presName="rootComposite" presStyleCnt="0"/>
      <dgm:spPr/>
    </dgm:pt>
    <dgm:pt modelId="{602F7ED9-B82E-4F4B-B44C-59BB6089B57B}" type="pres">
      <dgm:prSet presAssocID="{20541E66-A9F0-48D3-9EE2-F75E3B7E9BDD}" presName="rootText" presStyleLbl="node1" presStyleIdx="3" presStyleCnt="14" custScaleY="147021">
        <dgm:presLayoutVars>
          <dgm:chMax/>
          <dgm:chPref val="3"/>
        </dgm:presLayoutVars>
      </dgm:prSet>
      <dgm:spPr/>
    </dgm:pt>
    <dgm:pt modelId="{478D8835-BC10-4A6F-9387-2AAD11F645CF}" type="pres">
      <dgm:prSet presAssocID="{20541E66-A9F0-48D3-9EE2-F75E3B7E9BDD}" presName="titleText2" presStyleLbl="fgAcc1" presStyleIdx="3" presStyleCnt="14" custLinFactY="-730706" custLinFactNeighborX="-45020" custLinFactNeighborY="-800000">
        <dgm:presLayoutVars>
          <dgm:chMax val="0"/>
          <dgm:chPref val="0"/>
        </dgm:presLayoutVars>
      </dgm:prSet>
      <dgm:spPr/>
    </dgm:pt>
    <dgm:pt modelId="{18F078E7-1894-4214-AF09-54C22092B1C7}" type="pres">
      <dgm:prSet presAssocID="{20541E66-A9F0-48D3-9EE2-F75E3B7E9BDD}" presName="rootConnector" presStyleLbl="node4" presStyleIdx="0" presStyleCnt="0"/>
      <dgm:spPr/>
    </dgm:pt>
    <dgm:pt modelId="{9590F501-4B0C-444E-9A0D-19188941A177}" type="pres">
      <dgm:prSet presAssocID="{20541E66-A9F0-48D3-9EE2-F75E3B7E9BDD}" presName="hierChild4" presStyleCnt="0"/>
      <dgm:spPr/>
    </dgm:pt>
    <dgm:pt modelId="{DF291DFD-338F-4A12-8D51-DFCBD567F692}" type="pres">
      <dgm:prSet presAssocID="{20541E66-A9F0-48D3-9EE2-F75E3B7E9BDD}" presName="hierChild5" presStyleCnt="0"/>
      <dgm:spPr/>
    </dgm:pt>
    <dgm:pt modelId="{B112102A-FB65-41A1-8BC4-039F9189524D}" type="pres">
      <dgm:prSet presAssocID="{2BAECF51-626C-4448-B15B-B35155F96167}" presName="Name37" presStyleLbl="parChTrans1D4" presStyleIdx="2" presStyleCnt="11"/>
      <dgm:spPr/>
    </dgm:pt>
    <dgm:pt modelId="{393F1D19-5FD3-4A26-9A60-958E550C0FEC}" type="pres">
      <dgm:prSet presAssocID="{1E7DACA2-81DE-4941-A14A-17291BB90299}" presName="hierRoot2" presStyleCnt="0">
        <dgm:presLayoutVars>
          <dgm:hierBranch val="init"/>
        </dgm:presLayoutVars>
      </dgm:prSet>
      <dgm:spPr/>
    </dgm:pt>
    <dgm:pt modelId="{B53F2741-C23B-4BE8-A559-132D26CEC9E2}" type="pres">
      <dgm:prSet presAssocID="{1E7DACA2-81DE-4941-A14A-17291BB90299}" presName="rootComposite" presStyleCnt="0"/>
      <dgm:spPr/>
    </dgm:pt>
    <dgm:pt modelId="{199ABD01-B9B4-40ED-962C-868250710108}" type="pres">
      <dgm:prSet presAssocID="{1E7DACA2-81DE-4941-A14A-17291BB90299}" presName="rootText" presStyleLbl="node1" presStyleIdx="4" presStyleCnt="14" custScaleX="108318" custScaleY="151733">
        <dgm:presLayoutVars>
          <dgm:chMax/>
          <dgm:chPref val="3"/>
        </dgm:presLayoutVars>
      </dgm:prSet>
      <dgm:spPr/>
    </dgm:pt>
    <dgm:pt modelId="{662FC69E-8581-4F4A-9256-9034AC96F1F3}" type="pres">
      <dgm:prSet presAssocID="{1E7DACA2-81DE-4941-A14A-17291BB90299}" presName="titleText2" presStyleLbl="fgAcc1" presStyleIdx="4" presStyleCnt="14">
        <dgm:presLayoutVars>
          <dgm:chMax val="0"/>
          <dgm:chPref val="0"/>
        </dgm:presLayoutVars>
      </dgm:prSet>
      <dgm:spPr/>
    </dgm:pt>
    <dgm:pt modelId="{7B3515DC-151F-458C-B82C-254BCF6071ED}" type="pres">
      <dgm:prSet presAssocID="{1E7DACA2-81DE-4941-A14A-17291BB90299}" presName="rootConnector" presStyleLbl="node4" presStyleIdx="0" presStyleCnt="0"/>
      <dgm:spPr/>
    </dgm:pt>
    <dgm:pt modelId="{EEBB3A06-1E3C-42A8-9FE2-D5B5C2A43B73}" type="pres">
      <dgm:prSet presAssocID="{1E7DACA2-81DE-4941-A14A-17291BB90299}" presName="hierChild4" presStyleCnt="0"/>
      <dgm:spPr/>
    </dgm:pt>
    <dgm:pt modelId="{F5D8FA70-618A-4800-AEB5-36E4B2F34CAA}" type="pres">
      <dgm:prSet presAssocID="{1E7DACA2-81DE-4941-A14A-17291BB90299}" presName="hierChild5" presStyleCnt="0"/>
      <dgm:spPr/>
    </dgm:pt>
    <dgm:pt modelId="{790D391F-CBE7-4FD5-8952-E0F4A460D302}" type="pres">
      <dgm:prSet presAssocID="{08A4EE37-44B1-4210-BC84-70167B0E6382}" presName="Name37" presStyleLbl="parChTrans1D4" presStyleIdx="3" presStyleCnt="11"/>
      <dgm:spPr/>
    </dgm:pt>
    <dgm:pt modelId="{AF355726-7A00-48C2-984F-FFC4DF7A3521}" type="pres">
      <dgm:prSet presAssocID="{7BD006C9-6C6F-466B-B2D2-FF48C2AC3B3D}" presName="hierRoot2" presStyleCnt="0">
        <dgm:presLayoutVars>
          <dgm:hierBranch/>
        </dgm:presLayoutVars>
      </dgm:prSet>
      <dgm:spPr/>
    </dgm:pt>
    <dgm:pt modelId="{F0CBDF26-90BC-4574-B41F-2C1750C6E8E3}" type="pres">
      <dgm:prSet presAssocID="{7BD006C9-6C6F-466B-B2D2-FF48C2AC3B3D}" presName="rootComposite" presStyleCnt="0"/>
      <dgm:spPr/>
    </dgm:pt>
    <dgm:pt modelId="{2CC0E0C7-3278-46D3-B19D-378595007E43}" type="pres">
      <dgm:prSet presAssocID="{7BD006C9-6C6F-466B-B2D2-FF48C2AC3B3D}" presName="rootText" presStyleLbl="node1" presStyleIdx="5" presStyleCnt="14" custScaleX="116473" custScaleY="145686">
        <dgm:presLayoutVars>
          <dgm:chMax/>
          <dgm:chPref val="3"/>
        </dgm:presLayoutVars>
      </dgm:prSet>
      <dgm:spPr/>
    </dgm:pt>
    <dgm:pt modelId="{DA3F6F08-2039-4BA8-AC75-8F5BFE606325}" type="pres">
      <dgm:prSet presAssocID="{7BD006C9-6C6F-466B-B2D2-FF48C2AC3B3D}" presName="titleText2" presStyleLbl="fgAcc1" presStyleIdx="5" presStyleCnt="14" custLinFactY="-1000000" custLinFactNeighborX="-1079" custLinFactNeighborY="-1095881">
        <dgm:presLayoutVars>
          <dgm:chMax val="0"/>
          <dgm:chPref val="0"/>
        </dgm:presLayoutVars>
      </dgm:prSet>
      <dgm:spPr/>
    </dgm:pt>
    <dgm:pt modelId="{816C046F-BA7B-4200-846B-FBD2D779498A}" type="pres">
      <dgm:prSet presAssocID="{7BD006C9-6C6F-466B-B2D2-FF48C2AC3B3D}" presName="rootConnector" presStyleLbl="node4" presStyleIdx="0" presStyleCnt="0"/>
      <dgm:spPr/>
    </dgm:pt>
    <dgm:pt modelId="{1E70B12F-87BC-482E-8E4D-267192F1FE84}" type="pres">
      <dgm:prSet presAssocID="{7BD006C9-6C6F-466B-B2D2-FF48C2AC3B3D}" presName="hierChild4" presStyleCnt="0"/>
      <dgm:spPr/>
    </dgm:pt>
    <dgm:pt modelId="{4C30AB1D-B63D-4A55-970E-AF21438596C8}" type="pres">
      <dgm:prSet presAssocID="{7BD006C9-6C6F-466B-B2D2-FF48C2AC3B3D}" presName="hierChild5" presStyleCnt="0"/>
      <dgm:spPr/>
    </dgm:pt>
    <dgm:pt modelId="{1F39D24B-6680-48FE-8EEA-F7B35125FFFD}" type="pres">
      <dgm:prSet presAssocID="{370E60DD-0DAB-42F2-BA5B-C302F4F57029}" presName="Name37" presStyleLbl="parChTrans1D4" presStyleIdx="4" presStyleCnt="11"/>
      <dgm:spPr/>
    </dgm:pt>
    <dgm:pt modelId="{2DA38055-5927-425F-9AD8-4A87B9DF04A0}" type="pres">
      <dgm:prSet presAssocID="{04480319-9F90-472C-A7AA-339FA18C4C0D}" presName="hierRoot2" presStyleCnt="0">
        <dgm:presLayoutVars>
          <dgm:hierBranch val="init"/>
        </dgm:presLayoutVars>
      </dgm:prSet>
      <dgm:spPr/>
    </dgm:pt>
    <dgm:pt modelId="{AA8BD345-B780-4784-B32C-349ECD71CAA9}" type="pres">
      <dgm:prSet presAssocID="{04480319-9F90-472C-A7AA-339FA18C4C0D}" presName="rootComposite" presStyleCnt="0"/>
      <dgm:spPr/>
    </dgm:pt>
    <dgm:pt modelId="{4F34872C-4024-4598-A792-040EB6AFC427}" type="pres">
      <dgm:prSet presAssocID="{04480319-9F90-472C-A7AA-339FA18C4C0D}" presName="rootText" presStyleLbl="node1" presStyleIdx="6" presStyleCnt="14" custScaleX="117939" custScaleY="145686">
        <dgm:presLayoutVars>
          <dgm:chMax/>
          <dgm:chPref val="3"/>
        </dgm:presLayoutVars>
      </dgm:prSet>
      <dgm:spPr/>
    </dgm:pt>
    <dgm:pt modelId="{2C2A759F-29BC-4DC6-A347-6E54919A6965}" type="pres">
      <dgm:prSet presAssocID="{04480319-9F90-472C-A7AA-339FA18C4C0D}" presName="titleText2" presStyleLbl="fgAcc1" presStyleIdx="6" presStyleCnt="14" custLinFactX="100000" custLinFactY="-595185" custLinFactNeighborX="137961" custLinFactNeighborY="-600000">
        <dgm:presLayoutVars>
          <dgm:chMax val="0"/>
          <dgm:chPref val="0"/>
        </dgm:presLayoutVars>
      </dgm:prSet>
      <dgm:spPr/>
    </dgm:pt>
    <dgm:pt modelId="{DA732BB6-228C-43D8-B768-F0D86A693CC9}" type="pres">
      <dgm:prSet presAssocID="{04480319-9F90-472C-A7AA-339FA18C4C0D}" presName="rootConnector" presStyleLbl="node4" presStyleIdx="0" presStyleCnt="0"/>
      <dgm:spPr/>
    </dgm:pt>
    <dgm:pt modelId="{AC7E2FCF-D9F5-43D5-9659-17D6051FF6C0}" type="pres">
      <dgm:prSet presAssocID="{04480319-9F90-472C-A7AA-339FA18C4C0D}" presName="hierChild4" presStyleCnt="0"/>
      <dgm:spPr/>
    </dgm:pt>
    <dgm:pt modelId="{4D01F493-82F1-48E7-B510-B977D266F49E}" type="pres">
      <dgm:prSet presAssocID="{04480319-9F90-472C-A7AA-339FA18C4C0D}" presName="hierChild5" presStyleCnt="0"/>
      <dgm:spPr/>
    </dgm:pt>
    <dgm:pt modelId="{6493CC94-FD64-46EE-8639-0A8509E8F90D}" type="pres">
      <dgm:prSet presAssocID="{DBC12643-BD46-4010-A1C7-1DAB1B3F0CD6}" presName="Name37" presStyleLbl="parChTrans1D4" presStyleIdx="5" presStyleCnt="11"/>
      <dgm:spPr/>
    </dgm:pt>
    <dgm:pt modelId="{61749951-485B-4BEF-B3FD-8E17B36B6E69}" type="pres">
      <dgm:prSet presAssocID="{59E09AB9-B728-4401-A9C1-71273CFC5FF9}" presName="hierRoot2" presStyleCnt="0">
        <dgm:presLayoutVars>
          <dgm:hierBranch val="init"/>
        </dgm:presLayoutVars>
      </dgm:prSet>
      <dgm:spPr/>
    </dgm:pt>
    <dgm:pt modelId="{635B4355-FAA1-438D-8682-7A89EE385A06}" type="pres">
      <dgm:prSet presAssocID="{59E09AB9-B728-4401-A9C1-71273CFC5FF9}" presName="rootComposite" presStyleCnt="0"/>
      <dgm:spPr/>
    </dgm:pt>
    <dgm:pt modelId="{15F81072-F554-4D4B-BA47-B2C3E6578A17}" type="pres">
      <dgm:prSet presAssocID="{59E09AB9-B728-4401-A9C1-71273CFC5FF9}" presName="rootText" presStyleLbl="node1" presStyleIdx="7" presStyleCnt="14" custScaleX="108269" custScaleY="144053" custLinFactNeighborY="946">
        <dgm:presLayoutVars>
          <dgm:chMax/>
          <dgm:chPref val="3"/>
        </dgm:presLayoutVars>
      </dgm:prSet>
      <dgm:spPr/>
    </dgm:pt>
    <dgm:pt modelId="{E2FE1A3F-84C6-441A-9C2D-396ED5D30C46}" type="pres">
      <dgm:prSet presAssocID="{59E09AB9-B728-4401-A9C1-71273CFC5FF9}" presName="titleText2" presStyleLbl="fgAcc1" presStyleIdx="7" presStyleCnt="14" custLinFactX="200000" custLinFactY="-900000" custLinFactNeighborX="248349" custLinFactNeighborY="-939634">
        <dgm:presLayoutVars>
          <dgm:chMax val="0"/>
          <dgm:chPref val="0"/>
        </dgm:presLayoutVars>
      </dgm:prSet>
      <dgm:spPr/>
    </dgm:pt>
    <dgm:pt modelId="{8DFF836C-1739-42C0-A0AB-2D9E7C0089E3}" type="pres">
      <dgm:prSet presAssocID="{59E09AB9-B728-4401-A9C1-71273CFC5FF9}" presName="rootConnector" presStyleLbl="node4" presStyleIdx="0" presStyleCnt="0"/>
      <dgm:spPr/>
    </dgm:pt>
    <dgm:pt modelId="{099A53B5-5E0C-4212-A710-F132C8CBA731}" type="pres">
      <dgm:prSet presAssocID="{59E09AB9-B728-4401-A9C1-71273CFC5FF9}" presName="hierChild4" presStyleCnt="0"/>
      <dgm:spPr/>
    </dgm:pt>
    <dgm:pt modelId="{57866979-B224-4832-8834-6EA0986B986F}" type="pres">
      <dgm:prSet presAssocID="{59E09AB9-B728-4401-A9C1-71273CFC5FF9}" presName="hierChild5" presStyleCnt="0"/>
      <dgm:spPr/>
    </dgm:pt>
    <dgm:pt modelId="{8EF83363-6DA9-4DCC-9D54-1A6258E2547E}" type="pres">
      <dgm:prSet presAssocID="{663F4D46-BCA3-4088-BF46-B1DBC0AD2B03}" presName="Name37" presStyleLbl="parChTrans1D4" presStyleIdx="6" presStyleCnt="11"/>
      <dgm:spPr/>
    </dgm:pt>
    <dgm:pt modelId="{79AB1FB4-32EB-4ABE-950E-5A551C475460}" type="pres">
      <dgm:prSet presAssocID="{C310D4BB-EAC5-4ECC-8B9E-4669B39C0A2A}" presName="hierRoot2" presStyleCnt="0">
        <dgm:presLayoutVars>
          <dgm:hierBranch val="init"/>
        </dgm:presLayoutVars>
      </dgm:prSet>
      <dgm:spPr/>
    </dgm:pt>
    <dgm:pt modelId="{7A8F3709-4482-455F-AD2B-7729ECCF7B6A}" type="pres">
      <dgm:prSet presAssocID="{C310D4BB-EAC5-4ECC-8B9E-4669B39C0A2A}" presName="rootComposite" presStyleCnt="0"/>
      <dgm:spPr/>
    </dgm:pt>
    <dgm:pt modelId="{21D33A53-2F73-4F33-AC36-DC26E3276335}" type="pres">
      <dgm:prSet presAssocID="{C310D4BB-EAC5-4ECC-8B9E-4669B39C0A2A}" presName="rootText" presStyleLbl="node1" presStyleIdx="8" presStyleCnt="14" custScaleX="120217" custScaleY="144174">
        <dgm:presLayoutVars>
          <dgm:chMax/>
          <dgm:chPref val="3"/>
        </dgm:presLayoutVars>
      </dgm:prSet>
      <dgm:spPr/>
    </dgm:pt>
    <dgm:pt modelId="{056E903D-B158-4F20-9A43-B591761EDDE6}" type="pres">
      <dgm:prSet presAssocID="{C310D4BB-EAC5-4ECC-8B9E-4669B39C0A2A}" presName="titleText2" presStyleLbl="fgAcc1" presStyleIdx="8" presStyleCnt="14" custLinFactX="300000" custLinFactY="-785911" custLinFactNeighborX="334553" custLinFactNeighborY="-800000">
        <dgm:presLayoutVars>
          <dgm:chMax val="0"/>
          <dgm:chPref val="0"/>
        </dgm:presLayoutVars>
      </dgm:prSet>
      <dgm:spPr/>
    </dgm:pt>
    <dgm:pt modelId="{E8A328FA-2CEA-4272-A6F4-7D6D74F3C60D}" type="pres">
      <dgm:prSet presAssocID="{C310D4BB-EAC5-4ECC-8B9E-4669B39C0A2A}" presName="rootConnector" presStyleLbl="node4" presStyleIdx="0" presStyleCnt="0"/>
      <dgm:spPr/>
    </dgm:pt>
    <dgm:pt modelId="{1BF1BD65-979E-498C-8990-F5AAE6B8B333}" type="pres">
      <dgm:prSet presAssocID="{C310D4BB-EAC5-4ECC-8B9E-4669B39C0A2A}" presName="hierChild4" presStyleCnt="0"/>
      <dgm:spPr/>
    </dgm:pt>
    <dgm:pt modelId="{F6082CA7-54B1-4C14-8A73-AFC796C3408B}" type="pres">
      <dgm:prSet presAssocID="{C310D4BB-EAC5-4ECC-8B9E-4669B39C0A2A}" presName="hierChild5" presStyleCnt="0"/>
      <dgm:spPr/>
    </dgm:pt>
    <dgm:pt modelId="{4DD1B272-8BB5-4CD0-86F4-266AB6DBF631}" type="pres">
      <dgm:prSet presAssocID="{4F6D50DD-85B0-4607-9B9A-6043336A160C}" presName="Name37" presStyleLbl="parChTrans1D4" presStyleIdx="7" presStyleCnt="11"/>
      <dgm:spPr/>
    </dgm:pt>
    <dgm:pt modelId="{B604E7D1-DE91-42AE-999A-9FE2783A4391}" type="pres">
      <dgm:prSet presAssocID="{F6162BA0-B9B3-4544-A364-545B9B07EFBB}" presName="hierRoot2" presStyleCnt="0">
        <dgm:presLayoutVars>
          <dgm:hierBranch val="init"/>
        </dgm:presLayoutVars>
      </dgm:prSet>
      <dgm:spPr/>
    </dgm:pt>
    <dgm:pt modelId="{CEB096A4-E3E9-4991-B185-08466E2E01E1}" type="pres">
      <dgm:prSet presAssocID="{F6162BA0-B9B3-4544-A364-545B9B07EFBB}" presName="rootComposite" presStyleCnt="0"/>
      <dgm:spPr/>
    </dgm:pt>
    <dgm:pt modelId="{22C5C02D-7A1E-4582-9746-30E00B7BCCA5}" type="pres">
      <dgm:prSet presAssocID="{F6162BA0-B9B3-4544-A364-545B9B07EFBB}" presName="rootText" presStyleLbl="node1" presStyleIdx="9" presStyleCnt="14" custScaleX="111548" custScaleY="146312">
        <dgm:presLayoutVars>
          <dgm:chMax/>
          <dgm:chPref val="3"/>
        </dgm:presLayoutVars>
      </dgm:prSet>
      <dgm:spPr/>
    </dgm:pt>
    <dgm:pt modelId="{C71B451D-3485-465B-8911-849B517D4015}" type="pres">
      <dgm:prSet presAssocID="{F6162BA0-B9B3-4544-A364-545B9B07EFBB}" presName="titleText2" presStyleLbl="fgAcc1" presStyleIdx="9" presStyleCnt="14">
        <dgm:presLayoutVars>
          <dgm:chMax val="0"/>
          <dgm:chPref val="0"/>
        </dgm:presLayoutVars>
      </dgm:prSet>
      <dgm:spPr/>
    </dgm:pt>
    <dgm:pt modelId="{0DA72417-DA8B-45CD-AFDF-B10F4F16CE68}" type="pres">
      <dgm:prSet presAssocID="{F6162BA0-B9B3-4544-A364-545B9B07EFBB}" presName="rootConnector" presStyleLbl="node4" presStyleIdx="0" presStyleCnt="0"/>
      <dgm:spPr/>
    </dgm:pt>
    <dgm:pt modelId="{039C1A02-3473-4D7D-945F-D633C237B20D}" type="pres">
      <dgm:prSet presAssocID="{F6162BA0-B9B3-4544-A364-545B9B07EFBB}" presName="hierChild4" presStyleCnt="0"/>
      <dgm:spPr/>
    </dgm:pt>
    <dgm:pt modelId="{0FD9FF4C-3F0C-4B38-A624-F250BB1A0F9B}" type="pres">
      <dgm:prSet presAssocID="{F6162BA0-B9B3-4544-A364-545B9B07EFBB}" presName="hierChild5" presStyleCnt="0"/>
      <dgm:spPr/>
    </dgm:pt>
    <dgm:pt modelId="{C94A102E-4B40-4311-872E-EE7BE7AE8A51}" type="pres">
      <dgm:prSet presAssocID="{C9C8AFFC-6980-4284-BE7B-C72834FEA142}" presName="Name37" presStyleLbl="parChTrans1D4" presStyleIdx="8" presStyleCnt="11"/>
      <dgm:spPr/>
    </dgm:pt>
    <dgm:pt modelId="{B7436BCE-B473-46CF-9AB0-3660D50214D5}" type="pres">
      <dgm:prSet presAssocID="{EEAC01B1-26DC-434D-AB46-B0F685720DAF}" presName="hierRoot2" presStyleCnt="0">
        <dgm:presLayoutVars>
          <dgm:hierBranch val="init"/>
        </dgm:presLayoutVars>
      </dgm:prSet>
      <dgm:spPr/>
    </dgm:pt>
    <dgm:pt modelId="{F54E75CA-29B4-482B-BBD8-83C4724BC87E}" type="pres">
      <dgm:prSet presAssocID="{EEAC01B1-26DC-434D-AB46-B0F685720DAF}" presName="rootComposite" presStyleCnt="0"/>
      <dgm:spPr/>
    </dgm:pt>
    <dgm:pt modelId="{E298016B-C8CF-412D-8C75-8D206EF03CBE}" type="pres">
      <dgm:prSet presAssocID="{EEAC01B1-26DC-434D-AB46-B0F685720DAF}" presName="rootText" presStyleLbl="node1" presStyleIdx="10" presStyleCnt="14" custScaleY="140759">
        <dgm:presLayoutVars>
          <dgm:chMax/>
          <dgm:chPref val="3"/>
        </dgm:presLayoutVars>
      </dgm:prSet>
      <dgm:spPr/>
    </dgm:pt>
    <dgm:pt modelId="{16A2832E-441E-4345-9F60-A3653DAD7855}" type="pres">
      <dgm:prSet presAssocID="{EEAC01B1-26DC-434D-AB46-B0F685720DAF}" presName="titleText2" presStyleLbl="fgAcc1" presStyleIdx="10" presStyleCnt="14" custLinFactY="-500000" custLinFactNeighborX="-36153" custLinFactNeighborY="-508642">
        <dgm:presLayoutVars>
          <dgm:chMax val="0"/>
          <dgm:chPref val="0"/>
        </dgm:presLayoutVars>
      </dgm:prSet>
      <dgm:spPr/>
    </dgm:pt>
    <dgm:pt modelId="{F0A12E22-1142-4A3B-9431-CE8E2A24A66F}" type="pres">
      <dgm:prSet presAssocID="{EEAC01B1-26DC-434D-AB46-B0F685720DAF}" presName="rootConnector" presStyleLbl="node4" presStyleIdx="0" presStyleCnt="0"/>
      <dgm:spPr/>
    </dgm:pt>
    <dgm:pt modelId="{8E987BB4-706F-4E0F-8FA6-0E96D26E72EE}" type="pres">
      <dgm:prSet presAssocID="{EEAC01B1-26DC-434D-AB46-B0F685720DAF}" presName="hierChild4" presStyleCnt="0"/>
      <dgm:spPr/>
    </dgm:pt>
    <dgm:pt modelId="{9D9B266D-BC4F-4861-B2DA-9663A253BBD3}" type="pres">
      <dgm:prSet presAssocID="{EEAC01B1-26DC-434D-AB46-B0F685720DAF}" presName="hierChild5" presStyleCnt="0"/>
      <dgm:spPr/>
    </dgm:pt>
    <dgm:pt modelId="{7C99C60E-4593-4DE8-99A2-B97365566822}" type="pres">
      <dgm:prSet presAssocID="{0AB8ECF6-BE0A-4344-A196-36712B2F462F}" presName="Name37" presStyleLbl="parChTrans1D4" presStyleIdx="9" presStyleCnt="11"/>
      <dgm:spPr/>
    </dgm:pt>
    <dgm:pt modelId="{5D2E4679-30FF-44D7-AC6B-93509523A16C}" type="pres">
      <dgm:prSet presAssocID="{916D222A-7027-44B7-BC43-451260A15C94}" presName="hierRoot2" presStyleCnt="0">
        <dgm:presLayoutVars>
          <dgm:hierBranch val="init"/>
        </dgm:presLayoutVars>
      </dgm:prSet>
      <dgm:spPr/>
    </dgm:pt>
    <dgm:pt modelId="{675047C7-09E6-43E4-A851-8FBE8BB41AF5}" type="pres">
      <dgm:prSet presAssocID="{916D222A-7027-44B7-BC43-451260A15C94}" presName="rootComposite" presStyleCnt="0"/>
      <dgm:spPr/>
    </dgm:pt>
    <dgm:pt modelId="{113A88EF-44C3-4A31-9834-CA6DD8FCFA1F}" type="pres">
      <dgm:prSet presAssocID="{916D222A-7027-44B7-BC43-451260A15C94}" presName="rootText" presStyleLbl="node1" presStyleIdx="11" presStyleCnt="14" custScaleX="99415" custScaleY="145196" custLinFactNeighborX="-980" custLinFactNeighborY="946">
        <dgm:presLayoutVars>
          <dgm:chMax/>
          <dgm:chPref val="3"/>
        </dgm:presLayoutVars>
      </dgm:prSet>
      <dgm:spPr/>
    </dgm:pt>
    <dgm:pt modelId="{AB224559-69AC-4D37-B8C3-496B6BDDD0E0}" type="pres">
      <dgm:prSet presAssocID="{916D222A-7027-44B7-BC43-451260A15C94}" presName="titleText2" presStyleLbl="fgAcc1" presStyleIdx="11" presStyleCnt="14">
        <dgm:presLayoutVars>
          <dgm:chMax val="0"/>
          <dgm:chPref val="0"/>
        </dgm:presLayoutVars>
      </dgm:prSet>
      <dgm:spPr/>
    </dgm:pt>
    <dgm:pt modelId="{1B85BD52-BB70-4723-8429-F0852C1DF560}" type="pres">
      <dgm:prSet presAssocID="{916D222A-7027-44B7-BC43-451260A15C94}" presName="rootConnector" presStyleLbl="node4" presStyleIdx="0" presStyleCnt="0"/>
      <dgm:spPr/>
    </dgm:pt>
    <dgm:pt modelId="{D8D9D4BB-D196-43C1-8FA0-34767719D088}" type="pres">
      <dgm:prSet presAssocID="{916D222A-7027-44B7-BC43-451260A15C94}" presName="hierChild4" presStyleCnt="0"/>
      <dgm:spPr/>
    </dgm:pt>
    <dgm:pt modelId="{D7ED02D6-32FC-48A6-AF4C-C9D3A47AEDF1}" type="pres">
      <dgm:prSet presAssocID="{916D222A-7027-44B7-BC43-451260A15C94}" presName="hierChild5" presStyleCnt="0"/>
      <dgm:spPr/>
    </dgm:pt>
    <dgm:pt modelId="{79B5B840-42C9-4124-AFF2-E9FBE95ACE07}" type="pres">
      <dgm:prSet presAssocID="{C44D5EDD-2559-44EA-8415-3E77243C6D87}" presName="Name37" presStyleLbl="parChTrans1D4" presStyleIdx="10" presStyleCnt="11"/>
      <dgm:spPr/>
    </dgm:pt>
    <dgm:pt modelId="{F981751C-7C2C-41BB-AC61-6C7583141E4B}" type="pres">
      <dgm:prSet presAssocID="{432C4171-9CAA-4780-87F4-39463F4F531E}" presName="hierRoot2" presStyleCnt="0">
        <dgm:presLayoutVars>
          <dgm:hierBranch val="hang"/>
        </dgm:presLayoutVars>
      </dgm:prSet>
      <dgm:spPr/>
    </dgm:pt>
    <dgm:pt modelId="{9B28FE2E-C416-4C4F-B156-2E87FC6E3758}" type="pres">
      <dgm:prSet presAssocID="{432C4171-9CAA-4780-87F4-39463F4F531E}" presName="rootComposite" presStyleCnt="0"/>
      <dgm:spPr/>
    </dgm:pt>
    <dgm:pt modelId="{5F39A1AB-C911-4660-9A64-6A5260076FF5}" type="pres">
      <dgm:prSet presAssocID="{432C4171-9CAA-4780-87F4-39463F4F531E}" presName="rootText" presStyleLbl="node1" presStyleIdx="12" presStyleCnt="14" custScaleX="117946" custScaleY="148994">
        <dgm:presLayoutVars>
          <dgm:chMax/>
          <dgm:chPref val="3"/>
        </dgm:presLayoutVars>
      </dgm:prSet>
      <dgm:spPr/>
    </dgm:pt>
    <dgm:pt modelId="{2F37F8E5-B637-4814-9F98-A2E30D5E9EC4}" type="pres">
      <dgm:prSet presAssocID="{432C4171-9CAA-4780-87F4-39463F4F531E}" presName="titleText2" presStyleLbl="fgAcc1" presStyleIdx="12" presStyleCnt="14" custLinFactX="425230" custLinFactY="-900000" custLinFactNeighborX="500000" custLinFactNeighborY="-912787">
        <dgm:presLayoutVars>
          <dgm:chMax val="0"/>
          <dgm:chPref val="0"/>
        </dgm:presLayoutVars>
      </dgm:prSet>
      <dgm:spPr/>
    </dgm:pt>
    <dgm:pt modelId="{6E3EC1CD-2CE5-47A9-830D-FF7A8D0715AC}" type="pres">
      <dgm:prSet presAssocID="{432C4171-9CAA-4780-87F4-39463F4F531E}" presName="rootConnector" presStyleLbl="node4" presStyleIdx="0" presStyleCnt="0"/>
      <dgm:spPr/>
    </dgm:pt>
    <dgm:pt modelId="{2398FF91-0118-4A37-8CCD-414970972C48}" type="pres">
      <dgm:prSet presAssocID="{432C4171-9CAA-4780-87F4-39463F4F531E}" presName="hierChild4" presStyleCnt="0"/>
      <dgm:spPr/>
    </dgm:pt>
    <dgm:pt modelId="{BF40A39B-DB50-43A3-BF5D-8BD0BBC5F303}" type="pres">
      <dgm:prSet presAssocID="{432C4171-9CAA-4780-87F4-39463F4F531E}" presName="hierChild5" presStyleCnt="0"/>
      <dgm:spPr/>
    </dgm:pt>
    <dgm:pt modelId="{40C7FCBB-D694-47A2-830C-3A22AFEC346F}" type="pres">
      <dgm:prSet presAssocID="{3BB83AD0-24F4-4A63-A7B5-3408C5940B25}" presName="hierChild5" presStyleCnt="0"/>
      <dgm:spPr/>
    </dgm:pt>
    <dgm:pt modelId="{0F537ADB-6E96-4081-92BB-8D7E5EFEC6E8}" type="pres">
      <dgm:prSet presAssocID="{C91FCA8E-B12D-4F69-95F3-754E4B0BF015}" presName="Name37" presStyleLbl="parChTrans1D3" presStyleIdx="1" presStyleCnt="2"/>
      <dgm:spPr/>
    </dgm:pt>
    <dgm:pt modelId="{1ABF516B-3353-4F3E-A75B-0FA9FDC61AA4}" type="pres">
      <dgm:prSet presAssocID="{7B9C84A7-2FD5-428B-866F-FC0F8C33BF8B}" presName="hierRoot2" presStyleCnt="0">
        <dgm:presLayoutVars>
          <dgm:hierBranch val="init"/>
        </dgm:presLayoutVars>
      </dgm:prSet>
      <dgm:spPr/>
    </dgm:pt>
    <dgm:pt modelId="{5DE2F333-1BC4-4033-9B8C-A41581841EE1}" type="pres">
      <dgm:prSet presAssocID="{7B9C84A7-2FD5-428B-866F-FC0F8C33BF8B}" presName="rootComposite" presStyleCnt="0"/>
      <dgm:spPr/>
    </dgm:pt>
    <dgm:pt modelId="{6E15B973-37D9-48D8-8F04-6B3C5AA6DC44}" type="pres">
      <dgm:prSet presAssocID="{7B9C84A7-2FD5-428B-866F-FC0F8C33BF8B}" presName="rootText" presStyleLbl="node1" presStyleIdx="13" presStyleCnt="14" custScaleY="140476">
        <dgm:presLayoutVars>
          <dgm:chMax/>
          <dgm:chPref val="3"/>
        </dgm:presLayoutVars>
      </dgm:prSet>
      <dgm:spPr/>
    </dgm:pt>
    <dgm:pt modelId="{C95B11A8-B2AF-453A-B7A1-C4ADA371C38D}" type="pres">
      <dgm:prSet presAssocID="{7B9C84A7-2FD5-428B-866F-FC0F8C33BF8B}" presName="titleText2" presStyleLbl="fgAcc1" presStyleIdx="13" presStyleCnt="14" custLinFactX="200000" custLinFactY="-157958" custLinFactNeighborX="201429" custLinFactNeighborY="-200000">
        <dgm:presLayoutVars>
          <dgm:chMax val="0"/>
          <dgm:chPref val="0"/>
        </dgm:presLayoutVars>
      </dgm:prSet>
      <dgm:spPr/>
    </dgm:pt>
    <dgm:pt modelId="{E6211427-57C2-485C-A1C3-D648B9584401}" type="pres">
      <dgm:prSet presAssocID="{7B9C84A7-2FD5-428B-866F-FC0F8C33BF8B}" presName="rootConnector" presStyleLbl="node3" presStyleIdx="0" presStyleCnt="0"/>
      <dgm:spPr/>
    </dgm:pt>
    <dgm:pt modelId="{2296DB1D-8265-4865-A236-71C80F2432D4}" type="pres">
      <dgm:prSet presAssocID="{7B9C84A7-2FD5-428B-866F-FC0F8C33BF8B}" presName="hierChild4" presStyleCnt="0"/>
      <dgm:spPr/>
    </dgm:pt>
    <dgm:pt modelId="{6576F18E-41E5-4010-A454-08144F3C7F37}" type="pres">
      <dgm:prSet presAssocID="{7B9C84A7-2FD5-428B-866F-FC0F8C33BF8B}" presName="hierChild5" presStyleCnt="0"/>
      <dgm:spPr/>
    </dgm:pt>
    <dgm:pt modelId="{325CED28-5AFD-4053-BC50-AE5CDF1FAF45}" type="pres">
      <dgm:prSet presAssocID="{727C6196-306A-4A0D-A7CE-DC95BDCE8238}" presName="hierChild5" presStyleCnt="0"/>
      <dgm:spPr/>
    </dgm:pt>
    <dgm:pt modelId="{B18E3EBD-2D3D-4537-9633-5761FAEFBC31}" type="pres">
      <dgm:prSet presAssocID="{A870D163-B387-4180-A7B9-86A1B3AE240B}" presName="hierChild3" presStyleCnt="0"/>
      <dgm:spPr/>
    </dgm:pt>
    <dgm:pt modelId="{D5C0FEBF-C39A-4918-8A24-4B9B5C703E68}" type="pres">
      <dgm:prSet presAssocID="{98CB50DC-59CA-44B0-A59B-F6426C5B47CB}" presName="Name96" presStyleLbl="parChTrans1D2" presStyleIdx="1" presStyleCnt="2"/>
      <dgm:spPr/>
    </dgm:pt>
    <dgm:pt modelId="{03DDF57A-DE9F-4835-8C9D-E82E497665EA}" type="pres">
      <dgm:prSet presAssocID="{D8858F14-64AA-4717-B18C-B80492709324}" presName="hierRoot3" presStyleCnt="0">
        <dgm:presLayoutVars>
          <dgm:hierBranch val="init"/>
        </dgm:presLayoutVars>
      </dgm:prSet>
      <dgm:spPr/>
    </dgm:pt>
    <dgm:pt modelId="{AA52E383-D7B5-492D-B0EF-C5739DEAF31F}" type="pres">
      <dgm:prSet presAssocID="{D8858F14-64AA-4717-B18C-B80492709324}" presName="rootComposite3" presStyleCnt="0"/>
      <dgm:spPr/>
    </dgm:pt>
    <dgm:pt modelId="{DA71B31C-E399-47E4-9850-4ED4E8B1EFCB}" type="pres">
      <dgm:prSet presAssocID="{D8858F14-64AA-4717-B18C-B80492709324}" presName="rootText3" presStyleLbl="asst1" presStyleIdx="0" presStyleCnt="1" custScaleY="140515" custLinFactNeighborX="31422" custLinFactNeighborY="0">
        <dgm:presLayoutVars>
          <dgm:chPref val="3"/>
        </dgm:presLayoutVars>
      </dgm:prSet>
      <dgm:spPr/>
    </dgm:pt>
    <dgm:pt modelId="{052F9C67-84ED-4AB5-933E-ACE36A382BCC}" type="pres">
      <dgm:prSet presAssocID="{D8858F14-64AA-4717-B18C-B80492709324}" presName="titleText3" presStyleLbl="fgAcc2" presStyleIdx="0" presStyleCnt="1" custScaleX="92897" custScaleY="98940" custLinFactNeighborX="24844" custLinFactNeighborY="861">
        <dgm:presLayoutVars>
          <dgm:chMax val="0"/>
          <dgm:chPref val="0"/>
        </dgm:presLayoutVars>
      </dgm:prSet>
      <dgm:spPr/>
    </dgm:pt>
    <dgm:pt modelId="{6F3B045C-9397-43E9-BBB2-A61F37F8C3BA}" type="pres">
      <dgm:prSet presAssocID="{D8858F14-64AA-4717-B18C-B80492709324}" presName="rootConnector3" presStyleLbl="asst1" presStyleIdx="0" presStyleCnt="1"/>
      <dgm:spPr/>
    </dgm:pt>
    <dgm:pt modelId="{5609DF87-BABB-4378-A3CA-C6197A6679BA}" type="pres">
      <dgm:prSet presAssocID="{D8858F14-64AA-4717-B18C-B80492709324}" presName="hierChild6" presStyleCnt="0"/>
      <dgm:spPr/>
    </dgm:pt>
    <dgm:pt modelId="{FAF3399D-A087-4D93-80ED-A1071198834E}" type="pres">
      <dgm:prSet presAssocID="{D8858F14-64AA-4717-B18C-B80492709324}" presName="hierChild7" presStyleCnt="0"/>
      <dgm:spPr/>
    </dgm:pt>
    <dgm:pt modelId="{8A29C1FB-11F2-4F4A-95B3-6B74682184FD}" type="pres">
      <dgm:prSet presAssocID="{E391E4F4-2EB7-4C7C-99F5-7874CBB01437}" presName="hierRoot1" presStyleCnt="0">
        <dgm:presLayoutVars>
          <dgm:hierBranch val="init"/>
        </dgm:presLayoutVars>
      </dgm:prSet>
      <dgm:spPr/>
    </dgm:pt>
    <dgm:pt modelId="{36EF482B-C46C-4A01-8789-8503A7E96702}" type="pres">
      <dgm:prSet presAssocID="{E391E4F4-2EB7-4C7C-99F5-7874CBB01437}" presName="rootComposite1" presStyleCnt="0"/>
      <dgm:spPr/>
    </dgm:pt>
    <dgm:pt modelId="{EFC19821-A159-4647-945F-E772E72AF82B}" type="pres">
      <dgm:prSet presAssocID="{E391E4F4-2EB7-4C7C-99F5-7874CBB01437}" presName="rootText1" presStyleLbl="node0" presStyleIdx="2" presStyleCnt="3" custScaleX="128137" custScaleY="189455" custLinFactNeighborX="-1470" custLinFactNeighborY="2877">
        <dgm:presLayoutVars>
          <dgm:chMax/>
          <dgm:chPref val="3"/>
        </dgm:presLayoutVars>
      </dgm:prSet>
      <dgm:spPr/>
    </dgm:pt>
    <dgm:pt modelId="{3342BF32-7B0B-47AE-8BA8-FB6F2B88265C}" type="pres">
      <dgm:prSet presAssocID="{E391E4F4-2EB7-4C7C-99F5-7874CBB01437}" presName="titleText1" presStyleLbl="fgAcc0" presStyleIdx="2" presStyleCnt="3" custScaleX="86431" custScaleY="105769" custLinFactNeighborX="8279" custLinFactNeighborY="26568">
        <dgm:presLayoutVars>
          <dgm:chMax val="0"/>
          <dgm:chPref val="0"/>
        </dgm:presLayoutVars>
      </dgm:prSet>
      <dgm:spPr/>
    </dgm:pt>
    <dgm:pt modelId="{DF674A11-2894-4CE7-819E-0960B7FC3B24}" type="pres">
      <dgm:prSet presAssocID="{E391E4F4-2EB7-4C7C-99F5-7874CBB01437}" presName="rootConnector1" presStyleLbl="node1" presStyleIdx="13" presStyleCnt="14"/>
      <dgm:spPr/>
    </dgm:pt>
    <dgm:pt modelId="{502098DE-83DC-4066-AEE6-719EA058E059}" type="pres">
      <dgm:prSet presAssocID="{E391E4F4-2EB7-4C7C-99F5-7874CBB01437}" presName="hierChild2" presStyleCnt="0"/>
      <dgm:spPr/>
    </dgm:pt>
    <dgm:pt modelId="{F6AD5607-C04D-40EF-B33E-06A03F12916D}" type="pres">
      <dgm:prSet presAssocID="{E391E4F4-2EB7-4C7C-99F5-7874CBB01437}" presName="hierChild3" presStyleCnt="0"/>
      <dgm:spPr/>
    </dgm:pt>
  </dgm:ptLst>
  <dgm:cxnLst>
    <dgm:cxn modelId="{616C4E00-7FE3-46E8-9675-72F647E630DF}" srcId="{A870D163-B387-4180-A7B9-86A1B3AE240B}" destId="{D8858F14-64AA-4717-B18C-B80492709324}" srcOrd="0" destOrd="0" parTransId="{98CB50DC-59CA-44B0-A59B-F6426C5B47CB}" sibTransId="{13180D3B-CD15-417D-B6CD-F17E8EECB344}"/>
    <dgm:cxn modelId="{94AEF503-85C8-4E3A-9A7C-7DE805BCBDDB}" srcId="{3BB83AD0-24F4-4A63-A7B5-3408C5940B25}" destId="{F6162BA0-B9B3-4544-A364-545B9B07EFBB}" srcOrd="7" destOrd="0" parTransId="{4F6D50DD-85B0-4607-9B9A-6043336A160C}" sibTransId="{81B726FB-C0B9-4C64-B535-E21DE113783A}"/>
    <dgm:cxn modelId="{C238A705-6F7C-499D-A178-1FB28F797A7B}" type="presOf" srcId="{1E7DACA2-81DE-4941-A14A-17291BB90299}" destId="{7B3515DC-151F-458C-B82C-254BCF6071ED}" srcOrd="1" destOrd="0" presId="urn:microsoft.com/office/officeart/2008/layout/NameandTitleOrganizationalChart"/>
    <dgm:cxn modelId="{2B77A606-635A-4222-AF89-30B37985DC93}" type="presOf" srcId="{7B9C84A7-2FD5-428B-866F-FC0F8C33BF8B}" destId="{E6211427-57C2-485C-A1C3-D648B9584401}" srcOrd="1" destOrd="0" presId="urn:microsoft.com/office/officeart/2008/layout/NameandTitleOrganizationalChart"/>
    <dgm:cxn modelId="{B7C92F07-6272-4927-B7D6-79873CA81C5A}" srcId="{F7FC3AF3-CAA1-4EFA-B4ED-A322E04CB42A}" destId="{A870D163-B387-4180-A7B9-86A1B3AE240B}" srcOrd="1" destOrd="0" parTransId="{E9E628F1-EA39-443E-A7EE-82431F8258D7}" sibTransId="{BE640F56-7856-4F79-BFB0-3C0F8E2E12DE}"/>
    <dgm:cxn modelId="{608C980D-9634-4B2D-8351-36ADA2560956}" type="presOf" srcId="{C9C8AFFC-6980-4284-BE7B-C72834FEA142}" destId="{C94A102E-4B40-4311-872E-EE7BE7AE8A51}" srcOrd="0" destOrd="0" presId="urn:microsoft.com/office/officeart/2008/layout/NameandTitleOrganizationalChart"/>
    <dgm:cxn modelId="{C13F2C0E-A744-4655-AA6B-5A61B09A0D5E}" type="presOf" srcId="{20541E66-A9F0-48D3-9EE2-F75E3B7E9BDD}" destId="{602F7ED9-B82E-4F4B-B44C-59BB6089B57B}" srcOrd="0" destOrd="0" presId="urn:microsoft.com/office/officeart/2008/layout/NameandTitleOrganizationalChart"/>
    <dgm:cxn modelId="{8399E510-F21A-41EC-8CF6-D026808D84A3}" type="presOf" srcId="{E0B1CD6B-3229-442E-BF9C-59E12B0F338D}" destId="{E2FE1A3F-84C6-441A-9C2D-396ED5D30C46}" srcOrd="0" destOrd="0" presId="urn:microsoft.com/office/officeart/2008/layout/NameandTitleOrganizationalChart"/>
    <dgm:cxn modelId="{5192DA12-D1D6-4281-9D74-80816372048D}" type="presOf" srcId="{81B726FB-C0B9-4C64-B535-E21DE113783A}" destId="{C71B451D-3485-465B-8911-849B517D4015}" srcOrd="0" destOrd="0" presId="urn:microsoft.com/office/officeart/2008/layout/NameandTitleOrganizationalChart"/>
    <dgm:cxn modelId="{2AAEC813-8685-446A-8A58-DBAD246D0140}" srcId="{3BB83AD0-24F4-4A63-A7B5-3408C5940B25}" destId="{F8AA34E6-B81C-42FB-A733-DE47093A1395}" srcOrd="0" destOrd="0" parTransId="{5D9D6859-FC1E-42AC-BB75-FE27AB330D28}" sibTransId="{8C0D61E8-DF8A-4EA2-B7C6-63F6A36D49AF}"/>
    <dgm:cxn modelId="{4178D013-0F55-407D-8671-D21A27B8418B}" type="presOf" srcId="{04480319-9F90-472C-A7AA-339FA18C4C0D}" destId="{4F34872C-4024-4598-A792-040EB6AFC427}" srcOrd="0" destOrd="0" presId="urn:microsoft.com/office/officeart/2008/layout/NameandTitleOrganizationalChart"/>
    <dgm:cxn modelId="{C553EC13-7D77-47CB-B7A3-7E669E2E59AA}" type="presOf" srcId="{0AB8ECF6-BE0A-4344-A196-36712B2F462F}" destId="{7C99C60E-4593-4DE8-99A2-B97365566822}" srcOrd="0" destOrd="0" presId="urn:microsoft.com/office/officeart/2008/layout/NameandTitleOrganizationalChart"/>
    <dgm:cxn modelId="{42761116-4AAB-4C08-923B-738AFFBE764D}" type="presOf" srcId="{5389C539-689E-4888-B544-5A83F296E8EF}" destId="{2F37F8E5-B637-4814-9F98-A2E30D5E9EC4}" srcOrd="0" destOrd="0" presId="urn:microsoft.com/office/officeart/2008/layout/NameandTitleOrganizationalChart"/>
    <dgm:cxn modelId="{1A62E416-EAFE-47CB-AEA1-8859C5AAAB2A}" type="presOf" srcId="{7368387D-78A3-486E-A407-8855EB5B08FD}" destId="{7ECB4214-305A-4BCA-819E-B281DD52A725}" srcOrd="0" destOrd="0" presId="urn:microsoft.com/office/officeart/2008/layout/NameandTitleOrganizationalChart"/>
    <dgm:cxn modelId="{3B3D931A-8E3E-43D1-B3F4-9BF6AFAB76EE}" type="presOf" srcId="{C91FCA8E-B12D-4F69-95F3-754E4B0BF015}" destId="{0F537ADB-6E96-4081-92BB-8D7E5EFEC6E8}" srcOrd="0" destOrd="0" presId="urn:microsoft.com/office/officeart/2008/layout/NameandTitleOrganizationalChart"/>
    <dgm:cxn modelId="{AFB0841D-D644-4FEC-8D7A-416388FADE11}" type="presOf" srcId="{916D222A-7027-44B7-BC43-451260A15C94}" destId="{113A88EF-44C3-4A31-9834-CA6DD8FCFA1F}" srcOrd="0" destOrd="0" presId="urn:microsoft.com/office/officeart/2008/layout/NameandTitleOrganizationalChart"/>
    <dgm:cxn modelId="{B8BD8A1E-45B2-46DF-A8C8-8B966E57DAE4}" type="presOf" srcId="{A870D163-B387-4180-A7B9-86A1B3AE240B}" destId="{81B59622-E8B3-4FB5-8CFE-02B79AA6F0DB}" srcOrd="1" destOrd="0" presId="urn:microsoft.com/office/officeart/2008/layout/NameandTitleOrganizationalChart"/>
    <dgm:cxn modelId="{CF7EEE1F-4677-4C57-A0BB-687182E59F96}" type="presOf" srcId="{F8AA34E6-B81C-42FB-A733-DE47093A1395}" destId="{D7612FA9-82D0-4CAE-AC2B-CB7194AD3185}" srcOrd="0" destOrd="0" presId="urn:microsoft.com/office/officeart/2008/layout/NameandTitleOrganizationalChart"/>
    <dgm:cxn modelId="{B39C8323-355E-40AF-8FA9-9093E8A0ED07}" srcId="{F7FC3AF3-CAA1-4EFA-B4ED-A322E04CB42A}" destId="{83452D66-F933-4C7C-A733-1D21FA01C08D}" srcOrd="0" destOrd="0" parTransId="{AD1A1256-07D0-4F61-B99C-3DCFA9E7E517}" sibTransId="{34047F8C-1EE6-4CB8-96C3-A99282CD5853}"/>
    <dgm:cxn modelId="{944F6726-B3D4-45F6-9505-C23CC5A1149C}" srcId="{3BB83AD0-24F4-4A63-A7B5-3408C5940B25}" destId="{04480319-9F90-472C-A7AA-339FA18C4C0D}" srcOrd="4" destOrd="0" parTransId="{370E60DD-0DAB-42F2-BA5B-C302F4F57029}" sibTransId="{50F30B13-6840-4B97-99A8-74217B57C647}"/>
    <dgm:cxn modelId="{2014AC29-5EC2-4239-8445-E2F7D80FA5D7}" type="presOf" srcId="{663F4D46-BCA3-4088-BF46-B1DBC0AD2B03}" destId="{8EF83363-6DA9-4DCC-9D54-1A6258E2547E}" srcOrd="0" destOrd="0" presId="urn:microsoft.com/office/officeart/2008/layout/NameandTitleOrganizationalChart"/>
    <dgm:cxn modelId="{E755B12E-2B06-4009-90EA-0081F3CC013B}" type="presOf" srcId="{1DEC4E36-F9CF-4B24-A84A-EABED00F7483}" destId="{662FC69E-8581-4F4A-9256-9034AC96F1F3}" srcOrd="0" destOrd="0" presId="urn:microsoft.com/office/officeart/2008/layout/NameandTitleOrganizationalChart"/>
    <dgm:cxn modelId="{65C1A033-0E9E-4A6A-B947-DEA9CB576EEB}" type="presOf" srcId="{EEAC01B1-26DC-434D-AB46-B0F685720DAF}" destId="{E298016B-C8CF-412D-8C75-8D206EF03CBE}" srcOrd="0" destOrd="0" presId="urn:microsoft.com/office/officeart/2008/layout/NameandTitleOrganizationalChart"/>
    <dgm:cxn modelId="{A9BE4735-9195-42F4-849E-71F9497748C3}" srcId="{727C6196-306A-4A0D-A7CE-DC95BDCE8238}" destId="{3BB83AD0-24F4-4A63-A7B5-3408C5940B25}" srcOrd="0" destOrd="0" parTransId="{D996E827-51E8-4EC9-B690-1C428F91B366}" sibTransId="{582BDC76-139B-47CB-8660-E251B138E293}"/>
    <dgm:cxn modelId="{2B975436-3F1A-4E96-8955-AB8B0A62F9D8}" type="presOf" srcId="{7B9C84A7-2FD5-428B-866F-FC0F8C33BF8B}" destId="{6E15B973-37D9-48D8-8F04-6B3C5AA6DC44}" srcOrd="0" destOrd="0" presId="urn:microsoft.com/office/officeart/2008/layout/NameandTitleOrganizationalChart"/>
    <dgm:cxn modelId="{35634537-76CF-4DB4-A10D-E376BDA73F7F}" type="presOf" srcId="{E391E4F4-2EB7-4C7C-99F5-7874CBB01437}" destId="{EFC19821-A159-4647-945F-E772E72AF82B}" srcOrd="0" destOrd="0" presId="urn:microsoft.com/office/officeart/2008/layout/NameandTitleOrganizationalChart"/>
    <dgm:cxn modelId="{926B1E3E-4F12-46C6-B285-467098EF5CB3}" type="presOf" srcId="{370E60DD-0DAB-42F2-BA5B-C302F4F57029}" destId="{1F39D24B-6680-48FE-8EEA-F7B35125FFFD}" srcOrd="0" destOrd="0" presId="urn:microsoft.com/office/officeart/2008/layout/NameandTitleOrganizationalChart"/>
    <dgm:cxn modelId="{FB58DC5C-9558-4B06-A4D9-CBC2E095E1D6}" srcId="{3BB83AD0-24F4-4A63-A7B5-3408C5940B25}" destId="{916D222A-7027-44B7-BC43-451260A15C94}" srcOrd="9" destOrd="0" parTransId="{0AB8ECF6-BE0A-4344-A196-36712B2F462F}" sibTransId="{830DCB8F-1EB9-4850-8030-241AD64FFCB0}"/>
    <dgm:cxn modelId="{5D7E5B60-8698-4226-8516-F545D1FBAB78}" type="presOf" srcId="{4F6D50DD-85B0-4607-9B9A-6043336A160C}" destId="{4DD1B272-8BB5-4CD0-86F4-266AB6DBF631}" srcOrd="0" destOrd="0" presId="urn:microsoft.com/office/officeart/2008/layout/NameandTitleOrganizationalChart"/>
    <dgm:cxn modelId="{F65A0B61-47AC-482E-B41C-09CAE92B439A}" type="presOf" srcId="{F86D7058-AEA7-4D27-8FAA-48F8A80C104F}" destId="{3342BF32-7B0B-47AE-8BA8-FB6F2B88265C}" srcOrd="0" destOrd="0" presId="urn:microsoft.com/office/officeart/2008/layout/NameandTitleOrganizationalChart"/>
    <dgm:cxn modelId="{048C7B61-E4FE-46F0-98D2-69C409359555}" srcId="{727C6196-306A-4A0D-A7CE-DC95BDCE8238}" destId="{7B9C84A7-2FD5-428B-866F-FC0F8C33BF8B}" srcOrd="1" destOrd="0" parTransId="{C91FCA8E-B12D-4F69-95F3-754E4B0BF015}" sibTransId="{CC2CFB40-456B-4FC6-AF75-382308CCF80E}"/>
    <dgm:cxn modelId="{1C219C41-A980-47D3-A06F-CE11D9A5D05B}" type="presOf" srcId="{F8AA34E6-B81C-42FB-A733-DE47093A1395}" destId="{623B9A42-7389-448C-9AB0-74A0A358D5C4}" srcOrd="1" destOrd="0" presId="urn:microsoft.com/office/officeart/2008/layout/NameandTitleOrganizationalChart"/>
    <dgm:cxn modelId="{4C977343-1F7B-439F-A3DD-4FB83D84CE03}" type="presOf" srcId="{D8858F14-64AA-4717-B18C-B80492709324}" destId="{DA71B31C-E399-47E4-9850-4ED4E8B1EFCB}" srcOrd="0" destOrd="0" presId="urn:microsoft.com/office/officeart/2008/layout/NameandTitleOrganizationalChart"/>
    <dgm:cxn modelId="{8D289763-E695-445E-B6B9-4E5B2272683F}" type="presOf" srcId="{432C4171-9CAA-4780-87F4-39463F4F531E}" destId="{5F39A1AB-C911-4660-9A64-6A5260076FF5}" srcOrd="0" destOrd="0" presId="urn:microsoft.com/office/officeart/2008/layout/NameandTitleOrganizationalChart"/>
    <dgm:cxn modelId="{1C7D4064-BEE8-49FB-B990-AB1DB89796EB}" type="presOf" srcId="{83452D66-F933-4C7C-A733-1D21FA01C08D}" destId="{ADF4341A-6D01-4E5E-9A91-602FF30FD271}" srcOrd="1" destOrd="0" presId="urn:microsoft.com/office/officeart/2008/layout/NameandTitleOrganizationalChart"/>
    <dgm:cxn modelId="{3D346B45-7192-4169-8A92-20C5A56D8093}" type="presOf" srcId="{F6162BA0-B9B3-4544-A364-545B9B07EFBB}" destId="{22C5C02D-7A1E-4582-9746-30E00B7BCCA5}" srcOrd="0" destOrd="0" presId="urn:microsoft.com/office/officeart/2008/layout/NameandTitleOrganizationalChart"/>
    <dgm:cxn modelId="{429CDB66-15CE-4A09-9516-E49C45105A1B}" type="presOf" srcId="{54D9D004-0B69-4775-A543-885A109DEC00}" destId="{056E903D-B158-4F20-9A43-B591761EDDE6}" srcOrd="0" destOrd="0" presId="urn:microsoft.com/office/officeart/2008/layout/NameandTitleOrganizationalChart"/>
    <dgm:cxn modelId="{49488B69-5A80-42E6-9C4A-0EB85DE1228E}" type="presOf" srcId="{432C4171-9CAA-4780-87F4-39463F4F531E}" destId="{6E3EC1CD-2CE5-47A9-830D-FF7A8D0715AC}" srcOrd="1" destOrd="0" presId="urn:microsoft.com/office/officeart/2008/layout/NameandTitleOrganizationalChart"/>
    <dgm:cxn modelId="{025A736A-80BF-48C6-BF3F-016E4BB4D648}" srcId="{F7FC3AF3-CAA1-4EFA-B4ED-A322E04CB42A}" destId="{E391E4F4-2EB7-4C7C-99F5-7874CBB01437}" srcOrd="2" destOrd="0" parTransId="{3262F654-ACFB-4F97-B035-5F41B277F02F}" sibTransId="{F86D7058-AEA7-4D27-8FAA-48F8A80C104F}"/>
    <dgm:cxn modelId="{3C84936B-748D-4462-AB2E-93BDFF0D8E27}" type="presOf" srcId="{59E09AB9-B728-4401-A9C1-71273CFC5FF9}" destId="{8DFF836C-1739-42C0-A0AB-2D9E7C0089E3}" srcOrd="1" destOrd="0" presId="urn:microsoft.com/office/officeart/2008/layout/NameandTitleOrganizationalChart"/>
    <dgm:cxn modelId="{0E9DB76C-517D-42C2-A30D-EA38118D9D99}" type="presOf" srcId="{C310D4BB-EAC5-4ECC-8B9E-4669B39C0A2A}" destId="{21D33A53-2F73-4F33-AC36-DC26E3276335}" srcOrd="0" destOrd="0" presId="urn:microsoft.com/office/officeart/2008/layout/NameandTitleOrganizationalChart"/>
    <dgm:cxn modelId="{7A9AFC71-CE99-4062-8EF6-EE59F7CA2488}" type="presOf" srcId="{F6162BA0-B9B3-4544-A364-545B9B07EFBB}" destId="{0DA72417-DA8B-45CD-AFDF-B10F4F16CE68}" srcOrd="1" destOrd="0" presId="urn:microsoft.com/office/officeart/2008/layout/NameandTitleOrganizationalChart"/>
    <dgm:cxn modelId="{FD5E2772-7593-43C8-926C-C2A5034C9DA2}" type="presOf" srcId="{20541E66-A9F0-48D3-9EE2-F75E3B7E9BDD}" destId="{18F078E7-1894-4214-AF09-54C22092B1C7}" srcOrd="1" destOrd="0" presId="urn:microsoft.com/office/officeart/2008/layout/NameandTitleOrganizationalChart"/>
    <dgm:cxn modelId="{773B8373-FFA7-4AE5-9658-24FBAEA0FD2A}" type="presOf" srcId="{59E09AB9-B728-4401-A9C1-71273CFC5FF9}" destId="{15F81072-F554-4D4B-BA47-B2C3E6578A17}" srcOrd="0" destOrd="0" presId="urn:microsoft.com/office/officeart/2008/layout/NameandTitleOrganizationalChart"/>
    <dgm:cxn modelId="{F6119458-3A04-494D-870D-22E2700559A2}" srcId="{3BB83AD0-24F4-4A63-A7B5-3408C5940B25}" destId="{EEAC01B1-26DC-434D-AB46-B0F685720DAF}" srcOrd="8" destOrd="0" parTransId="{C9C8AFFC-6980-4284-BE7B-C72834FEA142}" sibTransId="{5A663120-4475-4B72-839B-8155FB207ACC}"/>
    <dgm:cxn modelId="{B31B4F7A-86FA-4812-B5E3-F65403CB1327}" type="presOf" srcId="{C310D4BB-EAC5-4ECC-8B9E-4669B39C0A2A}" destId="{E8A328FA-2CEA-4272-A6F4-7D6D74F3C60D}" srcOrd="1" destOrd="0" presId="urn:microsoft.com/office/officeart/2008/layout/NameandTitleOrganizationalChart"/>
    <dgm:cxn modelId="{0CB2E85A-1AAC-42E4-AF75-280EB16803C7}" type="presOf" srcId="{37922FFE-4E11-41FA-87E5-71CD636064E8}" destId="{DA3F6F08-2039-4BA8-AC75-8F5BFE606325}" srcOrd="0" destOrd="0" presId="urn:microsoft.com/office/officeart/2008/layout/NameandTitleOrganizationalChart"/>
    <dgm:cxn modelId="{C2B90F81-19A6-4FF8-952A-749236F48012}" type="presOf" srcId="{7BD006C9-6C6F-466B-B2D2-FF48C2AC3B3D}" destId="{2CC0E0C7-3278-46D3-B19D-378595007E43}" srcOrd="0" destOrd="0" presId="urn:microsoft.com/office/officeart/2008/layout/NameandTitleOrganizationalChart"/>
    <dgm:cxn modelId="{608D0984-4232-4418-9590-84D46B00C958}" type="presOf" srcId="{04480319-9F90-472C-A7AA-339FA18C4C0D}" destId="{DA732BB6-228C-43D8-B768-F0D86A693CC9}" srcOrd="1" destOrd="0" presId="urn:microsoft.com/office/officeart/2008/layout/NameandTitleOrganizationalChart"/>
    <dgm:cxn modelId="{4A2BB68B-2F8E-4DC0-B3DE-31A15B670CB7}" type="presOf" srcId="{727C6196-306A-4A0D-A7CE-DC95BDCE8238}" destId="{B84822E5-0BAE-4269-B858-F0D7ADF7BFD6}" srcOrd="1" destOrd="0" presId="urn:microsoft.com/office/officeart/2008/layout/NameandTitleOrganizationalChart"/>
    <dgm:cxn modelId="{D47D5A96-CA36-4B03-890E-7FD98C8C8FD0}" type="presOf" srcId="{98CB50DC-59CA-44B0-A59B-F6426C5B47CB}" destId="{D5C0FEBF-C39A-4918-8A24-4B9B5C703E68}" srcOrd="0" destOrd="0" presId="urn:microsoft.com/office/officeart/2008/layout/NameandTitleOrganizationalChart"/>
    <dgm:cxn modelId="{28791E98-14D1-4A2C-8DDB-6B767166DBC8}" srcId="{3BB83AD0-24F4-4A63-A7B5-3408C5940B25}" destId="{20541E66-A9F0-48D3-9EE2-F75E3B7E9BDD}" srcOrd="1" destOrd="0" parTransId="{69A83243-CD85-4700-A35E-CB304B36FC5D}" sibTransId="{9B651425-222B-419F-B128-28816CA060AE}"/>
    <dgm:cxn modelId="{43E45D99-5F9B-40DC-AD1C-29C8668C9895}" srcId="{3BB83AD0-24F4-4A63-A7B5-3408C5940B25}" destId="{59E09AB9-B728-4401-A9C1-71273CFC5FF9}" srcOrd="5" destOrd="0" parTransId="{DBC12643-BD46-4010-A1C7-1DAB1B3F0CD6}" sibTransId="{E0B1CD6B-3229-442E-BF9C-59E12B0F338D}"/>
    <dgm:cxn modelId="{702D799A-16E0-42F2-BA73-825CE1C6702D}" srcId="{3BB83AD0-24F4-4A63-A7B5-3408C5940B25}" destId="{C310D4BB-EAC5-4ECC-8B9E-4669B39C0A2A}" srcOrd="6" destOrd="0" parTransId="{663F4D46-BCA3-4088-BF46-B1DBC0AD2B03}" sibTransId="{54D9D004-0B69-4775-A543-885A109DEC00}"/>
    <dgm:cxn modelId="{BED3919F-37A8-497A-AF59-AEC0CDC30BCA}" srcId="{3BB83AD0-24F4-4A63-A7B5-3408C5940B25}" destId="{7BD006C9-6C6F-466B-B2D2-FF48C2AC3B3D}" srcOrd="3" destOrd="0" parTransId="{08A4EE37-44B1-4210-BC84-70167B0E6382}" sibTransId="{37922FFE-4E11-41FA-87E5-71CD636064E8}"/>
    <dgm:cxn modelId="{AEB527A5-11B7-49CE-B932-495A82AD7851}" type="presOf" srcId="{34047F8C-1EE6-4CB8-96C3-A99282CD5853}" destId="{56352B1E-DA12-4453-9B39-1CBA6A61DAC6}" srcOrd="0" destOrd="0" presId="urn:microsoft.com/office/officeart/2008/layout/NameandTitleOrganizationalChart"/>
    <dgm:cxn modelId="{AE901CAD-F099-4277-920D-C25C10370CAA}" type="presOf" srcId="{1E7DACA2-81DE-4941-A14A-17291BB90299}" destId="{199ABD01-B9B4-40ED-962C-868250710108}" srcOrd="0" destOrd="0" presId="urn:microsoft.com/office/officeart/2008/layout/NameandTitleOrganizationalChart"/>
    <dgm:cxn modelId="{DEC9BBAE-45BF-4059-AFDA-C8D0F476E784}" type="presOf" srcId="{50F30B13-6840-4B97-99A8-74217B57C647}" destId="{2C2A759F-29BC-4DC6-A347-6E54919A6965}" srcOrd="0" destOrd="0" presId="urn:microsoft.com/office/officeart/2008/layout/NameandTitleOrganizationalChart"/>
    <dgm:cxn modelId="{7E5DAFB2-0669-42DA-95D9-52D273561B8A}" srcId="{3BB83AD0-24F4-4A63-A7B5-3408C5940B25}" destId="{1E7DACA2-81DE-4941-A14A-17291BB90299}" srcOrd="2" destOrd="0" parTransId="{2BAECF51-626C-4448-B15B-B35155F96167}" sibTransId="{1DEC4E36-F9CF-4B24-A84A-EABED00F7483}"/>
    <dgm:cxn modelId="{906E86B5-5DB6-4F7F-8225-F56D7BCB5AD9}" type="presOf" srcId="{916D222A-7027-44B7-BC43-451260A15C94}" destId="{1B85BD52-BB70-4723-8429-F0852C1DF560}" srcOrd="1" destOrd="0" presId="urn:microsoft.com/office/officeart/2008/layout/NameandTitleOrganizationalChart"/>
    <dgm:cxn modelId="{27A5F3B9-3D04-4AC9-8A2F-96B220F7A179}" type="presOf" srcId="{830DCB8F-1EB9-4850-8030-241AD64FFCB0}" destId="{AB224559-69AC-4D37-B8C3-496B6BDDD0E0}" srcOrd="0" destOrd="0" presId="urn:microsoft.com/office/officeart/2008/layout/NameandTitleOrganizationalChart"/>
    <dgm:cxn modelId="{3FE011BC-6124-4FD0-92BA-03FBDF7EF45E}" type="presOf" srcId="{83452D66-F933-4C7C-A733-1D21FA01C08D}" destId="{6C6F4CED-25F1-4528-9269-44693CABEF50}" srcOrd="0" destOrd="0" presId="urn:microsoft.com/office/officeart/2008/layout/NameandTitleOrganizationalChart"/>
    <dgm:cxn modelId="{C26328BC-E589-4454-B40F-46C255D734DC}" type="presOf" srcId="{CC2CFB40-456B-4FC6-AF75-382308CCF80E}" destId="{C95B11A8-B2AF-453A-B7A1-C4ADA371C38D}" srcOrd="0" destOrd="0" presId="urn:microsoft.com/office/officeart/2008/layout/NameandTitleOrganizationalChart"/>
    <dgm:cxn modelId="{3F1CB8BC-D3EA-4921-936D-5B6C9B43022B}" type="presOf" srcId="{DBC12643-BD46-4010-A1C7-1DAB1B3F0CD6}" destId="{6493CC94-FD64-46EE-8639-0A8509E8F90D}" srcOrd="0" destOrd="0" presId="urn:microsoft.com/office/officeart/2008/layout/NameandTitleOrganizationalChart"/>
    <dgm:cxn modelId="{4E70D7BC-EA68-4589-B59B-8BC1EA3CEDF7}" type="presOf" srcId="{7BD006C9-6C6F-466B-B2D2-FF48C2AC3B3D}" destId="{816C046F-BA7B-4200-846B-FBD2D779498A}" srcOrd="1" destOrd="0" presId="urn:microsoft.com/office/officeart/2008/layout/NameandTitleOrganizationalChart"/>
    <dgm:cxn modelId="{E59E36C2-8FC5-40D3-BB15-0417C2D9A48B}" type="presOf" srcId="{08A4EE37-44B1-4210-BC84-70167B0E6382}" destId="{790D391F-CBE7-4FD5-8952-E0F4A460D302}" srcOrd="0" destOrd="0" presId="urn:microsoft.com/office/officeart/2008/layout/NameandTitleOrganizationalChart"/>
    <dgm:cxn modelId="{E2306EC4-15E6-4CD3-9EE8-12BB083D8788}" type="presOf" srcId="{69A83243-CD85-4700-A35E-CB304B36FC5D}" destId="{B4B2A383-A2CC-471C-9077-71E36D68C3DA}" srcOrd="0" destOrd="0" presId="urn:microsoft.com/office/officeart/2008/layout/NameandTitleOrganizationalChart"/>
    <dgm:cxn modelId="{A18CDBC9-A3D0-4D9E-AD82-DDA037D914B3}" type="presOf" srcId="{D996E827-51E8-4EC9-B690-1C428F91B366}" destId="{9DF3A2B1-A594-4491-AB72-2684C29178C1}" srcOrd="0" destOrd="0" presId="urn:microsoft.com/office/officeart/2008/layout/NameandTitleOrganizationalChart"/>
    <dgm:cxn modelId="{785B0FCC-F899-4A52-B1C8-F2944DF6ECEE}" srcId="{A870D163-B387-4180-A7B9-86A1B3AE240B}" destId="{727C6196-306A-4A0D-A7CE-DC95BDCE8238}" srcOrd="1" destOrd="0" parTransId="{7368387D-78A3-486E-A407-8855EB5B08FD}" sibTransId="{DD421058-9644-4EE0-81BE-84CC4FD638AB}"/>
    <dgm:cxn modelId="{D84BBCCC-0DCC-4440-8EBF-0C4266B860D8}" type="presOf" srcId="{727C6196-306A-4A0D-A7CE-DC95BDCE8238}" destId="{869E08EC-137B-488F-9D9B-B6005FBE37A7}" srcOrd="0" destOrd="0" presId="urn:microsoft.com/office/officeart/2008/layout/NameandTitleOrganizationalChart"/>
    <dgm:cxn modelId="{49CC03D1-9908-4544-8886-7E861C0BC5C0}" type="presOf" srcId="{C44D5EDD-2559-44EA-8415-3E77243C6D87}" destId="{79B5B840-42C9-4124-AFF2-E9FBE95ACE07}" srcOrd="0" destOrd="0" presId="urn:microsoft.com/office/officeart/2008/layout/NameandTitleOrganizationalChart"/>
    <dgm:cxn modelId="{B479C4D2-BC32-43C0-BAD3-4C1A64A8DA91}" srcId="{3BB83AD0-24F4-4A63-A7B5-3408C5940B25}" destId="{432C4171-9CAA-4780-87F4-39463F4F531E}" srcOrd="10" destOrd="0" parTransId="{C44D5EDD-2559-44EA-8415-3E77243C6D87}" sibTransId="{5389C539-689E-4888-B544-5A83F296E8EF}"/>
    <dgm:cxn modelId="{CF24D2D3-24A0-49C2-BD80-DAE497148897}" type="presOf" srcId="{2BAECF51-626C-4448-B15B-B35155F96167}" destId="{B112102A-FB65-41A1-8BC4-039F9189524D}" srcOrd="0" destOrd="0" presId="urn:microsoft.com/office/officeart/2008/layout/NameandTitleOrganizationalChart"/>
    <dgm:cxn modelId="{84C54ED6-6C8F-46BC-B946-08F75D23E9FF}" type="presOf" srcId="{A870D163-B387-4180-A7B9-86A1B3AE240B}" destId="{62CE6F71-8F2E-4D94-AAE1-0D7CD98968C8}" srcOrd="0" destOrd="0" presId="urn:microsoft.com/office/officeart/2008/layout/NameandTitleOrganizationalChart"/>
    <dgm:cxn modelId="{5CED78D6-E7FB-4CA9-9800-E6832AD8D1D7}" type="presOf" srcId="{582BDC76-139B-47CB-8660-E251B138E293}" destId="{9FF09A63-F410-43C7-9981-998B60F0B0D5}" srcOrd="0" destOrd="0" presId="urn:microsoft.com/office/officeart/2008/layout/NameandTitleOrganizationalChart"/>
    <dgm:cxn modelId="{439D9DDC-D660-447E-9065-A4E0A2C68AD4}" type="presOf" srcId="{BE640F56-7856-4F79-BFB0-3C0F8E2E12DE}" destId="{DDA55F80-7E50-4924-9207-A2A2A231FFE9}" srcOrd="0" destOrd="0" presId="urn:microsoft.com/office/officeart/2008/layout/NameandTitleOrganizationalChart"/>
    <dgm:cxn modelId="{4309FEE0-DDEE-43C2-8407-9C3CAECF934C}" type="presOf" srcId="{EEAC01B1-26DC-434D-AB46-B0F685720DAF}" destId="{F0A12E22-1142-4A3B-9431-CE8E2A24A66F}" srcOrd="1" destOrd="0" presId="urn:microsoft.com/office/officeart/2008/layout/NameandTitleOrganizationalChart"/>
    <dgm:cxn modelId="{5F3B9BE5-49E6-4FA0-96E0-442260A44D59}" type="presOf" srcId="{5A663120-4475-4B72-839B-8155FB207ACC}" destId="{16A2832E-441E-4345-9F60-A3653DAD7855}" srcOrd="0" destOrd="0" presId="urn:microsoft.com/office/officeart/2008/layout/NameandTitleOrganizationalChart"/>
    <dgm:cxn modelId="{6F051CE7-D36A-4F59-946B-88AB0DBDB5AB}" type="presOf" srcId="{E391E4F4-2EB7-4C7C-99F5-7874CBB01437}" destId="{DF674A11-2894-4CE7-819E-0960B7FC3B24}" srcOrd="1" destOrd="0" presId="urn:microsoft.com/office/officeart/2008/layout/NameandTitleOrganizationalChart"/>
    <dgm:cxn modelId="{72B6FEEC-CD9D-40A0-946A-420DD4E108BB}" type="presOf" srcId="{8C0D61E8-DF8A-4EA2-B7C6-63F6A36D49AF}" destId="{FE5F2A39-EB25-4D98-93BC-50691EB88827}" srcOrd="0" destOrd="0" presId="urn:microsoft.com/office/officeart/2008/layout/NameandTitleOrganizationalChart"/>
    <dgm:cxn modelId="{0E460FF1-FB0C-42AF-AE58-F9555B6566C2}" type="presOf" srcId="{3BB83AD0-24F4-4A63-A7B5-3408C5940B25}" destId="{3D3316F0-D1B3-4C57-B4E9-20DB35943ADE}" srcOrd="0" destOrd="0" presId="urn:microsoft.com/office/officeart/2008/layout/NameandTitleOrganizationalChart"/>
    <dgm:cxn modelId="{0C6512F8-F8E9-4B49-822B-E9E3C0CA4F83}" type="presOf" srcId="{DD421058-9644-4EE0-81BE-84CC4FD638AB}" destId="{702BE5CC-C553-4ECE-8E3E-1E907337660F}" srcOrd="0" destOrd="0" presId="urn:microsoft.com/office/officeart/2008/layout/NameandTitleOrganizationalChart"/>
    <dgm:cxn modelId="{8545CFF9-CFE6-47E8-AC51-44C42B18F578}" type="presOf" srcId="{9B651425-222B-419F-B128-28816CA060AE}" destId="{478D8835-BC10-4A6F-9387-2AAD11F645CF}" srcOrd="0" destOrd="0" presId="urn:microsoft.com/office/officeart/2008/layout/NameandTitleOrganizationalChart"/>
    <dgm:cxn modelId="{5C386AFB-F35D-4631-96BF-E9F9B8F7AE54}" type="presOf" srcId="{3BB83AD0-24F4-4A63-A7B5-3408C5940B25}" destId="{DF75CB3E-0A0C-415C-86C2-C696B7046759}" srcOrd="1" destOrd="0" presId="urn:microsoft.com/office/officeart/2008/layout/NameandTitleOrganizationalChart"/>
    <dgm:cxn modelId="{0B8ABDFB-AE31-4BD2-8733-7E035D1900D5}" type="presOf" srcId="{F7FC3AF3-CAA1-4EFA-B4ED-A322E04CB42A}" destId="{BD0C5DED-3435-445D-BE75-036AF342DF23}" srcOrd="0" destOrd="0" presId="urn:microsoft.com/office/officeart/2008/layout/NameandTitleOrganizationalChart"/>
    <dgm:cxn modelId="{A595C1FB-92AC-47C7-A070-BC73A1AA51F4}" type="presOf" srcId="{5D9D6859-FC1E-42AC-BB75-FE27AB330D28}" destId="{2EC78A39-B8E0-42C3-B2DD-67CCB5D8EB67}" srcOrd="0" destOrd="0" presId="urn:microsoft.com/office/officeart/2008/layout/NameandTitleOrganizationalChart"/>
    <dgm:cxn modelId="{64DA80FE-7D8E-426B-852D-ABF9E6C12222}" type="presOf" srcId="{13180D3B-CD15-417D-B6CD-F17E8EECB344}" destId="{052F9C67-84ED-4AB5-933E-ACE36A382BCC}" srcOrd="0" destOrd="0" presId="urn:microsoft.com/office/officeart/2008/layout/NameandTitleOrganizationalChart"/>
    <dgm:cxn modelId="{374FF4FF-F2BD-4B98-9329-9AFF88F46262}" type="presOf" srcId="{D8858F14-64AA-4717-B18C-B80492709324}" destId="{6F3B045C-9397-43E9-BBB2-A61F37F8C3BA}" srcOrd="1" destOrd="0" presId="urn:microsoft.com/office/officeart/2008/layout/NameandTitleOrganizationalChart"/>
    <dgm:cxn modelId="{F6760AD4-B301-4F5A-B981-0460A5340DC5}" type="presParOf" srcId="{BD0C5DED-3435-445D-BE75-036AF342DF23}" destId="{A89B71B8-F76A-4144-8FAE-AE885B11C088}" srcOrd="0" destOrd="0" presId="urn:microsoft.com/office/officeart/2008/layout/NameandTitleOrganizationalChart"/>
    <dgm:cxn modelId="{735A736C-507C-489A-8362-C9DADCD02330}" type="presParOf" srcId="{A89B71B8-F76A-4144-8FAE-AE885B11C088}" destId="{17A4F6B3-28F3-4CBF-B284-09BD5B6378ED}" srcOrd="0" destOrd="0" presId="urn:microsoft.com/office/officeart/2008/layout/NameandTitleOrganizationalChart"/>
    <dgm:cxn modelId="{6F36173E-7DB1-4041-BB53-CF40E320450E}" type="presParOf" srcId="{17A4F6B3-28F3-4CBF-B284-09BD5B6378ED}" destId="{6C6F4CED-25F1-4528-9269-44693CABEF50}" srcOrd="0" destOrd="0" presId="urn:microsoft.com/office/officeart/2008/layout/NameandTitleOrganizationalChart"/>
    <dgm:cxn modelId="{4DE2F7BE-03E9-49E0-8FCF-9678F4071886}" type="presParOf" srcId="{17A4F6B3-28F3-4CBF-B284-09BD5B6378ED}" destId="{56352B1E-DA12-4453-9B39-1CBA6A61DAC6}" srcOrd="1" destOrd="0" presId="urn:microsoft.com/office/officeart/2008/layout/NameandTitleOrganizationalChart"/>
    <dgm:cxn modelId="{88749675-666F-401F-AE48-E0376FD83E3E}" type="presParOf" srcId="{17A4F6B3-28F3-4CBF-B284-09BD5B6378ED}" destId="{ADF4341A-6D01-4E5E-9A91-602FF30FD271}" srcOrd="2" destOrd="0" presId="urn:microsoft.com/office/officeart/2008/layout/NameandTitleOrganizationalChart"/>
    <dgm:cxn modelId="{95968C80-C15E-4816-A578-764C6E5BF54C}" type="presParOf" srcId="{A89B71B8-F76A-4144-8FAE-AE885B11C088}" destId="{A2867350-4B41-47CB-AFF3-66AFD227EFE0}" srcOrd="1" destOrd="0" presId="urn:microsoft.com/office/officeart/2008/layout/NameandTitleOrganizationalChart"/>
    <dgm:cxn modelId="{47B46EE3-40F8-4889-8DEE-6C38F22E28E7}" type="presParOf" srcId="{A89B71B8-F76A-4144-8FAE-AE885B11C088}" destId="{C9E1B68F-E510-444B-A904-AD469B5E45D6}" srcOrd="2" destOrd="0" presId="urn:microsoft.com/office/officeart/2008/layout/NameandTitleOrganizationalChart"/>
    <dgm:cxn modelId="{6B6E1CD3-C723-42F6-B9EF-B5096F5C79D8}" type="presParOf" srcId="{BD0C5DED-3435-445D-BE75-036AF342DF23}" destId="{AE45443D-8847-472D-8579-2A5A8F67352E}" srcOrd="1" destOrd="0" presId="urn:microsoft.com/office/officeart/2008/layout/NameandTitleOrganizationalChart"/>
    <dgm:cxn modelId="{075F0D70-6D61-4BF5-B496-DFCD5DF82D78}" type="presParOf" srcId="{AE45443D-8847-472D-8579-2A5A8F67352E}" destId="{83788A2E-A282-48DB-8A4D-AFCBEC6F5441}" srcOrd="0" destOrd="0" presId="urn:microsoft.com/office/officeart/2008/layout/NameandTitleOrganizationalChart"/>
    <dgm:cxn modelId="{22C146FE-DDB7-472A-83CA-E3D521F4628E}" type="presParOf" srcId="{83788A2E-A282-48DB-8A4D-AFCBEC6F5441}" destId="{62CE6F71-8F2E-4D94-AAE1-0D7CD98968C8}" srcOrd="0" destOrd="0" presId="urn:microsoft.com/office/officeart/2008/layout/NameandTitleOrganizationalChart"/>
    <dgm:cxn modelId="{E0B416AB-05E9-4685-97BC-3B6294CBE56A}" type="presParOf" srcId="{83788A2E-A282-48DB-8A4D-AFCBEC6F5441}" destId="{DDA55F80-7E50-4924-9207-A2A2A231FFE9}" srcOrd="1" destOrd="0" presId="urn:microsoft.com/office/officeart/2008/layout/NameandTitleOrganizationalChart"/>
    <dgm:cxn modelId="{3777C7D4-5BF1-40EC-8F61-74324E927FA8}" type="presParOf" srcId="{83788A2E-A282-48DB-8A4D-AFCBEC6F5441}" destId="{81B59622-E8B3-4FB5-8CFE-02B79AA6F0DB}" srcOrd="2" destOrd="0" presId="urn:microsoft.com/office/officeart/2008/layout/NameandTitleOrganizationalChart"/>
    <dgm:cxn modelId="{361E72DD-E8DF-4157-B0E5-E7F56A277275}" type="presParOf" srcId="{AE45443D-8847-472D-8579-2A5A8F67352E}" destId="{A581F393-E10B-4651-A953-6469C33E6218}" srcOrd="1" destOrd="0" presId="urn:microsoft.com/office/officeart/2008/layout/NameandTitleOrganizationalChart"/>
    <dgm:cxn modelId="{0606C70A-98D9-4DE7-BB9B-0F8DC08EAC03}" type="presParOf" srcId="{A581F393-E10B-4651-A953-6469C33E6218}" destId="{7ECB4214-305A-4BCA-819E-B281DD52A725}" srcOrd="0" destOrd="0" presId="urn:microsoft.com/office/officeart/2008/layout/NameandTitleOrganizationalChart"/>
    <dgm:cxn modelId="{86C7E4B5-8A5F-4CDC-9EE6-E2DB3BC28A9F}" type="presParOf" srcId="{A581F393-E10B-4651-A953-6469C33E6218}" destId="{B183DBE4-6529-43A9-AA30-F52FE21493E0}" srcOrd="1" destOrd="0" presId="urn:microsoft.com/office/officeart/2008/layout/NameandTitleOrganizationalChart"/>
    <dgm:cxn modelId="{543D42DF-6C0E-40BD-88EC-2E8C2BD3A6D6}" type="presParOf" srcId="{B183DBE4-6529-43A9-AA30-F52FE21493E0}" destId="{A1EF34B6-8E76-446C-9A9F-CF19CD3CEB87}" srcOrd="0" destOrd="0" presId="urn:microsoft.com/office/officeart/2008/layout/NameandTitleOrganizationalChart"/>
    <dgm:cxn modelId="{05F286C2-5E0A-45AC-8140-4F8CD58E9072}" type="presParOf" srcId="{A1EF34B6-8E76-446C-9A9F-CF19CD3CEB87}" destId="{869E08EC-137B-488F-9D9B-B6005FBE37A7}" srcOrd="0" destOrd="0" presId="urn:microsoft.com/office/officeart/2008/layout/NameandTitleOrganizationalChart"/>
    <dgm:cxn modelId="{10649430-2585-4A28-BA59-8BB14D8584FB}" type="presParOf" srcId="{A1EF34B6-8E76-446C-9A9F-CF19CD3CEB87}" destId="{702BE5CC-C553-4ECE-8E3E-1E907337660F}" srcOrd="1" destOrd="0" presId="urn:microsoft.com/office/officeart/2008/layout/NameandTitleOrganizationalChart"/>
    <dgm:cxn modelId="{BFBDE1DF-00A3-4F22-8C01-0732FD56107D}" type="presParOf" srcId="{A1EF34B6-8E76-446C-9A9F-CF19CD3CEB87}" destId="{B84822E5-0BAE-4269-B858-F0D7ADF7BFD6}" srcOrd="2" destOrd="0" presId="urn:microsoft.com/office/officeart/2008/layout/NameandTitleOrganizationalChart"/>
    <dgm:cxn modelId="{A4BB2D98-50A1-4B17-806A-60F9FFB1DA7B}" type="presParOf" srcId="{B183DBE4-6529-43A9-AA30-F52FE21493E0}" destId="{4E84726D-1FEF-48B4-8764-D3CAFAE57BC8}" srcOrd="1" destOrd="0" presId="urn:microsoft.com/office/officeart/2008/layout/NameandTitleOrganizationalChart"/>
    <dgm:cxn modelId="{405527B0-4817-4320-ADC0-7109E67154A9}" type="presParOf" srcId="{4E84726D-1FEF-48B4-8764-D3CAFAE57BC8}" destId="{9DF3A2B1-A594-4491-AB72-2684C29178C1}" srcOrd="0" destOrd="0" presId="urn:microsoft.com/office/officeart/2008/layout/NameandTitleOrganizationalChart"/>
    <dgm:cxn modelId="{7A0F98F8-0A61-4282-90C5-B7144AE13622}" type="presParOf" srcId="{4E84726D-1FEF-48B4-8764-D3CAFAE57BC8}" destId="{681CCF6D-BA71-47F3-9590-03130415F5AD}" srcOrd="1" destOrd="0" presId="urn:microsoft.com/office/officeart/2008/layout/NameandTitleOrganizationalChart"/>
    <dgm:cxn modelId="{C37580E5-D77C-4E9C-898C-3A92570D0186}" type="presParOf" srcId="{681CCF6D-BA71-47F3-9590-03130415F5AD}" destId="{E464BE43-38D4-45F1-94DC-D32D5117A11F}" srcOrd="0" destOrd="0" presId="urn:microsoft.com/office/officeart/2008/layout/NameandTitleOrganizationalChart"/>
    <dgm:cxn modelId="{9ABAB527-79CE-453C-A412-650CC1DB5556}" type="presParOf" srcId="{E464BE43-38D4-45F1-94DC-D32D5117A11F}" destId="{3D3316F0-D1B3-4C57-B4E9-20DB35943ADE}" srcOrd="0" destOrd="0" presId="urn:microsoft.com/office/officeart/2008/layout/NameandTitleOrganizationalChart"/>
    <dgm:cxn modelId="{A80CFE09-461C-4708-A3FA-BC96E8D331FE}" type="presParOf" srcId="{E464BE43-38D4-45F1-94DC-D32D5117A11F}" destId="{9FF09A63-F410-43C7-9981-998B60F0B0D5}" srcOrd="1" destOrd="0" presId="urn:microsoft.com/office/officeart/2008/layout/NameandTitleOrganizationalChart"/>
    <dgm:cxn modelId="{50447B38-F1B7-4081-8BE7-F158BABF3A7C}" type="presParOf" srcId="{E464BE43-38D4-45F1-94DC-D32D5117A11F}" destId="{DF75CB3E-0A0C-415C-86C2-C696B7046759}" srcOrd="2" destOrd="0" presId="urn:microsoft.com/office/officeart/2008/layout/NameandTitleOrganizationalChart"/>
    <dgm:cxn modelId="{AFF739DA-AE2E-4F91-8D57-70C9676A8A46}" type="presParOf" srcId="{681CCF6D-BA71-47F3-9590-03130415F5AD}" destId="{618E86E8-E73E-4258-88B5-452A3D323183}" srcOrd="1" destOrd="0" presId="urn:microsoft.com/office/officeart/2008/layout/NameandTitleOrganizationalChart"/>
    <dgm:cxn modelId="{8C17184E-8EBD-4F40-BB14-C5A2E9162843}" type="presParOf" srcId="{618E86E8-E73E-4258-88B5-452A3D323183}" destId="{2EC78A39-B8E0-42C3-B2DD-67CCB5D8EB67}" srcOrd="0" destOrd="0" presId="urn:microsoft.com/office/officeart/2008/layout/NameandTitleOrganizationalChart"/>
    <dgm:cxn modelId="{39CB9572-5B5E-4446-BCAC-A93B5312B9F9}" type="presParOf" srcId="{618E86E8-E73E-4258-88B5-452A3D323183}" destId="{61ACFAFE-6ED2-407F-9020-9239E5C59254}" srcOrd="1" destOrd="0" presId="urn:microsoft.com/office/officeart/2008/layout/NameandTitleOrganizationalChart"/>
    <dgm:cxn modelId="{683358B8-1ECE-4C62-AF13-A6C071B2C434}" type="presParOf" srcId="{61ACFAFE-6ED2-407F-9020-9239E5C59254}" destId="{85A65D17-4B5B-4F64-B7F1-BCBA00632390}" srcOrd="0" destOrd="0" presId="urn:microsoft.com/office/officeart/2008/layout/NameandTitleOrganizationalChart"/>
    <dgm:cxn modelId="{14AC8E24-DB24-4225-90E0-E311D41DB2C8}" type="presParOf" srcId="{85A65D17-4B5B-4F64-B7F1-BCBA00632390}" destId="{D7612FA9-82D0-4CAE-AC2B-CB7194AD3185}" srcOrd="0" destOrd="0" presId="urn:microsoft.com/office/officeart/2008/layout/NameandTitleOrganizationalChart"/>
    <dgm:cxn modelId="{97C04305-1975-4ABE-A014-A87AA604D19A}" type="presParOf" srcId="{85A65D17-4B5B-4F64-B7F1-BCBA00632390}" destId="{FE5F2A39-EB25-4D98-93BC-50691EB88827}" srcOrd="1" destOrd="0" presId="urn:microsoft.com/office/officeart/2008/layout/NameandTitleOrganizationalChart"/>
    <dgm:cxn modelId="{54E38676-73E1-4B65-AB42-CA8F69225055}" type="presParOf" srcId="{85A65D17-4B5B-4F64-B7F1-BCBA00632390}" destId="{623B9A42-7389-448C-9AB0-74A0A358D5C4}" srcOrd="2" destOrd="0" presId="urn:microsoft.com/office/officeart/2008/layout/NameandTitleOrganizationalChart"/>
    <dgm:cxn modelId="{C6A113DC-4F26-47F5-9808-9B790428750D}" type="presParOf" srcId="{61ACFAFE-6ED2-407F-9020-9239E5C59254}" destId="{879DD284-4B62-40E3-A3D2-6CBAF1031DD6}" srcOrd="1" destOrd="0" presId="urn:microsoft.com/office/officeart/2008/layout/NameandTitleOrganizationalChart"/>
    <dgm:cxn modelId="{8EAF2CBF-3629-4978-A600-7CC7F3945101}" type="presParOf" srcId="{61ACFAFE-6ED2-407F-9020-9239E5C59254}" destId="{3B04AE9A-B5A1-422A-894A-C816000A155A}" srcOrd="2" destOrd="0" presId="urn:microsoft.com/office/officeart/2008/layout/NameandTitleOrganizationalChart"/>
    <dgm:cxn modelId="{20B251DF-5E48-4AAF-B2F2-93FED36C82C7}" type="presParOf" srcId="{618E86E8-E73E-4258-88B5-452A3D323183}" destId="{B4B2A383-A2CC-471C-9077-71E36D68C3DA}" srcOrd="2" destOrd="0" presId="urn:microsoft.com/office/officeart/2008/layout/NameandTitleOrganizationalChart"/>
    <dgm:cxn modelId="{F8169DB4-6B72-4C50-B7B5-0AF81DA6DC54}" type="presParOf" srcId="{618E86E8-E73E-4258-88B5-452A3D323183}" destId="{81A5B7E6-5D8F-4D8A-A12B-7CB239021866}" srcOrd="3" destOrd="0" presId="urn:microsoft.com/office/officeart/2008/layout/NameandTitleOrganizationalChart"/>
    <dgm:cxn modelId="{037696C7-100D-40C3-8609-46CA3EAB74C0}" type="presParOf" srcId="{81A5B7E6-5D8F-4D8A-A12B-7CB239021866}" destId="{9C826BD7-5123-4156-B333-DAA7EA767D10}" srcOrd="0" destOrd="0" presId="urn:microsoft.com/office/officeart/2008/layout/NameandTitleOrganizationalChart"/>
    <dgm:cxn modelId="{A22A7BE3-9ED5-4648-B105-F73F71358E4E}" type="presParOf" srcId="{9C826BD7-5123-4156-B333-DAA7EA767D10}" destId="{602F7ED9-B82E-4F4B-B44C-59BB6089B57B}" srcOrd="0" destOrd="0" presId="urn:microsoft.com/office/officeart/2008/layout/NameandTitleOrganizationalChart"/>
    <dgm:cxn modelId="{E495E729-CCC6-4979-B90C-15D9BCA92AE2}" type="presParOf" srcId="{9C826BD7-5123-4156-B333-DAA7EA767D10}" destId="{478D8835-BC10-4A6F-9387-2AAD11F645CF}" srcOrd="1" destOrd="0" presId="urn:microsoft.com/office/officeart/2008/layout/NameandTitleOrganizationalChart"/>
    <dgm:cxn modelId="{79F0FF92-2889-46A0-923E-7D91352ED894}" type="presParOf" srcId="{9C826BD7-5123-4156-B333-DAA7EA767D10}" destId="{18F078E7-1894-4214-AF09-54C22092B1C7}" srcOrd="2" destOrd="0" presId="urn:microsoft.com/office/officeart/2008/layout/NameandTitleOrganizationalChart"/>
    <dgm:cxn modelId="{46B1AC7F-46D1-4FF4-842B-4DCBC9C67713}" type="presParOf" srcId="{81A5B7E6-5D8F-4D8A-A12B-7CB239021866}" destId="{9590F501-4B0C-444E-9A0D-19188941A177}" srcOrd="1" destOrd="0" presId="urn:microsoft.com/office/officeart/2008/layout/NameandTitleOrganizationalChart"/>
    <dgm:cxn modelId="{49EB9106-962C-4099-A87A-066E9496888E}" type="presParOf" srcId="{81A5B7E6-5D8F-4D8A-A12B-7CB239021866}" destId="{DF291DFD-338F-4A12-8D51-DFCBD567F692}" srcOrd="2" destOrd="0" presId="urn:microsoft.com/office/officeart/2008/layout/NameandTitleOrganizationalChart"/>
    <dgm:cxn modelId="{EA8C3D9A-F0FB-42C2-8F5A-53165AE9F3D1}" type="presParOf" srcId="{618E86E8-E73E-4258-88B5-452A3D323183}" destId="{B112102A-FB65-41A1-8BC4-039F9189524D}" srcOrd="4" destOrd="0" presId="urn:microsoft.com/office/officeart/2008/layout/NameandTitleOrganizationalChart"/>
    <dgm:cxn modelId="{541D4079-8AFF-4392-8B69-022171337D67}" type="presParOf" srcId="{618E86E8-E73E-4258-88B5-452A3D323183}" destId="{393F1D19-5FD3-4A26-9A60-958E550C0FEC}" srcOrd="5" destOrd="0" presId="urn:microsoft.com/office/officeart/2008/layout/NameandTitleOrganizationalChart"/>
    <dgm:cxn modelId="{8E77D9D8-FFA6-4841-8202-EDEAE8CAE3C6}" type="presParOf" srcId="{393F1D19-5FD3-4A26-9A60-958E550C0FEC}" destId="{B53F2741-C23B-4BE8-A559-132D26CEC9E2}" srcOrd="0" destOrd="0" presId="urn:microsoft.com/office/officeart/2008/layout/NameandTitleOrganizationalChart"/>
    <dgm:cxn modelId="{59B86CFD-A560-4109-93CE-D3750857D16A}" type="presParOf" srcId="{B53F2741-C23B-4BE8-A559-132D26CEC9E2}" destId="{199ABD01-B9B4-40ED-962C-868250710108}" srcOrd="0" destOrd="0" presId="urn:microsoft.com/office/officeart/2008/layout/NameandTitleOrganizationalChart"/>
    <dgm:cxn modelId="{18D5114F-5E95-49F2-A95F-333806E0A47F}" type="presParOf" srcId="{B53F2741-C23B-4BE8-A559-132D26CEC9E2}" destId="{662FC69E-8581-4F4A-9256-9034AC96F1F3}" srcOrd="1" destOrd="0" presId="urn:microsoft.com/office/officeart/2008/layout/NameandTitleOrganizationalChart"/>
    <dgm:cxn modelId="{6E28A6A6-2ECC-470C-B944-B712DF52664D}" type="presParOf" srcId="{B53F2741-C23B-4BE8-A559-132D26CEC9E2}" destId="{7B3515DC-151F-458C-B82C-254BCF6071ED}" srcOrd="2" destOrd="0" presId="urn:microsoft.com/office/officeart/2008/layout/NameandTitleOrganizationalChart"/>
    <dgm:cxn modelId="{D7587098-93C1-4299-AC86-44EC15EEDBAB}" type="presParOf" srcId="{393F1D19-5FD3-4A26-9A60-958E550C0FEC}" destId="{EEBB3A06-1E3C-42A8-9FE2-D5B5C2A43B73}" srcOrd="1" destOrd="0" presId="urn:microsoft.com/office/officeart/2008/layout/NameandTitleOrganizationalChart"/>
    <dgm:cxn modelId="{606F4D34-9A82-46F9-B2AD-80CD5A5DE87C}" type="presParOf" srcId="{393F1D19-5FD3-4A26-9A60-958E550C0FEC}" destId="{F5D8FA70-618A-4800-AEB5-36E4B2F34CAA}" srcOrd="2" destOrd="0" presId="urn:microsoft.com/office/officeart/2008/layout/NameandTitleOrganizationalChart"/>
    <dgm:cxn modelId="{2982B407-F7CC-4ED4-883A-E2AB50AE6819}" type="presParOf" srcId="{618E86E8-E73E-4258-88B5-452A3D323183}" destId="{790D391F-CBE7-4FD5-8952-E0F4A460D302}" srcOrd="6" destOrd="0" presId="urn:microsoft.com/office/officeart/2008/layout/NameandTitleOrganizationalChart"/>
    <dgm:cxn modelId="{754F7D21-2259-4A7E-BC4B-1B01CC7E8C89}" type="presParOf" srcId="{618E86E8-E73E-4258-88B5-452A3D323183}" destId="{AF355726-7A00-48C2-984F-FFC4DF7A3521}" srcOrd="7" destOrd="0" presId="urn:microsoft.com/office/officeart/2008/layout/NameandTitleOrganizationalChart"/>
    <dgm:cxn modelId="{83076824-BE9C-4F39-AFDD-569B1E4E1ED1}" type="presParOf" srcId="{AF355726-7A00-48C2-984F-FFC4DF7A3521}" destId="{F0CBDF26-90BC-4574-B41F-2C1750C6E8E3}" srcOrd="0" destOrd="0" presId="urn:microsoft.com/office/officeart/2008/layout/NameandTitleOrganizationalChart"/>
    <dgm:cxn modelId="{65BA1849-1D4B-41EE-B1E7-B30DF2736273}" type="presParOf" srcId="{F0CBDF26-90BC-4574-B41F-2C1750C6E8E3}" destId="{2CC0E0C7-3278-46D3-B19D-378595007E43}" srcOrd="0" destOrd="0" presId="urn:microsoft.com/office/officeart/2008/layout/NameandTitleOrganizationalChart"/>
    <dgm:cxn modelId="{DFFF1500-DF3D-4D36-B560-36BB457BFF23}" type="presParOf" srcId="{F0CBDF26-90BC-4574-B41F-2C1750C6E8E3}" destId="{DA3F6F08-2039-4BA8-AC75-8F5BFE606325}" srcOrd="1" destOrd="0" presId="urn:microsoft.com/office/officeart/2008/layout/NameandTitleOrganizationalChart"/>
    <dgm:cxn modelId="{0C70AB34-E663-48E0-80BA-7E17C43491A5}" type="presParOf" srcId="{F0CBDF26-90BC-4574-B41F-2C1750C6E8E3}" destId="{816C046F-BA7B-4200-846B-FBD2D779498A}" srcOrd="2" destOrd="0" presId="urn:microsoft.com/office/officeart/2008/layout/NameandTitleOrganizationalChart"/>
    <dgm:cxn modelId="{58246CE4-8778-4A99-B697-63EE7C25AC01}" type="presParOf" srcId="{AF355726-7A00-48C2-984F-FFC4DF7A3521}" destId="{1E70B12F-87BC-482E-8E4D-267192F1FE84}" srcOrd="1" destOrd="0" presId="urn:microsoft.com/office/officeart/2008/layout/NameandTitleOrganizationalChart"/>
    <dgm:cxn modelId="{7F5A0874-8FC9-4326-BBB4-5951E4E40DDD}" type="presParOf" srcId="{AF355726-7A00-48C2-984F-FFC4DF7A3521}" destId="{4C30AB1D-B63D-4A55-970E-AF21438596C8}" srcOrd="2" destOrd="0" presId="urn:microsoft.com/office/officeart/2008/layout/NameandTitleOrganizationalChart"/>
    <dgm:cxn modelId="{F2B0F8B8-BF1A-468F-85A3-1D899D9BB448}" type="presParOf" srcId="{618E86E8-E73E-4258-88B5-452A3D323183}" destId="{1F39D24B-6680-48FE-8EEA-F7B35125FFFD}" srcOrd="8" destOrd="0" presId="urn:microsoft.com/office/officeart/2008/layout/NameandTitleOrganizationalChart"/>
    <dgm:cxn modelId="{EF2F4FD8-3771-4F9A-85E6-E072C1AE9212}" type="presParOf" srcId="{618E86E8-E73E-4258-88B5-452A3D323183}" destId="{2DA38055-5927-425F-9AD8-4A87B9DF04A0}" srcOrd="9" destOrd="0" presId="urn:microsoft.com/office/officeart/2008/layout/NameandTitleOrganizationalChart"/>
    <dgm:cxn modelId="{D2A50C0C-EC7B-45B8-AC03-F00D146444F1}" type="presParOf" srcId="{2DA38055-5927-425F-9AD8-4A87B9DF04A0}" destId="{AA8BD345-B780-4784-B32C-349ECD71CAA9}" srcOrd="0" destOrd="0" presId="urn:microsoft.com/office/officeart/2008/layout/NameandTitleOrganizationalChart"/>
    <dgm:cxn modelId="{92997311-D343-446B-9FDE-FE01DC4E6D78}" type="presParOf" srcId="{AA8BD345-B780-4784-B32C-349ECD71CAA9}" destId="{4F34872C-4024-4598-A792-040EB6AFC427}" srcOrd="0" destOrd="0" presId="urn:microsoft.com/office/officeart/2008/layout/NameandTitleOrganizationalChart"/>
    <dgm:cxn modelId="{07B87DD5-18BE-46F9-A21F-B283B0E37635}" type="presParOf" srcId="{AA8BD345-B780-4784-B32C-349ECD71CAA9}" destId="{2C2A759F-29BC-4DC6-A347-6E54919A6965}" srcOrd="1" destOrd="0" presId="urn:microsoft.com/office/officeart/2008/layout/NameandTitleOrganizationalChart"/>
    <dgm:cxn modelId="{44D78920-811A-4A60-AB34-B870BA46D9F8}" type="presParOf" srcId="{AA8BD345-B780-4784-B32C-349ECD71CAA9}" destId="{DA732BB6-228C-43D8-B768-F0D86A693CC9}" srcOrd="2" destOrd="0" presId="urn:microsoft.com/office/officeart/2008/layout/NameandTitleOrganizationalChart"/>
    <dgm:cxn modelId="{E63A2E8F-B303-4BC4-976D-3B1D926D776B}" type="presParOf" srcId="{2DA38055-5927-425F-9AD8-4A87B9DF04A0}" destId="{AC7E2FCF-D9F5-43D5-9659-17D6051FF6C0}" srcOrd="1" destOrd="0" presId="urn:microsoft.com/office/officeart/2008/layout/NameandTitleOrganizationalChart"/>
    <dgm:cxn modelId="{AAB24EFC-4D61-4A08-848C-23D7FA9DCC62}" type="presParOf" srcId="{2DA38055-5927-425F-9AD8-4A87B9DF04A0}" destId="{4D01F493-82F1-48E7-B510-B977D266F49E}" srcOrd="2" destOrd="0" presId="urn:microsoft.com/office/officeart/2008/layout/NameandTitleOrganizationalChart"/>
    <dgm:cxn modelId="{2A864AE7-A40C-498D-8935-138E5F900B19}" type="presParOf" srcId="{618E86E8-E73E-4258-88B5-452A3D323183}" destId="{6493CC94-FD64-46EE-8639-0A8509E8F90D}" srcOrd="10" destOrd="0" presId="urn:microsoft.com/office/officeart/2008/layout/NameandTitleOrganizationalChart"/>
    <dgm:cxn modelId="{63555318-0532-4EBC-A594-4E4084E6E7FB}" type="presParOf" srcId="{618E86E8-E73E-4258-88B5-452A3D323183}" destId="{61749951-485B-4BEF-B3FD-8E17B36B6E69}" srcOrd="11" destOrd="0" presId="urn:microsoft.com/office/officeart/2008/layout/NameandTitleOrganizationalChart"/>
    <dgm:cxn modelId="{6CA2A1D6-8014-4C2D-A1C0-16813E6ED6FE}" type="presParOf" srcId="{61749951-485B-4BEF-B3FD-8E17B36B6E69}" destId="{635B4355-FAA1-438D-8682-7A89EE385A06}" srcOrd="0" destOrd="0" presId="urn:microsoft.com/office/officeart/2008/layout/NameandTitleOrganizationalChart"/>
    <dgm:cxn modelId="{FFA4E57B-AC12-4609-8FEB-704E621802C4}" type="presParOf" srcId="{635B4355-FAA1-438D-8682-7A89EE385A06}" destId="{15F81072-F554-4D4B-BA47-B2C3E6578A17}" srcOrd="0" destOrd="0" presId="urn:microsoft.com/office/officeart/2008/layout/NameandTitleOrganizationalChart"/>
    <dgm:cxn modelId="{2491DD6F-B995-431B-9AE3-53D6708ACA74}" type="presParOf" srcId="{635B4355-FAA1-438D-8682-7A89EE385A06}" destId="{E2FE1A3F-84C6-441A-9C2D-396ED5D30C46}" srcOrd="1" destOrd="0" presId="urn:microsoft.com/office/officeart/2008/layout/NameandTitleOrganizationalChart"/>
    <dgm:cxn modelId="{C0C2D8FC-8046-40F7-BFD3-37104C93B005}" type="presParOf" srcId="{635B4355-FAA1-438D-8682-7A89EE385A06}" destId="{8DFF836C-1739-42C0-A0AB-2D9E7C0089E3}" srcOrd="2" destOrd="0" presId="urn:microsoft.com/office/officeart/2008/layout/NameandTitleOrganizationalChart"/>
    <dgm:cxn modelId="{D4C311F4-E213-46F4-9A97-265FDE1602F3}" type="presParOf" srcId="{61749951-485B-4BEF-B3FD-8E17B36B6E69}" destId="{099A53B5-5E0C-4212-A710-F132C8CBA731}" srcOrd="1" destOrd="0" presId="urn:microsoft.com/office/officeart/2008/layout/NameandTitleOrganizationalChart"/>
    <dgm:cxn modelId="{0DC8C36B-B184-43CA-A085-30095926A17C}" type="presParOf" srcId="{61749951-485B-4BEF-B3FD-8E17B36B6E69}" destId="{57866979-B224-4832-8834-6EA0986B986F}" srcOrd="2" destOrd="0" presId="urn:microsoft.com/office/officeart/2008/layout/NameandTitleOrganizationalChart"/>
    <dgm:cxn modelId="{ECBDED6C-A120-4DA7-B20F-3B26FF21C9E8}" type="presParOf" srcId="{618E86E8-E73E-4258-88B5-452A3D323183}" destId="{8EF83363-6DA9-4DCC-9D54-1A6258E2547E}" srcOrd="12" destOrd="0" presId="urn:microsoft.com/office/officeart/2008/layout/NameandTitleOrganizationalChart"/>
    <dgm:cxn modelId="{B171BE71-B5E8-4E71-81E1-499D91D3FFC6}" type="presParOf" srcId="{618E86E8-E73E-4258-88B5-452A3D323183}" destId="{79AB1FB4-32EB-4ABE-950E-5A551C475460}" srcOrd="13" destOrd="0" presId="urn:microsoft.com/office/officeart/2008/layout/NameandTitleOrganizationalChart"/>
    <dgm:cxn modelId="{E8B4837D-F394-4592-8DBF-CD60EBBF690A}" type="presParOf" srcId="{79AB1FB4-32EB-4ABE-950E-5A551C475460}" destId="{7A8F3709-4482-455F-AD2B-7729ECCF7B6A}" srcOrd="0" destOrd="0" presId="urn:microsoft.com/office/officeart/2008/layout/NameandTitleOrganizationalChart"/>
    <dgm:cxn modelId="{49AB03C8-01D0-4F3B-BF00-9BC5B26D2653}" type="presParOf" srcId="{7A8F3709-4482-455F-AD2B-7729ECCF7B6A}" destId="{21D33A53-2F73-4F33-AC36-DC26E3276335}" srcOrd="0" destOrd="0" presId="urn:microsoft.com/office/officeart/2008/layout/NameandTitleOrganizationalChart"/>
    <dgm:cxn modelId="{4898481D-7866-4CB9-9898-26032C234622}" type="presParOf" srcId="{7A8F3709-4482-455F-AD2B-7729ECCF7B6A}" destId="{056E903D-B158-4F20-9A43-B591761EDDE6}" srcOrd="1" destOrd="0" presId="urn:microsoft.com/office/officeart/2008/layout/NameandTitleOrganizationalChart"/>
    <dgm:cxn modelId="{1C9C32D3-019C-488E-B099-DE76DC3AFB41}" type="presParOf" srcId="{7A8F3709-4482-455F-AD2B-7729ECCF7B6A}" destId="{E8A328FA-2CEA-4272-A6F4-7D6D74F3C60D}" srcOrd="2" destOrd="0" presId="urn:microsoft.com/office/officeart/2008/layout/NameandTitleOrganizationalChart"/>
    <dgm:cxn modelId="{9B6EC684-DD33-4931-BC90-C14FBEB44402}" type="presParOf" srcId="{79AB1FB4-32EB-4ABE-950E-5A551C475460}" destId="{1BF1BD65-979E-498C-8990-F5AAE6B8B333}" srcOrd="1" destOrd="0" presId="urn:microsoft.com/office/officeart/2008/layout/NameandTitleOrganizationalChart"/>
    <dgm:cxn modelId="{C37F7FD3-C83D-4BEA-9293-2CB154802990}" type="presParOf" srcId="{79AB1FB4-32EB-4ABE-950E-5A551C475460}" destId="{F6082CA7-54B1-4C14-8A73-AFC796C3408B}" srcOrd="2" destOrd="0" presId="urn:microsoft.com/office/officeart/2008/layout/NameandTitleOrganizationalChart"/>
    <dgm:cxn modelId="{E0B2330C-1B48-4FAE-A6A4-A3C4A0D60BAD}" type="presParOf" srcId="{618E86E8-E73E-4258-88B5-452A3D323183}" destId="{4DD1B272-8BB5-4CD0-86F4-266AB6DBF631}" srcOrd="14" destOrd="0" presId="urn:microsoft.com/office/officeart/2008/layout/NameandTitleOrganizationalChart"/>
    <dgm:cxn modelId="{315FF308-C231-4E5A-B905-8FFA97A8DAFD}" type="presParOf" srcId="{618E86E8-E73E-4258-88B5-452A3D323183}" destId="{B604E7D1-DE91-42AE-999A-9FE2783A4391}" srcOrd="15" destOrd="0" presId="urn:microsoft.com/office/officeart/2008/layout/NameandTitleOrganizationalChart"/>
    <dgm:cxn modelId="{226C76F1-7700-450A-9DEB-7C29A1CB7E89}" type="presParOf" srcId="{B604E7D1-DE91-42AE-999A-9FE2783A4391}" destId="{CEB096A4-E3E9-4991-B185-08466E2E01E1}" srcOrd="0" destOrd="0" presId="urn:microsoft.com/office/officeart/2008/layout/NameandTitleOrganizationalChart"/>
    <dgm:cxn modelId="{A6F098C1-1C98-4D1E-8462-4A32F33F71BD}" type="presParOf" srcId="{CEB096A4-E3E9-4991-B185-08466E2E01E1}" destId="{22C5C02D-7A1E-4582-9746-30E00B7BCCA5}" srcOrd="0" destOrd="0" presId="urn:microsoft.com/office/officeart/2008/layout/NameandTitleOrganizationalChart"/>
    <dgm:cxn modelId="{2BA75458-E2BE-41A1-A3F6-0F009D0E22ED}" type="presParOf" srcId="{CEB096A4-E3E9-4991-B185-08466E2E01E1}" destId="{C71B451D-3485-465B-8911-849B517D4015}" srcOrd="1" destOrd="0" presId="urn:microsoft.com/office/officeart/2008/layout/NameandTitleOrganizationalChart"/>
    <dgm:cxn modelId="{678C7A7B-376B-4648-80A5-10D55430C931}" type="presParOf" srcId="{CEB096A4-E3E9-4991-B185-08466E2E01E1}" destId="{0DA72417-DA8B-45CD-AFDF-B10F4F16CE68}" srcOrd="2" destOrd="0" presId="urn:microsoft.com/office/officeart/2008/layout/NameandTitleOrganizationalChart"/>
    <dgm:cxn modelId="{1C641586-9C62-4347-8506-403717378E17}" type="presParOf" srcId="{B604E7D1-DE91-42AE-999A-9FE2783A4391}" destId="{039C1A02-3473-4D7D-945F-D633C237B20D}" srcOrd="1" destOrd="0" presId="urn:microsoft.com/office/officeart/2008/layout/NameandTitleOrganizationalChart"/>
    <dgm:cxn modelId="{EFF5A23A-3FB9-4B66-8D37-0DC987DAE8E5}" type="presParOf" srcId="{B604E7D1-DE91-42AE-999A-9FE2783A4391}" destId="{0FD9FF4C-3F0C-4B38-A624-F250BB1A0F9B}" srcOrd="2" destOrd="0" presId="urn:microsoft.com/office/officeart/2008/layout/NameandTitleOrganizationalChart"/>
    <dgm:cxn modelId="{F5552EBA-008E-456D-A2BE-641340904261}" type="presParOf" srcId="{618E86E8-E73E-4258-88B5-452A3D323183}" destId="{C94A102E-4B40-4311-872E-EE7BE7AE8A51}" srcOrd="16" destOrd="0" presId="urn:microsoft.com/office/officeart/2008/layout/NameandTitleOrganizationalChart"/>
    <dgm:cxn modelId="{692D41C4-17B6-4931-BDA6-F66B9510E675}" type="presParOf" srcId="{618E86E8-E73E-4258-88B5-452A3D323183}" destId="{B7436BCE-B473-46CF-9AB0-3660D50214D5}" srcOrd="17" destOrd="0" presId="urn:microsoft.com/office/officeart/2008/layout/NameandTitleOrganizationalChart"/>
    <dgm:cxn modelId="{649C5F9E-7EFD-433D-87ED-D2B34B2C66B9}" type="presParOf" srcId="{B7436BCE-B473-46CF-9AB0-3660D50214D5}" destId="{F54E75CA-29B4-482B-BBD8-83C4724BC87E}" srcOrd="0" destOrd="0" presId="urn:microsoft.com/office/officeart/2008/layout/NameandTitleOrganizationalChart"/>
    <dgm:cxn modelId="{23E2C613-341E-490F-BF29-2CEDF18EADBE}" type="presParOf" srcId="{F54E75CA-29B4-482B-BBD8-83C4724BC87E}" destId="{E298016B-C8CF-412D-8C75-8D206EF03CBE}" srcOrd="0" destOrd="0" presId="urn:microsoft.com/office/officeart/2008/layout/NameandTitleOrganizationalChart"/>
    <dgm:cxn modelId="{1FD67914-7E75-4A82-B196-D0FF485767D9}" type="presParOf" srcId="{F54E75CA-29B4-482B-BBD8-83C4724BC87E}" destId="{16A2832E-441E-4345-9F60-A3653DAD7855}" srcOrd="1" destOrd="0" presId="urn:microsoft.com/office/officeart/2008/layout/NameandTitleOrganizationalChart"/>
    <dgm:cxn modelId="{B288F489-AC47-4260-8A21-7F40D7D036A3}" type="presParOf" srcId="{F54E75CA-29B4-482B-BBD8-83C4724BC87E}" destId="{F0A12E22-1142-4A3B-9431-CE8E2A24A66F}" srcOrd="2" destOrd="0" presId="urn:microsoft.com/office/officeart/2008/layout/NameandTitleOrganizationalChart"/>
    <dgm:cxn modelId="{09B8FF93-2106-4B21-A591-9B1C9CC294F9}" type="presParOf" srcId="{B7436BCE-B473-46CF-9AB0-3660D50214D5}" destId="{8E987BB4-706F-4E0F-8FA6-0E96D26E72EE}" srcOrd="1" destOrd="0" presId="urn:microsoft.com/office/officeart/2008/layout/NameandTitleOrganizationalChart"/>
    <dgm:cxn modelId="{A390619F-7A51-4C7E-A46C-2BB3F9C7D8DA}" type="presParOf" srcId="{B7436BCE-B473-46CF-9AB0-3660D50214D5}" destId="{9D9B266D-BC4F-4861-B2DA-9663A253BBD3}" srcOrd="2" destOrd="0" presId="urn:microsoft.com/office/officeart/2008/layout/NameandTitleOrganizationalChart"/>
    <dgm:cxn modelId="{460361D4-4C79-4AA3-87F5-FE48A84EDA36}" type="presParOf" srcId="{618E86E8-E73E-4258-88B5-452A3D323183}" destId="{7C99C60E-4593-4DE8-99A2-B97365566822}" srcOrd="18" destOrd="0" presId="urn:microsoft.com/office/officeart/2008/layout/NameandTitleOrganizationalChart"/>
    <dgm:cxn modelId="{FDF2E505-A9A7-4750-858A-7FD595794B03}" type="presParOf" srcId="{618E86E8-E73E-4258-88B5-452A3D323183}" destId="{5D2E4679-30FF-44D7-AC6B-93509523A16C}" srcOrd="19" destOrd="0" presId="urn:microsoft.com/office/officeart/2008/layout/NameandTitleOrganizationalChart"/>
    <dgm:cxn modelId="{C4741361-B054-455B-AB97-3D1B89A5CC33}" type="presParOf" srcId="{5D2E4679-30FF-44D7-AC6B-93509523A16C}" destId="{675047C7-09E6-43E4-A851-8FBE8BB41AF5}" srcOrd="0" destOrd="0" presId="urn:microsoft.com/office/officeart/2008/layout/NameandTitleOrganizationalChart"/>
    <dgm:cxn modelId="{7B1B7DF0-E582-4CC8-A19E-41E7EC87A2C2}" type="presParOf" srcId="{675047C7-09E6-43E4-A851-8FBE8BB41AF5}" destId="{113A88EF-44C3-4A31-9834-CA6DD8FCFA1F}" srcOrd="0" destOrd="0" presId="urn:microsoft.com/office/officeart/2008/layout/NameandTitleOrganizationalChart"/>
    <dgm:cxn modelId="{DC6D2445-F19B-4472-AC3A-4A01952279C2}" type="presParOf" srcId="{675047C7-09E6-43E4-A851-8FBE8BB41AF5}" destId="{AB224559-69AC-4D37-B8C3-496B6BDDD0E0}" srcOrd="1" destOrd="0" presId="urn:microsoft.com/office/officeart/2008/layout/NameandTitleOrganizationalChart"/>
    <dgm:cxn modelId="{20A9F39F-103B-42A8-81A4-2AB2DA353DFE}" type="presParOf" srcId="{675047C7-09E6-43E4-A851-8FBE8BB41AF5}" destId="{1B85BD52-BB70-4723-8429-F0852C1DF560}" srcOrd="2" destOrd="0" presId="urn:microsoft.com/office/officeart/2008/layout/NameandTitleOrganizationalChart"/>
    <dgm:cxn modelId="{7AF0E71A-724A-4A7D-9C25-A74880E62D49}" type="presParOf" srcId="{5D2E4679-30FF-44D7-AC6B-93509523A16C}" destId="{D8D9D4BB-D196-43C1-8FA0-34767719D088}" srcOrd="1" destOrd="0" presId="urn:microsoft.com/office/officeart/2008/layout/NameandTitleOrganizationalChart"/>
    <dgm:cxn modelId="{DB1C5664-2D84-46D7-B1CC-5A957C8073E9}" type="presParOf" srcId="{5D2E4679-30FF-44D7-AC6B-93509523A16C}" destId="{D7ED02D6-32FC-48A6-AF4C-C9D3A47AEDF1}" srcOrd="2" destOrd="0" presId="urn:microsoft.com/office/officeart/2008/layout/NameandTitleOrganizationalChart"/>
    <dgm:cxn modelId="{71EAB905-1028-4FC7-8063-F29AC36D8ABF}" type="presParOf" srcId="{618E86E8-E73E-4258-88B5-452A3D323183}" destId="{79B5B840-42C9-4124-AFF2-E9FBE95ACE07}" srcOrd="20" destOrd="0" presId="urn:microsoft.com/office/officeart/2008/layout/NameandTitleOrganizationalChart"/>
    <dgm:cxn modelId="{9D771D0D-4C26-4265-912D-BE7F1D26CDFF}" type="presParOf" srcId="{618E86E8-E73E-4258-88B5-452A3D323183}" destId="{F981751C-7C2C-41BB-AC61-6C7583141E4B}" srcOrd="21" destOrd="0" presId="urn:microsoft.com/office/officeart/2008/layout/NameandTitleOrganizationalChart"/>
    <dgm:cxn modelId="{ECB654F2-16D9-48A4-AEA8-430DED699454}" type="presParOf" srcId="{F981751C-7C2C-41BB-AC61-6C7583141E4B}" destId="{9B28FE2E-C416-4C4F-B156-2E87FC6E3758}" srcOrd="0" destOrd="0" presId="urn:microsoft.com/office/officeart/2008/layout/NameandTitleOrganizationalChart"/>
    <dgm:cxn modelId="{732EC610-759F-4F15-8C15-177F0719568B}" type="presParOf" srcId="{9B28FE2E-C416-4C4F-B156-2E87FC6E3758}" destId="{5F39A1AB-C911-4660-9A64-6A5260076FF5}" srcOrd="0" destOrd="0" presId="urn:microsoft.com/office/officeart/2008/layout/NameandTitleOrganizationalChart"/>
    <dgm:cxn modelId="{859A7C0F-D99C-4C55-9410-734E8BB8E7DA}" type="presParOf" srcId="{9B28FE2E-C416-4C4F-B156-2E87FC6E3758}" destId="{2F37F8E5-B637-4814-9F98-A2E30D5E9EC4}" srcOrd="1" destOrd="0" presId="urn:microsoft.com/office/officeart/2008/layout/NameandTitleOrganizationalChart"/>
    <dgm:cxn modelId="{DB507BA8-7201-45CA-90D9-0EB0B7662B77}" type="presParOf" srcId="{9B28FE2E-C416-4C4F-B156-2E87FC6E3758}" destId="{6E3EC1CD-2CE5-47A9-830D-FF7A8D0715AC}" srcOrd="2" destOrd="0" presId="urn:microsoft.com/office/officeart/2008/layout/NameandTitleOrganizationalChart"/>
    <dgm:cxn modelId="{27A2FBEA-3E88-4CD0-A1A6-CD0DA473AE32}" type="presParOf" srcId="{F981751C-7C2C-41BB-AC61-6C7583141E4B}" destId="{2398FF91-0118-4A37-8CCD-414970972C48}" srcOrd="1" destOrd="0" presId="urn:microsoft.com/office/officeart/2008/layout/NameandTitleOrganizationalChart"/>
    <dgm:cxn modelId="{68715610-1D5D-4D02-84B8-C3DC63695B8A}" type="presParOf" srcId="{F981751C-7C2C-41BB-AC61-6C7583141E4B}" destId="{BF40A39B-DB50-43A3-BF5D-8BD0BBC5F303}" srcOrd="2" destOrd="0" presId="urn:microsoft.com/office/officeart/2008/layout/NameandTitleOrganizationalChart"/>
    <dgm:cxn modelId="{3F993B76-2109-48D5-B99B-101E4533DBF4}" type="presParOf" srcId="{681CCF6D-BA71-47F3-9590-03130415F5AD}" destId="{40C7FCBB-D694-47A2-830C-3A22AFEC346F}" srcOrd="2" destOrd="0" presId="urn:microsoft.com/office/officeart/2008/layout/NameandTitleOrganizationalChart"/>
    <dgm:cxn modelId="{5437C6E9-74F8-4E9C-BDED-25A974B1013C}" type="presParOf" srcId="{4E84726D-1FEF-48B4-8764-D3CAFAE57BC8}" destId="{0F537ADB-6E96-4081-92BB-8D7E5EFEC6E8}" srcOrd="2" destOrd="0" presId="urn:microsoft.com/office/officeart/2008/layout/NameandTitleOrganizationalChart"/>
    <dgm:cxn modelId="{19344D28-E340-45A6-BFCA-32A79B02B9FC}" type="presParOf" srcId="{4E84726D-1FEF-48B4-8764-D3CAFAE57BC8}" destId="{1ABF516B-3353-4F3E-A75B-0FA9FDC61AA4}" srcOrd="3" destOrd="0" presId="urn:microsoft.com/office/officeart/2008/layout/NameandTitleOrganizationalChart"/>
    <dgm:cxn modelId="{2458775B-1913-4125-B217-AF0F625E293E}" type="presParOf" srcId="{1ABF516B-3353-4F3E-A75B-0FA9FDC61AA4}" destId="{5DE2F333-1BC4-4033-9B8C-A41581841EE1}" srcOrd="0" destOrd="0" presId="urn:microsoft.com/office/officeart/2008/layout/NameandTitleOrganizationalChart"/>
    <dgm:cxn modelId="{AA255249-BC0B-43FE-8FFC-9AAC0E50BC71}" type="presParOf" srcId="{5DE2F333-1BC4-4033-9B8C-A41581841EE1}" destId="{6E15B973-37D9-48D8-8F04-6B3C5AA6DC44}" srcOrd="0" destOrd="0" presId="urn:microsoft.com/office/officeart/2008/layout/NameandTitleOrganizationalChart"/>
    <dgm:cxn modelId="{EF607B51-1FD8-493A-AF62-B549FB43127F}" type="presParOf" srcId="{5DE2F333-1BC4-4033-9B8C-A41581841EE1}" destId="{C95B11A8-B2AF-453A-B7A1-C4ADA371C38D}" srcOrd="1" destOrd="0" presId="urn:microsoft.com/office/officeart/2008/layout/NameandTitleOrganizationalChart"/>
    <dgm:cxn modelId="{F0E504BD-E9C7-411B-97EA-EF2A6CDFE40D}" type="presParOf" srcId="{5DE2F333-1BC4-4033-9B8C-A41581841EE1}" destId="{E6211427-57C2-485C-A1C3-D648B9584401}" srcOrd="2" destOrd="0" presId="urn:microsoft.com/office/officeart/2008/layout/NameandTitleOrganizationalChart"/>
    <dgm:cxn modelId="{F8D550C7-4881-45DA-B6CF-A2434604B0AB}" type="presParOf" srcId="{1ABF516B-3353-4F3E-A75B-0FA9FDC61AA4}" destId="{2296DB1D-8265-4865-A236-71C80F2432D4}" srcOrd="1" destOrd="0" presId="urn:microsoft.com/office/officeart/2008/layout/NameandTitleOrganizationalChart"/>
    <dgm:cxn modelId="{B4351CD9-8529-44B8-99D0-ADB22849F533}" type="presParOf" srcId="{1ABF516B-3353-4F3E-A75B-0FA9FDC61AA4}" destId="{6576F18E-41E5-4010-A454-08144F3C7F37}" srcOrd="2" destOrd="0" presId="urn:microsoft.com/office/officeart/2008/layout/NameandTitleOrganizationalChart"/>
    <dgm:cxn modelId="{C1C1903E-63FC-4FFE-88DE-80837357FA00}" type="presParOf" srcId="{B183DBE4-6529-43A9-AA30-F52FE21493E0}" destId="{325CED28-5AFD-4053-BC50-AE5CDF1FAF45}" srcOrd="2" destOrd="0" presId="urn:microsoft.com/office/officeart/2008/layout/NameandTitleOrganizationalChart"/>
    <dgm:cxn modelId="{0F21A6C4-8916-4057-BD05-DF892BD79FC4}" type="presParOf" srcId="{AE45443D-8847-472D-8579-2A5A8F67352E}" destId="{B18E3EBD-2D3D-4537-9633-5761FAEFBC31}" srcOrd="2" destOrd="0" presId="urn:microsoft.com/office/officeart/2008/layout/NameandTitleOrganizationalChart"/>
    <dgm:cxn modelId="{B56C9C45-CFF0-49A8-AECD-8D114090568A}" type="presParOf" srcId="{B18E3EBD-2D3D-4537-9633-5761FAEFBC31}" destId="{D5C0FEBF-C39A-4918-8A24-4B9B5C703E68}" srcOrd="0" destOrd="0" presId="urn:microsoft.com/office/officeart/2008/layout/NameandTitleOrganizationalChart"/>
    <dgm:cxn modelId="{09E0D232-A331-46CF-9380-EF7F171F4F0D}" type="presParOf" srcId="{B18E3EBD-2D3D-4537-9633-5761FAEFBC31}" destId="{03DDF57A-DE9F-4835-8C9D-E82E497665EA}" srcOrd="1" destOrd="0" presId="urn:microsoft.com/office/officeart/2008/layout/NameandTitleOrganizationalChart"/>
    <dgm:cxn modelId="{5CE0C4B2-B16E-45CD-9644-29FEC6F8AFAA}" type="presParOf" srcId="{03DDF57A-DE9F-4835-8C9D-E82E497665EA}" destId="{AA52E383-D7B5-492D-B0EF-C5739DEAF31F}" srcOrd="0" destOrd="0" presId="urn:microsoft.com/office/officeart/2008/layout/NameandTitleOrganizationalChart"/>
    <dgm:cxn modelId="{FECF73BE-A35D-4D77-80D9-FFAECDC22123}" type="presParOf" srcId="{AA52E383-D7B5-492D-B0EF-C5739DEAF31F}" destId="{DA71B31C-E399-47E4-9850-4ED4E8B1EFCB}" srcOrd="0" destOrd="0" presId="urn:microsoft.com/office/officeart/2008/layout/NameandTitleOrganizationalChart"/>
    <dgm:cxn modelId="{0B4E041B-9D49-4423-B514-F9DEE21A9D04}" type="presParOf" srcId="{AA52E383-D7B5-492D-B0EF-C5739DEAF31F}" destId="{052F9C67-84ED-4AB5-933E-ACE36A382BCC}" srcOrd="1" destOrd="0" presId="urn:microsoft.com/office/officeart/2008/layout/NameandTitleOrganizationalChart"/>
    <dgm:cxn modelId="{BF1A604F-7A1F-458B-AC91-BD3FAE00BA87}" type="presParOf" srcId="{AA52E383-D7B5-492D-B0EF-C5739DEAF31F}" destId="{6F3B045C-9397-43E9-BBB2-A61F37F8C3BA}" srcOrd="2" destOrd="0" presId="urn:microsoft.com/office/officeart/2008/layout/NameandTitleOrganizationalChart"/>
    <dgm:cxn modelId="{26615993-57F3-4844-9D48-C78CD4491B7C}" type="presParOf" srcId="{03DDF57A-DE9F-4835-8C9D-E82E497665EA}" destId="{5609DF87-BABB-4378-A3CA-C6197A6679BA}" srcOrd="1" destOrd="0" presId="urn:microsoft.com/office/officeart/2008/layout/NameandTitleOrganizationalChart"/>
    <dgm:cxn modelId="{540919F9-6647-4AA4-910A-ACF23CD5DCAF}" type="presParOf" srcId="{03DDF57A-DE9F-4835-8C9D-E82E497665EA}" destId="{FAF3399D-A087-4D93-80ED-A1071198834E}" srcOrd="2" destOrd="0" presId="urn:microsoft.com/office/officeart/2008/layout/NameandTitleOrganizationalChart"/>
    <dgm:cxn modelId="{8EC63A2F-D8BF-484B-ADD0-C5E3463FA111}" type="presParOf" srcId="{BD0C5DED-3435-445D-BE75-036AF342DF23}" destId="{8A29C1FB-11F2-4F4A-95B3-6B74682184FD}" srcOrd="2" destOrd="0" presId="urn:microsoft.com/office/officeart/2008/layout/NameandTitleOrganizationalChart"/>
    <dgm:cxn modelId="{0FD4669D-B830-410F-BFA2-C29CA9B04C80}" type="presParOf" srcId="{8A29C1FB-11F2-4F4A-95B3-6B74682184FD}" destId="{36EF482B-C46C-4A01-8789-8503A7E96702}" srcOrd="0" destOrd="0" presId="urn:microsoft.com/office/officeart/2008/layout/NameandTitleOrganizationalChart"/>
    <dgm:cxn modelId="{312C2B9F-8BD5-47EB-99BB-7CCD8D98F7E1}" type="presParOf" srcId="{36EF482B-C46C-4A01-8789-8503A7E96702}" destId="{EFC19821-A159-4647-945F-E772E72AF82B}" srcOrd="0" destOrd="0" presId="urn:microsoft.com/office/officeart/2008/layout/NameandTitleOrganizationalChart"/>
    <dgm:cxn modelId="{C74019EB-0AF4-4C4E-9400-BF8F8468CFBD}" type="presParOf" srcId="{36EF482B-C46C-4A01-8789-8503A7E96702}" destId="{3342BF32-7B0B-47AE-8BA8-FB6F2B88265C}" srcOrd="1" destOrd="0" presId="urn:microsoft.com/office/officeart/2008/layout/NameandTitleOrganizationalChart"/>
    <dgm:cxn modelId="{19D5B5BF-E940-42EC-8948-B6163ED22FBA}" type="presParOf" srcId="{36EF482B-C46C-4A01-8789-8503A7E96702}" destId="{DF674A11-2894-4CE7-819E-0960B7FC3B24}" srcOrd="2" destOrd="0" presId="urn:microsoft.com/office/officeart/2008/layout/NameandTitleOrganizationalChart"/>
    <dgm:cxn modelId="{1FDCEA1A-BE92-4AE3-9D30-3FB8B36308A3}" type="presParOf" srcId="{8A29C1FB-11F2-4F4A-95B3-6B74682184FD}" destId="{502098DE-83DC-4066-AEE6-719EA058E059}" srcOrd="1" destOrd="0" presId="urn:microsoft.com/office/officeart/2008/layout/NameandTitleOrganizationalChart"/>
    <dgm:cxn modelId="{AFF3476E-3D1B-4055-890D-724D90D326CC}" type="presParOf" srcId="{8A29C1FB-11F2-4F4A-95B3-6B74682184FD}" destId="{F6AD5607-C04D-40EF-B33E-06A03F12916D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3CB28D-7B80-457B-A00B-5CB0799CF94A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596915C7-3958-4DD6-9C83-C66FB66AEAC2}">
      <dgm:prSet phldrT="[Tekst]"/>
      <dgm:spPr/>
      <dgm:t>
        <a:bodyPr/>
        <a:lstStyle/>
        <a:p>
          <a:r>
            <a:rPr lang="nb-NO" dirty="0"/>
            <a:t>NAV-leder</a:t>
          </a:r>
        </a:p>
      </dgm:t>
    </dgm:pt>
    <dgm:pt modelId="{9A04E16F-9CBE-4323-A41B-94896AB1355C}" type="parTrans" cxnId="{2DCE6B74-449E-4636-B133-D58E81C0BA05}">
      <dgm:prSet/>
      <dgm:spPr/>
      <dgm:t>
        <a:bodyPr/>
        <a:lstStyle/>
        <a:p>
          <a:endParaRPr lang="nb-NO"/>
        </a:p>
      </dgm:t>
    </dgm:pt>
    <dgm:pt modelId="{140C039E-7B88-4CED-8F9C-D4FDEF6E3688}" type="sibTrans" cxnId="{2DCE6B74-449E-4636-B133-D58E81C0BA05}">
      <dgm:prSet/>
      <dgm:spPr/>
      <dgm:t>
        <a:bodyPr/>
        <a:lstStyle/>
        <a:p>
          <a:endParaRPr lang="nb-NO"/>
        </a:p>
      </dgm:t>
    </dgm:pt>
    <dgm:pt modelId="{58CB9424-6444-4D4F-A30F-5EA5AFC3CF4A}" type="asst">
      <dgm:prSet phldrT="[Tekst]"/>
      <dgm:spPr/>
      <dgm:t>
        <a:bodyPr/>
        <a:lstStyle/>
        <a:p>
          <a:r>
            <a:rPr lang="nb-NO" dirty="0"/>
            <a:t>Stab/Støtte</a:t>
          </a:r>
        </a:p>
      </dgm:t>
    </dgm:pt>
    <dgm:pt modelId="{FCFECDCE-D5CE-4A01-9424-2BFEDF666BBC}" type="parTrans" cxnId="{5AD94CB5-660C-4DDD-AB80-B6E95871E3D0}">
      <dgm:prSet/>
      <dgm:spPr/>
      <dgm:t>
        <a:bodyPr/>
        <a:lstStyle/>
        <a:p>
          <a:endParaRPr lang="nb-NO"/>
        </a:p>
      </dgm:t>
    </dgm:pt>
    <dgm:pt modelId="{AFB0FC0C-C035-44F6-B579-2D0CC02D0C17}" type="sibTrans" cxnId="{5AD94CB5-660C-4DDD-AB80-B6E95871E3D0}">
      <dgm:prSet/>
      <dgm:spPr/>
      <dgm:t>
        <a:bodyPr/>
        <a:lstStyle/>
        <a:p>
          <a:endParaRPr lang="nb-NO"/>
        </a:p>
      </dgm:t>
    </dgm:pt>
    <dgm:pt modelId="{EF50BDB5-48A6-4DC2-BEE8-8BE807FCB05C}">
      <dgm:prSet phldrT="[Tekst]"/>
      <dgm:spPr/>
      <dgm:t>
        <a:bodyPr/>
        <a:lstStyle/>
        <a:p>
          <a:r>
            <a:rPr lang="nb-NO" dirty="0"/>
            <a:t>Ungdom	</a:t>
          </a:r>
        </a:p>
      </dgm:t>
    </dgm:pt>
    <dgm:pt modelId="{B545F8B2-CF1C-48B1-B5F9-AF1E49E200B7}" type="parTrans" cxnId="{6645D5FA-8007-465D-9091-D3D2F54FAF07}">
      <dgm:prSet/>
      <dgm:spPr/>
      <dgm:t>
        <a:bodyPr/>
        <a:lstStyle/>
        <a:p>
          <a:endParaRPr lang="nb-NO"/>
        </a:p>
      </dgm:t>
    </dgm:pt>
    <dgm:pt modelId="{FBA22DB3-35B1-4142-A064-B5EFDA0C4310}" type="sibTrans" cxnId="{6645D5FA-8007-465D-9091-D3D2F54FAF07}">
      <dgm:prSet/>
      <dgm:spPr/>
      <dgm:t>
        <a:bodyPr/>
        <a:lstStyle/>
        <a:p>
          <a:endParaRPr lang="nb-NO"/>
        </a:p>
      </dgm:t>
    </dgm:pt>
    <dgm:pt modelId="{F578FF06-BABB-43F9-AE99-3DD08C991826}">
      <dgm:prSet phldrT="[Tekst]"/>
      <dgm:spPr/>
      <dgm:t>
        <a:bodyPr/>
        <a:lstStyle/>
        <a:p>
          <a:r>
            <a:rPr lang="nb-NO" dirty="0"/>
            <a:t>Over 30 år</a:t>
          </a:r>
        </a:p>
      </dgm:t>
    </dgm:pt>
    <dgm:pt modelId="{9C838703-712E-4C72-9DF9-871AAE67ECCA}" type="parTrans" cxnId="{6A381F21-DC65-4A3B-9291-649F5BBDD1DA}">
      <dgm:prSet/>
      <dgm:spPr/>
      <dgm:t>
        <a:bodyPr/>
        <a:lstStyle/>
        <a:p>
          <a:endParaRPr lang="nb-NO"/>
        </a:p>
      </dgm:t>
    </dgm:pt>
    <dgm:pt modelId="{8D647489-D7E2-41C8-89DA-BF2E3CACD1FE}" type="sibTrans" cxnId="{6A381F21-DC65-4A3B-9291-649F5BBDD1DA}">
      <dgm:prSet/>
      <dgm:spPr/>
      <dgm:t>
        <a:bodyPr/>
        <a:lstStyle/>
        <a:p>
          <a:endParaRPr lang="nb-NO"/>
        </a:p>
      </dgm:t>
    </dgm:pt>
    <dgm:pt modelId="{A4367356-63A7-4E5B-8606-0990BF280551}">
      <dgm:prSet phldrT="[Tekst]"/>
      <dgm:spPr/>
      <dgm:t>
        <a:bodyPr/>
        <a:lstStyle/>
        <a:p>
          <a:r>
            <a:rPr lang="nb-NO" dirty="0"/>
            <a:t>Sykefraværsoppfølging og inkludering</a:t>
          </a:r>
        </a:p>
      </dgm:t>
    </dgm:pt>
    <dgm:pt modelId="{7A503FE8-36E6-4E9B-9616-CE1FAAF858FA}" type="parTrans" cxnId="{38190A5A-63F7-44BF-A858-FB738C763A9C}">
      <dgm:prSet/>
      <dgm:spPr/>
      <dgm:t>
        <a:bodyPr/>
        <a:lstStyle/>
        <a:p>
          <a:endParaRPr lang="nb-NO"/>
        </a:p>
      </dgm:t>
    </dgm:pt>
    <dgm:pt modelId="{C6D7BAD3-CF81-43D0-9563-F575E3D1A134}" type="sibTrans" cxnId="{38190A5A-63F7-44BF-A858-FB738C763A9C}">
      <dgm:prSet/>
      <dgm:spPr/>
      <dgm:t>
        <a:bodyPr/>
        <a:lstStyle/>
        <a:p>
          <a:endParaRPr lang="nb-NO"/>
        </a:p>
      </dgm:t>
    </dgm:pt>
    <dgm:pt modelId="{3058E9A6-481A-43A4-A022-65B040A72D99}">
      <dgm:prSet/>
      <dgm:spPr/>
      <dgm:t>
        <a:bodyPr/>
        <a:lstStyle/>
        <a:p>
          <a:r>
            <a:rPr lang="nb-NO" dirty="0"/>
            <a:t>Markedsinkludering og rekruttering</a:t>
          </a:r>
        </a:p>
      </dgm:t>
    </dgm:pt>
    <dgm:pt modelId="{636EB174-27A6-48EB-9F1F-8DCB684ED334}" type="parTrans" cxnId="{5A367DAC-1B27-416D-873F-6C79844CE3C6}">
      <dgm:prSet/>
      <dgm:spPr/>
      <dgm:t>
        <a:bodyPr/>
        <a:lstStyle/>
        <a:p>
          <a:endParaRPr lang="nb-NO"/>
        </a:p>
      </dgm:t>
    </dgm:pt>
    <dgm:pt modelId="{D423CCB5-C415-4885-99DD-205A7F72439D}" type="sibTrans" cxnId="{5A367DAC-1B27-416D-873F-6C79844CE3C6}">
      <dgm:prSet/>
      <dgm:spPr/>
      <dgm:t>
        <a:bodyPr/>
        <a:lstStyle/>
        <a:p>
          <a:endParaRPr lang="nb-NO"/>
        </a:p>
      </dgm:t>
    </dgm:pt>
    <dgm:pt modelId="{F7B1C172-10F5-4113-B823-89B97BF371D1}" type="pres">
      <dgm:prSet presAssocID="{393CB28D-7B80-457B-A00B-5CB0799CF9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A5F7593-443D-4409-A692-9B3964E86480}" type="pres">
      <dgm:prSet presAssocID="{596915C7-3958-4DD6-9C83-C66FB66AEAC2}" presName="hierRoot1" presStyleCnt="0">
        <dgm:presLayoutVars>
          <dgm:hierBranch val="init"/>
        </dgm:presLayoutVars>
      </dgm:prSet>
      <dgm:spPr/>
    </dgm:pt>
    <dgm:pt modelId="{680F18EE-DBE2-4532-A92E-E0570413714B}" type="pres">
      <dgm:prSet presAssocID="{596915C7-3958-4DD6-9C83-C66FB66AEAC2}" presName="rootComposite1" presStyleCnt="0"/>
      <dgm:spPr/>
    </dgm:pt>
    <dgm:pt modelId="{13027223-DAFC-41AB-90E5-E5ABC60F027A}" type="pres">
      <dgm:prSet presAssocID="{596915C7-3958-4DD6-9C83-C66FB66AEAC2}" presName="rootText1" presStyleLbl="node0" presStyleIdx="0" presStyleCnt="1">
        <dgm:presLayoutVars>
          <dgm:chPref val="3"/>
        </dgm:presLayoutVars>
      </dgm:prSet>
      <dgm:spPr/>
    </dgm:pt>
    <dgm:pt modelId="{65BAC901-1268-4E45-8526-7AC54308D8C4}" type="pres">
      <dgm:prSet presAssocID="{596915C7-3958-4DD6-9C83-C66FB66AEAC2}" presName="rootConnector1" presStyleLbl="node1" presStyleIdx="0" presStyleCnt="0"/>
      <dgm:spPr/>
    </dgm:pt>
    <dgm:pt modelId="{9E18B141-90AD-4FAD-A695-219EF1767806}" type="pres">
      <dgm:prSet presAssocID="{596915C7-3958-4DD6-9C83-C66FB66AEAC2}" presName="hierChild2" presStyleCnt="0"/>
      <dgm:spPr/>
    </dgm:pt>
    <dgm:pt modelId="{676CA02B-A4EE-428C-8B80-EF0EFB75DEA8}" type="pres">
      <dgm:prSet presAssocID="{B545F8B2-CF1C-48B1-B5F9-AF1E49E200B7}" presName="Name37" presStyleLbl="parChTrans1D2" presStyleIdx="0" presStyleCnt="5"/>
      <dgm:spPr/>
    </dgm:pt>
    <dgm:pt modelId="{61998961-D9A9-4E83-BFA2-0FDE9106519D}" type="pres">
      <dgm:prSet presAssocID="{EF50BDB5-48A6-4DC2-BEE8-8BE807FCB05C}" presName="hierRoot2" presStyleCnt="0">
        <dgm:presLayoutVars>
          <dgm:hierBranch val="init"/>
        </dgm:presLayoutVars>
      </dgm:prSet>
      <dgm:spPr/>
    </dgm:pt>
    <dgm:pt modelId="{668A78E4-834B-4484-BF98-9902AF3D752D}" type="pres">
      <dgm:prSet presAssocID="{EF50BDB5-48A6-4DC2-BEE8-8BE807FCB05C}" presName="rootComposite" presStyleCnt="0"/>
      <dgm:spPr/>
    </dgm:pt>
    <dgm:pt modelId="{B78EBA4D-0BFA-4F17-BCD3-C8E36212BFDF}" type="pres">
      <dgm:prSet presAssocID="{EF50BDB5-48A6-4DC2-BEE8-8BE807FCB05C}" presName="rootText" presStyleLbl="node2" presStyleIdx="0" presStyleCnt="4">
        <dgm:presLayoutVars>
          <dgm:chPref val="3"/>
        </dgm:presLayoutVars>
      </dgm:prSet>
      <dgm:spPr/>
    </dgm:pt>
    <dgm:pt modelId="{7058D398-07B2-4794-B0A6-BED0BB6E36F0}" type="pres">
      <dgm:prSet presAssocID="{EF50BDB5-48A6-4DC2-BEE8-8BE807FCB05C}" presName="rootConnector" presStyleLbl="node2" presStyleIdx="0" presStyleCnt="4"/>
      <dgm:spPr/>
    </dgm:pt>
    <dgm:pt modelId="{E74E49BA-6930-4E4C-86F5-6B40F0FF8103}" type="pres">
      <dgm:prSet presAssocID="{EF50BDB5-48A6-4DC2-BEE8-8BE807FCB05C}" presName="hierChild4" presStyleCnt="0"/>
      <dgm:spPr/>
    </dgm:pt>
    <dgm:pt modelId="{BCD20217-644B-4248-A171-63AF2FE35811}" type="pres">
      <dgm:prSet presAssocID="{EF50BDB5-48A6-4DC2-BEE8-8BE807FCB05C}" presName="hierChild5" presStyleCnt="0"/>
      <dgm:spPr/>
    </dgm:pt>
    <dgm:pt modelId="{AA79794E-79B8-436E-872C-BF0CCB70B940}" type="pres">
      <dgm:prSet presAssocID="{9C838703-712E-4C72-9DF9-871AAE67ECCA}" presName="Name37" presStyleLbl="parChTrans1D2" presStyleIdx="1" presStyleCnt="5"/>
      <dgm:spPr/>
    </dgm:pt>
    <dgm:pt modelId="{B9D7F365-7895-49F7-A80E-1D1D5C6D2D95}" type="pres">
      <dgm:prSet presAssocID="{F578FF06-BABB-43F9-AE99-3DD08C991826}" presName="hierRoot2" presStyleCnt="0">
        <dgm:presLayoutVars>
          <dgm:hierBranch val="init"/>
        </dgm:presLayoutVars>
      </dgm:prSet>
      <dgm:spPr/>
    </dgm:pt>
    <dgm:pt modelId="{0F249FDA-6D54-4F66-84C4-D841DF1DF861}" type="pres">
      <dgm:prSet presAssocID="{F578FF06-BABB-43F9-AE99-3DD08C991826}" presName="rootComposite" presStyleCnt="0"/>
      <dgm:spPr/>
    </dgm:pt>
    <dgm:pt modelId="{F2C55D59-5346-49C9-8177-90050F23A2A8}" type="pres">
      <dgm:prSet presAssocID="{F578FF06-BABB-43F9-AE99-3DD08C991826}" presName="rootText" presStyleLbl="node2" presStyleIdx="1" presStyleCnt="4">
        <dgm:presLayoutVars>
          <dgm:chPref val="3"/>
        </dgm:presLayoutVars>
      </dgm:prSet>
      <dgm:spPr/>
    </dgm:pt>
    <dgm:pt modelId="{D00DDB68-DEF2-45AE-98B7-69EA3C461C2F}" type="pres">
      <dgm:prSet presAssocID="{F578FF06-BABB-43F9-AE99-3DD08C991826}" presName="rootConnector" presStyleLbl="node2" presStyleIdx="1" presStyleCnt="4"/>
      <dgm:spPr/>
    </dgm:pt>
    <dgm:pt modelId="{FA78ADCF-E09E-4BC5-8E1C-28F6E3710EB0}" type="pres">
      <dgm:prSet presAssocID="{F578FF06-BABB-43F9-AE99-3DD08C991826}" presName="hierChild4" presStyleCnt="0"/>
      <dgm:spPr/>
    </dgm:pt>
    <dgm:pt modelId="{DEFC550A-2C77-48E6-87F2-930CF8CD2695}" type="pres">
      <dgm:prSet presAssocID="{F578FF06-BABB-43F9-AE99-3DD08C991826}" presName="hierChild5" presStyleCnt="0"/>
      <dgm:spPr/>
    </dgm:pt>
    <dgm:pt modelId="{45875A52-FAAC-4E68-9224-53708A01342D}" type="pres">
      <dgm:prSet presAssocID="{7A503FE8-36E6-4E9B-9616-CE1FAAF858FA}" presName="Name37" presStyleLbl="parChTrans1D2" presStyleIdx="2" presStyleCnt="5"/>
      <dgm:spPr/>
    </dgm:pt>
    <dgm:pt modelId="{316B3890-DCC1-415C-919C-084CA3695811}" type="pres">
      <dgm:prSet presAssocID="{A4367356-63A7-4E5B-8606-0990BF280551}" presName="hierRoot2" presStyleCnt="0">
        <dgm:presLayoutVars>
          <dgm:hierBranch val="init"/>
        </dgm:presLayoutVars>
      </dgm:prSet>
      <dgm:spPr/>
    </dgm:pt>
    <dgm:pt modelId="{372C663A-E785-4121-931B-E4C941076BEF}" type="pres">
      <dgm:prSet presAssocID="{A4367356-63A7-4E5B-8606-0990BF280551}" presName="rootComposite" presStyleCnt="0"/>
      <dgm:spPr/>
    </dgm:pt>
    <dgm:pt modelId="{328C28C7-2B59-4EA1-BE5F-EF0242193138}" type="pres">
      <dgm:prSet presAssocID="{A4367356-63A7-4E5B-8606-0990BF280551}" presName="rootText" presStyleLbl="node2" presStyleIdx="2" presStyleCnt="4">
        <dgm:presLayoutVars>
          <dgm:chPref val="3"/>
        </dgm:presLayoutVars>
      </dgm:prSet>
      <dgm:spPr/>
    </dgm:pt>
    <dgm:pt modelId="{9BA6768C-AC0F-4237-85A4-AE9CEA2DD5D0}" type="pres">
      <dgm:prSet presAssocID="{A4367356-63A7-4E5B-8606-0990BF280551}" presName="rootConnector" presStyleLbl="node2" presStyleIdx="2" presStyleCnt="4"/>
      <dgm:spPr/>
    </dgm:pt>
    <dgm:pt modelId="{F1F928AB-E57F-4444-A28A-F24C4F06A88B}" type="pres">
      <dgm:prSet presAssocID="{A4367356-63A7-4E5B-8606-0990BF280551}" presName="hierChild4" presStyleCnt="0"/>
      <dgm:spPr/>
    </dgm:pt>
    <dgm:pt modelId="{C099CF3E-C37D-4B3A-B7D6-7F59AE15856A}" type="pres">
      <dgm:prSet presAssocID="{A4367356-63A7-4E5B-8606-0990BF280551}" presName="hierChild5" presStyleCnt="0"/>
      <dgm:spPr/>
    </dgm:pt>
    <dgm:pt modelId="{93B7D52F-8757-4A83-8148-5084924909F2}" type="pres">
      <dgm:prSet presAssocID="{636EB174-27A6-48EB-9F1F-8DCB684ED334}" presName="Name37" presStyleLbl="parChTrans1D2" presStyleIdx="3" presStyleCnt="5"/>
      <dgm:spPr/>
    </dgm:pt>
    <dgm:pt modelId="{4E6AB7DD-06CD-466A-88EF-62C7ED9B8002}" type="pres">
      <dgm:prSet presAssocID="{3058E9A6-481A-43A4-A022-65B040A72D99}" presName="hierRoot2" presStyleCnt="0">
        <dgm:presLayoutVars>
          <dgm:hierBranch val="init"/>
        </dgm:presLayoutVars>
      </dgm:prSet>
      <dgm:spPr/>
    </dgm:pt>
    <dgm:pt modelId="{7D6ADE87-07EA-41C1-ACB5-ED59903C58F8}" type="pres">
      <dgm:prSet presAssocID="{3058E9A6-481A-43A4-A022-65B040A72D99}" presName="rootComposite" presStyleCnt="0"/>
      <dgm:spPr/>
    </dgm:pt>
    <dgm:pt modelId="{AAC104D5-A023-4355-93AC-04EBB81DFB60}" type="pres">
      <dgm:prSet presAssocID="{3058E9A6-481A-43A4-A022-65B040A72D99}" presName="rootText" presStyleLbl="node2" presStyleIdx="3" presStyleCnt="4">
        <dgm:presLayoutVars>
          <dgm:chPref val="3"/>
        </dgm:presLayoutVars>
      </dgm:prSet>
      <dgm:spPr/>
    </dgm:pt>
    <dgm:pt modelId="{94718506-7212-471F-B0D5-1FF5C91DC13A}" type="pres">
      <dgm:prSet presAssocID="{3058E9A6-481A-43A4-A022-65B040A72D99}" presName="rootConnector" presStyleLbl="node2" presStyleIdx="3" presStyleCnt="4"/>
      <dgm:spPr/>
    </dgm:pt>
    <dgm:pt modelId="{2E73E645-7FC5-447A-B365-9AFF37F6CEC6}" type="pres">
      <dgm:prSet presAssocID="{3058E9A6-481A-43A4-A022-65B040A72D99}" presName="hierChild4" presStyleCnt="0"/>
      <dgm:spPr/>
    </dgm:pt>
    <dgm:pt modelId="{26F0970F-734D-4508-8643-3B2F9E3EA9D9}" type="pres">
      <dgm:prSet presAssocID="{3058E9A6-481A-43A4-A022-65B040A72D99}" presName="hierChild5" presStyleCnt="0"/>
      <dgm:spPr/>
    </dgm:pt>
    <dgm:pt modelId="{DEEC41FE-544A-441B-9AD9-C9B656C6CC19}" type="pres">
      <dgm:prSet presAssocID="{596915C7-3958-4DD6-9C83-C66FB66AEAC2}" presName="hierChild3" presStyleCnt="0"/>
      <dgm:spPr/>
    </dgm:pt>
    <dgm:pt modelId="{1F655B8E-A0B4-44A8-839F-4D7F91AF8B18}" type="pres">
      <dgm:prSet presAssocID="{FCFECDCE-D5CE-4A01-9424-2BFEDF666BBC}" presName="Name111" presStyleLbl="parChTrans1D2" presStyleIdx="4" presStyleCnt="5"/>
      <dgm:spPr/>
    </dgm:pt>
    <dgm:pt modelId="{7679127F-29C5-4374-AD8E-7E17503921AD}" type="pres">
      <dgm:prSet presAssocID="{58CB9424-6444-4D4F-A30F-5EA5AFC3CF4A}" presName="hierRoot3" presStyleCnt="0">
        <dgm:presLayoutVars>
          <dgm:hierBranch val="init"/>
        </dgm:presLayoutVars>
      </dgm:prSet>
      <dgm:spPr/>
    </dgm:pt>
    <dgm:pt modelId="{CD1DDF05-592C-48C8-A4FE-7C03AEF739CE}" type="pres">
      <dgm:prSet presAssocID="{58CB9424-6444-4D4F-A30F-5EA5AFC3CF4A}" presName="rootComposite3" presStyleCnt="0"/>
      <dgm:spPr/>
    </dgm:pt>
    <dgm:pt modelId="{EE3C69DF-20D3-4183-9492-F410E1610753}" type="pres">
      <dgm:prSet presAssocID="{58CB9424-6444-4D4F-A30F-5EA5AFC3CF4A}" presName="rootText3" presStyleLbl="asst1" presStyleIdx="0" presStyleCnt="1">
        <dgm:presLayoutVars>
          <dgm:chPref val="3"/>
        </dgm:presLayoutVars>
      </dgm:prSet>
      <dgm:spPr/>
    </dgm:pt>
    <dgm:pt modelId="{2C7CA7B6-3AD7-4067-A662-756500397996}" type="pres">
      <dgm:prSet presAssocID="{58CB9424-6444-4D4F-A30F-5EA5AFC3CF4A}" presName="rootConnector3" presStyleLbl="asst1" presStyleIdx="0" presStyleCnt="1"/>
      <dgm:spPr/>
    </dgm:pt>
    <dgm:pt modelId="{43657359-241E-48C9-B2FD-570080670B68}" type="pres">
      <dgm:prSet presAssocID="{58CB9424-6444-4D4F-A30F-5EA5AFC3CF4A}" presName="hierChild6" presStyleCnt="0"/>
      <dgm:spPr/>
    </dgm:pt>
    <dgm:pt modelId="{97DFCF81-1BD9-4BC4-9DBC-50AB1E01576B}" type="pres">
      <dgm:prSet presAssocID="{58CB9424-6444-4D4F-A30F-5EA5AFC3CF4A}" presName="hierChild7" presStyleCnt="0"/>
      <dgm:spPr/>
    </dgm:pt>
  </dgm:ptLst>
  <dgm:cxnLst>
    <dgm:cxn modelId="{9E96FA04-1EEB-4018-B1A9-36639DF8F812}" type="presOf" srcId="{A4367356-63A7-4E5B-8606-0990BF280551}" destId="{9BA6768C-AC0F-4237-85A4-AE9CEA2DD5D0}" srcOrd="1" destOrd="0" presId="urn:microsoft.com/office/officeart/2005/8/layout/orgChart1"/>
    <dgm:cxn modelId="{37B36C18-0F18-43E7-AD96-376024AB101B}" type="presOf" srcId="{FCFECDCE-D5CE-4A01-9424-2BFEDF666BBC}" destId="{1F655B8E-A0B4-44A8-839F-4D7F91AF8B18}" srcOrd="0" destOrd="0" presId="urn:microsoft.com/office/officeart/2005/8/layout/orgChart1"/>
    <dgm:cxn modelId="{13B29D19-89B9-44B6-8569-66DAB6EFF215}" type="presOf" srcId="{EF50BDB5-48A6-4DC2-BEE8-8BE807FCB05C}" destId="{7058D398-07B2-4794-B0A6-BED0BB6E36F0}" srcOrd="1" destOrd="0" presId="urn:microsoft.com/office/officeart/2005/8/layout/orgChart1"/>
    <dgm:cxn modelId="{889E7E1B-1D4C-4070-AADF-3E6394490BAD}" type="presOf" srcId="{3058E9A6-481A-43A4-A022-65B040A72D99}" destId="{AAC104D5-A023-4355-93AC-04EBB81DFB60}" srcOrd="0" destOrd="0" presId="urn:microsoft.com/office/officeart/2005/8/layout/orgChart1"/>
    <dgm:cxn modelId="{6A381F21-DC65-4A3B-9291-649F5BBDD1DA}" srcId="{596915C7-3958-4DD6-9C83-C66FB66AEAC2}" destId="{F578FF06-BABB-43F9-AE99-3DD08C991826}" srcOrd="2" destOrd="0" parTransId="{9C838703-712E-4C72-9DF9-871AAE67ECCA}" sibTransId="{8D647489-D7E2-41C8-89DA-BF2E3CACD1FE}"/>
    <dgm:cxn modelId="{ECDD9333-D7BA-491C-AA26-AE5F82FFF119}" type="presOf" srcId="{EF50BDB5-48A6-4DC2-BEE8-8BE807FCB05C}" destId="{B78EBA4D-0BFA-4F17-BCD3-C8E36212BFDF}" srcOrd="0" destOrd="0" presId="urn:microsoft.com/office/officeart/2005/8/layout/orgChart1"/>
    <dgm:cxn modelId="{6A1E7240-FF89-4B7A-88AA-98CB9EC07A23}" type="presOf" srcId="{7A503FE8-36E6-4E9B-9616-CE1FAAF858FA}" destId="{45875A52-FAAC-4E68-9224-53708A01342D}" srcOrd="0" destOrd="0" presId="urn:microsoft.com/office/officeart/2005/8/layout/orgChart1"/>
    <dgm:cxn modelId="{9A73535F-F12C-40FB-A5EB-AB11EFDE3847}" type="presOf" srcId="{3058E9A6-481A-43A4-A022-65B040A72D99}" destId="{94718506-7212-471F-B0D5-1FF5C91DC13A}" srcOrd="1" destOrd="0" presId="urn:microsoft.com/office/officeart/2005/8/layout/orgChart1"/>
    <dgm:cxn modelId="{2DCE6B74-449E-4636-B133-D58E81C0BA05}" srcId="{393CB28D-7B80-457B-A00B-5CB0799CF94A}" destId="{596915C7-3958-4DD6-9C83-C66FB66AEAC2}" srcOrd="0" destOrd="0" parTransId="{9A04E16F-9CBE-4323-A41B-94896AB1355C}" sibTransId="{140C039E-7B88-4CED-8F9C-D4FDEF6E3688}"/>
    <dgm:cxn modelId="{F4EE6D74-C599-4354-B607-14586E3090D4}" type="presOf" srcId="{9C838703-712E-4C72-9DF9-871AAE67ECCA}" destId="{AA79794E-79B8-436E-872C-BF0CCB70B940}" srcOrd="0" destOrd="0" presId="urn:microsoft.com/office/officeart/2005/8/layout/orgChart1"/>
    <dgm:cxn modelId="{E759E678-D3F5-46B7-BCBA-191CCAC07EC3}" type="presOf" srcId="{B545F8B2-CF1C-48B1-B5F9-AF1E49E200B7}" destId="{676CA02B-A4EE-428C-8B80-EF0EFB75DEA8}" srcOrd="0" destOrd="0" presId="urn:microsoft.com/office/officeart/2005/8/layout/orgChart1"/>
    <dgm:cxn modelId="{38190A5A-63F7-44BF-A858-FB738C763A9C}" srcId="{596915C7-3958-4DD6-9C83-C66FB66AEAC2}" destId="{A4367356-63A7-4E5B-8606-0990BF280551}" srcOrd="3" destOrd="0" parTransId="{7A503FE8-36E6-4E9B-9616-CE1FAAF858FA}" sibTransId="{C6D7BAD3-CF81-43D0-9563-F575E3D1A134}"/>
    <dgm:cxn modelId="{62423A91-BEEA-4223-97ED-ADD00C6CC0F7}" type="presOf" srcId="{F578FF06-BABB-43F9-AE99-3DD08C991826}" destId="{F2C55D59-5346-49C9-8177-90050F23A2A8}" srcOrd="0" destOrd="0" presId="urn:microsoft.com/office/officeart/2005/8/layout/orgChart1"/>
    <dgm:cxn modelId="{D0E0F492-00EC-4FAE-9547-F27B92FC08AC}" type="presOf" srcId="{636EB174-27A6-48EB-9F1F-8DCB684ED334}" destId="{93B7D52F-8757-4A83-8148-5084924909F2}" srcOrd="0" destOrd="0" presId="urn:microsoft.com/office/officeart/2005/8/layout/orgChart1"/>
    <dgm:cxn modelId="{4B1DBEA3-09D7-4974-802B-0FDC59200912}" type="presOf" srcId="{58CB9424-6444-4D4F-A30F-5EA5AFC3CF4A}" destId="{2C7CA7B6-3AD7-4067-A662-756500397996}" srcOrd="1" destOrd="0" presId="urn:microsoft.com/office/officeart/2005/8/layout/orgChart1"/>
    <dgm:cxn modelId="{5A367DAC-1B27-416D-873F-6C79844CE3C6}" srcId="{596915C7-3958-4DD6-9C83-C66FB66AEAC2}" destId="{3058E9A6-481A-43A4-A022-65B040A72D99}" srcOrd="4" destOrd="0" parTransId="{636EB174-27A6-48EB-9F1F-8DCB684ED334}" sibTransId="{D423CCB5-C415-4885-99DD-205A7F72439D}"/>
    <dgm:cxn modelId="{5C5DB3AE-C61E-4725-A0E6-2AFC463E8CFE}" type="presOf" srcId="{F578FF06-BABB-43F9-AE99-3DD08C991826}" destId="{D00DDB68-DEF2-45AE-98B7-69EA3C461C2F}" srcOrd="1" destOrd="0" presId="urn:microsoft.com/office/officeart/2005/8/layout/orgChart1"/>
    <dgm:cxn modelId="{5AD94CB5-660C-4DDD-AB80-B6E95871E3D0}" srcId="{596915C7-3958-4DD6-9C83-C66FB66AEAC2}" destId="{58CB9424-6444-4D4F-A30F-5EA5AFC3CF4A}" srcOrd="0" destOrd="0" parTransId="{FCFECDCE-D5CE-4A01-9424-2BFEDF666BBC}" sibTransId="{AFB0FC0C-C035-44F6-B579-2D0CC02D0C17}"/>
    <dgm:cxn modelId="{01DF9CB6-36C9-466F-BB79-969F4D145CC2}" type="presOf" srcId="{58CB9424-6444-4D4F-A30F-5EA5AFC3CF4A}" destId="{EE3C69DF-20D3-4183-9492-F410E1610753}" srcOrd="0" destOrd="0" presId="urn:microsoft.com/office/officeart/2005/8/layout/orgChart1"/>
    <dgm:cxn modelId="{AF8743B9-80BF-46AE-8273-611DA3E6C885}" type="presOf" srcId="{393CB28D-7B80-457B-A00B-5CB0799CF94A}" destId="{F7B1C172-10F5-4113-B823-89B97BF371D1}" srcOrd="0" destOrd="0" presId="urn:microsoft.com/office/officeart/2005/8/layout/orgChart1"/>
    <dgm:cxn modelId="{E34DCADF-2877-42F0-BBDE-A3A9DE112D8D}" type="presOf" srcId="{596915C7-3958-4DD6-9C83-C66FB66AEAC2}" destId="{65BAC901-1268-4E45-8526-7AC54308D8C4}" srcOrd="1" destOrd="0" presId="urn:microsoft.com/office/officeart/2005/8/layout/orgChart1"/>
    <dgm:cxn modelId="{C2D0D7E0-3A4B-4B3B-A482-B1DB9D62D8A0}" type="presOf" srcId="{A4367356-63A7-4E5B-8606-0990BF280551}" destId="{328C28C7-2B59-4EA1-BE5F-EF0242193138}" srcOrd="0" destOrd="0" presId="urn:microsoft.com/office/officeart/2005/8/layout/orgChart1"/>
    <dgm:cxn modelId="{6645D5FA-8007-465D-9091-D3D2F54FAF07}" srcId="{596915C7-3958-4DD6-9C83-C66FB66AEAC2}" destId="{EF50BDB5-48A6-4DC2-BEE8-8BE807FCB05C}" srcOrd="1" destOrd="0" parTransId="{B545F8B2-CF1C-48B1-B5F9-AF1E49E200B7}" sibTransId="{FBA22DB3-35B1-4142-A064-B5EFDA0C4310}"/>
    <dgm:cxn modelId="{45535DFE-61BA-4054-9912-61B09F106E62}" type="presOf" srcId="{596915C7-3958-4DD6-9C83-C66FB66AEAC2}" destId="{13027223-DAFC-41AB-90E5-E5ABC60F027A}" srcOrd="0" destOrd="0" presId="urn:microsoft.com/office/officeart/2005/8/layout/orgChart1"/>
    <dgm:cxn modelId="{A24D6B9C-1301-4658-BD20-CD4BE1616D3E}" type="presParOf" srcId="{F7B1C172-10F5-4113-B823-89B97BF371D1}" destId="{3A5F7593-443D-4409-A692-9B3964E86480}" srcOrd="0" destOrd="0" presId="urn:microsoft.com/office/officeart/2005/8/layout/orgChart1"/>
    <dgm:cxn modelId="{F388A226-A40F-4875-8F4A-6AB5FAE0DAED}" type="presParOf" srcId="{3A5F7593-443D-4409-A692-9B3964E86480}" destId="{680F18EE-DBE2-4532-A92E-E0570413714B}" srcOrd="0" destOrd="0" presId="urn:microsoft.com/office/officeart/2005/8/layout/orgChart1"/>
    <dgm:cxn modelId="{FDC54A71-B886-4DC3-817B-B7F6B9F5E87C}" type="presParOf" srcId="{680F18EE-DBE2-4532-A92E-E0570413714B}" destId="{13027223-DAFC-41AB-90E5-E5ABC60F027A}" srcOrd="0" destOrd="0" presId="urn:microsoft.com/office/officeart/2005/8/layout/orgChart1"/>
    <dgm:cxn modelId="{8360CB5E-D4A7-4786-98CA-7C3FB2A94D65}" type="presParOf" srcId="{680F18EE-DBE2-4532-A92E-E0570413714B}" destId="{65BAC901-1268-4E45-8526-7AC54308D8C4}" srcOrd="1" destOrd="0" presId="urn:microsoft.com/office/officeart/2005/8/layout/orgChart1"/>
    <dgm:cxn modelId="{250009DA-52BE-48EF-9184-30EF581F3444}" type="presParOf" srcId="{3A5F7593-443D-4409-A692-9B3964E86480}" destId="{9E18B141-90AD-4FAD-A695-219EF1767806}" srcOrd="1" destOrd="0" presId="urn:microsoft.com/office/officeart/2005/8/layout/orgChart1"/>
    <dgm:cxn modelId="{BA378633-827E-4F3E-B87B-DEC3F1D5752C}" type="presParOf" srcId="{9E18B141-90AD-4FAD-A695-219EF1767806}" destId="{676CA02B-A4EE-428C-8B80-EF0EFB75DEA8}" srcOrd="0" destOrd="0" presId="urn:microsoft.com/office/officeart/2005/8/layout/orgChart1"/>
    <dgm:cxn modelId="{D1EDFD1C-33D9-48D9-92F9-931EFD7A2485}" type="presParOf" srcId="{9E18B141-90AD-4FAD-A695-219EF1767806}" destId="{61998961-D9A9-4E83-BFA2-0FDE9106519D}" srcOrd="1" destOrd="0" presId="urn:microsoft.com/office/officeart/2005/8/layout/orgChart1"/>
    <dgm:cxn modelId="{4627D362-69B3-4BC6-8A13-8548E412709D}" type="presParOf" srcId="{61998961-D9A9-4E83-BFA2-0FDE9106519D}" destId="{668A78E4-834B-4484-BF98-9902AF3D752D}" srcOrd="0" destOrd="0" presId="urn:microsoft.com/office/officeart/2005/8/layout/orgChart1"/>
    <dgm:cxn modelId="{CCAD3726-A9D2-4233-B24E-5219C91E5F1A}" type="presParOf" srcId="{668A78E4-834B-4484-BF98-9902AF3D752D}" destId="{B78EBA4D-0BFA-4F17-BCD3-C8E36212BFDF}" srcOrd="0" destOrd="0" presId="urn:microsoft.com/office/officeart/2005/8/layout/orgChart1"/>
    <dgm:cxn modelId="{2583EAD3-7C3D-4FA7-B152-7F0AFDA453E1}" type="presParOf" srcId="{668A78E4-834B-4484-BF98-9902AF3D752D}" destId="{7058D398-07B2-4794-B0A6-BED0BB6E36F0}" srcOrd="1" destOrd="0" presId="urn:microsoft.com/office/officeart/2005/8/layout/orgChart1"/>
    <dgm:cxn modelId="{715DF580-8401-42AC-892F-8B613DAA29C5}" type="presParOf" srcId="{61998961-D9A9-4E83-BFA2-0FDE9106519D}" destId="{E74E49BA-6930-4E4C-86F5-6B40F0FF8103}" srcOrd="1" destOrd="0" presId="urn:microsoft.com/office/officeart/2005/8/layout/orgChart1"/>
    <dgm:cxn modelId="{1B3906C5-29D0-4E4F-A7EE-1D21467B7759}" type="presParOf" srcId="{61998961-D9A9-4E83-BFA2-0FDE9106519D}" destId="{BCD20217-644B-4248-A171-63AF2FE35811}" srcOrd="2" destOrd="0" presId="urn:microsoft.com/office/officeart/2005/8/layout/orgChart1"/>
    <dgm:cxn modelId="{5AB88AB1-4ECC-41BC-B5B6-194F8F1289AF}" type="presParOf" srcId="{9E18B141-90AD-4FAD-A695-219EF1767806}" destId="{AA79794E-79B8-436E-872C-BF0CCB70B940}" srcOrd="2" destOrd="0" presId="urn:microsoft.com/office/officeart/2005/8/layout/orgChart1"/>
    <dgm:cxn modelId="{E4C0019F-B192-4491-8F6D-B430F4B20ED4}" type="presParOf" srcId="{9E18B141-90AD-4FAD-A695-219EF1767806}" destId="{B9D7F365-7895-49F7-A80E-1D1D5C6D2D95}" srcOrd="3" destOrd="0" presId="urn:microsoft.com/office/officeart/2005/8/layout/orgChart1"/>
    <dgm:cxn modelId="{70DBE87D-5697-40FC-A142-E0CE46236DBB}" type="presParOf" srcId="{B9D7F365-7895-49F7-A80E-1D1D5C6D2D95}" destId="{0F249FDA-6D54-4F66-84C4-D841DF1DF861}" srcOrd="0" destOrd="0" presId="urn:microsoft.com/office/officeart/2005/8/layout/orgChart1"/>
    <dgm:cxn modelId="{5F4A2CD4-CDF5-462E-B2A2-4C7157C7B38C}" type="presParOf" srcId="{0F249FDA-6D54-4F66-84C4-D841DF1DF861}" destId="{F2C55D59-5346-49C9-8177-90050F23A2A8}" srcOrd="0" destOrd="0" presId="urn:microsoft.com/office/officeart/2005/8/layout/orgChart1"/>
    <dgm:cxn modelId="{188F25F9-11FE-4A1E-AE35-E084CB321E08}" type="presParOf" srcId="{0F249FDA-6D54-4F66-84C4-D841DF1DF861}" destId="{D00DDB68-DEF2-45AE-98B7-69EA3C461C2F}" srcOrd="1" destOrd="0" presId="urn:microsoft.com/office/officeart/2005/8/layout/orgChart1"/>
    <dgm:cxn modelId="{75473F5E-866A-41C6-BC81-3F4E907B0C2F}" type="presParOf" srcId="{B9D7F365-7895-49F7-A80E-1D1D5C6D2D95}" destId="{FA78ADCF-E09E-4BC5-8E1C-28F6E3710EB0}" srcOrd="1" destOrd="0" presId="urn:microsoft.com/office/officeart/2005/8/layout/orgChart1"/>
    <dgm:cxn modelId="{7A31CC76-6CBA-4353-8F70-376C1E2B2286}" type="presParOf" srcId="{B9D7F365-7895-49F7-A80E-1D1D5C6D2D95}" destId="{DEFC550A-2C77-48E6-87F2-930CF8CD2695}" srcOrd="2" destOrd="0" presId="urn:microsoft.com/office/officeart/2005/8/layout/orgChart1"/>
    <dgm:cxn modelId="{84FC2323-9DDB-4A01-B858-6EF569654655}" type="presParOf" srcId="{9E18B141-90AD-4FAD-A695-219EF1767806}" destId="{45875A52-FAAC-4E68-9224-53708A01342D}" srcOrd="4" destOrd="0" presId="urn:microsoft.com/office/officeart/2005/8/layout/orgChart1"/>
    <dgm:cxn modelId="{D8AF0072-09F9-4639-8700-16744F84B446}" type="presParOf" srcId="{9E18B141-90AD-4FAD-A695-219EF1767806}" destId="{316B3890-DCC1-415C-919C-084CA3695811}" srcOrd="5" destOrd="0" presId="urn:microsoft.com/office/officeart/2005/8/layout/orgChart1"/>
    <dgm:cxn modelId="{4DA36A45-C653-42ED-B6A7-29845CC03613}" type="presParOf" srcId="{316B3890-DCC1-415C-919C-084CA3695811}" destId="{372C663A-E785-4121-931B-E4C941076BEF}" srcOrd="0" destOrd="0" presId="urn:microsoft.com/office/officeart/2005/8/layout/orgChart1"/>
    <dgm:cxn modelId="{2C056998-BBE5-4D93-A2BE-DC68ED3748BD}" type="presParOf" srcId="{372C663A-E785-4121-931B-E4C941076BEF}" destId="{328C28C7-2B59-4EA1-BE5F-EF0242193138}" srcOrd="0" destOrd="0" presId="urn:microsoft.com/office/officeart/2005/8/layout/orgChart1"/>
    <dgm:cxn modelId="{2D352682-DFEC-40D7-8BBC-7B88C3CCE48C}" type="presParOf" srcId="{372C663A-E785-4121-931B-E4C941076BEF}" destId="{9BA6768C-AC0F-4237-85A4-AE9CEA2DD5D0}" srcOrd="1" destOrd="0" presId="urn:microsoft.com/office/officeart/2005/8/layout/orgChart1"/>
    <dgm:cxn modelId="{0863DE64-7BD1-44F6-B5DC-9FE5FEB1A5B7}" type="presParOf" srcId="{316B3890-DCC1-415C-919C-084CA3695811}" destId="{F1F928AB-E57F-4444-A28A-F24C4F06A88B}" srcOrd="1" destOrd="0" presId="urn:microsoft.com/office/officeart/2005/8/layout/orgChart1"/>
    <dgm:cxn modelId="{E23D2DA9-0592-4E71-A5F4-5F578E05861E}" type="presParOf" srcId="{316B3890-DCC1-415C-919C-084CA3695811}" destId="{C099CF3E-C37D-4B3A-B7D6-7F59AE15856A}" srcOrd="2" destOrd="0" presId="urn:microsoft.com/office/officeart/2005/8/layout/orgChart1"/>
    <dgm:cxn modelId="{2DFD303C-8F65-4ECA-9BE4-DC40A0EF129C}" type="presParOf" srcId="{9E18B141-90AD-4FAD-A695-219EF1767806}" destId="{93B7D52F-8757-4A83-8148-5084924909F2}" srcOrd="6" destOrd="0" presId="urn:microsoft.com/office/officeart/2005/8/layout/orgChart1"/>
    <dgm:cxn modelId="{F24D0DEA-26F1-44BB-BB4E-3A8E5001232D}" type="presParOf" srcId="{9E18B141-90AD-4FAD-A695-219EF1767806}" destId="{4E6AB7DD-06CD-466A-88EF-62C7ED9B8002}" srcOrd="7" destOrd="0" presId="urn:microsoft.com/office/officeart/2005/8/layout/orgChart1"/>
    <dgm:cxn modelId="{00BE5DE5-8982-4CBA-B16A-60184DEB4C6F}" type="presParOf" srcId="{4E6AB7DD-06CD-466A-88EF-62C7ED9B8002}" destId="{7D6ADE87-07EA-41C1-ACB5-ED59903C58F8}" srcOrd="0" destOrd="0" presId="urn:microsoft.com/office/officeart/2005/8/layout/orgChart1"/>
    <dgm:cxn modelId="{EFC585D9-BCB6-43C0-965D-893ACEFF913B}" type="presParOf" srcId="{7D6ADE87-07EA-41C1-ACB5-ED59903C58F8}" destId="{AAC104D5-A023-4355-93AC-04EBB81DFB60}" srcOrd="0" destOrd="0" presId="urn:microsoft.com/office/officeart/2005/8/layout/orgChart1"/>
    <dgm:cxn modelId="{5EBBE24F-598E-4BE4-93A8-1A5A60DC068E}" type="presParOf" srcId="{7D6ADE87-07EA-41C1-ACB5-ED59903C58F8}" destId="{94718506-7212-471F-B0D5-1FF5C91DC13A}" srcOrd="1" destOrd="0" presId="urn:microsoft.com/office/officeart/2005/8/layout/orgChart1"/>
    <dgm:cxn modelId="{E3F35E8F-C61E-4BEF-8CF1-265D005D061E}" type="presParOf" srcId="{4E6AB7DD-06CD-466A-88EF-62C7ED9B8002}" destId="{2E73E645-7FC5-447A-B365-9AFF37F6CEC6}" srcOrd="1" destOrd="0" presId="urn:microsoft.com/office/officeart/2005/8/layout/orgChart1"/>
    <dgm:cxn modelId="{B403302B-2E63-4DAA-B140-F9E938C9F730}" type="presParOf" srcId="{4E6AB7DD-06CD-466A-88EF-62C7ED9B8002}" destId="{26F0970F-734D-4508-8643-3B2F9E3EA9D9}" srcOrd="2" destOrd="0" presId="urn:microsoft.com/office/officeart/2005/8/layout/orgChart1"/>
    <dgm:cxn modelId="{A5550536-31DE-48E9-8CCE-7B9B0FA5CD80}" type="presParOf" srcId="{3A5F7593-443D-4409-A692-9B3964E86480}" destId="{DEEC41FE-544A-441B-9AD9-C9B656C6CC19}" srcOrd="2" destOrd="0" presId="urn:microsoft.com/office/officeart/2005/8/layout/orgChart1"/>
    <dgm:cxn modelId="{1A2A39D3-10B1-450A-B56E-DB9048240C9D}" type="presParOf" srcId="{DEEC41FE-544A-441B-9AD9-C9B656C6CC19}" destId="{1F655B8E-A0B4-44A8-839F-4D7F91AF8B18}" srcOrd="0" destOrd="0" presId="urn:microsoft.com/office/officeart/2005/8/layout/orgChart1"/>
    <dgm:cxn modelId="{40D6EC10-882E-4EAF-A4FE-B41B294F5AE1}" type="presParOf" srcId="{DEEC41FE-544A-441B-9AD9-C9B656C6CC19}" destId="{7679127F-29C5-4374-AD8E-7E17503921AD}" srcOrd="1" destOrd="0" presId="urn:microsoft.com/office/officeart/2005/8/layout/orgChart1"/>
    <dgm:cxn modelId="{2687696B-1441-470B-B143-F5FBC7E601E0}" type="presParOf" srcId="{7679127F-29C5-4374-AD8E-7E17503921AD}" destId="{CD1DDF05-592C-48C8-A4FE-7C03AEF739CE}" srcOrd="0" destOrd="0" presId="urn:microsoft.com/office/officeart/2005/8/layout/orgChart1"/>
    <dgm:cxn modelId="{F0CC4D06-42D1-45CD-BA84-24432F9CC310}" type="presParOf" srcId="{CD1DDF05-592C-48C8-A4FE-7C03AEF739CE}" destId="{EE3C69DF-20D3-4183-9492-F410E1610753}" srcOrd="0" destOrd="0" presId="urn:microsoft.com/office/officeart/2005/8/layout/orgChart1"/>
    <dgm:cxn modelId="{2CC2CEEB-3803-48A4-B9FF-B98B599C8681}" type="presParOf" srcId="{CD1DDF05-592C-48C8-A4FE-7C03AEF739CE}" destId="{2C7CA7B6-3AD7-4067-A662-756500397996}" srcOrd="1" destOrd="0" presId="urn:microsoft.com/office/officeart/2005/8/layout/orgChart1"/>
    <dgm:cxn modelId="{E3CE1EBE-6934-4FBF-B82E-A84359B590AD}" type="presParOf" srcId="{7679127F-29C5-4374-AD8E-7E17503921AD}" destId="{43657359-241E-48C9-B2FD-570080670B68}" srcOrd="1" destOrd="0" presId="urn:microsoft.com/office/officeart/2005/8/layout/orgChart1"/>
    <dgm:cxn modelId="{320D2EF4-4D0A-4DED-9208-39F4511658AA}" type="presParOf" srcId="{7679127F-29C5-4374-AD8E-7E17503921AD}" destId="{97DFCF81-1BD9-4BC4-9DBC-50AB1E0157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0FEBF-C39A-4918-8A24-4B9B5C703E68}">
      <dsp:nvSpPr>
        <dsp:cNvPr id="0" name=""/>
        <dsp:cNvSpPr/>
      </dsp:nvSpPr>
      <dsp:spPr>
        <a:xfrm>
          <a:off x="4770372" y="1168859"/>
          <a:ext cx="326802" cy="407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340"/>
              </a:lnTo>
              <a:lnTo>
                <a:pt x="326802" y="40734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37ADB-6E96-4081-92BB-8D7E5EFEC6E8}">
      <dsp:nvSpPr>
        <dsp:cNvPr id="0" name=""/>
        <dsp:cNvSpPr/>
      </dsp:nvSpPr>
      <dsp:spPr>
        <a:xfrm>
          <a:off x="4309759" y="2457477"/>
          <a:ext cx="456988" cy="164603"/>
        </a:xfrm>
        <a:custGeom>
          <a:avLst/>
          <a:gdLst/>
          <a:ahLst/>
          <a:cxnLst/>
          <a:rect l="0" t="0" r="0" b="0"/>
          <a:pathLst>
            <a:path>
              <a:moveTo>
                <a:pt x="456988" y="0"/>
              </a:moveTo>
              <a:lnTo>
                <a:pt x="456988" y="82301"/>
              </a:lnTo>
              <a:lnTo>
                <a:pt x="0" y="82301"/>
              </a:lnTo>
              <a:lnTo>
                <a:pt x="0" y="164603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5B840-42C9-4124-AFF2-E9FBE95ACE07}">
      <dsp:nvSpPr>
        <dsp:cNvPr id="0" name=""/>
        <dsp:cNvSpPr/>
      </dsp:nvSpPr>
      <dsp:spPr>
        <a:xfrm>
          <a:off x="501507" y="3115709"/>
          <a:ext cx="4722229" cy="164603"/>
        </a:xfrm>
        <a:custGeom>
          <a:avLst/>
          <a:gdLst/>
          <a:ahLst/>
          <a:cxnLst/>
          <a:rect l="0" t="0" r="0" b="0"/>
          <a:pathLst>
            <a:path>
              <a:moveTo>
                <a:pt x="4722229" y="0"/>
              </a:moveTo>
              <a:lnTo>
                <a:pt x="4722229" y="82301"/>
              </a:lnTo>
              <a:lnTo>
                <a:pt x="0" y="82301"/>
              </a:lnTo>
              <a:lnTo>
                <a:pt x="0" y="164603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99C60E-4593-4DE8-99A2-B97365566822}">
      <dsp:nvSpPr>
        <dsp:cNvPr id="0" name=""/>
        <dsp:cNvSpPr/>
      </dsp:nvSpPr>
      <dsp:spPr>
        <a:xfrm>
          <a:off x="1406816" y="3115709"/>
          <a:ext cx="3816921" cy="167939"/>
        </a:xfrm>
        <a:custGeom>
          <a:avLst/>
          <a:gdLst/>
          <a:ahLst/>
          <a:cxnLst/>
          <a:rect l="0" t="0" r="0" b="0"/>
          <a:pathLst>
            <a:path>
              <a:moveTo>
                <a:pt x="3816921" y="0"/>
              </a:moveTo>
              <a:lnTo>
                <a:pt x="3816921" y="85638"/>
              </a:lnTo>
              <a:lnTo>
                <a:pt x="0" y="85638"/>
              </a:lnTo>
              <a:lnTo>
                <a:pt x="0" y="16793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A102E-4B40-4311-872E-EE7BE7AE8A51}">
      <dsp:nvSpPr>
        <dsp:cNvPr id="0" name=""/>
        <dsp:cNvSpPr/>
      </dsp:nvSpPr>
      <dsp:spPr>
        <a:xfrm>
          <a:off x="2327470" y="3115709"/>
          <a:ext cx="2896267" cy="164603"/>
        </a:xfrm>
        <a:custGeom>
          <a:avLst/>
          <a:gdLst/>
          <a:ahLst/>
          <a:cxnLst/>
          <a:rect l="0" t="0" r="0" b="0"/>
          <a:pathLst>
            <a:path>
              <a:moveTo>
                <a:pt x="2896267" y="0"/>
              </a:moveTo>
              <a:lnTo>
                <a:pt x="2896267" y="82301"/>
              </a:lnTo>
              <a:lnTo>
                <a:pt x="0" y="82301"/>
              </a:lnTo>
              <a:lnTo>
                <a:pt x="0" y="164603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D1B272-8BB5-4CD0-86F4-266AB6DBF631}">
      <dsp:nvSpPr>
        <dsp:cNvPr id="0" name=""/>
        <dsp:cNvSpPr/>
      </dsp:nvSpPr>
      <dsp:spPr>
        <a:xfrm>
          <a:off x="3280783" y="3115709"/>
          <a:ext cx="1942953" cy="164603"/>
        </a:xfrm>
        <a:custGeom>
          <a:avLst/>
          <a:gdLst/>
          <a:ahLst/>
          <a:cxnLst/>
          <a:rect l="0" t="0" r="0" b="0"/>
          <a:pathLst>
            <a:path>
              <a:moveTo>
                <a:pt x="1942953" y="0"/>
              </a:moveTo>
              <a:lnTo>
                <a:pt x="1942953" y="82301"/>
              </a:lnTo>
              <a:lnTo>
                <a:pt x="0" y="82301"/>
              </a:lnTo>
              <a:lnTo>
                <a:pt x="0" y="164603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83363-6DA9-4DCC-9D54-1A6258E2547E}">
      <dsp:nvSpPr>
        <dsp:cNvPr id="0" name=""/>
        <dsp:cNvSpPr/>
      </dsp:nvSpPr>
      <dsp:spPr>
        <a:xfrm>
          <a:off x="4263625" y="3115709"/>
          <a:ext cx="960112" cy="164603"/>
        </a:xfrm>
        <a:custGeom>
          <a:avLst/>
          <a:gdLst/>
          <a:ahLst/>
          <a:cxnLst/>
          <a:rect l="0" t="0" r="0" b="0"/>
          <a:pathLst>
            <a:path>
              <a:moveTo>
                <a:pt x="960112" y="0"/>
              </a:moveTo>
              <a:lnTo>
                <a:pt x="960112" y="82301"/>
              </a:lnTo>
              <a:lnTo>
                <a:pt x="0" y="82301"/>
              </a:lnTo>
              <a:lnTo>
                <a:pt x="0" y="164603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93CC94-FD64-46EE-8639-0A8509E8F90D}">
      <dsp:nvSpPr>
        <dsp:cNvPr id="0" name=""/>
        <dsp:cNvSpPr/>
      </dsp:nvSpPr>
      <dsp:spPr>
        <a:xfrm>
          <a:off x="5160788" y="3115709"/>
          <a:ext cx="91440" cy="167939"/>
        </a:xfrm>
        <a:custGeom>
          <a:avLst/>
          <a:gdLst/>
          <a:ahLst/>
          <a:cxnLst/>
          <a:rect l="0" t="0" r="0" b="0"/>
          <a:pathLst>
            <a:path>
              <a:moveTo>
                <a:pt x="62948" y="0"/>
              </a:moveTo>
              <a:lnTo>
                <a:pt x="62948" y="85638"/>
              </a:lnTo>
              <a:lnTo>
                <a:pt x="45720" y="85638"/>
              </a:lnTo>
              <a:lnTo>
                <a:pt x="45720" y="16793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9D24B-6680-48FE-8EEA-F7B35125FFFD}">
      <dsp:nvSpPr>
        <dsp:cNvPr id="0" name=""/>
        <dsp:cNvSpPr/>
      </dsp:nvSpPr>
      <dsp:spPr>
        <a:xfrm>
          <a:off x="5223737" y="3115709"/>
          <a:ext cx="957853" cy="164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301"/>
              </a:lnTo>
              <a:lnTo>
                <a:pt x="957853" y="82301"/>
              </a:lnTo>
              <a:lnTo>
                <a:pt x="957853" y="164603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D391F-CBE7-4FD5-8952-E0F4A460D302}">
      <dsp:nvSpPr>
        <dsp:cNvPr id="0" name=""/>
        <dsp:cNvSpPr/>
      </dsp:nvSpPr>
      <dsp:spPr>
        <a:xfrm>
          <a:off x="5223737" y="3115709"/>
          <a:ext cx="1927942" cy="164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301"/>
              </a:lnTo>
              <a:lnTo>
                <a:pt x="1927942" y="82301"/>
              </a:lnTo>
              <a:lnTo>
                <a:pt x="1927942" y="164603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2102A-FB65-41A1-8BC4-039F9189524D}">
      <dsp:nvSpPr>
        <dsp:cNvPr id="0" name=""/>
        <dsp:cNvSpPr/>
      </dsp:nvSpPr>
      <dsp:spPr>
        <a:xfrm>
          <a:off x="5223737" y="3115709"/>
          <a:ext cx="2870253" cy="164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301"/>
              </a:lnTo>
              <a:lnTo>
                <a:pt x="2870253" y="82301"/>
              </a:lnTo>
              <a:lnTo>
                <a:pt x="2870253" y="164603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2A383-A2CC-471C-9077-71E36D68C3DA}">
      <dsp:nvSpPr>
        <dsp:cNvPr id="0" name=""/>
        <dsp:cNvSpPr/>
      </dsp:nvSpPr>
      <dsp:spPr>
        <a:xfrm>
          <a:off x="5223737" y="3115709"/>
          <a:ext cx="3784231" cy="164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301"/>
              </a:lnTo>
              <a:lnTo>
                <a:pt x="3784231" y="82301"/>
              </a:lnTo>
              <a:lnTo>
                <a:pt x="3784231" y="164603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C78A39-B8E0-42C3-B2DD-67CCB5D8EB67}">
      <dsp:nvSpPr>
        <dsp:cNvPr id="0" name=""/>
        <dsp:cNvSpPr/>
      </dsp:nvSpPr>
      <dsp:spPr>
        <a:xfrm>
          <a:off x="5223737" y="3115709"/>
          <a:ext cx="4715761" cy="164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301"/>
              </a:lnTo>
              <a:lnTo>
                <a:pt x="4715761" y="82301"/>
              </a:lnTo>
              <a:lnTo>
                <a:pt x="4715761" y="164603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F3A2B1-A594-4491-AB72-2684C29178C1}">
      <dsp:nvSpPr>
        <dsp:cNvPr id="0" name=""/>
        <dsp:cNvSpPr/>
      </dsp:nvSpPr>
      <dsp:spPr>
        <a:xfrm>
          <a:off x="4766748" y="2457477"/>
          <a:ext cx="456988" cy="164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301"/>
              </a:lnTo>
              <a:lnTo>
                <a:pt x="456988" y="82301"/>
              </a:lnTo>
              <a:lnTo>
                <a:pt x="456988" y="164603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CB4214-305A-4BCA-819E-B281DD52A725}">
      <dsp:nvSpPr>
        <dsp:cNvPr id="0" name=""/>
        <dsp:cNvSpPr/>
      </dsp:nvSpPr>
      <dsp:spPr>
        <a:xfrm>
          <a:off x="4721028" y="1168859"/>
          <a:ext cx="91440" cy="819756"/>
        </a:xfrm>
        <a:custGeom>
          <a:avLst/>
          <a:gdLst/>
          <a:ahLst/>
          <a:cxnLst/>
          <a:rect l="0" t="0" r="0" b="0"/>
          <a:pathLst>
            <a:path>
              <a:moveTo>
                <a:pt x="49344" y="0"/>
              </a:moveTo>
              <a:lnTo>
                <a:pt x="49344" y="737454"/>
              </a:lnTo>
              <a:lnTo>
                <a:pt x="45720" y="737454"/>
              </a:lnTo>
              <a:lnTo>
                <a:pt x="45720" y="81975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F4CED-25F1-4528-9269-44693CABEF50}">
      <dsp:nvSpPr>
        <dsp:cNvPr id="0" name=""/>
        <dsp:cNvSpPr/>
      </dsp:nvSpPr>
      <dsp:spPr>
        <a:xfrm>
          <a:off x="5414262" y="525380"/>
          <a:ext cx="681249" cy="632358"/>
        </a:xfrm>
        <a:prstGeom prst="rect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49773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/>
            <a:t>F</a:t>
          </a:r>
          <a:r>
            <a:rPr lang="nb-NO" sz="800" b="1" kern="1200"/>
            <a:t>YMBA</a:t>
          </a:r>
        </a:p>
      </dsp:txBody>
      <dsp:txXfrm>
        <a:off x="5414262" y="525380"/>
        <a:ext cx="681249" cy="632358"/>
      </dsp:txXfrm>
    </dsp:sp>
    <dsp:sp modelId="{56352B1E-DA12-4453-9B39-1CBA6A61DAC6}">
      <dsp:nvSpPr>
        <dsp:cNvPr id="0" name=""/>
        <dsp:cNvSpPr/>
      </dsp:nvSpPr>
      <dsp:spPr>
        <a:xfrm>
          <a:off x="5550512" y="939537"/>
          <a:ext cx="613124" cy="117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700" kern="1200"/>
        </a:p>
      </dsp:txBody>
      <dsp:txXfrm>
        <a:off x="5550512" y="939537"/>
        <a:ext cx="613124" cy="117573"/>
      </dsp:txXfrm>
    </dsp:sp>
    <dsp:sp modelId="{62CE6F71-8F2E-4D94-AAE1-0D7CD98968C8}">
      <dsp:nvSpPr>
        <dsp:cNvPr id="0" name=""/>
        <dsp:cNvSpPr/>
      </dsp:nvSpPr>
      <dsp:spPr>
        <a:xfrm>
          <a:off x="4321524" y="530455"/>
          <a:ext cx="897696" cy="638403"/>
        </a:xfrm>
        <a:prstGeom prst="rect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49773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/>
            <a:t>Prosjekteier</a:t>
          </a:r>
          <a:r>
            <a:rPr lang="nb-NO" sz="800" b="1" kern="1200"/>
            <a:t>: Kommune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1" kern="1200"/>
            <a:t>direktører og fylkesdirektør</a:t>
          </a:r>
        </a:p>
      </dsp:txBody>
      <dsp:txXfrm>
        <a:off x="4321524" y="530455"/>
        <a:ext cx="897696" cy="638403"/>
      </dsp:txXfrm>
    </dsp:sp>
    <dsp:sp modelId="{DDA55F80-7E50-4924-9207-A2A2A231FFE9}">
      <dsp:nvSpPr>
        <dsp:cNvPr id="0" name=""/>
        <dsp:cNvSpPr/>
      </dsp:nvSpPr>
      <dsp:spPr>
        <a:xfrm>
          <a:off x="4600341" y="973796"/>
          <a:ext cx="613124" cy="117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700" kern="1200"/>
        </a:p>
      </dsp:txBody>
      <dsp:txXfrm>
        <a:off x="4600341" y="973796"/>
        <a:ext cx="613124" cy="117573"/>
      </dsp:txXfrm>
    </dsp:sp>
    <dsp:sp modelId="{869E08EC-137B-488F-9D9B-B6005FBE37A7}">
      <dsp:nvSpPr>
        <dsp:cNvPr id="0" name=""/>
        <dsp:cNvSpPr/>
      </dsp:nvSpPr>
      <dsp:spPr>
        <a:xfrm>
          <a:off x="4426123" y="1988615"/>
          <a:ext cx="681249" cy="468861"/>
        </a:xfrm>
        <a:prstGeom prst="rect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49773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/>
            <a:t>Prosjektleder</a:t>
          </a:r>
        </a:p>
      </dsp:txBody>
      <dsp:txXfrm>
        <a:off x="4426123" y="1988615"/>
        <a:ext cx="681249" cy="468861"/>
      </dsp:txXfrm>
    </dsp:sp>
    <dsp:sp modelId="{702BE5CC-C553-4ECE-8E3E-1E907337660F}">
      <dsp:nvSpPr>
        <dsp:cNvPr id="0" name=""/>
        <dsp:cNvSpPr/>
      </dsp:nvSpPr>
      <dsp:spPr>
        <a:xfrm>
          <a:off x="4562373" y="2321024"/>
          <a:ext cx="613124" cy="117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700" kern="1200"/>
        </a:p>
      </dsp:txBody>
      <dsp:txXfrm>
        <a:off x="4562373" y="2321024"/>
        <a:ext cx="613124" cy="117573"/>
      </dsp:txXfrm>
    </dsp:sp>
    <dsp:sp modelId="{3D3316F0-D1B3-4C57-B4E9-20DB35943ADE}">
      <dsp:nvSpPr>
        <dsp:cNvPr id="0" name=""/>
        <dsp:cNvSpPr/>
      </dsp:nvSpPr>
      <dsp:spPr>
        <a:xfrm>
          <a:off x="4883112" y="2622080"/>
          <a:ext cx="681249" cy="493629"/>
        </a:xfrm>
        <a:prstGeom prst="rect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49773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/>
            <a:t>Prosjektgruppe</a:t>
          </a:r>
        </a:p>
      </dsp:txBody>
      <dsp:txXfrm>
        <a:off x="4883112" y="2622080"/>
        <a:ext cx="681249" cy="493629"/>
      </dsp:txXfrm>
    </dsp:sp>
    <dsp:sp modelId="{9FF09A63-F410-43C7-9981-998B60F0B0D5}">
      <dsp:nvSpPr>
        <dsp:cNvPr id="0" name=""/>
        <dsp:cNvSpPr/>
      </dsp:nvSpPr>
      <dsp:spPr>
        <a:xfrm>
          <a:off x="5019362" y="2966872"/>
          <a:ext cx="613124" cy="117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700" kern="1200"/>
        </a:p>
      </dsp:txBody>
      <dsp:txXfrm>
        <a:off x="5019362" y="2966872"/>
        <a:ext cx="613124" cy="117573"/>
      </dsp:txXfrm>
    </dsp:sp>
    <dsp:sp modelId="{D7612FA9-82D0-4CAE-AC2B-CB7194AD3185}">
      <dsp:nvSpPr>
        <dsp:cNvPr id="0" name=""/>
        <dsp:cNvSpPr/>
      </dsp:nvSpPr>
      <dsp:spPr>
        <a:xfrm>
          <a:off x="9522236" y="3280312"/>
          <a:ext cx="834524" cy="545645"/>
        </a:xfrm>
        <a:prstGeom prst="rect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49773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/>
            <a:t>Støttefunksjoner</a:t>
          </a:r>
          <a:r>
            <a:rPr lang="nb-NO" sz="800" kern="1200" baseline="0"/>
            <a:t> Stat/ kommune</a:t>
          </a:r>
          <a:endParaRPr lang="nb-NO" sz="800" kern="1200"/>
        </a:p>
      </dsp:txBody>
      <dsp:txXfrm>
        <a:off x="9522236" y="3280312"/>
        <a:ext cx="834524" cy="545645"/>
      </dsp:txXfrm>
    </dsp:sp>
    <dsp:sp modelId="{FE5F2A39-EB25-4D98-93BC-50691EB88827}">
      <dsp:nvSpPr>
        <dsp:cNvPr id="0" name=""/>
        <dsp:cNvSpPr/>
      </dsp:nvSpPr>
      <dsp:spPr>
        <a:xfrm flipV="1">
          <a:off x="9519430" y="2603017"/>
          <a:ext cx="264722" cy="6765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 rot="10800000">
        <a:off x="9519430" y="2603017"/>
        <a:ext cx="264722" cy="67656"/>
      </dsp:txXfrm>
    </dsp:sp>
    <dsp:sp modelId="{602F7ED9-B82E-4F4B-B44C-59BB6089B57B}">
      <dsp:nvSpPr>
        <dsp:cNvPr id="0" name=""/>
        <dsp:cNvSpPr/>
      </dsp:nvSpPr>
      <dsp:spPr>
        <a:xfrm>
          <a:off x="8667343" y="3280312"/>
          <a:ext cx="681249" cy="518573"/>
        </a:xfrm>
        <a:prstGeom prst="rect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49773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Publikums-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mottak</a:t>
          </a:r>
        </a:p>
      </dsp:txBody>
      <dsp:txXfrm>
        <a:off x="8667343" y="3280312"/>
        <a:ext cx="681249" cy="518573"/>
      </dsp:txXfrm>
    </dsp:sp>
    <dsp:sp modelId="{478D8835-BC10-4A6F-9387-2AAD11F645CF}">
      <dsp:nvSpPr>
        <dsp:cNvPr id="0" name=""/>
        <dsp:cNvSpPr/>
      </dsp:nvSpPr>
      <dsp:spPr>
        <a:xfrm>
          <a:off x="8527565" y="1837870"/>
          <a:ext cx="613124" cy="11757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700" kern="1200"/>
        </a:p>
      </dsp:txBody>
      <dsp:txXfrm>
        <a:off x="8527565" y="1837870"/>
        <a:ext cx="613124" cy="117573"/>
      </dsp:txXfrm>
    </dsp:sp>
    <dsp:sp modelId="{199ABD01-B9B4-40ED-962C-868250710108}">
      <dsp:nvSpPr>
        <dsp:cNvPr id="0" name=""/>
        <dsp:cNvSpPr/>
      </dsp:nvSpPr>
      <dsp:spPr>
        <a:xfrm>
          <a:off x="7725033" y="3280312"/>
          <a:ext cx="737916" cy="535194"/>
        </a:xfrm>
        <a:prstGeom prst="rect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49773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600" kern="1200"/>
            <a:t> </a:t>
          </a:r>
          <a:r>
            <a:rPr lang="nb-NO" sz="800" kern="1200"/>
            <a:t>Arkiv stat/kommune</a:t>
          </a:r>
        </a:p>
      </dsp:txBody>
      <dsp:txXfrm>
        <a:off x="7725033" y="3280312"/>
        <a:ext cx="737916" cy="535194"/>
      </dsp:txXfrm>
    </dsp:sp>
    <dsp:sp modelId="{662FC69E-8581-4F4A-9256-9034AC96F1F3}">
      <dsp:nvSpPr>
        <dsp:cNvPr id="0" name=""/>
        <dsp:cNvSpPr/>
      </dsp:nvSpPr>
      <dsp:spPr>
        <a:xfrm>
          <a:off x="7889616" y="3645887"/>
          <a:ext cx="613124" cy="117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700" kern="1200"/>
        </a:p>
      </dsp:txBody>
      <dsp:txXfrm>
        <a:off x="7889616" y="3645887"/>
        <a:ext cx="613124" cy="117573"/>
      </dsp:txXfrm>
    </dsp:sp>
    <dsp:sp modelId="{2CC0E0C7-3278-46D3-B19D-378595007E43}">
      <dsp:nvSpPr>
        <dsp:cNvPr id="0" name=""/>
        <dsp:cNvSpPr/>
      </dsp:nvSpPr>
      <dsp:spPr>
        <a:xfrm>
          <a:off x="6754944" y="3280312"/>
          <a:ext cx="793471" cy="513864"/>
        </a:xfrm>
        <a:prstGeom prst="rect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49773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/>
            <a:t>Org/ ledelse.Kultur og arbeidsmiljø</a:t>
          </a:r>
        </a:p>
      </dsp:txBody>
      <dsp:txXfrm>
        <a:off x="6754944" y="3280312"/>
        <a:ext cx="793471" cy="513864"/>
      </dsp:txXfrm>
    </dsp:sp>
    <dsp:sp modelId="{DA3F6F08-2039-4BA8-AC75-8F5BFE606325}">
      <dsp:nvSpPr>
        <dsp:cNvPr id="0" name=""/>
        <dsp:cNvSpPr/>
      </dsp:nvSpPr>
      <dsp:spPr>
        <a:xfrm>
          <a:off x="6940689" y="1171019"/>
          <a:ext cx="613124" cy="117573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700" kern="1200"/>
        </a:p>
      </dsp:txBody>
      <dsp:txXfrm>
        <a:off x="6940689" y="1171019"/>
        <a:ext cx="613124" cy="117573"/>
      </dsp:txXfrm>
    </dsp:sp>
    <dsp:sp modelId="{4F34872C-4024-4598-A792-040EB6AFC427}">
      <dsp:nvSpPr>
        <dsp:cNvPr id="0" name=""/>
        <dsp:cNvSpPr/>
      </dsp:nvSpPr>
      <dsp:spPr>
        <a:xfrm>
          <a:off x="5779861" y="3280312"/>
          <a:ext cx="803459" cy="513864"/>
        </a:xfrm>
        <a:prstGeom prst="rect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49773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/>
            <a:t> Marked</a:t>
          </a:r>
        </a:p>
      </dsp:txBody>
      <dsp:txXfrm>
        <a:off x="5779861" y="3280312"/>
        <a:ext cx="803459" cy="513864"/>
      </dsp:txXfrm>
    </dsp:sp>
    <dsp:sp modelId="{2C2A759F-29BC-4DC6-A347-6E54919A6965}">
      <dsp:nvSpPr>
        <dsp:cNvPr id="0" name=""/>
        <dsp:cNvSpPr/>
      </dsp:nvSpPr>
      <dsp:spPr>
        <a:xfrm>
          <a:off x="7436214" y="2230000"/>
          <a:ext cx="613124" cy="117573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700" kern="1200"/>
        </a:p>
      </dsp:txBody>
      <dsp:txXfrm>
        <a:off x="7436214" y="2230000"/>
        <a:ext cx="613124" cy="117573"/>
      </dsp:txXfrm>
    </dsp:sp>
    <dsp:sp modelId="{15F81072-F554-4D4B-BA47-B2C3E6578A17}">
      <dsp:nvSpPr>
        <dsp:cNvPr id="0" name=""/>
        <dsp:cNvSpPr/>
      </dsp:nvSpPr>
      <dsp:spPr>
        <a:xfrm>
          <a:off x="4837717" y="3283649"/>
          <a:ext cx="737582" cy="508105"/>
        </a:xfrm>
        <a:prstGeom prst="rect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49773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/>
            <a:t>Sosiale tjenester</a:t>
          </a:r>
        </a:p>
      </dsp:txBody>
      <dsp:txXfrm>
        <a:off x="4837717" y="3283649"/>
        <a:ext cx="737582" cy="508105"/>
      </dsp:txXfrm>
    </dsp:sp>
    <dsp:sp modelId="{E2FE1A3F-84C6-441A-9C2D-396ED5D30C46}">
      <dsp:nvSpPr>
        <dsp:cNvPr id="0" name=""/>
        <dsp:cNvSpPr/>
      </dsp:nvSpPr>
      <dsp:spPr>
        <a:xfrm>
          <a:off x="7751072" y="1469418"/>
          <a:ext cx="613124" cy="117573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700" kern="1200"/>
        </a:p>
      </dsp:txBody>
      <dsp:txXfrm>
        <a:off x="7751072" y="1469418"/>
        <a:ext cx="613124" cy="117573"/>
      </dsp:txXfrm>
    </dsp:sp>
    <dsp:sp modelId="{21D33A53-2F73-4F33-AC36-DC26E3276335}">
      <dsp:nvSpPr>
        <dsp:cNvPr id="0" name=""/>
        <dsp:cNvSpPr/>
      </dsp:nvSpPr>
      <dsp:spPr>
        <a:xfrm>
          <a:off x="3854136" y="3280312"/>
          <a:ext cx="818977" cy="508531"/>
        </a:xfrm>
        <a:prstGeom prst="rect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49773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600" kern="1200"/>
            <a:t> </a:t>
          </a:r>
          <a:r>
            <a:rPr lang="nb-NO" sz="800" kern="1200"/>
            <a:t>Sykefraværs-oppfølging</a:t>
          </a:r>
        </a:p>
      </dsp:txBody>
      <dsp:txXfrm>
        <a:off x="3854136" y="3280312"/>
        <a:ext cx="818977" cy="508531"/>
      </dsp:txXfrm>
    </dsp:sp>
    <dsp:sp modelId="{056E903D-B158-4F20-9A43-B591761EDDE6}">
      <dsp:nvSpPr>
        <dsp:cNvPr id="0" name=""/>
        <dsp:cNvSpPr/>
      </dsp:nvSpPr>
      <dsp:spPr>
        <a:xfrm>
          <a:off x="7949852" y="1767943"/>
          <a:ext cx="613124" cy="117573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700" kern="1200"/>
        </a:p>
      </dsp:txBody>
      <dsp:txXfrm>
        <a:off x="7949852" y="1767943"/>
        <a:ext cx="613124" cy="117573"/>
      </dsp:txXfrm>
    </dsp:sp>
    <dsp:sp modelId="{22C5C02D-7A1E-4582-9746-30E00B7BCCA5}">
      <dsp:nvSpPr>
        <dsp:cNvPr id="0" name=""/>
        <dsp:cNvSpPr/>
      </dsp:nvSpPr>
      <dsp:spPr>
        <a:xfrm>
          <a:off x="2900823" y="3280312"/>
          <a:ext cx="759920" cy="516073"/>
        </a:xfrm>
        <a:prstGeom prst="rect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49773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/>
            <a:t>Minoritetspråklige utenfor EØS</a:t>
          </a:r>
        </a:p>
      </dsp:txBody>
      <dsp:txXfrm>
        <a:off x="2900823" y="3280312"/>
        <a:ext cx="759920" cy="516073"/>
      </dsp:txXfrm>
    </dsp:sp>
    <dsp:sp modelId="{C71B451D-3485-465B-8911-849B517D4015}">
      <dsp:nvSpPr>
        <dsp:cNvPr id="0" name=""/>
        <dsp:cNvSpPr/>
      </dsp:nvSpPr>
      <dsp:spPr>
        <a:xfrm>
          <a:off x="3076408" y="3636327"/>
          <a:ext cx="613124" cy="117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700" kern="1200"/>
        </a:p>
      </dsp:txBody>
      <dsp:txXfrm>
        <a:off x="3076408" y="3636327"/>
        <a:ext cx="613124" cy="117573"/>
      </dsp:txXfrm>
    </dsp:sp>
    <dsp:sp modelId="{E298016B-C8CF-412D-8C75-8D206EF03CBE}">
      <dsp:nvSpPr>
        <dsp:cNvPr id="0" name=""/>
        <dsp:cNvSpPr/>
      </dsp:nvSpPr>
      <dsp:spPr>
        <a:xfrm>
          <a:off x="1986845" y="3280312"/>
          <a:ext cx="681249" cy="496486"/>
        </a:xfrm>
        <a:prstGeom prst="rect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4977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Ungdom</a:t>
          </a:r>
        </a:p>
      </dsp:txBody>
      <dsp:txXfrm>
        <a:off x="1986845" y="3280312"/>
        <a:ext cx="681249" cy="496486"/>
      </dsp:txXfrm>
    </dsp:sp>
    <dsp:sp modelId="{16A2832E-441E-4345-9F60-A3653DAD7855}">
      <dsp:nvSpPr>
        <dsp:cNvPr id="0" name=""/>
        <dsp:cNvSpPr/>
      </dsp:nvSpPr>
      <dsp:spPr>
        <a:xfrm>
          <a:off x="1901432" y="2440636"/>
          <a:ext cx="613124" cy="11757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700" kern="1200"/>
        </a:p>
      </dsp:txBody>
      <dsp:txXfrm>
        <a:off x="1901432" y="2440636"/>
        <a:ext cx="613124" cy="117573"/>
      </dsp:txXfrm>
    </dsp:sp>
    <dsp:sp modelId="{113A88EF-44C3-4A31-9834-CA6DD8FCFA1F}">
      <dsp:nvSpPr>
        <dsp:cNvPr id="0" name=""/>
        <dsp:cNvSpPr/>
      </dsp:nvSpPr>
      <dsp:spPr>
        <a:xfrm>
          <a:off x="1068184" y="3283649"/>
          <a:ext cx="677264" cy="512136"/>
        </a:xfrm>
        <a:prstGeom prst="rect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49773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/>
            <a:t>Spesielt tilpasset og varig</a:t>
          </a:r>
        </a:p>
      </dsp:txBody>
      <dsp:txXfrm>
        <a:off x="1068184" y="3283649"/>
        <a:ext cx="677264" cy="512136"/>
      </dsp:txXfrm>
    </dsp:sp>
    <dsp:sp modelId="{AB224559-69AC-4D37-B8C3-496B6BDDD0E0}">
      <dsp:nvSpPr>
        <dsp:cNvPr id="0" name=""/>
        <dsp:cNvSpPr/>
      </dsp:nvSpPr>
      <dsp:spPr>
        <a:xfrm>
          <a:off x="1209117" y="3634359"/>
          <a:ext cx="613124" cy="117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700" kern="1200"/>
        </a:p>
      </dsp:txBody>
      <dsp:txXfrm>
        <a:off x="1209117" y="3634359"/>
        <a:ext cx="613124" cy="117573"/>
      </dsp:txXfrm>
    </dsp:sp>
    <dsp:sp modelId="{5F39A1AB-C911-4660-9A64-6A5260076FF5}">
      <dsp:nvSpPr>
        <dsp:cNvPr id="0" name=""/>
        <dsp:cNvSpPr/>
      </dsp:nvSpPr>
      <dsp:spPr>
        <a:xfrm>
          <a:off x="99754" y="3280312"/>
          <a:ext cx="803506" cy="525532"/>
        </a:xfrm>
        <a:prstGeom prst="rect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49773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00" kern="1200"/>
            <a:t> </a:t>
          </a:r>
          <a:r>
            <a:rPr lang="nb-NO" sz="800" kern="1200"/>
            <a:t>Standard/ situasjonsbestemt</a:t>
          </a:r>
        </a:p>
      </dsp:txBody>
      <dsp:txXfrm>
        <a:off x="99754" y="3280312"/>
        <a:ext cx="803506" cy="525532"/>
      </dsp:txXfrm>
    </dsp:sp>
    <dsp:sp modelId="{2F37F8E5-B637-4814-9F98-A2E30D5E9EC4}">
      <dsp:nvSpPr>
        <dsp:cNvPr id="0" name=""/>
        <dsp:cNvSpPr/>
      </dsp:nvSpPr>
      <dsp:spPr>
        <a:xfrm>
          <a:off x="5969946" y="1509697"/>
          <a:ext cx="613124" cy="117573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700" kern="1200"/>
        </a:p>
      </dsp:txBody>
      <dsp:txXfrm>
        <a:off x="5969946" y="1509697"/>
        <a:ext cx="613124" cy="117573"/>
      </dsp:txXfrm>
    </dsp:sp>
    <dsp:sp modelId="{6E15B973-37D9-48D8-8F04-6B3C5AA6DC44}">
      <dsp:nvSpPr>
        <dsp:cNvPr id="0" name=""/>
        <dsp:cNvSpPr/>
      </dsp:nvSpPr>
      <dsp:spPr>
        <a:xfrm>
          <a:off x="3969134" y="2622080"/>
          <a:ext cx="681249" cy="495488"/>
        </a:xfrm>
        <a:prstGeom prst="rect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49773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/>
            <a:t>Prosjekt-MBA</a:t>
          </a:r>
        </a:p>
      </dsp:txBody>
      <dsp:txXfrm>
        <a:off x="3969134" y="2622080"/>
        <a:ext cx="681249" cy="495488"/>
      </dsp:txXfrm>
    </dsp:sp>
    <dsp:sp modelId="{C95B11A8-B2AF-453A-B7A1-C4ADA371C38D}">
      <dsp:nvSpPr>
        <dsp:cNvPr id="0" name=""/>
        <dsp:cNvSpPr/>
      </dsp:nvSpPr>
      <dsp:spPr>
        <a:xfrm>
          <a:off x="6566645" y="2546938"/>
          <a:ext cx="613124" cy="117573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700" kern="1200"/>
        </a:p>
      </dsp:txBody>
      <dsp:txXfrm>
        <a:off x="6566645" y="2546938"/>
        <a:ext cx="613124" cy="117573"/>
      </dsp:txXfrm>
    </dsp:sp>
    <dsp:sp modelId="{DA71B31C-E399-47E4-9850-4ED4E8B1EFCB}">
      <dsp:nvSpPr>
        <dsp:cNvPr id="0" name=""/>
        <dsp:cNvSpPr/>
      </dsp:nvSpPr>
      <dsp:spPr>
        <a:xfrm>
          <a:off x="5097174" y="1328386"/>
          <a:ext cx="681249" cy="495625"/>
        </a:xfrm>
        <a:prstGeom prst="rect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49773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1" kern="1200"/>
            <a:t>Styrings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1" kern="1200"/>
            <a:t>gruppe</a:t>
          </a:r>
        </a:p>
      </dsp:txBody>
      <dsp:txXfrm>
        <a:off x="5097174" y="1328386"/>
        <a:ext cx="681249" cy="495625"/>
      </dsp:txXfrm>
    </dsp:sp>
    <dsp:sp modelId="{052F9C67-84ED-4AB5-933E-ACE36A382BCC}">
      <dsp:nvSpPr>
        <dsp:cNvPr id="0" name=""/>
        <dsp:cNvSpPr/>
      </dsp:nvSpPr>
      <dsp:spPr>
        <a:xfrm>
          <a:off x="5193462" y="1675813"/>
          <a:ext cx="569574" cy="116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700" kern="1200"/>
        </a:p>
      </dsp:txBody>
      <dsp:txXfrm>
        <a:off x="5193462" y="1675813"/>
        <a:ext cx="569574" cy="116327"/>
      </dsp:txXfrm>
    </dsp:sp>
    <dsp:sp modelId="{EFC19821-A159-4647-945F-E772E72AF82B}">
      <dsp:nvSpPr>
        <dsp:cNvPr id="0" name=""/>
        <dsp:cNvSpPr/>
      </dsp:nvSpPr>
      <dsp:spPr>
        <a:xfrm>
          <a:off x="3304412" y="535527"/>
          <a:ext cx="872932" cy="668247"/>
        </a:xfrm>
        <a:prstGeom prst="rect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49773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/>
            <a:t>Kommunal medestemmelse</a:t>
          </a:r>
        </a:p>
      </dsp:txBody>
      <dsp:txXfrm>
        <a:off x="3304412" y="535527"/>
        <a:ext cx="872932" cy="668247"/>
      </dsp:txXfrm>
    </dsp:sp>
    <dsp:sp modelId="{3342BF32-7B0B-47AE-8BA8-FB6F2B88265C}">
      <dsp:nvSpPr>
        <dsp:cNvPr id="0" name=""/>
        <dsp:cNvSpPr/>
      </dsp:nvSpPr>
      <dsp:spPr>
        <a:xfrm>
          <a:off x="3638876" y="985327"/>
          <a:ext cx="529929" cy="124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700" kern="1200"/>
        </a:p>
      </dsp:txBody>
      <dsp:txXfrm>
        <a:off x="3638876" y="985327"/>
        <a:ext cx="529929" cy="1243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55B8E-A0B4-44A8-839F-4D7F91AF8B18}">
      <dsp:nvSpPr>
        <dsp:cNvPr id="0" name=""/>
        <dsp:cNvSpPr/>
      </dsp:nvSpPr>
      <dsp:spPr>
        <a:xfrm>
          <a:off x="3628710" y="1710531"/>
          <a:ext cx="172217" cy="754478"/>
        </a:xfrm>
        <a:custGeom>
          <a:avLst/>
          <a:gdLst/>
          <a:ahLst/>
          <a:cxnLst/>
          <a:rect l="0" t="0" r="0" b="0"/>
          <a:pathLst>
            <a:path>
              <a:moveTo>
                <a:pt x="172217" y="0"/>
              </a:moveTo>
              <a:lnTo>
                <a:pt x="172217" y="754478"/>
              </a:lnTo>
              <a:lnTo>
                <a:pt x="0" y="7544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7D52F-8757-4A83-8148-5084924909F2}">
      <dsp:nvSpPr>
        <dsp:cNvPr id="0" name=""/>
        <dsp:cNvSpPr/>
      </dsp:nvSpPr>
      <dsp:spPr>
        <a:xfrm>
          <a:off x="3800928" y="1710531"/>
          <a:ext cx="2976910" cy="1508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6739"/>
              </a:lnTo>
              <a:lnTo>
                <a:pt x="2976910" y="1336739"/>
              </a:lnTo>
              <a:lnTo>
                <a:pt x="2976910" y="15089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875A52-FAAC-4E68-9224-53708A01342D}">
      <dsp:nvSpPr>
        <dsp:cNvPr id="0" name=""/>
        <dsp:cNvSpPr/>
      </dsp:nvSpPr>
      <dsp:spPr>
        <a:xfrm>
          <a:off x="3800928" y="1710531"/>
          <a:ext cx="992303" cy="1508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6739"/>
              </a:lnTo>
              <a:lnTo>
                <a:pt x="992303" y="1336739"/>
              </a:lnTo>
              <a:lnTo>
                <a:pt x="992303" y="15089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79794E-79B8-436E-872C-BF0CCB70B940}">
      <dsp:nvSpPr>
        <dsp:cNvPr id="0" name=""/>
        <dsp:cNvSpPr/>
      </dsp:nvSpPr>
      <dsp:spPr>
        <a:xfrm>
          <a:off x="2808624" y="1710531"/>
          <a:ext cx="992303" cy="1508957"/>
        </a:xfrm>
        <a:custGeom>
          <a:avLst/>
          <a:gdLst/>
          <a:ahLst/>
          <a:cxnLst/>
          <a:rect l="0" t="0" r="0" b="0"/>
          <a:pathLst>
            <a:path>
              <a:moveTo>
                <a:pt x="992303" y="0"/>
              </a:moveTo>
              <a:lnTo>
                <a:pt x="992303" y="1336739"/>
              </a:lnTo>
              <a:lnTo>
                <a:pt x="0" y="1336739"/>
              </a:lnTo>
              <a:lnTo>
                <a:pt x="0" y="15089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6CA02B-A4EE-428C-8B80-EF0EFB75DEA8}">
      <dsp:nvSpPr>
        <dsp:cNvPr id="0" name=""/>
        <dsp:cNvSpPr/>
      </dsp:nvSpPr>
      <dsp:spPr>
        <a:xfrm>
          <a:off x="824017" y="1710531"/>
          <a:ext cx="2976910" cy="1508957"/>
        </a:xfrm>
        <a:custGeom>
          <a:avLst/>
          <a:gdLst/>
          <a:ahLst/>
          <a:cxnLst/>
          <a:rect l="0" t="0" r="0" b="0"/>
          <a:pathLst>
            <a:path>
              <a:moveTo>
                <a:pt x="2976910" y="0"/>
              </a:moveTo>
              <a:lnTo>
                <a:pt x="2976910" y="1336739"/>
              </a:lnTo>
              <a:lnTo>
                <a:pt x="0" y="1336739"/>
              </a:lnTo>
              <a:lnTo>
                <a:pt x="0" y="15089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27223-DAFC-41AB-90E5-E5ABC60F027A}">
      <dsp:nvSpPr>
        <dsp:cNvPr id="0" name=""/>
        <dsp:cNvSpPr/>
      </dsp:nvSpPr>
      <dsp:spPr>
        <a:xfrm>
          <a:off x="2980842" y="890445"/>
          <a:ext cx="1640171" cy="8200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 dirty="0"/>
            <a:t>NAV-leder</a:t>
          </a:r>
        </a:p>
      </dsp:txBody>
      <dsp:txXfrm>
        <a:off x="2980842" y="890445"/>
        <a:ext cx="1640171" cy="820085"/>
      </dsp:txXfrm>
    </dsp:sp>
    <dsp:sp modelId="{B78EBA4D-0BFA-4F17-BCD3-C8E36212BFDF}">
      <dsp:nvSpPr>
        <dsp:cNvPr id="0" name=""/>
        <dsp:cNvSpPr/>
      </dsp:nvSpPr>
      <dsp:spPr>
        <a:xfrm>
          <a:off x="3932" y="3219488"/>
          <a:ext cx="1640171" cy="8200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 dirty="0"/>
            <a:t>Ungdom	</a:t>
          </a:r>
        </a:p>
      </dsp:txBody>
      <dsp:txXfrm>
        <a:off x="3932" y="3219488"/>
        <a:ext cx="1640171" cy="820085"/>
      </dsp:txXfrm>
    </dsp:sp>
    <dsp:sp modelId="{F2C55D59-5346-49C9-8177-90050F23A2A8}">
      <dsp:nvSpPr>
        <dsp:cNvPr id="0" name=""/>
        <dsp:cNvSpPr/>
      </dsp:nvSpPr>
      <dsp:spPr>
        <a:xfrm>
          <a:off x="1988539" y="3219488"/>
          <a:ext cx="1640171" cy="8200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 dirty="0"/>
            <a:t>Over 30 år</a:t>
          </a:r>
        </a:p>
      </dsp:txBody>
      <dsp:txXfrm>
        <a:off x="1988539" y="3219488"/>
        <a:ext cx="1640171" cy="820085"/>
      </dsp:txXfrm>
    </dsp:sp>
    <dsp:sp modelId="{328C28C7-2B59-4EA1-BE5F-EF0242193138}">
      <dsp:nvSpPr>
        <dsp:cNvPr id="0" name=""/>
        <dsp:cNvSpPr/>
      </dsp:nvSpPr>
      <dsp:spPr>
        <a:xfrm>
          <a:off x="3973146" y="3219488"/>
          <a:ext cx="1640171" cy="8200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 dirty="0"/>
            <a:t>Sykefraværsoppfølging og inkludering</a:t>
          </a:r>
        </a:p>
      </dsp:txBody>
      <dsp:txXfrm>
        <a:off x="3973146" y="3219488"/>
        <a:ext cx="1640171" cy="820085"/>
      </dsp:txXfrm>
    </dsp:sp>
    <dsp:sp modelId="{AAC104D5-A023-4355-93AC-04EBB81DFB60}">
      <dsp:nvSpPr>
        <dsp:cNvPr id="0" name=""/>
        <dsp:cNvSpPr/>
      </dsp:nvSpPr>
      <dsp:spPr>
        <a:xfrm>
          <a:off x="5957753" y="3219488"/>
          <a:ext cx="1640171" cy="8200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 dirty="0"/>
            <a:t>Markedsinkludering og rekruttering</a:t>
          </a:r>
        </a:p>
      </dsp:txBody>
      <dsp:txXfrm>
        <a:off x="5957753" y="3219488"/>
        <a:ext cx="1640171" cy="820085"/>
      </dsp:txXfrm>
    </dsp:sp>
    <dsp:sp modelId="{EE3C69DF-20D3-4183-9492-F410E1610753}">
      <dsp:nvSpPr>
        <dsp:cNvPr id="0" name=""/>
        <dsp:cNvSpPr/>
      </dsp:nvSpPr>
      <dsp:spPr>
        <a:xfrm>
          <a:off x="1988539" y="2054967"/>
          <a:ext cx="1640171" cy="8200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 dirty="0"/>
            <a:t>Stab/Støtte</a:t>
          </a:r>
        </a:p>
      </dsp:txBody>
      <dsp:txXfrm>
        <a:off x="1988539" y="2054967"/>
        <a:ext cx="1640171" cy="820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B06FD-D711-124E-A3E3-0FBE1F8F0CE4}" type="datetimeFigureOut">
              <a:rPr lang="nb-NO" smtClean="0"/>
              <a:t>26.09.2023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B4BBF-70B9-8047-B02F-2484F1EA6A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3860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Søkelyset på kontinuerlig forbedring og utvikling av tjenester pågår hele tiden i NAV</a:t>
            </a:r>
          </a:p>
          <a:p>
            <a:pPr rtl="0"/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Denne orienteringen omhandler utvikling av NAV-tjenester i geografiområdet sør, som består av  Harstad, Ibestad, Kvæfjord og Tjeldsund.</a:t>
            </a:r>
          </a:p>
          <a:p>
            <a:pPr rtl="0"/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samarbeid som kom i gang med et forprosjekt i desember 2017, med rapport levert 16 april 2018.</a:t>
            </a:r>
          </a:p>
          <a:p>
            <a:pPr rtl="0"/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Hovedprosjekt kom i gang våren 2021.</a:t>
            </a:r>
          </a:p>
          <a:p>
            <a:pPr rtl="0"/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Ulike årsaker til at arbeidet er forsinket;</a:t>
            </a:r>
          </a:p>
          <a:p>
            <a:pPr rtl="0"/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Pågående kommunesammenslåinger i Troms og Finnmark</a:t>
            </a:r>
          </a:p>
          <a:p>
            <a:pPr rtl="0"/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Sammenslåing av fylkesenhetene Troms og Finnmark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5398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Arbeidsgrupper sammensatt etter fagområder.</a:t>
            </a:r>
          </a:p>
          <a:p>
            <a:pPr rtl="0"/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 skal sette søkelyset på gode brukermøter og tjenester. Tjenestedesign er en fin metodikk i så måte. En strukturert metode og tenkemåte.</a:t>
            </a:r>
          </a:p>
          <a:p>
            <a:pPr rtl="0"/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 spør de som mottar tjenestene hvordan om deres opplevelse.</a:t>
            </a:r>
          </a:p>
          <a:p>
            <a:pPr rtl="0"/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 gjennomfører analyser av omverden, herunder brukerbehov og innbyggerforventninger til NAV. Denne analysen har vi lagt til grunn for det arbeidet som er gjort i arbeidsgruppene.</a:t>
            </a:r>
          </a:p>
          <a:p>
            <a:pPr rtl="0"/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Ledere må utvikle kultur og kompetanse for innovasjon, der man har </a:t>
            </a:r>
            <a:r>
              <a:rPr lang="nb-N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 til å tenke nytt og lærer av feil og suksesser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rtl="0"/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 eksempel: </a:t>
            </a:r>
            <a:r>
              <a:rPr lang="nb-NO" sz="1200" b="1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Veikart for tjenesteinnovasjon (KS) 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å skape bedre tjenester til innbyggerne.</a:t>
            </a:r>
          </a:p>
          <a:p>
            <a:pPr rtl="0"/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nb-N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Veikartet har 6 faser: Forankring – innsikt – tjenesteutvikling – pilotering – overgang til drift – ny praksis. </a:t>
            </a:r>
          </a:p>
          <a:p>
            <a:pPr rtl="0"/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Altså fra behovet oppstår til ny praksis er satt i drift.</a:t>
            </a:r>
          </a:p>
          <a:p>
            <a:pPr rtl="0"/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rtl="0"/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2999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 er enig om følgende prinsipper for hvordan vi skal jobbe i det nye kontoret.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0099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Stab-støtte/</a:t>
            </a:r>
            <a:r>
              <a:rPr lang="nb-NO" b="1" baseline="0" dirty="0"/>
              <a:t> internservice/ kontorservice</a:t>
            </a:r>
            <a:r>
              <a:rPr lang="nb-NO" baseline="0" dirty="0"/>
              <a:t>:</a:t>
            </a:r>
          </a:p>
          <a:p>
            <a:r>
              <a:rPr lang="nb-NO" baseline="0" dirty="0"/>
              <a:t>Skal bidra til å gjøre arbeidsdagen enklere for ledere og ansatte. I denne avdelingen ligger hovedoppgaver som økonomi, post og dokumenthåndtering, HR, HMS. Saksbehandling, herunder forberedelser og ferdigstillelse av saker til MBA, AMU o.l.</a:t>
            </a:r>
          </a:p>
          <a:p>
            <a:endParaRPr lang="nb-NO" baseline="0" dirty="0"/>
          </a:p>
          <a:p>
            <a:r>
              <a:rPr lang="nb-NO" b="1" baseline="0" dirty="0"/>
              <a:t>Ungdomsavdelingen</a:t>
            </a:r>
            <a:r>
              <a:rPr lang="nb-NO" baseline="0" dirty="0"/>
              <a:t>: Helhetlig oppfølging av ungdommer under 30 år, </a:t>
            </a:r>
            <a:r>
              <a:rPr lang="nb-NO" baseline="0" dirty="0" err="1"/>
              <a:t>dvs</a:t>
            </a:r>
            <a:r>
              <a:rPr lang="nb-NO" baseline="0" dirty="0"/>
              <a:t> alle innsatsområder, alle former for tiltak og ytelser. Skal spesialiserer seg på oppfølging av ungdommer. Samarbeid med VGS m.fl.</a:t>
            </a:r>
          </a:p>
          <a:p>
            <a:endParaRPr lang="nb-NO" baseline="0" dirty="0"/>
          </a:p>
          <a:p>
            <a:r>
              <a:rPr lang="nb-NO" b="1" baseline="0" dirty="0"/>
              <a:t>Avdelingen Over 30 år</a:t>
            </a:r>
            <a:r>
              <a:rPr lang="nb-NO" baseline="0" dirty="0"/>
              <a:t>: Helhetlig oppfølging for personer med behov med spesielt tilpasset og varig oppfølging. AAP, Sosial, KVP, tiltakspenger. Forebyggende virksomhet som frivillig øk. Disponering og gjeldsrådgivning (her samarbeid med de andre avdelingene).</a:t>
            </a:r>
          </a:p>
          <a:p>
            <a:endParaRPr lang="nb-NO" baseline="0" dirty="0"/>
          </a:p>
          <a:p>
            <a:r>
              <a:rPr lang="nb-NO" b="1" baseline="0" dirty="0"/>
              <a:t>Avdeling for sykefraværsoppfølging og inkludering: </a:t>
            </a:r>
            <a:r>
              <a:rPr lang="nb-NO" b="0" baseline="0" dirty="0"/>
              <a:t>oppfølging av sykemeldte og oppfølging etter maksdato</a:t>
            </a:r>
          </a:p>
          <a:p>
            <a:endParaRPr lang="nb-NO" baseline="0" dirty="0"/>
          </a:p>
          <a:p>
            <a:r>
              <a:rPr lang="nb-NO" b="1" baseline="0" dirty="0"/>
              <a:t>Avdeling for markedsinkludering og rekruttering: </a:t>
            </a:r>
            <a:r>
              <a:rPr lang="nb-NO" b="0" baseline="0" dirty="0"/>
              <a:t>i denne avdelingen er jobbspesialistene plassert, i tillegg til markedskoordinator/ markedsrådgiver. Vi ønsker å øke kompetanse på markedsarbeid, behov i arbeidsmarkedet. Jobbe tettere på arbeidsgivere. Uten dem får vi lite til i </a:t>
            </a:r>
            <a:r>
              <a:rPr lang="nb-NO" b="0" baseline="0" dirty="0" err="1"/>
              <a:t>nVA</a:t>
            </a:r>
            <a:r>
              <a:rPr lang="nb-NO" b="0" baseline="0" dirty="0"/>
              <a:t>.  </a:t>
            </a:r>
            <a:endParaRPr lang="nb-NO" b="1" baseline="0" dirty="0"/>
          </a:p>
          <a:p>
            <a:endParaRPr lang="nb-NO" baseline="0" dirty="0"/>
          </a:p>
          <a:p>
            <a:endParaRPr lang="nb-NO" baseline="0" dirty="0"/>
          </a:p>
          <a:p>
            <a:endParaRPr lang="nb-NO" baseline="0" dirty="0"/>
          </a:p>
          <a:p>
            <a:r>
              <a:rPr lang="nb-NO" baseline="0" dirty="0"/>
              <a:t>Protokoll signert 15 februar med prosjekt-MBA.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023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Dimensjonering av årsverk er gjennomført. Hvor mange årsverk kreves i den enkelte avdeling for å kunne tilby gode tjenester.</a:t>
            </a:r>
          </a:p>
          <a:p>
            <a:r>
              <a:rPr lang="nb-NO" dirty="0"/>
              <a:t>Innplassere alle ansatte og avdelingsledere i nye roller/ stillinger er gjennomført</a:t>
            </a:r>
          </a:p>
          <a:p>
            <a:endParaRPr lang="nb-NO" dirty="0"/>
          </a:p>
          <a:p>
            <a:r>
              <a:rPr lang="nb-NO" dirty="0"/>
              <a:t>Noe jobber vi fortsatt med: Få på plass gode samhandlingsrutiner/ andre rutiner i kontoret, nye maler, praktiske løsninger osv.</a:t>
            </a:r>
          </a:p>
          <a:p>
            <a:endParaRPr lang="nb-NO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4422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5089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Bakgrunn for arbeid med utvikling av NAV-tjenester </a:t>
            </a:r>
          </a:p>
          <a:p>
            <a:pPr rtl="0"/>
            <a:endParaRPr lang="nb-NO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Arbeids og sosialdepartementet oppnevnte et </a:t>
            </a:r>
            <a:r>
              <a:rPr lang="nb-N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Ekspertutvalg i 2014 under ledelse av Sigrun </a:t>
            </a:r>
            <a:r>
              <a:rPr lang="nb-NO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Vågeng</a:t>
            </a:r>
            <a:r>
              <a:rPr lang="nb-N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en helhetlig gjennomgang av arbeids og velferdsforvaltningen..</a:t>
            </a:r>
          </a:p>
          <a:p>
            <a:pPr rtl="0"/>
            <a:r>
              <a:rPr lang="nb-N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Utvalget fant at NAV ikke greide å levere gode nok tjenester til innbyggerne/arbeidsgivere</a:t>
            </a:r>
          </a:p>
          <a:p>
            <a:pPr rtl="0"/>
            <a:endParaRPr lang="nb-NO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nb-N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Rapport levert 2014 der det pekes på ny strategisk retning for NAV</a:t>
            </a:r>
          </a:p>
          <a:p>
            <a:pPr rtl="0"/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Rykke nærmere arbeidsmarkedet</a:t>
            </a:r>
          </a:p>
          <a:p>
            <a:pPr rtl="0"/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Større lokal frihet til å tilpasse tjenester til brukernes behov</a:t>
            </a:r>
          </a:p>
          <a:p>
            <a:pPr rtl="0"/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Mindre styring og mer ledelse</a:t>
            </a:r>
          </a:p>
          <a:p>
            <a:pPr rtl="0"/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Økt oppmerksomhet på brukeren, ikke på system</a:t>
            </a:r>
          </a:p>
          <a:p>
            <a:pPr rtl="0"/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Sikre kunnskapsbaserte tjenester og kompetanse i møte med brukeren</a:t>
            </a:r>
          </a:p>
          <a:p>
            <a:pPr rtl="0"/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Rapporten dannet grunnlaget for </a:t>
            </a:r>
            <a:r>
              <a:rPr lang="nb-N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Stortingsmelding 33 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 hele 55 forskjellige tiltak for å modernisere og forenkle etaten med mål om å få flere i arbeid.</a:t>
            </a:r>
          </a:p>
          <a:p>
            <a:pPr rtl="0"/>
            <a:r>
              <a:rPr lang="nb-N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 måtte bli mer arbeidsrettet, ha tidligere innsats og komme tettere på brukerne, gi mer gi mer handlingsrom til NAV-kontorene og videreutvikle partnerskapet.</a:t>
            </a:r>
          </a:p>
          <a:p>
            <a:pPr rtl="0"/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nb-N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Arbeids- og velferdsdirektoratet nedsatte så en Arbeidsgruppe: 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Utvikling av NAV-kontor – Større handlingsrom og ansvar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2" rtl="0"/>
            <a:endParaRPr lang="nb-NO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nb-NO" sz="1200" b="1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å gi bedre tjenester til befolkningen i regionen er et av virkemidlene større og færre NAV-kontor med mulighet for spesialisering og profesjonalisering.</a:t>
            </a:r>
            <a:endParaRPr lang="nb-NO" sz="1200" b="0" i="0" u="sng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Arbeidsgruppens anbefaling til arbeids- og velferdsdirektøren var i hovedsak: </a:t>
            </a:r>
          </a:p>
          <a:p>
            <a:pPr rtl="0"/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nb-NO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rtl="0"/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Flytte myndighet til NAV kontoret – mer myndighet betyr også større ansvar for kvalitet og resultater </a:t>
            </a:r>
          </a:p>
          <a:p>
            <a:pPr lvl="1" rtl="0"/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Forenkling i ulike oppgaver - arbeidsevnevurdering </a:t>
            </a:r>
          </a:p>
          <a:p>
            <a:pPr lvl="1" rtl="0"/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Arbeidsrette innholdet i NAV-kontorene – også de kommunale tjenestene </a:t>
            </a:r>
          </a:p>
          <a:p>
            <a:pPr lvl="1" rtl="0"/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Gode digitale tjenester og god veiledning </a:t>
            </a:r>
          </a:p>
          <a:p>
            <a:pPr lvl="1" rtl="0"/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Kunnskapsbasert jobbing – gjøre det forskning viser virker  </a:t>
            </a:r>
          </a:p>
          <a:p>
            <a:pPr lvl="1" rtl="0"/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Revitalisering av partnerskapet – tydelig sammen om samfunnsoppdraget: flere i arbeid  </a:t>
            </a:r>
          </a:p>
          <a:p>
            <a:pPr lvl="1" rtl="0"/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Færre og større NAV-kontor – bo- og arbeidsmarkedsregioner, økt kompetanse, reduserer sårbarhet </a:t>
            </a:r>
          </a:p>
          <a:p>
            <a:pPr lvl="1" rtl="0"/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Viktigere rolle for NAV-leder </a:t>
            </a:r>
          </a:p>
          <a:p>
            <a:pPr lvl="2" rtl="0"/>
            <a:r>
              <a:rPr lang="nb-N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nb-N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desember 2017 startet vi opp med forprosjektet Utvikling av NAV-kontor – Ny kontorstruktur i Sør-Troms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210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Langtidsplan for NAV oppsummert i 3 punkt: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Flere i arbeid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Bedre brukermøter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Økt kompetanse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1638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Forprosjekt utvikling av NAV-tjenester og NAV-kontor. </a:t>
            </a:r>
          </a:p>
          <a:p>
            <a:pPr rtl="0"/>
            <a:endParaRPr lang="nb-NO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nb-N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Prosjekt oppstart desember 2017 og rapport levert 16 april  2018.</a:t>
            </a:r>
          </a:p>
          <a:p>
            <a:pPr marL="0" indent="0" rtl="0">
              <a:buFont typeface="Arial" panose="020B0604020202020204" pitchFamily="34" charset="0"/>
              <a:buNone/>
            </a:pPr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Arbeidsgruppen bestod av NAV-ledere i regionen, fire representanter fra de ansatte og </a:t>
            </a:r>
            <a:r>
              <a:rPr lang="nb-N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brukerrepresentant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Styringsgruppen bestod av fylkesdirektør, rådmenn og 2 ansatte representanter.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Referansegruppen bestod av fylkesdirektør, rådmenn, og ordførere. </a:t>
            </a:r>
          </a:p>
          <a:p>
            <a:pPr rtl="0"/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nb-N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Heldags arbeidsverksted 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 alle medarbeiderne i alle fire kommunene(Harstad, Ibestad, Kvæfjord, Skånland) deltok og kom med innspill og forslag til løsning av oppdraget.</a:t>
            </a:r>
          </a:p>
          <a:p>
            <a:pPr rtl="0"/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364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 utgangspunkt i tilbakemeldinger fra arbeidsverksted, kartlegging og analyse av faktiske forhold i kommunene og prioriterte kriterier/ områder, så fant vi tre aktuelle modeller for fremtidig organisering:</a:t>
            </a:r>
          </a:p>
          <a:p>
            <a:pPr rtl="0"/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Vertskommunemodell med et tjenestested</a:t>
            </a:r>
          </a:p>
          <a:p>
            <a:pPr rtl="0"/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Vertskommunemodell med flere tjenestested</a:t>
            </a:r>
          </a:p>
          <a:p>
            <a:pPr rtl="0"/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Samarbeidsmodell</a:t>
            </a:r>
          </a:p>
          <a:p>
            <a:pPr rtl="0"/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rtl="0"/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På grundig vis vurderte vi fordeler, ulemper og risiko ved den enkelte modell ut fra forskjellige perspektiv, herunder bruker-, medarbeider-, produksjons- og kompetanseperspektiv.</a:t>
            </a:r>
          </a:p>
          <a:p>
            <a:pPr rtl="0"/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Vurderingene viste at </a:t>
            </a:r>
            <a:r>
              <a:rPr lang="nb-N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vertskommunemodell vil legge til rette for spesialisering, støtte opp om arbeidsrettet brukeroppfølging over kommunegrensene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rtl="0"/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Modellen gir mulighet til f.eks. å etablere tverrfaglige team over kommunegrensene på prioriterte områder, for eksempel arbeidsmarkedstjenester og for prioriterte grupper, som ungdom, innvandrere og brukere med spesielt tilpasset behov for oppfølging</a:t>
            </a:r>
          </a:p>
          <a:p>
            <a:pPr rtl="0"/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 tjenestesteder og </a:t>
            </a:r>
            <a:r>
              <a:rPr lang="nb-N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tilstedeværelse i alle kommunene 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 vi tilgengelig for </a:t>
            </a:r>
            <a:r>
              <a:rPr lang="nb-N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innbyggere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også de som ikke er mobile, samt våre </a:t>
            </a:r>
            <a:r>
              <a:rPr lang="nb-N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samarbeidsparter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rtl="0"/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nb-N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På bakgrunn av vurderingene konkluderte flertallet – et kvalifisert flertall-  i arbeidsgruppen med at en vertskommunemodell med flere tjenestesteder som fremtidig organisasjonsmodell. </a:t>
            </a:r>
          </a:p>
          <a:p>
            <a:pPr rtl="0"/>
            <a:endParaRPr lang="nb-NO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Mindretallet gikk for en samarbeidsmodell, som ligger tett opp til dagens organisering, men fire resultatenheter.</a:t>
            </a:r>
          </a:p>
          <a:p>
            <a:pPr rtl="0"/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Vanskelig i praksis. Vi gjorde et seriøst forsøk med å etablere arbeidsmarkedsteam, men det fungerte ikke i praksis. </a:t>
            </a:r>
          </a:p>
          <a:p>
            <a:pPr rtl="0"/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 vi har etablert samarbeid på noen fagområder; for eksempel drøftingsmøter der vi drøfter fag og anonymiserte saker.</a:t>
            </a:r>
          </a:p>
          <a:p>
            <a:pPr rtl="0"/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 er likevel begrenset sammenlignet med det vi kan få til med et vertskommesamarbeid.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003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Hovedprosjektet startet i 2021. </a:t>
            </a:r>
          </a:p>
          <a:p>
            <a:endParaRPr lang="nb-NO" dirty="0"/>
          </a:p>
          <a:p>
            <a:r>
              <a:rPr lang="nb-NO" dirty="0"/>
              <a:t>Antall innbyggere</a:t>
            </a:r>
            <a:r>
              <a:rPr lang="nb-NO" baseline="0" dirty="0"/>
              <a:t> i regionen 33 000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0292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Oppdraget fra eierne av NAV i Troms og Finnmark -fylkesdirektør og kommunedirektørene i Harstad, Ibestad, Kvæfjord og Tjeldsund.</a:t>
            </a:r>
          </a:p>
          <a:p>
            <a:endParaRPr lang="nb-NO" dirty="0"/>
          </a:p>
          <a:p>
            <a:r>
              <a:rPr lang="nb-NO" dirty="0"/>
              <a:t>Bygge et nytt kontor i regionen slik vi konkluderte med i forprosjektet – altså gå fra fire NAV-kontor til ett, med en NAV-leder.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1607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Forankring av gevinster. Tidlig i prosjektperioden jobbet vi med å kartlegge gevinster ved et vertskommunesamarbeid. </a:t>
            </a:r>
          </a:p>
          <a:p>
            <a:r>
              <a:rPr lang="nb-NO" dirty="0"/>
              <a:t>Kart utarbeidet av prosjekt-MBA og prosjektgruppen (NAV-ledere i regionen)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9942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Prosjektorganisasjonen i hovedprosjektet</a:t>
            </a:r>
          </a:p>
          <a:p>
            <a:endParaRPr lang="nb-NO" dirty="0"/>
          </a:p>
          <a:p>
            <a:r>
              <a:rPr lang="nb-NO" dirty="0"/>
              <a:t>Arbeidsgrupper tverrfaglig sammensatt på viktige fagområder i NAV-kontoret.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9931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D74E5-8D3F-5F45-AF55-379CE17407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6551347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C570008-A996-2D4B-88A3-9861CBD4F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588873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195ACC3E-6C58-8E40-A78D-5639EBDF9C4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AB20B5-22F5-7F42-98FA-915865BDD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 dirty="0"/>
              <a:t>Dato  //  </a:t>
            </a:r>
            <a:r>
              <a:rPr lang="en-GB" dirty="0" err="1"/>
              <a:t>Ansvarlig</a:t>
            </a:r>
            <a:endParaRPr lang="en-GB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9731FE1C-E2F8-7042-8566-1A6CE70B9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88"/>
            <a:ext cx="1249282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s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630795E-AD26-E64A-9C79-FA3F9BB4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5788" y="6356350"/>
            <a:ext cx="3466263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1F69FF2-4FB1-3544-9B7F-A00D9E4C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8421" y="6356350"/>
            <a:ext cx="741600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701CE543-F5B4-D84C-A6FC-FAFF3D0AAFC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973237" y="602647"/>
            <a:ext cx="5652706" cy="5652706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300D294-78C3-134A-B8DB-F895410ECD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4951021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FE2CAD38-4FD8-5D47-94F7-E677546B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553357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76149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rkl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69CFF4-987B-5A43-8582-31F67145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9603651-05EC-6948-B335-00924944B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DCE326E-B227-394D-A659-399CE735C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643807C2-292F-894E-874A-C85D7E9D69A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38200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5324C5C5-907C-D34E-836F-29B532757AD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518119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BA339474-4310-4E4C-8300-B9375051CA4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8206218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3420036C-1838-DE4A-BADD-245630D31E5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080585" y="5161212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4BB1344-2B8D-6C4F-AF3C-799F28132DC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392484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82C78190-F0C7-F94A-8B39-D2876F768B7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2565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76662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87046D5-FCF3-DD40-B896-2E3520046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2DA0986-BEFB-4A44-98B6-D10264B4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3">
            <a:extLst>
              <a:ext uri="{FF2B5EF4-FFF2-40B4-BE49-F238E27FC236}">
                <a16:creationId xmlns:a16="http://schemas.microsoft.com/office/drawing/2014/main" id="{92C05EAD-0F07-3B45-8747-833BB1F2A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23" r="1"/>
          <a:stretch/>
        </p:blipFill>
        <p:spPr bwMode="auto">
          <a:xfrm>
            <a:off x="1482417" y="660910"/>
            <a:ext cx="8995930" cy="510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CADDA05B-7DC7-D845-8F78-41EFC49121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37218" y="907450"/>
            <a:ext cx="7311543" cy="4363809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99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7004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6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FB01FB-60B2-5E41-A15B-1235CEC30B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978400"/>
            <a:ext cx="12192000" cy="1294006"/>
          </a:xfrm>
          <a:solidFill>
            <a:srgbClr val="3E3832">
              <a:alpha val="69804"/>
            </a:srgbClr>
          </a:solidFill>
        </p:spPr>
        <p:txBody>
          <a:bodyPr wrap="square" lIns="1440000" tIns="180000" rIns="1475999" bIns="216000" anchor="ctr" anchorCtr="0">
            <a:noAutofit/>
          </a:bodyPr>
          <a:lstStyle>
            <a:lvl1pPr marL="36000" indent="0" algn="ctr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2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4pPr>
            <a:lvl5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5pPr>
          </a:lstStyle>
          <a:p>
            <a:pPr lvl="0"/>
            <a:r>
              <a:rPr lang="nb-NO" dirty="0"/>
              <a:t>Klikk for å redigere teksten</a:t>
            </a:r>
          </a:p>
        </p:txBody>
      </p:sp>
    </p:spTree>
    <p:extLst>
      <p:ext uri="{BB962C8B-B14F-4D97-AF65-F5344CB8AC3E}">
        <p14:creationId xmlns:p14="http://schemas.microsoft.com/office/powerpoint/2010/main" val="2066016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media 2">
            <a:extLst>
              <a:ext uri="{FF2B5EF4-FFF2-40B4-BE49-F238E27FC236}">
                <a16:creationId xmlns:a16="http://schemas.microsoft.com/office/drawing/2014/main" id="{873143D7-64FC-5342-9DED-8AE8E11EED5E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ikonet for å legge til media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1340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141D8BD7-34C7-FB4E-8EE0-45670F6F41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5" y="2948384"/>
            <a:ext cx="1528110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78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med tek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4ED5FE-FAC3-BD40-BDD1-8009A2F540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3550" y="3429000"/>
            <a:ext cx="8724900" cy="1222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teksten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672B9334-46BF-204E-85D9-3EDF82BC6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5" y="2013664"/>
            <a:ext cx="1528110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4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D6D5E-F187-4E4B-8B35-180A18398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355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ten 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29CA91F-E19A-D84E-BDCE-60610D23E6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 dirty="0"/>
              <a:t>Dato  //  </a:t>
            </a:r>
            <a:r>
              <a:rPr lang="en-GB" dirty="0" err="1"/>
              <a:t>Ansvarlig</a:t>
            </a:r>
            <a:endParaRPr lang="en-GB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604AED8B-6DCE-AD46-8907-CB80A3E9C6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FF74A066-A61E-B34F-8F56-C94B8EDF6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833406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92599F80-A1FF-3942-A0DE-0C139B795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88"/>
            <a:ext cx="1249282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9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om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8BD439-F083-3D4E-862D-4EA46D9E3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5402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2D6C30B-4FDA-544A-9662-F2B6261EBC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550" y="2032569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283948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E6AA11-9D10-4845-953E-FC6659DEA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93FA9A-B386-3D4A-A17E-105BC9010C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49DD5D4-E4CC-F541-A385-23400791B3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092E29-1063-5549-A785-73E8C6A7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71D6EC1-D552-3849-8EEF-1601B9CE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356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574975-50B4-C34B-9F64-4CA300B7F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90BA1EA-559A-0742-9DF6-378DCB049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5178BF1-065F-C64F-A4E1-62B22254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200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F0C2D0C-F750-2644-95F9-0C952AE3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912E190-170D-CB48-ABA2-AC1FB784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221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69835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1115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48739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3">
            <a:extLst>
              <a:ext uri="{FF2B5EF4-FFF2-40B4-BE49-F238E27FC236}">
                <a16:creationId xmlns:a16="http://schemas.microsoft.com/office/drawing/2014/main" id="{9CCA7799-B00E-2A41-ADCA-ABD6B94D7671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A99C80A0-322A-9A4B-843D-7015610E02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736237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3369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med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825625"/>
            <a:ext cx="5247861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116F34-6CB9-F244-9082-6C3BCA92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6061" y="6356350"/>
            <a:ext cx="738809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8976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CBA52608-8CEA-2B45-8142-21F944ADC0E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 bwMode="auto">
          <a:xfrm>
            <a:off x="0" y="1"/>
            <a:ext cx="6052900" cy="6857999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6914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4906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706" h="3910014">
                <a:moveTo>
                  <a:pt x="0" y="3910014"/>
                </a:moveTo>
                <a:cubicBezTo>
                  <a:pt x="1635" y="2606676"/>
                  <a:pt x="3271" y="1303338"/>
                  <a:pt x="4906" y="0"/>
                </a:cubicBezTo>
                <a:lnTo>
                  <a:pt x="2304706" y="795"/>
                </a:lnTo>
                <a:cubicBezTo>
                  <a:pt x="1891771" y="1578443"/>
                  <a:pt x="1696868" y="2311001"/>
                  <a:pt x="1267586" y="3907005"/>
                </a:cubicBezTo>
                <a:lnTo>
                  <a:pt x="0" y="3910014"/>
                </a:lnTo>
                <a:close/>
              </a:path>
            </a:pathLst>
          </a:custGeom>
          <a:solidFill>
            <a:srgbClr val="E9E7E7"/>
          </a:solidFill>
          <a:ln>
            <a:noFill/>
          </a:ln>
          <a:effectLst/>
        </p:spPr>
        <p:txBody>
          <a:bodyPr lIns="1152000" tIns="540000" anchor="ctr" anchorCtr="0">
            <a:normAutofit/>
          </a:bodyPr>
          <a:lstStyle>
            <a:lvl1pPr marL="14288" indent="0">
              <a:buNone/>
              <a:tabLst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F999D76-8998-AC4E-B96D-EC3AF1C002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482400"/>
            <a:ext cx="524786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109859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FAD10EF-47D4-0240-947C-844B6DB7D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3E8312-F0C7-3C46-BEEB-87BD7EA7D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D59EA7-F2B2-7C49-89A4-3A578F1C8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55FED8A-16C9-8F42-B8B3-8C18FF9D4244}"/>
              </a:ext>
            </a:extLst>
          </p:cNvPr>
          <p:cNvSpPr txBox="1"/>
          <p:nvPr userDrawn="1"/>
        </p:nvSpPr>
        <p:spPr>
          <a:xfrm>
            <a:off x="249560" y="6477356"/>
            <a:ext cx="36004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000" indent="0" algn="l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nb-NO" sz="800" dirty="0">
                <a:solidFill>
                  <a:schemeClr val="accent1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//</a:t>
            </a:r>
            <a:r>
              <a:rPr lang="nb-NO" sz="800" dirty="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 </a:t>
            </a:r>
            <a:r>
              <a:rPr lang="nb-NO" sz="800" dirty="0">
                <a:solidFill>
                  <a:schemeClr val="tx2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NAV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122E58E-2832-4244-8616-203251C29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752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61" r:id="rId8"/>
    <p:sldLayoutId id="2147483662" r:id="rId9"/>
    <p:sldLayoutId id="2147483667" r:id="rId10"/>
    <p:sldLayoutId id="2147483670" r:id="rId11"/>
    <p:sldLayoutId id="2147483671" r:id="rId12"/>
    <p:sldLayoutId id="2147483663" r:id="rId13"/>
    <p:sldLayoutId id="2147483669" r:id="rId14"/>
    <p:sldLayoutId id="2147483672" r:id="rId15"/>
    <p:sldLayoutId id="2147483673" r:id="rId16"/>
    <p:sldLayoutId id="214748367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01.03.22 // prosjektleder Merete Halvorsen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83269" y="2900999"/>
            <a:ext cx="9271829" cy="2263423"/>
          </a:xfrm>
        </p:spPr>
        <p:txBody>
          <a:bodyPr>
            <a:normAutofit/>
          </a:bodyPr>
          <a:lstStyle/>
          <a:p>
            <a:r>
              <a:rPr lang="nb-NO" dirty="0"/>
              <a:t>NAV Sør-Troms</a:t>
            </a:r>
            <a:br>
              <a:rPr lang="nb-NO" dirty="0"/>
            </a:br>
            <a:br>
              <a:rPr lang="nb-NO" dirty="0"/>
            </a:br>
            <a:r>
              <a:rPr lang="nb-NO" sz="2200" dirty="0"/>
              <a:t>En</a:t>
            </a:r>
            <a:r>
              <a:rPr lang="nb-NO" dirty="0"/>
              <a:t> </a:t>
            </a:r>
            <a:r>
              <a:rPr lang="nb-NO" sz="2200" dirty="0"/>
              <a:t>orientering til NAV Troms og Finnmark brukerutvalg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b-NO" sz="1400" dirty="0"/>
          </a:p>
          <a:p>
            <a:endParaRPr lang="nb-NO" dirty="0"/>
          </a:p>
          <a:p>
            <a:endParaRPr lang="nb-NO" dirty="0"/>
          </a:p>
          <a:p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50058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vi har jobbet i hovedprosjektet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213" y="1554480"/>
            <a:ext cx="10515600" cy="4351338"/>
          </a:xfrm>
        </p:spPr>
        <p:txBody>
          <a:bodyPr>
            <a:normAutofit/>
          </a:bodyPr>
          <a:lstStyle/>
          <a:p>
            <a:endParaRPr lang="nb-NO" dirty="0"/>
          </a:p>
          <a:p>
            <a:r>
              <a:rPr lang="nb-NO" dirty="0"/>
              <a:t>Innføring i tjenestedesign som metode for å skape bedre tjenester til innbyggerne</a:t>
            </a:r>
          </a:p>
          <a:p>
            <a:r>
              <a:rPr lang="nb-NO" dirty="0"/>
              <a:t>Arbeidsgruppene fikk følgende mandat:</a:t>
            </a:r>
          </a:p>
          <a:p>
            <a:r>
              <a:rPr lang="nb-NO" sz="1200" dirty="0"/>
              <a:t>Kartlegge områder, brukergrupper og antall saker på de ulike områdene  </a:t>
            </a:r>
          </a:p>
          <a:p>
            <a:r>
              <a:rPr lang="nb-NO" sz="1200" dirty="0"/>
              <a:t>Analysere hvordan en har jobbet med saksbehandling og veiledning på de ulike områdene </a:t>
            </a:r>
          </a:p>
          <a:p>
            <a:r>
              <a:rPr lang="nb-NO" sz="1200" dirty="0"/>
              <a:t>Kompetansebehov hos ansatte for å utføre saksbehandling og veiledning for brukere i ulike situasjoner.  </a:t>
            </a:r>
          </a:p>
          <a:p>
            <a:r>
              <a:rPr lang="nb-NO" sz="1200" dirty="0"/>
              <a:t>Hvordan ivareta unge under 30 år? </a:t>
            </a:r>
          </a:p>
          <a:p>
            <a:r>
              <a:rPr lang="nb-NO" sz="1200" dirty="0"/>
              <a:t>Hvilke ulike tiltak bør vi tilby disse brukerne for å komme seg ut i arbeid </a:t>
            </a:r>
          </a:p>
          <a:p>
            <a:r>
              <a:rPr lang="nb-NO" sz="1200" dirty="0"/>
              <a:t>Innspill til hva man må ta hensyn til i fremtidig organisering (Nav Sør-Troms)</a:t>
            </a:r>
          </a:p>
          <a:p>
            <a:pPr marL="0" indent="0">
              <a:buNone/>
            </a:pPr>
            <a:r>
              <a:rPr lang="nb-NO" dirty="0"/>
              <a:t> </a:t>
            </a:r>
          </a:p>
          <a:p>
            <a:endParaRPr lang="nb-NO" sz="12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32710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Prinsipper for NAV Sør-Troms</a:t>
            </a:r>
          </a:p>
        </p:txBody>
      </p:sp>
      <p:sp>
        <p:nvSpPr>
          <p:cNvPr id="5" name="Rektangel 4"/>
          <p:cNvSpPr/>
          <p:nvPr/>
        </p:nvSpPr>
        <p:spPr>
          <a:xfrm>
            <a:off x="1247686" y="1859340"/>
            <a:ext cx="78963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dirty="0"/>
          </a:p>
          <a:p>
            <a:r>
              <a:rPr lang="nb-NO" dirty="0"/>
              <a:t>• Bruker i fokus – brukerreisen skal være styrende for organisering </a:t>
            </a:r>
          </a:p>
          <a:p>
            <a:r>
              <a:rPr lang="nb-NO" dirty="0"/>
              <a:t>• Myndiggjorte medarbeidere – beslutninger tas der kunnskapsgrunnlaget er størst </a:t>
            </a:r>
          </a:p>
          <a:p>
            <a:r>
              <a:rPr lang="nb-NO" dirty="0"/>
              <a:t>• Kunnskapsbasert og spesialisert arbeidsrettet oppfølging </a:t>
            </a:r>
          </a:p>
          <a:p>
            <a:r>
              <a:rPr lang="nb-NO" dirty="0"/>
              <a:t>• Tillitsbasert og utviklingsorientert ledelse (kompetanseledelse) </a:t>
            </a:r>
          </a:p>
          <a:p>
            <a:r>
              <a:rPr lang="nb-NO" dirty="0"/>
              <a:t>• Fullverdige NAV-tjenester på alle lokasjoner </a:t>
            </a:r>
          </a:p>
          <a:p>
            <a:r>
              <a:rPr lang="nb-NO" dirty="0"/>
              <a:t>• Helsefremmende arbeidsplass</a:t>
            </a:r>
          </a:p>
        </p:txBody>
      </p:sp>
    </p:spTree>
    <p:extLst>
      <p:ext uri="{BB962C8B-B14F-4D97-AF65-F5344CB8AC3E}">
        <p14:creationId xmlns:p14="http://schemas.microsoft.com/office/powerpoint/2010/main" val="1041853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Organisasjonskart NAV Sør-Troms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01250544"/>
              </p:ext>
            </p:extLst>
          </p:nvPr>
        </p:nvGraphicFramePr>
        <p:xfrm>
          <a:off x="2032000" y="719667"/>
          <a:ext cx="7601857" cy="493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2969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sz="4000" dirty="0">
                <a:solidFill>
                  <a:srgbClr val="C00000"/>
                </a:solidFill>
              </a:rPr>
              <a:t>   NAV Sør-Troms fra 1. april 2022</a:t>
            </a:r>
          </a:p>
        </p:txBody>
      </p:sp>
    </p:spTree>
    <p:extLst>
      <p:ext uri="{BB962C8B-B14F-4D97-AF65-F5344CB8AC3E}">
        <p14:creationId xmlns:p14="http://schemas.microsoft.com/office/powerpoint/2010/main" val="3632388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Takk for oppmerksomheten!</a:t>
            </a:r>
          </a:p>
        </p:txBody>
      </p:sp>
    </p:spTree>
    <p:extLst>
      <p:ext uri="{BB962C8B-B14F-4D97-AF65-F5344CB8AC3E}">
        <p14:creationId xmlns:p14="http://schemas.microsoft.com/office/powerpoint/2010/main" val="1269999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innhold 7" descr="Et bilde som inneholder tekst&#10;&#10;Automatisk generert beskrivelse">
            <a:extLst>
              <a:ext uri="{FF2B5EF4-FFF2-40B4-BE49-F238E27FC236}">
                <a16:creationId xmlns:a16="http://schemas.microsoft.com/office/drawing/2014/main" id="{231B9352-DBAD-48F1-9B57-453E37BF98F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r="-2" b="24999"/>
          <a:stretch/>
        </p:blipFill>
        <p:spPr>
          <a:xfrm rot="16200000">
            <a:off x="5973237" y="602647"/>
            <a:ext cx="5652706" cy="5652706"/>
          </a:xfrm>
          <a:noFill/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B9E1DC-C71B-45FD-B6CA-636366339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51021" cy="4351338"/>
          </a:xfrm>
        </p:spPr>
        <p:txBody>
          <a:bodyPr>
            <a:normAutofit fontScale="92500" lnSpcReduction="10000"/>
          </a:bodyPr>
          <a:lstStyle/>
          <a:p>
            <a:endParaRPr lang="nb-NO" dirty="0"/>
          </a:p>
          <a:p>
            <a:r>
              <a:rPr lang="nb-NO" dirty="0"/>
              <a:t>Ekspertutvalg – Et NAV med muligheter (2014)</a:t>
            </a:r>
          </a:p>
          <a:p>
            <a:endParaRPr lang="nb-NO" dirty="0"/>
          </a:p>
          <a:p>
            <a:r>
              <a:rPr lang="nb-NO" dirty="0"/>
              <a:t>Stortingsmelding 33 – NAV i en ny tid – for arbeid og aktivitet (2015-2016)</a:t>
            </a:r>
          </a:p>
          <a:p>
            <a:endParaRPr lang="nb-NO" dirty="0"/>
          </a:p>
          <a:p>
            <a:r>
              <a:rPr lang="nb-NO" dirty="0"/>
              <a:t>Utvikling av NAV-kontor –større handlingsrom og ansvar(2017)</a:t>
            </a:r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838200" y="482400"/>
            <a:ext cx="5533571" cy="1072080"/>
          </a:xfrm>
        </p:spPr>
        <p:txBody>
          <a:bodyPr anchor="ctr">
            <a:normAutofit/>
          </a:bodyPr>
          <a:lstStyle/>
          <a:p>
            <a:r>
              <a:rPr lang="nb-NO" dirty="0"/>
              <a:t>Bakgrunn </a:t>
            </a:r>
          </a:p>
        </p:txBody>
      </p:sp>
    </p:spTree>
    <p:extLst>
      <p:ext uri="{BB962C8B-B14F-4D97-AF65-F5344CB8AC3E}">
        <p14:creationId xmlns:p14="http://schemas.microsoft.com/office/powerpoint/2010/main" val="3664861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770" y="1066800"/>
            <a:ext cx="9993087" cy="456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17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Forprosjekt 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76" y="1544465"/>
            <a:ext cx="5183124" cy="435254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676" y="1660507"/>
            <a:ext cx="5362956" cy="423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7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Vurdering og konklusjon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96" y="1589423"/>
            <a:ext cx="10623804" cy="441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39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0" name="Plassholder for innhold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En organisatorisk enhet vil gi oss den fleksibiliteten vi trenger for å møte fremtidige krav og forventinger fra omverden </a:t>
            </a:r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Hovedprosjektet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95" y="1376966"/>
            <a:ext cx="5036458" cy="410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48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A68D35-985E-48CB-8281-B73ADFD7B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Mandat for hovedprosjekt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0681DA-EF15-476A-BAFC-6D54AAC3B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82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Flere innbyggere i arbeid og aktivitet – færre på kommunale og statlige ytelser </a:t>
            </a:r>
            <a:endParaRPr lang="nb-N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 Sør-Troms skal etablere en løsningsdyktig og moderne organisasjon som bidrar til at flest mulig innbyggere kommer i arbeid og blir selvforsørget. Målformuleringen i prosjektet skal konkretiseres av prosjektgruppen i hovedprosjekt.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9890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A0BC65-6084-469B-BFF5-2B9F22FFF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</p:spPr>
        <p:txBody>
          <a:bodyPr anchor="ctr">
            <a:normAutofit/>
          </a:bodyPr>
          <a:lstStyle/>
          <a:p>
            <a:r>
              <a:rPr lang="nb-NO" dirty="0"/>
              <a:t>Hva vi ønsker å oppnå med NAV Sør-Troms </a:t>
            </a:r>
          </a:p>
        </p:txBody>
      </p:sp>
      <p:pic>
        <p:nvPicPr>
          <p:cNvPr id="4" name="Plassholder for innhold 3" descr="Et bilde som inneholder tekst, overvåke&#10;&#10;Automatisk generert beskrivelse">
            <a:extLst>
              <a:ext uri="{FF2B5EF4-FFF2-40B4-BE49-F238E27FC236}">
                <a16:creationId xmlns:a16="http://schemas.microsoft.com/office/drawing/2014/main" id="{887F8E8F-EE7B-4B58-B06F-A671D3FFB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52933" y="1561137"/>
            <a:ext cx="7892843" cy="4351338"/>
          </a:xfrm>
        </p:spPr>
      </p:pic>
    </p:spTree>
    <p:extLst>
      <p:ext uri="{BB962C8B-B14F-4D97-AF65-F5344CB8AC3E}">
        <p14:creationId xmlns:p14="http://schemas.microsoft.com/office/powerpoint/2010/main" val="3792228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F449E8-19A3-4246-8AAD-F558300C8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Prosjektorganisasjonen i hovedprosjekt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D03C341A-98A0-4EA1-8A4A-758D5F88CA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078091"/>
              </p:ext>
            </p:extLst>
          </p:nvPr>
        </p:nvGraphicFramePr>
        <p:xfrm>
          <a:off x="1015181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2564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AV">
      <a:dk1>
        <a:srgbClr val="000000"/>
      </a:dk1>
      <a:lt1>
        <a:srgbClr val="FFFFFF"/>
      </a:lt1>
      <a:dk2>
        <a:srgbClr val="3E3832"/>
      </a:dk2>
      <a:lt2>
        <a:srgbClr val="E9E7E7"/>
      </a:lt2>
      <a:accent1>
        <a:srgbClr val="C30000"/>
      </a:accent1>
      <a:accent2>
        <a:srgbClr val="0067C5"/>
      </a:accent2>
      <a:accent3>
        <a:srgbClr val="A2AD00"/>
      </a:accent3>
      <a:accent4>
        <a:srgbClr val="FF9100"/>
      </a:accent4>
      <a:accent5>
        <a:srgbClr val="06893A"/>
      </a:accent5>
      <a:accent6>
        <a:srgbClr val="634689"/>
      </a:accent6>
      <a:hlink>
        <a:srgbClr val="0067C5"/>
      </a:hlink>
      <a:folHlink>
        <a:srgbClr val="6346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5" id="{9AB3C832-BA94-EC4F-98B5-2EF4A750F6CE}" vid="{A80BE413-38D9-704F-93CB-AA25AF4189A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4a02336-eae7-4eec-abb8-a24232d93693">
      <Terms xmlns="http://schemas.microsoft.com/office/infopath/2007/PartnerControls"/>
    </lcf76f155ced4ddcb4097134ff3c332f>
    <TaxCatchAll xmlns="77b14c51-acec-4e6a-b9f6-f56afd8b11d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5FE62EE477D042848D5D71AB81CA92" ma:contentTypeVersion="16" ma:contentTypeDescription="Create a new document." ma:contentTypeScope="" ma:versionID="68602bd1d63f593a7f9ff0a8ab3f009e">
  <xsd:schema xmlns:xsd="http://www.w3.org/2001/XMLSchema" xmlns:xs="http://www.w3.org/2001/XMLSchema" xmlns:p="http://schemas.microsoft.com/office/2006/metadata/properties" xmlns:ns2="64a02336-eae7-4eec-abb8-a24232d93693" xmlns:ns3="77b14c51-acec-4e6a-b9f6-f56afd8b11d2" targetNamespace="http://schemas.microsoft.com/office/2006/metadata/properties" ma:root="true" ma:fieldsID="ea535dc9cd7a52863ecc9657fd9a8e9c" ns2:_="" ns3:_="">
    <xsd:import namespace="64a02336-eae7-4eec-abb8-a24232d93693"/>
    <xsd:import namespace="77b14c51-acec-4e6a-b9f6-f56afd8b11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02336-eae7-4eec-abb8-a24232d936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228493a-ba9a-494e-af97-f05f01d29c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b14c51-acec-4e6a-b9f6-f56afd8b11d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539eb1e-9090-41b6-b549-942b0a360b0d}" ma:internalName="TaxCatchAll" ma:showField="CatchAllData" ma:web="77b14c51-acec-4e6a-b9f6-f56afd8b11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BA16CF-69EA-4443-BEE0-73385E2EED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591905-A811-45D1-A44B-D4999240A5F2}">
  <ds:schemaRefs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77b14c51-acec-4e6a-b9f6-f56afd8b11d2"/>
    <ds:schemaRef ds:uri="64a02336-eae7-4eec-abb8-a24232d9369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4E92A36-2C6F-41AB-A7BE-0A96CD3707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a02336-eae7-4eec-abb8-a24232d93693"/>
    <ds:schemaRef ds:uri="77b14c51-acec-4e6a-b9f6-f56afd8b11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NAV_Rød</Template>
  <TotalTime>1303</TotalTime>
  <Words>1622</Words>
  <Application>Microsoft Office PowerPoint</Application>
  <PresentationFormat>Widescreen</PresentationFormat>
  <Paragraphs>219</Paragraphs>
  <Slides>14</Slides>
  <Notes>14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8" baseType="lpstr">
      <vt:lpstr>Arial</vt:lpstr>
      <vt:lpstr>Calibri</vt:lpstr>
      <vt:lpstr>Segoe UI</vt:lpstr>
      <vt:lpstr>Office-tema</vt:lpstr>
      <vt:lpstr>NAV Sør-Troms  En orientering til NAV Troms og Finnmark brukerutvalg </vt:lpstr>
      <vt:lpstr>Bakgrunn </vt:lpstr>
      <vt:lpstr>PowerPoint-presentasjon</vt:lpstr>
      <vt:lpstr>Forprosjekt </vt:lpstr>
      <vt:lpstr>Vurdering og konklusjon</vt:lpstr>
      <vt:lpstr>Hovedprosjektet</vt:lpstr>
      <vt:lpstr>Mandat for hovedprosjekt</vt:lpstr>
      <vt:lpstr>Hva vi ønsker å oppnå med NAV Sør-Troms </vt:lpstr>
      <vt:lpstr>Prosjektorganisasjonen i hovedprosjekt</vt:lpstr>
      <vt:lpstr>Hvordan vi har jobbet i hovedprosjektet</vt:lpstr>
      <vt:lpstr>Prinsipper for NAV Sør-Troms</vt:lpstr>
      <vt:lpstr>Organisasjonskart NAV Sør-Troms</vt:lpstr>
      <vt:lpstr>PowerPoint-presentasjon</vt:lpstr>
      <vt:lpstr>PowerPoint-presentasjon</vt:lpstr>
    </vt:vector>
  </TitlesOfParts>
  <Manager/>
  <Company>NAV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 Sør-Troms  En orientering til NAV Troms og Finnmark brukerutvalg</dc:title>
  <dc:subject/>
  <dc:creator>Halvorsen, Merete Lisbet</dc:creator>
  <cp:keywords/>
  <dc:description/>
  <cp:lastModifiedBy>Ekanger, Viviann</cp:lastModifiedBy>
  <cp:revision>3</cp:revision>
  <cp:lastPrinted>2020-04-21T11:47:02Z</cp:lastPrinted>
  <dcterms:created xsi:type="dcterms:W3CDTF">2022-02-28T12:09:33Z</dcterms:created>
  <dcterms:modified xsi:type="dcterms:W3CDTF">2023-09-26T08:18:31Z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0x010100195FE62EE477D042848D5D71AB81CA92</vt:lpwstr>
  </property>
  <property fmtid="{D5CDD505-2E9C-101B-9397-08002B2CF9AE}" pid="3" name="MSIP_Label_9396317e-03ca-4ddd-bc6f-adf29e7f1a41_Enabled">
    <vt:lpwstr>true</vt:lpwstr>
  </property>
  <property fmtid="{D5CDD505-2E9C-101B-9397-08002B2CF9AE}" pid="4" name="MSIP_Label_9396317e-03ca-4ddd-bc6f-adf29e7f1a41_SetDate">
    <vt:lpwstr>2023-09-26T08:18:06Z</vt:lpwstr>
  </property>
  <property fmtid="{D5CDD505-2E9C-101B-9397-08002B2CF9AE}" pid="5" name="MSIP_Label_9396317e-03ca-4ddd-bc6f-adf29e7f1a41_Method">
    <vt:lpwstr>Standard</vt:lpwstr>
  </property>
  <property fmtid="{D5CDD505-2E9C-101B-9397-08002B2CF9AE}" pid="6" name="MSIP_Label_9396317e-03ca-4ddd-bc6f-adf29e7f1a41_Name">
    <vt:lpwstr>9396317e-03ca-4ddd-bc6f-adf29e7f1a41</vt:lpwstr>
  </property>
  <property fmtid="{D5CDD505-2E9C-101B-9397-08002B2CF9AE}" pid="7" name="MSIP_Label_9396317e-03ca-4ddd-bc6f-adf29e7f1a41_SiteId">
    <vt:lpwstr>62366534-1ec3-4962-8869-9b5535279d0b</vt:lpwstr>
  </property>
  <property fmtid="{D5CDD505-2E9C-101B-9397-08002B2CF9AE}" pid="8" name="MSIP_Label_9396317e-03ca-4ddd-bc6f-adf29e7f1a41_ActionId">
    <vt:lpwstr>2a425fdb-51d3-4bfc-9a6c-e72ac25b900c</vt:lpwstr>
  </property>
  <property fmtid="{D5CDD505-2E9C-101B-9397-08002B2CF9AE}" pid="9" name="MSIP_Label_9396317e-03ca-4ddd-bc6f-adf29e7f1a41_ContentBits">
    <vt:lpwstr>0</vt:lpwstr>
  </property>
</Properties>
</file>