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F2A"/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03.06.2022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362F2A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1A4B6243-656A-E448-AE6D-5187B76AA0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218187FF-9479-F146-8240-5C009B4119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94838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12223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4" name="Grafikk 3">
            <a:extLst>
              <a:ext uri="{FF2B5EF4-FFF2-40B4-BE49-F238E27FC236}">
                <a16:creationId xmlns:a16="http://schemas.microsoft.com/office/drawing/2014/main" id="{107EB73A-062C-C045-956F-A891AF581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01366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29CA91F-E19A-D84E-BDCE-60610D23E6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604AED8B-6DCE-AD46-8907-CB80A3E9C6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0" name="Undertittel 2">
            <a:extLst>
              <a:ext uri="{FF2B5EF4-FFF2-40B4-BE49-F238E27FC236}">
                <a16:creationId xmlns:a16="http://schemas.microsoft.com/office/drawing/2014/main" id="{FF74A066-A61E-B34F-8F56-C94B8EDF6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833406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AF31CECD-F77C-234C-B70C-F9DF775D63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5402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3600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no/photo/706386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B3E3D1-A64F-6C49-A65E-78234E99B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Rekrutteringsutdanning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72C9742-7508-1E46-970C-66D5DB19D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NAV Troms og Finnmark</a:t>
            </a:r>
          </a:p>
        </p:txBody>
      </p:sp>
      <p:pic>
        <p:nvPicPr>
          <p:cNvPr id="3" name="Plassholder for bilde 2">
            <a:extLst>
              <a:ext uri="{FF2B5EF4-FFF2-40B4-BE49-F238E27FC236}">
                <a16:creationId xmlns:a16="http://schemas.microsoft.com/office/drawing/2014/main" id="{E8632A74-C712-4113-ABDE-54706F45260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344" r="21344"/>
          <a:stretch/>
        </p:blipFill>
        <p:spPr>
          <a:xfrm>
            <a:off x="6160021" y="0"/>
            <a:ext cx="6031979" cy="6858000"/>
          </a:xfrm>
        </p:spPr>
      </p:pic>
    </p:spTree>
    <p:extLst>
      <p:ext uri="{BB962C8B-B14F-4D97-AF65-F5344CB8AC3E}">
        <p14:creationId xmlns:p14="http://schemas.microsoft.com/office/powerpoint/2010/main" val="50058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287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7E80B643-3E5C-4D91-8245-F537A3790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674" y="1625600"/>
            <a:ext cx="10630476" cy="464589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Skreddersydde utdanningsløp som treffer behovene i arbeidsmarkedet.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/>
              <a:t>Kombinasjon mellom undervisning og opplæring i bedrift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Samarbeid mellom NAV, fylkeskommunen, opplæringskontor og virksomheter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God mulighet for ansettelse i bedriften hvor deltaker har hatt opplæring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«Paraplybegrep» for flere utdanningsrigger, ikke bare fagbrevløp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Økonomi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72BAF0EE-FFB1-4D42-B141-62877DEE3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674" y="221673"/>
            <a:ext cx="9386706" cy="1662545"/>
          </a:xfrm>
        </p:spPr>
        <p:txBody>
          <a:bodyPr/>
          <a:lstStyle/>
          <a:p>
            <a:r>
              <a:rPr lang="nb-NO" dirty="0"/>
              <a:t>Hva er rekrutteringsutdanning?</a:t>
            </a:r>
          </a:p>
        </p:txBody>
      </p:sp>
    </p:spTree>
    <p:extLst>
      <p:ext uri="{BB962C8B-B14F-4D97-AF65-F5344CB8AC3E}">
        <p14:creationId xmlns:p14="http://schemas.microsoft.com/office/powerpoint/2010/main" val="107932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E317724D-1431-4ABF-AA9E-31DA5884C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437" y="1893455"/>
            <a:ext cx="10935854" cy="428567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600" dirty="0"/>
              <a:t>Fagbrev kokk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600" dirty="0"/>
              <a:t>Fagbrev bygg- og anlegg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600" dirty="0"/>
              <a:t>Kurspakker/fagbrev sjømat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600" dirty="0" err="1"/>
              <a:t>Tungbilopplæringen</a:t>
            </a:r>
            <a:r>
              <a:rPr lang="nb-NO" sz="2600" dirty="0"/>
              <a:t>/persontransport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600" dirty="0"/>
              <a:t>Menn i helse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600" dirty="0"/>
              <a:t>Prepp til helse/kokk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7B24A4A8-ACDE-4A19-9C75-7BF2DE65D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492" y="249383"/>
            <a:ext cx="9432888" cy="1819564"/>
          </a:xfrm>
        </p:spPr>
        <p:txBody>
          <a:bodyPr/>
          <a:lstStyle/>
          <a:p>
            <a:r>
              <a:rPr lang="nb-NO" dirty="0"/>
              <a:t>Våre rekrutteringsutdanninger:</a:t>
            </a:r>
          </a:p>
        </p:txBody>
      </p:sp>
    </p:spTree>
    <p:extLst>
      <p:ext uri="{BB962C8B-B14F-4D97-AF65-F5344CB8AC3E}">
        <p14:creationId xmlns:p14="http://schemas.microsoft.com/office/powerpoint/2010/main" val="227895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7C5BB499-2FEB-408A-A91C-FA96233DC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516" y="1256145"/>
            <a:ext cx="11531739" cy="5172364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/>
              <a:t>Komprimert fagbrevløp for personer over 25 år. Varighet 2 ½ år</a:t>
            </a:r>
          </a:p>
          <a:p>
            <a:endParaRPr lang="nb-NO" dirty="0"/>
          </a:p>
          <a:p>
            <a:r>
              <a:rPr lang="nb-NO" dirty="0"/>
              <a:t>Samarbeid mellom NAV, fylkeskommunen, hotell- og restaurantbransjen, nettskolen og opplæringskontor. </a:t>
            </a:r>
          </a:p>
          <a:p>
            <a:endParaRPr lang="nb-NO" dirty="0"/>
          </a:p>
          <a:p>
            <a:r>
              <a:rPr lang="nb-NO" dirty="0"/>
              <a:t>Prosjekt i Alta, Hammerfest, Vadsø, Harstad, Senja/Sørreisa og Tromsø</a:t>
            </a:r>
          </a:p>
          <a:p>
            <a:endParaRPr lang="nb-NO" b="1" dirty="0"/>
          </a:p>
          <a:p>
            <a:r>
              <a:rPr lang="nb-NO" b="1" dirty="0"/>
              <a:t>Rigg:  </a:t>
            </a:r>
            <a:r>
              <a:rPr lang="nb-NO" b="1" dirty="0">
                <a:solidFill>
                  <a:srgbClr val="FF0000"/>
                </a:solidFill>
              </a:rPr>
              <a:t>A</a:t>
            </a:r>
            <a:r>
              <a:rPr lang="nb-NO" dirty="0">
                <a:solidFill>
                  <a:srgbClr val="FF0000"/>
                </a:solidFill>
              </a:rPr>
              <a:t>ugust 22: </a:t>
            </a:r>
            <a:r>
              <a:rPr lang="nb-NO" dirty="0"/>
              <a:t>arbeidsutprøving 1 uker + intervju</a:t>
            </a:r>
          </a:p>
          <a:p>
            <a:r>
              <a:rPr lang="nb-NO" dirty="0"/>
              <a:t>           </a:t>
            </a:r>
            <a:r>
              <a:rPr lang="nb-NO" dirty="0">
                <a:solidFill>
                  <a:srgbClr val="FF0000"/>
                </a:solidFill>
              </a:rPr>
              <a:t>Oktober</a:t>
            </a:r>
            <a:r>
              <a:rPr lang="nb-NO" dirty="0"/>
              <a:t> </a:t>
            </a:r>
            <a:r>
              <a:rPr lang="nb-NO" dirty="0">
                <a:solidFill>
                  <a:srgbClr val="FF0000"/>
                </a:solidFill>
              </a:rPr>
              <a:t>22 – juni 23:</a:t>
            </a:r>
            <a:r>
              <a:rPr lang="nb-NO" dirty="0"/>
              <a:t> Vg1/vg2 Restaurant- og matfag/kokk</a:t>
            </a:r>
          </a:p>
          <a:p>
            <a:r>
              <a:rPr lang="nb-NO" dirty="0"/>
              <a:t>           </a:t>
            </a:r>
            <a:r>
              <a:rPr lang="nb-NO" dirty="0">
                <a:solidFill>
                  <a:srgbClr val="FF0000"/>
                </a:solidFill>
              </a:rPr>
              <a:t>Sommer 23: </a:t>
            </a:r>
            <a:r>
              <a:rPr lang="nb-NO" dirty="0"/>
              <a:t>en måned sommerjobb</a:t>
            </a:r>
          </a:p>
          <a:p>
            <a:r>
              <a:rPr lang="nb-NO" dirty="0"/>
              <a:t>           </a:t>
            </a:r>
            <a:r>
              <a:rPr lang="nb-NO" dirty="0">
                <a:solidFill>
                  <a:srgbClr val="FF0000"/>
                </a:solidFill>
              </a:rPr>
              <a:t>August/september 23: </a:t>
            </a:r>
            <a:r>
              <a:rPr lang="nb-NO" dirty="0"/>
              <a:t>Læretid i 12 – 19 måneder.</a:t>
            </a:r>
          </a:p>
          <a:p>
            <a:endParaRPr lang="nb-NO" dirty="0"/>
          </a:p>
          <a:p>
            <a:r>
              <a:rPr lang="nb-NO" dirty="0"/>
              <a:t>Kontakt din veileder i NAV, dersom du er interessert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58010857-4CAF-47AB-9C64-0D61E13B6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309" y="157018"/>
            <a:ext cx="9479070" cy="932873"/>
          </a:xfrm>
        </p:spPr>
        <p:txBody>
          <a:bodyPr/>
          <a:lstStyle/>
          <a:p>
            <a:r>
              <a:rPr lang="nb-NO" dirty="0"/>
              <a:t>Fagbrev kokk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4793AA7E-20BA-46C7-B794-28A4B2CC4D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379" y="392547"/>
            <a:ext cx="1757105" cy="21873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1619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92371C02-337E-432D-9A31-0B87DC05B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108" y="1431636"/>
            <a:ext cx="10418041" cy="4673599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Flere mulige veier til fagbrev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FF0000"/>
                </a:solidFill>
              </a:rPr>
              <a:t>Realkompetansevurdering: </a:t>
            </a:r>
            <a:r>
              <a:rPr lang="nb-NO" dirty="0"/>
              <a:t>Programfag til tømrer eller betongfag kan gjennomføres på Utdanning Nord. Andre muligheter er fagbrev på jobb, lærekandidat.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Rigg:</a:t>
            </a:r>
          </a:p>
          <a:p>
            <a:pPr marL="80010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Intervju/praksis hos arbeidsgiver</a:t>
            </a:r>
          </a:p>
          <a:p>
            <a:pPr marL="80010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Oppstart utdanningsløp/læretid</a:t>
            </a:r>
          </a:p>
          <a:p>
            <a:pPr marL="80010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Fagprøve	</a:t>
            </a:r>
          </a:p>
          <a:p>
            <a:pPr marL="80010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Clr>
                <a:schemeClr val="bg1"/>
              </a:buClr>
            </a:pPr>
            <a:r>
              <a:rPr lang="nb-NO" sz="2400" dirty="0">
                <a:solidFill>
                  <a:srgbClr val="FF0000"/>
                </a:solidFill>
              </a:rPr>
              <a:t>Det jobbes med å rigge komprimert fagbrevløp</a:t>
            </a:r>
            <a:endParaRPr lang="nb-NO" dirty="0">
              <a:solidFill>
                <a:srgbClr val="FF0000"/>
              </a:solidFill>
            </a:endParaRPr>
          </a:p>
          <a:p>
            <a:endParaRPr lang="nb-NO" dirty="0"/>
          </a:p>
          <a:p>
            <a:r>
              <a:rPr lang="nb-NO" dirty="0"/>
              <a:t>Kontakt din veileder i NAV, dersom du er interessert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DA502305-E97F-4F02-B846-210F1F807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4550" y="371772"/>
            <a:ext cx="9368234" cy="985974"/>
          </a:xfrm>
        </p:spPr>
        <p:txBody>
          <a:bodyPr/>
          <a:lstStyle/>
          <a:p>
            <a:r>
              <a:rPr lang="nb-NO" dirty="0"/>
              <a:t>Fagbrev bygg- og anlegg 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6F8C221-89A7-4915-9CE7-39761A853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448" y="3768435"/>
            <a:ext cx="1638701" cy="24829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5565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D3A10E72-2F26-4919-8DCD-7B38200E3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146" y="1283855"/>
            <a:ext cx="10605654" cy="5144653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nb-NO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b-NO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b-NO" sz="96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9600" dirty="0"/>
              <a:t>Bransjerettede kurs for jobbsjømatnæringen. </a:t>
            </a:r>
          </a:p>
          <a:p>
            <a:r>
              <a:rPr lang="nb-NO" sz="9600" dirty="0"/>
              <a:t>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9600" dirty="0"/>
              <a:t>Ikke nødvendig med fagbrev for å få jobb i næringen, men ønskelig på sikt. </a:t>
            </a:r>
          </a:p>
          <a:p>
            <a:endParaRPr lang="nb-NO" sz="9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9600" dirty="0"/>
              <a:t>Hygienekurs, kvalitetskurs, fiskevelferdskurs, båtsertifikater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96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9600" dirty="0">
                <a:solidFill>
                  <a:srgbClr val="FF0000"/>
                </a:solidFill>
              </a:rPr>
              <a:t>Det jobbes med å rigge komprimert fagbrevløp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96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9600" dirty="0"/>
              <a:t>Kontakt din veileder i NAV, dersom du er interessert </a:t>
            </a:r>
            <a:r>
              <a:rPr lang="nb-NO" sz="9600" dirty="0">
                <a:sym typeface="Wingdings" panose="05000000000000000000" pitchFamily="2" charset="2"/>
              </a:rPr>
              <a:t></a:t>
            </a:r>
            <a:endParaRPr lang="nb-NO" sz="9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96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9600" dirty="0"/>
          </a:p>
          <a:p>
            <a:endParaRPr lang="nb-NO" sz="9600" dirty="0"/>
          </a:p>
          <a:p>
            <a:endParaRPr lang="nb-NO" sz="9600" dirty="0"/>
          </a:p>
          <a:p>
            <a:endParaRPr lang="nb-NO" sz="9600" dirty="0"/>
          </a:p>
          <a:p>
            <a:endParaRPr lang="nb-NO" sz="9600" dirty="0"/>
          </a:p>
          <a:p>
            <a:endParaRPr lang="nb-NO" sz="9600" dirty="0"/>
          </a:p>
          <a:p>
            <a:endParaRPr lang="nb-NO" sz="9600" dirty="0"/>
          </a:p>
          <a:p>
            <a:endParaRPr lang="nb-NO" sz="9600" dirty="0"/>
          </a:p>
          <a:p>
            <a:endParaRPr lang="nb-NO" sz="9600" dirty="0"/>
          </a:p>
          <a:p>
            <a:endParaRPr lang="nb-NO" sz="9600" dirty="0"/>
          </a:p>
          <a:p>
            <a:r>
              <a:rPr lang="nb-NO" sz="9600" dirty="0"/>
              <a:t>Kontaktperson: Håkon Storeng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B25DCB30-A918-44FB-AF94-B23589F97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6" y="360219"/>
            <a:ext cx="9368234" cy="923636"/>
          </a:xfrm>
        </p:spPr>
        <p:txBody>
          <a:bodyPr/>
          <a:lstStyle/>
          <a:p>
            <a:r>
              <a:rPr lang="nb-NO" dirty="0"/>
              <a:t>Kurspakke/fagbrev sjømat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4EDB661-B2BA-4CA8-A4AE-669B4E79E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33" y="496772"/>
            <a:ext cx="1969168" cy="1990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6361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3D77822D-5692-4482-B2C4-4E9E5225B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004" y="1413164"/>
            <a:ext cx="10515600" cy="4414981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Tungbil: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Samarbeid mellom NAV, Adecco, Tromsø </a:t>
            </a:r>
            <a:r>
              <a:rPr lang="nb-NO" dirty="0" err="1"/>
              <a:t>Tungbilopplæring</a:t>
            </a:r>
            <a:r>
              <a:rPr lang="nb-NO" dirty="0"/>
              <a:t> og transportbransjen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/>
              <a:t>Varighet: </a:t>
            </a:r>
            <a:r>
              <a:rPr lang="nb-NO" dirty="0"/>
              <a:t>Inntil 26 uker. Starter med 4 uker kartlegging i samarbeid med Adecco, deretter kjøreopplæring inntil 22 uker- formidles til jobb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Deltaker må være fylt 21 år</a:t>
            </a:r>
          </a:p>
          <a:p>
            <a:r>
              <a:rPr lang="nb-NO" b="1" dirty="0">
                <a:solidFill>
                  <a:srgbClr val="FF0000"/>
                </a:solidFill>
              </a:rPr>
              <a:t>Persontransport: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Arbeidsgiver gjennomfører intervju og bekrefter mulighet for jobb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Tiltaksarrangør Tromsø trafikkskolesenter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Tiltaksarrangør gjennomfører kjøretest, eventuelt språktest, kjøreopplæring og YSK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Overnatting i regi av tiltaksarrangør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NB! Deltaker må være fylt 24 år. </a:t>
            </a:r>
          </a:p>
          <a:p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Kontakt din veileder i NAV, dersom du er interessert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40746D08-8F0E-48D4-BF4D-5AC309475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310" y="212437"/>
            <a:ext cx="9479070" cy="1099127"/>
          </a:xfrm>
        </p:spPr>
        <p:txBody>
          <a:bodyPr>
            <a:normAutofit/>
          </a:bodyPr>
          <a:lstStyle/>
          <a:p>
            <a:br>
              <a:rPr lang="nb-NO" sz="3200" dirty="0"/>
            </a:br>
            <a:r>
              <a:rPr lang="nb-NO" sz="3200" dirty="0" err="1"/>
              <a:t>Tungbilopplæring</a:t>
            </a:r>
            <a:r>
              <a:rPr lang="nb-NO" sz="3200" dirty="0"/>
              <a:t>/Persontransport</a:t>
            </a:r>
          </a:p>
        </p:txBody>
      </p:sp>
      <p:pic>
        <p:nvPicPr>
          <p:cNvPr id="4" name="Bilde 3" descr="Et bilde som inneholder transport&#10;&#10;Automatisk generert beskrivelse">
            <a:extLst>
              <a:ext uri="{FF2B5EF4-FFF2-40B4-BE49-F238E27FC236}">
                <a16:creationId xmlns:a16="http://schemas.microsoft.com/office/drawing/2014/main" id="{F32024A2-5DF9-4598-AA50-490B39DD0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42" y="212437"/>
            <a:ext cx="2089848" cy="14962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2962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F088130B-8B2A-42FF-B6DC-497851F5F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45" y="1644072"/>
            <a:ext cx="10510405" cy="528320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Komprimert fagbrevløp til helsefagarbeider, ca. 2 ½ år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Samarbeid mellom NAV, fylkeskommunen og kommunene i Troms og Finnmark</a:t>
            </a:r>
          </a:p>
          <a:p>
            <a:r>
              <a:rPr lang="nb-NO" dirty="0"/>
              <a:t>    </a:t>
            </a:r>
            <a:r>
              <a:rPr lang="nb-NO" b="1" dirty="0"/>
              <a:t>Rigg: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/>
              <a:t>Starter med arbeidsutprøving og sommerjobb.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/>
              <a:t>Et år med skole (vg1 og vg2)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/>
              <a:t>Sommerjobb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/>
              <a:t>Læretid 12 – 15 måneder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r>
              <a:rPr lang="nb-NO" sz="2000" dirty="0"/>
              <a:t>Kontakt din veileder i NAV, dersom du er interessert </a:t>
            </a:r>
            <a:r>
              <a:rPr lang="nb-NO" sz="2000" dirty="0">
                <a:sym typeface="Wingdings" panose="05000000000000000000" pitchFamily="2" charset="2"/>
              </a:rPr>
              <a:t></a:t>
            </a:r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r>
              <a:rPr lang="nb-NO" sz="2000" dirty="0"/>
              <a:t>Kontaktperson Torjar Urdal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46138EE3-A5F3-4251-A4BF-911E98D71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2728" y="415637"/>
            <a:ext cx="9423652" cy="886690"/>
          </a:xfrm>
        </p:spPr>
        <p:txBody>
          <a:bodyPr/>
          <a:lstStyle/>
          <a:p>
            <a:r>
              <a:rPr lang="nb-NO" dirty="0"/>
              <a:t>Menn i helse</a:t>
            </a:r>
          </a:p>
        </p:txBody>
      </p:sp>
    </p:spTree>
    <p:extLst>
      <p:ext uri="{BB962C8B-B14F-4D97-AF65-F5344CB8AC3E}">
        <p14:creationId xmlns:p14="http://schemas.microsoft.com/office/powerpoint/2010/main" val="309346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4E7B78A3-2A87-4A8D-9B4B-1FCD21776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200" y="1625600"/>
            <a:ext cx="10515600" cy="45719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Fagbrev til helsefagarbeider eller kokk </a:t>
            </a:r>
            <a:r>
              <a:rPr lang="nb-NO"/>
              <a:t>for flerspråklige</a:t>
            </a: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/>
              <a:t>Rigg: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/>
              <a:t>Ligner på Menn i helse, men kandidatene starter med et forberedende år (</a:t>
            </a:r>
            <a:r>
              <a:rPr lang="nb-NO" dirty="0" err="1"/>
              <a:t>preppår</a:t>
            </a:r>
            <a:r>
              <a:rPr lang="nb-NO" dirty="0"/>
              <a:t>)- fokus på fellesfag, norsk og yrkesnorsk. Tre dager på skole og to dager i bedrift per uke.</a:t>
            </a:r>
          </a:p>
          <a:p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Etter et forberedende år, kobles kandidatene på ordinær Menn i helse eller rekrutteringsutdanning til kokk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2911EDD-B16F-4D0C-A474-629F58544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304801"/>
            <a:ext cx="9405179" cy="1052944"/>
          </a:xfrm>
        </p:spPr>
        <p:txBody>
          <a:bodyPr/>
          <a:lstStyle/>
          <a:p>
            <a:r>
              <a:rPr lang="nb-NO" dirty="0"/>
              <a:t>Prepp til helse/kokk</a:t>
            </a:r>
          </a:p>
        </p:txBody>
      </p:sp>
    </p:spTree>
    <p:extLst>
      <p:ext uri="{BB962C8B-B14F-4D97-AF65-F5344CB8AC3E}">
        <p14:creationId xmlns:p14="http://schemas.microsoft.com/office/powerpoint/2010/main" val="365045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B0123D0-EAF0-49D1-B774-E8D06FB9B61C}" vid="{2C0C07A7-A903-4988-8925-53FC2A42362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a02336-eae7-4eec-abb8-a24232d93693">
      <Terms xmlns="http://schemas.microsoft.com/office/infopath/2007/PartnerControls"/>
    </lcf76f155ced4ddcb4097134ff3c332f>
    <TaxCatchAll xmlns="77b14c51-acec-4e6a-b9f6-f56afd8b11d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5FE62EE477D042848D5D71AB81CA92" ma:contentTypeVersion="16" ma:contentTypeDescription="Create a new document." ma:contentTypeScope="" ma:versionID="68602bd1d63f593a7f9ff0a8ab3f009e">
  <xsd:schema xmlns:xsd="http://www.w3.org/2001/XMLSchema" xmlns:xs="http://www.w3.org/2001/XMLSchema" xmlns:p="http://schemas.microsoft.com/office/2006/metadata/properties" xmlns:ns2="64a02336-eae7-4eec-abb8-a24232d93693" xmlns:ns3="77b14c51-acec-4e6a-b9f6-f56afd8b11d2" targetNamespace="http://schemas.microsoft.com/office/2006/metadata/properties" ma:root="true" ma:fieldsID="ea535dc9cd7a52863ecc9657fd9a8e9c" ns2:_="" ns3:_="">
    <xsd:import namespace="64a02336-eae7-4eec-abb8-a24232d93693"/>
    <xsd:import namespace="77b14c51-acec-4e6a-b9f6-f56afd8b11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02336-eae7-4eec-abb8-a24232d936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14c51-acec-4e6a-b9f6-f56afd8b11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539eb1e-9090-41b6-b549-942b0a360b0d}" ma:internalName="TaxCatchAll" ma:showField="CatchAllData" ma:web="77b14c51-acec-4e6a-b9f6-f56afd8b11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591905-A811-45D1-A44B-D4999240A5F2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CA20E8-BC21-4BE1-A2A5-8EA71B5FB4D3}"/>
</file>

<file path=customXml/itemProps3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NAV_Mørk Grå</Template>
  <TotalTime>8090</TotalTime>
  <Words>517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Wingdings</vt:lpstr>
      <vt:lpstr>Office-tema</vt:lpstr>
      <vt:lpstr>Rekrutteringsutdanning</vt:lpstr>
      <vt:lpstr>Hva er rekrutteringsutdanning?</vt:lpstr>
      <vt:lpstr>Våre rekrutteringsutdanninger:</vt:lpstr>
      <vt:lpstr>Fagbrev kokk</vt:lpstr>
      <vt:lpstr>Fagbrev bygg- og anlegg </vt:lpstr>
      <vt:lpstr>Kurspakke/fagbrev sjømat</vt:lpstr>
      <vt:lpstr> Tungbilopplæring/Persontransport</vt:lpstr>
      <vt:lpstr>Menn i helse</vt:lpstr>
      <vt:lpstr>Prepp til helse/kokk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Rekrutteringsutdanning</dc:title>
  <dc:subject/>
  <dc:creator>Eriksen, Tatjana</dc:creator>
  <cp:keywords/>
  <dc:description/>
  <cp:lastModifiedBy>Eriksen, Tatjana</cp:lastModifiedBy>
  <cp:revision>3</cp:revision>
  <cp:lastPrinted>2020-04-21T11:47:02Z</cp:lastPrinted>
  <dcterms:created xsi:type="dcterms:W3CDTF">2022-04-04T11:04:59Z</dcterms:created>
  <dcterms:modified xsi:type="dcterms:W3CDTF">2022-06-03T11:38:59Z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0x010100195FE62EE477D042848D5D71AB81CA92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2020-07-17T08:50:42Z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6d3ec064-dec6-4fa1-9805-10fdcf9ce574</vt:lpwstr>
  </property>
  <property fmtid="{D5CDD505-2E9C-101B-9397-08002B2CF9AE}" pid="9" name="MSIP_Label_d3491420-1ae2-4120-89e6-e6f668f067e2_ContentBits">
    <vt:lpwstr>0</vt:lpwstr>
  </property>
  <property fmtid="{D5CDD505-2E9C-101B-9397-08002B2CF9AE}" pid="10" name="Order">
    <vt:r8>300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  <property fmtid="{D5CDD505-2E9C-101B-9397-08002B2CF9AE}" pid="15" name="ComplianceAssetId">
    <vt:lpwstr/>
  </property>
  <property fmtid="{D5CDD505-2E9C-101B-9397-08002B2CF9AE}" pid="16" name="TemplateUrl">
    <vt:lpwstr/>
  </property>
</Properties>
</file>