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2BF"/>
    <a:srgbClr val="E9E7E7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ivik, Lena" userId="2c9b0c98-7c4f-424c-9e8c-d7e873bf159f" providerId="ADAL" clId="{C967604F-F639-4EA5-A033-377DB083A719}"/>
    <pc:docChg chg="custSel addSld modSld">
      <pc:chgData name="Breivik, Lena" userId="2c9b0c98-7c4f-424c-9e8c-d7e873bf159f" providerId="ADAL" clId="{C967604F-F639-4EA5-A033-377DB083A719}" dt="2023-05-23T06:02:48.497" v="768" actId="20577"/>
      <pc:docMkLst>
        <pc:docMk/>
      </pc:docMkLst>
      <pc:sldChg chg="modSp mod">
        <pc:chgData name="Breivik, Lena" userId="2c9b0c98-7c4f-424c-9e8c-d7e873bf159f" providerId="ADAL" clId="{C967604F-F639-4EA5-A033-377DB083A719}" dt="2023-05-23T05:28:13.456" v="70" actId="20577"/>
        <pc:sldMkLst>
          <pc:docMk/>
          <pc:sldMk cId="500582401" sldId="256"/>
        </pc:sldMkLst>
        <pc:spChg chg="mod">
          <ac:chgData name="Breivik, Lena" userId="2c9b0c98-7c4f-424c-9e8c-d7e873bf159f" providerId="ADAL" clId="{C967604F-F639-4EA5-A033-377DB083A719}" dt="2023-05-23T05:27:52.780" v="32" actId="20577"/>
          <ac:spMkLst>
            <pc:docMk/>
            <pc:sldMk cId="500582401" sldId="256"/>
            <ac:spMk id="4" creationId="{D8B3E3D1-A64F-6C49-A65E-78234E99BA50}"/>
          </ac:spMkLst>
        </pc:spChg>
        <pc:spChg chg="mod">
          <ac:chgData name="Breivik, Lena" userId="2c9b0c98-7c4f-424c-9e8c-d7e873bf159f" providerId="ADAL" clId="{C967604F-F639-4EA5-A033-377DB083A719}" dt="2023-05-23T05:28:13.456" v="70" actId="20577"/>
          <ac:spMkLst>
            <pc:docMk/>
            <pc:sldMk cId="500582401" sldId="256"/>
            <ac:spMk id="5" creationId="{972C9742-7508-1E46-970C-66D5DB19D6F4}"/>
          </ac:spMkLst>
        </pc:spChg>
      </pc:sldChg>
      <pc:sldChg chg="modSp mod">
        <pc:chgData name="Breivik, Lena" userId="2c9b0c98-7c4f-424c-9e8c-d7e873bf159f" providerId="ADAL" clId="{C967604F-F639-4EA5-A033-377DB083A719}" dt="2023-05-23T05:30:24.253" v="138" actId="313"/>
        <pc:sldMkLst>
          <pc:docMk/>
          <pc:sldMk cId="405408735" sldId="257"/>
        </pc:sldMkLst>
        <pc:spChg chg="mod">
          <ac:chgData name="Breivik, Lena" userId="2c9b0c98-7c4f-424c-9e8c-d7e873bf159f" providerId="ADAL" clId="{C967604F-F639-4EA5-A033-377DB083A719}" dt="2023-05-23T05:30:24.253" v="138" actId="313"/>
          <ac:spMkLst>
            <pc:docMk/>
            <pc:sldMk cId="405408735" sldId="257"/>
            <ac:spMk id="2" creationId="{FBB70A6E-CAC9-4FC6-B704-A873562ED262}"/>
          </ac:spMkLst>
        </pc:spChg>
        <pc:spChg chg="mod">
          <ac:chgData name="Breivik, Lena" userId="2c9b0c98-7c4f-424c-9e8c-d7e873bf159f" providerId="ADAL" clId="{C967604F-F639-4EA5-A033-377DB083A719}" dt="2023-05-23T05:30:09.825" v="116" actId="20577"/>
          <ac:spMkLst>
            <pc:docMk/>
            <pc:sldMk cId="405408735" sldId="257"/>
            <ac:spMk id="3" creationId="{47569B54-0AE2-4C4A-A2DE-BC7F2F4B9504}"/>
          </ac:spMkLst>
        </pc:spChg>
      </pc:sldChg>
      <pc:sldChg chg="modSp mod">
        <pc:chgData name="Breivik, Lena" userId="2c9b0c98-7c4f-424c-9e8c-d7e873bf159f" providerId="ADAL" clId="{C967604F-F639-4EA5-A033-377DB083A719}" dt="2023-05-23T05:32:31.335" v="336" actId="20577"/>
        <pc:sldMkLst>
          <pc:docMk/>
          <pc:sldMk cId="2535896027" sldId="258"/>
        </pc:sldMkLst>
        <pc:spChg chg="mod">
          <ac:chgData name="Breivik, Lena" userId="2c9b0c98-7c4f-424c-9e8c-d7e873bf159f" providerId="ADAL" clId="{C967604F-F639-4EA5-A033-377DB083A719}" dt="2023-05-23T05:30:39.833" v="171" actId="20577"/>
          <ac:spMkLst>
            <pc:docMk/>
            <pc:sldMk cId="2535896027" sldId="258"/>
            <ac:spMk id="2" creationId="{08FCDA55-4907-4BF4-8A56-E6A38F391A5E}"/>
          </ac:spMkLst>
        </pc:spChg>
        <pc:spChg chg="mod">
          <ac:chgData name="Breivik, Lena" userId="2c9b0c98-7c4f-424c-9e8c-d7e873bf159f" providerId="ADAL" clId="{C967604F-F639-4EA5-A033-377DB083A719}" dt="2023-05-23T05:32:31.335" v="336" actId="20577"/>
          <ac:spMkLst>
            <pc:docMk/>
            <pc:sldMk cId="2535896027" sldId="258"/>
            <ac:spMk id="3" creationId="{385AC098-6813-4306-920B-D32D44736207}"/>
          </ac:spMkLst>
        </pc:spChg>
      </pc:sldChg>
      <pc:sldChg chg="modSp mod">
        <pc:chgData name="Breivik, Lena" userId="2c9b0c98-7c4f-424c-9e8c-d7e873bf159f" providerId="ADAL" clId="{C967604F-F639-4EA5-A033-377DB083A719}" dt="2023-05-23T05:55:33.280" v="767" actId="5793"/>
        <pc:sldMkLst>
          <pc:docMk/>
          <pc:sldMk cId="2821481669" sldId="259"/>
        </pc:sldMkLst>
        <pc:spChg chg="mod">
          <ac:chgData name="Breivik, Lena" userId="2c9b0c98-7c4f-424c-9e8c-d7e873bf159f" providerId="ADAL" clId="{C967604F-F639-4EA5-A033-377DB083A719}" dt="2023-05-23T05:31:03.696" v="230" actId="20577"/>
          <ac:spMkLst>
            <pc:docMk/>
            <pc:sldMk cId="2821481669" sldId="259"/>
            <ac:spMk id="2" creationId="{CCCE22B7-4D0F-4CFA-A533-160F1130671F}"/>
          </ac:spMkLst>
        </pc:spChg>
        <pc:spChg chg="mod">
          <ac:chgData name="Breivik, Lena" userId="2c9b0c98-7c4f-424c-9e8c-d7e873bf159f" providerId="ADAL" clId="{C967604F-F639-4EA5-A033-377DB083A719}" dt="2023-05-23T05:55:33.280" v="767" actId="5793"/>
          <ac:spMkLst>
            <pc:docMk/>
            <pc:sldMk cId="2821481669" sldId="259"/>
            <ac:spMk id="3" creationId="{7E265BAC-5DA2-4BC8-9FB6-4E466B05D5B8}"/>
          </ac:spMkLst>
        </pc:spChg>
      </pc:sldChg>
      <pc:sldChg chg="modSp new mod">
        <pc:chgData name="Breivik, Lena" userId="2c9b0c98-7c4f-424c-9e8c-d7e873bf159f" providerId="ADAL" clId="{C967604F-F639-4EA5-A033-377DB083A719}" dt="2023-05-23T05:38:00.886" v="446" actId="20577"/>
        <pc:sldMkLst>
          <pc:docMk/>
          <pc:sldMk cId="3711997980" sldId="260"/>
        </pc:sldMkLst>
        <pc:spChg chg="mod">
          <ac:chgData name="Breivik, Lena" userId="2c9b0c98-7c4f-424c-9e8c-d7e873bf159f" providerId="ADAL" clId="{C967604F-F639-4EA5-A033-377DB083A719}" dt="2023-05-23T05:31:43.407" v="291" actId="20577"/>
          <ac:spMkLst>
            <pc:docMk/>
            <pc:sldMk cId="3711997980" sldId="260"/>
            <ac:spMk id="2" creationId="{0F3DF650-B8E3-25C0-93DE-FE19818CE1AA}"/>
          </ac:spMkLst>
        </pc:spChg>
        <pc:spChg chg="mod">
          <ac:chgData name="Breivik, Lena" userId="2c9b0c98-7c4f-424c-9e8c-d7e873bf159f" providerId="ADAL" clId="{C967604F-F639-4EA5-A033-377DB083A719}" dt="2023-05-23T05:38:00.886" v="446" actId="20577"/>
          <ac:spMkLst>
            <pc:docMk/>
            <pc:sldMk cId="3711997980" sldId="260"/>
            <ac:spMk id="3" creationId="{738746A4-1AB3-2122-3E48-926920AC1058}"/>
          </ac:spMkLst>
        </pc:spChg>
      </pc:sldChg>
      <pc:sldChg chg="modSp new mod">
        <pc:chgData name="Breivik, Lena" userId="2c9b0c98-7c4f-424c-9e8c-d7e873bf159f" providerId="ADAL" clId="{C967604F-F639-4EA5-A033-377DB083A719}" dt="2023-05-23T05:44:03.626" v="458" actId="27636"/>
        <pc:sldMkLst>
          <pc:docMk/>
          <pc:sldMk cId="821573112" sldId="261"/>
        </pc:sldMkLst>
        <pc:spChg chg="mod">
          <ac:chgData name="Breivik, Lena" userId="2c9b0c98-7c4f-424c-9e8c-d7e873bf159f" providerId="ADAL" clId="{C967604F-F639-4EA5-A033-377DB083A719}" dt="2023-05-23T05:40:40.646" v="450" actId="207"/>
          <ac:spMkLst>
            <pc:docMk/>
            <pc:sldMk cId="821573112" sldId="261"/>
            <ac:spMk id="2" creationId="{BC1F0C19-DF96-CD53-D1E6-1A818C8351A2}"/>
          </ac:spMkLst>
        </pc:spChg>
        <pc:spChg chg="mod">
          <ac:chgData name="Breivik, Lena" userId="2c9b0c98-7c4f-424c-9e8c-d7e873bf159f" providerId="ADAL" clId="{C967604F-F639-4EA5-A033-377DB083A719}" dt="2023-05-23T05:44:03.626" v="458" actId="27636"/>
          <ac:spMkLst>
            <pc:docMk/>
            <pc:sldMk cId="821573112" sldId="261"/>
            <ac:spMk id="3" creationId="{E3F749F8-4DAE-D667-AEE2-EE10658E2FBA}"/>
          </ac:spMkLst>
        </pc:spChg>
      </pc:sldChg>
      <pc:sldChg chg="modSp new mod">
        <pc:chgData name="Breivik, Lena" userId="2c9b0c98-7c4f-424c-9e8c-d7e873bf159f" providerId="ADAL" clId="{C967604F-F639-4EA5-A033-377DB083A719}" dt="2023-05-23T06:02:48.497" v="768" actId="20577"/>
        <pc:sldMkLst>
          <pc:docMk/>
          <pc:sldMk cId="2652248540" sldId="262"/>
        </pc:sldMkLst>
        <pc:spChg chg="mod">
          <ac:chgData name="Breivik, Lena" userId="2c9b0c98-7c4f-424c-9e8c-d7e873bf159f" providerId="ADAL" clId="{C967604F-F639-4EA5-A033-377DB083A719}" dt="2023-05-23T05:52:37.963" v="502" actId="20577"/>
          <ac:spMkLst>
            <pc:docMk/>
            <pc:sldMk cId="2652248540" sldId="262"/>
            <ac:spMk id="2" creationId="{5FCF6FCB-A82A-C80A-8849-A58EED1CB920}"/>
          </ac:spMkLst>
        </pc:spChg>
        <pc:spChg chg="mod">
          <ac:chgData name="Breivik, Lena" userId="2c9b0c98-7c4f-424c-9e8c-d7e873bf159f" providerId="ADAL" clId="{C967604F-F639-4EA5-A033-377DB083A719}" dt="2023-05-23T06:02:48.497" v="768" actId="20577"/>
          <ac:spMkLst>
            <pc:docMk/>
            <pc:sldMk cId="2652248540" sldId="262"/>
            <ac:spMk id="3" creationId="{19A37DBF-377D-E7F7-F90C-6A4127AB13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regjeringen" TargetMode="External"/><Relationship Id="rId2" Type="http://schemas.openxmlformats.org/officeDocument/2006/relationships/hyperlink" Target="https://snl.no/forskrif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l.no/delege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pasient-_og_brukerrettighetsloven" TargetMode="External"/><Relationship Id="rId2" Type="http://schemas.openxmlformats.org/officeDocument/2006/relationships/hyperlink" Target="https://snl.no/helse-_og_omsorgstjenestelov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l.no/bost%C3%B8tt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100" dirty="0">
                <a:latin typeface="Arial"/>
                <a:cs typeface="Arial"/>
              </a:rPr>
              <a:t>Brukerutvalget</a:t>
            </a:r>
            <a:br>
              <a:rPr lang="nb-NO" sz="3100" dirty="0">
                <a:latin typeface="Arial"/>
                <a:cs typeface="Arial"/>
              </a:rPr>
            </a:br>
            <a:r>
              <a:rPr lang="nb-NO" sz="3100" dirty="0">
                <a:latin typeface="Arial"/>
                <a:cs typeface="Arial"/>
              </a:rPr>
              <a:t>NAV Nordland</a:t>
            </a:r>
            <a:endParaRPr lang="nb-NO" sz="3100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nb-NO" dirty="0">
                <a:latin typeface="Arial"/>
                <a:cs typeface="Arial"/>
              </a:rPr>
              <a:t>Brukerutvalget 23.mai 2023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E93276C1-27E9-4A4B-8ED5-F667E78A6D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B70A6E-CAC9-4FC6-B704-A873562E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/>
                <a:cs typeface="Arial"/>
              </a:rPr>
              <a:t>«Bestilling»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569B54-0AE2-4C4A-A2DE-BC7F2F4B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rgbClr val="3E383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 ble påpekt i AU at det er gjort endringer i regelverket/vilkårene for hjelpemidler. </a:t>
            </a:r>
          </a:p>
          <a:p>
            <a:r>
              <a:rPr lang="nb-NO" sz="1800" dirty="0">
                <a:solidFill>
                  <a:srgbClr val="3E383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Hva er bakgrunnen for endringene?</a:t>
            </a:r>
          </a:p>
          <a:p>
            <a:r>
              <a:rPr lang="nb-NO" sz="1800" dirty="0">
                <a:solidFill>
                  <a:srgbClr val="3E383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hvordan skjer disse prosessene? </a:t>
            </a:r>
          </a:p>
          <a:p>
            <a:r>
              <a:rPr lang="nb-NO" sz="1800" dirty="0">
                <a:solidFill>
                  <a:srgbClr val="3E383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hvilke konsekvenser ser vi at dette får for brukerne? 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40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CDA55-4907-4BF4-8A56-E6A38F39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/>
                <a:cs typeface="Arial"/>
              </a:rPr>
              <a:t>Hva er bakgrunnen for endringene?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5AC098-6813-4306-920B-D32D44736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Regelverk og praksis endrer seg hele tiden</a:t>
            </a:r>
          </a:p>
        </p:txBody>
      </p:sp>
    </p:spTree>
    <p:extLst>
      <p:ext uri="{BB962C8B-B14F-4D97-AF65-F5344CB8AC3E}">
        <p14:creationId xmlns:p14="http://schemas.microsoft.com/office/powerpoint/2010/main" val="253589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CE22B7-4D0F-4CFA-A533-160F1130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Arial"/>
                <a:cs typeface="Arial"/>
              </a:rPr>
              <a:t>Hvordan skjer disse prosessene?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265BAC-5DA2-4BC8-9FB6-4E466B05D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Stortinget, som har myndighet til å lage lover, kan bestemme at andre offentlige organer kan lage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2"/>
              </a:rPr>
              <a:t>forskrift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med utfyllende regler til loven.</a:t>
            </a:r>
          </a:p>
          <a:p>
            <a:pPr algn="l"/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Stortinget kan gi myndighet direkte til et forvaltningsorgan (for eksempel til kommuner, direktorater, statsforvalter) eller til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3"/>
              </a:rPr>
              <a:t>regjeringen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, som kan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4"/>
              </a:rPr>
              <a:t>delegere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myndigheten videre.</a:t>
            </a:r>
          </a:p>
          <a:p>
            <a:pPr marL="0" indent="0">
              <a:buNone/>
            </a:pPr>
            <a:endParaRPr lang="nb-NO" b="1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148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3DF650-B8E3-25C0-93DE-FE19818C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konsekvenser har dette for brukerne/ innbyggerne?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8746A4-1AB3-2122-3E48-926920AC1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36" y="187070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Noen forskrifter, som koronaforskriftene, griper inn i eller gir myndighetene fullmakt til å gripe inn i borgernes rettigheter og handlefrihet; ved forbud eller påbud.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Andre forskrifter gir borgerne rett til statlige eller kommunale støtteordninger eller tjenester, ofte med utgangspunkt i lov. Det kan være generelle regler om ytelser etter folketrygdloven, sosialtjenesteloven,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2"/>
              </a:rPr>
              <a:t>helse- og omsorgstjenesteloven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og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3"/>
              </a:rPr>
              <a:t>pasient- og brukerrettighetsloven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. Andre ganger kan hjemmelen følge av bevilgninger i statlige eller kommunale budsjettvedtak om støtte til bestemte formål, som engangsstøtte til dekning av strømutgifter til borgere som mottar </a:t>
            </a:r>
            <a:r>
              <a:rPr lang="nb-NO" b="0" i="0" u="none" strike="noStrike" dirty="0">
                <a:solidFill>
                  <a:srgbClr val="203E51"/>
                </a:solidFill>
                <a:effectLst/>
                <a:latin typeface="Publico text"/>
                <a:hlinkClick r:id="rId4"/>
              </a:rPr>
              <a:t>bostøtte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199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1F0C19-DF96-CD53-D1E6-1A818C83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Endringer i lover og forskrifter fra 1. januar 2023 fra Arbeids- og inkluderingsdepartementet</a:t>
            </a:r>
            <a:b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F749F8-4DAE-D667-AEE2-EE10658E2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Sykepenger, omsorgspenger og pleiepenger</a:t>
            </a: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Forlengelse av midlertidig forskrift om unntak fra folketrygdloven og arbeidsmiljøloven i forbindelse med covid-19-pandemien</a:t>
            </a: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Regelverket for tilleggsstønader</a:t>
            </a: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Unntak for erstatningsoppgjør ved behovsprøving av barnetillegg til uføretrygd</a:t>
            </a: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Mer til vanskeligstilte</a:t>
            </a: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Endringer i arbeidsmiljøloven - styrking av retten til heltid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157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CF6FCB-A82A-C80A-8849-A58EED1C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Hjelpemiddelsentralens virksomhet og ansvar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A37DBF-377D-E7F7-F90C-6A4127AB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Formål og ansvar</a:t>
            </a:r>
          </a:p>
          <a:p>
            <a:r>
              <a:rPr lang="nb-NO" dirty="0"/>
              <a:t>Formidling og oppfølging av hjelpemidler</a:t>
            </a:r>
          </a:p>
          <a:p>
            <a:r>
              <a:rPr lang="nb-NO" dirty="0"/>
              <a:t>Brukermedvirkning</a:t>
            </a:r>
          </a:p>
          <a:p>
            <a:r>
              <a:rPr lang="nb-NO" dirty="0"/>
              <a:t>Innkjøp</a:t>
            </a:r>
          </a:p>
          <a:p>
            <a:r>
              <a:rPr lang="nb-NO" dirty="0"/>
              <a:t>Utlån av folketrygdens hjelpemidler</a:t>
            </a:r>
          </a:p>
          <a:p>
            <a:r>
              <a:rPr lang="nb-NO" dirty="0"/>
              <a:t>Utlevering</a:t>
            </a:r>
          </a:p>
          <a:p>
            <a:r>
              <a:rPr lang="nb-NO" dirty="0"/>
              <a:t>Utgifter</a:t>
            </a:r>
          </a:p>
          <a:p>
            <a:r>
              <a:rPr lang="nb-NO" dirty="0"/>
              <a:t>Pris og leveringsavtaler</a:t>
            </a:r>
          </a:p>
          <a:p>
            <a:r>
              <a:rPr lang="nb-NO" dirty="0"/>
              <a:t>Lokale forhandlinger</a:t>
            </a:r>
          </a:p>
          <a:p>
            <a:r>
              <a:rPr lang="nb-NO" dirty="0"/>
              <a:t>Lagerhold</a:t>
            </a:r>
          </a:p>
          <a:p>
            <a:r>
              <a:rPr lang="nb-NO" dirty="0"/>
              <a:t>Resirkulasjon </a:t>
            </a:r>
            <a:r>
              <a:rPr lang="nb-NO"/>
              <a:t>- kassasjon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224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A1FB287-42EA-4442-8B95-FC49B47206AC}" vid="{332084AD-AA22-453E-A7B6-EBA71D8AE1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5A06535134BB6543CA873CF9A2F" ma:contentTypeVersion="4" ma:contentTypeDescription="Create a new document." ma:contentTypeScope="" ma:versionID="757e1809b7ebecc77c4a0fab95ebad24">
  <xsd:schema xmlns:xsd="http://www.w3.org/2001/XMLSchema" xmlns:xs="http://www.w3.org/2001/XMLSchema" xmlns:p="http://schemas.microsoft.com/office/2006/metadata/properties" xmlns:ns2="592fd046-3995-49ad-acf6-c4b61f6de1b7" xmlns:ns3="7ce2af75-0ddc-4d3c-bec5-fd2e6f7242b2" targetNamespace="http://schemas.microsoft.com/office/2006/metadata/properties" ma:root="true" ma:fieldsID="4462275920ebeef43f426981f4cd14de" ns2:_="" ns3:_="">
    <xsd:import namespace="592fd046-3995-49ad-acf6-c4b61f6de1b7"/>
    <xsd:import namespace="7ce2af75-0ddc-4d3c-bec5-fd2e6f7242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fd046-3995-49ad-acf6-c4b61f6de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2af75-0ddc-4d3c-bec5-fd2e6f7242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591905-A811-45D1-A44B-D4999240A5F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30ac3786-78c3-414b-815f-b4fca2e0bd42"/>
    <ds:schemaRef ds:uri="http://schemas.openxmlformats.org/package/2006/metadata/core-properties"/>
    <ds:schemaRef ds:uri="f979e152-3237-4567-8e98-aa352607425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9D0418-1C38-4280-8B15-65748E16C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fd046-3995-49ad-acf6-c4b61f6de1b7"/>
    <ds:schemaRef ds:uri="7ce2af75-0ddc-4d3c-bec5-fd2e6f724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314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Publico text</vt:lpstr>
      <vt:lpstr>Segoe UI</vt:lpstr>
      <vt:lpstr>Office-tema</vt:lpstr>
      <vt:lpstr>Brukerutvalget NAV Nordland</vt:lpstr>
      <vt:lpstr>«Bestilling»</vt:lpstr>
      <vt:lpstr>Hva er bakgrunnen for endringene?</vt:lpstr>
      <vt:lpstr>Hvordan skjer disse prosessene?</vt:lpstr>
      <vt:lpstr>Hvilke konsekvenser har dette for brukerne/ innbyggerne?</vt:lpstr>
      <vt:lpstr>Endringer i lover og forskrifter fra 1. januar 2023 fra Arbeids- og inkluderingsdepartementet </vt:lpstr>
      <vt:lpstr>Hjelpemiddelsentralens virksomhet og ansvar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/>
  <cp:keywords/>
  <dc:description/>
  <cp:lastModifiedBy>Breivik, Lena</cp:lastModifiedBy>
  <cp:revision>72</cp:revision>
  <cp:lastPrinted>2020-04-21T11:47:02Z</cp:lastPrinted>
  <dcterms:created xsi:type="dcterms:W3CDTF">2021-06-23T07:26:17Z</dcterms:created>
  <dcterms:modified xsi:type="dcterms:W3CDTF">2023-05-23T06:02:57Z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0x010100B47E65A06535134BB6543CA873CF9A2F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2020-07-17T08:49:13Z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decbf3b8-f303-46e2-94e0-ff02031cb784</vt:lpwstr>
  </property>
  <property fmtid="{D5CDD505-2E9C-101B-9397-08002B2CF9AE}" pid="9" name="MSIP_Label_d3491420-1ae2-4120-89e6-e6f668f067e2_ContentBits">
    <vt:lpwstr>0</vt:lpwstr>
  </property>
</Properties>
</file>