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9144000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a By" initials="O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9AD"/>
    <a:srgbClr val="68CBEB"/>
    <a:srgbClr val="CCEEF8"/>
    <a:srgbClr val="B6A1CF"/>
    <a:srgbClr val="64468A"/>
    <a:srgbClr val="E8D5FF"/>
    <a:srgbClr val="EDEDED"/>
    <a:srgbClr val="D8CDE5"/>
    <a:srgbClr val="878787"/>
    <a:srgbClr val="2D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869" autoAdjust="0"/>
  </p:normalViewPr>
  <p:slideViewPr>
    <p:cSldViewPr>
      <p:cViewPr varScale="1">
        <p:scale>
          <a:sx n="47" d="100"/>
          <a:sy n="47" d="100"/>
        </p:scale>
        <p:origin x="1428" y="54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354" y="-108"/>
      </p:cViewPr>
      <p:guideLst>
        <p:guide orient="horz" pos="31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ürer, Peter" userId="af14efe1-deb4-4e8a-bb7f-dd5c2e899c17" providerId="ADAL" clId="{4818E207-B85B-46B8-8191-1FE24EDA460F}"/>
    <pc:docChg chg="undo custSel modSld">
      <pc:chgData name="Mürer, Peter" userId="af14efe1-deb4-4e8a-bb7f-dd5c2e899c17" providerId="ADAL" clId="{4818E207-B85B-46B8-8191-1FE24EDA460F}" dt="2020-04-21T09:20:05.814" v="677" actId="14100"/>
      <pc:docMkLst>
        <pc:docMk/>
      </pc:docMkLst>
      <pc:sldChg chg="addSp delSp modSp">
        <pc:chgData name="Mürer, Peter" userId="af14efe1-deb4-4e8a-bb7f-dd5c2e899c17" providerId="ADAL" clId="{4818E207-B85B-46B8-8191-1FE24EDA460F}" dt="2020-04-21T09:20:05.814" v="677" actId="14100"/>
        <pc:sldMkLst>
          <pc:docMk/>
          <pc:sldMk cId="1537276870" sldId="286"/>
        </pc:sldMkLst>
        <pc:spChg chg="mod">
          <ac:chgData name="Mürer, Peter" userId="af14efe1-deb4-4e8a-bb7f-dd5c2e899c17" providerId="ADAL" clId="{4818E207-B85B-46B8-8191-1FE24EDA460F}" dt="2020-04-21T07:27:33.969" v="14" actId="20577"/>
          <ac:spMkLst>
            <pc:docMk/>
            <pc:sldMk cId="1537276870" sldId="286"/>
            <ac:spMk id="3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30:01.942" v="18" actId="20577"/>
          <ac:spMkLst>
            <pc:docMk/>
            <pc:sldMk cId="1537276870" sldId="286"/>
            <ac:spMk id="7" creationId="{00000000-0000-0000-0000-000000000000}"/>
          </ac:spMkLst>
        </pc:spChg>
        <pc:spChg chg="mod ord">
          <ac:chgData name="Mürer, Peter" userId="af14efe1-deb4-4e8a-bb7f-dd5c2e899c17" providerId="ADAL" clId="{4818E207-B85B-46B8-8191-1FE24EDA460F}" dt="2020-04-21T09:06:20.608" v="647" actId="171"/>
          <ac:spMkLst>
            <pc:docMk/>
            <pc:sldMk cId="1537276870" sldId="286"/>
            <ac:spMk id="18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37:41.970" v="80" actId="20577"/>
          <ac:spMkLst>
            <pc:docMk/>
            <pc:sldMk cId="1537276870" sldId="286"/>
            <ac:spMk id="20" creationId="{00000000-0000-0000-0000-000000000000}"/>
          </ac:spMkLst>
        </pc:spChg>
        <pc:spChg chg="mod ord">
          <ac:chgData name="Mürer, Peter" userId="af14efe1-deb4-4e8a-bb7f-dd5c2e899c17" providerId="ADAL" clId="{4818E207-B85B-46B8-8191-1FE24EDA460F}" dt="2020-04-21T07:42:48.117" v="94" actId="166"/>
          <ac:spMkLst>
            <pc:docMk/>
            <pc:sldMk cId="1537276870" sldId="286"/>
            <ac:spMk id="22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46:12.061" v="103" actId="14100"/>
          <ac:spMkLst>
            <pc:docMk/>
            <pc:sldMk cId="1537276870" sldId="286"/>
            <ac:spMk id="23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46:23.084" v="104" actId="14100"/>
          <ac:spMkLst>
            <pc:docMk/>
            <pc:sldMk cId="1537276870" sldId="286"/>
            <ac:spMk id="24" creationId="{00000000-0000-0000-0000-000000000000}"/>
          </ac:spMkLst>
        </pc:spChg>
        <pc:spChg chg="add del mod">
          <ac:chgData name="Mürer, Peter" userId="af14efe1-deb4-4e8a-bb7f-dd5c2e899c17" providerId="ADAL" clId="{4818E207-B85B-46B8-8191-1FE24EDA460F}" dt="2020-04-21T08:08:22.347" v="453" actId="478"/>
          <ac:spMkLst>
            <pc:docMk/>
            <pc:sldMk cId="1537276870" sldId="286"/>
            <ac:spMk id="25" creationId="{91AD0101-671C-4E28-88E4-3D8386AE3A0B}"/>
          </ac:spMkLst>
        </pc:spChg>
        <pc:spChg chg="add del mod">
          <ac:chgData name="Mürer, Peter" userId="af14efe1-deb4-4e8a-bb7f-dd5c2e899c17" providerId="ADAL" clId="{4818E207-B85B-46B8-8191-1FE24EDA460F}" dt="2020-04-21T08:08:24.387" v="454" actId="478"/>
          <ac:spMkLst>
            <pc:docMk/>
            <pc:sldMk cId="1537276870" sldId="286"/>
            <ac:spMk id="26" creationId="{09254E7D-8D7D-4678-8D3D-71B4853EBFA4}"/>
          </ac:spMkLst>
        </pc:spChg>
        <pc:spChg chg="add del mod">
          <ac:chgData name="Mürer, Peter" userId="af14efe1-deb4-4e8a-bb7f-dd5c2e899c17" providerId="ADAL" clId="{4818E207-B85B-46B8-8191-1FE24EDA460F}" dt="2020-04-21T08:12:07.060" v="513" actId="478"/>
          <ac:spMkLst>
            <pc:docMk/>
            <pc:sldMk cId="1537276870" sldId="286"/>
            <ac:spMk id="27" creationId="{1630AE96-12DE-4968-91D4-0C83E390DAB0}"/>
          </ac:spMkLst>
        </pc:spChg>
        <pc:spChg chg="add mod">
          <ac:chgData name="Mürer, Peter" userId="af14efe1-deb4-4e8a-bb7f-dd5c2e899c17" providerId="ADAL" clId="{4818E207-B85B-46B8-8191-1FE24EDA460F}" dt="2020-04-21T09:12:09.577" v="667"/>
          <ac:spMkLst>
            <pc:docMk/>
            <pc:sldMk cId="1537276870" sldId="286"/>
            <ac:spMk id="28" creationId="{7D510117-71A0-4FA6-904A-7253A1740CFD}"/>
          </ac:spMkLst>
        </pc:spChg>
        <pc:spChg chg="mod">
          <ac:chgData name="Mürer, Peter" userId="af14efe1-deb4-4e8a-bb7f-dd5c2e899c17" providerId="ADAL" clId="{4818E207-B85B-46B8-8191-1FE24EDA460F}" dt="2020-04-21T07:34:14.621" v="52" actId="1076"/>
          <ac:spMkLst>
            <pc:docMk/>
            <pc:sldMk cId="1537276870" sldId="286"/>
            <ac:spMk id="168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37.617" v="47" actId="478"/>
          <ac:spMkLst>
            <pc:docMk/>
            <pc:sldMk cId="1537276870" sldId="286"/>
            <ac:spMk id="170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1" creationId="{00000000-0000-0000-0000-000000000000}"/>
          </ac:spMkLst>
        </pc:spChg>
        <pc:spChg chg="del mod">
          <ac:chgData name="Mürer, Peter" userId="af14efe1-deb4-4e8a-bb7f-dd5c2e899c17" providerId="ADAL" clId="{4818E207-B85B-46B8-8191-1FE24EDA460F}" dt="2020-04-21T07:32:30.437" v="45" actId="478"/>
          <ac:spMkLst>
            <pc:docMk/>
            <pc:sldMk cId="1537276870" sldId="286"/>
            <ac:spMk id="172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9:11:56.017" v="666" actId="20577"/>
          <ac:spMkLst>
            <pc:docMk/>
            <pc:sldMk cId="1537276870" sldId="286"/>
            <ac:spMk id="173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4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5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6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7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8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24.259" v="43" actId="478"/>
          <ac:spMkLst>
            <pc:docMk/>
            <pc:sldMk cId="1537276870" sldId="286"/>
            <ac:spMk id="179" creationId="{00000000-0000-0000-0000-000000000000}"/>
          </ac:spMkLst>
        </pc:spChg>
        <pc:spChg chg="del">
          <ac:chgData name="Mürer, Peter" userId="af14efe1-deb4-4e8a-bb7f-dd5c2e899c17" providerId="ADAL" clId="{4818E207-B85B-46B8-8191-1FE24EDA460F}" dt="2020-04-21T07:32:50.332" v="48" actId="478"/>
          <ac:spMkLst>
            <pc:docMk/>
            <pc:sldMk cId="1537276870" sldId="286"/>
            <ac:spMk id="190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30:47.777" v="35" actId="20577"/>
          <ac:spMkLst>
            <pc:docMk/>
            <pc:sldMk cId="1537276870" sldId="286"/>
            <ac:spMk id="196" creationId="{00000000-0000-0000-0000-000000000000}"/>
          </ac:spMkLst>
        </pc:spChg>
        <pc:spChg chg="mod">
          <ac:chgData name="Mürer, Peter" userId="af14efe1-deb4-4e8a-bb7f-dd5c2e899c17" providerId="ADAL" clId="{4818E207-B85B-46B8-8191-1FE24EDA460F}" dt="2020-04-21T07:30:51.801" v="39" actId="20577"/>
          <ac:spMkLst>
            <pc:docMk/>
            <pc:sldMk cId="1537276870" sldId="286"/>
            <ac:spMk id="197" creationId="{00000000-0000-0000-0000-000000000000}"/>
          </ac:spMkLst>
        </pc:spChg>
        <pc:grpChg chg="mod">
          <ac:chgData name="Mürer, Peter" userId="af14efe1-deb4-4e8a-bb7f-dd5c2e899c17" providerId="ADAL" clId="{4818E207-B85B-46B8-8191-1FE24EDA460F}" dt="2020-04-21T08:39:33.243" v="621" actId="1076"/>
          <ac:grpSpMkLst>
            <pc:docMk/>
            <pc:sldMk cId="1537276870" sldId="286"/>
            <ac:grpSpMk id="4" creationId="{00000000-0000-0000-0000-000000000000}"/>
          </ac:grpSpMkLst>
        </pc:grpChg>
        <pc:grpChg chg="mod">
          <ac:chgData name="Mürer, Peter" userId="af14efe1-deb4-4e8a-bb7f-dd5c2e899c17" providerId="ADAL" clId="{4818E207-B85B-46B8-8191-1FE24EDA460F}" dt="2020-04-21T07:38:55.876" v="84" actId="1076"/>
          <ac:grpSpMkLst>
            <pc:docMk/>
            <pc:sldMk cId="1537276870" sldId="286"/>
            <ac:grpSpMk id="5" creationId="{00000000-0000-0000-0000-000000000000}"/>
          </ac:grpSpMkLst>
        </pc:grpChg>
        <pc:grpChg chg="mod">
          <ac:chgData name="Mürer, Peter" userId="af14efe1-deb4-4e8a-bb7f-dd5c2e899c17" providerId="ADAL" clId="{4818E207-B85B-46B8-8191-1FE24EDA460F}" dt="2020-04-21T07:34:14.621" v="52" actId="1076"/>
          <ac:grpSpMkLst>
            <pc:docMk/>
            <pc:sldMk cId="1537276870" sldId="286"/>
            <ac:grpSpMk id="191" creationId="{00000000-0000-0000-0000-000000000000}"/>
          </ac:grpSpMkLst>
        </pc:grpChg>
        <pc:picChg chg="del">
          <ac:chgData name="Mürer, Peter" userId="af14efe1-deb4-4e8a-bb7f-dd5c2e899c17" providerId="ADAL" clId="{4818E207-B85B-46B8-8191-1FE24EDA460F}" dt="2020-04-21T07:30:23.128" v="19" actId="478"/>
          <ac:picMkLst>
            <pc:docMk/>
            <pc:sldMk cId="1537276870" sldId="286"/>
            <ac:picMk id="6" creationId="{00000000-0000-0000-0000-000000000000}"/>
          </ac:picMkLst>
        </pc:picChg>
        <pc:picChg chg="add del mod">
          <ac:chgData name="Mürer, Peter" userId="af14efe1-deb4-4e8a-bb7f-dd5c2e899c17" providerId="ADAL" clId="{4818E207-B85B-46B8-8191-1FE24EDA460F}" dt="2020-04-21T08:50:04.531" v="630" actId="478"/>
          <ac:picMkLst>
            <pc:docMk/>
            <pc:sldMk cId="1537276870" sldId="286"/>
            <ac:picMk id="6" creationId="{1D179CB9-313A-4CE3-AF71-AC4EC538DFB5}"/>
          </ac:picMkLst>
        </pc:picChg>
        <pc:picChg chg="add del mod">
          <ac:chgData name="Mürer, Peter" userId="af14efe1-deb4-4e8a-bb7f-dd5c2e899c17" providerId="ADAL" clId="{4818E207-B85B-46B8-8191-1FE24EDA460F}" dt="2020-04-21T09:04:26.727" v="642" actId="478"/>
          <ac:picMkLst>
            <pc:docMk/>
            <pc:sldMk cId="1537276870" sldId="286"/>
            <ac:picMk id="6" creationId="{78ABCDA4-C63F-4B34-8F6F-4170EDF5AE0F}"/>
          </ac:picMkLst>
        </pc:picChg>
        <pc:picChg chg="add del mod ord">
          <ac:chgData name="Mürer, Peter" userId="af14efe1-deb4-4e8a-bb7f-dd5c2e899c17" providerId="ADAL" clId="{4818E207-B85B-46B8-8191-1FE24EDA460F}" dt="2020-04-21T09:00:34.211" v="637" actId="478"/>
          <ac:picMkLst>
            <pc:docMk/>
            <pc:sldMk cId="1537276870" sldId="286"/>
            <ac:picMk id="8" creationId="{1A5EE2E8-BB59-4E10-B852-CCA6AD58167F}"/>
          </ac:picMkLst>
        </pc:picChg>
        <pc:picChg chg="add del mod">
          <ac:chgData name="Mürer, Peter" userId="af14efe1-deb4-4e8a-bb7f-dd5c2e899c17" providerId="ADAL" clId="{4818E207-B85B-46B8-8191-1FE24EDA460F}" dt="2020-04-21T07:32:53.205" v="49" actId="478"/>
          <ac:picMkLst>
            <pc:docMk/>
            <pc:sldMk cId="1537276870" sldId="286"/>
            <ac:picMk id="8" creationId="{74BFF27A-4908-4490-BFC2-BD4D4E0B0FBB}"/>
          </ac:picMkLst>
        </pc:picChg>
        <pc:picChg chg="del">
          <ac:chgData name="Mürer, Peter" userId="af14efe1-deb4-4e8a-bb7f-dd5c2e899c17" providerId="ADAL" clId="{4818E207-B85B-46B8-8191-1FE24EDA460F}" dt="2020-04-21T07:27:44.840" v="15" actId="478"/>
          <ac:picMkLst>
            <pc:docMk/>
            <pc:sldMk cId="1537276870" sldId="286"/>
            <ac:picMk id="9" creationId="{00000000-0000-0000-0000-000000000000}"/>
          </ac:picMkLst>
        </pc:picChg>
        <pc:picChg chg="add del mod">
          <ac:chgData name="Mürer, Peter" userId="af14efe1-deb4-4e8a-bb7f-dd5c2e899c17" providerId="ADAL" clId="{4818E207-B85B-46B8-8191-1FE24EDA460F}" dt="2020-04-21T09:17:33.639" v="668" actId="478"/>
          <ac:picMkLst>
            <pc:docMk/>
            <pc:sldMk cId="1537276870" sldId="286"/>
            <ac:picMk id="9" creationId="{08A40619-500E-4FC4-B60B-07ED4EA3E61E}"/>
          </ac:picMkLst>
        </pc:picChg>
        <pc:picChg chg="add mod ord">
          <ac:chgData name="Mürer, Peter" userId="af14efe1-deb4-4e8a-bb7f-dd5c2e899c17" providerId="ADAL" clId="{4818E207-B85B-46B8-8191-1FE24EDA460F}" dt="2020-04-21T07:42:58.522" v="95" actId="167"/>
          <ac:picMkLst>
            <pc:docMk/>
            <pc:sldMk cId="1537276870" sldId="286"/>
            <ac:picMk id="10" creationId="{3CAAFFAB-B91C-4124-934D-0092196539C8}"/>
          </ac:picMkLst>
        </pc:picChg>
        <pc:picChg chg="add del mod">
          <ac:chgData name="Mürer, Peter" userId="af14efe1-deb4-4e8a-bb7f-dd5c2e899c17" providerId="ADAL" clId="{4818E207-B85B-46B8-8191-1FE24EDA460F}" dt="2020-04-21T09:18:39.744" v="673" actId="478"/>
          <ac:picMkLst>
            <pc:docMk/>
            <pc:sldMk cId="1537276870" sldId="286"/>
            <ac:picMk id="11" creationId="{250DFD2A-02DD-40B4-A745-9483A9F0A613}"/>
          </ac:picMkLst>
        </pc:picChg>
        <pc:picChg chg="add mod">
          <ac:chgData name="Mürer, Peter" userId="af14efe1-deb4-4e8a-bb7f-dd5c2e899c17" providerId="ADAL" clId="{4818E207-B85B-46B8-8191-1FE24EDA460F}" dt="2020-04-21T09:20:05.814" v="677" actId="14100"/>
          <ac:picMkLst>
            <pc:docMk/>
            <pc:sldMk cId="1537276870" sldId="286"/>
            <ac:picMk id="12" creationId="{A11F6286-C173-415A-BE43-7D3F77348279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0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1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2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3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4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47:16.161" v="105" actId="478"/>
          <ac:picMkLst>
            <pc:docMk/>
            <pc:sldMk cId="1537276870" sldId="286"/>
            <ac:picMk id="185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6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33.588" v="46" actId="478"/>
          <ac:picMkLst>
            <pc:docMk/>
            <pc:sldMk cId="1537276870" sldId="286"/>
            <ac:picMk id="187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8" creationId="{00000000-0000-0000-0000-000000000000}"/>
          </ac:picMkLst>
        </pc:picChg>
        <pc:picChg chg="del">
          <ac:chgData name="Mürer, Peter" userId="af14efe1-deb4-4e8a-bb7f-dd5c2e899c17" providerId="ADAL" clId="{4818E207-B85B-46B8-8191-1FE24EDA460F}" dt="2020-04-21T07:32:24.259" v="43" actId="478"/>
          <ac:picMkLst>
            <pc:docMk/>
            <pc:sldMk cId="1537276870" sldId="286"/>
            <ac:picMk id="18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247386"/>
            <a:ext cx="6710536" cy="332726"/>
          </a:xfrm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30489" y="179388"/>
            <a:ext cx="9731022" cy="6477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tittel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587468" y="1337965"/>
            <a:ext cx="3310468" cy="936625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 hasCustomPrompt="1"/>
          </p:nvPr>
        </p:nvSpPr>
        <p:spPr>
          <a:xfrm>
            <a:off x="2768602" y="2555876"/>
            <a:ext cx="3183382" cy="1584325"/>
          </a:xfrm>
        </p:spPr>
        <p:txBody>
          <a:bodyPr/>
          <a:lstStyle>
            <a:lvl1pPr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kart med fylkesoversikt her.</a:t>
            </a:r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8"/>
          </p:nvPr>
        </p:nvSpPr>
        <p:spPr>
          <a:xfrm>
            <a:off x="609600" y="5724128"/>
            <a:ext cx="6710536" cy="2592288"/>
          </a:xfrm>
        </p:spPr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8652195"/>
            <a:ext cx="9806880" cy="384301"/>
          </a:xfrm>
        </p:spPr>
        <p:txBody>
          <a:bodyPr>
            <a:noAutofit/>
          </a:bodyPr>
          <a:lstStyle>
            <a:lvl1pPr>
              <a:defRPr sz="90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7579088" y="1337965"/>
            <a:ext cx="3035036" cy="936327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1" hasCustomPrompt="1"/>
          </p:nvPr>
        </p:nvSpPr>
        <p:spPr>
          <a:xfrm>
            <a:off x="7583863" y="3636358"/>
            <a:ext cx="3372940" cy="1007686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ikoner som illustrerer tekstbudskapet her.</a:t>
            </a:r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21.04.2020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4860032"/>
            <a:ext cx="1060696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30275" y="-4125"/>
            <a:ext cx="12222274" cy="841151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94460" y="15586"/>
            <a:ext cx="10972800" cy="82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Overskrift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94460" y="8460432"/>
            <a:ext cx="248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Fakta om statistikken:</a:t>
            </a:r>
            <a:br>
              <a:rPr lang="nb-NO" sz="900" b="1" dirty="0"/>
            </a:br>
            <a:endParaRPr lang="nb-NO" sz="900" b="1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8280000"/>
            <a:ext cx="912395" cy="57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3CAAFFAB-B91C-4124-934D-009219653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06" y="1121753"/>
            <a:ext cx="6909529" cy="7194663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>
          <a:xfrm>
            <a:off x="263352" y="107504"/>
            <a:ext cx="11665296" cy="719584"/>
          </a:xfrm>
        </p:spPr>
        <p:txBody>
          <a:bodyPr>
            <a:noAutofit/>
          </a:bodyPr>
          <a:lstStyle/>
          <a:p>
            <a:r>
              <a:rPr lang="nb-NO" sz="3600" dirty="0"/>
              <a:t>Utbetalinger fra NAV til innbyggere i Innlandet i 2019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609600" y="8596800"/>
            <a:ext cx="9806880" cy="384301"/>
          </a:xfrm>
        </p:spPr>
        <p:txBody>
          <a:bodyPr/>
          <a:lstStyle/>
          <a:p>
            <a:r>
              <a:rPr lang="nb-NO" i="1" dirty="0"/>
              <a:t>Befolkningstall er pr 30. juni 2019. All statistikk på nav.no/kunnskap.</a:t>
            </a:r>
          </a:p>
          <a:p>
            <a:endParaRPr lang="nb-NO" dirty="0"/>
          </a:p>
        </p:txBody>
      </p:sp>
      <p:sp>
        <p:nvSpPr>
          <p:cNvPr id="168" name="TekstSylinder 167"/>
          <p:cNvSpPr txBox="1"/>
          <p:nvPr/>
        </p:nvSpPr>
        <p:spPr>
          <a:xfrm>
            <a:off x="407368" y="6158579"/>
            <a:ext cx="289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Utbetalinger pr </a:t>
            </a:r>
          </a:p>
          <a:p>
            <a:r>
              <a:rPr lang="nb-NO" dirty="0"/>
              <a:t>innbygger: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6790266" y="3133704"/>
            <a:ext cx="2129488" cy="3800050"/>
            <a:chOff x="3084162" y="5129480"/>
            <a:chExt cx="2129488" cy="3800050"/>
          </a:xfrm>
        </p:grpSpPr>
        <p:grpSp>
          <p:nvGrpSpPr>
            <p:cNvPr id="2" name="Gruppe 1"/>
            <p:cNvGrpSpPr/>
            <p:nvPr/>
          </p:nvGrpSpPr>
          <p:grpSpPr>
            <a:xfrm>
              <a:off x="3084162" y="5420136"/>
              <a:ext cx="2129488" cy="3509394"/>
              <a:chOff x="3084162" y="5420136"/>
              <a:chExt cx="2129488" cy="3509394"/>
            </a:xfrm>
          </p:grpSpPr>
          <p:sp>
            <p:nvSpPr>
              <p:cNvPr id="18" name="Likebent trekant 17"/>
              <p:cNvSpPr/>
              <p:nvPr/>
            </p:nvSpPr>
            <p:spPr>
              <a:xfrm rot="12378335">
                <a:off x="3084162" y="5420136"/>
                <a:ext cx="218890" cy="3509394"/>
              </a:xfrm>
              <a:prstGeom prst="triangle">
                <a:avLst>
                  <a:gd name="adj" fmla="val 19894"/>
                </a:avLst>
              </a:prstGeom>
              <a:gradFill>
                <a:gsLst>
                  <a:gs pos="18000">
                    <a:schemeClr val="bg1">
                      <a:lumMod val="50000"/>
                    </a:schemeClr>
                  </a:gs>
                  <a:gs pos="59000">
                    <a:schemeClr val="bg1">
                      <a:lumMod val="75000"/>
                      <a:alpha val="70000"/>
                    </a:schemeClr>
                  </a:gs>
                  <a:gs pos="76000">
                    <a:schemeClr val="bg1">
                      <a:lumMod val="85000"/>
                      <a:alpha val="70000"/>
                    </a:schemeClr>
                  </a:gs>
                  <a:gs pos="94000">
                    <a:srgbClr val="E2E2E2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9" name="Rektangel 18"/>
              <p:cNvSpPr/>
              <p:nvPr/>
            </p:nvSpPr>
            <p:spPr>
              <a:xfrm>
                <a:off x="3863650" y="5573742"/>
                <a:ext cx="1350000" cy="222496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dirty="0"/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3833764" y="5129480"/>
              <a:ext cx="1314271" cy="6987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1400" i="1" dirty="0">
                  <a:solidFill>
                    <a:srgbClr val="1789AD"/>
                  </a:solidFill>
                </a:rPr>
                <a:t>Høyest</a:t>
              </a:r>
              <a:endParaRPr lang="nb-NO" sz="1400" i="1" dirty="0">
                <a:solidFill>
                  <a:srgbClr val="64468A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nb-NO" sz="1400" dirty="0"/>
                <a:t>Grue: 118 899</a:t>
              </a:r>
            </a:p>
          </p:txBody>
        </p:sp>
      </p:grpSp>
      <p:sp>
        <p:nvSpPr>
          <p:cNvPr id="173" name="TekstSylinder 172"/>
          <p:cNvSpPr txBox="1"/>
          <p:nvPr/>
        </p:nvSpPr>
        <p:spPr>
          <a:xfrm>
            <a:off x="9048328" y="1190286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Norge:</a:t>
            </a:r>
          </a:p>
          <a:p>
            <a:r>
              <a:rPr lang="nb-NO" sz="1200" dirty="0"/>
              <a:t>Utbetaling pr innbygger: kr 83 800</a:t>
            </a:r>
          </a:p>
          <a:p>
            <a:r>
              <a:rPr lang="nb-NO" sz="1200" dirty="0"/>
              <a:t>Endring i total utbetaling fra 2018: +4 %</a:t>
            </a:r>
          </a:p>
          <a:p>
            <a:r>
              <a:rPr lang="nb-NO" sz="1200" dirty="0"/>
              <a:t>Antall mottakere i løpet av året: 2,6 mill.</a:t>
            </a:r>
          </a:p>
          <a:p>
            <a:r>
              <a:rPr lang="nb-NO" sz="1200" dirty="0"/>
              <a:t>Andel av befolkningen: 49 %</a:t>
            </a:r>
          </a:p>
        </p:txBody>
      </p:sp>
      <p:grpSp>
        <p:nvGrpSpPr>
          <p:cNvPr id="191" name="Gruppe 190"/>
          <p:cNvGrpSpPr/>
          <p:nvPr/>
        </p:nvGrpSpPr>
        <p:grpSpPr>
          <a:xfrm>
            <a:off x="488057" y="6835030"/>
            <a:ext cx="2281653" cy="833976"/>
            <a:chOff x="4211956" y="3452036"/>
            <a:chExt cx="1921456" cy="702320"/>
          </a:xfrm>
        </p:grpSpPr>
        <p:sp>
          <p:nvSpPr>
            <p:cNvPr id="192" name="Ellipse 191"/>
            <p:cNvSpPr/>
            <p:nvPr/>
          </p:nvSpPr>
          <p:spPr>
            <a:xfrm>
              <a:off x="4211959" y="3509642"/>
              <a:ext cx="144016" cy="143076"/>
            </a:xfrm>
            <a:prstGeom prst="ellipse">
              <a:avLst/>
            </a:prstGeom>
            <a:solidFill>
              <a:srgbClr val="1789AD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 dirty="0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4211956" y="3725666"/>
              <a:ext cx="144016" cy="143076"/>
            </a:xfrm>
            <a:prstGeom prst="ellipse">
              <a:avLst/>
            </a:prstGeom>
            <a:solidFill>
              <a:srgbClr val="68CBEB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4211962" y="3941690"/>
              <a:ext cx="144016" cy="143076"/>
            </a:xfrm>
            <a:prstGeom prst="ellipse">
              <a:avLst/>
            </a:prstGeom>
            <a:solidFill>
              <a:srgbClr val="CCEEF8"/>
            </a:solidFill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1300"/>
            </a:p>
          </p:txBody>
        </p:sp>
        <p:sp>
          <p:nvSpPr>
            <p:cNvPr id="195" name="TekstSylinder 194"/>
            <p:cNvSpPr txBox="1"/>
            <p:nvPr/>
          </p:nvSpPr>
          <p:spPr>
            <a:xfrm>
              <a:off x="4337717" y="3452036"/>
              <a:ext cx="1536504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Over 100 000 kroner</a:t>
              </a:r>
            </a:p>
          </p:txBody>
        </p:sp>
        <p:sp>
          <p:nvSpPr>
            <p:cNvPr id="196" name="TekstSylinder 195"/>
            <p:cNvSpPr txBox="1"/>
            <p:nvPr/>
          </p:nvSpPr>
          <p:spPr>
            <a:xfrm>
              <a:off x="4337718" y="3679142"/>
              <a:ext cx="1795694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90 000 – 100 000 kroner</a:t>
              </a:r>
              <a:endParaRPr lang="nb-NO" sz="1300" dirty="0"/>
            </a:p>
          </p:txBody>
        </p:sp>
        <p:sp>
          <p:nvSpPr>
            <p:cNvPr id="197" name="TekstSylinder 196"/>
            <p:cNvSpPr txBox="1"/>
            <p:nvPr/>
          </p:nvSpPr>
          <p:spPr>
            <a:xfrm>
              <a:off x="4337718" y="3895166"/>
              <a:ext cx="1536504" cy="2591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Under 90 000 kroner</a:t>
              </a:r>
              <a:endParaRPr lang="nb-NO" sz="1300" dirty="0"/>
            </a:p>
          </p:txBody>
        </p:sp>
      </p:grpSp>
      <p:grpSp>
        <p:nvGrpSpPr>
          <p:cNvPr id="5" name="Gruppe 4"/>
          <p:cNvGrpSpPr/>
          <p:nvPr/>
        </p:nvGrpSpPr>
        <p:grpSpPr>
          <a:xfrm>
            <a:off x="5007255" y="1883736"/>
            <a:ext cx="3906689" cy="698717"/>
            <a:chOff x="1327619" y="4283968"/>
            <a:chExt cx="3906689" cy="698717"/>
          </a:xfrm>
        </p:grpSpPr>
        <p:sp>
          <p:nvSpPr>
            <p:cNvPr id="23" name="Rektangel 22"/>
            <p:cNvSpPr/>
            <p:nvPr/>
          </p:nvSpPr>
          <p:spPr>
            <a:xfrm>
              <a:off x="3884308" y="4692067"/>
              <a:ext cx="1350000" cy="250077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3888521" y="4283968"/>
              <a:ext cx="1345787" cy="6987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1400" i="1" dirty="0">
                  <a:solidFill>
                    <a:srgbClr val="1789AD"/>
                  </a:solidFill>
                </a:rPr>
                <a:t>Lavest</a:t>
              </a:r>
            </a:p>
            <a:p>
              <a:pPr>
                <a:lnSpc>
                  <a:spcPct val="150000"/>
                </a:lnSpc>
              </a:pPr>
              <a:r>
                <a:rPr lang="nb-NO" sz="1400" dirty="0"/>
                <a:t>Tolga: 75 662</a:t>
              </a:r>
            </a:p>
          </p:txBody>
        </p:sp>
        <p:sp>
          <p:nvSpPr>
            <p:cNvPr id="22" name="Likebent trekant 21"/>
            <p:cNvSpPr/>
            <p:nvPr/>
          </p:nvSpPr>
          <p:spPr>
            <a:xfrm rot="16200000">
              <a:off x="2491588" y="3553727"/>
              <a:ext cx="240427" cy="2568366"/>
            </a:xfrm>
            <a:prstGeom prst="triangle">
              <a:avLst>
                <a:gd name="adj" fmla="val 83574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36000">
                  <a:schemeClr val="bg1">
                    <a:lumMod val="75000"/>
                    <a:alpha val="70000"/>
                  </a:schemeClr>
                </a:gs>
                <a:gs pos="63000">
                  <a:schemeClr val="bg1">
                    <a:lumMod val="85000"/>
                    <a:alpha val="73000"/>
                  </a:schemeClr>
                </a:gs>
                <a:gs pos="88000">
                  <a:srgbClr val="E6E6E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7D510117-71A0-4FA6-904A-7253A1740CFD}"/>
              </a:ext>
            </a:extLst>
          </p:cNvPr>
          <p:cNvSpPr txBox="1"/>
          <p:nvPr/>
        </p:nvSpPr>
        <p:spPr>
          <a:xfrm>
            <a:off x="9048328" y="2562971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Innlandet:</a:t>
            </a:r>
          </a:p>
          <a:p>
            <a:r>
              <a:rPr lang="nb-NO" sz="1200" dirty="0"/>
              <a:t>Utbetaling pr innbygger: kr 96 000</a:t>
            </a:r>
          </a:p>
          <a:p>
            <a:r>
              <a:rPr lang="nb-NO" sz="1200" dirty="0"/>
              <a:t>Endring i total utbetaling fra 2018: +4 %</a:t>
            </a:r>
          </a:p>
          <a:p>
            <a:r>
              <a:rPr lang="nb-NO" sz="1200" dirty="0"/>
              <a:t>Antall mottakere i løpet av året: 199 100</a:t>
            </a:r>
          </a:p>
          <a:p>
            <a:r>
              <a:rPr lang="nb-NO" sz="1200" dirty="0"/>
              <a:t>Andel av befolkningen: 54 %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A11F6286-C173-415A-BE43-7D3F77348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698" y="5292790"/>
            <a:ext cx="4836950" cy="290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7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7493</TotalTime>
  <Words>119</Words>
  <Application>Microsoft Office PowerPoint</Application>
  <PresentationFormat>Egendefinert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Andersen, Vivian</cp:lastModifiedBy>
  <cp:revision>257</cp:revision>
  <cp:lastPrinted>2017-02-21T07:32:06Z</cp:lastPrinted>
  <dcterms:created xsi:type="dcterms:W3CDTF">2017-01-30T13:53:40Z</dcterms:created>
  <dcterms:modified xsi:type="dcterms:W3CDTF">2020-04-21T10:17:54Z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Peter.Murer@nav.no</vt:lpwstr>
  </property>
  <property fmtid="{D5CDD505-2E9C-101B-9397-08002B2CF9AE}" pid="5" name="MSIP_Label_d3491420-1ae2-4120-89e6-e6f668f067e2_SetDate">
    <vt:lpwstr>2020-04-21T07:36:04.0020561Z</vt:lpwstr>
  </property>
  <property fmtid="{D5CDD505-2E9C-101B-9397-08002B2CF9AE}" pid="6" name="MSIP_Label_d3491420-1ae2-4120-89e6-e6f668f067e2_Name">
    <vt:lpwstr>Intern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ActionId">
    <vt:lpwstr>c0773898-796d-48af-9f77-3dedca71a202</vt:lpwstr>
  </property>
  <property fmtid="{D5CDD505-2E9C-101B-9397-08002B2CF9AE}" pid="9" name="MSIP_Label_d3491420-1ae2-4120-89e6-e6f668f067e2_Extended_MSFT_Method">
    <vt:lpwstr>Automatic</vt:lpwstr>
  </property>
  <property fmtid="{D5CDD505-2E9C-101B-9397-08002B2CF9AE}" pid="10" name="Sensitivity">
    <vt:lpwstr>Intern</vt:lpwstr>
  </property>
</Properties>
</file>