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1790" r:id="rId5"/>
    <p:sldId id="1684" r:id="rId6"/>
    <p:sldId id="314" r:id="rId7"/>
    <p:sldId id="293" r:id="rId8"/>
    <p:sldId id="304" r:id="rId9"/>
    <p:sldId id="297" r:id="rId10"/>
    <p:sldId id="1791" r:id="rId11"/>
    <p:sldId id="318" r:id="rId12"/>
    <p:sldId id="307" r:id="rId13"/>
    <p:sldId id="327" r:id="rId14"/>
    <p:sldId id="324" r:id="rId15"/>
    <p:sldId id="391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Dubinina" initials="ED" lastIdx="2" clrIdx="0">
    <p:extLst>
      <p:ext uri="{19B8F6BF-5375-455C-9EA6-DF929625EA0E}">
        <p15:presenceInfo xmlns:p15="http://schemas.microsoft.com/office/powerpoint/2012/main" userId="S::Elena.Dubinina@nav.no::f0759dbc-cb5e-456e-9fd0-20a017e2a01b" providerId="AD"/>
      </p:ext>
    </p:extLst>
  </p:cmAuthor>
  <p:cmAuthor id="2" name="Justad, Lovise" initials="JL" lastIdx="1" clrIdx="1">
    <p:extLst>
      <p:ext uri="{19B8F6BF-5375-455C-9EA6-DF929625EA0E}">
        <p15:presenceInfo xmlns:p15="http://schemas.microsoft.com/office/powerpoint/2012/main" userId="S::lovise.justad@nav.no::07b54150-0e4e-40c8-93ea-7865c3c27a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2BF"/>
    <a:srgbClr val="E9E7E7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68396-C46C-4197-9F03-7703CD1B781B}" v="1" dt="2022-09-02T15:33:45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6327"/>
  </p:normalViewPr>
  <p:slideViewPr>
    <p:cSldViewPr snapToGrid="0" snapToObjects="1">
      <p:cViewPr varScale="1">
        <p:scale>
          <a:sx n="80" d="100"/>
          <a:sy n="80" d="100"/>
        </p:scale>
        <p:origin x="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ad, Lovise" userId="S::lovise.justad@nav.no::07b54150-0e4e-40c8-93ea-7865c3c27ae6" providerId="AD" clId="Web-{11FF5ED8-B96B-1FD5-BEB2-FEF14F6CFBE1}"/>
    <pc:docChg chg="modSld">
      <pc:chgData name="Justad, Lovise" userId="S::lovise.justad@nav.no::07b54150-0e4e-40c8-93ea-7865c3c27ae6" providerId="AD" clId="Web-{11FF5ED8-B96B-1FD5-BEB2-FEF14F6CFBE1}" dt="2021-04-27T10:53:42.520" v="3"/>
      <pc:docMkLst>
        <pc:docMk/>
      </pc:docMkLst>
      <pc:sldChg chg="modSp">
        <pc:chgData name="Justad, Lovise" userId="S::lovise.justad@nav.no::07b54150-0e4e-40c8-93ea-7865c3c27ae6" providerId="AD" clId="Web-{11FF5ED8-B96B-1FD5-BEB2-FEF14F6CFBE1}" dt="2021-04-27T10:52:45.878" v="2" actId="1076"/>
        <pc:sldMkLst>
          <pc:docMk/>
          <pc:sldMk cId="2013652917" sldId="307"/>
        </pc:sldMkLst>
        <pc:spChg chg="mod">
          <ac:chgData name="Justad, Lovise" userId="S::lovise.justad@nav.no::07b54150-0e4e-40c8-93ea-7865c3c27ae6" providerId="AD" clId="Web-{11FF5ED8-B96B-1FD5-BEB2-FEF14F6CFBE1}" dt="2021-04-27T10:52:45.878" v="2" actId="1076"/>
          <ac:spMkLst>
            <pc:docMk/>
            <pc:sldMk cId="2013652917" sldId="307"/>
            <ac:spMk id="2" creationId="{00000000-0000-0000-0000-000000000000}"/>
          </ac:spMkLst>
        </pc:spChg>
        <pc:spChg chg="mod">
          <ac:chgData name="Justad, Lovise" userId="S::lovise.justad@nav.no::07b54150-0e4e-40c8-93ea-7865c3c27ae6" providerId="AD" clId="Web-{11FF5ED8-B96B-1FD5-BEB2-FEF14F6CFBE1}" dt="2021-04-27T10:52:43.394" v="1" actId="14100"/>
          <ac:spMkLst>
            <pc:docMk/>
            <pc:sldMk cId="2013652917" sldId="307"/>
            <ac:spMk id="8" creationId="{00000000-0000-0000-0000-000000000000}"/>
          </ac:spMkLst>
        </pc:spChg>
      </pc:sldChg>
      <pc:sldChg chg="addCm">
        <pc:chgData name="Justad, Lovise" userId="S::lovise.justad@nav.no::07b54150-0e4e-40c8-93ea-7865c3c27ae6" providerId="AD" clId="Web-{11FF5ED8-B96B-1FD5-BEB2-FEF14F6CFBE1}" dt="2021-04-27T10:53:42.520" v="3"/>
        <pc:sldMkLst>
          <pc:docMk/>
          <pc:sldMk cId="4064173648" sldId="327"/>
        </pc:sldMkLst>
      </pc:sldChg>
    </pc:docChg>
  </pc:docChgLst>
  <pc:docChgLst>
    <pc:chgData name="Dubinina, Elena" userId="f0759dbc-cb5e-456e-9fd0-20a017e2a01b" providerId="ADAL" clId="{2E174D7D-F739-472E-B4E1-A8D6BA250B3F}"/>
    <pc:docChg chg="custSel modSld">
      <pc:chgData name="Dubinina, Elena" userId="f0759dbc-cb5e-456e-9fd0-20a017e2a01b" providerId="ADAL" clId="{2E174D7D-F739-472E-B4E1-A8D6BA250B3F}" dt="2021-05-14T13:57:05.222" v="5" actId="20577"/>
      <pc:docMkLst>
        <pc:docMk/>
      </pc:docMkLst>
      <pc:sldChg chg="modSp mod delCm modCm">
        <pc:chgData name="Dubinina, Elena" userId="f0759dbc-cb5e-456e-9fd0-20a017e2a01b" providerId="ADAL" clId="{2E174D7D-F739-472E-B4E1-A8D6BA250B3F}" dt="2021-05-14T13:57:05.222" v="5" actId="20577"/>
        <pc:sldMkLst>
          <pc:docMk/>
          <pc:sldMk cId="4064173648" sldId="327"/>
        </pc:sldMkLst>
        <pc:spChg chg="mod">
          <ac:chgData name="Dubinina, Elena" userId="f0759dbc-cb5e-456e-9fd0-20a017e2a01b" providerId="ADAL" clId="{2E174D7D-F739-472E-B4E1-A8D6BA250B3F}" dt="2021-05-14T13:57:05.222" v="5" actId="20577"/>
          <ac:spMkLst>
            <pc:docMk/>
            <pc:sldMk cId="4064173648" sldId="327"/>
            <ac:spMk id="2" creationId="{00000000-0000-0000-0000-000000000000}"/>
          </ac:spMkLst>
        </pc:spChg>
      </pc:sldChg>
    </pc:docChg>
  </pc:docChgLst>
  <pc:docChgLst>
    <pc:chgData name="Dubinina, Elena" userId="S::elena.dubinina@nav.no::f0759dbc-cb5e-456e-9fd0-20a017e2a01b" providerId="AD" clId="Web-{35E7DB15-A5A5-4D67-9EBA-1536D5111427}"/>
    <pc:docChg chg="">
      <pc:chgData name="Dubinina, Elena" userId="S::elena.dubinina@nav.no::f0759dbc-cb5e-456e-9fd0-20a017e2a01b" providerId="AD" clId="Web-{35E7DB15-A5A5-4D67-9EBA-1536D5111427}" dt="2021-04-27T08:39:16.654" v="0"/>
      <pc:docMkLst>
        <pc:docMk/>
      </pc:docMkLst>
      <pc:sldChg chg="addCm">
        <pc:chgData name="Dubinina, Elena" userId="S::elena.dubinina@nav.no::f0759dbc-cb5e-456e-9fd0-20a017e2a01b" providerId="AD" clId="Web-{35E7DB15-A5A5-4D67-9EBA-1536D5111427}" dt="2021-04-27T08:39:16.654" v="0"/>
        <pc:sldMkLst>
          <pc:docMk/>
          <pc:sldMk cId="4064173648" sldId="327"/>
        </pc:sldMkLst>
      </pc:sldChg>
    </pc:docChg>
  </pc:docChgLst>
  <pc:docChgLst>
    <pc:chgData name="Dubinina, Elena" userId="f0759dbc-cb5e-456e-9fd0-20a017e2a01b" providerId="ADAL" clId="{3F868396-C46C-4197-9F03-7703CD1B781B}"/>
    <pc:docChg chg="modSld">
      <pc:chgData name="Dubinina, Elena" userId="f0759dbc-cb5e-456e-9fd0-20a017e2a01b" providerId="ADAL" clId="{3F868396-C46C-4197-9F03-7703CD1B781B}" dt="2022-09-02T15:33:45.975" v="0" actId="313"/>
      <pc:docMkLst>
        <pc:docMk/>
      </pc:docMkLst>
      <pc:sldChg chg="modSp">
        <pc:chgData name="Dubinina, Elena" userId="f0759dbc-cb5e-456e-9fd0-20a017e2a01b" providerId="ADAL" clId="{3F868396-C46C-4197-9F03-7703CD1B781B}" dt="2022-09-02T15:33:45.975" v="0" actId="313"/>
        <pc:sldMkLst>
          <pc:docMk/>
          <pc:sldMk cId="132170502" sldId="293"/>
        </pc:sldMkLst>
        <pc:graphicFrameChg chg="mod">
          <ac:chgData name="Dubinina, Elena" userId="f0759dbc-cb5e-456e-9fd0-20a017e2a01b" providerId="ADAL" clId="{3F868396-C46C-4197-9F03-7703CD1B781B}" dt="2022-09-02T15:33:45.975" v="0" actId="313"/>
          <ac:graphicFrameMkLst>
            <pc:docMk/>
            <pc:sldMk cId="132170502" sldId="293"/>
            <ac:graphicFrameMk id="10" creationId="{00000000-0000-0000-0000-000000000000}"/>
          </ac:graphicFrameMkLst>
        </pc:graphicFrameChg>
      </pc:sldChg>
    </pc:docChg>
  </pc:docChgLst>
  <pc:docChgLst>
    <pc:chgData name="Justad, Lovise" userId="S::lovise.justad@nav.no::07b54150-0e4e-40c8-93ea-7865c3c27ae6" providerId="AD" clId="Web-{05CC3055-C0AC-6594-5D65-13829341E1AF}"/>
    <pc:docChg chg="delSld">
      <pc:chgData name="Justad, Lovise" userId="S::lovise.justad@nav.no::07b54150-0e4e-40c8-93ea-7865c3c27ae6" providerId="AD" clId="Web-{05CC3055-C0AC-6594-5D65-13829341E1AF}" dt="2021-03-19T09:49:12.868" v="0"/>
      <pc:docMkLst>
        <pc:docMk/>
      </pc:docMkLst>
      <pc:sldChg chg="del">
        <pc:chgData name="Justad, Lovise" userId="S::lovise.justad@nav.no::07b54150-0e4e-40c8-93ea-7865c3c27ae6" providerId="AD" clId="Web-{05CC3055-C0AC-6594-5D65-13829341E1AF}" dt="2021-03-19T09:49:12.868" v="0"/>
        <pc:sldMkLst>
          <pc:docMk/>
          <pc:sldMk cId="3099302160" sldId="309"/>
        </pc:sldMkLst>
      </pc:sldChg>
    </pc:docChg>
  </pc:docChgLst>
  <pc:docChgLst>
    <pc:chgData name="Elena Dubinina" userId="f0759dbc-cb5e-456e-9fd0-20a017e2a01b" providerId="ADAL" clId="{8A9D51FD-CC87-4814-A82A-688D38D8A426}"/>
    <pc:docChg chg="modSld">
      <pc:chgData name="Elena Dubinina" userId="f0759dbc-cb5e-456e-9fd0-20a017e2a01b" providerId="ADAL" clId="{8A9D51FD-CC87-4814-A82A-688D38D8A426}" dt="2021-03-19T14:15:39.011" v="109" actId="6549"/>
      <pc:docMkLst>
        <pc:docMk/>
      </pc:docMkLst>
      <pc:sldChg chg="modSp mod">
        <pc:chgData name="Elena Dubinina" userId="f0759dbc-cb5e-456e-9fd0-20a017e2a01b" providerId="ADAL" clId="{8A9D51FD-CC87-4814-A82A-688D38D8A426}" dt="2021-03-19T14:15:39.011" v="109" actId="6549"/>
        <pc:sldMkLst>
          <pc:docMk/>
          <pc:sldMk cId="2728106590" sldId="1790"/>
        </pc:sldMkLst>
        <pc:spChg chg="mod">
          <ac:chgData name="Elena Dubinina" userId="f0759dbc-cb5e-456e-9fd0-20a017e2a01b" providerId="ADAL" clId="{8A9D51FD-CC87-4814-A82A-688D38D8A426}" dt="2021-03-19T14:15:39.011" v="109" actId="6549"/>
          <ac:spMkLst>
            <pc:docMk/>
            <pc:sldMk cId="2728106590" sldId="1790"/>
            <ac:spMk id="15" creationId="{00000000-0000-0000-0000-000000000000}"/>
          </ac:spMkLst>
        </pc:spChg>
      </pc:sldChg>
    </pc:docChg>
  </pc:docChgLst>
  <pc:docChgLst>
    <pc:chgData name="Elena Dubinina" userId="f0759dbc-cb5e-456e-9fd0-20a017e2a01b" providerId="ADAL" clId="{BDB00506-051A-4F7A-BFA5-A539418BB249}"/>
    <pc:docChg chg="custSel modSld">
      <pc:chgData name="Elena Dubinina" userId="f0759dbc-cb5e-456e-9fd0-20a017e2a01b" providerId="ADAL" clId="{BDB00506-051A-4F7A-BFA5-A539418BB249}" dt="2021-03-19T14:06:07.470" v="4" actId="207"/>
      <pc:docMkLst>
        <pc:docMk/>
      </pc:docMkLst>
      <pc:sldChg chg="modSp mod">
        <pc:chgData name="Elena Dubinina" userId="f0759dbc-cb5e-456e-9fd0-20a017e2a01b" providerId="ADAL" clId="{BDB00506-051A-4F7A-BFA5-A539418BB249}" dt="2021-03-19T14:06:07.470" v="4" actId="207"/>
        <pc:sldMkLst>
          <pc:docMk/>
          <pc:sldMk cId="2013652917" sldId="307"/>
        </pc:sldMkLst>
        <pc:spChg chg="mod">
          <ac:chgData name="Elena Dubinina" userId="f0759dbc-cb5e-456e-9fd0-20a017e2a01b" providerId="ADAL" clId="{BDB00506-051A-4F7A-BFA5-A539418BB249}" dt="2021-03-19T14:05:15.791" v="2" actId="207"/>
          <ac:spMkLst>
            <pc:docMk/>
            <pc:sldMk cId="2013652917" sldId="307"/>
            <ac:spMk id="8" creationId="{00000000-0000-0000-0000-000000000000}"/>
          </ac:spMkLst>
        </pc:spChg>
        <pc:graphicFrameChg chg="mod">
          <ac:chgData name="Elena Dubinina" userId="f0759dbc-cb5e-456e-9fd0-20a017e2a01b" providerId="ADAL" clId="{BDB00506-051A-4F7A-BFA5-A539418BB249}" dt="2021-03-19T14:06:07.470" v="4" actId="207"/>
          <ac:graphicFrameMkLst>
            <pc:docMk/>
            <pc:sldMk cId="2013652917" sldId="307"/>
            <ac:graphicFrameMk id="6" creationId="{00000000-0000-0000-0000-000000000000}"/>
          </ac:graphicFrameMkLst>
        </pc:graphicFrameChg>
      </pc:sldChg>
      <pc:sldChg chg="addCm modCm">
        <pc:chgData name="Elena Dubinina" userId="f0759dbc-cb5e-456e-9fd0-20a017e2a01b" providerId="ADAL" clId="{BDB00506-051A-4F7A-BFA5-A539418BB249}" dt="2021-03-19T08:15:05.427" v="1"/>
        <pc:sldMkLst>
          <pc:docMk/>
          <pc:sldMk cId="3099302160" sldId="30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9A1CF-7AAE-4A19-B41B-B7A76A31AABD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4A57E5CD-3D6F-4D47-9D1E-5C67556971DF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Søker trenger penger </a:t>
          </a:r>
        </a:p>
      </dgm:t>
    </dgm:pt>
    <dgm:pt modelId="{7CC065AD-6285-44A8-A102-12E0D9E8F86B}" type="parTrans" cxnId="{B03073B9-548B-407E-B14E-2E474F4FE888}">
      <dgm:prSet/>
      <dgm:spPr/>
      <dgm:t>
        <a:bodyPr/>
        <a:lstStyle/>
        <a:p>
          <a:endParaRPr lang="nb-NO"/>
        </a:p>
      </dgm:t>
    </dgm:pt>
    <dgm:pt modelId="{FCB7C9CB-58F1-48FB-AE19-EC7C386A01FB}" type="sibTrans" cxnId="{B03073B9-548B-407E-B14E-2E474F4FE888}">
      <dgm:prSet/>
      <dgm:spPr/>
      <dgm:t>
        <a:bodyPr/>
        <a:lstStyle/>
        <a:p>
          <a:endParaRPr lang="nb-NO"/>
        </a:p>
      </dgm:t>
    </dgm:pt>
    <dgm:pt modelId="{2FEFF8D1-6F4C-497A-B511-DB98ED3FB443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Sjekker sine muligheter på nav.no </a:t>
          </a:r>
        </a:p>
      </dgm:t>
    </dgm:pt>
    <dgm:pt modelId="{2A4699E6-5696-490B-9FE7-825E958D79FB}" type="parTrans" cxnId="{F526FCE4-9108-4EAA-BDF2-BBB957085B63}">
      <dgm:prSet/>
      <dgm:spPr/>
      <dgm:t>
        <a:bodyPr/>
        <a:lstStyle/>
        <a:p>
          <a:endParaRPr lang="nb-NO"/>
        </a:p>
      </dgm:t>
    </dgm:pt>
    <dgm:pt modelId="{0FAE1F0A-7A42-493E-9FAE-BD3F6FA00307}" type="sibTrans" cxnId="{F526FCE4-9108-4EAA-BDF2-BBB957085B63}">
      <dgm:prSet/>
      <dgm:spPr/>
      <dgm:t>
        <a:bodyPr/>
        <a:lstStyle/>
        <a:p>
          <a:endParaRPr lang="nb-NO"/>
        </a:p>
      </dgm:t>
    </dgm:pt>
    <dgm:pt modelId="{4905F140-C331-43CC-9D09-998ED7F5BC32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Logger inn </a:t>
          </a:r>
          <a:r>
            <a:rPr lang="nb-NO">
              <a:solidFill>
                <a:schemeClr val="tx1"/>
              </a:solidFill>
            </a:rPr>
            <a:t>på Min side </a:t>
          </a:r>
          <a:r>
            <a:rPr lang="nb-NO" dirty="0">
              <a:solidFill>
                <a:schemeClr val="tx1"/>
              </a:solidFill>
            </a:rPr>
            <a:t>og finner søknadsskjema </a:t>
          </a:r>
        </a:p>
      </dgm:t>
    </dgm:pt>
    <dgm:pt modelId="{417BF0AB-2D71-444B-91CF-25757B07A13D}" type="parTrans" cxnId="{6C1EC17D-BEED-4B62-BCEE-2AF026A5E3C3}">
      <dgm:prSet/>
      <dgm:spPr/>
      <dgm:t>
        <a:bodyPr/>
        <a:lstStyle/>
        <a:p>
          <a:endParaRPr lang="nb-NO"/>
        </a:p>
      </dgm:t>
    </dgm:pt>
    <dgm:pt modelId="{0D39A3AC-F28F-48F0-9D0E-B765549C469C}" type="sibTrans" cxnId="{6C1EC17D-BEED-4B62-BCEE-2AF026A5E3C3}">
      <dgm:prSet/>
      <dgm:spPr/>
      <dgm:t>
        <a:bodyPr/>
        <a:lstStyle/>
        <a:p>
          <a:endParaRPr lang="nb-NO"/>
        </a:p>
      </dgm:t>
    </dgm:pt>
    <dgm:pt modelId="{03056745-4D3A-4B69-AA76-32D33D11D8BF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Fyller ut og sender søknadsskjema digitalt (med vedlegg) </a:t>
          </a:r>
          <a:endParaRPr lang="nb-NO" dirty="0"/>
        </a:p>
      </dgm:t>
    </dgm:pt>
    <dgm:pt modelId="{EC87F87B-B059-4F43-A77C-F6BD99A63CF6}" type="parTrans" cxnId="{A677ADC4-E347-499F-87CD-E915C9162ACA}">
      <dgm:prSet/>
      <dgm:spPr/>
      <dgm:t>
        <a:bodyPr/>
        <a:lstStyle/>
        <a:p>
          <a:endParaRPr lang="nb-NO"/>
        </a:p>
      </dgm:t>
    </dgm:pt>
    <dgm:pt modelId="{B1E9A38A-7D9D-4670-A390-CB6079390385}" type="sibTrans" cxnId="{A677ADC4-E347-499F-87CD-E915C9162ACA}">
      <dgm:prSet/>
      <dgm:spPr/>
      <dgm:t>
        <a:bodyPr/>
        <a:lstStyle/>
        <a:p>
          <a:endParaRPr lang="nb-NO"/>
        </a:p>
      </dgm:t>
    </dgm:pt>
    <dgm:pt modelId="{AC8B547F-74E4-4F7D-AA1D-D0797F9B19E0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Har samtale med NAV ved behov</a:t>
          </a:r>
        </a:p>
      </dgm:t>
    </dgm:pt>
    <dgm:pt modelId="{D2AB1E03-7804-404A-94DD-9E05419D0922}" type="parTrans" cxnId="{08585C22-B2EC-4E1A-BF3E-F935A91F8C56}">
      <dgm:prSet/>
      <dgm:spPr/>
      <dgm:t>
        <a:bodyPr/>
        <a:lstStyle/>
        <a:p>
          <a:endParaRPr lang="nb-NO"/>
        </a:p>
      </dgm:t>
    </dgm:pt>
    <dgm:pt modelId="{FFD28B53-FFCE-449C-B2A3-696BA5185DC8}" type="sibTrans" cxnId="{08585C22-B2EC-4E1A-BF3E-F935A91F8C56}">
      <dgm:prSet/>
      <dgm:spPr/>
      <dgm:t>
        <a:bodyPr/>
        <a:lstStyle/>
        <a:p>
          <a:endParaRPr lang="nb-NO"/>
        </a:p>
      </dgm:t>
    </dgm:pt>
    <dgm:pt modelId="{1B491C49-34E0-4620-BFC1-4AA43E7539C3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Får svar på søknad via «Svar ut». </a:t>
          </a:r>
        </a:p>
      </dgm:t>
    </dgm:pt>
    <dgm:pt modelId="{3CA2A05F-2118-4583-9DDE-5DBB1598D5C9}" type="parTrans" cxnId="{10E60072-8BD5-4BD1-B631-ACE3884621D9}">
      <dgm:prSet/>
      <dgm:spPr/>
      <dgm:t>
        <a:bodyPr/>
        <a:lstStyle/>
        <a:p>
          <a:endParaRPr lang="nb-NO"/>
        </a:p>
      </dgm:t>
    </dgm:pt>
    <dgm:pt modelId="{BD0282BF-F83D-4FD5-AA7C-38AD54FB72E6}" type="sibTrans" cxnId="{10E60072-8BD5-4BD1-B631-ACE3884621D9}">
      <dgm:prSet/>
      <dgm:spPr/>
      <dgm:t>
        <a:bodyPr/>
        <a:lstStyle/>
        <a:p>
          <a:endParaRPr lang="nb-NO"/>
        </a:p>
      </dgm:t>
    </dgm:pt>
    <dgm:pt modelId="{FF7EBE99-79CC-4BAD-99B4-9D94783B2F57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Følges opp av NAV. </a:t>
          </a:r>
        </a:p>
      </dgm:t>
    </dgm:pt>
    <dgm:pt modelId="{66226327-E062-4FFF-9AF6-681FA306ADD0}" type="parTrans" cxnId="{9F311F20-9442-4004-A101-81D908BED05B}">
      <dgm:prSet/>
      <dgm:spPr/>
      <dgm:t>
        <a:bodyPr/>
        <a:lstStyle/>
        <a:p>
          <a:endParaRPr lang="nb-NO"/>
        </a:p>
      </dgm:t>
    </dgm:pt>
    <dgm:pt modelId="{F55E70F7-C2D4-43C9-8658-826F693E8E14}" type="sibTrans" cxnId="{9F311F20-9442-4004-A101-81D908BED05B}">
      <dgm:prSet/>
      <dgm:spPr/>
      <dgm:t>
        <a:bodyPr/>
        <a:lstStyle/>
        <a:p>
          <a:endParaRPr lang="nb-NO"/>
        </a:p>
      </dgm:t>
    </dgm:pt>
    <dgm:pt modelId="{23A89C0E-366F-4500-89D0-4A89172D5FBC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Kan gjenoppta søknad og ettersende vedlegg</a:t>
          </a:r>
        </a:p>
      </dgm:t>
    </dgm:pt>
    <dgm:pt modelId="{2A617577-168C-45E3-BEEC-378E634E6155}" type="parTrans" cxnId="{A051F62F-A209-49DA-A67E-A04257FC4807}">
      <dgm:prSet/>
      <dgm:spPr/>
      <dgm:t>
        <a:bodyPr/>
        <a:lstStyle/>
        <a:p>
          <a:endParaRPr lang="nb-NO"/>
        </a:p>
      </dgm:t>
    </dgm:pt>
    <dgm:pt modelId="{410C2876-B41C-4DF8-9BDC-2A07ABE39ECD}" type="sibTrans" cxnId="{A051F62F-A209-49DA-A67E-A04257FC4807}">
      <dgm:prSet/>
      <dgm:spPr/>
      <dgm:t>
        <a:bodyPr/>
        <a:lstStyle/>
        <a:p>
          <a:endParaRPr lang="nb-NO"/>
        </a:p>
      </dgm:t>
    </dgm:pt>
    <dgm:pt modelId="{0458289A-F5CB-46DF-BD85-CED7842211BA}" type="pres">
      <dgm:prSet presAssocID="{1769A1CF-7AAE-4A19-B41B-B7A76A31AABD}" presName="CompostProcess" presStyleCnt="0">
        <dgm:presLayoutVars>
          <dgm:dir/>
          <dgm:resizeHandles val="exact"/>
        </dgm:presLayoutVars>
      </dgm:prSet>
      <dgm:spPr/>
    </dgm:pt>
    <dgm:pt modelId="{62310DBD-5DAB-4AB5-BBFA-1E9D868F892C}" type="pres">
      <dgm:prSet presAssocID="{1769A1CF-7AAE-4A19-B41B-B7A76A31AABD}" presName="arrow" presStyleLbl="bgShp" presStyleIdx="0" presStyleCnt="1"/>
      <dgm:spPr>
        <a:solidFill>
          <a:srgbClr val="06893A"/>
        </a:solidFill>
      </dgm:spPr>
    </dgm:pt>
    <dgm:pt modelId="{2EF4A9F5-1975-40FA-A08F-CD1039AFBA4C}" type="pres">
      <dgm:prSet presAssocID="{1769A1CF-7AAE-4A19-B41B-B7A76A31AABD}" presName="linearProcess" presStyleCnt="0"/>
      <dgm:spPr/>
    </dgm:pt>
    <dgm:pt modelId="{4C272D17-61F9-4866-9F19-7C88208AE88D}" type="pres">
      <dgm:prSet presAssocID="{4A57E5CD-3D6F-4D47-9D1E-5C67556971DF}" presName="textNode" presStyleLbl="node1" presStyleIdx="0" presStyleCnt="8" custLinFactNeighborX="-661" custLinFactNeighborY="429">
        <dgm:presLayoutVars>
          <dgm:bulletEnabled val="1"/>
        </dgm:presLayoutVars>
      </dgm:prSet>
      <dgm:spPr/>
    </dgm:pt>
    <dgm:pt modelId="{A0E30E06-6640-4534-B6CE-2B7EDE530AE1}" type="pres">
      <dgm:prSet presAssocID="{FCB7C9CB-58F1-48FB-AE19-EC7C386A01FB}" presName="sibTrans" presStyleCnt="0"/>
      <dgm:spPr/>
    </dgm:pt>
    <dgm:pt modelId="{BEBD9D43-484D-43F4-A9DA-360BCF9C835A}" type="pres">
      <dgm:prSet presAssocID="{2FEFF8D1-6F4C-497A-B511-DB98ED3FB443}" presName="textNode" presStyleLbl="node1" presStyleIdx="1" presStyleCnt="8">
        <dgm:presLayoutVars>
          <dgm:bulletEnabled val="1"/>
        </dgm:presLayoutVars>
      </dgm:prSet>
      <dgm:spPr/>
    </dgm:pt>
    <dgm:pt modelId="{88B97502-C478-40CF-B62F-07522199FBD0}" type="pres">
      <dgm:prSet presAssocID="{0FAE1F0A-7A42-493E-9FAE-BD3F6FA00307}" presName="sibTrans" presStyleCnt="0"/>
      <dgm:spPr/>
    </dgm:pt>
    <dgm:pt modelId="{0F797F4A-709A-4F24-BBF2-47C9FBD393C8}" type="pres">
      <dgm:prSet presAssocID="{4905F140-C331-43CC-9D09-998ED7F5BC32}" presName="textNode" presStyleLbl="node1" presStyleIdx="2" presStyleCnt="8">
        <dgm:presLayoutVars>
          <dgm:bulletEnabled val="1"/>
        </dgm:presLayoutVars>
      </dgm:prSet>
      <dgm:spPr/>
    </dgm:pt>
    <dgm:pt modelId="{E66ADED4-1FD6-4FB5-9530-70D5A243850E}" type="pres">
      <dgm:prSet presAssocID="{0D39A3AC-F28F-48F0-9D0E-B765549C469C}" presName="sibTrans" presStyleCnt="0"/>
      <dgm:spPr/>
    </dgm:pt>
    <dgm:pt modelId="{90D88874-81EE-4295-88D2-B988935E388D}" type="pres">
      <dgm:prSet presAssocID="{03056745-4D3A-4B69-AA76-32D33D11D8BF}" presName="textNode" presStyleLbl="node1" presStyleIdx="3" presStyleCnt="8">
        <dgm:presLayoutVars>
          <dgm:bulletEnabled val="1"/>
        </dgm:presLayoutVars>
      </dgm:prSet>
      <dgm:spPr/>
    </dgm:pt>
    <dgm:pt modelId="{E408C0C8-6DE5-4B41-A8C7-C7E4ED9E1BC2}" type="pres">
      <dgm:prSet presAssocID="{B1E9A38A-7D9D-4670-A390-CB6079390385}" presName="sibTrans" presStyleCnt="0"/>
      <dgm:spPr/>
    </dgm:pt>
    <dgm:pt modelId="{05C59245-2A04-4213-B6F4-488FA03A38A4}" type="pres">
      <dgm:prSet presAssocID="{23A89C0E-366F-4500-89D0-4A89172D5FBC}" presName="textNode" presStyleLbl="node1" presStyleIdx="4" presStyleCnt="8">
        <dgm:presLayoutVars>
          <dgm:bulletEnabled val="1"/>
        </dgm:presLayoutVars>
      </dgm:prSet>
      <dgm:spPr/>
    </dgm:pt>
    <dgm:pt modelId="{5033286D-A98E-4EB6-960A-5C02D64366C1}" type="pres">
      <dgm:prSet presAssocID="{410C2876-B41C-4DF8-9BDC-2A07ABE39ECD}" presName="sibTrans" presStyleCnt="0"/>
      <dgm:spPr/>
    </dgm:pt>
    <dgm:pt modelId="{6F12F928-D2FB-4BE4-BB9E-7A836EE0BEE5}" type="pres">
      <dgm:prSet presAssocID="{AC8B547F-74E4-4F7D-AA1D-D0797F9B19E0}" presName="textNode" presStyleLbl="node1" presStyleIdx="5" presStyleCnt="8">
        <dgm:presLayoutVars>
          <dgm:bulletEnabled val="1"/>
        </dgm:presLayoutVars>
      </dgm:prSet>
      <dgm:spPr/>
    </dgm:pt>
    <dgm:pt modelId="{4EB162A2-20B0-4FAE-A413-CD38C9D73298}" type="pres">
      <dgm:prSet presAssocID="{FFD28B53-FFCE-449C-B2A3-696BA5185DC8}" presName="sibTrans" presStyleCnt="0"/>
      <dgm:spPr/>
    </dgm:pt>
    <dgm:pt modelId="{41651DF1-B028-4369-9767-9C0C882C9976}" type="pres">
      <dgm:prSet presAssocID="{1B491C49-34E0-4620-BFC1-4AA43E7539C3}" presName="textNode" presStyleLbl="node1" presStyleIdx="6" presStyleCnt="8">
        <dgm:presLayoutVars>
          <dgm:bulletEnabled val="1"/>
        </dgm:presLayoutVars>
      </dgm:prSet>
      <dgm:spPr/>
    </dgm:pt>
    <dgm:pt modelId="{F5F4E198-85CF-4C90-80E5-7A19944C835F}" type="pres">
      <dgm:prSet presAssocID="{BD0282BF-F83D-4FD5-AA7C-38AD54FB72E6}" presName="sibTrans" presStyleCnt="0"/>
      <dgm:spPr/>
    </dgm:pt>
    <dgm:pt modelId="{7190B902-C301-4148-980B-DBFC96E410C2}" type="pres">
      <dgm:prSet presAssocID="{FF7EBE99-79CC-4BAD-99B4-9D94783B2F57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B7213219-6E03-452A-A89C-A40255EE77DA}" type="presOf" srcId="{AC8B547F-74E4-4F7D-AA1D-D0797F9B19E0}" destId="{6F12F928-D2FB-4BE4-BB9E-7A836EE0BEE5}" srcOrd="0" destOrd="0" presId="urn:microsoft.com/office/officeart/2005/8/layout/hProcess9"/>
    <dgm:cxn modelId="{751D461B-723B-461B-9876-5DE644A1CF93}" type="presOf" srcId="{1B491C49-34E0-4620-BFC1-4AA43E7539C3}" destId="{41651DF1-B028-4369-9767-9C0C882C9976}" srcOrd="0" destOrd="0" presId="urn:microsoft.com/office/officeart/2005/8/layout/hProcess9"/>
    <dgm:cxn modelId="{9F311F20-9442-4004-A101-81D908BED05B}" srcId="{1769A1CF-7AAE-4A19-B41B-B7A76A31AABD}" destId="{FF7EBE99-79CC-4BAD-99B4-9D94783B2F57}" srcOrd="7" destOrd="0" parTransId="{66226327-E062-4FFF-9AF6-681FA306ADD0}" sibTransId="{F55E70F7-C2D4-43C9-8658-826F693E8E14}"/>
    <dgm:cxn modelId="{08585C22-B2EC-4E1A-BF3E-F935A91F8C56}" srcId="{1769A1CF-7AAE-4A19-B41B-B7A76A31AABD}" destId="{AC8B547F-74E4-4F7D-AA1D-D0797F9B19E0}" srcOrd="5" destOrd="0" parTransId="{D2AB1E03-7804-404A-94DD-9E05419D0922}" sibTransId="{FFD28B53-FFCE-449C-B2A3-696BA5185DC8}"/>
    <dgm:cxn modelId="{21270B2A-8BBB-43A6-B7FA-A126980F1F09}" type="presOf" srcId="{2FEFF8D1-6F4C-497A-B511-DB98ED3FB443}" destId="{BEBD9D43-484D-43F4-A9DA-360BCF9C835A}" srcOrd="0" destOrd="0" presId="urn:microsoft.com/office/officeart/2005/8/layout/hProcess9"/>
    <dgm:cxn modelId="{A051F62F-A209-49DA-A67E-A04257FC4807}" srcId="{1769A1CF-7AAE-4A19-B41B-B7A76A31AABD}" destId="{23A89C0E-366F-4500-89D0-4A89172D5FBC}" srcOrd="4" destOrd="0" parTransId="{2A617577-168C-45E3-BEEC-378E634E6155}" sibTransId="{410C2876-B41C-4DF8-9BDC-2A07ABE39ECD}"/>
    <dgm:cxn modelId="{10E60072-8BD5-4BD1-B631-ACE3884621D9}" srcId="{1769A1CF-7AAE-4A19-B41B-B7A76A31AABD}" destId="{1B491C49-34E0-4620-BFC1-4AA43E7539C3}" srcOrd="6" destOrd="0" parTransId="{3CA2A05F-2118-4583-9DDE-5DBB1598D5C9}" sibTransId="{BD0282BF-F83D-4FD5-AA7C-38AD54FB72E6}"/>
    <dgm:cxn modelId="{6C1EC17D-BEED-4B62-BCEE-2AF026A5E3C3}" srcId="{1769A1CF-7AAE-4A19-B41B-B7A76A31AABD}" destId="{4905F140-C331-43CC-9D09-998ED7F5BC32}" srcOrd="2" destOrd="0" parTransId="{417BF0AB-2D71-444B-91CF-25757B07A13D}" sibTransId="{0D39A3AC-F28F-48F0-9D0E-B765549C469C}"/>
    <dgm:cxn modelId="{BC44399C-E802-4494-AB7A-82CB09F86947}" type="presOf" srcId="{03056745-4D3A-4B69-AA76-32D33D11D8BF}" destId="{90D88874-81EE-4295-88D2-B988935E388D}" srcOrd="0" destOrd="0" presId="urn:microsoft.com/office/officeart/2005/8/layout/hProcess9"/>
    <dgm:cxn modelId="{DF0865A9-D641-4ADD-9C82-128CD03D831C}" type="presOf" srcId="{23A89C0E-366F-4500-89D0-4A89172D5FBC}" destId="{05C59245-2A04-4213-B6F4-488FA03A38A4}" srcOrd="0" destOrd="0" presId="urn:microsoft.com/office/officeart/2005/8/layout/hProcess9"/>
    <dgm:cxn modelId="{B03073B9-548B-407E-B14E-2E474F4FE888}" srcId="{1769A1CF-7AAE-4A19-B41B-B7A76A31AABD}" destId="{4A57E5CD-3D6F-4D47-9D1E-5C67556971DF}" srcOrd="0" destOrd="0" parTransId="{7CC065AD-6285-44A8-A102-12E0D9E8F86B}" sibTransId="{FCB7C9CB-58F1-48FB-AE19-EC7C386A01FB}"/>
    <dgm:cxn modelId="{112A05BB-4B26-427F-B6B0-0FFFBA725B0B}" type="presOf" srcId="{FF7EBE99-79CC-4BAD-99B4-9D94783B2F57}" destId="{7190B902-C301-4148-980B-DBFC96E410C2}" srcOrd="0" destOrd="0" presId="urn:microsoft.com/office/officeart/2005/8/layout/hProcess9"/>
    <dgm:cxn modelId="{A677ADC4-E347-499F-87CD-E915C9162ACA}" srcId="{1769A1CF-7AAE-4A19-B41B-B7A76A31AABD}" destId="{03056745-4D3A-4B69-AA76-32D33D11D8BF}" srcOrd="3" destOrd="0" parTransId="{EC87F87B-B059-4F43-A77C-F6BD99A63CF6}" sibTransId="{B1E9A38A-7D9D-4670-A390-CB6079390385}"/>
    <dgm:cxn modelId="{1E1D9AC8-C997-47B6-876E-6487DA8B2FD6}" type="presOf" srcId="{1769A1CF-7AAE-4A19-B41B-B7A76A31AABD}" destId="{0458289A-F5CB-46DF-BD85-CED7842211BA}" srcOrd="0" destOrd="0" presId="urn:microsoft.com/office/officeart/2005/8/layout/hProcess9"/>
    <dgm:cxn modelId="{490B8BD3-6EFC-4D90-AD1E-17D07A0E2563}" type="presOf" srcId="{4905F140-C331-43CC-9D09-998ED7F5BC32}" destId="{0F797F4A-709A-4F24-BBF2-47C9FBD393C8}" srcOrd="0" destOrd="0" presId="urn:microsoft.com/office/officeart/2005/8/layout/hProcess9"/>
    <dgm:cxn modelId="{C73D0AD8-F766-4896-AB1D-F5770C47BFA5}" type="presOf" srcId="{4A57E5CD-3D6F-4D47-9D1E-5C67556971DF}" destId="{4C272D17-61F9-4866-9F19-7C88208AE88D}" srcOrd="0" destOrd="0" presId="urn:microsoft.com/office/officeart/2005/8/layout/hProcess9"/>
    <dgm:cxn modelId="{F526FCE4-9108-4EAA-BDF2-BBB957085B63}" srcId="{1769A1CF-7AAE-4A19-B41B-B7A76A31AABD}" destId="{2FEFF8D1-6F4C-497A-B511-DB98ED3FB443}" srcOrd="1" destOrd="0" parTransId="{2A4699E6-5696-490B-9FE7-825E958D79FB}" sibTransId="{0FAE1F0A-7A42-493E-9FAE-BD3F6FA00307}"/>
    <dgm:cxn modelId="{578BB6C2-1286-4A1E-AB56-5877B23D7B4A}" type="presParOf" srcId="{0458289A-F5CB-46DF-BD85-CED7842211BA}" destId="{62310DBD-5DAB-4AB5-BBFA-1E9D868F892C}" srcOrd="0" destOrd="0" presId="urn:microsoft.com/office/officeart/2005/8/layout/hProcess9"/>
    <dgm:cxn modelId="{A17C305D-C83E-4F45-802D-212F0956DCD7}" type="presParOf" srcId="{0458289A-F5CB-46DF-BD85-CED7842211BA}" destId="{2EF4A9F5-1975-40FA-A08F-CD1039AFBA4C}" srcOrd="1" destOrd="0" presId="urn:microsoft.com/office/officeart/2005/8/layout/hProcess9"/>
    <dgm:cxn modelId="{3AF7C002-353C-4154-A350-762A08CD2F79}" type="presParOf" srcId="{2EF4A9F5-1975-40FA-A08F-CD1039AFBA4C}" destId="{4C272D17-61F9-4866-9F19-7C88208AE88D}" srcOrd="0" destOrd="0" presId="urn:microsoft.com/office/officeart/2005/8/layout/hProcess9"/>
    <dgm:cxn modelId="{13A9CB3D-4F4A-4319-BAF4-E030AFC41799}" type="presParOf" srcId="{2EF4A9F5-1975-40FA-A08F-CD1039AFBA4C}" destId="{A0E30E06-6640-4534-B6CE-2B7EDE530AE1}" srcOrd="1" destOrd="0" presId="urn:microsoft.com/office/officeart/2005/8/layout/hProcess9"/>
    <dgm:cxn modelId="{8169C0CB-C902-442A-82C1-9EA7ADD6DBE0}" type="presParOf" srcId="{2EF4A9F5-1975-40FA-A08F-CD1039AFBA4C}" destId="{BEBD9D43-484D-43F4-A9DA-360BCF9C835A}" srcOrd="2" destOrd="0" presId="urn:microsoft.com/office/officeart/2005/8/layout/hProcess9"/>
    <dgm:cxn modelId="{09AFBAEA-688A-4316-A85C-2B1339D7CF53}" type="presParOf" srcId="{2EF4A9F5-1975-40FA-A08F-CD1039AFBA4C}" destId="{88B97502-C478-40CF-B62F-07522199FBD0}" srcOrd="3" destOrd="0" presId="urn:microsoft.com/office/officeart/2005/8/layout/hProcess9"/>
    <dgm:cxn modelId="{883BDABA-7199-405F-8032-87E80632B3A2}" type="presParOf" srcId="{2EF4A9F5-1975-40FA-A08F-CD1039AFBA4C}" destId="{0F797F4A-709A-4F24-BBF2-47C9FBD393C8}" srcOrd="4" destOrd="0" presId="urn:microsoft.com/office/officeart/2005/8/layout/hProcess9"/>
    <dgm:cxn modelId="{326413E3-FC39-4767-88A2-9C2BC2E75449}" type="presParOf" srcId="{2EF4A9F5-1975-40FA-A08F-CD1039AFBA4C}" destId="{E66ADED4-1FD6-4FB5-9530-70D5A243850E}" srcOrd="5" destOrd="0" presId="urn:microsoft.com/office/officeart/2005/8/layout/hProcess9"/>
    <dgm:cxn modelId="{8FC7357E-6AD9-4A20-85B7-584AAAF0C0DC}" type="presParOf" srcId="{2EF4A9F5-1975-40FA-A08F-CD1039AFBA4C}" destId="{90D88874-81EE-4295-88D2-B988935E388D}" srcOrd="6" destOrd="0" presId="urn:microsoft.com/office/officeart/2005/8/layout/hProcess9"/>
    <dgm:cxn modelId="{96AA88A5-3001-48DF-A164-FFEF0BC49053}" type="presParOf" srcId="{2EF4A9F5-1975-40FA-A08F-CD1039AFBA4C}" destId="{E408C0C8-6DE5-4B41-A8C7-C7E4ED9E1BC2}" srcOrd="7" destOrd="0" presId="urn:microsoft.com/office/officeart/2005/8/layout/hProcess9"/>
    <dgm:cxn modelId="{29753353-59D7-42EC-8592-6C32C540879C}" type="presParOf" srcId="{2EF4A9F5-1975-40FA-A08F-CD1039AFBA4C}" destId="{05C59245-2A04-4213-B6F4-488FA03A38A4}" srcOrd="8" destOrd="0" presId="urn:microsoft.com/office/officeart/2005/8/layout/hProcess9"/>
    <dgm:cxn modelId="{68AF5762-7BD9-4650-8572-9700860E4D4E}" type="presParOf" srcId="{2EF4A9F5-1975-40FA-A08F-CD1039AFBA4C}" destId="{5033286D-A98E-4EB6-960A-5C02D64366C1}" srcOrd="9" destOrd="0" presId="urn:microsoft.com/office/officeart/2005/8/layout/hProcess9"/>
    <dgm:cxn modelId="{CA54ACE7-98A5-45C6-B253-91FCEFC7F678}" type="presParOf" srcId="{2EF4A9F5-1975-40FA-A08F-CD1039AFBA4C}" destId="{6F12F928-D2FB-4BE4-BB9E-7A836EE0BEE5}" srcOrd="10" destOrd="0" presId="urn:microsoft.com/office/officeart/2005/8/layout/hProcess9"/>
    <dgm:cxn modelId="{84198974-024C-4CB5-9A69-B3F9519A4826}" type="presParOf" srcId="{2EF4A9F5-1975-40FA-A08F-CD1039AFBA4C}" destId="{4EB162A2-20B0-4FAE-A413-CD38C9D73298}" srcOrd="11" destOrd="0" presId="urn:microsoft.com/office/officeart/2005/8/layout/hProcess9"/>
    <dgm:cxn modelId="{FFF34BD3-3274-43C0-8748-84B9C126AB7F}" type="presParOf" srcId="{2EF4A9F5-1975-40FA-A08F-CD1039AFBA4C}" destId="{41651DF1-B028-4369-9767-9C0C882C9976}" srcOrd="12" destOrd="0" presId="urn:microsoft.com/office/officeart/2005/8/layout/hProcess9"/>
    <dgm:cxn modelId="{13876DFF-AF8A-4327-B90A-455394A14FED}" type="presParOf" srcId="{2EF4A9F5-1975-40FA-A08F-CD1039AFBA4C}" destId="{F5F4E198-85CF-4C90-80E5-7A19944C835F}" srcOrd="13" destOrd="0" presId="urn:microsoft.com/office/officeart/2005/8/layout/hProcess9"/>
    <dgm:cxn modelId="{2C3CCC57-50F0-4141-950D-8D439BF7BC55}" type="presParOf" srcId="{2EF4A9F5-1975-40FA-A08F-CD1039AFBA4C}" destId="{7190B902-C301-4148-980B-DBFC96E410C2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8D6668-28A0-44D1-8C5E-87336BD9FB82}" type="doc">
      <dgm:prSet loTypeId="urn:microsoft.com/office/officeart/2005/8/layout/vList6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nb-NO"/>
        </a:p>
      </dgm:t>
    </dgm:pt>
    <dgm:pt modelId="{58C9A033-BE9D-454D-839C-13C928646A34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/>
            <a:t>Automatisk ruting til rett saksbehandler</a:t>
          </a:r>
        </a:p>
      </dgm:t>
    </dgm:pt>
    <dgm:pt modelId="{57103A39-CC01-42AA-8DDA-969097169692}" type="parTrans" cxnId="{045B488C-4C1F-4A74-B127-D12E98BFF069}">
      <dgm:prSet/>
      <dgm:spPr/>
      <dgm:t>
        <a:bodyPr/>
        <a:lstStyle/>
        <a:p>
          <a:endParaRPr lang="nb-NO"/>
        </a:p>
      </dgm:t>
    </dgm:pt>
    <dgm:pt modelId="{6E7BA076-90DF-4D93-937B-BE44F19B8627}" type="sibTrans" cxnId="{045B488C-4C1F-4A74-B127-D12E98BFF069}">
      <dgm:prSet/>
      <dgm:spPr/>
      <dgm:t>
        <a:bodyPr/>
        <a:lstStyle/>
        <a:p>
          <a:endParaRPr lang="nb-NO"/>
        </a:p>
      </dgm:t>
    </dgm:pt>
    <dgm:pt modelId="{A53FFEA2-CFFC-4DF3-A828-C3652D609340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/>
            <a:t>Automatisk lagring i fagsystemet  </a:t>
          </a:r>
        </a:p>
      </dgm:t>
    </dgm:pt>
    <dgm:pt modelId="{1BF33D55-BBE8-48BF-9A2D-1559DF1425C6}" type="parTrans" cxnId="{5407ADE1-AEBB-4833-8132-C3B2815AD8B7}">
      <dgm:prSet/>
      <dgm:spPr/>
      <dgm:t>
        <a:bodyPr/>
        <a:lstStyle/>
        <a:p>
          <a:endParaRPr lang="nb-NO"/>
        </a:p>
      </dgm:t>
    </dgm:pt>
    <dgm:pt modelId="{02177AA4-4119-4DDC-BC9D-704A4EF3BD02}" type="sibTrans" cxnId="{5407ADE1-AEBB-4833-8132-C3B2815AD8B7}">
      <dgm:prSet/>
      <dgm:spPr/>
      <dgm:t>
        <a:bodyPr/>
        <a:lstStyle/>
        <a:p>
          <a:endParaRPr lang="nb-NO"/>
        </a:p>
      </dgm:t>
    </dgm:pt>
    <dgm:pt modelId="{E3F89D84-065A-48A7-AE08-ED686944F1CB}">
      <dgm:prSet phldrT="[Tekst]"/>
      <dgm:spPr>
        <a:solidFill>
          <a:srgbClr val="9BD0B0"/>
        </a:solidFill>
      </dgm:spPr>
      <dgm:t>
        <a:bodyPr/>
        <a:lstStyle/>
        <a:p>
          <a:r>
            <a:rPr lang="nb-NO" dirty="0"/>
            <a:t>Automatisk utfylling av data vi allerede har</a:t>
          </a:r>
        </a:p>
      </dgm:t>
    </dgm:pt>
    <dgm:pt modelId="{09E2F0D0-3307-4C39-B8A1-698A9453EB59}" type="parTrans" cxnId="{E65F414A-D774-4406-B4FB-0FDB8FC7F760}">
      <dgm:prSet/>
      <dgm:spPr/>
      <dgm:t>
        <a:bodyPr/>
        <a:lstStyle/>
        <a:p>
          <a:endParaRPr lang="nb-NO"/>
        </a:p>
      </dgm:t>
    </dgm:pt>
    <dgm:pt modelId="{59227FB7-84E2-4B5E-8C27-3FC4B5B4C0B1}" type="sibTrans" cxnId="{E65F414A-D774-4406-B4FB-0FDB8FC7F760}">
      <dgm:prSet/>
      <dgm:spPr/>
      <dgm:t>
        <a:bodyPr/>
        <a:lstStyle/>
        <a:p>
          <a:endParaRPr lang="nb-NO"/>
        </a:p>
      </dgm:t>
    </dgm:pt>
    <dgm:pt modelId="{30C3475E-AD0F-4A40-AB0C-51E12010916E}">
      <dgm:prSet phldrT="[Tekst]"/>
      <dgm:spPr>
        <a:solidFill>
          <a:schemeClr val="bg1">
            <a:lumMod val="85000"/>
            <a:alpha val="90000"/>
          </a:schemeClr>
        </a:solidFill>
        <a:ln>
          <a:solidFill>
            <a:srgbClr val="9BD0B0">
              <a:alpha val="90000"/>
            </a:srgbClr>
          </a:solidFill>
        </a:ln>
      </dgm:spPr>
      <dgm:t>
        <a:bodyPr/>
        <a:lstStyle/>
        <a:p>
          <a:r>
            <a:rPr lang="nb-NO" dirty="0"/>
            <a:t>Når søker trykker «send søknad» lagrer den seg automatisk i fagsystemet hos riktig NAV-kontor. </a:t>
          </a:r>
        </a:p>
      </dgm:t>
    </dgm:pt>
    <dgm:pt modelId="{12C1AE47-AC79-4652-9F41-12DAB5F9606C}" type="parTrans" cxnId="{926BFC10-991A-4C28-8184-C6870D756A46}">
      <dgm:prSet/>
      <dgm:spPr/>
      <dgm:t>
        <a:bodyPr/>
        <a:lstStyle/>
        <a:p>
          <a:endParaRPr lang="nb-NO"/>
        </a:p>
      </dgm:t>
    </dgm:pt>
    <dgm:pt modelId="{C5B9A997-4D00-41EC-837F-1C9212D371F4}" type="sibTrans" cxnId="{926BFC10-991A-4C28-8184-C6870D756A46}">
      <dgm:prSet/>
      <dgm:spPr/>
      <dgm:t>
        <a:bodyPr/>
        <a:lstStyle/>
        <a:p>
          <a:endParaRPr lang="nb-NO"/>
        </a:p>
      </dgm:t>
    </dgm:pt>
    <dgm:pt modelId="{0BEF47CE-F5B8-4D0C-9CEF-789FD297C553}">
      <dgm:prSet/>
      <dgm:spPr>
        <a:solidFill>
          <a:schemeClr val="bg1">
            <a:lumMod val="85000"/>
            <a:alpha val="90000"/>
          </a:schemeClr>
        </a:solidFill>
        <a:ln>
          <a:solidFill>
            <a:srgbClr val="9BD0B0">
              <a:alpha val="90000"/>
            </a:srgbClr>
          </a:solidFill>
        </a:ln>
      </dgm:spPr>
      <dgm:t>
        <a:bodyPr/>
        <a:lstStyle/>
        <a:p>
          <a:r>
            <a:rPr lang="nb-NO" dirty="0"/>
            <a:t>I tilfeller der søker er aktiv vil søknaden rutes direkte til rett saksbehandler. (Merk: Gjelder ikke alle fagsystem). </a:t>
          </a:r>
        </a:p>
      </dgm:t>
    </dgm:pt>
    <dgm:pt modelId="{582C8D27-85B3-4FE5-9648-ED608A26D22C}" type="parTrans" cxnId="{FD1F57CE-F5D4-4FB5-8C8A-53CDF96D36EB}">
      <dgm:prSet/>
      <dgm:spPr/>
      <dgm:t>
        <a:bodyPr/>
        <a:lstStyle/>
        <a:p>
          <a:endParaRPr lang="nb-NO"/>
        </a:p>
      </dgm:t>
    </dgm:pt>
    <dgm:pt modelId="{CDDCC42B-6A8A-4746-91F2-F8443DEB101E}" type="sibTrans" cxnId="{FD1F57CE-F5D4-4FB5-8C8A-53CDF96D36EB}">
      <dgm:prSet/>
      <dgm:spPr/>
      <dgm:t>
        <a:bodyPr/>
        <a:lstStyle/>
        <a:p>
          <a:endParaRPr lang="nb-NO"/>
        </a:p>
      </dgm:t>
    </dgm:pt>
    <dgm:pt modelId="{3F7F338D-4E8E-4AB4-9E0A-A19EEB23871E}">
      <dgm:prSet phldrT="[Tekst]"/>
      <dgm:spPr>
        <a:solidFill>
          <a:schemeClr val="bg1">
            <a:lumMod val="85000"/>
            <a:alpha val="90000"/>
          </a:schemeClr>
        </a:solidFill>
        <a:ln>
          <a:solidFill>
            <a:srgbClr val="9BD0B0">
              <a:alpha val="90000"/>
            </a:srgbClr>
          </a:solidFill>
        </a:ln>
      </dgm:spPr>
      <dgm:t>
        <a:bodyPr/>
        <a:lstStyle/>
        <a:p>
          <a:pPr>
            <a:spcBef>
              <a:spcPts val="600"/>
            </a:spcBef>
          </a:pPr>
          <a:r>
            <a:rPr lang="nb-NO" dirty="0"/>
            <a:t>En del data hentes automatisk fra offentlige registre inn i digital søknad. </a:t>
          </a:r>
        </a:p>
      </dgm:t>
    </dgm:pt>
    <dgm:pt modelId="{3024D98B-2553-41E9-ADC4-6397609985C5}" type="parTrans" cxnId="{AB517AD2-0D65-4491-AEA9-A2F5D656F16B}">
      <dgm:prSet/>
      <dgm:spPr/>
      <dgm:t>
        <a:bodyPr/>
        <a:lstStyle/>
        <a:p>
          <a:endParaRPr lang="nb-NO"/>
        </a:p>
      </dgm:t>
    </dgm:pt>
    <dgm:pt modelId="{D61CBD48-8246-413E-B5F9-05889B16C308}" type="sibTrans" cxnId="{AB517AD2-0D65-4491-AEA9-A2F5D656F16B}">
      <dgm:prSet/>
      <dgm:spPr/>
      <dgm:t>
        <a:bodyPr/>
        <a:lstStyle/>
        <a:p>
          <a:endParaRPr lang="nb-NO"/>
        </a:p>
      </dgm:t>
    </dgm:pt>
    <dgm:pt modelId="{C7CE42BB-67D5-4679-99FA-485791325A96}" type="pres">
      <dgm:prSet presAssocID="{AC8D6668-28A0-44D1-8C5E-87336BD9FB82}" presName="Name0" presStyleCnt="0">
        <dgm:presLayoutVars>
          <dgm:dir/>
          <dgm:animLvl val="lvl"/>
          <dgm:resizeHandles/>
        </dgm:presLayoutVars>
      </dgm:prSet>
      <dgm:spPr/>
    </dgm:pt>
    <dgm:pt modelId="{46AEEBEC-A22E-48ED-8102-E077860AB315}" type="pres">
      <dgm:prSet presAssocID="{E3F89D84-065A-48A7-AE08-ED686944F1CB}" presName="linNode" presStyleCnt="0"/>
      <dgm:spPr/>
    </dgm:pt>
    <dgm:pt modelId="{F7CDC4C9-BA39-44D8-8B86-4ADB64680AF3}" type="pres">
      <dgm:prSet presAssocID="{E3F89D84-065A-48A7-AE08-ED686944F1CB}" presName="parentShp" presStyleLbl="node1" presStyleIdx="0" presStyleCnt="3">
        <dgm:presLayoutVars>
          <dgm:bulletEnabled val="1"/>
        </dgm:presLayoutVars>
      </dgm:prSet>
      <dgm:spPr/>
    </dgm:pt>
    <dgm:pt modelId="{2C394497-28C0-4CEB-AD7F-A9D7C209288B}" type="pres">
      <dgm:prSet presAssocID="{E3F89D84-065A-48A7-AE08-ED686944F1CB}" presName="childShp" presStyleLbl="bgAccFollowNode1" presStyleIdx="0" presStyleCnt="3" custScaleY="52024">
        <dgm:presLayoutVars>
          <dgm:bulletEnabled val="1"/>
        </dgm:presLayoutVars>
      </dgm:prSet>
      <dgm:spPr/>
    </dgm:pt>
    <dgm:pt modelId="{F4B42546-A1C1-4C9A-8862-0FD1F10DEB64}" type="pres">
      <dgm:prSet presAssocID="{59227FB7-84E2-4B5E-8C27-3FC4B5B4C0B1}" presName="spacing" presStyleCnt="0"/>
      <dgm:spPr/>
    </dgm:pt>
    <dgm:pt modelId="{12BAB337-2E08-459F-B487-59C185CEA61B}" type="pres">
      <dgm:prSet presAssocID="{A53FFEA2-CFFC-4DF3-A828-C3652D609340}" presName="linNode" presStyleCnt="0"/>
      <dgm:spPr/>
    </dgm:pt>
    <dgm:pt modelId="{3B702FC4-94AA-4996-8B9F-2FE66FA3C29D}" type="pres">
      <dgm:prSet presAssocID="{A53FFEA2-CFFC-4DF3-A828-C3652D609340}" presName="parentShp" presStyleLbl="node1" presStyleIdx="1" presStyleCnt="3">
        <dgm:presLayoutVars>
          <dgm:bulletEnabled val="1"/>
        </dgm:presLayoutVars>
      </dgm:prSet>
      <dgm:spPr/>
    </dgm:pt>
    <dgm:pt modelId="{DD24A3AA-CA92-4FAE-8916-C9CFEF5F52FF}" type="pres">
      <dgm:prSet presAssocID="{A53FFEA2-CFFC-4DF3-A828-C3652D609340}" presName="childShp" presStyleLbl="bgAccFollowNode1" presStyleIdx="1" presStyleCnt="3" custScaleY="64127">
        <dgm:presLayoutVars>
          <dgm:bulletEnabled val="1"/>
        </dgm:presLayoutVars>
      </dgm:prSet>
      <dgm:spPr/>
    </dgm:pt>
    <dgm:pt modelId="{89A8B642-6EC1-4B77-81FD-5649286C54B5}" type="pres">
      <dgm:prSet presAssocID="{02177AA4-4119-4DDC-BC9D-704A4EF3BD02}" presName="spacing" presStyleCnt="0"/>
      <dgm:spPr/>
    </dgm:pt>
    <dgm:pt modelId="{1637EACB-4DCA-4A4B-A977-751ACFC83E30}" type="pres">
      <dgm:prSet presAssocID="{58C9A033-BE9D-454D-839C-13C928646A34}" presName="linNode" presStyleCnt="0"/>
      <dgm:spPr/>
    </dgm:pt>
    <dgm:pt modelId="{2CB5BEED-CD73-4347-99D8-F04C28DC5A03}" type="pres">
      <dgm:prSet presAssocID="{58C9A033-BE9D-454D-839C-13C928646A34}" presName="parentShp" presStyleLbl="node1" presStyleIdx="2" presStyleCnt="3">
        <dgm:presLayoutVars>
          <dgm:bulletEnabled val="1"/>
        </dgm:presLayoutVars>
      </dgm:prSet>
      <dgm:spPr/>
    </dgm:pt>
    <dgm:pt modelId="{00FF180B-B50F-4852-8D4A-90774222E108}" type="pres">
      <dgm:prSet presAssocID="{58C9A033-BE9D-454D-839C-13C928646A34}" presName="childShp" presStyleLbl="bgAccFollowNode1" presStyleIdx="2" presStyleCnt="3" custScaleY="60238">
        <dgm:presLayoutVars>
          <dgm:bulletEnabled val="1"/>
        </dgm:presLayoutVars>
      </dgm:prSet>
      <dgm:spPr/>
    </dgm:pt>
  </dgm:ptLst>
  <dgm:cxnLst>
    <dgm:cxn modelId="{4933DF07-F034-433A-AC9D-181A9592C731}" type="presOf" srcId="{E3F89D84-065A-48A7-AE08-ED686944F1CB}" destId="{F7CDC4C9-BA39-44D8-8B86-4ADB64680AF3}" srcOrd="0" destOrd="0" presId="urn:microsoft.com/office/officeart/2005/8/layout/vList6"/>
    <dgm:cxn modelId="{926BFC10-991A-4C28-8184-C6870D756A46}" srcId="{A53FFEA2-CFFC-4DF3-A828-C3652D609340}" destId="{30C3475E-AD0F-4A40-AB0C-51E12010916E}" srcOrd="0" destOrd="0" parTransId="{12C1AE47-AC79-4652-9F41-12DAB5F9606C}" sibTransId="{C5B9A997-4D00-41EC-837F-1C9212D371F4}"/>
    <dgm:cxn modelId="{E65F414A-D774-4406-B4FB-0FDB8FC7F760}" srcId="{AC8D6668-28A0-44D1-8C5E-87336BD9FB82}" destId="{E3F89D84-065A-48A7-AE08-ED686944F1CB}" srcOrd="0" destOrd="0" parTransId="{09E2F0D0-3307-4C39-B8A1-698A9453EB59}" sibTransId="{59227FB7-84E2-4B5E-8C27-3FC4B5B4C0B1}"/>
    <dgm:cxn modelId="{9D98874C-36E3-4CC9-8717-6978C2C78ECF}" type="presOf" srcId="{AC8D6668-28A0-44D1-8C5E-87336BD9FB82}" destId="{C7CE42BB-67D5-4679-99FA-485791325A96}" srcOrd="0" destOrd="0" presId="urn:microsoft.com/office/officeart/2005/8/layout/vList6"/>
    <dgm:cxn modelId="{15EF5056-AA31-4379-ACBB-99D643F4E26E}" type="presOf" srcId="{A53FFEA2-CFFC-4DF3-A828-C3652D609340}" destId="{3B702FC4-94AA-4996-8B9F-2FE66FA3C29D}" srcOrd="0" destOrd="0" presId="urn:microsoft.com/office/officeart/2005/8/layout/vList6"/>
    <dgm:cxn modelId="{9D06EF81-6C84-4D5B-B72D-C3D4369677CF}" type="presOf" srcId="{0BEF47CE-F5B8-4D0C-9CEF-789FD297C553}" destId="{00FF180B-B50F-4852-8D4A-90774222E108}" srcOrd="0" destOrd="0" presId="urn:microsoft.com/office/officeart/2005/8/layout/vList6"/>
    <dgm:cxn modelId="{045B488C-4C1F-4A74-B127-D12E98BFF069}" srcId="{AC8D6668-28A0-44D1-8C5E-87336BD9FB82}" destId="{58C9A033-BE9D-454D-839C-13C928646A34}" srcOrd="2" destOrd="0" parTransId="{57103A39-CC01-42AA-8DDA-969097169692}" sibTransId="{6E7BA076-90DF-4D93-937B-BE44F19B8627}"/>
    <dgm:cxn modelId="{D6BE6A91-E447-4733-990E-C83F110166FC}" type="presOf" srcId="{3F7F338D-4E8E-4AB4-9E0A-A19EEB23871E}" destId="{2C394497-28C0-4CEB-AD7F-A9D7C209288B}" srcOrd="0" destOrd="0" presId="urn:microsoft.com/office/officeart/2005/8/layout/vList6"/>
    <dgm:cxn modelId="{1FE903B2-423F-468C-8414-1F9AA70AD058}" type="presOf" srcId="{58C9A033-BE9D-454D-839C-13C928646A34}" destId="{2CB5BEED-CD73-4347-99D8-F04C28DC5A03}" srcOrd="0" destOrd="0" presId="urn:microsoft.com/office/officeart/2005/8/layout/vList6"/>
    <dgm:cxn modelId="{FD1F57CE-F5D4-4FB5-8C8A-53CDF96D36EB}" srcId="{58C9A033-BE9D-454D-839C-13C928646A34}" destId="{0BEF47CE-F5B8-4D0C-9CEF-789FD297C553}" srcOrd="0" destOrd="0" parTransId="{582C8D27-85B3-4FE5-9648-ED608A26D22C}" sibTransId="{CDDCC42B-6A8A-4746-91F2-F8443DEB101E}"/>
    <dgm:cxn modelId="{AB517AD2-0D65-4491-AEA9-A2F5D656F16B}" srcId="{E3F89D84-065A-48A7-AE08-ED686944F1CB}" destId="{3F7F338D-4E8E-4AB4-9E0A-A19EEB23871E}" srcOrd="0" destOrd="0" parTransId="{3024D98B-2553-41E9-ADC4-6397609985C5}" sibTransId="{D61CBD48-8246-413E-B5F9-05889B16C308}"/>
    <dgm:cxn modelId="{D1E879D9-226E-4E07-93B0-7E2F5EE1E0A3}" type="presOf" srcId="{30C3475E-AD0F-4A40-AB0C-51E12010916E}" destId="{DD24A3AA-CA92-4FAE-8916-C9CFEF5F52FF}" srcOrd="0" destOrd="0" presId="urn:microsoft.com/office/officeart/2005/8/layout/vList6"/>
    <dgm:cxn modelId="{5407ADE1-AEBB-4833-8132-C3B2815AD8B7}" srcId="{AC8D6668-28A0-44D1-8C5E-87336BD9FB82}" destId="{A53FFEA2-CFFC-4DF3-A828-C3652D609340}" srcOrd="1" destOrd="0" parTransId="{1BF33D55-BBE8-48BF-9A2D-1559DF1425C6}" sibTransId="{02177AA4-4119-4DDC-BC9D-704A4EF3BD02}"/>
    <dgm:cxn modelId="{78E9BC18-A792-427D-B00E-FF67E8FE64F9}" type="presParOf" srcId="{C7CE42BB-67D5-4679-99FA-485791325A96}" destId="{46AEEBEC-A22E-48ED-8102-E077860AB315}" srcOrd="0" destOrd="0" presId="urn:microsoft.com/office/officeart/2005/8/layout/vList6"/>
    <dgm:cxn modelId="{78008FA5-9138-4702-87F5-604FE7DEE725}" type="presParOf" srcId="{46AEEBEC-A22E-48ED-8102-E077860AB315}" destId="{F7CDC4C9-BA39-44D8-8B86-4ADB64680AF3}" srcOrd="0" destOrd="0" presId="urn:microsoft.com/office/officeart/2005/8/layout/vList6"/>
    <dgm:cxn modelId="{8FC375DB-E527-4939-B703-D8EE5E6CAE35}" type="presParOf" srcId="{46AEEBEC-A22E-48ED-8102-E077860AB315}" destId="{2C394497-28C0-4CEB-AD7F-A9D7C209288B}" srcOrd="1" destOrd="0" presId="urn:microsoft.com/office/officeart/2005/8/layout/vList6"/>
    <dgm:cxn modelId="{41476927-3288-4967-8C52-76E51B2E50AB}" type="presParOf" srcId="{C7CE42BB-67D5-4679-99FA-485791325A96}" destId="{F4B42546-A1C1-4C9A-8862-0FD1F10DEB64}" srcOrd="1" destOrd="0" presId="urn:microsoft.com/office/officeart/2005/8/layout/vList6"/>
    <dgm:cxn modelId="{DE250973-6D09-4474-B797-5F520943A539}" type="presParOf" srcId="{C7CE42BB-67D5-4679-99FA-485791325A96}" destId="{12BAB337-2E08-459F-B487-59C185CEA61B}" srcOrd="2" destOrd="0" presId="urn:microsoft.com/office/officeart/2005/8/layout/vList6"/>
    <dgm:cxn modelId="{FA4B0548-7814-48F5-AF68-61DB9C8F5CAF}" type="presParOf" srcId="{12BAB337-2E08-459F-B487-59C185CEA61B}" destId="{3B702FC4-94AA-4996-8B9F-2FE66FA3C29D}" srcOrd="0" destOrd="0" presId="urn:microsoft.com/office/officeart/2005/8/layout/vList6"/>
    <dgm:cxn modelId="{FC024220-D97A-416E-867F-D5E5685006A4}" type="presParOf" srcId="{12BAB337-2E08-459F-B487-59C185CEA61B}" destId="{DD24A3AA-CA92-4FAE-8916-C9CFEF5F52FF}" srcOrd="1" destOrd="0" presId="urn:microsoft.com/office/officeart/2005/8/layout/vList6"/>
    <dgm:cxn modelId="{67E06ECE-FE91-48AD-BE9E-DDA8DEBA1023}" type="presParOf" srcId="{C7CE42BB-67D5-4679-99FA-485791325A96}" destId="{89A8B642-6EC1-4B77-81FD-5649286C54B5}" srcOrd="3" destOrd="0" presId="urn:microsoft.com/office/officeart/2005/8/layout/vList6"/>
    <dgm:cxn modelId="{F094A18B-1D90-48EE-AE99-941F4BF3AC46}" type="presParOf" srcId="{C7CE42BB-67D5-4679-99FA-485791325A96}" destId="{1637EACB-4DCA-4A4B-A977-751ACFC83E30}" srcOrd="4" destOrd="0" presId="urn:microsoft.com/office/officeart/2005/8/layout/vList6"/>
    <dgm:cxn modelId="{D1DBACD8-A051-4EA8-9AFE-7C624E7A2692}" type="presParOf" srcId="{1637EACB-4DCA-4A4B-A977-751ACFC83E30}" destId="{2CB5BEED-CD73-4347-99D8-F04C28DC5A03}" srcOrd="0" destOrd="0" presId="urn:microsoft.com/office/officeart/2005/8/layout/vList6"/>
    <dgm:cxn modelId="{4AC3F4D6-437B-422F-9D26-5D8109E8D2EA}" type="presParOf" srcId="{1637EACB-4DCA-4A4B-A977-751ACFC83E30}" destId="{00FF180B-B50F-4852-8D4A-90774222E1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BE894B-9C10-4F7A-95C7-51AB1F81CA8C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</dgm:pt>
    <dgm:pt modelId="{7906790C-74DE-4A14-AABA-29B8A3E95763}">
      <dgm:prSet phldrT="[Tekst]"/>
      <dgm:spPr/>
      <dgm:t>
        <a:bodyPr/>
        <a:lstStyle/>
        <a:p>
          <a:r>
            <a:rPr lang="nb-NO" dirty="0"/>
            <a:t>Mer tid til planlagte møter (oppfølging) </a:t>
          </a:r>
        </a:p>
      </dgm:t>
    </dgm:pt>
    <dgm:pt modelId="{9AA5C549-93ED-4358-80B0-DCCDD4275FA2}" type="parTrans" cxnId="{5951A94C-6D46-4C16-8483-F6649035ACC6}">
      <dgm:prSet/>
      <dgm:spPr/>
      <dgm:t>
        <a:bodyPr/>
        <a:lstStyle/>
        <a:p>
          <a:endParaRPr lang="nb-NO"/>
        </a:p>
      </dgm:t>
    </dgm:pt>
    <dgm:pt modelId="{767BA6D0-1F3B-4925-8C23-EABF89E2B682}" type="sibTrans" cxnId="{5951A94C-6D46-4C16-8483-F6649035ACC6}">
      <dgm:prSet/>
      <dgm:spPr/>
      <dgm:t>
        <a:bodyPr/>
        <a:lstStyle/>
        <a:p>
          <a:endParaRPr lang="nb-NO"/>
        </a:p>
      </dgm:t>
    </dgm:pt>
    <dgm:pt modelId="{849C2F61-B167-4DF8-A1F3-AF69D2D38F04}">
      <dgm:prSet phldrT="[Tekst]"/>
      <dgm:spPr/>
      <dgm:t>
        <a:bodyPr/>
        <a:lstStyle/>
        <a:p>
          <a:r>
            <a:rPr lang="nb-NO" dirty="0"/>
            <a:t>NAV kontaktsenter vil avlaste NAV-kontor</a:t>
          </a:r>
        </a:p>
      </dgm:t>
    </dgm:pt>
    <dgm:pt modelId="{224EF394-FD4E-4EA3-A76C-0569A7BF14B4}" type="parTrans" cxnId="{F21A79CE-FA64-4B80-B181-23101E67B670}">
      <dgm:prSet/>
      <dgm:spPr/>
      <dgm:t>
        <a:bodyPr/>
        <a:lstStyle/>
        <a:p>
          <a:endParaRPr lang="nb-NO"/>
        </a:p>
      </dgm:t>
    </dgm:pt>
    <dgm:pt modelId="{03DFB17A-A47B-4C54-B382-B5620CA22C27}" type="sibTrans" cxnId="{F21A79CE-FA64-4B80-B181-23101E67B670}">
      <dgm:prSet/>
      <dgm:spPr/>
      <dgm:t>
        <a:bodyPr/>
        <a:lstStyle/>
        <a:p>
          <a:endParaRPr lang="nb-NO"/>
        </a:p>
      </dgm:t>
    </dgm:pt>
    <dgm:pt modelId="{A5E0EA37-2416-4C40-8BB2-2EDDF2CDA051}">
      <dgm:prSet phldrT="[Tekst]"/>
      <dgm:spPr/>
      <dgm:t>
        <a:bodyPr/>
        <a:lstStyle/>
        <a:p>
          <a:r>
            <a:rPr lang="nb-NO" dirty="0"/>
            <a:t>Øke de ansattes digitale ferdigheter + kompetanse i veiledning av  digital tjeneste </a:t>
          </a:r>
        </a:p>
      </dgm:t>
    </dgm:pt>
    <dgm:pt modelId="{57675068-4D4F-40FC-9238-ADD58B8B5EDA}" type="parTrans" cxnId="{6DD6CADA-4F0F-45EE-AAA1-D0EFE4A4436A}">
      <dgm:prSet/>
      <dgm:spPr/>
      <dgm:t>
        <a:bodyPr/>
        <a:lstStyle/>
        <a:p>
          <a:endParaRPr lang="nb-NO"/>
        </a:p>
      </dgm:t>
    </dgm:pt>
    <dgm:pt modelId="{69E2AB0B-B024-4048-B4D9-222A35295FE1}" type="sibTrans" cxnId="{6DD6CADA-4F0F-45EE-AAA1-D0EFE4A4436A}">
      <dgm:prSet/>
      <dgm:spPr/>
      <dgm:t>
        <a:bodyPr/>
        <a:lstStyle/>
        <a:p>
          <a:endParaRPr lang="nb-NO"/>
        </a:p>
      </dgm:t>
    </dgm:pt>
    <dgm:pt modelId="{2245D8EC-B530-41D7-9F84-89BE79EA1B41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nb-NO" dirty="0"/>
            <a:t>Hjelpe flest mulig søkere over i den nye digitale kanalen. </a:t>
          </a:r>
        </a:p>
      </dgm:t>
    </dgm:pt>
    <dgm:pt modelId="{EB575E19-39F7-4F99-A16E-F899CBC52F3A}" type="parTrans" cxnId="{2F205520-3617-4B20-A214-B46F97632E32}">
      <dgm:prSet/>
      <dgm:spPr/>
      <dgm:t>
        <a:bodyPr/>
        <a:lstStyle/>
        <a:p>
          <a:endParaRPr lang="nb-NO"/>
        </a:p>
      </dgm:t>
    </dgm:pt>
    <dgm:pt modelId="{0383A912-54A4-4434-B043-06B7F382E64F}" type="sibTrans" cxnId="{2F205520-3617-4B20-A214-B46F97632E32}">
      <dgm:prSet/>
      <dgm:spPr/>
      <dgm:t>
        <a:bodyPr/>
        <a:lstStyle/>
        <a:p>
          <a:endParaRPr lang="nb-NO"/>
        </a:p>
      </dgm:t>
    </dgm:pt>
    <dgm:pt modelId="{BD1D79F3-F731-47EF-88DB-D242377A8DF4}">
      <dgm:prSet phldrT="[Tekst]"/>
      <dgm:spPr/>
      <dgm:t>
        <a:bodyPr/>
        <a:lstStyle/>
        <a:p>
          <a:r>
            <a:rPr lang="nb-NO" dirty="0"/>
            <a:t>Etablering av nye rutine for tilfeller av digital søknad om nødhjelp</a:t>
          </a:r>
        </a:p>
      </dgm:t>
    </dgm:pt>
    <dgm:pt modelId="{3628D0B5-4F0C-4257-AF73-1D577E143740}" type="parTrans" cxnId="{33FBB889-6399-421C-BA25-997D9D09C9DF}">
      <dgm:prSet/>
      <dgm:spPr/>
      <dgm:t>
        <a:bodyPr/>
        <a:lstStyle/>
        <a:p>
          <a:endParaRPr lang="nb-NO"/>
        </a:p>
      </dgm:t>
    </dgm:pt>
    <dgm:pt modelId="{D3629564-EF09-4472-A22A-6ED0CF750DDF}" type="sibTrans" cxnId="{33FBB889-6399-421C-BA25-997D9D09C9DF}">
      <dgm:prSet/>
      <dgm:spPr/>
      <dgm:t>
        <a:bodyPr/>
        <a:lstStyle/>
        <a:p>
          <a:endParaRPr lang="nb-NO"/>
        </a:p>
      </dgm:t>
    </dgm:pt>
    <dgm:pt modelId="{33D61B08-B320-4D2F-901E-42B518B03A47}" type="pres">
      <dgm:prSet presAssocID="{06BE894B-9C10-4F7A-95C7-51AB1F81CA8C}" presName="Name0" presStyleCnt="0">
        <dgm:presLayoutVars>
          <dgm:dir/>
          <dgm:resizeHandles val="exact"/>
        </dgm:presLayoutVars>
      </dgm:prSet>
      <dgm:spPr/>
    </dgm:pt>
    <dgm:pt modelId="{155FE454-6F6F-4D93-9E8F-02116DFD7219}" type="pres">
      <dgm:prSet presAssocID="{06BE894B-9C10-4F7A-95C7-51AB1F81CA8C}" presName="bkgdShp" presStyleLbl="alignAccFollowNode1" presStyleIdx="0" presStyleCnt="1" custLinFactNeighborX="343" custLinFactNeighborY="-516"/>
      <dgm:spPr/>
    </dgm:pt>
    <dgm:pt modelId="{94FB68E6-EBC7-4881-946B-FD25EE071C31}" type="pres">
      <dgm:prSet presAssocID="{06BE894B-9C10-4F7A-95C7-51AB1F81CA8C}" presName="linComp" presStyleCnt="0"/>
      <dgm:spPr/>
    </dgm:pt>
    <dgm:pt modelId="{75E9D412-A87B-4601-B3BE-2AFE4D02F75F}" type="pres">
      <dgm:prSet presAssocID="{A5E0EA37-2416-4C40-8BB2-2EDDF2CDA051}" presName="compNode" presStyleCnt="0"/>
      <dgm:spPr/>
    </dgm:pt>
    <dgm:pt modelId="{65F2BEB4-BB9A-46CB-92E6-DB562F09475F}" type="pres">
      <dgm:prSet presAssocID="{A5E0EA37-2416-4C40-8BB2-2EDDF2CDA051}" presName="node" presStyleLbl="node1" presStyleIdx="0" presStyleCnt="5">
        <dgm:presLayoutVars>
          <dgm:bulletEnabled val="1"/>
        </dgm:presLayoutVars>
      </dgm:prSet>
      <dgm:spPr/>
    </dgm:pt>
    <dgm:pt modelId="{2C897D47-6730-489C-8C17-050061E008A2}" type="pres">
      <dgm:prSet presAssocID="{A5E0EA37-2416-4C40-8BB2-2EDDF2CDA051}" presName="invisiNode" presStyleLbl="node1" presStyleIdx="0" presStyleCnt="5"/>
      <dgm:spPr/>
    </dgm:pt>
    <dgm:pt modelId="{63BCFDCB-087A-408B-AE7E-781E581C7612}" type="pres">
      <dgm:prSet presAssocID="{A5E0EA37-2416-4C40-8BB2-2EDDF2CDA051}" presName="imagNode" presStyleLbl="fgImgPlace1" presStyleIdx="0" presStyleCnt="5"/>
      <dgm:spPr/>
    </dgm:pt>
    <dgm:pt modelId="{39ECB5C8-15B4-4C64-9DAE-99BC2BEA7E75}" type="pres">
      <dgm:prSet presAssocID="{69E2AB0B-B024-4048-B4D9-222A35295FE1}" presName="sibTrans" presStyleLbl="sibTrans2D1" presStyleIdx="0" presStyleCnt="0"/>
      <dgm:spPr/>
    </dgm:pt>
    <dgm:pt modelId="{1DD51D18-0B9D-4085-BA22-ADD1DDA0AC06}" type="pres">
      <dgm:prSet presAssocID="{2245D8EC-B530-41D7-9F84-89BE79EA1B41}" presName="compNode" presStyleCnt="0"/>
      <dgm:spPr/>
    </dgm:pt>
    <dgm:pt modelId="{A74FEF46-5881-4B6A-9650-B45314A15D6E}" type="pres">
      <dgm:prSet presAssocID="{2245D8EC-B530-41D7-9F84-89BE79EA1B41}" presName="node" presStyleLbl="node1" presStyleIdx="1" presStyleCnt="5">
        <dgm:presLayoutVars>
          <dgm:bulletEnabled val="1"/>
        </dgm:presLayoutVars>
      </dgm:prSet>
      <dgm:spPr/>
    </dgm:pt>
    <dgm:pt modelId="{D8CA3B6E-19F9-4161-9375-A0FCBD5E962F}" type="pres">
      <dgm:prSet presAssocID="{2245D8EC-B530-41D7-9F84-89BE79EA1B41}" presName="invisiNode" presStyleLbl="node1" presStyleIdx="1" presStyleCnt="5"/>
      <dgm:spPr/>
    </dgm:pt>
    <dgm:pt modelId="{BE525A39-C192-4BFD-B3CC-F8624ECAB81E}" type="pres">
      <dgm:prSet presAssocID="{2245D8EC-B530-41D7-9F84-89BE79EA1B41}" presName="imagNode" presStyleLbl="fgImgPlace1" presStyleIdx="1" presStyleCnt="5"/>
      <dgm:spPr>
        <a:solidFill>
          <a:schemeClr val="accent3">
            <a:lumMod val="75000"/>
          </a:schemeClr>
        </a:solidFill>
      </dgm:spPr>
    </dgm:pt>
    <dgm:pt modelId="{DAE9F6CA-C192-4F86-8DB9-4755F745A3FA}" type="pres">
      <dgm:prSet presAssocID="{0383A912-54A4-4434-B043-06B7F382E64F}" presName="sibTrans" presStyleLbl="sibTrans2D1" presStyleIdx="0" presStyleCnt="0"/>
      <dgm:spPr/>
    </dgm:pt>
    <dgm:pt modelId="{2D95B37A-5651-4A62-8EAD-41DAA3A73FB4}" type="pres">
      <dgm:prSet presAssocID="{BD1D79F3-F731-47EF-88DB-D242377A8DF4}" presName="compNode" presStyleCnt="0"/>
      <dgm:spPr/>
    </dgm:pt>
    <dgm:pt modelId="{C7EBA7EF-A85F-4F29-BEA3-F87CF655F02E}" type="pres">
      <dgm:prSet presAssocID="{BD1D79F3-F731-47EF-88DB-D242377A8DF4}" presName="node" presStyleLbl="node1" presStyleIdx="2" presStyleCnt="5">
        <dgm:presLayoutVars>
          <dgm:bulletEnabled val="1"/>
        </dgm:presLayoutVars>
      </dgm:prSet>
      <dgm:spPr/>
    </dgm:pt>
    <dgm:pt modelId="{FEFBFE04-AE53-4605-A763-1E5E6454E61A}" type="pres">
      <dgm:prSet presAssocID="{BD1D79F3-F731-47EF-88DB-D242377A8DF4}" presName="invisiNode" presStyleLbl="node1" presStyleIdx="2" presStyleCnt="5"/>
      <dgm:spPr/>
    </dgm:pt>
    <dgm:pt modelId="{2D0AF67F-C44B-4AAF-9E8C-19D20779D595}" type="pres">
      <dgm:prSet presAssocID="{BD1D79F3-F731-47EF-88DB-D242377A8DF4}" presName="imagNode" presStyleLbl="fgImgPlace1" presStyleIdx="2" presStyleCnt="5"/>
      <dgm:spPr/>
    </dgm:pt>
    <dgm:pt modelId="{EF83873A-F8EF-4C62-9A1E-DB1F81AFA74F}" type="pres">
      <dgm:prSet presAssocID="{D3629564-EF09-4472-A22A-6ED0CF750DDF}" presName="sibTrans" presStyleLbl="sibTrans2D1" presStyleIdx="0" presStyleCnt="0"/>
      <dgm:spPr/>
    </dgm:pt>
    <dgm:pt modelId="{26E3266C-7B39-4297-A0DB-FFA8B6EEFB70}" type="pres">
      <dgm:prSet presAssocID="{7906790C-74DE-4A14-AABA-29B8A3E95763}" presName="compNode" presStyleCnt="0"/>
      <dgm:spPr/>
    </dgm:pt>
    <dgm:pt modelId="{A85CBC20-EFB8-4AE9-84E8-C352FE3C5045}" type="pres">
      <dgm:prSet presAssocID="{7906790C-74DE-4A14-AABA-29B8A3E95763}" presName="node" presStyleLbl="node1" presStyleIdx="3" presStyleCnt="5">
        <dgm:presLayoutVars>
          <dgm:bulletEnabled val="1"/>
        </dgm:presLayoutVars>
      </dgm:prSet>
      <dgm:spPr/>
    </dgm:pt>
    <dgm:pt modelId="{3ADE8FBA-D644-4DED-89BA-AA014DAB8EFB}" type="pres">
      <dgm:prSet presAssocID="{7906790C-74DE-4A14-AABA-29B8A3E95763}" presName="invisiNode" presStyleLbl="node1" presStyleIdx="3" presStyleCnt="5"/>
      <dgm:spPr/>
    </dgm:pt>
    <dgm:pt modelId="{F552F0D5-02D6-4C19-A45B-2366B3418CBD}" type="pres">
      <dgm:prSet presAssocID="{7906790C-74DE-4A14-AABA-29B8A3E95763}" presName="imagNode" presStyleLbl="fgImgPlace1" presStyleIdx="3" presStyleCnt="5"/>
      <dgm:spPr/>
    </dgm:pt>
    <dgm:pt modelId="{A7F4EE92-DFCE-4FAE-A38E-B7F6C6BE98B9}" type="pres">
      <dgm:prSet presAssocID="{767BA6D0-1F3B-4925-8C23-EABF89E2B682}" presName="sibTrans" presStyleLbl="sibTrans2D1" presStyleIdx="0" presStyleCnt="0"/>
      <dgm:spPr/>
    </dgm:pt>
    <dgm:pt modelId="{983CB61E-E439-4327-B763-D193D4625596}" type="pres">
      <dgm:prSet presAssocID="{849C2F61-B167-4DF8-A1F3-AF69D2D38F04}" presName="compNode" presStyleCnt="0"/>
      <dgm:spPr/>
    </dgm:pt>
    <dgm:pt modelId="{A58C9559-22B8-4F6E-9D98-B32368852F30}" type="pres">
      <dgm:prSet presAssocID="{849C2F61-B167-4DF8-A1F3-AF69D2D38F04}" presName="node" presStyleLbl="node1" presStyleIdx="4" presStyleCnt="5">
        <dgm:presLayoutVars>
          <dgm:bulletEnabled val="1"/>
        </dgm:presLayoutVars>
      </dgm:prSet>
      <dgm:spPr/>
    </dgm:pt>
    <dgm:pt modelId="{53D031DE-78AC-47AD-B5D2-87938C6579C6}" type="pres">
      <dgm:prSet presAssocID="{849C2F61-B167-4DF8-A1F3-AF69D2D38F04}" presName="invisiNode" presStyleLbl="node1" presStyleIdx="4" presStyleCnt="5"/>
      <dgm:spPr/>
    </dgm:pt>
    <dgm:pt modelId="{FF04BB48-A1E0-4383-B301-DFBE94B5AA1F}" type="pres">
      <dgm:prSet presAssocID="{849C2F61-B167-4DF8-A1F3-AF69D2D38F04}" presName="imagNode" presStyleLbl="fgImgPlace1" presStyleIdx="4" presStyleCnt="5"/>
      <dgm:spPr/>
    </dgm:pt>
  </dgm:ptLst>
  <dgm:cxnLst>
    <dgm:cxn modelId="{DF4BC102-F1EA-45D3-947F-AA6580663182}" type="presOf" srcId="{D3629564-EF09-4472-A22A-6ED0CF750DDF}" destId="{EF83873A-F8EF-4C62-9A1E-DB1F81AFA74F}" srcOrd="0" destOrd="0" presId="urn:microsoft.com/office/officeart/2005/8/layout/pList2"/>
    <dgm:cxn modelId="{2F205520-3617-4B20-A214-B46F97632E32}" srcId="{06BE894B-9C10-4F7A-95C7-51AB1F81CA8C}" destId="{2245D8EC-B530-41D7-9F84-89BE79EA1B41}" srcOrd="1" destOrd="0" parTransId="{EB575E19-39F7-4F99-A16E-F899CBC52F3A}" sibTransId="{0383A912-54A4-4434-B043-06B7F382E64F}"/>
    <dgm:cxn modelId="{2FB62963-E175-4118-AB36-8FDC6B0BEFFE}" type="presOf" srcId="{BD1D79F3-F731-47EF-88DB-D242377A8DF4}" destId="{C7EBA7EF-A85F-4F29-BEA3-F87CF655F02E}" srcOrd="0" destOrd="0" presId="urn:microsoft.com/office/officeart/2005/8/layout/pList2"/>
    <dgm:cxn modelId="{2AC40447-0932-49A7-B049-ED3F422715A5}" type="presOf" srcId="{06BE894B-9C10-4F7A-95C7-51AB1F81CA8C}" destId="{33D61B08-B320-4D2F-901E-42B518B03A47}" srcOrd="0" destOrd="0" presId="urn:microsoft.com/office/officeart/2005/8/layout/pList2"/>
    <dgm:cxn modelId="{DD458D6A-A619-4709-BA24-71805FABF60F}" type="presOf" srcId="{69E2AB0B-B024-4048-B4D9-222A35295FE1}" destId="{39ECB5C8-15B4-4C64-9DAE-99BC2BEA7E75}" srcOrd="0" destOrd="0" presId="urn:microsoft.com/office/officeart/2005/8/layout/pList2"/>
    <dgm:cxn modelId="{5951A94C-6D46-4C16-8483-F6649035ACC6}" srcId="{06BE894B-9C10-4F7A-95C7-51AB1F81CA8C}" destId="{7906790C-74DE-4A14-AABA-29B8A3E95763}" srcOrd="3" destOrd="0" parTransId="{9AA5C549-93ED-4358-80B0-DCCDD4275FA2}" sibTransId="{767BA6D0-1F3B-4925-8C23-EABF89E2B682}"/>
    <dgm:cxn modelId="{71177386-4A12-4689-B6D7-FA110E1FB0E7}" type="presOf" srcId="{2245D8EC-B530-41D7-9F84-89BE79EA1B41}" destId="{A74FEF46-5881-4B6A-9650-B45314A15D6E}" srcOrd="0" destOrd="0" presId="urn:microsoft.com/office/officeart/2005/8/layout/pList2"/>
    <dgm:cxn modelId="{33FBB889-6399-421C-BA25-997D9D09C9DF}" srcId="{06BE894B-9C10-4F7A-95C7-51AB1F81CA8C}" destId="{BD1D79F3-F731-47EF-88DB-D242377A8DF4}" srcOrd="2" destOrd="0" parTransId="{3628D0B5-4F0C-4257-AF73-1D577E143740}" sibTransId="{D3629564-EF09-4472-A22A-6ED0CF750DDF}"/>
    <dgm:cxn modelId="{70F87EBA-D069-4629-A3CD-B8A1944F45C0}" type="presOf" srcId="{7906790C-74DE-4A14-AABA-29B8A3E95763}" destId="{A85CBC20-EFB8-4AE9-84E8-C352FE3C5045}" srcOrd="0" destOrd="0" presId="urn:microsoft.com/office/officeart/2005/8/layout/pList2"/>
    <dgm:cxn modelId="{F21A79CE-FA64-4B80-B181-23101E67B670}" srcId="{06BE894B-9C10-4F7A-95C7-51AB1F81CA8C}" destId="{849C2F61-B167-4DF8-A1F3-AF69D2D38F04}" srcOrd="4" destOrd="0" parTransId="{224EF394-FD4E-4EA3-A76C-0569A7BF14B4}" sibTransId="{03DFB17A-A47B-4C54-B382-B5620CA22C27}"/>
    <dgm:cxn modelId="{933571DA-2157-4077-AB16-0FF25D4D5490}" type="presOf" srcId="{767BA6D0-1F3B-4925-8C23-EABF89E2B682}" destId="{A7F4EE92-DFCE-4FAE-A38E-B7F6C6BE98B9}" srcOrd="0" destOrd="0" presId="urn:microsoft.com/office/officeart/2005/8/layout/pList2"/>
    <dgm:cxn modelId="{6DD6CADA-4F0F-45EE-AAA1-D0EFE4A4436A}" srcId="{06BE894B-9C10-4F7A-95C7-51AB1F81CA8C}" destId="{A5E0EA37-2416-4C40-8BB2-2EDDF2CDA051}" srcOrd="0" destOrd="0" parTransId="{57675068-4D4F-40FC-9238-ADD58B8B5EDA}" sibTransId="{69E2AB0B-B024-4048-B4D9-222A35295FE1}"/>
    <dgm:cxn modelId="{C84133F7-C811-4D7A-8D23-0BAAC7718C94}" type="presOf" srcId="{0383A912-54A4-4434-B043-06B7F382E64F}" destId="{DAE9F6CA-C192-4F86-8DB9-4755F745A3FA}" srcOrd="0" destOrd="0" presId="urn:microsoft.com/office/officeart/2005/8/layout/pList2"/>
    <dgm:cxn modelId="{C900ACFA-6800-499B-AE05-61734A86EE26}" type="presOf" srcId="{A5E0EA37-2416-4C40-8BB2-2EDDF2CDA051}" destId="{65F2BEB4-BB9A-46CB-92E6-DB562F09475F}" srcOrd="0" destOrd="0" presId="urn:microsoft.com/office/officeart/2005/8/layout/pList2"/>
    <dgm:cxn modelId="{356CCBFA-AB18-4FC8-8ED0-610981CDC6BE}" type="presOf" srcId="{849C2F61-B167-4DF8-A1F3-AF69D2D38F04}" destId="{A58C9559-22B8-4F6E-9D98-B32368852F30}" srcOrd="0" destOrd="0" presId="urn:microsoft.com/office/officeart/2005/8/layout/pList2"/>
    <dgm:cxn modelId="{83D41015-5903-4132-BEAB-B45F54167956}" type="presParOf" srcId="{33D61B08-B320-4D2F-901E-42B518B03A47}" destId="{155FE454-6F6F-4D93-9E8F-02116DFD7219}" srcOrd="0" destOrd="0" presId="urn:microsoft.com/office/officeart/2005/8/layout/pList2"/>
    <dgm:cxn modelId="{21F3DED6-A702-43D6-AD30-852C189B8E1D}" type="presParOf" srcId="{33D61B08-B320-4D2F-901E-42B518B03A47}" destId="{94FB68E6-EBC7-4881-946B-FD25EE071C31}" srcOrd="1" destOrd="0" presId="urn:microsoft.com/office/officeart/2005/8/layout/pList2"/>
    <dgm:cxn modelId="{1983E8EB-995D-4DF0-952E-43D5971BECFC}" type="presParOf" srcId="{94FB68E6-EBC7-4881-946B-FD25EE071C31}" destId="{75E9D412-A87B-4601-B3BE-2AFE4D02F75F}" srcOrd="0" destOrd="0" presId="urn:microsoft.com/office/officeart/2005/8/layout/pList2"/>
    <dgm:cxn modelId="{CB5F473C-DE23-4275-96C1-684A215BA5D5}" type="presParOf" srcId="{75E9D412-A87B-4601-B3BE-2AFE4D02F75F}" destId="{65F2BEB4-BB9A-46CB-92E6-DB562F09475F}" srcOrd="0" destOrd="0" presId="urn:microsoft.com/office/officeart/2005/8/layout/pList2"/>
    <dgm:cxn modelId="{F6CD5C46-6984-46CD-A832-AE724D237F9C}" type="presParOf" srcId="{75E9D412-A87B-4601-B3BE-2AFE4D02F75F}" destId="{2C897D47-6730-489C-8C17-050061E008A2}" srcOrd="1" destOrd="0" presId="urn:microsoft.com/office/officeart/2005/8/layout/pList2"/>
    <dgm:cxn modelId="{5F42F762-2F67-4FE7-BD40-68C011671A0B}" type="presParOf" srcId="{75E9D412-A87B-4601-B3BE-2AFE4D02F75F}" destId="{63BCFDCB-087A-408B-AE7E-781E581C7612}" srcOrd="2" destOrd="0" presId="urn:microsoft.com/office/officeart/2005/8/layout/pList2"/>
    <dgm:cxn modelId="{37A49B0E-71AB-4E23-893A-33EB51ECAD47}" type="presParOf" srcId="{94FB68E6-EBC7-4881-946B-FD25EE071C31}" destId="{39ECB5C8-15B4-4C64-9DAE-99BC2BEA7E75}" srcOrd="1" destOrd="0" presId="urn:microsoft.com/office/officeart/2005/8/layout/pList2"/>
    <dgm:cxn modelId="{07144012-197A-40C2-AA30-CD9000B2A0F6}" type="presParOf" srcId="{94FB68E6-EBC7-4881-946B-FD25EE071C31}" destId="{1DD51D18-0B9D-4085-BA22-ADD1DDA0AC06}" srcOrd="2" destOrd="0" presId="urn:microsoft.com/office/officeart/2005/8/layout/pList2"/>
    <dgm:cxn modelId="{08AB1723-D16B-4132-9A72-1715995E1539}" type="presParOf" srcId="{1DD51D18-0B9D-4085-BA22-ADD1DDA0AC06}" destId="{A74FEF46-5881-4B6A-9650-B45314A15D6E}" srcOrd="0" destOrd="0" presId="urn:microsoft.com/office/officeart/2005/8/layout/pList2"/>
    <dgm:cxn modelId="{DE918CF2-E52E-4C0D-95A1-C4148827DAB5}" type="presParOf" srcId="{1DD51D18-0B9D-4085-BA22-ADD1DDA0AC06}" destId="{D8CA3B6E-19F9-4161-9375-A0FCBD5E962F}" srcOrd="1" destOrd="0" presId="urn:microsoft.com/office/officeart/2005/8/layout/pList2"/>
    <dgm:cxn modelId="{FD7E0C2B-93C7-47F6-9236-96A263840E4E}" type="presParOf" srcId="{1DD51D18-0B9D-4085-BA22-ADD1DDA0AC06}" destId="{BE525A39-C192-4BFD-B3CC-F8624ECAB81E}" srcOrd="2" destOrd="0" presId="urn:microsoft.com/office/officeart/2005/8/layout/pList2"/>
    <dgm:cxn modelId="{5892509C-F172-49CF-9C7B-C71867C709D0}" type="presParOf" srcId="{94FB68E6-EBC7-4881-946B-FD25EE071C31}" destId="{DAE9F6CA-C192-4F86-8DB9-4755F745A3FA}" srcOrd="3" destOrd="0" presId="urn:microsoft.com/office/officeart/2005/8/layout/pList2"/>
    <dgm:cxn modelId="{5C0EBF4C-0CAE-44FF-956F-D621703D7C58}" type="presParOf" srcId="{94FB68E6-EBC7-4881-946B-FD25EE071C31}" destId="{2D95B37A-5651-4A62-8EAD-41DAA3A73FB4}" srcOrd="4" destOrd="0" presId="urn:microsoft.com/office/officeart/2005/8/layout/pList2"/>
    <dgm:cxn modelId="{A42B70BA-042C-4BD6-9E11-ADFEC55DA660}" type="presParOf" srcId="{2D95B37A-5651-4A62-8EAD-41DAA3A73FB4}" destId="{C7EBA7EF-A85F-4F29-BEA3-F87CF655F02E}" srcOrd="0" destOrd="0" presId="urn:microsoft.com/office/officeart/2005/8/layout/pList2"/>
    <dgm:cxn modelId="{39253E49-B8C4-4EB4-BF9D-C2A9D2D4AA97}" type="presParOf" srcId="{2D95B37A-5651-4A62-8EAD-41DAA3A73FB4}" destId="{FEFBFE04-AE53-4605-A763-1E5E6454E61A}" srcOrd="1" destOrd="0" presId="urn:microsoft.com/office/officeart/2005/8/layout/pList2"/>
    <dgm:cxn modelId="{C68A28AE-549F-420F-B215-3B23CA60A0AD}" type="presParOf" srcId="{2D95B37A-5651-4A62-8EAD-41DAA3A73FB4}" destId="{2D0AF67F-C44B-4AAF-9E8C-19D20779D595}" srcOrd="2" destOrd="0" presId="urn:microsoft.com/office/officeart/2005/8/layout/pList2"/>
    <dgm:cxn modelId="{7DEFD070-20BE-4329-B9A2-1BA5C7EE3118}" type="presParOf" srcId="{94FB68E6-EBC7-4881-946B-FD25EE071C31}" destId="{EF83873A-F8EF-4C62-9A1E-DB1F81AFA74F}" srcOrd="5" destOrd="0" presId="urn:microsoft.com/office/officeart/2005/8/layout/pList2"/>
    <dgm:cxn modelId="{CF92CE95-B054-4507-BB2B-3817826459E8}" type="presParOf" srcId="{94FB68E6-EBC7-4881-946B-FD25EE071C31}" destId="{26E3266C-7B39-4297-A0DB-FFA8B6EEFB70}" srcOrd="6" destOrd="0" presId="urn:microsoft.com/office/officeart/2005/8/layout/pList2"/>
    <dgm:cxn modelId="{2408212B-27E3-47CC-9C29-D1F10A31650D}" type="presParOf" srcId="{26E3266C-7B39-4297-A0DB-FFA8B6EEFB70}" destId="{A85CBC20-EFB8-4AE9-84E8-C352FE3C5045}" srcOrd="0" destOrd="0" presId="urn:microsoft.com/office/officeart/2005/8/layout/pList2"/>
    <dgm:cxn modelId="{BA530C2F-0F8C-41BA-997A-8FB7651548AB}" type="presParOf" srcId="{26E3266C-7B39-4297-A0DB-FFA8B6EEFB70}" destId="{3ADE8FBA-D644-4DED-89BA-AA014DAB8EFB}" srcOrd="1" destOrd="0" presId="urn:microsoft.com/office/officeart/2005/8/layout/pList2"/>
    <dgm:cxn modelId="{A27B62CA-D842-41D5-B266-A23CE8B428B4}" type="presParOf" srcId="{26E3266C-7B39-4297-A0DB-FFA8B6EEFB70}" destId="{F552F0D5-02D6-4C19-A45B-2366B3418CBD}" srcOrd="2" destOrd="0" presId="urn:microsoft.com/office/officeart/2005/8/layout/pList2"/>
    <dgm:cxn modelId="{2BE418BE-F3F8-4D62-AEA5-04DF2C530BA2}" type="presParOf" srcId="{94FB68E6-EBC7-4881-946B-FD25EE071C31}" destId="{A7F4EE92-DFCE-4FAE-A38E-B7F6C6BE98B9}" srcOrd="7" destOrd="0" presId="urn:microsoft.com/office/officeart/2005/8/layout/pList2"/>
    <dgm:cxn modelId="{14F28768-8219-4A8B-85CB-4DED368D9C38}" type="presParOf" srcId="{94FB68E6-EBC7-4881-946B-FD25EE071C31}" destId="{983CB61E-E439-4327-B763-D193D4625596}" srcOrd="8" destOrd="0" presId="urn:microsoft.com/office/officeart/2005/8/layout/pList2"/>
    <dgm:cxn modelId="{F82EDA15-934C-4B9F-BB75-A5653063F8E8}" type="presParOf" srcId="{983CB61E-E439-4327-B763-D193D4625596}" destId="{A58C9559-22B8-4F6E-9D98-B32368852F30}" srcOrd="0" destOrd="0" presId="urn:microsoft.com/office/officeart/2005/8/layout/pList2"/>
    <dgm:cxn modelId="{364B4D5C-0561-4CB1-816E-BC176D57F923}" type="presParOf" srcId="{983CB61E-E439-4327-B763-D193D4625596}" destId="{53D031DE-78AC-47AD-B5D2-87938C6579C6}" srcOrd="1" destOrd="0" presId="urn:microsoft.com/office/officeart/2005/8/layout/pList2"/>
    <dgm:cxn modelId="{462BD588-510B-4AA8-82E7-32A2C23E8603}" type="presParOf" srcId="{983CB61E-E439-4327-B763-D193D4625596}" destId="{FF04BB48-A1E0-4383-B301-DFBE94B5AA1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10DBD-5DAB-4AB5-BBFA-1E9D868F892C}">
      <dsp:nvSpPr>
        <dsp:cNvPr id="0" name=""/>
        <dsp:cNvSpPr/>
      </dsp:nvSpPr>
      <dsp:spPr>
        <a:xfrm>
          <a:off x="844264" y="0"/>
          <a:ext cx="9568333" cy="3987365"/>
        </a:xfrm>
        <a:prstGeom prst="rightArrow">
          <a:avLst/>
        </a:prstGeom>
        <a:solidFill>
          <a:srgbClr val="06893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72D17-61F9-4866-9F19-7C88208AE88D}">
      <dsp:nvSpPr>
        <dsp:cNvPr id="0" name=""/>
        <dsp:cNvSpPr/>
      </dsp:nvSpPr>
      <dsp:spPr>
        <a:xfrm>
          <a:off x="1" y="1203051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Søker trenger penger </a:t>
          </a:r>
        </a:p>
      </dsp:txBody>
      <dsp:txXfrm>
        <a:off x="65806" y="1268856"/>
        <a:ext cx="1216410" cy="1463336"/>
      </dsp:txXfrm>
    </dsp:sp>
    <dsp:sp modelId="{BEBD9D43-484D-43F4-A9DA-360BCF9C835A}">
      <dsp:nvSpPr>
        <dsp:cNvPr id="0" name=""/>
        <dsp:cNvSpPr/>
      </dsp:nvSpPr>
      <dsp:spPr>
        <a:xfrm>
          <a:off x="1415867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Sjekker sine muligheter på nav.no </a:t>
          </a:r>
        </a:p>
      </dsp:txBody>
      <dsp:txXfrm>
        <a:off x="1481672" y="1262014"/>
        <a:ext cx="1216410" cy="1463336"/>
      </dsp:txXfrm>
    </dsp:sp>
    <dsp:sp modelId="{0F797F4A-709A-4F24-BBF2-47C9FBD393C8}">
      <dsp:nvSpPr>
        <dsp:cNvPr id="0" name=""/>
        <dsp:cNvSpPr/>
      </dsp:nvSpPr>
      <dsp:spPr>
        <a:xfrm>
          <a:off x="2831289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Logger inn </a:t>
          </a:r>
          <a:r>
            <a:rPr lang="nb-NO" sz="1400" kern="1200">
              <a:solidFill>
                <a:schemeClr val="tx1"/>
              </a:solidFill>
            </a:rPr>
            <a:t>på Min side </a:t>
          </a:r>
          <a:r>
            <a:rPr lang="nb-NO" sz="1400" kern="1200" dirty="0">
              <a:solidFill>
                <a:schemeClr val="tx1"/>
              </a:solidFill>
            </a:rPr>
            <a:t>og finner søknadsskjema </a:t>
          </a:r>
        </a:p>
      </dsp:txBody>
      <dsp:txXfrm>
        <a:off x="2897094" y="1262014"/>
        <a:ext cx="1216410" cy="1463336"/>
      </dsp:txXfrm>
    </dsp:sp>
    <dsp:sp modelId="{90D88874-81EE-4295-88D2-B988935E388D}">
      <dsp:nvSpPr>
        <dsp:cNvPr id="0" name=""/>
        <dsp:cNvSpPr/>
      </dsp:nvSpPr>
      <dsp:spPr>
        <a:xfrm>
          <a:off x="4246710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Fyller ut og sender søknadsskjema digitalt (med vedlegg) </a:t>
          </a:r>
          <a:endParaRPr lang="nb-NO" sz="1400" kern="1200" dirty="0"/>
        </a:p>
      </dsp:txBody>
      <dsp:txXfrm>
        <a:off x="4312515" y="1262014"/>
        <a:ext cx="1216410" cy="1463336"/>
      </dsp:txXfrm>
    </dsp:sp>
    <dsp:sp modelId="{05C59245-2A04-4213-B6F4-488FA03A38A4}">
      <dsp:nvSpPr>
        <dsp:cNvPr id="0" name=""/>
        <dsp:cNvSpPr/>
      </dsp:nvSpPr>
      <dsp:spPr>
        <a:xfrm>
          <a:off x="5662132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Kan gjenoppta søknad og ettersende vedlegg</a:t>
          </a:r>
        </a:p>
      </dsp:txBody>
      <dsp:txXfrm>
        <a:off x="5727937" y="1262014"/>
        <a:ext cx="1216410" cy="1463336"/>
      </dsp:txXfrm>
    </dsp:sp>
    <dsp:sp modelId="{6F12F928-D2FB-4BE4-BB9E-7A836EE0BEE5}">
      <dsp:nvSpPr>
        <dsp:cNvPr id="0" name=""/>
        <dsp:cNvSpPr/>
      </dsp:nvSpPr>
      <dsp:spPr>
        <a:xfrm>
          <a:off x="7077553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Har samtale med NAV ved behov</a:t>
          </a:r>
        </a:p>
      </dsp:txBody>
      <dsp:txXfrm>
        <a:off x="7143358" y="1262014"/>
        <a:ext cx="1216410" cy="1463336"/>
      </dsp:txXfrm>
    </dsp:sp>
    <dsp:sp modelId="{41651DF1-B028-4369-9767-9C0C882C9976}">
      <dsp:nvSpPr>
        <dsp:cNvPr id="0" name=""/>
        <dsp:cNvSpPr/>
      </dsp:nvSpPr>
      <dsp:spPr>
        <a:xfrm>
          <a:off x="8492974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Får svar på søknad via «Svar ut». </a:t>
          </a:r>
        </a:p>
      </dsp:txBody>
      <dsp:txXfrm>
        <a:off x="8558779" y="1262014"/>
        <a:ext cx="1216410" cy="1463336"/>
      </dsp:txXfrm>
    </dsp:sp>
    <dsp:sp modelId="{7190B902-C301-4148-980B-DBFC96E410C2}">
      <dsp:nvSpPr>
        <dsp:cNvPr id="0" name=""/>
        <dsp:cNvSpPr/>
      </dsp:nvSpPr>
      <dsp:spPr>
        <a:xfrm>
          <a:off x="9908396" y="1196209"/>
          <a:ext cx="1348020" cy="1594946"/>
        </a:xfrm>
        <a:prstGeom prst="roundRect">
          <a:avLst/>
        </a:prstGeom>
        <a:solidFill>
          <a:srgbClr val="9BD0B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Følges opp av NAV. </a:t>
          </a:r>
        </a:p>
      </dsp:txBody>
      <dsp:txXfrm>
        <a:off x="9974201" y="1262014"/>
        <a:ext cx="1216410" cy="1463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94497-28C0-4CEB-AD7F-A9D7C209288B}">
      <dsp:nvSpPr>
        <dsp:cNvPr id="0" name=""/>
        <dsp:cNvSpPr/>
      </dsp:nvSpPr>
      <dsp:spPr>
        <a:xfrm>
          <a:off x="2688298" y="288031"/>
          <a:ext cx="4032448" cy="62466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9BD0B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En del data hentes automatisk fra offentlige registre inn i digital søknad. </a:t>
          </a:r>
        </a:p>
      </dsp:txBody>
      <dsp:txXfrm>
        <a:off x="2688298" y="366114"/>
        <a:ext cx="3798198" cy="468501"/>
      </dsp:txXfrm>
    </dsp:sp>
    <dsp:sp modelId="{F7CDC4C9-BA39-44D8-8B86-4ADB64680AF3}">
      <dsp:nvSpPr>
        <dsp:cNvPr id="0" name=""/>
        <dsp:cNvSpPr/>
      </dsp:nvSpPr>
      <dsp:spPr>
        <a:xfrm>
          <a:off x="0" y="0"/>
          <a:ext cx="2688298" cy="1200729"/>
        </a:xfrm>
        <a:prstGeom prst="roundRect">
          <a:avLst/>
        </a:prstGeom>
        <a:solidFill>
          <a:srgbClr val="9BD0B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/>
            <a:t>Automatisk utfylling av data vi allerede har</a:t>
          </a:r>
        </a:p>
      </dsp:txBody>
      <dsp:txXfrm>
        <a:off x="58615" y="58615"/>
        <a:ext cx="2571068" cy="1083499"/>
      </dsp:txXfrm>
    </dsp:sp>
    <dsp:sp modelId="{DD24A3AA-CA92-4FAE-8916-C9CFEF5F52FF}">
      <dsp:nvSpPr>
        <dsp:cNvPr id="0" name=""/>
        <dsp:cNvSpPr/>
      </dsp:nvSpPr>
      <dsp:spPr>
        <a:xfrm>
          <a:off x="2688298" y="1536171"/>
          <a:ext cx="4032448" cy="76999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9BD0B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Når søker trykker «send søknad» lagrer den seg automatisk i fagsystemet hos riktig NAV-kontor. </a:t>
          </a:r>
        </a:p>
      </dsp:txBody>
      <dsp:txXfrm>
        <a:off x="2688298" y="1632420"/>
        <a:ext cx="3743701" cy="577494"/>
      </dsp:txXfrm>
    </dsp:sp>
    <dsp:sp modelId="{3B702FC4-94AA-4996-8B9F-2FE66FA3C29D}">
      <dsp:nvSpPr>
        <dsp:cNvPr id="0" name=""/>
        <dsp:cNvSpPr/>
      </dsp:nvSpPr>
      <dsp:spPr>
        <a:xfrm>
          <a:off x="0" y="1320803"/>
          <a:ext cx="2688298" cy="1200729"/>
        </a:xfrm>
        <a:prstGeom prst="roundRect">
          <a:avLst/>
        </a:prstGeom>
        <a:solidFill>
          <a:srgbClr val="9BD0B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/>
            <a:t>Automatisk lagring i fagsystemet  </a:t>
          </a:r>
        </a:p>
      </dsp:txBody>
      <dsp:txXfrm>
        <a:off x="58615" y="1379418"/>
        <a:ext cx="2571068" cy="1083499"/>
      </dsp:txXfrm>
    </dsp:sp>
    <dsp:sp modelId="{00FF180B-B50F-4852-8D4A-90774222E108}">
      <dsp:nvSpPr>
        <dsp:cNvPr id="0" name=""/>
        <dsp:cNvSpPr/>
      </dsp:nvSpPr>
      <dsp:spPr>
        <a:xfrm>
          <a:off x="2688298" y="2880323"/>
          <a:ext cx="4032448" cy="723295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rgbClr val="9BD0B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I tilfeller der søker er aktiv vil søknaden rutes direkte til rett saksbehandler. (Merk: Gjelder ikke alle fagsystem). </a:t>
          </a:r>
        </a:p>
      </dsp:txBody>
      <dsp:txXfrm>
        <a:off x="2688298" y="2970735"/>
        <a:ext cx="3761212" cy="542471"/>
      </dsp:txXfrm>
    </dsp:sp>
    <dsp:sp modelId="{2CB5BEED-CD73-4347-99D8-F04C28DC5A03}">
      <dsp:nvSpPr>
        <dsp:cNvPr id="0" name=""/>
        <dsp:cNvSpPr/>
      </dsp:nvSpPr>
      <dsp:spPr>
        <a:xfrm>
          <a:off x="0" y="2641605"/>
          <a:ext cx="2688298" cy="1200729"/>
        </a:xfrm>
        <a:prstGeom prst="roundRect">
          <a:avLst/>
        </a:prstGeom>
        <a:solidFill>
          <a:srgbClr val="9BD0B0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300" kern="1200" dirty="0"/>
            <a:t>Automatisk ruting til rett saksbehandler</a:t>
          </a:r>
        </a:p>
      </dsp:txBody>
      <dsp:txXfrm>
        <a:off x="58615" y="2700220"/>
        <a:ext cx="2571068" cy="1083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FE454-6F6F-4D93-9E8F-02116DFD7219}">
      <dsp:nvSpPr>
        <dsp:cNvPr id="0" name=""/>
        <dsp:cNvSpPr/>
      </dsp:nvSpPr>
      <dsp:spPr>
        <a:xfrm>
          <a:off x="0" y="0"/>
          <a:ext cx="5760640" cy="172819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CFDCB-087A-408B-AE7E-781E581C7612}">
      <dsp:nvSpPr>
        <dsp:cNvPr id="0" name=""/>
        <dsp:cNvSpPr/>
      </dsp:nvSpPr>
      <dsp:spPr>
        <a:xfrm>
          <a:off x="174670" y="230425"/>
          <a:ext cx="1002092" cy="12673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2BEB4-BB9A-46CB-92E6-DB562F09475F}">
      <dsp:nvSpPr>
        <dsp:cNvPr id="0" name=""/>
        <dsp:cNvSpPr/>
      </dsp:nvSpPr>
      <dsp:spPr>
        <a:xfrm rot="10800000">
          <a:off x="174670" y="1728192"/>
          <a:ext cx="1002092" cy="2112234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Øke de ansattes digitale ferdigheter + kompetanse i veiledning av  digital tjeneste </a:t>
          </a:r>
        </a:p>
      </dsp:txBody>
      <dsp:txXfrm rot="10800000">
        <a:off x="205488" y="1728192"/>
        <a:ext cx="940456" cy="2081416"/>
      </dsp:txXfrm>
    </dsp:sp>
    <dsp:sp modelId="{BE525A39-C192-4BFD-B3CC-F8624ECAB81E}">
      <dsp:nvSpPr>
        <dsp:cNvPr id="0" name=""/>
        <dsp:cNvSpPr/>
      </dsp:nvSpPr>
      <dsp:spPr>
        <a:xfrm>
          <a:off x="1276971" y="230425"/>
          <a:ext cx="1002092" cy="126734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FEF46-5881-4B6A-9650-B45314A15D6E}">
      <dsp:nvSpPr>
        <dsp:cNvPr id="0" name=""/>
        <dsp:cNvSpPr/>
      </dsp:nvSpPr>
      <dsp:spPr>
        <a:xfrm rot="10800000">
          <a:off x="1276971" y="1728192"/>
          <a:ext cx="1002092" cy="2112234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Hjelpe flest mulig søkere over i den nye digitale kanalen. </a:t>
          </a:r>
        </a:p>
      </dsp:txBody>
      <dsp:txXfrm rot="10800000">
        <a:off x="1307789" y="1728192"/>
        <a:ext cx="940456" cy="2081416"/>
      </dsp:txXfrm>
    </dsp:sp>
    <dsp:sp modelId="{2D0AF67F-C44B-4AAF-9E8C-19D20779D595}">
      <dsp:nvSpPr>
        <dsp:cNvPr id="0" name=""/>
        <dsp:cNvSpPr/>
      </dsp:nvSpPr>
      <dsp:spPr>
        <a:xfrm>
          <a:off x="2379273" y="230425"/>
          <a:ext cx="1002092" cy="12673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3321433"/>
            <a:satOff val="-41535"/>
            <a:lumOff val="-4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BA7EF-A85F-4F29-BEA3-F87CF655F02E}">
      <dsp:nvSpPr>
        <dsp:cNvPr id="0" name=""/>
        <dsp:cNvSpPr/>
      </dsp:nvSpPr>
      <dsp:spPr>
        <a:xfrm rot="10800000">
          <a:off x="2379273" y="1728192"/>
          <a:ext cx="1002092" cy="2112234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3290988"/>
            <a:satOff val="-4193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Etablering av nye rutine for tilfeller av digital søknad om nødhjelp</a:t>
          </a:r>
        </a:p>
      </dsp:txBody>
      <dsp:txXfrm rot="10800000">
        <a:off x="2410091" y="1728192"/>
        <a:ext cx="940456" cy="2081416"/>
      </dsp:txXfrm>
    </dsp:sp>
    <dsp:sp modelId="{F552F0D5-02D6-4C19-A45B-2366B3418CBD}">
      <dsp:nvSpPr>
        <dsp:cNvPr id="0" name=""/>
        <dsp:cNvSpPr/>
      </dsp:nvSpPr>
      <dsp:spPr>
        <a:xfrm>
          <a:off x="3481575" y="230425"/>
          <a:ext cx="1002092" cy="12673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4982150"/>
            <a:satOff val="-62303"/>
            <a:lumOff val="-70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CBC20-EFB8-4AE9-84E8-C352FE3C5045}">
      <dsp:nvSpPr>
        <dsp:cNvPr id="0" name=""/>
        <dsp:cNvSpPr/>
      </dsp:nvSpPr>
      <dsp:spPr>
        <a:xfrm rot="10800000">
          <a:off x="3481575" y="1728192"/>
          <a:ext cx="1002092" cy="2112234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4936481"/>
            <a:satOff val="-6289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Mer tid til planlagte møter (oppfølging) </a:t>
          </a:r>
        </a:p>
      </dsp:txBody>
      <dsp:txXfrm rot="10800000">
        <a:off x="3512393" y="1728192"/>
        <a:ext cx="940456" cy="2081416"/>
      </dsp:txXfrm>
    </dsp:sp>
    <dsp:sp modelId="{FF04BB48-A1E0-4383-B301-DFBE94B5AA1F}">
      <dsp:nvSpPr>
        <dsp:cNvPr id="0" name=""/>
        <dsp:cNvSpPr/>
      </dsp:nvSpPr>
      <dsp:spPr>
        <a:xfrm>
          <a:off x="4583877" y="230425"/>
          <a:ext cx="1002092" cy="12673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6642867"/>
            <a:satOff val="-83071"/>
            <a:lumOff val="-93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C9559-22B8-4F6E-9D98-B32368852F30}">
      <dsp:nvSpPr>
        <dsp:cNvPr id="0" name=""/>
        <dsp:cNvSpPr/>
      </dsp:nvSpPr>
      <dsp:spPr>
        <a:xfrm rot="10800000">
          <a:off x="4583877" y="1728192"/>
          <a:ext cx="1002092" cy="2112234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6581975"/>
            <a:satOff val="-8386"/>
            <a:lumOff val="-2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NAV kontaktsenter vil avlaste NAV-kontor</a:t>
          </a:r>
        </a:p>
      </dsp:txBody>
      <dsp:txXfrm rot="10800000">
        <a:off x="4614695" y="1728192"/>
        <a:ext cx="940456" cy="2081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02.09.2022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115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3E383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42DF-0913-4D36-B80B-22916D10911B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7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3E383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700" b="0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søknad vil automatisk hente frem en del data vi allerede har (Eks. personopplysninger, arbeidsforhold, inntekt).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700" b="0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Innsendt digital søknad vil automatisk lagre seg i fagsystemet.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700" b="0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Fagsystemet er tilrettelagt for automatisk ruting av arbeidsbenkene og kan tilpasses det enkelte kontors organisering (Merk: Avhenger av type fagsystem).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AA85F-99C3-40C2-B2FD-2BB54AF832D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375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2F3FEA17-4A24-4C9D-BEBF-D39407BAB8C7}" type="slidenum">
              <a:rPr lang="nb-NO" smtClean="0">
                <a:solidFill>
                  <a:prstClr val="black"/>
                </a:solidFill>
              </a:rPr>
              <a:pPr defTabSz="914400">
                <a:defRPr/>
              </a:pPr>
              <a:t>6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AA85F-99C3-40C2-B2FD-2BB54AF832D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2606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9E59916-DF4B-4541-9242-29450AACD9BB}" type="datetime1">
              <a:rPr lang="fr-FR" smtClean="0">
                <a:solidFill>
                  <a:prstClr val="black"/>
                </a:solidFill>
              </a:rPr>
              <a:pPr/>
              <a:t>02/09/2022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Title presentation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7CA-3E72-4A91-B59B-B69F40801570}" type="slidenum">
              <a:rPr lang="en-GB" sz="1100">
                <a:solidFill>
                  <a:prstClr val="black"/>
                </a:solidFill>
              </a:rPr>
              <a:pPr/>
              <a:t>8</a:t>
            </a:fld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7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38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2AD87">
                  <a:lumMod val="50000"/>
                </a:srgbClr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rgbClr val="3E383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38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2AD87">
                  <a:lumMod val="50000"/>
                </a:srgbClr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rgbClr val="3E383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6838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2AD87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Ansatte i mottak / veiledere  blir de viktigste ambassadørene for å bistå flere søkere over på nav.no. </a:t>
            </a:r>
          </a:p>
          <a:p>
            <a:pPr marL="87296" marR="0" lvl="0" indent="-87296" algn="l" defTabSz="6838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2AD87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Det frigjøres tid som kan brukes til å jobbe med andre behov innenfor sosialtjenesten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AA85F-99C3-40C2-B2FD-2BB54AF832DD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6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FEA17-4A24-4C9D-BEBF-D39407BAB8C7}" type="slidenum">
              <a:rPr lang="nb-NO" smtClean="0">
                <a:solidFill>
                  <a:prstClr val="black"/>
                </a:solidFill>
              </a:rPr>
              <a:pPr/>
              <a:t>12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79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C6C2BF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D4799EC-1694-AB4F-9DD9-2188A933A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3">
            <a:extLst>
              <a:ext uri="{FF2B5EF4-FFF2-40B4-BE49-F238E27FC236}">
                <a16:creationId xmlns:a16="http://schemas.microsoft.com/office/drawing/2014/main" id="{9BB863FB-78BD-F643-85E6-1AF7698DA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948384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9095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2C753597-0942-6542-B314-5EB169889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003503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24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071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8810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3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7" y="241302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5434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005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441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2441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651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6217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274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0A9867CB-9424-6247-AF4B-FFCCA40FF6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74921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C30C810-DE10-B745-8CB9-7D254C95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4" y="4173253"/>
            <a:ext cx="8763173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6EBA474-9FC2-8545-9569-68B6453E9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BA4E41F-1D03-1746-B68A-521514BC0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4550" y="3540205"/>
            <a:ext cx="10515600" cy="926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undertittelen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22994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9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8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644" y="-3037"/>
            <a:ext cx="12197923" cy="6861037"/>
          </a:xfrm>
          <a:prstGeom prst="rect">
            <a:avLst/>
          </a:prstGeom>
          <a:solidFill>
            <a:srgbClr val="9B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622097" y="1680177"/>
            <a:ext cx="6525225" cy="2773835"/>
          </a:xfrm>
          <a:prstGeom prst="rect">
            <a:avLst/>
          </a:prstGeom>
        </p:spPr>
        <p:txBody>
          <a:bodyPr lIns="121920" tIns="60960" rIns="121920" bIns="60960" anchor="t"/>
          <a:lstStyle>
            <a:lvl1pPr algn="l" defTabSz="91419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non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z="3200" b="1" dirty="0">
                <a:solidFill>
                  <a:schemeClr val="tx1">
                    <a:lumMod val="50000"/>
                  </a:schemeClr>
                </a:solidFill>
              </a:rPr>
              <a:t>Endring av arbeidsprosesser </a:t>
            </a:r>
            <a:r>
              <a:rPr lang="nb-NO" sz="3200" b="1">
                <a:solidFill>
                  <a:schemeClr val="tx1">
                    <a:lumMod val="50000"/>
                  </a:schemeClr>
                </a:solidFill>
              </a:rPr>
              <a:t>på NAV-kontoret </a:t>
            </a:r>
            <a:r>
              <a:rPr lang="nb-NO" sz="3200" b="1" dirty="0">
                <a:solidFill>
                  <a:schemeClr val="tx1">
                    <a:lumMod val="50000"/>
                  </a:schemeClr>
                </a:solidFill>
              </a:rPr>
              <a:t>ved innføring av digital søknad om sosialhjelp</a:t>
            </a:r>
          </a:p>
        </p:txBody>
      </p:sp>
      <p:pic>
        <p:nvPicPr>
          <p:cNvPr id="22" name="Picture 3" descr="X:\Prosjekter\Digisos\Fase 2\3 Kommunikasjon\31.2\Hånd som viser digital søknad 2_forsiden_Hei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6"/>
          <a:stretch/>
        </p:blipFill>
        <p:spPr bwMode="auto">
          <a:xfrm>
            <a:off x="8976322" y="2376301"/>
            <a:ext cx="2906385" cy="269463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-50427" y="816819"/>
            <a:ext cx="12198800" cy="348878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/>
          <a:p>
            <a:pPr algn="r"/>
            <a:endParaRPr lang="nb-NO" sz="1467">
              <a:solidFill>
                <a:schemeClr val="bg1"/>
              </a:solidFill>
              <a:cs typeface="Arial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CA5F0AB-DF67-427E-B839-65222BE7E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81" y="356660"/>
            <a:ext cx="902379" cy="567789"/>
          </a:xfrm>
          <a:prstGeom prst="rect">
            <a:avLst/>
          </a:prstGeom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B66F7708-5B25-4CA1-ABB0-F8C451385683}"/>
              </a:ext>
            </a:extLst>
          </p:cNvPr>
          <p:cNvSpPr txBox="1"/>
          <p:nvPr/>
        </p:nvSpPr>
        <p:spPr>
          <a:xfrm>
            <a:off x="530881" y="5909733"/>
            <a:ext cx="4634099" cy="948267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normAutofit/>
          </a:bodyPr>
          <a:lstStyle/>
          <a:p>
            <a:pPr>
              <a:spcAft>
                <a:spcPts val="200"/>
              </a:spcAft>
            </a:pPr>
            <a:r>
              <a:rPr lang="nb-NO" sz="1867" dirty="0">
                <a:latin typeface="Calibri" panose="020F0502020204030204" pitchFamily="34" charset="0"/>
                <a:cs typeface="Calibri" panose="020F0502020204030204" pitchFamily="34" charset="0"/>
              </a:rPr>
              <a:t>Team </a:t>
            </a:r>
            <a:r>
              <a:rPr lang="nb-NO" sz="1867" dirty="0" err="1">
                <a:latin typeface="Calibri" panose="020F0502020204030204" pitchFamily="34" charset="0"/>
                <a:cs typeface="Calibri" panose="020F0502020204030204" pitchFamily="34" charset="0"/>
              </a:rPr>
              <a:t>Digisos</a:t>
            </a:r>
            <a:r>
              <a:rPr lang="nb-NO" sz="1867" dirty="0">
                <a:latin typeface="Calibri" panose="020F0502020204030204" pitchFamily="34" charset="0"/>
                <a:cs typeface="Calibri" panose="020F0502020204030204" pitchFamily="34" charset="0"/>
              </a:rPr>
              <a:t> //</a:t>
            </a:r>
          </a:p>
          <a:p>
            <a:pPr>
              <a:spcAft>
                <a:spcPts val="800"/>
              </a:spcAft>
            </a:pPr>
            <a:r>
              <a:rPr lang="nb-NO" sz="1867" dirty="0">
                <a:latin typeface="Calibri" panose="020F0502020204030204" pitchFamily="34" charset="0"/>
                <a:cs typeface="Calibri" panose="020F0502020204030204" pitchFamily="34" charset="0"/>
              </a:rPr>
              <a:t>Digitalisering av sosiale tjenester</a:t>
            </a:r>
          </a:p>
        </p:txBody>
      </p:sp>
      <p:pic>
        <p:nvPicPr>
          <p:cNvPr id="18" name="Bilde 17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14002149-B523-8F45-A149-BE25F7A91A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13" y="4319680"/>
            <a:ext cx="1500563" cy="2294979"/>
          </a:xfrm>
          <a:prstGeom prst="rect">
            <a:avLst/>
          </a:prstGeom>
        </p:spPr>
      </p:pic>
      <p:pic>
        <p:nvPicPr>
          <p:cNvPr id="19" name="Bilde 18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649D3C16-CBAB-374C-8EE4-D735702723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4307673"/>
            <a:ext cx="1500563" cy="2294979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9F6D8933-02E3-5347-9EED-FE10E941AA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463" y="3379397"/>
            <a:ext cx="2431532" cy="118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06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Det anbefales å kartlegge dagens arbeidsprosesser for å få en oversikt over tids- og ressursbruk.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Hvordan jobber vi på NAV-kontoret i dag?</a:t>
            </a:r>
          </a:p>
          <a:p>
            <a:r>
              <a:rPr lang="nb-NO" dirty="0"/>
              <a:t>Hvilke oppgaver tar mest tid og ressurser?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3200" dirty="0"/>
              <a:t>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Kartlegging av dagens arbeidsprosesser på NAV-kontoret</a:t>
            </a:r>
          </a:p>
        </p:txBody>
      </p:sp>
    </p:spTree>
    <p:extLst>
      <p:ext uri="{BB962C8B-B14F-4D97-AF65-F5344CB8AC3E}">
        <p14:creationId xmlns:p14="http://schemas.microsoft.com/office/powerpoint/2010/main" val="406417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Refleksjonsspørsmål</a:t>
            </a:r>
          </a:p>
        </p:txBody>
      </p:sp>
      <p:sp>
        <p:nvSpPr>
          <p:cNvPr id="4" name="Oval 19"/>
          <p:cNvSpPr>
            <a:spLocks noChangeArrowheads="1"/>
          </p:cNvSpPr>
          <p:nvPr/>
        </p:nvSpPr>
        <p:spPr bwMode="gray">
          <a:xfrm>
            <a:off x="527382" y="1666882"/>
            <a:ext cx="1020137" cy="994033"/>
          </a:xfrm>
          <a:prstGeom prst="ellipse">
            <a:avLst/>
          </a:prstGeom>
          <a:solidFill>
            <a:srgbClr val="005576"/>
          </a:solidFill>
          <a:ln>
            <a:noFill/>
          </a:ln>
        </p:spPr>
        <p:txBody>
          <a:bodyPr wrap="none" lIns="48000" tIns="48000" rIns="48000" bIns="48000" anchor="ctr"/>
          <a:lstStyle>
            <a:lvl1pPr eaLnBrk="0" hangingPunct="0">
              <a:spcBef>
                <a:spcPct val="50000"/>
              </a:spcBef>
              <a:buSzPct val="85000"/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85000"/>
              <a:buFont typeface="Arial" charset="0"/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SzPct val="85000"/>
              <a:buFont typeface="Arial" charset="0"/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GB" altLang="nb-NO" sz="3200" b="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" name="Oval 19"/>
          <p:cNvSpPr>
            <a:spLocks noChangeArrowheads="1"/>
          </p:cNvSpPr>
          <p:nvPr/>
        </p:nvSpPr>
        <p:spPr bwMode="gray">
          <a:xfrm>
            <a:off x="527382" y="2756926"/>
            <a:ext cx="1020137" cy="994033"/>
          </a:xfrm>
          <a:prstGeom prst="ellipse">
            <a:avLst/>
          </a:prstGeom>
          <a:solidFill>
            <a:srgbClr val="005576"/>
          </a:solidFill>
          <a:ln>
            <a:noFill/>
          </a:ln>
        </p:spPr>
        <p:txBody>
          <a:bodyPr wrap="none" lIns="48000" tIns="48000" rIns="48000" bIns="48000" anchor="ctr"/>
          <a:lstStyle>
            <a:lvl1pPr eaLnBrk="0" hangingPunct="0">
              <a:spcBef>
                <a:spcPct val="50000"/>
              </a:spcBef>
              <a:buSzPct val="85000"/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85000"/>
              <a:buFont typeface="Arial" charset="0"/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SzPct val="85000"/>
              <a:buFont typeface="Arial" charset="0"/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GB" altLang="nb-NO" sz="3200" b="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" name="Oval 19"/>
          <p:cNvSpPr>
            <a:spLocks noChangeArrowheads="1"/>
          </p:cNvSpPr>
          <p:nvPr/>
        </p:nvSpPr>
        <p:spPr bwMode="gray">
          <a:xfrm>
            <a:off x="527382" y="3875128"/>
            <a:ext cx="1020137" cy="994033"/>
          </a:xfrm>
          <a:prstGeom prst="ellipse">
            <a:avLst/>
          </a:prstGeom>
          <a:solidFill>
            <a:srgbClr val="005576"/>
          </a:solidFill>
          <a:ln>
            <a:noFill/>
          </a:ln>
        </p:spPr>
        <p:txBody>
          <a:bodyPr wrap="none" lIns="48000" tIns="48000" rIns="48000" bIns="48000" anchor="ctr"/>
          <a:lstStyle>
            <a:lvl1pPr eaLnBrk="0" hangingPunct="0">
              <a:spcBef>
                <a:spcPct val="50000"/>
              </a:spcBef>
              <a:buSzPct val="85000"/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85000"/>
              <a:buFont typeface="Arial" charset="0"/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SzPct val="85000"/>
              <a:buFont typeface="Arial" charset="0"/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GB" altLang="nb-NO" sz="3200" b="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gray">
          <a:xfrm>
            <a:off x="527382" y="4965172"/>
            <a:ext cx="1020137" cy="994033"/>
          </a:xfrm>
          <a:prstGeom prst="ellipse">
            <a:avLst/>
          </a:prstGeom>
          <a:solidFill>
            <a:srgbClr val="005576"/>
          </a:solidFill>
          <a:ln>
            <a:noFill/>
          </a:ln>
        </p:spPr>
        <p:txBody>
          <a:bodyPr wrap="none" lIns="48000" tIns="48000" rIns="48000" bIns="48000" anchor="ctr"/>
          <a:lstStyle>
            <a:lvl1pPr eaLnBrk="0" hangingPunct="0">
              <a:spcBef>
                <a:spcPct val="50000"/>
              </a:spcBef>
              <a:buSzPct val="85000"/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85000"/>
              <a:buFont typeface="Arial" charset="0"/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SzPct val="85000"/>
              <a:buFont typeface="Arial" charset="0"/>
              <a:buChar char="–"/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GB" altLang="nb-NO" sz="3200" b="0" dirty="0">
                <a:solidFill>
                  <a:srgbClr val="FFFFFF"/>
                </a:solidFill>
              </a:rPr>
              <a:t>4</a:t>
            </a:r>
          </a:p>
        </p:txBody>
      </p:sp>
      <p:cxnSp>
        <p:nvCxnSpPr>
          <p:cNvPr id="9" name="Rett linje 8"/>
          <p:cNvCxnSpPr/>
          <p:nvPr/>
        </p:nvCxnSpPr>
        <p:spPr>
          <a:xfrm>
            <a:off x="1391478" y="2660915"/>
            <a:ext cx="9409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1391478" y="3813043"/>
            <a:ext cx="9409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1391478" y="4869160"/>
            <a:ext cx="9409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1391478" y="5925277"/>
            <a:ext cx="9409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/>
          <p:cNvSpPr txBox="1"/>
          <p:nvPr/>
        </p:nvSpPr>
        <p:spPr>
          <a:xfrm>
            <a:off x="1607455" y="1733010"/>
            <a:ext cx="844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Hvordan vil innføring av digital søknad påvirke organisering, arbeidsmåter og rutiner?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1679509" y="4005065"/>
            <a:ext cx="844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Hvordan sikre god brukerservice når digital søknad tas i bruk?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1679509" y="5157193"/>
            <a:ext cx="844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Hvordan kan vi bistå søkere som ikke er digitale?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1583499" y="2852937"/>
            <a:ext cx="844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Hvilke nytteverdier vil innføring av digital søknad gi for NAV-kontoret?</a:t>
            </a:r>
          </a:p>
        </p:txBody>
      </p:sp>
    </p:spTree>
    <p:extLst>
      <p:ext uri="{BB962C8B-B14F-4D97-AF65-F5344CB8AC3E}">
        <p14:creationId xmlns:p14="http://schemas.microsoft.com/office/powerpoint/2010/main" val="253595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>
          <a:xfrm>
            <a:off x="1733550" y="5157193"/>
            <a:ext cx="8724900" cy="909585"/>
          </a:xfrm>
        </p:spPr>
        <p:txBody>
          <a:bodyPr>
            <a:normAutofit/>
          </a:bodyPr>
          <a:lstStyle/>
          <a:p>
            <a:r>
              <a:rPr lang="nb-NO" sz="2667" dirty="0">
                <a:solidFill>
                  <a:schemeClr val="tx1">
                    <a:lumMod val="50000"/>
                  </a:schemeClr>
                </a:solidFill>
              </a:rPr>
              <a:t>Hilsen </a:t>
            </a:r>
            <a:br>
              <a:rPr lang="nb-NO" sz="2667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nb-NO" sz="2667" dirty="0">
                <a:solidFill>
                  <a:schemeClr val="tx1">
                    <a:lumMod val="50000"/>
                  </a:schemeClr>
                </a:solidFill>
              </a:rPr>
              <a:t>Team Digisos </a:t>
            </a:r>
          </a:p>
        </p:txBody>
      </p:sp>
      <p:sp>
        <p:nvSpPr>
          <p:cNvPr id="6" name="Tittel 5"/>
          <p:cNvSpPr>
            <a:spLocks noGrp="1"/>
          </p:cNvSpPr>
          <p:nvPr>
            <p:ph type="title" idx="4294967295"/>
          </p:nvPr>
        </p:nvSpPr>
        <p:spPr>
          <a:xfrm>
            <a:off x="1116011" y="3236979"/>
            <a:ext cx="9959975" cy="1362075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Lykke til med forberedelsene!  </a:t>
            </a:r>
          </a:p>
        </p:txBody>
      </p:sp>
    </p:spTree>
    <p:extLst>
      <p:ext uri="{BB962C8B-B14F-4D97-AF65-F5344CB8AC3E}">
        <p14:creationId xmlns:p14="http://schemas.microsoft.com/office/powerpoint/2010/main" val="103609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E98DAC-33DE-C44D-A7C5-8AFFEC43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</p:spPr>
        <p:txBody>
          <a:bodyPr anchor="ctr">
            <a:normAutofit/>
          </a:bodyPr>
          <a:lstStyle/>
          <a:p>
            <a:r>
              <a:rPr lang="nb-NO"/>
              <a:t>Til deg som er leder på NAV-kontor</a:t>
            </a:r>
            <a:br>
              <a:rPr lang="nb-NO"/>
            </a:br>
            <a:endParaRPr lang="nb-NO" dirty="0"/>
          </a:p>
        </p:txBody>
      </p:sp>
      <p:pic>
        <p:nvPicPr>
          <p:cNvPr id="6" name="Plassholder for bilde 5">
            <a:extLst>
              <a:ext uri="{FF2B5EF4-FFF2-40B4-BE49-F238E27FC236}">
                <a16:creationId xmlns:a16="http://schemas.microsoft.com/office/drawing/2014/main" id="{04B28C75-3376-7146-8DE4-92358BEBAA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77749" y="1808585"/>
            <a:ext cx="3611611" cy="4351339"/>
          </a:xfrm>
          <a:noFill/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4D63BF-2607-1C4E-8B24-9A6B81E73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08585"/>
            <a:ext cx="5181600" cy="435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467" dirty="0"/>
              <a:t>Innføring av digital søknad om økonomisk sosialhjelp vil innebære endring  av arbeidsprosesser. Denne presentasjonen kan du bruke</a:t>
            </a:r>
          </a:p>
          <a:p>
            <a:pPr marL="228594" indent="-228594"/>
            <a:r>
              <a:rPr lang="nb-NO" sz="1467" dirty="0"/>
              <a:t>til å involvere medarbeiderne i hvordan innføringen av digital søknad påvirker arbeidsprosesser på NAV-kontoret. </a:t>
            </a:r>
          </a:p>
          <a:p>
            <a:pPr marL="228594" indent="-228594"/>
            <a:r>
              <a:rPr lang="nb-NO" sz="1467" dirty="0"/>
              <a:t>i dialog om mål og gevinster mellom NAV-kontoret og kommunal styringslinje</a:t>
            </a:r>
          </a:p>
          <a:p>
            <a:pPr marL="228594" indent="-228594"/>
            <a:endParaRPr lang="nb-NO" sz="1467" dirty="0"/>
          </a:p>
          <a:p>
            <a:pPr marL="0" indent="0">
              <a:buNone/>
            </a:pPr>
            <a:r>
              <a:rPr lang="nb-NO" sz="1467" dirty="0">
                <a:solidFill>
                  <a:schemeClr val="tx2"/>
                </a:solidFill>
              </a:rPr>
              <a:t>Bruk god tid </a:t>
            </a:r>
            <a:r>
              <a:rPr lang="nb-NO" sz="1467" dirty="0"/>
              <a:t>i å planlegge hvordan dere skal organisere kontoret, og begynn gjerne allerede fra beslutning om å ta i bruk digital søknad er tatt. </a:t>
            </a:r>
          </a:p>
          <a:p>
            <a:pPr lvl="0"/>
            <a:endParaRPr lang="nb-NO" sz="1467" dirty="0"/>
          </a:p>
          <a:p>
            <a:pPr marL="0" indent="0">
              <a:buNone/>
            </a:pPr>
            <a:r>
              <a:rPr lang="nb-NO" sz="1467" dirty="0"/>
              <a:t>Vi håper at dette kan hjelpe dere et stykke på vei i forberedelsen i organisering av kontoret. </a:t>
            </a:r>
          </a:p>
          <a:p>
            <a:pPr marL="228589" indent="-228589"/>
            <a:endParaRPr lang="nb-NO" sz="1500" dirty="0"/>
          </a:p>
          <a:p>
            <a:pPr marL="228589" indent="-228589"/>
            <a:endParaRPr lang="nb-NO" sz="1500" dirty="0"/>
          </a:p>
          <a:p>
            <a:pPr marL="0" indent="0">
              <a:buNone/>
            </a:pPr>
            <a:r>
              <a:rPr lang="nb-NO" sz="1500" dirty="0"/>
              <a:t>Lykke til!</a:t>
            </a:r>
          </a:p>
          <a:p>
            <a:pPr>
              <a:spcBef>
                <a:spcPct val="20000"/>
              </a:spcBef>
            </a:pPr>
            <a:endParaRPr lang="nb-NO" sz="1500" dirty="0"/>
          </a:p>
          <a:p>
            <a:pPr marL="0" indent="0">
              <a:buNone/>
            </a:pPr>
            <a:r>
              <a:rPr lang="nb-NO" sz="1500" dirty="0"/>
              <a:t>Hilsen Team </a:t>
            </a:r>
            <a:r>
              <a:rPr lang="nb-NO" sz="1500" dirty="0" err="1"/>
              <a:t>Digisos</a:t>
            </a:r>
            <a:r>
              <a:rPr lang="nb-NO" sz="1500" dirty="0"/>
              <a:t>. </a:t>
            </a:r>
          </a:p>
          <a:p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86372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667" dirty="0">
                <a:solidFill>
                  <a:schemeClr val="tx2"/>
                </a:solidFill>
              </a:rPr>
              <a:t>Lov om sosiale tjenester </a:t>
            </a:r>
            <a:r>
              <a:rPr lang="nb-NO" sz="2667" dirty="0"/>
              <a:t>legger føringer for hvordan vi innfører digital søknad om sosialhjelp på NAV-kontor</a:t>
            </a:r>
          </a:p>
          <a:p>
            <a:pPr lvl="1"/>
            <a:r>
              <a:rPr lang="nb-NO" sz="2133" dirty="0"/>
              <a:t>Vi åpner en kanal – vi stenger ingen</a:t>
            </a:r>
          </a:p>
          <a:p>
            <a:pPr lvl="1"/>
            <a:r>
              <a:rPr lang="nb-NO" sz="2133" dirty="0"/>
              <a:t>Ingen endring i lover eller forskrift knyttet til fag</a:t>
            </a:r>
          </a:p>
          <a:p>
            <a:pPr>
              <a:spcBef>
                <a:spcPts val="1600"/>
              </a:spcBef>
            </a:pPr>
            <a:r>
              <a:rPr lang="nb-NO" sz="2667" dirty="0"/>
              <a:t>Denne presentasjonen viser </a:t>
            </a:r>
            <a:r>
              <a:rPr lang="nb-NO" sz="2667" dirty="0">
                <a:solidFill>
                  <a:schemeClr val="tx2"/>
                </a:solidFill>
              </a:rPr>
              <a:t>forventede endringer </a:t>
            </a:r>
            <a:r>
              <a:rPr lang="nb-NO" sz="2667" dirty="0"/>
              <a:t>ved innføring av digital søknad om sosialhjelp. Graden av endring vil blant annet avhenge av andelen digitale søknader versus papirsøknader. </a:t>
            </a:r>
          </a:p>
          <a:p>
            <a:pPr>
              <a:spcBef>
                <a:spcPts val="1600"/>
              </a:spcBef>
            </a:pPr>
            <a:r>
              <a:rPr lang="nb-NO" sz="2667" dirty="0"/>
              <a:t>Det er et mål at flest mulig søkere som har gode forutsetninger for å ta i bruk digitale tjenester får bistand til dette.   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Forutsetninger </a:t>
            </a:r>
          </a:p>
        </p:txBody>
      </p:sp>
    </p:spTree>
    <p:extLst>
      <p:ext uri="{BB962C8B-B14F-4D97-AF65-F5344CB8AC3E}">
        <p14:creationId xmlns:p14="http://schemas.microsoft.com/office/powerpoint/2010/main" val="274108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arbeidsprosess  </a:t>
            </a:r>
          </a:p>
        </p:txBody>
      </p:sp>
      <p:graphicFrame>
        <p:nvGraphicFramePr>
          <p:cNvPr id="10" name="Plassholder for inn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53835"/>
              </p:ext>
            </p:extLst>
          </p:nvPr>
        </p:nvGraphicFramePr>
        <p:xfrm>
          <a:off x="623393" y="1841902"/>
          <a:ext cx="11256863" cy="3987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99" y="2013095"/>
            <a:ext cx="722612" cy="64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95" y="2013095"/>
            <a:ext cx="960107" cy="72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335359" y="333299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3E3832"/>
                </a:solidFill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03" y="2133035"/>
            <a:ext cx="1020199" cy="486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7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0"/>
          </p:nvPr>
        </p:nvGraphicFramePr>
        <p:xfrm>
          <a:off x="527381" y="1892829"/>
          <a:ext cx="6720747" cy="384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Flere oppgaver blir automatisert </a:t>
            </a:r>
          </a:p>
        </p:txBody>
      </p:sp>
      <p:pic>
        <p:nvPicPr>
          <p:cNvPr id="8194" name="Picture 2" descr="F:\F2823_KOM\Felles Filer\Rådgivingseksjonen\Profil og materiell\5. Profil og design\NAV profil\Illustrasjoner\Illustrasjoner fra Siste Skrik 2017-2018\PNG'er til bildebibliotek\Omstilling og robotisering\Robotisering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006" y="3044957"/>
            <a:ext cx="4116841" cy="130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3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Veilederne er våre viktigste ambassadører </a:t>
            </a:r>
            <a:endParaRPr lang="nb-NO" b="1" dirty="0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489283" y="2029098"/>
            <a:ext cx="8199005" cy="4040233"/>
          </a:xfrm>
        </p:spPr>
        <p:txBody>
          <a:bodyPr>
            <a:normAutofit/>
          </a:bodyPr>
          <a:lstStyle/>
          <a:p>
            <a:pPr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r>
              <a:rPr lang="nb-NO" sz="1867" dirty="0"/>
              <a:t>Ledere må sikre at medarbeidere har tilstrekkelig kompetanse i å </a:t>
            </a:r>
            <a:r>
              <a:rPr lang="nb-NO" sz="1867" dirty="0">
                <a:solidFill>
                  <a:schemeClr val="tx2"/>
                </a:solidFill>
              </a:rPr>
              <a:t>veilede søkerne over </a:t>
            </a:r>
            <a:r>
              <a:rPr lang="nb-NO" sz="1867" dirty="0"/>
              <a:t>på nav.no/sosialhjelp og </a:t>
            </a:r>
            <a:r>
              <a:rPr lang="nb-NO" sz="1867" dirty="0">
                <a:solidFill>
                  <a:schemeClr val="tx2"/>
                </a:solidFill>
              </a:rPr>
              <a:t>digital søknad</a:t>
            </a:r>
            <a:r>
              <a:rPr lang="nb-NO" sz="1867" dirty="0"/>
              <a:t>.  </a:t>
            </a:r>
          </a:p>
          <a:p>
            <a:pPr marL="0" indent="0"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buNone/>
              <a:defRPr/>
            </a:pPr>
            <a:endParaRPr lang="nb-NO" sz="1867" dirty="0"/>
          </a:p>
          <a:p>
            <a:pPr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r>
              <a:rPr lang="nb-NO" sz="1867" dirty="0"/>
              <a:t>Saksbehandlere må lære </a:t>
            </a:r>
            <a:r>
              <a:rPr lang="nb-NO" sz="1867" dirty="0">
                <a:solidFill>
                  <a:schemeClr val="tx2"/>
                </a:solidFill>
              </a:rPr>
              <a:t>ny funksjonalitet i fagsystemet. </a:t>
            </a:r>
            <a:r>
              <a:rPr lang="nb-NO" sz="1867" dirty="0"/>
              <a:t>Denne opplæring skjer i regi av kommunens/NAV-kontorets fagsystemleverandør. </a:t>
            </a:r>
          </a:p>
          <a:p>
            <a:pPr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endParaRPr lang="nb-NO" sz="1867" dirty="0"/>
          </a:p>
          <a:p>
            <a:pPr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r>
              <a:rPr lang="nb-NO" sz="1867" dirty="0"/>
              <a:t>I oppstarten kan det være behov for økt bemanning i publikumsmottaket.   </a:t>
            </a:r>
          </a:p>
          <a:p>
            <a:pPr marL="0" indent="0"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buNone/>
              <a:defRPr/>
            </a:pPr>
            <a:endParaRPr lang="nb-NO" sz="1867" dirty="0"/>
          </a:p>
          <a:p>
            <a:pPr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r>
              <a:rPr lang="nb-NO" sz="1867" dirty="0"/>
              <a:t>Teamet jobber kontinuerlig med forbedring av de digitale løsningene løsningen samtidig som de er i bruk. Ledere og veiledere må derfor være innstilt på endringer i løsningen. </a:t>
            </a:r>
          </a:p>
          <a:p>
            <a:pPr marL="0" indent="0" defTabSz="911729">
              <a:spcBef>
                <a:spcPts val="0"/>
              </a:spcBef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buNone/>
              <a:defRPr/>
            </a:pPr>
            <a:endParaRPr lang="nb-NO" sz="1600" dirty="0"/>
          </a:p>
          <a:p>
            <a:endParaRPr lang="nb-NO" sz="1200" dirty="0"/>
          </a:p>
        </p:txBody>
      </p:sp>
      <p:pic>
        <p:nvPicPr>
          <p:cNvPr id="7171" name="Picture 3" descr="F:\F2823_KOM\Felles Filer\Rådgivingseksjonen\Profil og materiell\5. Profil og design\NAV profil\Illustrasjoner\Illustrasjoner fra Siste Skrik 2017-2018\PNG'er til bildebibliotek\Digital dialog\Digital dialog_fullstend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363" y="2059001"/>
            <a:ext cx="2182284" cy="292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489282" y="2756926"/>
            <a:ext cx="7142889" cy="3344517"/>
          </a:xfrm>
        </p:spPr>
        <p:txBody>
          <a:bodyPr>
            <a:normAutofit/>
          </a:bodyPr>
          <a:lstStyle/>
          <a:p>
            <a:r>
              <a:rPr lang="nb-NO" sz="3200" dirty="0"/>
              <a:t>NKS kan bedre hjelpe søke med spørsmål om digital søknad og dermed avlaste NAV-kontor ettersom digital søknad er lik for alle kommuner.</a:t>
            </a:r>
          </a:p>
          <a:p>
            <a:pPr marL="0" indent="0">
              <a:buNone/>
            </a:pPr>
            <a:endParaRPr lang="nb-NO" sz="2667" dirty="0"/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endParaRPr lang="nb-NO" dirty="0">
              <a:solidFill>
                <a:srgbClr val="9BD0B0"/>
              </a:solidFill>
            </a:endParaRP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609585" lvl="1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733" dirty="0"/>
              <a:t>NAV kontaktsenter vil avlaste NAV-kontor</a:t>
            </a: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38" y="1892829"/>
            <a:ext cx="1920213" cy="346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35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489282" y="2084850"/>
            <a:ext cx="7142889" cy="403244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nb-NO" dirty="0"/>
              <a:t>Søker får informasjon om at de kan benytte den digitale søknaden hvis de er i en nødsituasjon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nb-NO" dirty="0"/>
              <a:t>I veiviseren blir søker informert om at de må være tilgjengelig på telefon etter at de har sendt inn søknad. </a:t>
            </a:r>
          </a:p>
          <a:p>
            <a:r>
              <a:rPr lang="nb-NO" dirty="0">
                <a:ea typeface="Calibri"/>
              </a:rPr>
              <a:t>Vi anbefaler derfor at NAV-kontoret  etablerer rutiner som ivaretar søkere som søker nødhjelp digitalt.</a:t>
            </a:r>
          </a:p>
          <a:p>
            <a:endParaRPr lang="nb-NO" dirty="0"/>
          </a:p>
          <a:p>
            <a:endParaRPr lang="nb-NO" dirty="0">
              <a:ea typeface="Calibri"/>
            </a:endParaRP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2"/>
                </a:solidFill>
              </a:rPr>
              <a:t>Den digitale søknaden kan også brukes til nødhjelp</a:t>
            </a:r>
          </a:p>
        </p:txBody>
      </p:sp>
      <p:pic>
        <p:nvPicPr>
          <p:cNvPr id="5122" name="Picture 2" descr="X:\Prosjekter\Digisos\Fase 2\3 Kommunikasjon\31.1 Visuell profil_illustrasjoner og bilder\Illustrasjoner\Illustrasjoner fra Siste Skrik 2017-2018\PNG'er til bildebibliotek\N├©dhjelp\Barn_var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277" y="2468893"/>
            <a:ext cx="2304256" cy="304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67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b-NO" dirty="0"/>
            </a:br>
            <a:r>
              <a:rPr lang="nb-NO" dirty="0"/>
              <a:t>Organisering   //  endring i behov   </a:t>
            </a:r>
            <a:endParaRPr lang="nb-NO" dirty="0">
              <a:solidFill>
                <a:schemeClr val="tx2"/>
              </a:solidFill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2855240"/>
              </p:ext>
            </p:extLst>
          </p:nvPr>
        </p:nvGraphicFramePr>
        <p:xfrm>
          <a:off x="1103445" y="2180861"/>
          <a:ext cx="5760640" cy="384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132" y="2519436"/>
            <a:ext cx="576064" cy="103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9072331" y="1220756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3E3832"/>
                </a:solidFill>
              </a:rPr>
              <a:t> </a:t>
            </a:r>
          </a:p>
        </p:txBody>
      </p:sp>
      <p:sp>
        <p:nvSpPr>
          <p:cNvPr id="2" name="Pil opp 1"/>
          <p:cNvSpPr/>
          <p:nvPr/>
        </p:nvSpPr>
        <p:spPr>
          <a:xfrm>
            <a:off x="8810422" y="4812889"/>
            <a:ext cx="2112235" cy="1404544"/>
          </a:xfrm>
          <a:prstGeom prst="upArrow">
            <a:avLst>
              <a:gd name="adj1" fmla="val 50000"/>
              <a:gd name="adj2" fmla="val 4942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Økt behov 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5017" y="2384437"/>
            <a:ext cx="857656" cy="1172247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7920203" y="2276872"/>
            <a:ext cx="3892673" cy="2144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911729"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r>
              <a:rPr lang="nb-NO" sz="1333" dirty="0">
                <a:solidFill>
                  <a:srgbClr val="3E3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Ansatte i mottak / veiledere blir de viktigste ambassadørene for å bistå flere søkere over på nav.no.</a:t>
            </a:r>
          </a:p>
          <a:p>
            <a:pPr defTabSz="911729"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defRPr/>
            </a:pPr>
            <a:endParaRPr lang="nb-NO" sz="1333" dirty="0">
              <a:solidFill>
                <a:srgbClr val="3E38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205" indent="-116205" defTabSz="911729">
              <a:spcAft>
                <a:spcPts val="400"/>
              </a:spcAft>
              <a:buClr>
                <a:srgbClr val="F2AD87">
                  <a:lumMod val="50000"/>
                </a:srgb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b-NO" sz="1300" dirty="0">
                <a:solidFill>
                  <a:srgbClr val="3E3832"/>
                </a:solidFill>
                <a:latin typeface="Arial"/>
                <a:cs typeface="Arial"/>
              </a:rPr>
              <a:t>  Det frigjøres tid som kan brukes til oppfølging. </a:t>
            </a:r>
            <a:endParaRPr lang="nb-NO" sz="1300" dirty="0">
              <a:solidFill>
                <a:srgbClr val="3E38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67" y="2608354"/>
            <a:ext cx="1152128" cy="84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03" y="2559981"/>
            <a:ext cx="768087" cy="94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23" y="2384437"/>
            <a:ext cx="812800" cy="107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65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8" id="{3E94CA05-EE50-D54E-93D9-14EDD5A6D631}" vid="{221ECF28-2DBE-DE4B-A211-B583D7E1A8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a2d0e6-a9e0-432b-b204-a3c5015370b3">
      <UserInfo>
        <DisplayName>Eikanger, Sissel M</DisplayName>
        <AccountId>1877</AccountId>
        <AccountType/>
      </UserInfo>
    </SharedWithUsers>
    <TaxCatchAll xmlns="70a2d0e6-a9e0-432b-b204-a3c5015370b3" xsi:nil="true"/>
    <lcf76f155ced4ddcb4097134ff3c332f xmlns="8d80b981-91ed-4507-9445-bf5e40eeec8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678885AFDB740A72B864BE4AFF854" ma:contentTypeVersion="16" ma:contentTypeDescription="Create a new document." ma:contentTypeScope="" ma:versionID="4cea0c176fa7881382cf13e8c1eedc61">
  <xsd:schema xmlns:xsd="http://www.w3.org/2001/XMLSchema" xmlns:xs="http://www.w3.org/2001/XMLSchema" xmlns:p="http://schemas.microsoft.com/office/2006/metadata/properties" xmlns:ns2="8d80b981-91ed-4507-9445-bf5e40eeec83" xmlns:ns3="70a2d0e6-a9e0-432b-b204-a3c5015370b3" targetNamespace="http://schemas.microsoft.com/office/2006/metadata/properties" ma:root="true" ma:fieldsID="49eef4211ff31381d7e0730800290e9d" ns2:_="" ns3:_="">
    <xsd:import namespace="8d80b981-91ed-4507-9445-bf5e40eeec83"/>
    <xsd:import namespace="70a2d0e6-a9e0-432b-b204-a3c501537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0b981-91ed-4507-9445-bf5e40eee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2d0e6-a9e0-432b-b204-a3c501537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ab5a97e-496e-4bc9-b520-e11fbef0824b}" ma:internalName="TaxCatchAll" ma:showField="CatchAllData" ma:web="70a2d0e6-a9e0-432b-b204-a3c5015370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91905-A811-45D1-A44B-D4999240A5F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d80b981-91ed-4507-9445-bf5e40eeec83"/>
    <ds:schemaRef ds:uri="http://purl.org/dc/elements/1.1/"/>
    <ds:schemaRef ds:uri="http://schemas.microsoft.com/office/infopath/2007/PartnerControls"/>
    <ds:schemaRef ds:uri="70a2d0e6-a9e0-432b-b204-a3c5015370b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5B2D94-F5B1-4E0D-8806-8BBF23A26B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0b981-91ed-4507-9445-bf5e40eeec83"/>
    <ds:schemaRef ds:uri="70a2d0e6-a9e0-432b-b204-a3c501537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7</TotalTime>
  <Words>801</Words>
  <Application>Microsoft Office PowerPoint</Application>
  <PresentationFormat>Widescreen</PresentationFormat>
  <Paragraphs>109</Paragraphs>
  <Slides>12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Tahoma</vt:lpstr>
      <vt:lpstr>Wingdings</vt:lpstr>
      <vt:lpstr>Office-tema</vt:lpstr>
      <vt:lpstr>PowerPoint-presentasjon</vt:lpstr>
      <vt:lpstr>Til deg som er leder på NAV-kontor </vt:lpstr>
      <vt:lpstr>Forutsetninger </vt:lpstr>
      <vt:lpstr>Ny arbeidsprosess  </vt:lpstr>
      <vt:lpstr>Flere oppgaver blir automatisert </vt:lpstr>
      <vt:lpstr>Veilederne er våre viktigste ambassadører </vt:lpstr>
      <vt:lpstr>NAV kontaktsenter vil avlaste NAV-kontor</vt:lpstr>
      <vt:lpstr>Den digitale søknaden kan også brukes til nødhjelp</vt:lpstr>
      <vt:lpstr> Organisering   //  endring i behov   </vt:lpstr>
      <vt:lpstr>Kartlegging av dagens arbeidsprosesser på NAV-kontoret</vt:lpstr>
      <vt:lpstr>Refleksjonsspørsmål</vt:lpstr>
      <vt:lpstr>Lykke til med forberedelsene!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Justad, Lovise</dc:creator>
  <cp:keywords/>
  <dc:description/>
  <cp:lastModifiedBy>Dubinina, Elena</cp:lastModifiedBy>
  <cp:revision>5</cp:revision>
  <cp:lastPrinted>2020-04-21T11:47:02Z</cp:lastPrinted>
  <dcterms:created xsi:type="dcterms:W3CDTF">2021-03-17T11:45:50Z</dcterms:created>
  <dcterms:modified xsi:type="dcterms:W3CDTF">2022-09-02T15:33:55Z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0x010100ECF678885AFDB740A72B864BE4AFF854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2021-03-17T11:45:50Z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decbf3b8-f303-46e2-94e0-ff02031cb784</vt:lpwstr>
  </property>
  <property fmtid="{D5CDD505-2E9C-101B-9397-08002B2CF9AE}" pid="9" name="MSIP_Label_d3491420-1ae2-4120-89e6-e6f668f067e2_ContentBits">
    <vt:lpwstr>0</vt:lpwstr>
  </property>
  <property fmtid="{D5CDD505-2E9C-101B-9397-08002B2CF9AE}" pid="10" name="MSIP_Label_d3491420-1ae2-4120-89e6-e6f668f067e2_Application">
    <vt:lpwstr>Microsoft Azure Information Protection</vt:lpwstr>
  </property>
  <property fmtid="{D5CDD505-2E9C-101B-9397-08002B2CF9AE}" pid="11" name="Sensitivity">
    <vt:lpwstr>NAV Internt</vt:lpwstr>
  </property>
  <property fmtid="{D5CDD505-2E9C-101B-9397-08002B2CF9AE}" pid="12" name="MSIP_Label_d3491420-1ae2-4120-89e6-e6f668f067e2_Extended_MSFT_Method">
    <vt:lpwstr>Automatic</vt:lpwstr>
  </property>
  <property fmtid="{D5CDD505-2E9C-101B-9397-08002B2CF9AE}" pid="13" name="MSIP_Label_d3491420-1ae2-4120-89e6-e6f668f067e2_Owner">
    <vt:lpwstr>Cathrine.Skandsen.Vintervoll@nav.no</vt:lpwstr>
  </property>
  <property fmtid="{D5CDD505-2E9C-101B-9397-08002B2CF9AE}" pid="14" name="MediaServiceImageTags">
    <vt:lpwstr/>
  </property>
</Properties>
</file>