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4"/>
  </p:notesMasterIdLst>
  <p:sldIdLst>
    <p:sldId id="256" r:id="rId5"/>
    <p:sldId id="264" r:id="rId6"/>
    <p:sldId id="257" r:id="rId7"/>
    <p:sldId id="259" r:id="rId8"/>
    <p:sldId id="260" r:id="rId9"/>
    <p:sldId id="262" r:id="rId10"/>
    <p:sldId id="263" r:id="rId11"/>
    <p:sldId id="258" r:id="rId12"/>
    <p:sldId id="261" r:id="rId13"/>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E38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6327"/>
  </p:normalViewPr>
  <p:slideViewPr>
    <p:cSldViewPr snapToGrid="0" snapToObjects="1">
      <p:cViewPr varScale="1">
        <p:scale>
          <a:sx n="66" d="100"/>
          <a:sy n="66" d="100"/>
        </p:scale>
        <p:origin x="102" y="10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rge, Beate Setså" userId="7f40a831-6ed2-4eb1-8b83-9e58d00f3030" providerId="ADAL" clId="{D5AE1F22-3FD2-47BA-9BAD-757B0C3B90C5}"/>
    <pc:docChg chg="modSld">
      <pc:chgData name="Borge, Beate Setså" userId="7f40a831-6ed2-4eb1-8b83-9e58d00f3030" providerId="ADAL" clId="{D5AE1F22-3FD2-47BA-9BAD-757B0C3B90C5}" dt="2021-10-13T07:29:00.014" v="4" actId="20577"/>
      <pc:docMkLst>
        <pc:docMk/>
      </pc:docMkLst>
      <pc:sldChg chg="modSp mod">
        <pc:chgData name="Borge, Beate Setså" userId="7f40a831-6ed2-4eb1-8b83-9e58d00f3030" providerId="ADAL" clId="{D5AE1F22-3FD2-47BA-9BAD-757B0C3B90C5}" dt="2021-10-13T07:29:00.014" v="4" actId="20577"/>
        <pc:sldMkLst>
          <pc:docMk/>
          <pc:sldMk cId="3395104117" sldId="260"/>
        </pc:sldMkLst>
        <pc:spChg chg="mod">
          <ac:chgData name="Borge, Beate Setså" userId="7f40a831-6ed2-4eb1-8b83-9e58d00f3030" providerId="ADAL" clId="{D5AE1F22-3FD2-47BA-9BAD-757B0C3B90C5}" dt="2021-10-13T07:29:00.014" v="4" actId="20577"/>
          <ac:spMkLst>
            <pc:docMk/>
            <pc:sldMk cId="3395104117" sldId="260"/>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1B06FD-D711-124E-A3E3-0FBE1F8F0CE4}" type="datetimeFigureOut">
              <a:rPr lang="nb-NO" smtClean="0"/>
              <a:t>13.10.2021</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1B4BBF-70B9-8047-B02F-2484F1EA6A40}" type="slidenum">
              <a:rPr lang="nb-NO" smtClean="0"/>
              <a:t>‹#›</a:t>
            </a:fld>
            <a:endParaRPr lang="nb-NO"/>
          </a:p>
        </p:txBody>
      </p:sp>
    </p:spTree>
    <p:extLst>
      <p:ext uri="{BB962C8B-B14F-4D97-AF65-F5344CB8AC3E}">
        <p14:creationId xmlns:p14="http://schemas.microsoft.com/office/powerpoint/2010/main" val="1263860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p:bg>
      <p:bgPr>
        <a:solidFill>
          <a:schemeClr val="accent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1CD74E5-8D3F-5F45-AF55-379CE17407B8}"/>
              </a:ext>
            </a:extLst>
          </p:cNvPr>
          <p:cNvSpPr>
            <a:spLocks noGrp="1"/>
          </p:cNvSpPr>
          <p:nvPr>
            <p:ph type="ctrTitle" hasCustomPrompt="1"/>
          </p:nvPr>
        </p:nvSpPr>
        <p:spPr>
          <a:xfrm>
            <a:off x="525314" y="2684746"/>
            <a:ext cx="6551347" cy="1396431"/>
          </a:xfrm>
        </p:spPr>
        <p:txBody>
          <a:bodyPr anchor="ctr">
            <a:normAutofit/>
          </a:bodyPr>
          <a:lstStyle>
            <a:lvl1pPr algn="l">
              <a:defRPr sz="3600" b="1">
                <a:solidFill>
                  <a:schemeClr val="bg1"/>
                </a:solidFill>
              </a:defRPr>
            </a:lvl1pPr>
          </a:lstStyle>
          <a:p>
            <a:r>
              <a:rPr lang="nb-NO" dirty="0"/>
              <a:t>Klikk for å redigere tittelen</a:t>
            </a:r>
          </a:p>
        </p:txBody>
      </p:sp>
      <p:sp>
        <p:nvSpPr>
          <p:cNvPr id="3" name="Undertittel 2">
            <a:extLst>
              <a:ext uri="{FF2B5EF4-FFF2-40B4-BE49-F238E27FC236}">
                <a16:creationId xmlns:a16="http://schemas.microsoft.com/office/drawing/2014/main" id="{5C570008-A996-2D4B-88A3-9861CBD4FED0}"/>
              </a:ext>
            </a:extLst>
          </p:cNvPr>
          <p:cNvSpPr>
            <a:spLocks noGrp="1"/>
          </p:cNvSpPr>
          <p:nvPr>
            <p:ph type="subTitle" idx="1"/>
          </p:nvPr>
        </p:nvSpPr>
        <p:spPr>
          <a:xfrm>
            <a:off x="525315" y="4173253"/>
            <a:ext cx="5888738" cy="991169"/>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b-NO" dirty="0"/>
          </a:p>
        </p:txBody>
      </p:sp>
      <p:sp>
        <p:nvSpPr>
          <p:cNvPr id="8" name="Plassholder for bilde 3">
            <a:extLst>
              <a:ext uri="{FF2B5EF4-FFF2-40B4-BE49-F238E27FC236}">
                <a16:creationId xmlns:a16="http://schemas.microsoft.com/office/drawing/2014/main" id="{195ACC3E-6C58-8E40-A78D-5639EBDF9C43}"/>
              </a:ext>
            </a:extLst>
          </p:cNvPr>
          <p:cNvSpPr>
            <a:spLocks noGrp="1" noChangeAspect="1"/>
          </p:cNvSpPr>
          <p:nvPr>
            <p:ph type="pic" sz="quarter" idx="11"/>
          </p:nvPr>
        </p:nvSpPr>
        <p:spPr bwMode="auto">
          <a:xfrm>
            <a:off x="6160021" y="0"/>
            <a:ext cx="6031979" cy="6858000"/>
          </a:xfrm>
          <a:custGeom>
            <a:avLst/>
            <a:gdLst>
              <a:gd name="connsiteX0" fmla="*/ 0 w 3495675"/>
              <a:gd name="connsiteY0" fmla="*/ 3906838 h 3906838"/>
              <a:gd name="connsiteX1" fmla="*/ 1165738 w 3495675"/>
              <a:gd name="connsiteY1" fmla="*/ 0 h 3906838"/>
              <a:gd name="connsiteX2" fmla="*/ 3495675 w 3495675"/>
              <a:gd name="connsiteY2" fmla="*/ 0 h 3906838"/>
              <a:gd name="connsiteX3" fmla="*/ 2329937 w 3495675"/>
              <a:gd name="connsiteY3" fmla="*/ 3906838 h 3906838"/>
              <a:gd name="connsiteX4" fmla="*/ 0 w 3495675"/>
              <a:gd name="connsiteY4" fmla="*/ 3906838 h 3906838"/>
              <a:gd name="connsiteX0" fmla="*/ 0 w 3495675"/>
              <a:gd name="connsiteY0" fmla="*/ 3906838 h 3906838"/>
              <a:gd name="connsiteX1" fmla="*/ 1165738 w 3495675"/>
              <a:gd name="connsiteY1" fmla="*/ 0 h 3906838"/>
              <a:gd name="connsiteX2" fmla="*/ 3495675 w 3495675"/>
              <a:gd name="connsiteY2" fmla="*/ 0 h 3906838"/>
              <a:gd name="connsiteX3" fmla="*/ 2155008 w 3495675"/>
              <a:gd name="connsiteY3" fmla="*/ 3906838 h 3906838"/>
              <a:gd name="connsiteX4" fmla="*/ 0 w 3495675"/>
              <a:gd name="connsiteY4" fmla="*/ 3906838 h 3906838"/>
              <a:gd name="connsiteX0" fmla="*/ 0 w 2167807"/>
              <a:gd name="connsiteY0" fmla="*/ 3906838 h 3906838"/>
              <a:gd name="connsiteX1" fmla="*/ 1165738 w 2167807"/>
              <a:gd name="connsiteY1" fmla="*/ 0 h 3906838"/>
              <a:gd name="connsiteX2" fmla="*/ 2167807 w 2167807"/>
              <a:gd name="connsiteY2" fmla="*/ 0 h 3906838"/>
              <a:gd name="connsiteX3" fmla="*/ 2155008 w 2167807"/>
              <a:gd name="connsiteY3" fmla="*/ 3906838 h 3906838"/>
              <a:gd name="connsiteX4" fmla="*/ 0 w 2167807"/>
              <a:gd name="connsiteY4" fmla="*/ 3906838 h 3906838"/>
              <a:gd name="connsiteX0" fmla="*/ 0 w 2167807"/>
              <a:gd name="connsiteY0" fmla="*/ 3906838 h 3909283"/>
              <a:gd name="connsiteX1" fmla="*/ 1165738 w 2167807"/>
              <a:gd name="connsiteY1" fmla="*/ 0 h 3909283"/>
              <a:gd name="connsiteX2" fmla="*/ 2167807 w 2167807"/>
              <a:gd name="connsiteY2" fmla="*/ 0 h 3909283"/>
              <a:gd name="connsiteX3" fmla="*/ 2159898 w 2167807"/>
              <a:gd name="connsiteY3" fmla="*/ 3909283 h 3909283"/>
              <a:gd name="connsiteX4" fmla="*/ 0 w 2167807"/>
              <a:gd name="connsiteY4" fmla="*/ 3906838 h 3909283"/>
              <a:gd name="connsiteX0" fmla="*/ 0 w 2167807"/>
              <a:gd name="connsiteY0" fmla="*/ 3906838 h 3906838"/>
              <a:gd name="connsiteX1" fmla="*/ 116573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5547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40491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34130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29889 w 2167807"/>
              <a:gd name="connsiteY1" fmla="*/ 2381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2686"/>
              <a:gd name="connsiteY0" fmla="*/ 3906838 h 3906838"/>
              <a:gd name="connsiteX1" fmla="*/ 1029889 w 2162686"/>
              <a:gd name="connsiteY1" fmla="*/ 2381 h 3906838"/>
              <a:gd name="connsiteX2" fmla="*/ 2133881 w 2162686"/>
              <a:gd name="connsiteY2" fmla="*/ 0 h 3906838"/>
              <a:gd name="connsiteX3" fmla="*/ 2162343 w 2162686"/>
              <a:gd name="connsiteY3" fmla="*/ 3904393 h 3906838"/>
              <a:gd name="connsiteX4" fmla="*/ 0 w 2162686"/>
              <a:gd name="connsiteY4" fmla="*/ 3906838 h 3906838"/>
              <a:gd name="connsiteX0" fmla="*/ 0 w 2139854"/>
              <a:gd name="connsiteY0" fmla="*/ 3906838 h 3906838"/>
              <a:gd name="connsiteX1" fmla="*/ 1029889 w 2139854"/>
              <a:gd name="connsiteY1" fmla="*/ 2381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39854"/>
              <a:gd name="connsiteY0" fmla="*/ 3906838 h 3906838"/>
              <a:gd name="connsiteX1" fmla="*/ 1032009 w 2139854"/>
              <a:gd name="connsiteY1" fmla="*/ 0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40410"/>
              <a:gd name="connsiteY0" fmla="*/ 3906838 h 3906838"/>
              <a:gd name="connsiteX1" fmla="*/ 1032009 w 2140410"/>
              <a:gd name="connsiteY1" fmla="*/ 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6838 h 3906838"/>
              <a:gd name="connsiteX1" fmla="*/ 1122479 w 2140410"/>
              <a:gd name="connsiteY1" fmla="*/ 635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7632 h 3907632"/>
              <a:gd name="connsiteX1" fmla="*/ 1120359 w 2140410"/>
              <a:gd name="connsiteY1" fmla="*/ 0 h 3907632"/>
              <a:gd name="connsiteX2" fmla="*/ 2140241 w 2140410"/>
              <a:gd name="connsiteY2" fmla="*/ 794 h 3907632"/>
              <a:gd name="connsiteX3" fmla="*/ 2139019 w 2140410"/>
              <a:gd name="connsiteY3" fmla="*/ 3905187 h 3907632"/>
              <a:gd name="connsiteX4" fmla="*/ 0 w 2140410"/>
              <a:gd name="connsiteY4" fmla="*/ 3907632 h 3907632"/>
              <a:gd name="connsiteX0" fmla="*/ 0 w 2401217"/>
              <a:gd name="connsiteY0" fmla="*/ 3907632 h 3907632"/>
              <a:gd name="connsiteX1" fmla="*/ 1381166 w 2401217"/>
              <a:gd name="connsiteY1" fmla="*/ 0 h 3907632"/>
              <a:gd name="connsiteX2" fmla="*/ 2401048 w 2401217"/>
              <a:gd name="connsiteY2" fmla="*/ 794 h 3907632"/>
              <a:gd name="connsiteX3" fmla="*/ 2399826 w 2401217"/>
              <a:gd name="connsiteY3" fmla="*/ 3905187 h 3907632"/>
              <a:gd name="connsiteX4" fmla="*/ 0 w 2401217"/>
              <a:gd name="connsiteY4" fmla="*/ 3907632 h 3907632"/>
              <a:gd name="connsiteX0" fmla="*/ 0 w 2407578"/>
              <a:gd name="connsiteY0" fmla="*/ 3907632 h 3907632"/>
              <a:gd name="connsiteX1" fmla="*/ 1387527 w 2407578"/>
              <a:gd name="connsiteY1" fmla="*/ 0 h 3907632"/>
              <a:gd name="connsiteX2" fmla="*/ 2407409 w 2407578"/>
              <a:gd name="connsiteY2" fmla="*/ 794 h 3907632"/>
              <a:gd name="connsiteX3" fmla="*/ 2406187 w 2407578"/>
              <a:gd name="connsiteY3" fmla="*/ 3905187 h 3907632"/>
              <a:gd name="connsiteX4" fmla="*/ 0 w 2407578"/>
              <a:gd name="connsiteY4" fmla="*/ 3907632 h 3907632"/>
              <a:gd name="connsiteX0" fmla="*/ 0 w 2411819"/>
              <a:gd name="connsiteY0" fmla="*/ 3910014 h 3910014"/>
              <a:gd name="connsiteX1" fmla="*/ 1391768 w 2411819"/>
              <a:gd name="connsiteY1" fmla="*/ 0 h 3910014"/>
              <a:gd name="connsiteX2" fmla="*/ 2411650 w 2411819"/>
              <a:gd name="connsiteY2" fmla="*/ 794 h 3910014"/>
              <a:gd name="connsiteX3" fmla="*/ 2410428 w 2411819"/>
              <a:gd name="connsiteY3" fmla="*/ 3905187 h 3910014"/>
              <a:gd name="connsiteX4" fmla="*/ 0 w 2411819"/>
              <a:gd name="connsiteY4" fmla="*/ 3910014 h 3910014"/>
              <a:gd name="connsiteX0" fmla="*/ 0 w 2407578"/>
              <a:gd name="connsiteY0" fmla="*/ 3905251 h 3905251"/>
              <a:gd name="connsiteX1" fmla="*/ 1387527 w 2407578"/>
              <a:gd name="connsiteY1" fmla="*/ 0 h 3905251"/>
              <a:gd name="connsiteX2" fmla="*/ 2407409 w 2407578"/>
              <a:gd name="connsiteY2" fmla="*/ 794 h 3905251"/>
              <a:gd name="connsiteX3" fmla="*/ 2406187 w 2407578"/>
              <a:gd name="connsiteY3" fmla="*/ 3905187 h 3905251"/>
              <a:gd name="connsiteX4" fmla="*/ 0 w 2407578"/>
              <a:gd name="connsiteY4" fmla="*/ 3905251 h 3905251"/>
              <a:gd name="connsiteX0" fmla="*/ 0 w 2407578"/>
              <a:gd name="connsiteY0" fmla="*/ 3910014 h 3910014"/>
              <a:gd name="connsiteX1" fmla="*/ 1391767 w 2407578"/>
              <a:gd name="connsiteY1" fmla="*/ 0 h 3910014"/>
              <a:gd name="connsiteX2" fmla="*/ 2407409 w 2407578"/>
              <a:gd name="connsiteY2" fmla="*/ 5557 h 3910014"/>
              <a:gd name="connsiteX3" fmla="*/ 2406187 w 2407578"/>
              <a:gd name="connsiteY3" fmla="*/ 3909950 h 3910014"/>
              <a:gd name="connsiteX4" fmla="*/ 0 w 2407578"/>
              <a:gd name="connsiteY4" fmla="*/ 3910014 h 3910014"/>
              <a:gd name="connsiteX0" fmla="*/ 0 w 2407578"/>
              <a:gd name="connsiteY0" fmla="*/ 3910014 h 3910014"/>
              <a:gd name="connsiteX1" fmla="*/ 1391767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407578"/>
              <a:gd name="connsiteY0" fmla="*/ 3910014 h 3910014"/>
              <a:gd name="connsiteX1" fmla="*/ 1155921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292462"/>
              <a:gd name="connsiteY0" fmla="*/ 3910014 h 3910014"/>
              <a:gd name="connsiteX1" fmla="*/ 1040805 w 2292462"/>
              <a:gd name="connsiteY1" fmla="*/ 0 h 3910014"/>
              <a:gd name="connsiteX2" fmla="*/ 2292293 w 2292462"/>
              <a:gd name="connsiteY2" fmla="*/ 794 h 3910014"/>
              <a:gd name="connsiteX3" fmla="*/ 2291071 w 2292462"/>
              <a:gd name="connsiteY3" fmla="*/ 3909950 h 3910014"/>
              <a:gd name="connsiteX4" fmla="*/ 0 w 2292462"/>
              <a:gd name="connsiteY4" fmla="*/ 3910014 h 3910014"/>
              <a:gd name="connsiteX0" fmla="*/ 0 w 2292462"/>
              <a:gd name="connsiteY0" fmla="*/ 3913189 h 3913189"/>
              <a:gd name="connsiteX1" fmla="*/ 1036564 w 2292462"/>
              <a:gd name="connsiteY1" fmla="*/ 0 h 3913189"/>
              <a:gd name="connsiteX2" fmla="*/ 2292293 w 2292462"/>
              <a:gd name="connsiteY2" fmla="*/ 3969 h 3913189"/>
              <a:gd name="connsiteX3" fmla="*/ 2291071 w 2292462"/>
              <a:gd name="connsiteY3" fmla="*/ 3913125 h 3913189"/>
              <a:gd name="connsiteX4" fmla="*/ 0 w 2292462"/>
              <a:gd name="connsiteY4" fmla="*/ 3913189 h 3913189"/>
              <a:gd name="connsiteX0" fmla="*/ 0 w 2292207"/>
              <a:gd name="connsiteY0" fmla="*/ 3913189 h 3913189"/>
              <a:gd name="connsiteX1" fmla="*/ 1036564 w 2292207"/>
              <a:gd name="connsiteY1" fmla="*/ 0 h 3913189"/>
              <a:gd name="connsiteX2" fmla="*/ 2290173 w 2292207"/>
              <a:gd name="connsiteY2" fmla="*/ 795 h 3913189"/>
              <a:gd name="connsiteX3" fmla="*/ 2291071 w 2292207"/>
              <a:gd name="connsiteY3" fmla="*/ 3913125 h 3913189"/>
              <a:gd name="connsiteX4" fmla="*/ 0 w 2292207"/>
              <a:gd name="connsiteY4" fmla="*/ 3913189 h 3913189"/>
              <a:gd name="connsiteX0" fmla="*/ 0 w 2298567"/>
              <a:gd name="connsiteY0" fmla="*/ 3910014 h 3913125"/>
              <a:gd name="connsiteX1" fmla="*/ 1042924 w 2298567"/>
              <a:gd name="connsiteY1" fmla="*/ 0 h 3913125"/>
              <a:gd name="connsiteX2" fmla="*/ 2296533 w 2298567"/>
              <a:gd name="connsiteY2" fmla="*/ 795 h 3913125"/>
              <a:gd name="connsiteX3" fmla="*/ 2297431 w 2298567"/>
              <a:gd name="connsiteY3" fmla="*/ 3913125 h 3913125"/>
              <a:gd name="connsiteX4" fmla="*/ 0 w 2298567"/>
              <a:gd name="connsiteY4" fmla="*/ 3910014 h 391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567" h="3913125">
                <a:moveTo>
                  <a:pt x="0" y="3910014"/>
                </a:moveTo>
                <a:lnTo>
                  <a:pt x="1042924" y="0"/>
                </a:lnTo>
                <a:lnTo>
                  <a:pt x="2296533" y="795"/>
                </a:lnTo>
                <a:cubicBezTo>
                  <a:pt x="2292267" y="1303074"/>
                  <a:pt x="2301697" y="2610846"/>
                  <a:pt x="2297431" y="3913125"/>
                </a:cubicBezTo>
                <a:lnTo>
                  <a:pt x="0" y="3910014"/>
                </a:lnTo>
                <a:close/>
              </a:path>
            </a:pathLst>
          </a:custGeom>
          <a:solidFill>
            <a:schemeClr val="bg1"/>
          </a:solidFill>
          <a:ln>
            <a:noFill/>
          </a:ln>
          <a:effectLst/>
        </p:spPr>
        <p:txBody>
          <a:bodyPr lIns="1440000" tIns="468000" bIns="0" anchor="ctr" anchorCtr="0">
            <a:normAutofit/>
          </a:bodyPr>
          <a:lstStyle>
            <a:lvl1pPr marL="0" indent="0" algn="ctr">
              <a:buNone/>
              <a:defRPr sz="1400" baseline="0">
                <a:solidFill>
                  <a:schemeClr val="tx2"/>
                </a:solidFill>
              </a:defRPr>
            </a:lvl1pPr>
          </a:lstStyle>
          <a:p>
            <a:r>
              <a:rPr lang="nb-NO"/>
              <a:t>Klikk ikonet for å legge til et bilde</a:t>
            </a:r>
            <a:endParaRPr lang="nb-NO" dirty="0"/>
          </a:p>
        </p:txBody>
      </p:sp>
      <p:sp>
        <p:nvSpPr>
          <p:cNvPr id="9" name="Text Placeholder 8">
            <a:extLst>
              <a:ext uri="{FF2B5EF4-FFF2-40B4-BE49-F238E27FC236}">
                <a16:creationId xmlns:a16="http://schemas.microsoft.com/office/drawing/2014/main" id="{A5AB20B5-22F5-7F42-98FA-915865BDDA6B}"/>
              </a:ext>
            </a:extLst>
          </p:cNvPr>
          <p:cNvSpPr>
            <a:spLocks noGrp="1"/>
          </p:cNvSpPr>
          <p:nvPr>
            <p:ph type="body" sz="quarter" idx="12" hasCustomPrompt="1"/>
          </p:nvPr>
        </p:nvSpPr>
        <p:spPr>
          <a:xfrm>
            <a:off x="525314" y="6193407"/>
            <a:ext cx="5062686" cy="431800"/>
          </a:xfrm>
        </p:spPr>
        <p:txBody>
          <a:bodyPr anchor="b"/>
          <a:lstStyle>
            <a:lvl1pPr marL="0" indent="0">
              <a:buNone/>
              <a:defRPr sz="1400">
                <a:solidFill>
                  <a:schemeClr val="bg1"/>
                </a:solidFill>
              </a:defRPr>
            </a:lvl1pPr>
            <a:lvl5pPr marL="1517650" indent="0">
              <a:buNone/>
              <a:defRPr/>
            </a:lvl5pPr>
          </a:lstStyle>
          <a:p>
            <a:pPr lvl="0"/>
            <a:r>
              <a:rPr lang="en-GB" dirty="0"/>
              <a:t>Dato  //  </a:t>
            </a:r>
            <a:r>
              <a:rPr lang="en-GB" dirty="0" err="1"/>
              <a:t>Ansvarlig</a:t>
            </a:r>
            <a:endParaRPr lang="en-GB" dirty="0"/>
          </a:p>
        </p:txBody>
      </p:sp>
      <p:pic>
        <p:nvPicPr>
          <p:cNvPr id="7" name="Grafikk 6">
            <a:extLst>
              <a:ext uri="{FF2B5EF4-FFF2-40B4-BE49-F238E27FC236}">
                <a16:creationId xmlns:a16="http://schemas.microsoft.com/office/drawing/2014/main" id="{9731FE1C-E2F8-7042-8566-1A6CE70B9A4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96033" y="1089788"/>
            <a:ext cx="1249282" cy="785839"/>
          </a:xfrm>
          <a:prstGeom prst="rect">
            <a:avLst/>
          </a:prstGeom>
        </p:spPr>
      </p:pic>
    </p:spTree>
    <p:extLst>
      <p:ext uri="{BB962C8B-B14F-4D97-AF65-F5344CB8AC3E}">
        <p14:creationId xmlns:p14="http://schemas.microsoft.com/office/powerpoint/2010/main" val="3529424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kst med sirkel">
    <p:spTree>
      <p:nvGrpSpPr>
        <p:cNvPr id="1" name=""/>
        <p:cNvGrpSpPr/>
        <p:nvPr/>
      </p:nvGrpSpPr>
      <p:grpSpPr>
        <a:xfrm>
          <a:off x="0" y="0"/>
          <a:ext cx="0" cy="0"/>
          <a:chOff x="0" y="0"/>
          <a:chExt cx="0" cy="0"/>
        </a:xfrm>
      </p:grpSpPr>
      <p:sp>
        <p:nvSpPr>
          <p:cNvPr id="6" name="Plassholder for bunntekst 5">
            <a:extLst>
              <a:ext uri="{FF2B5EF4-FFF2-40B4-BE49-F238E27FC236}">
                <a16:creationId xmlns:a16="http://schemas.microsoft.com/office/drawing/2014/main" id="{9630795E-AD26-E64A-9C79-FA3F9BB4963A}"/>
              </a:ext>
            </a:extLst>
          </p:cNvPr>
          <p:cNvSpPr>
            <a:spLocks noGrp="1"/>
          </p:cNvSpPr>
          <p:nvPr>
            <p:ph type="ftr" sz="quarter" idx="11"/>
          </p:nvPr>
        </p:nvSpPr>
        <p:spPr>
          <a:xfrm>
            <a:off x="1765788" y="6356350"/>
            <a:ext cx="3466263" cy="365125"/>
          </a:xfrm>
          <a:prstGeom prst="rect">
            <a:avLst/>
          </a:prstGeom>
        </p:spPr>
        <p:txBody>
          <a:bodyPr/>
          <a:lstStyle/>
          <a:p>
            <a:endParaRPr lang="nb-NO" dirty="0"/>
          </a:p>
        </p:txBody>
      </p:sp>
      <p:sp>
        <p:nvSpPr>
          <p:cNvPr id="7" name="Plassholder for lysbildenummer 6">
            <a:extLst>
              <a:ext uri="{FF2B5EF4-FFF2-40B4-BE49-F238E27FC236}">
                <a16:creationId xmlns:a16="http://schemas.microsoft.com/office/drawing/2014/main" id="{B1F69FF2-4FB1-3544-9B7F-A00D9E4C1A74}"/>
              </a:ext>
            </a:extLst>
          </p:cNvPr>
          <p:cNvSpPr>
            <a:spLocks noGrp="1"/>
          </p:cNvSpPr>
          <p:nvPr>
            <p:ph type="sldNum" sz="quarter" idx="12"/>
          </p:nvPr>
        </p:nvSpPr>
        <p:spPr>
          <a:xfrm>
            <a:off x="5418421" y="6356350"/>
            <a:ext cx="741600" cy="365125"/>
          </a:xfrm>
        </p:spPr>
        <p:txBody>
          <a:bodyPr/>
          <a:lstStyle/>
          <a:p>
            <a:fld id="{95102788-B3AA-6746-B4E5-C52EBB4D0CEE}" type="slidenum">
              <a:rPr lang="nb-NO" smtClean="0"/>
              <a:t>‹#›</a:t>
            </a:fld>
            <a:endParaRPr lang="nb-NO"/>
          </a:p>
        </p:txBody>
      </p:sp>
      <p:sp>
        <p:nvSpPr>
          <p:cNvPr id="9" name="Plassholder for bilde 5">
            <a:extLst>
              <a:ext uri="{FF2B5EF4-FFF2-40B4-BE49-F238E27FC236}">
                <a16:creationId xmlns:a16="http://schemas.microsoft.com/office/drawing/2014/main" id="{701CE543-F5B4-D84C-A6FC-FAFF3D0AAFC3}"/>
              </a:ext>
            </a:extLst>
          </p:cNvPr>
          <p:cNvSpPr>
            <a:spLocks noGrp="1" noChangeAspect="1"/>
          </p:cNvSpPr>
          <p:nvPr>
            <p:ph type="pic" sz="quarter" idx="13"/>
          </p:nvPr>
        </p:nvSpPr>
        <p:spPr>
          <a:xfrm>
            <a:off x="5973237" y="602647"/>
            <a:ext cx="5652706" cy="5652706"/>
          </a:xfrm>
          <a:prstGeom prst="ellipse">
            <a:avLst/>
          </a:prstGeom>
          <a:solidFill>
            <a:schemeClr val="bg2"/>
          </a:solidFill>
        </p:spPr>
        <p:txBody>
          <a:bodyPr anchor="ctr" anchorCtr="0">
            <a:normAutofit/>
          </a:bodyPr>
          <a:lstStyle>
            <a:lvl1pPr marL="0" indent="0" algn="ctr">
              <a:spcBef>
                <a:spcPts val="800"/>
              </a:spcBef>
              <a:buClr>
                <a:schemeClr val="accent2"/>
              </a:buClr>
              <a:buSzPct val="100000"/>
              <a:buNone/>
              <a:defRPr sz="1800" b="0" i="0">
                <a:latin typeface="Arial" panose="020B0604020202020204" pitchFamily="34" charset="0"/>
                <a:ea typeface="Arial" panose="020B0604020202020204" pitchFamily="34" charset="0"/>
                <a:cs typeface="Arial" panose="020B0604020202020204" pitchFamily="34" charset="0"/>
              </a:defRPr>
            </a:lvl1pPr>
          </a:lstStyle>
          <a:p>
            <a:r>
              <a:rPr lang="nb-NO"/>
              <a:t>Klikk ikonet for å legge til et bilde</a:t>
            </a:r>
            <a:endParaRPr lang="nb-NO" dirty="0"/>
          </a:p>
        </p:txBody>
      </p:sp>
      <p:sp>
        <p:nvSpPr>
          <p:cNvPr id="8" name="Plassholder for innhold 2">
            <a:extLst>
              <a:ext uri="{FF2B5EF4-FFF2-40B4-BE49-F238E27FC236}">
                <a16:creationId xmlns:a16="http://schemas.microsoft.com/office/drawing/2014/main" id="{6300D294-78C3-134A-B8DB-F895410ECD2E}"/>
              </a:ext>
            </a:extLst>
          </p:cNvPr>
          <p:cNvSpPr>
            <a:spLocks noGrp="1"/>
          </p:cNvSpPr>
          <p:nvPr>
            <p:ph idx="1" hasCustomPrompt="1"/>
          </p:nvPr>
        </p:nvSpPr>
        <p:spPr>
          <a:xfrm>
            <a:off x="838200" y="1825625"/>
            <a:ext cx="4951021" cy="4351338"/>
          </a:xfrm>
        </p:spPr>
        <p:txBody>
          <a:bodyPr/>
          <a:lstStyle/>
          <a:p>
            <a:pPr lvl="0"/>
            <a:r>
              <a:rPr lang="nb-NO" dirty="0"/>
              <a:t>Klikk for å redigere teksten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10" name="Tittel 1">
            <a:extLst>
              <a:ext uri="{FF2B5EF4-FFF2-40B4-BE49-F238E27FC236}">
                <a16:creationId xmlns:a16="http://schemas.microsoft.com/office/drawing/2014/main" id="{FE2CAD38-4FD8-5D47-94F7-E677546BBB25}"/>
              </a:ext>
            </a:extLst>
          </p:cNvPr>
          <p:cNvSpPr>
            <a:spLocks noGrp="1"/>
          </p:cNvSpPr>
          <p:nvPr>
            <p:ph type="title" hasCustomPrompt="1"/>
          </p:nvPr>
        </p:nvSpPr>
        <p:spPr>
          <a:xfrm>
            <a:off x="838200" y="482400"/>
            <a:ext cx="5533571" cy="1072080"/>
          </a:xfrm>
        </p:spPr>
        <p:txBody>
          <a:bodyPr/>
          <a:lstStyle/>
          <a:p>
            <a:r>
              <a:rPr lang="nb-NO" dirty="0"/>
              <a:t>Klikk for å redigere tittelen</a:t>
            </a:r>
          </a:p>
        </p:txBody>
      </p:sp>
    </p:spTree>
    <p:extLst>
      <p:ext uri="{BB962C8B-B14F-4D97-AF65-F5344CB8AC3E}">
        <p14:creationId xmlns:p14="http://schemas.microsoft.com/office/powerpoint/2010/main" val="761498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irkler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469CFF4-987B-5A43-8582-31F67145E3E1}"/>
              </a:ext>
            </a:extLst>
          </p:cNvPr>
          <p:cNvSpPr>
            <a:spLocks noGrp="1"/>
          </p:cNvSpPr>
          <p:nvPr>
            <p:ph type="title"/>
          </p:nvPr>
        </p:nvSpPr>
        <p:spPr/>
        <p:txBody>
          <a:bodyPr/>
          <a:lstStyle/>
          <a:p>
            <a:r>
              <a:rPr lang="nb-NO"/>
              <a:t>Klikk for å redigere tittelstil</a:t>
            </a:r>
          </a:p>
        </p:txBody>
      </p:sp>
      <p:sp>
        <p:nvSpPr>
          <p:cNvPr id="3" name="Plassholder for lysbildenummer 2">
            <a:extLst>
              <a:ext uri="{FF2B5EF4-FFF2-40B4-BE49-F238E27FC236}">
                <a16:creationId xmlns:a16="http://schemas.microsoft.com/office/drawing/2014/main" id="{E9603651-05EC-6948-B335-00924944B6CC}"/>
              </a:ext>
            </a:extLst>
          </p:cNvPr>
          <p:cNvSpPr>
            <a:spLocks noGrp="1"/>
          </p:cNvSpPr>
          <p:nvPr>
            <p:ph type="sldNum" sz="quarter" idx="10"/>
          </p:nvPr>
        </p:nvSpPr>
        <p:spPr/>
        <p:txBody>
          <a:bodyPr/>
          <a:lstStyle/>
          <a:p>
            <a:fld id="{95102788-B3AA-6746-B4E5-C52EBB4D0CEE}" type="slidenum">
              <a:rPr lang="nb-NO" smtClean="0"/>
              <a:pPr/>
              <a:t>‹#›</a:t>
            </a:fld>
            <a:endParaRPr lang="nb-NO" dirty="0"/>
          </a:p>
        </p:txBody>
      </p:sp>
      <p:sp>
        <p:nvSpPr>
          <p:cNvPr id="4" name="Plassholder for bunntekst 3">
            <a:extLst>
              <a:ext uri="{FF2B5EF4-FFF2-40B4-BE49-F238E27FC236}">
                <a16:creationId xmlns:a16="http://schemas.microsoft.com/office/drawing/2014/main" id="{CDCE326E-B227-394D-A659-399CE735CEE6}"/>
              </a:ext>
            </a:extLst>
          </p:cNvPr>
          <p:cNvSpPr>
            <a:spLocks noGrp="1"/>
          </p:cNvSpPr>
          <p:nvPr>
            <p:ph type="ftr" sz="quarter" idx="11"/>
          </p:nvPr>
        </p:nvSpPr>
        <p:spPr/>
        <p:txBody>
          <a:bodyPr/>
          <a:lstStyle/>
          <a:p>
            <a:endParaRPr lang="nb-NO"/>
          </a:p>
        </p:txBody>
      </p:sp>
      <p:sp>
        <p:nvSpPr>
          <p:cNvPr id="5" name="Plassholder for bilde 5">
            <a:extLst>
              <a:ext uri="{FF2B5EF4-FFF2-40B4-BE49-F238E27FC236}">
                <a16:creationId xmlns:a16="http://schemas.microsoft.com/office/drawing/2014/main" id="{643807C2-292F-894E-874A-C85D7E9D69AA}"/>
              </a:ext>
            </a:extLst>
          </p:cNvPr>
          <p:cNvSpPr>
            <a:spLocks noGrp="1" noChangeAspect="1"/>
          </p:cNvSpPr>
          <p:nvPr>
            <p:ph type="pic" sz="quarter" idx="12"/>
          </p:nvPr>
        </p:nvSpPr>
        <p:spPr>
          <a:xfrm>
            <a:off x="838200" y="1829345"/>
            <a:ext cx="3147582" cy="3147582"/>
          </a:xfrm>
          <a:prstGeom prst="ellipse">
            <a:avLst/>
          </a:prstGeom>
          <a:solidFill>
            <a:schemeClr val="bg2"/>
          </a:solidFill>
        </p:spPr>
        <p:txBody>
          <a:bodyPr anchor="ctr" anchorCtr="0"/>
          <a:lstStyle>
            <a:lvl1pPr marL="0" indent="0" algn="ctr">
              <a:spcBef>
                <a:spcPts val="800"/>
              </a:spcBef>
              <a:buClr>
                <a:schemeClr val="accent3"/>
              </a:buClr>
              <a:buSzPct val="100000"/>
              <a:buFont typeface="Arial" panose="020B0604020202020204" pitchFamily="34" charset="0"/>
              <a:buNone/>
              <a:defRPr sz="1600" b="0" i="0">
                <a:latin typeface="Arial" panose="020B0604020202020204" pitchFamily="34" charset="0"/>
                <a:ea typeface="Arial" panose="020B0604020202020204" pitchFamily="34" charset="0"/>
                <a:cs typeface="Arial" panose="020B0604020202020204" pitchFamily="34" charset="0"/>
              </a:defRPr>
            </a:lvl1pPr>
          </a:lstStyle>
          <a:p>
            <a:r>
              <a:rPr lang="nb-NO"/>
              <a:t>Klikk ikonet for å legge til et bilde</a:t>
            </a:r>
            <a:endParaRPr lang="nb-NO" dirty="0"/>
          </a:p>
        </p:txBody>
      </p:sp>
      <p:sp>
        <p:nvSpPr>
          <p:cNvPr id="6" name="Plassholder for bilde 5">
            <a:extLst>
              <a:ext uri="{FF2B5EF4-FFF2-40B4-BE49-F238E27FC236}">
                <a16:creationId xmlns:a16="http://schemas.microsoft.com/office/drawing/2014/main" id="{5324C5C5-907C-D34E-836F-29B532757AD4}"/>
              </a:ext>
            </a:extLst>
          </p:cNvPr>
          <p:cNvSpPr>
            <a:spLocks noGrp="1" noChangeAspect="1"/>
          </p:cNvSpPr>
          <p:nvPr>
            <p:ph type="pic" sz="quarter" idx="27"/>
          </p:nvPr>
        </p:nvSpPr>
        <p:spPr>
          <a:xfrm>
            <a:off x="4518119" y="1829345"/>
            <a:ext cx="3147582" cy="3147582"/>
          </a:xfrm>
          <a:prstGeom prst="ellipse">
            <a:avLst/>
          </a:prstGeom>
          <a:solidFill>
            <a:schemeClr val="bg2"/>
          </a:solidFill>
        </p:spPr>
        <p:txBody>
          <a:bodyPr anchor="ctr" anchorCtr="0"/>
          <a:lstStyle>
            <a:lvl1pPr marL="0" indent="0" algn="ctr">
              <a:spcBef>
                <a:spcPts val="800"/>
              </a:spcBef>
              <a:buClr>
                <a:schemeClr val="accent3"/>
              </a:buClr>
              <a:buSzPct val="100000"/>
              <a:buFont typeface="Arial" panose="020B0604020202020204" pitchFamily="34" charset="0"/>
              <a:buNone/>
              <a:defRPr sz="1600" b="0" i="0">
                <a:latin typeface="Arial" panose="020B0604020202020204" pitchFamily="34" charset="0"/>
                <a:ea typeface="Arial" panose="020B0604020202020204" pitchFamily="34" charset="0"/>
                <a:cs typeface="Arial" panose="020B0604020202020204" pitchFamily="34" charset="0"/>
              </a:defRPr>
            </a:lvl1pPr>
          </a:lstStyle>
          <a:p>
            <a:r>
              <a:rPr lang="nb-NO"/>
              <a:t>Klikk ikonet for å legge til et bilde</a:t>
            </a:r>
            <a:endParaRPr lang="nb-NO" dirty="0"/>
          </a:p>
        </p:txBody>
      </p:sp>
      <p:sp>
        <p:nvSpPr>
          <p:cNvPr id="7" name="Plassholder for bilde 5">
            <a:extLst>
              <a:ext uri="{FF2B5EF4-FFF2-40B4-BE49-F238E27FC236}">
                <a16:creationId xmlns:a16="http://schemas.microsoft.com/office/drawing/2014/main" id="{BA339474-4310-4E4C-8300-B9375051CA40}"/>
              </a:ext>
            </a:extLst>
          </p:cNvPr>
          <p:cNvSpPr>
            <a:spLocks noGrp="1" noChangeAspect="1"/>
          </p:cNvSpPr>
          <p:nvPr>
            <p:ph type="pic" sz="quarter" idx="28"/>
          </p:nvPr>
        </p:nvSpPr>
        <p:spPr>
          <a:xfrm>
            <a:off x="8206218" y="1829345"/>
            <a:ext cx="3147582" cy="3147582"/>
          </a:xfrm>
          <a:prstGeom prst="ellipse">
            <a:avLst/>
          </a:prstGeom>
          <a:solidFill>
            <a:schemeClr val="bg2"/>
          </a:solidFill>
        </p:spPr>
        <p:txBody>
          <a:bodyPr anchor="ctr" anchorCtr="0"/>
          <a:lstStyle>
            <a:lvl1pPr marL="0" indent="0" algn="ctr">
              <a:spcBef>
                <a:spcPts val="800"/>
              </a:spcBef>
              <a:buClr>
                <a:schemeClr val="accent3"/>
              </a:buClr>
              <a:buSzPct val="100000"/>
              <a:buFont typeface="Arial" panose="020B0604020202020204" pitchFamily="34" charset="0"/>
              <a:buNone/>
              <a:defRPr sz="1600" b="0" i="0">
                <a:latin typeface="Arial" panose="020B0604020202020204" pitchFamily="34" charset="0"/>
                <a:ea typeface="Arial" panose="020B0604020202020204" pitchFamily="34" charset="0"/>
                <a:cs typeface="Arial" panose="020B0604020202020204" pitchFamily="34" charset="0"/>
              </a:defRPr>
            </a:lvl1pPr>
          </a:lstStyle>
          <a:p>
            <a:r>
              <a:rPr lang="nb-NO"/>
              <a:t>Klikk ikonet for å legge til et bilde</a:t>
            </a:r>
            <a:endParaRPr lang="nb-NO" dirty="0"/>
          </a:p>
        </p:txBody>
      </p:sp>
      <p:sp>
        <p:nvSpPr>
          <p:cNvPr id="10" name="Plassholder for tekst 2">
            <a:extLst>
              <a:ext uri="{FF2B5EF4-FFF2-40B4-BE49-F238E27FC236}">
                <a16:creationId xmlns:a16="http://schemas.microsoft.com/office/drawing/2014/main" id="{3420036C-1838-DE4A-BADD-245630D31E50}"/>
              </a:ext>
            </a:extLst>
          </p:cNvPr>
          <p:cNvSpPr>
            <a:spLocks noGrp="1"/>
          </p:cNvSpPr>
          <p:nvPr>
            <p:ph type="body" sz="quarter" idx="33"/>
          </p:nvPr>
        </p:nvSpPr>
        <p:spPr>
          <a:xfrm>
            <a:off x="8080585" y="5161212"/>
            <a:ext cx="3398852" cy="963602"/>
          </a:xfrm>
        </p:spPr>
        <p:txBody>
          <a:bodyPr lIns="0" tIns="0" rIns="0" bIns="0" anchor="ctr">
            <a:noAutofit/>
          </a:bodyPr>
          <a:lstStyle>
            <a:lvl1pPr marL="36000" indent="0" algn="ctr">
              <a:spcBef>
                <a:spcPts val="600"/>
              </a:spcBef>
              <a:buSzPct val="100000"/>
              <a:buFont typeface="Arial" panose="020B0604020202020204" pitchFamily="34" charset="0"/>
              <a:buNone/>
              <a:defRPr sz="2400"/>
            </a:lvl1pPr>
          </a:lstStyle>
          <a:p>
            <a:pPr lvl="0"/>
            <a:r>
              <a:rPr lang="nb-NO"/>
              <a:t>Rediger tekststiler i malen</a:t>
            </a:r>
          </a:p>
        </p:txBody>
      </p:sp>
      <p:sp>
        <p:nvSpPr>
          <p:cNvPr id="11" name="Plassholder for tekst 2">
            <a:extLst>
              <a:ext uri="{FF2B5EF4-FFF2-40B4-BE49-F238E27FC236}">
                <a16:creationId xmlns:a16="http://schemas.microsoft.com/office/drawing/2014/main" id="{94BB1344-2B8D-6C4F-AF3C-799F28132DC6}"/>
              </a:ext>
            </a:extLst>
          </p:cNvPr>
          <p:cNvSpPr>
            <a:spLocks noGrp="1"/>
          </p:cNvSpPr>
          <p:nvPr>
            <p:ph type="body" sz="quarter" idx="34"/>
          </p:nvPr>
        </p:nvSpPr>
        <p:spPr>
          <a:xfrm>
            <a:off x="4392484" y="5157975"/>
            <a:ext cx="3398852" cy="963602"/>
          </a:xfrm>
        </p:spPr>
        <p:txBody>
          <a:bodyPr lIns="0" tIns="0" rIns="0" bIns="0" anchor="ctr">
            <a:noAutofit/>
          </a:bodyPr>
          <a:lstStyle>
            <a:lvl1pPr marL="36000" indent="0" algn="ctr">
              <a:spcBef>
                <a:spcPts val="600"/>
              </a:spcBef>
              <a:buSzPct val="100000"/>
              <a:buFont typeface="Arial" panose="020B0604020202020204" pitchFamily="34" charset="0"/>
              <a:buNone/>
              <a:defRPr sz="2400"/>
            </a:lvl1pPr>
          </a:lstStyle>
          <a:p>
            <a:pPr lvl="0"/>
            <a:r>
              <a:rPr lang="nb-NO"/>
              <a:t>Rediger tekststiler i malen</a:t>
            </a:r>
          </a:p>
        </p:txBody>
      </p:sp>
      <p:sp>
        <p:nvSpPr>
          <p:cNvPr id="12" name="Plassholder for tekst 2">
            <a:extLst>
              <a:ext uri="{FF2B5EF4-FFF2-40B4-BE49-F238E27FC236}">
                <a16:creationId xmlns:a16="http://schemas.microsoft.com/office/drawing/2014/main" id="{82C78190-F0C7-F94A-8B39-D2876F768B7D}"/>
              </a:ext>
            </a:extLst>
          </p:cNvPr>
          <p:cNvSpPr>
            <a:spLocks noGrp="1"/>
          </p:cNvSpPr>
          <p:nvPr>
            <p:ph type="body" sz="quarter" idx="35"/>
          </p:nvPr>
        </p:nvSpPr>
        <p:spPr>
          <a:xfrm>
            <a:off x="712565" y="5157975"/>
            <a:ext cx="3398852" cy="963602"/>
          </a:xfrm>
        </p:spPr>
        <p:txBody>
          <a:bodyPr lIns="0" tIns="0" rIns="0" bIns="0" anchor="ctr">
            <a:noAutofit/>
          </a:bodyPr>
          <a:lstStyle>
            <a:lvl1pPr marL="36000" indent="0" algn="ctr">
              <a:spcBef>
                <a:spcPts val="600"/>
              </a:spcBef>
              <a:buSzPct val="100000"/>
              <a:buFont typeface="Arial" panose="020B0604020202020204" pitchFamily="34" charset="0"/>
              <a:buNone/>
              <a:defRPr sz="2400"/>
            </a:lvl1pPr>
          </a:lstStyle>
          <a:p>
            <a:pPr lvl="0"/>
            <a:r>
              <a:rPr lang="nb-NO"/>
              <a:t>Rediger tekststiler i malen</a:t>
            </a:r>
          </a:p>
        </p:txBody>
      </p:sp>
    </p:spTree>
    <p:extLst>
      <p:ext uri="{BB962C8B-B14F-4D97-AF65-F5344CB8AC3E}">
        <p14:creationId xmlns:p14="http://schemas.microsoft.com/office/powerpoint/2010/main" val="3976662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C med bilde">
    <p:spTree>
      <p:nvGrpSpPr>
        <p:cNvPr id="1" name=""/>
        <p:cNvGrpSpPr/>
        <p:nvPr/>
      </p:nvGrpSpPr>
      <p:grpSpPr>
        <a:xfrm>
          <a:off x="0" y="0"/>
          <a:ext cx="0" cy="0"/>
          <a:chOff x="0" y="0"/>
          <a:chExt cx="0" cy="0"/>
        </a:xfrm>
      </p:grpSpPr>
      <p:sp>
        <p:nvSpPr>
          <p:cNvPr id="3" name="Plassholder for lysbildenummer 2">
            <a:extLst>
              <a:ext uri="{FF2B5EF4-FFF2-40B4-BE49-F238E27FC236}">
                <a16:creationId xmlns:a16="http://schemas.microsoft.com/office/drawing/2014/main" id="{187046D5-FCF3-DD40-B896-2E3520046E70}"/>
              </a:ext>
            </a:extLst>
          </p:cNvPr>
          <p:cNvSpPr>
            <a:spLocks noGrp="1"/>
          </p:cNvSpPr>
          <p:nvPr>
            <p:ph type="sldNum" sz="quarter" idx="10"/>
          </p:nvPr>
        </p:nvSpPr>
        <p:spPr/>
        <p:txBody>
          <a:bodyPr/>
          <a:lstStyle/>
          <a:p>
            <a:fld id="{95102788-B3AA-6746-B4E5-C52EBB4D0CEE}" type="slidenum">
              <a:rPr lang="nb-NO" smtClean="0"/>
              <a:pPr/>
              <a:t>‹#›</a:t>
            </a:fld>
            <a:endParaRPr lang="nb-NO" dirty="0"/>
          </a:p>
        </p:txBody>
      </p:sp>
      <p:sp>
        <p:nvSpPr>
          <p:cNvPr id="4" name="Plassholder for bunntekst 3">
            <a:extLst>
              <a:ext uri="{FF2B5EF4-FFF2-40B4-BE49-F238E27FC236}">
                <a16:creationId xmlns:a16="http://schemas.microsoft.com/office/drawing/2014/main" id="{52DA0986-BEFB-4A44-98B6-D10264B4EA5C}"/>
              </a:ext>
            </a:extLst>
          </p:cNvPr>
          <p:cNvSpPr>
            <a:spLocks noGrp="1"/>
          </p:cNvSpPr>
          <p:nvPr>
            <p:ph type="ftr" sz="quarter" idx="11"/>
          </p:nvPr>
        </p:nvSpPr>
        <p:spPr/>
        <p:txBody>
          <a:bodyPr/>
          <a:lstStyle/>
          <a:p>
            <a:endParaRPr lang="nb-NO"/>
          </a:p>
        </p:txBody>
      </p:sp>
      <p:pic>
        <p:nvPicPr>
          <p:cNvPr id="5" name="Plassholder for innhold 3">
            <a:extLst>
              <a:ext uri="{FF2B5EF4-FFF2-40B4-BE49-F238E27FC236}">
                <a16:creationId xmlns:a16="http://schemas.microsoft.com/office/drawing/2014/main" id="{92C05EAD-0F07-3B45-8747-833BB1F2A5F7}"/>
              </a:ext>
            </a:extLst>
          </p:cNvPr>
          <p:cNvPicPr>
            <a:picLocks noChangeAspect="1"/>
          </p:cNvPicPr>
          <p:nvPr userDrawn="1"/>
        </p:nvPicPr>
        <p:blipFill rotWithShape="1">
          <a:blip r:embed="rId2"/>
          <a:srcRect l="-723" r="1"/>
          <a:stretch/>
        </p:blipFill>
        <p:spPr bwMode="auto">
          <a:xfrm>
            <a:off x="1482417" y="660910"/>
            <a:ext cx="8995930" cy="5101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pic>
      <p:sp>
        <p:nvSpPr>
          <p:cNvPr id="6" name="Plassholder for bilde 5">
            <a:extLst>
              <a:ext uri="{FF2B5EF4-FFF2-40B4-BE49-F238E27FC236}">
                <a16:creationId xmlns:a16="http://schemas.microsoft.com/office/drawing/2014/main" id="{CADDA05B-7DC7-D845-8F78-41EFC4912172}"/>
              </a:ext>
            </a:extLst>
          </p:cNvPr>
          <p:cNvSpPr>
            <a:spLocks noGrp="1"/>
          </p:cNvSpPr>
          <p:nvPr>
            <p:ph type="pic" sz="quarter" idx="12"/>
          </p:nvPr>
        </p:nvSpPr>
        <p:spPr>
          <a:xfrm>
            <a:off x="2337218" y="907450"/>
            <a:ext cx="7311543" cy="4363809"/>
          </a:xfrm>
          <a:prstGeom prst="rect">
            <a:avLst/>
          </a:prstGeom>
          <a:solidFill>
            <a:schemeClr val="bg1"/>
          </a:solidFill>
        </p:spPr>
        <p:txBody>
          <a:bodyPr anchor="ctr" anchorCtr="0">
            <a:normAutofit/>
          </a:bodyPr>
          <a:lstStyle>
            <a:lvl1pPr marL="0" indent="0" algn="ctr">
              <a:spcBef>
                <a:spcPts val="800"/>
              </a:spcBef>
              <a:buClr>
                <a:schemeClr val="accent2"/>
              </a:buClr>
              <a:buSzPct val="100000"/>
              <a:buNone/>
              <a:defRPr sz="1800" b="0" i="0">
                <a:latin typeface="Arial" panose="020B0604020202020204" pitchFamily="34" charset="0"/>
                <a:ea typeface="Arial" panose="020B0604020202020204" pitchFamily="34" charset="0"/>
                <a:cs typeface="Arial" panose="020B0604020202020204" pitchFamily="34" charset="0"/>
              </a:defRPr>
            </a:lvl1pPr>
          </a:lstStyle>
          <a:p>
            <a:r>
              <a:rPr lang="nb-NO"/>
              <a:t>Klikk ikonet for å legge til et bilde</a:t>
            </a:r>
            <a:endParaRPr lang="nb-NO" dirty="0"/>
          </a:p>
        </p:txBody>
      </p:sp>
    </p:spTree>
    <p:extLst>
      <p:ext uri="{BB962C8B-B14F-4D97-AF65-F5344CB8AC3E}">
        <p14:creationId xmlns:p14="http://schemas.microsoft.com/office/powerpoint/2010/main" val="3199924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Heldekkende bilde">
    <p:spTree>
      <p:nvGrpSpPr>
        <p:cNvPr id="1" name=""/>
        <p:cNvGrpSpPr/>
        <p:nvPr/>
      </p:nvGrpSpPr>
      <p:grpSpPr>
        <a:xfrm>
          <a:off x="0" y="0"/>
          <a:ext cx="0" cy="0"/>
          <a:chOff x="0" y="0"/>
          <a:chExt cx="0" cy="0"/>
        </a:xfrm>
      </p:grpSpPr>
      <p:sp>
        <p:nvSpPr>
          <p:cNvPr id="8" name="Plassholder for bilde 5">
            <a:extLst>
              <a:ext uri="{FF2B5EF4-FFF2-40B4-BE49-F238E27FC236}">
                <a16:creationId xmlns:a16="http://schemas.microsoft.com/office/drawing/2014/main" id="{41F14D0C-5037-3D4E-9FB1-24B237B969FC}"/>
              </a:ext>
            </a:extLst>
          </p:cNvPr>
          <p:cNvSpPr>
            <a:spLocks noGrp="1" noChangeAspect="1"/>
          </p:cNvSpPr>
          <p:nvPr>
            <p:ph type="pic" sz="quarter" idx="13"/>
          </p:nvPr>
        </p:nvSpPr>
        <p:spPr>
          <a:xfrm>
            <a:off x="0" y="0"/>
            <a:ext cx="12192000" cy="6858000"/>
          </a:xfrm>
          <a:prstGeom prst="rect">
            <a:avLst/>
          </a:prstGeom>
          <a:solidFill>
            <a:srgbClr val="E9E7E7"/>
          </a:solidFill>
        </p:spPr>
        <p:txBody>
          <a:bodyPr lIns="0" tIns="1007999" bIns="0" anchor="ctr" anchorCtr="0"/>
          <a:lstStyle>
            <a:lvl1pPr marL="0" marR="0" indent="0" algn="ctr" defTabSz="914400" rtl="0" eaLnBrk="1" fontAlgn="base" latinLnBrk="0" hangingPunct="1">
              <a:lnSpc>
                <a:spcPct val="100000"/>
              </a:lnSpc>
              <a:spcBef>
                <a:spcPts val="800"/>
              </a:spcBef>
              <a:spcAft>
                <a:spcPct val="0"/>
              </a:spcAft>
              <a:buClr>
                <a:schemeClr val="accent2"/>
              </a:buClr>
              <a:buSzPct val="100000"/>
              <a:buFont typeface="Arial" panose="020B0604020202020204" pitchFamily="34" charset="0"/>
              <a:buNone/>
              <a:tabLst/>
              <a:defRPr sz="1400" b="0" i="0" baseline="0">
                <a:latin typeface="Arial" panose="020B0604020202020204" pitchFamily="34" charset="0"/>
                <a:ea typeface="Arial" panose="020B0604020202020204" pitchFamily="34" charset="0"/>
                <a:cs typeface="Arial" panose="020B0604020202020204" pitchFamily="34" charset="0"/>
              </a:defRPr>
            </a:lvl1pPr>
          </a:lstStyle>
          <a:p>
            <a:pPr marL="0" marR="0" lvl="0" indent="0" algn="ctr" defTabSz="914400" rtl="0" eaLnBrk="1" fontAlgn="base" latinLnBrk="0" hangingPunct="1">
              <a:lnSpc>
                <a:spcPct val="100000"/>
              </a:lnSpc>
              <a:spcBef>
                <a:spcPts val="800"/>
              </a:spcBef>
              <a:spcAft>
                <a:spcPct val="0"/>
              </a:spcAft>
              <a:buClr>
                <a:schemeClr val="accent2"/>
              </a:buClr>
              <a:buSzPct val="100000"/>
              <a:buFont typeface="Arial" panose="020B0604020202020204" pitchFamily="34" charset="0"/>
              <a:buNone/>
              <a:tabLst/>
              <a:defRPr/>
            </a:pPr>
            <a:r>
              <a:rPr lang="nb-NO"/>
              <a:t>Klikk ikonet for å legge til et bilde</a:t>
            </a:r>
            <a:endParaRPr lang="nb-NO" dirty="0"/>
          </a:p>
        </p:txBody>
      </p:sp>
    </p:spTree>
    <p:extLst>
      <p:ext uri="{BB962C8B-B14F-4D97-AF65-F5344CB8AC3E}">
        <p14:creationId xmlns:p14="http://schemas.microsoft.com/office/powerpoint/2010/main" val="12270049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Heldekkende bilde med tekst">
    <p:spTree>
      <p:nvGrpSpPr>
        <p:cNvPr id="1" name=""/>
        <p:cNvGrpSpPr/>
        <p:nvPr/>
      </p:nvGrpSpPr>
      <p:grpSpPr>
        <a:xfrm>
          <a:off x="0" y="0"/>
          <a:ext cx="0" cy="0"/>
          <a:chOff x="0" y="0"/>
          <a:chExt cx="0" cy="0"/>
        </a:xfrm>
      </p:grpSpPr>
      <p:sp>
        <p:nvSpPr>
          <p:cNvPr id="8" name="Plassholder for bilde 5">
            <a:extLst>
              <a:ext uri="{FF2B5EF4-FFF2-40B4-BE49-F238E27FC236}">
                <a16:creationId xmlns:a16="http://schemas.microsoft.com/office/drawing/2014/main" id="{41F14D0C-5037-3D4E-9FB1-24B237B969FC}"/>
              </a:ext>
            </a:extLst>
          </p:cNvPr>
          <p:cNvSpPr>
            <a:spLocks noGrp="1" noChangeAspect="1"/>
          </p:cNvSpPr>
          <p:nvPr>
            <p:ph type="pic" sz="quarter" idx="13"/>
          </p:nvPr>
        </p:nvSpPr>
        <p:spPr>
          <a:xfrm>
            <a:off x="0" y="0"/>
            <a:ext cx="12192000" cy="6858000"/>
          </a:xfrm>
          <a:prstGeom prst="rect">
            <a:avLst/>
          </a:prstGeom>
          <a:solidFill>
            <a:srgbClr val="E9E7E7"/>
          </a:solidFill>
        </p:spPr>
        <p:txBody>
          <a:bodyPr lIns="0" tIns="1007999" bIns="0" anchor="ctr" anchorCtr="0">
            <a:normAutofit/>
          </a:bodyPr>
          <a:lstStyle>
            <a:lvl1pPr marL="0" marR="0" indent="0" algn="ctr" defTabSz="914400" rtl="0" eaLnBrk="1" fontAlgn="base" latinLnBrk="0" hangingPunct="1">
              <a:lnSpc>
                <a:spcPct val="100000"/>
              </a:lnSpc>
              <a:spcBef>
                <a:spcPts val="800"/>
              </a:spcBef>
              <a:spcAft>
                <a:spcPct val="0"/>
              </a:spcAft>
              <a:buClr>
                <a:schemeClr val="accent2"/>
              </a:buClr>
              <a:buSzPct val="100000"/>
              <a:buFont typeface="Arial" panose="020B0604020202020204" pitchFamily="34" charset="0"/>
              <a:buNone/>
              <a:tabLst/>
              <a:defRPr sz="1600" b="0" i="0" baseline="0">
                <a:latin typeface="Arial" panose="020B0604020202020204" pitchFamily="34" charset="0"/>
                <a:ea typeface="Arial" panose="020B0604020202020204" pitchFamily="34" charset="0"/>
                <a:cs typeface="Arial" panose="020B0604020202020204" pitchFamily="34" charset="0"/>
              </a:defRPr>
            </a:lvl1pPr>
          </a:lstStyle>
          <a:p>
            <a:pPr marL="0" marR="0" lvl="0" indent="0" algn="ctr" defTabSz="914400" rtl="0" eaLnBrk="1" fontAlgn="base" latinLnBrk="0" hangingPunct="1">
              <a:lnSpc>
                <a:spcPct val="100000"/>
              </a:lnSpc>
              <a:spcBef>
                <a:spcPts val="800"/>
              </a:spcBef>
              <a:spcAft>
                <a:spcPct val="0"/>
              </a:spcAft>
              <a:buClr>
                <a:schemeClr val="accent2"/>
              </a:buClr>
              <a:buSzPct val="100000"/>
              <a:buFont typeface="Arial" panose="020B0604020202020204" pitchFamily="34" charset="0"/>
              <a:buNone/>
              <a:tabLst/>
              <a:defRPr/>
            </a:pPr>
            <a:r>
              <a:rPr lang="nb-NO"/>
              <a:t>Klikk ikonet for å legge til et bilde</a:t>
            </a:r>
            <a:endParaRPr lang="nb-NO" dirty="0"/>
          </a:p>
        </p:txBody>
      </p:sp>
      <p:sp>
        <p:nvSpPr>
          <p:cNvPr id="3" name="Text Placeholder 7">
            <a:extLst>
              <a:ext uri="{FF2B5EF4-FFF2-40B4-BE49-F238E27FC236}">
                <a16:creationId xmlns:a16="http://schemas.microsoft.com/office/drawing/2014/main" id="{17FB01FB-60B2-5E41-A15B-1235CEC30B73}"/>
              </a:ext>
            </a:extLst>
          </p:cNvPr>
          <p:cNvSpPr>
            <a:spLocks noGrp="1"/>
          </p:cNvSpPr>
          <p:nvPr>
            <p:ph type="body" sz="quarter" idx="14" hasCustomPrompt="1"/>
          </p:nvPr>
        </p:nvSpPr>
        <p:spPr>
          <a:xfrm>
            <a:off x="0" y="4978400"/>
            <a:ext cx="12192000" cy="1294006"/>
          </a:xfrm>
          <a:solidFill>
            <a:srgbClr val="3E3832">
              <a:alpha val="69804"/>
            </a:srgbClr>
          </a:solidFill>
        </p:spPr>
        <p:txBody>
          <a:bodyPr wrap="square" lIns="1440000" tIns="180000" rIns="1475999" bIns="216000" anchor="ctr" anchorCtr="0">
            <a:noAutofit/>
          </a:bodyPr>
          <a:lstStyle>
            <a:lvl1pPr marL="36000" indent="0" algn="ctr">
              <a:lnSpc>
                <a:spcPct val="100000"/>
              </a:lnSpc>
              <a:spcBef>
                <a:spcPts val="600"/>
              </a:spcBef>
              <a:buClr>
                <a:schemeClr val="accent3"/>
              </a:buClr>
              <a:buSzPct val="110000"/>
              <a:buFont typeface="Arial" panose="020B0604020202020204" pitchFamily="34" charset="0"/>
              <a:buNone/>
              <a:defRPr sz="3200" baseline="0">
                <a:solidFill>
                  <a:schemeClr val="bg1"/>
                </a:solidFill>
                <a:latin typeface="Arial" panose="020B0604020202020204" pitchFamily="34" charset="0"/>
                <a:cs typeface="Arial" panose="020B0604020202020204" pitchFamily="34" charset="0"/>
              </a:defRPr>
            </a:lvl1pPr>
            <a:lvl2pPr marL="216000" indent="0" algn="ctr">
              <a:spcBef>
                <a:spcPts val="600"/>
              </a:spcBef>
              <a:buClr>
                <a:schemeClr val="accent3"/>
              </a:buClr>
              <a:buSzPct val="110000"/>
              <a:buFont typeface="Arial" panose="020B0604020202020204" pitchFamily="34" charset="0"/>
              <a:buNone/>
              <a:defRPr sz="1200" baseline="0">
                <a:solidFill>
                  <a:schemeClr val="tx1"/>
                </a:solidFill>
                <a:latin typeface="Arial" panose="020B0604020202020204" pitchFamily="34" charset="0"/>
                <a:cs typeface="Arial" panose="020B0604020202020204" pitchFamily="34" charset="0"/>
              </a:defRPr>
            </a:lvl2pPr>
            <a:lvl3pPr marL="432000" indent="0" algn="ctr">
              <a:spcBef>
                <a:spcPts val="600"/>
              </a:spcBef>
              <a:buClr>
                <a:schemeClr val="accent3"/>
              </a:buClr>
              <a:buSzPct val="110000"/>
              <a:buFont typeface="Arial" panose="020B0604020202020204" pitchFamily="34" charset="0"/>
              <a:buNone/>
              <a:defRPr sz="1000" baseline="0">
                <a:solidFill>
                  <a:schemeClr val="tx1"/>
                </a:solidFill>
                <a:latin typeface="Arial" panose="020B0604020202020204" pitchFamily="34" charset="0"/>
                <a:cs typeface="Arial" panose="020B0604020202020204" pitchFamily="34" charset="0"/>
              </a:defRPr>
            </a:lvl3pPr>
            <a:lvl4pPr indent="-216000">
              <a:spcBef>
                <a:spcPts val="700"/>
              </a:spcBef>
              <a:buClr>
                <a:schemeClr val="accent6"/>
              </a:buClr>
              <a:buSzPct val="110000"/>
              <a:defRPr sz="1600" baseline="0">
                <a:solidFill>
                  <a:srgbClr val="007272"/>
                </a:solidFill>
                <a:latin typeface="Segoe UI"/>
              </a:defRPr>
            </a:lvl4pPr>
            <a:lvl5pPr indent="-216000">
              <a:spcBef>
                <a:spcPts val="700"/>
              </a:spcBef>
              <a:buClr>
                <a:schemeClr val="accent6"/>
              </a:buClr>
              <a:buSzPct val="110000"/>
              <a:defRPr sz="1600" baseline="0">
                <a:solidFill>
                  <a:srgbClr val="007272"/>
                </a:solidFill>
                <a:latin typeface="Segoe UI"/>
              </a:defRPr>
            </a:lvl5pPr>
          </a:lstStyle>
          <a:p>
            <a:pPr lvl="0"/>
            <a:r>
              <a:rPr lang="nb-NO" dirty="0"/>
              <a:t>Klikk for å redigere teksten</a:t>
            </a:r>
          </a:p>
        </p:txBody>
      </p:sp>
    </p:spTree>
    <p:extLst>
      <p:ext uri="{BB962C8B-B14F-4D97-AF65-F5344CB8AC3E}">
        <p14:creationId xmlns:p14="http://schemas.microsoft.com/office/powerpoint/2010/main" val="20660164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Video">
    <p:spTree>
      <p:nvGrpSpPr>
        <p:cNvPr id="1" name=""/>
        <p:cNvGrpSpPr/>
        <p:nvPr/>
      </p:nvGrpSpPr>
      <p:grpSpPr>
        <a:xfrm>
          <a:off x="0" y="0"/>
          <a:ext cx="0" cy="0"/>
          <a:chOff x="0" y="0"/>
          <a:chExt cx="0" cy="0"/>
        </a:xfrm>
      </p:grpSpPr>
      <p:sp>
        <p:nvSpPr>
          <p:cNvPr id="3" name="Plassholder for media 2">
            <a:extLst>
              <a:ext uri="{FF2B5EF4-FFF2-40B4-BE49-F238E27FC236}">
                <a16:creationId xmlns:a16="http://schemas.microsoft.com/office/drawing/2014/main" id="{873143D7-64FC-5342-9DED-8AE8E11EED5E}"/>
              </a:ext>
            </a:extLst>
          </p:cNvPr>
          <p:cNvSpPr>
            <a:spLocks noGrp="1"/>
          </p:cNvSpPr>
          <p:nvPr>
            <p:ph type="media" sz="quarter" idx="10"/>
          </p:nvPr>
        </p:nvSpPr>
        <p:spPr>
          <a:xfrm>
            <a:off x="0" y="0"/>
            <a:ext cx="12192000" cy="6858000"/>
          </a:xfrm>
        </p:spPr>
        <p:txBody>
          <a:bodyPr anchor="ctr"/>
          <a:lstStyle>
            <a:lvl1pPr marL="0" indent="0" algn="ctr">
              <a:buNone/>
              <a:defRPr sz="1800"/>
            </a:lvl1pPr>
          </a:lstStyle>
          <a:p>
            <a:r>
              <a:rPr lang="nb-NO"/>
              <a:t>Klikk ikonet for å legge til media</a:t>
            </a:r>
            <a:endParaRPr lang="nb-NO" dirty="0"/>
          </a:p>
        </p:txBody>
      </p:sp>
    </p:spTree>
    <p:extLst>
      <p:ext uri="{BB962C8B-B14F-4D97-AF65-F5344CB8AC3E}">
        <p14:creationId xmlns:p14="http://schemas.microsoft.com/office/powerpoint/2010/main" val="15013405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Avslutning">
    <p:bg>
      <p:bgPr>
        <a:solidFill>
          <a:schemeClr val="accent1"/>
        </a:solidFill>
        <a:effectLst/>
      </p:bgPr>
    </p:bg>
    <p:spTree>
      <p:nvGrpSpPr>
        <p:cNvPr id="1" name=""/>
        <p:cNvGrpSpPr/>
        <p:nvPr/>
      </p:nvGrpSpPr>
      <p:grpSpPr>
        <a:xfrm>
          <a:off x="0" y="0"/>
          <a:ext cx="0" cy="0"/>
          <a:chOff x="0" y="0"/>
          <a:chExt cx="0" cy="0"/>
        </a:xfrm>
      </p:grpSpPr>
      <p:pic>
        <p:nvPicPr>
          <p:cNvPr id="3" name="Grafikk 2">
            <a:extLst>
              <a:ext uri="{FF2B5EF4-FFF2-40B4-BE49-F238E27FC236}">
                <a16:creationId xmlns:a16="http://schemas.microsoft.com/office/drawing/2014/main" id="{141D8BD7-34C7-FB4E-8EE0-45670F6F41D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331945" y="2948384"/>
            <a:ext cx="1528110" cy="961231"/>
          </a:xfrm>
          <a:prstGeom prst="rect">
            <a:avLst/>
          </a:prstGeom>
        </p:spPr>
      </p:pic>
    </p:spTree>
    <p:extLst>
      <p:ext uri="{BB962C8B-B14F-4D97-AF65-F5344CB8AC3E}">
        <p14:creationId xmlns:p14="http://schemas.microsoft.com/office/powerpoint/2010/main" val="9863781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Avslutning med tekst">
    <p:bg>
      <p:bgPr>
        <a:solidFill>
          <a:schemeClr val="accent1"/>
        </a:solidFill>
        <a:effectLst/>
      </p:bgPr>
    </p:bg>
    <p:spTree>
      <p:nvGrpSpPr>
        <p:cNvPr id="1" name=""/>
        <p:cNvGrpSpPr/>
        <p:nvPr/>
      </p:nvGrpSpPr>
      <p:grpSpPr>
        <a:xfrm>
          <a:off x="0" y="0"/>
          <a:ext cx="0" cy="0"/>
          <a:chOff x="0" y="0"/>
          <a:chExt cx="0" cy="0"/>
        </a:xfrm>
      </p:grpSpPr>
      <p:sp>
        <p:nvSpPr>
          <p:cNvPr id="3" name="Plassholder for tekst 2">
            <a:extLst>
              <a:ext uri="{FF2B5EF4-FFF2-40B4-BE49-F238E27FC236}">
                <a16:creationId xmlns:a16="http://schemas.microsoft.com/office/drawing/2014/main" id="{AC4ED5FE-FAC3-BD40-BDD1-8009A2F54019}"/>
              </a:ext>
            </a:extLst>
          </p:cNvPr>
          <p:cNvSpPr>
            <a:spLocks noGrp="1"/>
          </p:cNvSpPr>
          <p:nvPr>
            <p:ph type="body" sz="quarter" idx="10" hasCustomPrompt="1"/>
          </p:nvPr>
        </p:nvSpPr>
        <p:spPr>
          <a:xfrm>
            <a:off x="1733550" y="3429000"/>
            <a:ext cx="8724900" cy="1222375"/>
          </a:xfrm>
        </p:spPr>
        <p:txBody>
          <a:bodyPr anchor="ctr">
            <a:normAutofit/>
          </a:bodyPr>
          <a:lstStyle>
            <a:lvl1pPr marL="0" indent="0" algn="ctr">
              <a:buNone/>
              <a:defRPr sz="2800">
                <a:solidFill>
                  <a:schemeClr val="bg1"/>
                </a:solidFill>
              </a:defRPr>
            </a:lvl1pPr>
          </a:lstStyle>
          <a:p>
            <a:pPr lvl="0"/>
            <a:r>
              <a:rPr lang="nb-NO" dirty="0"/>
              <a:t>Klikk for å redigere teksten</a:t>
            </a:r>
          </a:p>
        </p:txBody>
      </p:sp>
      <p:pic>
        <p:nvPicPr>
          <p:cNvPr id="4" name="Grafikk 3">
            <a:extLst>
              <a:ext uri="{FF2B5EF4-FFF2-40B4-BE49-F238E27FC236}">
                <a16:creationId xmlns:a16="http://schemas.microsoft.com/office/drawing/2014/main" id="{672B9334-46BF-204E-85D9-3EDF82BC6FB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331945" y="2013664"/>
            <a:ext cx="1528110" cy="961231"/>
          </a:xfrm>
          <a:prstGeom prst="rect">
            <a:avLst/>
          </a:prstGeom>
        </p:spPr>
      </p:pic>
    </p:spTree>
    <p:extLst>
      <p:ext uri="{BB962C8B-B14F-4D97-AF65-F5344CB8AC3E}">
        <p14:creationId xmlns:p14="http://schemas.microsoft.com/office/powerpoint/2010/main" val="624144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C4D6D5E-F187-4E4B-8B35-180A183982F7}"/>
              </a:ext>
            </a:extLst>
          </p:cNvPr>
          <p:cNvSpPr>
            <a:spLocks noGrp="1"/>
          </p:cNvSpPr>
          <p:nvPr>
            <p:ph type="title" hasCustomPrompt="1"/>
          </p:nvPr>
        </p:nvSpPr>
        <p:spPr/>
        <p:txBody>
          <a:bodyPr>
            <a:normAutofit/>
          </a:bodyPr>
          <a:lstStyle>
            <a:lvl1pPr>
              <a:defRPr sz="3200"/>
            </a:lvl1pPr>
          </a:lstStyle>
          <a:p>
            <a:r>
              <a:rPr lang="nb-NO" dirty="0"/>
              <a:t>Klikk for å redigere tittelen</a:t>
            </a:r>
          </a:p>
        </p:txBody>
      </p:sp>
      <p:sp>
        <p:nvSpPr>
          <p:cNvPr id="3" name="Plassholder for innhold 2">
            <a:extLst>
              <a:ext uri="{FF2B5EF4-FFF2-40B4-BE49-F238E27FC236}">
                <a16:creationId xmlns:a16="http://schemas.microsoft.com/office/drawing/2014/main" id="{DE54DD42-1122-D24F-BF8D-43C7EB08E0CA}"/>
              </a:ext>
            </a:extLst>
          </p:cNvPr>
          <p:cNvSpPr>
            <a:spLocks noGrp="1"/>
          </p:cNvSpPr>
          <p:nvPr>
            <p:ph idx="1" hasCustomPrompt="1"/>
          </p:nvPr>
        </p:nvSpPr>
        <p:spPr/>
        <p:txBody>
          <a:bodyPr/>
          <a:lstStyle/>
          <a:p>
            <a:pPr lvl="0"/>
            <a:r>
              <a:rPr lang="nb-NO" dirty="0"/>
              <a:t>Klikk for å redigere teksten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5" name="Plassholder for bunntekst 4">
            <a:extLst>
              <a:ext uri="{FF2B5EF4-FFF2-40B4-BE49-F238E27FC236}">
                <a16:creationId xmlns:a16="http://schemas.microsoft.com/office/drawing/2014/main" id="{AC582F6E-B5FB-D94E-89B3-0B928AF69B9D}"/>
              </a:ext>
            </a:extLst>
          </p:cNvPr>
          <p:cNvSpPr>
            <a:spLocks noGrp="1"/>
          </p:cNvSpPr>
          <p:nvPr>
            <p:ph type="ftr" sz="quarter" idx="11"/>
          </p:nvPr>
        </p:nvSpPr>
        <p:spPr>
          <a:xfrm>
            <a:off x="4038600" y="6356350"/>
            <a:ext cx="4114800" cy="365125"/>
          </a:xfrm>
          <a:prstGeom prst="rect">
            <a:avLst/>
          </a:prstGeom>
        </p:spPr>
        <p:txBody>
          <a:bodyPr/>
          <a:lstStyle/>
          <a:p>
            <a:endParaRPr lang="nb-NO" dirty="0"/>
          </a:p>
        </p:txBody>
      </p:sp>
      <p:sp>
        <p:nvSpPr>
          <p:cNvPr id="6" name="Plassholder for lysbildenummer 5">
            <a:extLst>
              <a:ext uri="{FF2B5EF4-FFF2-40B4-BE49-F238E27FC236}">
                <a16:creationId xmlns:a16="http://schemas.microsoft.com/office/drawing/2014/main" id="{6A623881-E2D8-EA4B-891A-9A6388D14A5D}"/>
              </a:ext>
            </a:extLst>
          </p:cNvPr>
          <p:cNvSpPr>
            <a:spLocks noGrp="1"/>
          </p:cNvSpPr>
          <p:nvPr>
            <p:ph type="sldNum" sz="quarter" idx="12"/>
          </p:nvPr>
        </p:nvSpPr>
        <p:spPr/>
        <p:txBody>
          <a:bodyPr/>
          <a:lstStyle/>
          <a:p>
            <a:fld id="{95102788-B3AA-6746-B4E5-C52EBB4D0CEE}" type="slidenum">
              <a:rPr lang="nb-NO" smtClean="0"/>
              <a:t>‹#›</a:t>
            </a:fld>
            <a:endParaRPr lang="nb-NO"/>
          </a:p>
        </p:txBody>
      </p:sp>
    </p:spTree>
    <p:extLst>
      <p:ext uri="{BB962C8B-B14F-4D97-AF65-F5344CB8AC3E}">
        <p14:creationId xmlns:p14="http://schemas.microsoft.com/office/powerpoint/2010/main" val="943551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uten bilde">
    <p:bg>
      <p:bgPr>
        <a:solidFill>
          <a:schemeClr val="accent1"/>
        </a:solidFill>
        <a:effectLst/>
      </p:bgPr>
    </p:bg>
    <p:spTree>
      <p:nvGrpSpPr>
        <p:cNvPr id="1" name=""/>
        <p:cNvGrpSpPr/>
        <p:nvPr/>
      </p:nvGrpSpPr>
      <p:grpSpPr>
        <a:xfrm>
          <a:off x="0" y="0"/>
          <a:ext cx="0" cy="0"/>
          <a:chOff x="0" y="0"/>
          <a:chExt cx="0" cy="0"/>
        </a:xfrm>
      </p:grpSpPr>
      <p:sp>
        <p:nvSpPr>
          <p:cNvPr id="8" name="Text Placeholder 8">
            <a:extLst>
              <a:ext uri="{FF2B5EF4-FFF2-40B4-BE49-F238E27FC236}">
                <a16:creationId xmlns:a16="http://schemas.microsoft.com/office/drawing/2014/main" id="{A29CA91F-E19A-D84E-BDCE-60610D23E645}"/>
              </a:ext>
            </a:extLst>
          </p:cNvPr>
          <p:cNvSpPr>
            <a:spLocks noGrp="1"/>
          </p:cNvSpPr>
          <p:nvPr>
            <p:ph type="body" sz="quarter" idx="12" hasCustomPrompt="1"/>
          </p:nvPr>
        </p:nvSpPr>
        <p:spPr>
          <a:xfrm>
            <a:off x="525314" y="6193407"/>
            <a:ext cx="5062686" cy="431800"/>
          </a:xfrm>
        </p:spPr>
        <p:txBody>
          <a:bodyPr anchor="b"/>
          <a:lstStyle>
            <a:lvl1pPr marL="0" indent="0">
              <a:buNone/>
              <a:defRPr sz="1400">
                <a:solidFill>
                  <a:schemeClr val="bg1"/>
                </a:solidFill>
              </a:defRPr>
            </a:lvl1pPr>
            <a:lvl5pPr marL="1517650" indent="0">
              <a:buNone/>
              <a:defRPr/>
            </a:lvl5pPr>
          </a:lstStyle>
          <a:p>
            <a:pPr lvl="0"/>
            <a:r>
              <a:rPr lang="en-GB" dirty="0"/>
              <a:t>Dato  //  </a:t>
            </a:r>
            <a:r>
              <a:rPr lang="en-GB" dirty="0" err="1"/>
              <a:t>Ansvarlig</a:t>
            </a:r>
            <a:endParaRPr lang="en-GB" dirty="0"/>
          </a:p>
        </p:txBody>
      </p:sp>
      <p:sp>
        <p:nvSpPr>
          <p:cNvPr id="9" name="Tittel 1">
            <a:extLst>
              <a:ext uri="{FF2B5EF4-FFF2-40B4-BE49-F238E27FC236}">
                <a16:creationId xmlns:a16="http://schemas.microsoft.com/office/drawing/2014/main" id="{604AED8B-6DCE-AD46-8907-CB80A3E9C60F}"/>
              </a:ext>
            </a:extLst>
          </p:cNvPr>
          <p:cNvSpPr>
            <a:spLocks noGrp="1"/>
          </p:cNvSpPr>
          <p:nvPr>
            <p:ph type="ctrTitle" hasCustomPrompt="1"/>
          </p:nvPr>
        </p:nvSpPr>
        <p:spPr>
          <a:xfrm>
            <a:off x="525314" y="2684746"/>
            <a:ext cx="9271829" cy="1396431"/>
          </a:xfrm>
        </p:spPr>
        <p:txBody>
          <a:bodyPr anchor="ctr">
            <a:normAutofit/>
          </a:bodyPr>
          <a:lstStyle>
            <a:lvl1pPr algn="l">
              <a:defRPr sz="3600" b="1">
                <a:solidFill>
                  <a:schemeClr val="bg1"/>
                </a:solidFill>
              </a:defRPr>
            </a:lvl1pPr>
          </a:lstStyle>
          <a:p>
            <a:r>
              <a:rPr lang="nb-NO" dirty="0"/>
              <a:t>Klikk for å redigere tittelen</a:t>
            </a:r>
          </a:p>
        </p:txBody>
      </p:sp>
      <p:sp>
        <p:nvSpPr>
          <p:cNvPr id="10" name="Undertittel 2">
            <a:extLst>
              <a:ext uri="{FF2B5EF4-FFF2-40B4-BE49-F238E27FC236}">
                <a16:creationId xmlns:a16="http://schemas.microsoft.com/office/drawing/2014/main" id="{FF74A066-A61E-B34F-8F56-C94B8EDF62C9}"/>
              </a:ext>
            </a:extLst>
          </p:cNvPr>
          <p:cNvSpPr>
            <a:spLocks noGrp="1"/>
          </p:cNvSpPr>
          <p:nvPr>
            <p:ph type="subTitle" idx="1"/>
          </p:nvPr>
        </p:nvSpPr>
        <p:spPr>
          <a:xfrm>
            <a:off x="525315" y="4173253"/>
            <a:ext cx="8334068" cy="991169"/>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b-NO" dirty="0"/>
          </a:p>
        </p:txBody>
      </p:sp>
      <p:pic>
        <p:nvPicPr>
          <p:cNvPr id="6" name="Grafikk 5">
            <a:extLst>
              <a:ext uri="{FF2B5EF4-FFF2-40B4-BE49-F238E27FC236}">
                <a16:creationId xmlns:a16="http://schemas.microsoft.com/office/drawing/2014/main" id="{92599F80-A1FF-3942-A0DE-0C139B79502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96033" y="1089788"/>
            <a:ext cx="1249282" cy="785839"/>
          </a:xfrm>
          <a:prstGeom prst="rect">
            <a:avLst/>
          </a:prstGeom>
        </p:spPr>
      </p:pic>
    </p:spTree>
    <p:extLst>
      <p:ext uri="{BB962C8B-B14F-4D97-AF65-F5344CB8AC3E}">
        <p14:creationId xmlns:p14="http://schemas.microsoft.com/office/powerpoint/2010/main" val="3603299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Mellomside">
    <p:bg>
      <p:bgPr>
        <a:solidFill>
          <a:schemeClr val="accent1"/>
        </a:solidFill>
        <a:effectLst/>
      </p:bgPr>
    </p:bg>
    <p:spTree>
      <p:nvGrpSpPr>
        <p:cNvPr id="1" name=""/>
        <p:cNvGrpSpPr/>
        <p:nvPr/>
      </p:nvGrpSpPr>
      <p:grpSpPr>
        <a:xfrm>
          <a:off x="0" y="0"/>
          <a:ext cx="0" cy="0"/>
          <a:chOff x="0" y="0"/>
          <a:chExt cx="0" cy="0"/>
        </a:xfrm>
      </p:grpSpPr>
      <p:sp>
        <p:nvSpPr>
          <p:cNvPr id="3" name="Plassholder for tekst 2">
            <a:extLst>
              <a:ext uri="{FF2B5EF4-FFF2-40B4-BE49-F238E27FC236}">
                <a16:creationId xmlns:a16="http://schemas.microsoft.com/office/drawing/2014/main" id="{C48BD439-F083-3D4E-862D-4EA46D9E3B41}"/>
              </a:ext>
            </a:extLst>
          </p:cNvPr>
          <p:cNvSpPr>
            <a:spLocks noGrp="1"/>
          </p:cNvSpPr>
          <p:nvPr>
            <p:ph type="body" idx="1"/>
          </p:nvPr>
        </p:nvSpPr>
        <p:spPr>
          <a:xfrm>
            <a:off x="844550" y="3540205"/>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sp>
        <p:nvSpPr>
          <p:cNvPr id="9" name="Tittel 1">
            <a:extLst>
              <a:ext uri="{FF2B5EF4-FFF2-40B4-BE49-F238E27FC236}">
                <a16:creationId xmlns:a16="http://schemas.microsoft.com/office/drawing/2014/main" id="{02D6C30B-4FDA-544A-9662-F2B6261EBCDA}"/>
              </a:ext>
            </a:extLst>
          </p:cNvPr>
          <p:cNvSpPr>
            <a:spLocks noGrp="1"/>
          </p:cNvSpPr>
          <p:nvPr>
            <p:ph type="ctrTitle" hasCustomPrompt="1"/>
          </p:nvPr>
        </p:nvSpPr>
        <p:spPr>
          <a:xfrm>
            <a:off x="844550" y="2032569"/>
            <a:ext cx="9271829" cy="1396431"/>
          </a:xfrm>
        </p:spPr>
        <p:txBody>
          <a:bodyPr anchor="ctr">
            <a:normAutofit/>
          </a:bodyPr>
          <a:lstStyle>
            <a:lvl1pPr algn="l">
              <a:defRPr sz="3600" b="1">
                <a:solidFill>
                  <a:schemeClr val="bg1"/>
                </a:solidFill>
              </a:defRPr>
            </a:lvl1pPr>
          </a:lstStyle>
          <a:p>
            <a:r>
              <a:rPr lang="nb-NO" dirty="0"/>
              <a:t>Klikk for å redigere tittelen</a:t>
            </a:r>
          </a:p>
        </p:txBody>
      </p:sp>
    </p:spTree>
    <p:extLst>
      <p:ext uri="{BB962C8B-B14F-4D97-AF65-F5344CB8AC3E}">
        <p14:creationId xmlns:p14="http://schemas.microsoft.com/office/powerpoint/2010/main" val="2839488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0E6AA11-9D10-4845-953E-FC6659DEA9CB}"/>
              </a:ext>
            </a:extLst>
          </p:cNvPr>
          <p:cNvSpPr>
            <a:spLocks noGrp="1"/>
          </p:cNvSpPr>
          <p:nvPr>
            <p:ph type="title" hasCustomPrompt="1"/>
          </p:nvPr>
        </p:nvSpPr>
        <p:spPr/>
        <p:txBody>
          <a:bodyPr/>
          <a:lstStyle/>
          <a:p>
            <a:r>
              <a:rPr lang="nb-NO" dirty="0"/>
              <a:t>Klikk for å redigere tittelen</a:t>
            </a:r>
          </a:p>
        </p:txBody>
      </p:sp>
      <p:sp>
        <p:nvSpPr>
          <p:cNvPr id="3" name="Plassholder for innhold 2">
            <a:extLst>
              <a:ext uri="{FF2B5EF4-FFF2-40B4-BE49-F238E27FC236}">
                <a16:creationId xmlns:a16="http://schemas.microsoft.com/office/drawing/2014/main" id="{0093FA9A-B386-3D4A-A17E-105BC9010CBC}"/>
              </a:ext>
            </a:extLst>
          </p:cNvPr>
          <p:cNvSpPr>
            <a:spLocks noGrp="1"/>
          </p:cNvSpPr>
          <p:nvPr>
            <p:ph sz="half" idx="1" hasCustomPrompt="1"/>
          </p:nvPr>
        </p:nvSpPr>
        <p:spPr>
          <a:xfrm>
            <a:off x="838200" y="1825625"/>
            <a:ext cx="5181600" cy="4351338"/>
          </a:xfrm>
        </p:spPr>
        <p:txBody>
          <a:bodyPr/>
          <a:lstStyle/>
          <a:p>
            <a:pPr lvl="0"/>
            <a:r>
              <a:rPr lang="nb-NO" dirty="0"/>
              <a:t>Klikk for å redigere teksten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innhold 3">
            <a:extLst>
              <a:ext uri="{FF2B5EF4-FFF2-40B4-BE49-F238E27FC236}">
                <a16:creationId xmlns:a16="http://schemas.microsoft.com/office/drawing/2014/main" id="{349DD5D4-E4CC-F541-A385-23400791B312}"/>
              </a:ext>
            </a:extLst>
          </p:cNvPr>
          <p:cNvSpPr>
            <a:spLocks noGrp="1"/>
          </p:cNvSpPr>
          <p:nvPr>
            <p:ph sz="half" idx="2" hasCustomPrompt="1"/>
          </p:nvPr>
        </p:nvSpPr>
        <p:spPr>
          <a:xfrm>
            <a:off x="6172200" y="1825625"/>
            <a:ext cx="5181600" cy="4351338"/>
          </a:xfrm>
        </p:spPr>
        <p:txBody>
          <a:bodyPr/>
          <a:lstStyle/>
          <a:p>
            <a:pPr lvl="0"/>
            <a:r>
              <a:rPr lang="nb-NO" dirty="0"/>
              <a:t>Klikk for å redigere teksten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6" name="Plassholder for bunntekst 5">
            <a:extLst>
              <a:ext uri="{FF2B5EF4-FFF2-40B4-BE49-F238E27FC236}">
                <a16:creationId xmlns:a16="http://schemas.microsoft.com/office/drawing/2014/main" id="{E0092E29-1063-5549-A785-73E8C6A77833}"/>
              </a:ext>
            </a:extLst>
          </p:cNvPr>
          <p:cNvSpPr>
            <a:spLocks noGrp="1"/>
          </p:cNvSpPr>
          <p:nvPr>
            <p:ph type="ftr" sz="quarter" idx="11"/>
          </p:nvPr>
        </p:nvSpPr>
        <p:spPr>
          <a:xfrm>
            <a:off x="4038600" y="6356350"/>
            <a:ext cx="4114800" cy="365125"/>
          </a:xfrm>
          <a:prstGeom prst="rect">
            <a:avLst/>
          </a:prstGeom>
        </p:spPr>
        <p:txBody>
          <a:bodyPr/>
          <a:lstStyle/>
          <a:p>
            <a:endParaRPr lang="nb-NO" dirty="0"/>
          </a:p>
        </p:txBody>
      </p:sp>
      <p:sp>
        <p:nvSpPr>
          <p:cNvPr id="7" name="Plassholder for lysbildenummer 6">
            <a:extLst>
              <a:ext uri="{FF2B5EF4-FFF2-40B4-BE49-F238E27FC236}">
                <a16:creationId xmlns:a16="http://schemas.microsoft.com/office/drawing/2014/main" id="{D71D6EC1-D552-3849-8EEF-1601B9CE5A70}"/>
              </a:ext>
            </a:extLst>
          </p:cNvPr>
          <p:cNvSpPr>
            <a:spLocks noGrp="1"/>
          </p:cNvSpPr>
          <p:nvPr>
            <p:ph type="sldNum" sz="quarter" idx="12"/>
          </p:nvPr>
        </p:nvSpPr>
        <p:spPr/>
        <p:txBody>
          <a:bodyPr/>
          <a:lstStyle/>
          <a:p>
            <a:fld id="{95102788-B3AA-6746-B4E5-C52EBB4D0CEE}" type="slidenum">
              <a:rPr lang="nb-NO" smtClean="0"/>
              <a:t>‹#›</a:t>
            </a:fld>
            <a:endParaRPr lang="nb-NO"/>
          </a:p>
        </p:txBody>
      </p:sp>
    </p:spTree>
    <p:extLst>
      <p:ext uri="{BB962C8B-B14F-4D97-AF65-F5344CB8AC3E}">
        <p14:creationId xmlns:p14="http://schemas.microsoft.com/office/powerpoint/2010/main" val="1623566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3574975-50B4-C34B-9F64-4CA300B7F727}"/>
              </a:ext>
            </a:extLst>
          </p:cNvPr>
          <p:cNvSpPr>
            <a:spLocks noGrp="1"/>
          </p:cNvSpPr>
          <p:nvPr>
            <p:ph type="title" hasCustomPrompt="1"/>
          </p:nvPr>
        </p:nvSpPr>
        <p:spPr/>
        <p:txBody>
          <a:bodyPr/>
          <a:lstStyle/>
          <a:p>
            <a:r>
              <a:rPr lang="nb-NO" dirty="0"/>
              <a:t>Klikk for å redigere tittelen</a:t>
            </a:r>
          </a:p>
        </p:txBody>
      </p:sp>
      <p:sp>
        <p:nvSpPr>
          <p:cNvPr id="4" name="Plassholder for bunntekst 3">
            <a:extLst>
              <a:ext uri="{FF2B5EF4-FFF2-40B4-BE49-F238E27FC236}">
                <a16:creationId xmlns:a16="http://schemas.microsoft.com/office/drawing/2014/main" id="{D90BA1EA-559A-0742-9DF6-378DCB049FD9}"/>
              </a:ext>
            </a:extLst>
          </p:cNvPr>
          <p:cNvSpPr>
            <a:spLocks noGrp="1"/>
          </p:cNvSpPr>
          <p:nvPr>
            <p:ph type="ftr" sz="quarter" idx="11"/>
          </p:nvPr>
        </p:nvSpPr>
        <p:spPr>
          <a:xfrm>
            <a:off x="4038600" y="6356350"/>
            <a:ext cx="4114800" cy="365125"/>
          </a:xfrm>
          <a:prstGeom prst="rect">
            <a:avLst/>
          </a:prstGeom>
        </p:spPr>
        <p:txBody>
          <a:bodyPr/>
          <a:lstStyle/>
          <a:p>
            <a:endParaRPr lang="nb-NO" dirty="0"/>
          </a:p>
        </p:txBody>
      </p:sp>
      <p:sp>
        <p:nvSpPr>
          <p:cNvPr id="5" name="Plassholder for lysbildenummer 4">
            <a:extLst>
              <a:ext uri="{FF2B5EF4-FFF2-40B4-BE49-F238E27FC236}">
                <a16:creationId xmlns:a16="http://schemas.microsoft.com/office/drawing/2014/main" id="{D5178BF1-065F-C64F-A4E1-62B222547C2C}"/>
              </a:ext>
            </a:extLst>
          </p:cNvPr>
          <p:cNvSpPr>
            <a:spLocks noGrp="1"/>
          </p:cNvSpPr>
          <p:nvPr>
            <p:ph type="sldNum" sz="quarter" idx="12"/>
          </p:nvPr>
        </p:nvSpPr>
        <p:spPr/>
        <p:txBody>
          <a:bodyPr/>
          <a:lstStyle/>
          <a:p>
            <a:fld id="{95102788-B3AA-6746-B4E5-C52EBB4D0CEE}" type="slidenum">
              <a:rPr lang="nb-NO" smtClean="0"/>
              <a:t>‹#›</a:t>
            </a:fld>
            <a:endParaRPr lang="nb-NO"/>
          </a:p>
        </p:txBody>
      </p:sp>
    </p:spTree>
    <p:extLst>
      <p:ext uri="{BB962C8B-B14F-4D97-AF65-F5344CB8AC3E}">
        <p14:creationId xmlns:p14="http://schemas.microsoft.com/office/powerpoint/2010/main" val="1392003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3" name="Plassholder for bunntekst 2">
            <a:extLst>
              <a:ext uri="{FF2B5EF4-FFF2-40B4-BE49-F238E27FC236}">
                <a16:creationId xmlns:a16="http://schemas.microsoft.com/office/drawing/2014/main" id="{8F0C2D0C-F750-2644-95F9-0C952AE3AF8D}"/>
              </a:ext>
            </a:extLst>
          </p:cNvPr>
          <p:cNvSpPr>
            <a:spLocks noGrp="1"/>
          </p:cNvSpPr>
          <p:nvPr>
            <p:ph type="ftr" sz="quarter" idx="11"/>
          </p:nvPr>
        </p:nvSpPr>
        <p:spPr>
          <a:xfrm>
            <a:off x="4038600" y="6356350"/>
            <a:ext cx="4114800" cy="365125"/>
          </a:xfrm>
          <a:prstGeom prst="rect">
            <a:avLst/>
          </a:prstGeom>
        </p:spPr>
        <p:txBody>
          <a:bodyPr/>
          <a:lstStyle/>
          <a:p>
            <a:endParaRPr lang="nb-NO" dirty="0"/>
          </a:p>
        </p:txBody>
      </p:sp>
      <p:sp>
        <p:nvSpPr>
          <p:cNvPr id="4" name="Plassholder for lysbildenummer 3">
            <a:extLst>
              <a:ext uri="{FF2B5EF4-FFF2-40B4-BE49-F238E27FC236}">
                <a16:creationId xmlns:a16="http://schemas.microsoft.com/office/drawing/2014/main" id="{D912E190-170D-CB48-ABA2-AC1FB7840FD3}"/>
              </a:ext>
            </a:extLst>
          </p:cNvPr>
          <p:cNvSpPr>
            <a:spLocks noGrp="1"/>
          </p:cNvSpPr>
          <p:nvPr>
            <p:ph type="sldNum" sz="quarter" idx="12"/>
          </p:nvPr>
        </p:nvSpPr>
        <p:spPr/>
        <p:txBody>
          <a:bodyPr/>
          <a:lstStyle/>
          <a:p>
            <a:fld id="{95102788-B3AA-6746-B4E5-C52EBB4D0CEE}" type="slidenum">
              <a:rPr lang="nb-NO" smtClean="0"/>
              <a:t>‹#›</a:t>
            </a:fld>
            <a:endParaRPr lang="nb-NO"/>
          </a:p>
        </p:txBody>
      </p:sp>
    </p:spTree>
    <p:extLst>
      <p:ext uri="{BB962C8B-B14F-4D97-AF65-F5344CB8AC3E}">
        <p14:creationId xmlns:p14="http://schemas.microsoft.com/office/powerpoint/2010/main" val="1442212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kst med bilde til høyre">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DE54DD42-1122-D24F-BF8D-43C7EB08E0CA}"/>
              </a:ext>
            </a:extLst>
          </p:cNvPr>
          <p:cNvSpPr>
            <a:spLocks noGrp="1"/>
          </p:cNvSpPr>
          <p:nvPr>
            <p:ph idx="1" hasCustomPrompt="1"/>
          </p:nvPr>
        </p:nvSpPr>
        <p:spPr>
          <a:xfrm>
            <a:off x="838200" y="1825625"/>
            <a:ext cx="5469835" cy="4351338"/>
          </a:xfrm>
        </p:spPr>
        <p:txBody>
          <a:bodyPr/>
          <a:lstStyle/>
          <a:p>
            <a:pPr lvl="0"/>
            <a:r>
              <a:rPr lang="nb-NO" dirty="0"/>
              <a:t>Klikk for å redigere teksten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5" name="Plassholder for bunntekst 4">
            <a:extLst>
              <a:ext uri="{FF2B5EF4-FFF2-40B4-BE49-F238E27FC236}">
                <a16:creationId xmlns:a16="http://schemas.microsoft.com/office/drawing/2014/main" id="{AC582F6E-B5FB-D94E-89B3-0B928AF69B9D}"/>
              </a:ext>
            </a:extLst>
          </p:cNvPr>
          <p:cNvSpPr>
            <a:spLocks noGrp="1"/>
          </p:cNvSpPr>
          <p:nvPr>
            <p:ph type="ftr" sz="quarter" idx="11"/>
          </p:nvPr>
        </p:nvSpPr>
        <p:spPr>
          <a:xfrm>
            <a:off x="1811115" y="6356350"/>
            <a:ext cx="3609024" cy="365125"/>
          </a:xfrm>
          <a:prstGeom prst="rect">
            <a:avLst/>
          </a:prstGeom>
        </p:spPr>
        <p:txBody>
          <a:bodyPr/>
          <a:lstStyle/>
          <a:p>
            <a:endParaRPr lang="nb-NO" dirty="0"/>
          </a:p>
        </p:txBody>
      </p:sp>
      <p:sp>
        <p:nvSpPr>
          <p:cNvPr id="6" name="Plassholder for lysbildenummer 5">
            <a:extLst>
              <a:ext uri="{FF2B5EF4-FFF2-40B4-BE49-F238E27FC236}">
                <a16:creationId xmlns:a16="http://schemas.microsoft.com/office/drawing/2014/main" id="{6A623881-E2D8-EA4B-891A-9A6388D14A5D}"/>
              </a:ext>
            </a:extLst>
          </p:cNvPr>
          <p:cNvSpPr>
            <a:spLocks noGrp="1"/>
          </p:cNvSpPr>
          <p:nvPr>
            <p:ph type="sldNum" sz="quarter" idx="12"/>
          </p:nvPr>
        </p:nvSpPr>
        <p:spPr>
          <a:xfrm>
            <a:off x="5648739" y="6356350"/>
            <a:ext cx="447261" cy="365125"/>
          </a:xfrm>
        </p:spPr>
        <p:txBody>
          <a:bodyPr/>
          <a:lstStyle/>
          <a:p>
            <a:fld id="{95102788-B3AA-6746-B4E5-C52EBB4D0CEE}" type="slidenum">
              <a:rPr lang="nb-NO" smtClean="0"/>
              <a:t>‹#›</a:t>
            </a:fld>
            <a:endParaRPr lang="nb-NO"/>
          </a:p>
        </p:txBody>
      </p:sp>
      <p:sp>
        <p:nvSpPr>
          <p:cNvPr id="7" name="Plassholder for bilde 3">
            <a:extLst>
              <a:ext uri="{FF2B5EF4-FFF2-40B4-BE49-F238E27FC236}">
                <a16:creationId xmlns:a16="http://schemas.microsoft.com/office/drawing/2014/main" id="{9CCA7799-B00E-2A41-ADCA-ABD6B94D7671}"/>
              </a:ext>
            </a:extLst>
          </p:cNvPr>
          <p:cNvSpPr>
            <a:spLocks noGrp="1" noChangeAspect="1"/>
          </p:cNvSpPr>
          <p:nvPr>
            <p:ph type="pic" sz="quarter" idx="13"/>
          </p:nvPr>
        </p:nvSpPr>
        <p:spPr bwMode="auto">
          <a:xfrm>
            <a:off x="6160021" y="0"/>
            <a:ext cx="6031979" cy="6858000"/>
          </a:xfrm>
          <a:custGeom>
            <a:avLst/>
            <a:gdLst>
              <a:gd name="connsiteX0" fmla="*/ 0 w 3495675"/>
              <a:gd name="connsiteY0" fmla="*/ 3906838 h 3906838"/>
              <a:gd name="connsiteX1" fmla="*/ 1165738 w 3495675"/>
              <a:gd name="connsiteY1" fmla="*/ 0 h 3906838"/>
              <a:gd name="connsiteX2" fmla="*/ 3495675 w 3495675"/>
              <a:gd name="connsiteY2" fmla="*/ 0 h 3906838"/>
              <a:gd name="connsiteX3" fmla="*/ 2329937 w 3495675"/>
              <a:gd name="connsiteY3" fmla="*/ 3906838 h 3906838"/>
              <a:gd name="connsiteX4" fmla="*/ 0 w 3495675"/>
              <a:gd name="connsiteY4" fmla="*/ 3906838 h 3906838"/>
              <a:gd name="connsiteX0" fmla="*/ 0 w 3495675"/>
              <a:gd name="connsiteY0" fmla="*/ 3906838 h 3906838"/>
              <a:gd name="connsiteX1" fmla="*/ 1165738 w 3495675"/>
              <a:gd name="connsiteY1" fmla="*/ 0 h 3906838"/>
              <a:gd name="connsiteX2" fmla="*/ 3495675 w 3495675"/>
              <a:gd name="connsiteY2" fmla="*/ 0 h 3906838"/>
              <a:gd name="connsiteX3" fmla="*/ 2155008 w 3495675"/>
              <a:gd name="connsiteY3" fmla="*/ 3906838 h 3906838"/>
              <a:gd name="connsiteX4" fmla="*/ 0 w 3495675"/>
              <a:gd name="connsiteY4" fmla="*/ 3906838 h 3906838"/>
              <a:gd name="connsiteX0" fmla="*/ 0 w 2167807"/>
              <a:gd name="connsiteY0" fmla="*/ 3906838 h 3906838"/>
              <a:gd name="connsiteX1" fmla="*/ 1165738 w 2167807"/>
              <a:gd name="connsiteY1" fmla="*/ 0 h 3906838"/>
              <a:gd name="connsiteX2" fmla="*/ 2167807 w 2167807"/>
              <a:gd name="connsiteY2" fmla="*/ 0 h 3906838"/>
              <a:gd name="connsiteX3" fmla="*/ 2155008 w 2167807"/>
              <a:gd name="connsiteY3" fmla="*/ 3906838 h 3906838"/>
              <a:gd name="connsiteX4" fmla="*/ 0 w 2167807"/>
              <a:gd name="connsiteY4" fmla="*/ 3906838 h 3906838"/>
              <a:gd name="connsiteX0" fmla="*/ 0 w 2167807"/>
              <a:gd name="connsiteY0" fmla="*/ 3906838 h 3909283"/>
              <a:gd name="connsiteX1" fmla="*/ 1165738 w 2167807"/>
              <a:gd name="connsiteY1" fmla="*/ 0 h 3909283"/>
              <a:gd name="connsiteX2" fmla="*/ 2167807 w 2167807"/>
              <a:gd name="connsiteY2" fmla="*/ 0 h 3909283"/>
              <a:gd name="connsiteX3" fmla="*/ 2159898 w 2167807"/>
              <a:gd name="connsiteY3" fmla="*/ 3909283 h 3909283"/>
              <a:gd name="connsiteX4" fmla="*/ 0 w 2167807"/>
              <a:gd name="connsiteY4" fmla="*/ 3906838 h 3909283"/>
              <a:gd name="connsiteX0" fmla="*/ 0 w 2167807"/>
              <a:gd name="connsiteY0" fmla="*/ 3906838 h 3906838"/>
              <a:gd name="connsiteX1" fmla="*/ 116573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5547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40491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34130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29889 w 2167807"/>
              <a:gd name="connsiteY1" fmla="*/ 2381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2686"/>
              <a:gd name="connsiteY0" fmla="*/ 3906838 h 3906838"/>
              <a:gd name="connsiteX1" fmla="*/ 1029889 w 2162686"/>
              <a:gd name="connsiteY1" fmla="*/ 2381 h 3906838"/>
              <a:gd name="connsiteX2" fmla="*/ 2133881 w 2162686"/>
              <a:gd name="connsiteY2" fmla="*/ 0 h 3906838"/>
              <a:gd name="connsiteX3" fmla="*/ 2162343 w 2162686"/>
              <a:gd name="connsiteY3" fmla="*/ 3904393 h 3906838"/>
              <a:gd name="connsiteX4" fmla="*/ 0 w 2162686"/>
              <a:gd name="connsiteY4" fmla="*/ 3906838 h 3906838"/>
              <a:gd name="connsiteX0" fmla="*/ 0 w 2139854"/>
              <a:gd name="connsiteY0" fmla="*/ 3906838 h 3906838"/>
              <a:gd name="connsiteX1" fmla="*/ 1029889 w 2139854"/>
              <a:gd name="connsiteY1" fmla="*/ 2381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39854"/>
              <a:gd name="connsiteY0" fmla="*/ 3906838 h 3906838"/>
              <a:gd name="connsiteX1" fmla="*/ 1032009 w 2139854"/>
              <a:gd name="connsiteY1" fmla="*/ 0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40410"/>
              <a:gd name="connsiteY0" fmla="*/ 3906838 h 3906838"/>
              <a:gd name="connsiteX1" fmla="*/ 1032009 w 2140410"/>
              <a:gd name="connsiteY1" fmla="*/ 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6838 h 3906838"/>
              <a:gd name="connsiteX1" fmla="*/ 1122479 w 2140410"/>
              <a:gd name="connsiteY1" fmla="*/ 635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7632 h 3907632"/>
              <a:gd name="connsiteX1" fmla="*/ 1120359 w 2140410"/>
              <a:gd name="connsiteY1" fmla="*/ 0 h 3907632"/>
              <a:gd name="connsiteX2" fmla="*/ 2140241 w 2140410"/>
              <a:gd name="connsiteY2" fmla="*/ 794 h 3907632"/>
              <a:gd name="connsiteX3" fmla="*/ 2139019 w 2140410"/>
              <a:gd name="connsiteY3" fmla="*/ 3905187 h 3907632"/>
              <a:gd name="connsiteX4" fmla="*/ 0 w 2140410"/>
              <a:gd name="connsiteY4" fmla="*/ 3907632 h 3907632"/>
              <a:gd name="connsiteX0" fmla="*/ 0 w 2401217"/>
              <a:gd name="connsiteY0" fmla="*/ 3907632 h 3907632"/>
              <a:gd name="connsiteX1" fmla="*/ 1381166 w 2401217"/>
              <a:gd name="connsiteY1" fmla="*/ 0 h 3907632"/>
              <a:gd name="connsiteX2" fmla="*/ 2401048 w 2401217"/>
              <a:gd name="connsiteY2" fmla="*/ 794 h 3907632"/>
              <a:gd name="connsiteX3" fmla="*/ 2399826 w 2401217"/>
              <a:gd name="connsiteY3" fmla="*/ 3905187 h 3907632"/>
              <a:gd name="connsiteX4" fmla="*/ 0 w 2401217"/>
              <a:gd name="connsiteY4" fmla="*/ 3907632 h 3907632"/>
              <a:gd name="connsiteX0" fmla="*/ 0 w 2407578"/>
              <a:gd name="connsiteY0" fmla="*/ 3907632 h 3907632"/>
              <a:gd name="connsiteX1" fmla="*/ 1387527 w 2407578"/>
              <a:gd name="connsiteY1" fmla="*/ 0 h 3907632"/>
              <a:gd name="connsiteX2" fmla="*/ 2407409 w 2407578"/>
              <a:gd name="connsiteY2" fmla="*/ 794 h 3907632"/>
              <a:gd name="connsiteX3" fmla="*/ 2406187 w 2407578"/>
              <a:gd name="connsiteY3" fmla="*/ 3905187 h 3907632"/>
              <a:gd name="connsiteX4" fmla="*/ 0 w 2407578"/>
              <a:gd name="connsiteY4" fmla="*/ 3907632 h 3907632"/>
              <a:gd name="connsiteX0" fmla="*/ 0 w 2411819"/>
              <a:gd name="connsiteY0" fmla="*/ 3910014 h 3910014"/>
              <a:gd name="connsiteX1" fmla="*/ 1391768 w 2411819"/>
              <a:gd name="connsiteY1" fmla="*/ 0 h 3910014"/>
              <a:gd name="connsiteX2" fmla="*/ 2411650 w 2411819"/>
              <a:gd name="connsiteY2" fmla="*/ 794 h 3910014"/>
              <a:gd name="connsiteX3" fmla="*/ 2410428 w 2411819"/>
              <a:gd name="connsiteY3" fmla="*/ 3905187 h 3910014"/>
              <a:gd name="connsiteX4" fmla="*/ 0 w 2411819"/>
              <a:gd name="connsiteY4" fmla="*/ 3910014 h 3910014"/>
              <a:gd name="connsiteX0" fmla="*/ 0 w 2407578"/>
              <a:gd name="connsiteY0" fmla="*/ 3905251 h 3905251"/>
              <a:gd name="connsiteX1" fmla="*/ 1387527 w 2407578"/>
              <a:gd name="connsiteY1" fmla="*/ 0 h 3905251"/>
              <a:gd name="connsiteX2" fmla="*/ 2407409 w 2407578"/>
              <a:gd name="connsiteY2" fmla="*/ 794 h 3905251"/>
              <a:gd name="connsiteX3" fmla="*/ 2406187 w 2407578"/>
              <a:gd name="connsiteY3" fmla="*/ 3905187 h 3905251"/>
              <a:gd name="connsiteX4" fmla="*/ 0 w 2407578"/>
              <a:gd name="connsiteY4" fmla="*/ 3905251 h 3905251"/>
              <a:gd name="connsiteX0" fmla="*/ 0 w 2407578"/>
              <a:gd name="connsiteY0" fmla="*/ 3910014 h 3910014"/>
              <a:gd name="connsiteX1" fmla="*/ 1391767 w 2407578"/>
              <a:gd name="connsiteY1" fmla="*/ 0 h 3910014"/>
              <a:gd name="connsiteX2" fmla="*/ 2407409 w 2407578"/>
              <a:gd name="connsiteY2" fmla="*/ 5557 h 3910014"/>
              <a:gd name="connsiteX3" fmla="*/ 2406187 w 2407578"/>
              <a:gd name="connsiteY3" fmla="*/ 3909950 h 3910014"/>
              <a:gd name="connsiteX4" fmla="*/ 0 w 2407578"/>
              <a:gd name="connsiteY4" fmla="*/ 3910014 h 3910014"/>
              <a:gd name="connsiteX0" fmla="*/ 0 w 2407578"/>
              <a:gd name="connsiteY0" fmla="*/ 3910014 h 3910014"/>
              <a:gd name="connsiteX1" fmla="*/ 1391767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407578"/>
              <a:gd name="connsiteY0" fmla="*/ 3910014 h 3910014"/>
              <a:gd name="connsiteX1" fmla="*/ 1155921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292462"/>
              <a:gd name="connsiteY0" fmla="*/ 3910014 h 3910014"/>
              <a:gd name="connsiteX1" fmla="*/ 1040805 w 2292462"/>
              <a:gd name="connsiteY1" fmla="*/ 0 h 3910014"/>
              <a:gd name="connsiteX2" fmla="*/ 2292293 w 2292462"/>
              <a:gd name="connsiteY2" fmla="*/ 794 h 3910014"/>
              <a:gd name="connsiteX3" fmla="*/ 2291071 w 2292462"/>
              <a:gd name="connsiteY3" fmla="*/ 3909950 h 3910014"/>
              <a:gd name="connsiteX4" fmla="*/ 0 w 2292462"/>
              <a:gd name="connsiteY4" fmla="*/ 3910014 h 3910014"/>
              <a:gd name="connsiteX0" fmla="*/ 0 w 2292462"/>
              <a:gd name="connsiteY0" fmla="*/ 3913189 h 3913189"/>
              <a:gd name="connsiteX1" fmla="*/ 1036564 w 2292462"/>
              <a:gd name="connsiteY1" fmla="*/ 0 h 3913189"/>
              <a:gd name="connsiteX2" fmla="*/ 2292293 w 2292462"/>
              <a:gd name="connsiteY2" fmla="*/ 3969 h 3913189"/>
              <a:gd name="connsiteX3" fmla="*/ 2291071 w 2292462"/>
              <a:gd name="connsiteY3" fmla="*/ 3913125 h 3913189"/>
              <a:gd name="connsiteX4" fmla="*/ 0 w 2292462"/>
              <a:gd name="connsiteY4" fmla="*/ 3913189 h 3913189"/>
              <a:gd name="connsiteX0" fmla="*/ 0 w 2292207"/>
              <a:gd name="connsiteY0" fmla="*/ 3913189 h 3913189"/>
              <a:gd name="connsiteX1" fmla="*/ 1036564 w 2292207"/>
              <a:gd name="connsiteY1" fmla="*/ 0 h 3913189"/>
              <a:gd name="connsiteX2" fmla="*/ 2290173 w 2292207"/>
              <a:gd name="connsiteY2" fmla="*/ 795 h 3913189"/>
              <a:gd name="connsiteX3" fmla="*/ 2291071 w 2292207"/>
              <a:gd name="connsiteY3" fmla="*/ 3913125 h 3913189"/>
              <a:gd name="connsiteX4" fmla="*/ 0 w 2292207"/>
              <a:gd name="connsiteY4" fmla="*/ 3913189 h 3913189"/>
              <a:gd name="connsiteX0" fmla="*/ 0 w 2298567"/>
              <a:gd name="connsiteY0" fmla="*/ 3910014 h 3913125"/>
              <a:gd name="connsiteX1" fmla="*/ 1042924 w 2298567"/>
              <a:gd name="connsiteY1" fmla="*/ 0 h 3913125"/>
              <a:gd name="connsiteX2" fmla="*/ 2296533 w 2298567"/>
              <a:gd name="connsiteY2" fmla="*/ 795 h 3913125"/>
              <a:gd name="connsiteX3" fmla="*/ 2297431 w 2298567"/>
              <a:gd name="connsiteY3" fmla="*/ 3913125 h 3913125"/>
              <a:gd name="connsiteX4" fmla="*/ 0 w 2298567"/>
              <a:gd name="connsiteY4" fmla="*/ 3910014 h 391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567" h="3913125">
                <a:moveTo>
                  <a:pt x="0" y="3910014"/>
                </a:moveTo>
                <a:lnTo>
                  <a:pt x="1042924" y="0"/>
                </a:lnTo>
                <a:lnTo>
                  <a:pt x="2296533" y="795"/>
                </a:lnTo>
                <a:cubicBezTo>
                  <a:pt x="2292267" y="1303074"/>
                  <a:pt x="2301697" y="2610846"/>
                  <a:pt x="2297431" y="3913125"/>
                </a:cubicBezTo>
                <a:lnTo>
                  <a:pt x="0" y="3910014"/>
                </a:lnTo>
                <a:close/>
              </a:path>
            </a:pathLst>
          </a:custGeom>
          <a:solidFill>
            <a:schemeClr val="bg2"/>
          </a:solidFill>
          <a:ln>
            <a:noFill/>
          </a:ln>
          <a:effectLst/>
        </p:spPr>
        <p:txBody>
          <a:bodyPr lIns="1440000" tIns="468000" bIns="0" anchor="ctr" anchorCtr="0">
            <a:normAutofit/>
          </a:bodyPr>
          <a:lstStyle>
            <a:lvl1pPr marL="0" indent="0" algn="ctr">
              <a:buNone/>
              <a:defRPr sz="1400" baseline="0">
                <a:solidFill>
                  <a:schemeClr val="tx2"/>
                </a:solidFill>
              </a:defRPr>
            </a:lvl1pPr>
          </a:lstStyle>
          <a:p>
            <a:r>
              <a:rPr lang="nb-NO"/>
              <a:t>Klikk ikonet for å legge til et bilde</a:t>
            </a:r>
            <a:endParaRPr lang="nb-NO" dirty="0"/>
          </a:p>
        </p:txBody>
      </p:sp>
      <p:sp>
        <p:nvSpPr>
          <p:cNvPr id="8" name="Tittel 1">
            <a:extLst>
              <a:ext uri="{FF2B5EF4-FFF2-40B4-BE49-F238E27FC236}">
                <a16:creationId xmlns:a16="http://schemas.microsoft.com/office/drawing/2014/main" id="{A99C80A0-322A-9A4B-843D-7015610E02A9}"/>
              </a:ext>
            </a:extLst>
          </p:cNvPr>
          <p:cNvSpPr>
            <a:spLocks noGrp="1"/>
          </p:cNvSpPr>
          <p:nvPr>
            <p:ph type="title" hasCustomPrompt="1"/>
          </p:nvPr>
        </p:nvSpPr>
        <p:spPr>
          <a:xfrm>
            <a:off x="838200" y="482400"/>
            <a:ext cx="7362371" cy="1072080"/>
          </a:xfrm>
        </p:spPr>
        <p:txBody>
          <a:bodyPr/>
          <a:lstStyle/>
          <a:p>
            <a:r>
              <a:rPr lang="nb-NO" dirty="0"/>
              <a:t>Klikk for å redigere tittelen</a:t>
            </a:r>
          </a:p>
        </p:txBody>
      </p:sp>
    </p:spTree>
    <p:extLst>
      <p:ext uri="{BB962C8B-B14F-4D97-AF65-F5344CB8AC3E}">
        <p14:creationId xmlns:p14="http://schemas.microsoft.com/office/powerpoint/2010/main" val="33698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ekst med bilde til venstre">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DE54DD42-1122-D24F-BF8D-43C7EB08E0CA}"/>
              </a:ext>
            </a:extLst>
          </p:cNvPr>
          <p:cNvSpPr>
            <a:spLocks noGrp="1"/>
          </p:cNvSpPr>
          <p:nvPr>
            <p:ph idx="1" hasCustomPrompt="1"/>
          </p:nvPr>
        </p:nvSpPr>
        <p:spPr>
          <a:xfrm>
            <a:off x="6096000" y="1825625"/>
            <a:ext cx="5247861" cy="4351338"/>
          </a:xfrm>
        </p:spPr>
        <p:txBody>
          <a:bodyPr/>
          <a:lstStyle/>
          <a:p>
            <a:pPr lvl="0"/>
            <a:r>
              <a:rPr lang="nb-NO" dirty="0"/>
              <a:t>Klikk for å redigere teksten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a:extLst>
              <a:ext uri="{FF2B5EF4-FFF2-40B4-BE49-F238E27FC236}">
                <a16:creationId xmlns:a16="http://schemas.microsoft.com/office/drawing/2014/main" id="{F3116F34-6CB9-F244-9082-6C3BCA92C2A8}"/>
              </a:ext>
            </a:extLst>
          </p:cNvPr>
          <p:cNvSpPr>
            <a:spLocks noGrp="1"/>
          </p:cNvSpPr>
          <p:nvPr>
            <p:ph type="dt" sz="half" idx="10"/>
          </p:nvPr>
        </p:nvSpPr>
        <p:spPr>
          <a:xfrm>
            <a:off x="6086061" y="6356350"/>
            <a:ext cx="738809" cy="365125"/>
          </a:xfrm>
          <a:prstGeom prst="rect">
            <a:avLst/>
          </a:prstGeom>
        </p:spPr>
        <p:txBody>
          <a:bodyPr/>
          <a:lstStyle/>
          <a:p>
            <a:endParaRPr lang="nb-NO"/>
          </a:p>
        </p:txBody>
      </p:sp>
      <p:sp>
        <p:nvSpPr>
          <p:cNvPr id="5" name="Plassholder for bunntekst 4">
            <a:extLst>
              <a:ext uri="{FF2B5EF4-FFF2-40B4-BE49-F238E27FC236}">
                <a16:creationId xmlns:a16="http://schemas.microsoft.com/office/drawing/2014/main" id="{AC582F6E-B5FB-D94E-89B3-0B928AF69B9D}"/>
              </a:ext>
            </a:extLst>
          </p:cNvPr>
          <p:cNvSpPr>
            <a:spLocks noGrp="1"/>
          </p:cNvSpPr>
          <p:nvPr>
            <p:ph type="ftr" sz="quarter" idx="11"/>
          </p:nvPr>
        </p:nvSpPr>
        <p:spPr>
          <a:xfrm>
            <a:off x="7058976" y="6356350"/>
            <a:ext cx="3609024" cy="365125"/>
          </a:xfrm>
          <a:prstGeom prst="rect">
            <a:avLst/>
          </a:prstGeom>
        </p:spPr>
        <p:txBody>
          <a:bodyPr/>
          <a:lstStyle/>
          <a:p>
            <a:endParaRPr lang="nb-NO" dirty="0"/>
          </a:p>
        </p:txBody>
      </p:sp>
      <p:sp>
        <p:nvSpPr>
          <p:cNvPr id="6" name="Plassholder for lysbildenummer 5">
            <a:extLst>
              <a:ext uri="{FF2B5EF4-FFF2-40B4-BE49-F238E27FC236}">
                <a16:creationId xmlns:a16="http://schemas.microsoft.com/office/drawing/2014/main" id="{6A623881-E2D8-EA4B-891A-9A6388D14A5D}"/>
              </a:ext>
            </a:extLst>
          </p:cNvPr>
          <p:cNvSpPr>
            <a:spLocks noGrp="1"/>
          </p:cNvSpPr>
          <p:nvPr>
            <p:ph type="sldNum" sz="quarter" idx="12"/>
          </p:nvPr>
        </p:nvSpPr>
        <p:spPr>
          <a:xfrm>
            <a:off x="10896600" y="6356350"/>
            <a:ext cx="447261" cy="365125"/>
          </a:xfrm>
        </p:spPr>
        <p:txBody>
          <a:bodyPr/>
          <a:lstStyle/>
          <a:p>
            <a:fld id="{95102788-B3AA-6746-B4E5-C52EBB4D0CEE}" type="slidenum">
              <a:rPr lang="nb-NO" smtClean="0"/>
              <a:t>‹#›</a:t>
            </a:fld>
            <a:endParaRPr lang="nb-NO"/>
          </a:p>
        </p:txBody>
      </p:sp>
      <p:sp>
        <p:nvSpPr>
          <p:cNvPr id="8" name="Plassholder for bilde 3">
            <a:extLst>
              <a:ext uri="{FF2B5EF4-FFF2-40B4-BE49-F238E27FC236}">
                <a16:creationId xmlns:a16="http://schemas.microsoft.com/office/drawing/2014/main" id="{CBA52608-8CEA-2B45-8142-21F944ADC0E0}"/>
              </a:ext>
            </a:extLst>
          </p:cNvPr>
          <p:cNvSpPr>
            <a:spLocks noGrp="1" noChangeAspect="1"/>
          </p:cNvSpPr>
          <p:nvPr>
            <p:ph type="pic" sz="quarter" idx="18"/>
          </p:nvPr>
        </p:nvSpPr>
        <p:spPr bwMode="auto">
          <a:xfrm>
            <a:off x="0" y="1"/>
            <a:ext cx="6052900" cy="6857999"/>
          </a:xfrm>
          <a:custGeom>
            <a:avLst/>
            <a:gdLst>
              <a:gd name="connsiteX0" fmla="*/ 0 w 3495675"/>
              <a:gd name="connsiteY0" fmla="*/ 3906838 h 3906838"/>
              <a:gd name="connsiteX1" fmla="*/ 1165738 w 3495675"/>
              <a:gd name="connsiteY1" fmla="*/ 0 h 3906838"/>
              <a:gd name="connsiteX2" fmla="*/ 3495675 w 3495675"/>
              <a:gd name="connsiteY2" fmla="*/ 0 h 3906838"/>
              <a:gd name="connsiteX3" fmla="*/ 2329937 w 3495675"/>
              <a:gd name="connsiteY3" fmla="*/ 3906838 h 3906838"/>
              <a:gd name="connsiteX4" fmla="*/ 0 w 3495675"/>
              <a:gd name="connsiteY4" fmla="*/ 3906838 h 3906838"/>
              <a:gd name="connsiteX0" fmla="*/ 0 w 3495675"/>
              <a:gd name="connsiteY0" fmla="*/ 3906838 h 3906838"/>
              <a:gd name="connsiteX1" fmla="*/ 1165738 w 3495675"/>
              <a:gd name="connsiteY1" fmla="*/ 0 h 3906838"/>
              <a:gd name="connsiteX2" fmla="*/ 3495675 w 3495675"/>
              <a:gd name="connsiteY2" fmla="*/ 0 h 3906838"/>
              <a:gd name="connsiteX3" fmla="*/ 2155008 w 3495675"/>
              <a:gd name="connsiteY3" fmla="*/ 3906838 h 3906838"/>
              <a:gd name="connsiteX4" fmla="*/ 0 w 3495675"/>
              <a:gd name="connsiteY4" fmla="*/ 3906838 h 3906838"/>
              <a:gd name="connsiteX0" fmla="*/ 0 w 2167807"/>
              <a:gd name="connsiteY0" fmla="*/ 3906838 h 3906838"/>
              <a:gd name="connsiteX1" fmla="*/ 1165738 w 2167807"/>
              <a:gd name="connsiteY1" fmla="*/ 0 h 3906838"/>
              <a:gd name="connsiteX2" fmla="*/ 2167807 w 2167807"/>
              <a:gd name="connsiteY2" fmla="*/ 0 h 3906838"/>
              <a:gd name="connsiteX3" fmla="*/ 2155008 w 2167807"/>
              <a:gd name="connsiteY3" fmla="*/ 3906838 h 3906838"/>
              <a:gd name="connsiteX4" fmla="*/ 0 w 2167807"/>
              <a:gd name="connsiteY4" fmla="*/ 3906838 h 3906838"/>
              <a:gd name="connsiteX0" fmla="*/ 0 w 2167807"/>
              <a:gd name="connsiteY0" fmla="*/ 3906838 h 3909283"/>
              <a:gd name="connsiteX1" fmla="*/ 1165738 w 2167807"/>
              <a:gd name="connsiteY1" fmla="*/ 0 h 3909283"/>
              <a:gd name="connsiteX2" fmla="*/ 2167807 w 2167807"/>
              <a:gd name="connsiteY2" fmla="*/ 0 h 3909283"/>
              <a:gd name="connsiteX3" fmla="*/ 2159898 w 2167807"/>
              <a:gd name="connsiteY3" fmla="*/ 3909283 h 3909283"/>
              <a:gd name="connsiteX4" fmla="*/ 0 w 2167807"/>
              <a:gd name="connsiteY4" fmla="*/ 3906838 h 3909283"/>
              <a:gd name="connsiteX0" fmla="*/ 0 w 2167807"/>
              <a:gd name="connsiteY0" fmla="*/ 3906838 h 3906838"/>
              <a:gd name="connsiteX1" fmla="*/ 116573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5547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40491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34130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29889 w 2167807"/>
              <a:gd name="connsiteY1" fmla="*/ 2381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2686"/>
              <a:gd name="connsiteY0" fmla="*/ 3906838 h 3906838"/>
              <a:gd name="connsiteX1" fmla="*/ 1029889 w 2162686"/>
              <a:gd name="connsiteY1" fmla="*/ 2381 h 3906838"/>
              <a:gd name="connsiteX2" fmla="*/ 2133881 w 2162686"/>
              <a:gd name="connsiteY2" fmla="*/ 0 h 3906838"/>
              <a:gd name="connsiteX3" fmla="*/ 2162343 w 2162686"/>
              <a:gd name="connsiteY3" fmla="*/ 3904393 h 3906838"/>
              <a:gd name="connsiteX4" fmla="*/ 0 w 2162686"/>
              <a:gd name="connsiteY4" fmla="*/ 3906838 h 3906838"/>
              <a:gd name="connsiteX0" fmla="*/ 0 w 2139854"/>
              <a:gd name="connsiteY0" fmla="*/ 3906838 h 3906838"/>
              <a:gd name="connsiteX1" fmla="*/ 1029889 w 2139854"/>
              <a:gd name="connsiteY1" fmla="*/ 2381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39854"/>
              <a:gd name="connsiteY0" fmla="*/ 3906838 h 3906838"/>
              <a:gd name="connsiteX1" fmla="*/ 1032009 w 2139854"/>
              <a:gd name="connsiteY1" fmla="*/ 0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40410"/>
              <a:gd name="connsiteY0" fmla="*/ 3906838 h 3906838"/>
              <a:gd name="connsiteX1" fmla="*/ 1032009 w 2140410"/>
              <a:gd name="connsiteY1" fmla="*/ 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6838 h 3906838"/>
              <a:gd name="connsiteX1" fmla="*/ 1122479 w 2140410"/>
              <a:gd name="connsiteY1" fmla="*/ 635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7632 h 3907632"/>
              <a:gd name="connsiteX1" fmla="*/ 1120359 w 2140410"/>
              <a:gd name="connsiteY1" fmla="*/ 0 h 3907632"/>
              <a:gd name="connsiteX2" fmla="*/ 2140241 w 2140410"/>
              <a:gd name="connsiteY2" fmla="*/ 794 h 3907632"/>
              <a:gd name="connsiteX3" fmla="*/ 2139019 w 2140410"/>
              <a:gd name="connsiteY3" fmla="*/ 3905187 h 3907632"/>
              <a:gd name="connsiteX4" fmla="*/ 0 w 2140410"/>
              <a:gd name="connsiteY4" fmla="*/ 3907632 h 3907632"/>
              <a:gd name="connsiteX0" fmla="*/ 0 w 2401217"/>
              <a:gd name="connsiteY0" fmla="*/ 3907632 h 3907632"/>
              <a:gd name="connsiteX1" fmla="*/ 1381166 w 2401217"/>
              <a:gd name="connsiteY1" fmla="*/ 0 h 3907632"/>
              <a:gd name="connsiteX2" fmla="*/ 2401048 w 2401217"/>
              <a:gd name="connsiteY2" fmla="*/ 794 h 3907632"/>
              <a:gd name="connsiteX3" fmla="*/ 2399826 w 2401217"/>
              <a:gd name="connsiteY3" fmla="*/ 3905187 h 3907632"/>
              <a:gd name="connsiteX4" fmla="*/ 0 w 2401217"/>
              <a:gd name="connsiteY4" fmla="*/ 3907632 h 3907632"/>
              <a:gd name="connsiteX0" fmla="*/ 0 w 2407578"/>
              <a:gd name="connsiteY0" fmla="*/ 3907632 h 3907632"/>
              <a:gd name="connsiteX1" fmla="*/ 1387527 w 2407578"/>
              <a:gd name="connsiteY1" fmla="*/ 0 h 3907632"/>
              <a:gd name="connsiteX2" fmla="*/ 2407409 w 2407578"/>
              <a:gd name="connsiteY2" fmla="*/ 794 h 3907632"/>
              <a:gd name="connsiteX3" fmla="*/ 2406187 w 2407578"/>
              <a:gd name="connsiteY3" fmla="*/ 3905187 h 3907632"/>
              <a:gd name="connsiteX4" fmla="*/ 0 w 2407578"/>
              <a:gd name="connsiteY4" fmla="*/ 3907632 h 3907632"/>
              <a:gd name="connsiteX0" fmla="*/ 0 w 2411819"/>
              <a:gd name="connsiteY0" fmla="*/ 3910014 h 3910014"/>
              <a:gd name="connsiteX1" fmla="*/ 1391768 w 2411819"/>
              <a:gd name="connsiteY1" fmla="*/ 0 h 3910014"/>
              <a:gd name="connsiteX2" fmla="*/ 2411650 w 2411819"/>
              <a:gd name="connsiteY2" fmla="*/ 794 h 3910014"/>
              <a:gd name="connsiteX3" fmla="*/ 2410428 w 2411819"/>
              <a:gd name="connsiteY3" fmla="*/ 3905187 h 3910014"/>
              <a:gd name="connsiteX4" fmla="*/ 0 w 2411819"/>
              <a:gd name="connsiteY4" fmla="*/ 3910014 h 3910014"/>
              <a:gd name="connsiteX0" fmla="*/ 0 w 2407578"/>
              <a:gd name="connsiteY0" fmla="*/ 3905251 h 3905251"/>
              <a:gd name="connsiteX1" fmla="*/ 1387527 w 2407578"/>
              <a:gd name="connsiteY1" fmla="*/ 0 h 3905251"/>
              <a:gd name="connsiteX2" fmla="*/ 2407409 w 2407578"/>
              <a:gd name="connsiteY2" fmla="*/ 794 h 3905251"/>
              <a:gd name="connsiteX3" fmla="*/ 2406187 w 2407578"/>
              <a:gd name="connsiteY3" fmla="*/ 3905187 h 3905251"/>
              <a:gd name="connsiteX4" fmla="*/ 0 w 2407578"/>
              <a:gd name="connsiteY4" fmla="*/ 3905251 h 3905251"/>
              <a:gd name="connsiteX0" fmla="*/ 0 w 2407578"/>
              <a:gd name="connsiteY0" fmla="*/ 3910014 h 3910014"/>
              <a:gd name="connsiteX1" fmla="*/ 1391767 w 2407578"/>
              <a:gd name="connsiteY1" fmla="*/ 0 h 3910014"/>
              <a:gd name="connsiteX2" fmla="*/ 2407409 w 2407578"/>
              <a:gd name="connsiteY2" fmla="*/ 5557 h 3910014"/>
              <a:gd name="connsiteX3" fmla="*/ 2406187 w 2407578"/>
              <a:gd name="connsiteY3" fmla="*/ 3909950 h 3910014"/>
              <a:gd name="connsiteX4" fmla="*/ 0 w 2407578"/>
              <a:gd name="connsiteY4" fmla="*/ 3910014 h 3910014"/>
              <a:gd name="connsiteX0" fmla="*/ 0 w 2407578"/>
              <a:gd name="connsiteY0" fmla="*/ 3910014 h 3910014"/>
              <a:gd name="connsiteX1" fmla="*/ 1391767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407578"/>
              <a:gd name="connsiteY0" fmla="*/ 3910014 h 3910014"/>
              <a:gd name="connsiteX1" fmla="*/ 1155921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292462"/>
              <a:gd name="connsiteY0" fmla="*/ 3910014 h 3910014"/>
              <a:gd name="connsiteX1" fmla="*/ 1040805 w 2292462"/>
              <a:gd name="connsiteY1" fmla="*/ 0 h 3910014"/>
              <a:gd name="connsiteX2" fmla="*/ 2292293 w 2292462"/>
              <a:gd name="connsiteY2" fmla="*/ 794 h 3910014"/>
              <a:gd name="connsiteX3" fmla="*/ 2291071 w 2292462"/>
              <a:gd name="connsiteY3" fmla="*/ 3909950 h 3910014"/>
              <a:gd name="connsiteX4" fmla="*/ 0 w 2292462"/>
              <a:gd name="connsiteY4" fmla="*/ 3910014 h 3910014"/>
              <a:gd name="connsiteX0" fmla="*/ 0 w 2292462"/>
              <a:gd name="connsiteY0" fmla="*/ 3913189 h 3913189"/>
              <a:gd name="connsiteX1" fmla="*/ 1036564 w 2292462"/>
              <a:gd name="connsiteY1" fmla="*/ 0 h 3913189"/>
              <a:gd name="connsiteX2" fmla="*/ 2292293 w 2292462"/>
              <a:gd name="connsiteY2" fmla="*/ 3969 h 3913189"/>
              <a:gd name="connsiteX3" fmla="*/ 2291071 w 2292462"/>
              <a:gd name="connsiteY3" fmla="*/ 3913125 h 3913189"/>
              <a:gd name="connsiteX4" fmla="*/ 0 w 2292462"/>
              <a:gd name="connsiteY4" fmla="*/ 3913189 h 3913189"/>
              <a:gd name="connsiteX0" fmla="*/ 0 w 2292207"/>
              <a:gd name="connsiteY0" fmla="*/ 3913189 h 3913189"/>
              <a:gd name="connsiteX1" fmla="*/ 1036564 w 2292207"/>
              <a:gd name="connsiteY1" fmla="*/ 0 h 3913189"/>
              <a:gd name="connsiteX2" fmla="*/ 2290173 w 2292207"/>
              <a:gd name="connsiteY2" fmla="*/ 795 h 3913189"/>
              <a:gd name="connsiteX3" fmla="*/ 2291071 w 2292207"/>
              <a:gd name="connsiteY3" fmla="*/ 3913125 h 3913189"/>
              <a:gd name="connsiteX4" fmla="*/ 0 w 2292207"/>
              <a:gd name="connsiteY4" fmla="*/ 3913189 h 3913189"/>
              <a:gd name="connsiteX0" fmla="*/ 0 w 2298567"/>
              <a:gd name="connsiteY0" fmla="*/ 3910014 h 3913125"/>
              <a:gd name="connsiteX1" fmla="*/ 1042924 w 2298567"/>
              <a:gd name="connsiteY1" fmla="*/ 0 h 3913125"/>
              <a:gd name="connsiteX2" fmla="*/ 2296533 w 2298567"/>
              <a:gd name="connsiteY2" fmla="*/ 795 h 3913125"/>
              <a:gd name="connsiteX3" fmla="*/ 2297431 w 2298567"/>
              <a:gd name="connsiteY3" fmla="*/ 3913125 h 3913125"/>
              <a:gd name="connsiteX4" fmla="*/ 0 w 2298567"/>
              <a:gd name="connsiteY4" fmla="*/ 3910014 h 3913125"/>
              <a:gd name="connsiteX0" fmla="*/ 0 w 2296533"/>
              <a:gd name="connsiteY0" fmla="*/ 3910014 h 3910014"/>
              <a:gd name="connsiteX1" fmla="*/ 1042924 w 2296533"/>
              <a:gd name="connsiteY1" fmla="*/ 0 h 3910014"/>
              <a:gd name="connsiteX2" fmla="*/ 2296533 w 2296533"/>
              <a:gd name="connsiteY2" fmla="*/ 795 h 3910014"/>
              <a:gd name="connsiteX3" fmla="*/ 1267586 w 2296533"/>
              <a:gd name="connsiteY3" fmla="*/ 3907005 h 3910014"/>
              <a:gd name="connsiteX4" fmla="*/ 0 w 2296533"/>
              <a:gd name="connsiteY4" fmla="*/ 3910014 h 3910014"/>
              <a:gd name="connsiteX0" fmla="*/ 0 w 2296533"/>
              <a:gd name="connsiteY0" fmla="*/ 3910014 h 3910014"/>
              <a:gd name="connsiteX1" fmla="*/ 1042924 w 2296533"/>
              <a:gd name="connsiteY1" fmla="*/ 0 h 3910014"/>
              <a:gd name="connsiteX2" fmla="*/ 2296533 w 2296533"/>
              <a:gd name="connsiteY2" fmla="*/ 795 h 3910014"/>
              <a:gd name="connsiteX3" fmla="*/ 1267586 w 2296533"/>
              <a:gd name="connsiteY3" fmla="*/ 3907005 h 3910014"/>
              <a:gd name="connsiteX4" fmla="*/ 0 w 2296533"/>
              <a:gd name="connsiteY4" fmla="*/ 3910014 h 3910014"/>
              <a:gd name="connsiteX0" fmla="*/ 0 w 2296533"/>
              <a:gd name="connsiteY0" fmla="*/ 3910014 h 3910014"/>
              <a:gd name="connsiteX1" fmla="*/ 1042924 w 2296533"/>
              <a:gd name="connsiteY1" fmla="*/ 0 h 3910014"/>
              <a:gd name="connsiteX2" fmla="*/ 2296533 w 2296533"/>
              <a:gd name="connsiteY2" fmla="*/ 795 h 3910014"/>
              <a:gd name="connsiteX3" fmla="*/ 1267586 w 2296533"/>
              <a:gd name="connsiteY3" fmla="*/ 3907005 h 3910014"/>
              <a:gd name="connsiteX4" fmla="*/ 0 w 2296533"/>
              <a:gd name="connsiteY4" fmla="*/ 3910014 h 3910014"/>
              <a:gd name="connsiteX0" fmla="*/ 0 w 2304706"/>
              <a:gd name="connsiteY0" fmla="*/ 3910014 h 3910014"/>
              <a:gd name="connsiteX1" fmla="*/ 1042924 w 2304706"/>
              <a:gd name="connsiteY1" fmla="*/ 0 h 3910014"/>
              <a:gd name="connsiteX2" fmla="*/ 2304706 w 2304706"/>
              <a:gd name="connsiteY2" fmla="*/ 6914 h 3910014"/>
              <a:gd name="connsiteX3" fmla="*/ 1267586 w 2304706"/>
              <a:gd name="connsiteY3" fmla="*/ 3907005 h 3910014"/>
              <a:gd name="connsiteX4" fmla="*/ 0 w 2304706"/>
              <a:gd name="connsiteY4" fmla="*/ 3910014 h 3910014"/>
              <a:gd name="connsiteX0" fmla="*/ 0 w 2312879"/>
              <a:gd name="connsiteY0" fmla="*/ 3910014 h 3910014"/>
              <a:gd name="connsiteX1" fmla="*/ 1042924 w 2312879"/>
              <a:gd name="connsiteY1" fmla="*/ 0 h 3910014"/>
              <a:gd name="connsiteX2" fmla="*/ 2312879 w 2312879"/>
              <a:gd name="connsiteY2" fmla="*/ 795 h 3910014"/>
              <a:gd name="connsiteX3" fmla="*/ 1267586 w 2312879"/>
              <a:gd name="connsiteY3" fmla="*/ 3907005 h 3910014"/>
              <a:gd name="connsiteX4" fmla="*/ 0 w 2312879"/>
              <a:gd name="connsiteY4" fmla="*/ 3910014 h 3910014"/>
              <a:gd name="connsiteX0" fmla="*/ 0 w 2312879"/>
              <a:gd name="connsiteY0" fmla="*/ 3910014 h 3910014"/>
              <a:gd name="connsiteX1" fmla="*/ 1042924 w 2312879"/>
              <a:gd name="connsiteY1" fmla="*/ 0 h 3910014"/>
              <a:gd name="connsiteX2" fmla="*/ 2312879 w 2312879"/>
              <a:gd name="connsiteY2" fmla="*/ 795 h 3910014"/>
              <a:gd name="connsiteX3" fmla="*/ 1267586 w 2312879"/>
              <a:gd name="connsiteY3" fmla="*/ 3907005 h 3910014"/>
              <a:gd name="connsiteX4" fmla="*/ 0 w 2312879"/>
              <a:gd name="connsiteY4" fmla="*/ 3910014 h 3910014"/>
              <a:gd name="connsiteX0" fmla="*/ 0 w 2312879"/>
              <a:gd name="connsiteY0" fmla="*/ 3910014 h 3910014"/>
              <a:gd name="connsiteX1" fmla="*/ 1042924 w 2312879"/>
              <a:gd name="connsiteY1" fmla="*/ 0 h 3910014"/>
              <a:gd name="connsiteX2" fmla="*/ 2312879 w 2312879"/>
              <a:gd name="connsiteY2" fmla="*/ 795 h 3910014"/>
              <a:gd name="connsiteX3" fmla="*/ 1267586 w 2312879"/>
              <a:gd name="connsiteY3" fmla="*/ 3907005 h 3910014"/>
              <a:gd name="connsiteX4" fmla="*/ 0 w 2312879"/>
              <a:gd name="connsiteY4" fmla="*/ 3910014 h 3910014"/>
              <a:gd name="connsiteX0" fmla="*/ 0 w 2304706"/>
              <a:gd name="connsiteY0" fmla="*/ 3910014 h 3910014"/>
              <a:gd name="connsiteX1" fmla="*/ 1042924 w 2304706"/>
              <a:gd name="connsiteY1" fmla="*/ 0 h 3910014"/>
              <a:gd name="connsiteX2" fmla="*/ 2304706 w 2304706"/>
              <a:gd name="connsiteY2" fmla="*/ 795 h 3910014"/>
              <a:gd name="connsiteX3" fmla="*/ 1267586 w 2304706"/>
              <a:gd name="connsiteY3" fmla="*/ 3907005 h 3910014"/>
              <a:gd name="connsiteX4" fmla="*/ 0 w 2304706"/>
              <a:gd name="connsiteY4" fmla="*/ 3910014 h 3910014"/>
              <a:gd name="connsiteX0" fmla="*/ 0 w 2304706"/>
              <a:gd name="connsiteY0" fmla="*/ 3910014 h 3910014"/>
              <a:gd name="connsiteX1" fmla="*/ 1042924 w 2304706"/>
              <a:gd name="connsiteY1" fmla="*/ 0 h 3910014"/>
              <a:gd name="connsiteX2" fmla="*/ 2304706 w 2304706"/>
              <a:gd name="connsiteY2" fmla="*/ 795 h 3910014"/>
              <a:gd name="connsiteX3" fmla="*/ 1267586 w 2304706"/>
              <a:gd name="connsiteY3" fmla="*/ 3907005 h 3910014"/>
              <a:gd name="connsiteX4" fmla="*/ 0 w 2304706"/>
              <a:gd name="connsiteY4" fmla="*/ 3910014 h 3910014"/>
              <a:gd name="connsiteX0" fmla="*/ 0 w 2304706"/>
              <a:gd name="connsiteY0" fmla="*/ 3910014 h 3910014"/>
              <a:gd name="connsiteX1" fmla="*/ 4906 w 2304706"/>
              <a:gd name="connsiteY1" fmla="*/ 0 h 3910014"/>
              <a:gd name="connsiteX2" fmla="*/ 2304706 w 2304706"/>
              <a:gd name="connsiteY2" fmla="*/ 795 h 3910014"/>
              <a:gd name="connsiteX3" fmla="*/ 1267586 w 2304706"/>
              <a:gd name="connsiteY3" fmla="*/ 3907005 h 3910014"/>
              <a:gd name="connsiteX4" fmla="*/ 0 w 2304706"/>
              <a:gd name="connsiteY4" fmla="*/ 3910014 h 39100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4706" h="3910014">
                <a:moveTo>
                  <a:pt x="0" y="3910014"/>
                </a:moveTo>
                <a:cubicBezTo>
                  <a:pt x="1635" y="2606676"/>
                  <a:pt x="3271" y="1303338"/>
                  <a:pt x="4906" y="0"/>
                </a:cubicBezTo>
                <a:lnTo>
                  <a:pt x="2304706" y="795"/>
                </a:lnTo>
                <a:cubicBezTo>
                  <a:pt x="1891771" y="1578443"/>
                  <a:pt x="1696868" y="2311001"/>
                  <a:pt x="1267586" y="3907005"/>
                </a:cubicBezTo>
                <a:lnTo>
                  <a:pt x="0" y="3910014"/>
                </a:lnTo>
                <a:close/>
              </a:path>
            </a:pathLst>
          </a:custGeom>
          <a:solidFill>
            <a:srgbClr val="E9E7E7"/>
          </a:solidFill>
          <a:ln>
            <a:noFill/>
          </a:ln>
          <a:effectLst/>
        </p:spPr>
        <p:txBody>
          <a:bodyPr lIns="1152000" tIns="540000" anchor="ctr" anchorCtr="0">
            <a:normAutofit/>
          </a:bodyPr>
          <a:lstStyle>
            <a:lvl1pPr marL="14288" indent="0">
              <a:buNone/>
              <a:tabLst/>
              <a:defRPr sz="1400" baseline="0">
                <a:solidFill>
                  <a:schemeClr val="tx1"/>
                </a:solidFill>
              </a:defRPr>
            </a:lvl1pPr>
          </a:lstStyle>
          <a:p>
            <a:r>
              <a:rPr lang="nb-NO"/>
              <a:t>Klikk ikonet for å legge til et bilde</a:t>
            </a:r>
            <a:endParaRPr lang="nb-NO" dirty="0"/>
          </a:p>
        </p:txBody>
      </p:sp>
      <p:sp>
        <p:nvSpPr>
          <p:cNvPr id="9" name="Tittel 1">
            <a:extLst>
              <a:ext uri="{FF2B5EF4-FFF2-40B4-BE49-F238E27FC236}">
                <a16:creationId xmlns:a16="http://schemas.microsoft.com/office/drawing/2014/main" id="{BF999D76-8998-AC4E-B96D-EC3AF1C002F5}"/>
              </a:ext>
            </a:extLst>
          </p:cNvPr>
          <p:cNvSpPr>
            <a:spLocks noGrp="1"/>
          </p:cNvSpPr>
          <p:nvPr>
            <p:ph type="title" hasCustomPrompt="1"/>
          </p:nvPr>
        </p:nvSpPr>
        <p:spPr>
          <a:xfrm>
            <a:off x="6096000" y="482400"/>
            <a:ext cx="5247861" cy="1072080"/>
          </a:xfrm>
        </p:spPr>
        <p:txBody>
          <a:bodyPr/>
          <a:lstStyle/>
          <a:p>
            <a:r>
              <a:rPr lang="nb-NO" dirty="0"/>
              <a:t>Klikk for å redigere tittelen</a:t>
            </a:r>
          </a:p>
        </p:txBody>
      </p:sp>
    </p:spTree>
    <p:extLst>
      <p:ext uri="{BB962C8B-B14F-4D97-AF65-F5344CB8AC3E}">
        <p14:creationId xmlns:p14="http://schemas.microsoft.com/office/powerpoint/2010/main" val="1098591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1FAD10EF-47D4-0240-947C-844B6DB7DA1B}"/>
              </a:ext>
            </a:extLst>
          </p:cNvPr>
          <p:cNvSpPr>
            <a:spLocks noGrp="1"/>
          </p:cNvSpPr>
          <p:nvPr>
            <p:ph type="title"/>
          </p:nvPr>
        </p:nvSpPr>
        <p:spPr>
          <a:xfrm>
            <a:off x="838200" y="482400"/>
            <a:ext cx="10515600" cy="1072080"/>
          </a:xfrm>
          <a:prstGeom prst="rect">
            <a:avLst/>
          </a:prstGeom>
        </p:spPr>
        <p:txBody>
          <a:bodyPr vert="horz" lIns="91440" tIns="45720" rIns="91440" bIns="45720" rtlCol="0" anchor="ctr">
            <a:normAutofit/>
          </a:bodyPr>
          <a:lstStyle/>
          <a:p>
            <a:r>
              <a:rPr lang="nb-NO" dirty="0"/>
              <a:t>Klikk for å redigere tittelen</a:t>
            </a:r>
          </a:p>
        </p:txBody>
      </p:sp>
      <p:sp>
        <p:nvSpPr>
          <p:cNvPr id="3" name="Plassholder for tekst 2">
            <a:extLst>
              <a:ext uri="{FF2B5EF4-FFF2-40B4-BE49-F238E27FC236}">
                <a16:creationId xmlns:a16="http://schemas.microsoft.com/office/drawing/2014/main" id="{CF3E8312-F0C7-3C46-BEEB-87BD7EA7DE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dirty="0"/>
              <a:t>Klikk for å redigere teksten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6" name="Plassholder for lysbildenummer 5">
            <a:extLst>
              <a:ext uri="{FF2B5EF4-FFF2-40B4-BE49-F238E27FC236}">
                <a16:creationId xmlns:a16="http://schemas.microsoft.com/office/drawing/2014/main" id="{D8D59EA7-F2B2-7C49-89A4-3A578F1C80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800">
                <a:solidFill>
                  <a:schemeClr val="tx2"/>
                </a:solidFill>
                <a:latin typeface="Arial" panose="020B0604020202020204" pitchFamily="34" charset="0"/>
                <a:cs typeface="Arial" panose="020B0604020202020204" pitchFamily="34" charset="0"/>
              </a:defRPr>
            </a:lvl1pPr>
          </a:lstStyle>
          <a:p>
            <a:fld id="{95102788-B3AA-6746-B4E5-C52EBB4D0CEE}" type="slidenum">
              <a:rPr lang="nb-NO" smtClean="0"/>
              <a:pPr/>
              <a:t>‹#›</a:t>
            </a:fld>
            <a:endParaRPr lang="nb-NO" dirty="0"/>
          </a:p>
        </p:txBody>
      </p:sp>
      <p:sp>
        <p:nvSpPr>
          <p:cNvPr id="7" name="TekstSylinder 6">
            <a:extLst>
              <a:ext uri="{FF2B5EF4-FFF2-40B4-BE49-F238E27FC236}">
                <a16:creationId xmlns:a16="http://schemas.microsoft.com/office/drawing/2014/main" id="{555FED8A-16C9-8F42-B8B3-8C18FF9D4244}"/>
              </a:ext>
            </a:extLst>
          </p:cNvPr>
          <p:cNvSpPr txBox="1"/>
          <p:nvPr userDrawn="1"/>
        </p:nvSpPr>
        <p:spPr>
          <a:xfrm>
            <a:off x="249560" y="6477356"/>
            <a:ext cx="360040" cy="123111"/>
          </a:xfrm>
          <a:prstGeom prst="rect">
            <a:avLst/>
          </a:prstGeom>
          <a:noFill/>
        </p:spPr>
        <p:txBody>
          <a:bodyPr wrap="square" lIns="0" tIns="0" rIns="0" bIns="0" rtlCol="0">
            <a:spAutoFit/>
          </a:bodyPr>
          <a:lstStyle/>
          <a:p>
            <a:pPr marL="36000" indent="0" algn="l">
              <a:spcBef>
                <a:spcPts val="600"/>
              </a:spcBef>
              <a:buClr>
                <a:schemeClr val="accent2"/>
              </a:buClr>
              <a:buSzPct val="80000"/>
              <a:buNone/>
            </a:pPr>
            <a:r>
              <a:rPr lang="nb-NO" sz="800" dirty="0">
                <a:solidFill>
                  <a:schemeClr val="accent1"/>
                </a:solidFill>
                <a:latin typeface="Arial" panose="020B0604020202020204" pitchFamily="34" charset="0"/>
                <a:ea typeface="Segoe UI" charset="0"/>
                <a:cs typeface="Arial" panose="020B0604020202020204" pitchFamily="34" charset="0"/>
              </a:rPr>
              <a:t>//</a:t>
            </a:r>
            <a:r>
              <a:rPr lang="nb-NO" sz="800" dirty="0">
                <a:solidFill>
                  <a:schemeClr val="tx1">
                    <a:lumMod val="40000"/>
                    <a:lumOff val="60000"/>
                  </a:schemeClr>
                </a:solidFill>
                <a:latin typeface="Arial" panose="020B0604020202020204" pitchFamily="34" charset="0"/>
                <a:ea typeface="Segoe UI" charset="0"/>
                <a:cs typeface="Arial" panose="020B0604020202020204" pitchFamily="34" charset="0"/>
              </a:rPr>
              <a:t> </a:t>
            </a:r>
            <a:r>
              <a:rPr lang="nb-NO" sz="800" dirty="0">
                <a:solidFill>
                  <a:schemeClr val="tx2"/>
                </a:solidFill>
                <a:latin typeface="Arial" panose="020B0604020202020204" pitchFamily="34" charset="0"/>
                <a:ea typeface="Segoe UI" charset="0"/>
                <a:cs typeface="Arial" panose="020B0604020202020204" pitchFamily="34" charset="0"/>
              </a:rPr>
              <a:t>NAV</a:t>
            </a:r>
          </a:p>
        </p:txBody>
      </p:sp>
      <p:sp>
        <p:nvSpPr>
          <p:cNvPr id="8" name="Plassholder for bunntekst 7">
            <a:extLst>
              <a:ext uri="{FF2B5EF4-FFF2-40B4-BE49-F238E27FC236}">
                <a16:creationId xmlns:a16="http://schemas.microsoft.com/office/drawing/2014/main" id="{7122E58E-2832-4244-8616-203251C291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nb-NO"/>
          </a:p>
        </p:txBody>
      </p:sp>
    </p:spTree>
    <p:extLst>
      <p:ext uri="{BB962C8B-B14F-4D97-AF65-F5344CB8AC3E}">
        <p14:creationId xmlns:p14="http://schemas.microsoft.com/office/powerpoint/2010/main" val="2827523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4" r:id="rId6"/>
    <p:sldLayoutId id="2147483655" r:id="rId7"/>
    <p:sldLayoutId id="2147483661" r:id="rId8"/>
    <p:sldLayoutId id="2147483662" r:id="rId9"/>
    <p:sldLayoutId id="2147483667" r:id="rId10"/>
    <p:sldLayoutId id="2147483670" r:id="rId11"/>
    <p:sldLayoutId id="2147483671" r:id="rId12"/>
    <p:sldLayoutId id="2147483663" r:id="rId13"/>
    <p:sldLayoutId id="2147483669" r:id="rId14"/>
    <p:sldLayoutId id="2147483672" r:id="rId15"/>
    <p:sldLayoutId id="2147483673" r:id="rId16"/>
    <p:sldLayoutId id="2147483674" r:id="rId17"/>
  </p:sldLayoutIdLst>
  <p:hf sldNum="0" hdr="0" ftr="0" dt="0"/>
  <p:txStyles>
    <p:titleStyle>
      <a:lvl1pPr algn="l" defTabSz="914400" rtl="0" eaLnBrk="1" latinLnBrk="0" hangingPunct="1">
        <a:lnSpc>
          <a:spcPct val="90000"/>
        </a:lnSpc>
        <a:spcBef>
          <a:spcPct val="0"/>
        </a:spcBef>
        <a:buNone/>
        <a:defRPr sz="3200" b="0" kern="1200">
          <a:solidFill>
            <a:schemeClr val="accent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s://navno.sharepoint.com/sites/enhet-ytelseslinja/Delte%20dokumenter/Forms/AllItems.aspx?id=%2Fsites%2Fenhet%2Dytelseslinja%2FDelte%20dokumenter%2FOrganisasjonskart%20ytelseslinjen%2Epdf&amp;parent=%2Fsites%2Fenhet%2Dytelseslinja%2FDelte%20dokumenter" TargetMode="External"/><Relationship Id="rId2" Type="http://schemas.openxmlformats.org/officeDocument/2006/relationships/hyperlink" Target="https://navno.sharepoint.com/sites/enhet-ytelsesavdelinge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D8B3E3D1-A64F-6C49-A65E-78234E99BA50}"/>
              </a:ext>
            </a:extLst>
          </p:cNvPr>
          <p:cNvSpPr>
            <a:spLocks noGrp="1"/>
          </p:cNvSpPr>
          <p:nvPr>
            <p:ph type="ctrTitle"/>
          </p:nvPr>
        </p:nvSpPr>
        <p:spPr/>
        <p:txBody>
          <a:bodyPr/>
          <a:lstStyle/>
          <a:p>
            <a:br>
              <a:rPr lang="nb-NO" dirty="0"/>
            </a:br>
            <a:r>
              <a:rPr lang="nb-NO" dirty="0"/>
              <a:t>Ytelseslinja</a:t>
            </a:r>
          </a:p>
        </p:txBody>
      </p:sp>
      <p:sp>
        <p:nvSpPr>
          <p:cNvPr id="5" name="Undertittel 4">
            <a:extLst>
              <a:ext uri="{FF2B5EF4-FFF2-40B4-BE49-F238E27FC236}">
                <a16:creationId xmlns:a16="http://schemas.microsoft.com/office/drawing/2014/main" id="{972C9742-7508-1E46-970C-66D5DB19D6F4}"/>
              </a:ext>
            </a:extLst>
          </p:cNvPr>
          <p:cNvSpPr>
            <a:spLocks noGrp="1"/>
          </p:cNvSpPr>
          <p:nvPr>
            <p:ph type="subTitle" idx="1"/>
          </p:nvPr>
        </p:nvSpPr>
        <p:spPr>
          <a:xfrm>
            <a:off x="328613" y="5230528"/>
            <a:ext cx="5629275" cy="1327435"/>
          </a:xfrm>
        </p:spPr>
        <p:txBody>
          <a:bodyPr>
            <a:normAutofit fontScale="77500" lnSpcReduction="20000"/>
          </a:bodyPr>
          <a:lstStyle/>
          <a:p>
            <a:r>
              <a:rPr lang="nb-NO" sz="3200" dirty="0"/>
              <a:t>24. september 2021</a:t>
            </a:r>
          </a:p>
          <a:p>
            <a:r>
              <a:rPr lang="nb-NO" sz="3200" dirty="0"/>
              <a:t>Avdelingsdirektør Beate Setså Borge </a:t>
            </a:r>
          </a:p>
          <a:p>
            <a:r>
              <a:rPr lang="nb-NO" sz="3200" dirty="0"/>
              <a:t>NAV Arbeid og ytelser Fauske</a:t>
            </a:r>
          </a:p>
          <a:p>
            <a:endParaRPr lang="nb-NO" dirty="0"/>
          </a:p>
          <a:p>
            <a:endParaRPr lang="nb-NO" dirty="0"/>
          </a:p>
        </p:txBody>
      </p:sp>
      <p:pic>
        <p:nvPicPr>
          <p:cNvPr id="9" name="Plassholder for bilde 8"/>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t="7368" b="7368"/>
          <a:stretch>
            <a:fillRect/>
          </a:stretch>
        </p:blipFill>
        <p:spPr/>
      </p:pic>
    </p:spTree>
    <p:extLst>
      <p:ext uri="{BB962C8B-B14F-4D97-AF65-F5344CB8AC3E}">
        <p14:creationId xmlns:p14="http://schemas.microsoft.com/office/powerpoint/2010/main" val="500582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lassholder for bilde 8"/>
          <p:cNvPicPr>
            <a:picLocks noGrp="1" noChangeAspect="1"/>
          </p:cNvPicPr>
          <p:nvPr>
            <p:ph type="pic" sz="quarter" idx="12"/>
          </p:nvPr>
        </p:nvPicPr>
        <p:blipFill>
          <a:blip r:embed="rId2">
            <a:extLst>
              <a:ext uri="{28A0092B-C50C-407E-A947-70E740481C1C}">
                <a14:useLocalDpi xmlns:a14="http://schemas.microsoft.com/office/drawing/2010/main" val="0"/>
              </a:ext>
            </a:extLst>
          </a:blip>
          <a:srcRect t="27627" b="27627"/>
          <a:stretch>
            <a:fillRect/>
          </a:stretch>
        </p:blipFill>
        <p:spPr>
          <a:xfrm>
            <a:off x="2337218" y="793150"/>
            <a:ext cx="7311543" cy="4363809"/>
          </a:xfrm>
        </p:spPr>
      </p:pic>
    </p:spTree>
    <p:extLst>
      <p:ext uri="{BB962C8B-B14F-4D97-AF65-F5344CB8AC3E}">
        <p14:creationId xmlns:p14="http://schemas.microsoft.com/office/powerpoint/2010/main" val="2298838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br>
              <a:rPr lang="nb-NO" dirty="0"/>
            </a:br>
            <a:r>
              <a:rPr lang="nb-NO" dirty="0"/>
              <a:t>Ytelseslinjen</a:t>
            </a:r>
          </a:p>
        </p:txBody>
      </p:sp>
      <p:sp>
        <p:nvSpPr>
          <p:cNvPr id="3" name="Plassholder for innhold 2"/>
          <p:cNvSpPr>
            <a:spLocks noGrp="1"/>
          </p:cNvSpPr>
          <p:nvPr>
            <p:ph idx="1"/>
          </p:nvPr>
        </p:nvSpPr>
        <p:spPr/>
        <p:txBody>
          <a:bodyPr>
            <a:normAutofit fontScale="92500" lnSpcReduction="10000"/>
          </a:bodyPr>
          <a:lstStyle/>
          <a:p>
            <a:r>
              <a:rPr lang="nb-NO" u="sng" dirty="0"/>
              <a:t>Ytelseslinjen </a:t>
            </a:r>
            <a:r>
              <a:rPr lang="nb-NO" dirty="0"/>
              <a:t>er organisert i fire resultatområder som har et nasjonalt ansvar på ulike områder </a:t>
            </a:r>
          </a:p>
          <a:p>
            <a:pPr lvl="1"/>
            <a:r>
              <a:rPr lang="nb-NO" dirty="0"/>
              <a:t>Tjenester og funksjoner som NAV kan utføre regionalt og nasjonalt er samlet her</a:t>
            </a:r>
          </a:p>
          <a:p>
            <a:pPr lvl="1"/>
            <a:r>
              <a:rPr lang="nb-NO" dirty="0"/>
              <a:t>Resultatområdene saksbehandler saker for hele ytelsesområdet i NAV og har et operativt systemansvar</a:t>
            </a:r>
          </a:p>
          <a:p>
            <a:r>
              <a:rPr lang="nb-NO" dirty="0"/>
              <a:t>Hvert resultatområde blir ledet av en direktør som rapporterer til ytelsesdirektør Eve Vangsnes Bergli. Hun leder også </a:t>
            </a:r>
            <a:r>
              <a:rPr lang="nb-NO" u="sng" dirty="0">
                <a:hlinkClick r:id="rId2"/>
              </a:rPr>
              <a:t>Ytelsesavdelingen</a:t>
            </a:r>
            <a:r>
              <a:rPr lang="nb-NO" dirty="0"/>
              <a:t> i direktoratet</a:t>
            </a:r>
          </a:p>
          <a:p>
            <a:r>
              <a:rPr lang="nb-NO" dirty="0"/>
              <a:t>Enhetene i resultatområdene har sterke faglige miljøer og er plassert over hele landet</a:t>
            </a:r>
          </a:p>
          <a:p>
            <a:r>
              <a:rPr lang="nb-NO" dirty="0">
                <a:hlinkClick r:id="rId3"/>
              </a:rPr>
              <a:t>Organisasjonskart</a:t>
            </a:r>
            <a:endParaRPr lang="nb-NO" dirty="0"/>
          </a:p>
          <a:p>
            <a:pPr marL="0" indent="0">
              <a:buNone/>
            </a:pPr>
            <a:endParaRPr lang="nb-NO" dirty="0"/>
          </a:p>
        </p:txBody>
      </p:sp>
    </p:spTree>
    <p:extLst>
      <p:ext uri="{BB962C8B-B14F-4D97-AF65-F5344CB8AC3E}">
        <p14:creationId xmlns:p14="http://schemas.microsoft.com/office/powerpoint/2010/main" val="2752233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dirty="0"/>
          </a:p>
        </p:txBody>
      </p:sp>
      <p:sp>
        <p:nvSpPr>
          <p:cNvPr id="3" name="Plassholder for innhold 2"/>
          <p:cNvSpPr>
            <a:spLocks noGrp="1"/>
          </p:cNvSpPr>
          <p:nvPr>
            <p:ph idx="1"/>
          </p:nvPr>
        </p:nvSpPr>
        <p:spPr/>
        <p:txBody>
          <a:bodyPr>
            <a:normAutofit/>
          </a:bodyPr>
          <a:lstStyle/>
          <a:p>
            <a:r>
              <a:rPr lang="nb-NO" dirty="0"/>
              <a:t>Vi er 3 måneder fra å legge bak oss nok et intenst år i NAV</a:t>
            </a:r>
          </a:p>
          <a:p>
            <a:r>
              <a:rPr lang="nb-NO" dirty="0"/>
              <a:t>Til dels krevende, men med utrolig mye godt arbeid fra hele </a:t>
            </a:r>
            <a:r>
              <a:rPr lang="nb-NO" dirty="0" err="1"/>
              <a:t>NAVs</a:t>
            </a:r>
            <a:r>
              <a:rPr lang="nb-NO" dirty="0"/>
              <a:t> side </a:t>
            </a:r>
          </a:p>
          <a:p>
            <a:r>
              <a:rPr lang="nb-NO" dirty="0"/>
              <a:t>Selv Riksrevisoren var nesten på grensen til å skryte av hva vi har fått til gjennom koronaperioden og det er ikke helt normalen</a:t>
            </a:r>
          </a:p>
          <a:p>
            <a:r>
              <a:rPr lang="nb-NO" dirty="0"/>
              <a:t>Omdisponering av medarbeidere – fra ytelseslinjen og andre deler av NAV</a:t>
            </a:r>
          </a:p>
          <a:p>
            <a:r>
              <a:rPr lang="nb-NO" dirty="0"/>
              <a:t>Fokus på klart språk og gode brukeropplevelser</a:t>
            </a:r>
          </a:p>
          <a:p>
            <a:pPr marL="0" indent="0">
              <a:buNone/>
            </a:pPr>
            <a:endParaRPr lang="nb-NO" dirty="0"/>
          </a:p>
        </p:txBody>
      </p:sp>
    </p:spTree>
    <p:extLst>
      <p:ext uri="{BB962C8B-B14F-4D97-AF65-F5344CB8AC3E}">
        <p14:creationId xmlns:p14="http://schemas.microsoft.com/office/powerpoint/2010/main" val="1031809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br>
              <a:rPr lang="nb-NO" dirty="0"/>
            </a:br>
            <a:r>
              <a:rPr lang="nb-NO" dirty="0"/>
              <a:t>NAV Arbeid og ytelser</a:t>
            </a:r>
          </a:p>
        </p:txBody>
      </p:sp>
      <p:sp>
        <p:nvSpPr>
          <p:cNvPr id="3" name="Plassholder for innhold 2"/>
          <p:cNvSpPr>
            <a:spLocks noGrp="1"/>
          </p:cNvSpPr>
          <p:nvPr>
            <p:ph idx="1"/>
          </p:nvPr>
        </p:nvSpPr>
        <p:spPr/>
        <p:txBody>
          <a:bodyPr>
            <a:normAutofit/>
          </a:bodyPr>
          <a:lstStyle/>
          <a:p>
            <a:r>
              <a:rPr lang="nb-NO" dirty="0"/>
              <a:t>Covid-19 restriksjonene. Noen ansatte har ikke vært på arbeidsplassen sin siden mars 2020, andre har vært litt til og fra</a:t>
            </a:r>
          </a:p>
          <a:p>
            <a:r>
              <a:rPr lang="nb-NO" dirty="0"/>
              <a:t>Stadige endringer i regelverket og nye retningslinjer</a:t>
            </a:r>
          </a:p>
          <a:p>
            <a:r>
              <a:rPr lang="nb-NO" dirty="0"/>
              <a:t>Hyppige rekrutteringer og opplæringsaktiviteter</a:t>
            </a:r>
          </a:p>
          <a:p>
            <a:r>
              <a:rPr lang="nb-NO" dirty="0"/>
              <a:t>Økt krav til digitale ferdigheter</a:t>
            </a:r>
          </a:p>
          <a:p>
            <a:r>
              <a:rPr lang="nb-NO" dirty="0"/>
              <a:t>Stort behov for ekstra innsats utover ordinær arbeidsdag</a:t>
            </a:r>
          </a:p>
          <a:p>
            <a:r>
              <a:rPr lang="nb-NO" dirty="0"/>
              <a:t>Stadig flere ytelser på </a:t>
            </a:r>
            <a:r>
              <a:rPr lang="nb-NO" dirty="0" err="1"/>
              <a:t>èn</a:t>
            </a:r>
            <a:r>
              <a:rPr lang="nb-NO" dirty="0"/>
              <a:t> felles kø</a:t>
            </a:r>
          </a:p>
          <a:p>
            <a:pPr lvl="1"/>
            <a:r>
              <a:rPr lang="nb-NO" dirty="0"/>
              <a:t>Sist ut nå er sykepenger (fra mars til november)</a:t>
            </a:r>
          </a:p>
        </p:txBody>
      </p:sp>
    </p:spTree>
    <p:extLst>
      <p:ext uri="{BB962C8B-B14F-4D97-AF65-F5344CB8AC3E}">
        <p14:creationId xmlns:p14="http://schemas.microsoft.com/office/powerpoint/2010/main" val="3395104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br>
              <a:rPr lang="nb-NO" dirty="0"/>
            </a:br>
            <a:r>
              <a:rPr lang="nb-NO" dirty="0"/>
              <a:t>NAV Familie- og pensjonsytelser (NFP)</a:t>
            </a:r>
          </a:p>
        </p:txBody>
      </p:sp>
      <p:sp>
        <p:nvSpPr>
          <p:cNvPr id="3" name="Plassholder for innhold 2"/>
          <p:cNvSpPr>
            <a:spLocks noGrp="1"/>
          </p:cNvSpPr>
          <p:nvPr>
            <p:ph idx="1"/>
          </p:nvPr>
        </p:nvSpPr>
        <p:spPr/>
        <p:txBody>
          <a:bodyPr/>
          <a:lstStyle/>
          <a:p>
            <a:r>
              <a:rPr lang="nb-NO" dirty="0"/>
              <a:t>Pia Cecilie Høst blir ny direktør for NAV Familie og pensjonsytelser</a:t>
            </a:r>
          </a:p>
          <a:p>
            <a:r>
              <a:rPr lang="nb-NO" dirty="0"/>
              <a:t>Kompetansesatsing 2021</a:t>
            </a:r>
          </a:p>
          <a:p>
            <a:pPr lvl="1"/>
            <a:r>
              <a:rPr lang="nb-NO" dirty="0"/>
              <a:t>I år har vi en ekstra satsing på en lang rekke kompetanseaktiviteter i NFP. </a:t>
            </a:r>
          </a:p>
          <a:p>
            <a:pPr lvl="1"/>
            <a:r>
              <a:rPr lang="nb-NO" dirty="0"/>
              <a:t>Mange medarbeidere skal få mulighet for </a:t>
            </a:r>
            <a:r>
              <a:rPr lang="nb-NO" dirty="0" err="1"/>
              <a:t>kompetansebredding</a:t>
            </a:r>
            <a:r>
              <a:rPr lang="nb-NO" dirty="0"/>
              <a:t>, og det vil kjøres en rekke kurs og program basert på lokale og individuelle behov. </a:t>
            </a:r>
          </a:p>
        </p:txBody>
      </p:sp>
    </p:spTree>
    <p:extLst>
      <p:ext uri="{BB962C8B-B14F-4D97-AF65-F5344CB8AC3E}">
        <p14:creationId xmlns:p14="http://schemas.microsoft.com/office/powerpoint/2010/main" val="452740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br>
              <a:rPr lang="nb-NO" dirty="0"/>
            </a:br>
            <a:r>
              <a:rPr lang="nb-NO" dirty="0"/>
              <a:t>NAV Klageinstans</a:t>
            </a:r>
          </a:p>
        </p:txBody>
      </p:sp>
      <p:sp>
        <p:nvSpPr>
          <p:cNvPr id="3" name="Plassholder for innhold 2"/>
          <p:cNvSpPr>
            <a:spLocks noGrp="1"/>
          </p:cNvSpPr>
          <p:nvPr>
            <p:ph idx="1"/>
          </p:nvPr>
        </p:nvSpPr>
        <p:spPr/>
        <p:txBody>
          <a:bodyPr/>
          <a:lstStyle/>
          <a:p>
            <a:r>
              <a:rPr lang="nb-NO" dirty="0"/>
              <a:t>Ny organisering av NAV Klageinstans vedtatt</a:t>
            </a:r>
          </a:p>
          <a:p>
            <a:r>
              <a:rPr lang="nb-NO" dirty="0"/>
              <a:t>NAV Klageinstans er vedtatt lagt inn under en nyopprettet Juridisk avdeling i direktoratet</a:t>
            </a:r>
          </a:p>
          <a:p>
            <a:r>
              <a:rPr lang="nb-NO" dirty="0"/>
              <a:t>Endret organisering av direktoratet og NAV Klageinstans som resultatområde i operativ linje under Juridisk avdeling, iverksettes 1. november 2021</a:t>
            </a:r>
          </a:p>
          <a:p>
            <a:r>
              <a:rPr lang="nb-NO" i="1" dirty="0"/>
              <a:t>Ytelsesavdelingen</a:t>
            </a:r>
            <a:r>
              <a:rPr lang="nb-NO" dirty="0"/>
              <a:t> vil fra 1. november bestå av fem seksjoner mot fire i dag, som ledes av hver sin avdelingsdirektør</a:t>
            </a:r>
          </a:p>
          <a:p>
            <a:endParaRPr lang="nb-NO" dirty="0"/>
          </a:p>
        </p:txBody>
      </p:sp>
    </p:spTree>
    <p:extLst>
      <p:ext uri="{BB962C8B-B14F-4D97-AF65-F5344CB8AC3E}">
        <p14:creationId xmlns:p14="http://schemas.microsoft.com/office/powerpoint/2010/main" val="2509753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br>
              <a:rPr lang="nb-NO" dirty="0"/>
            </a:br>
            <a:r>
              <a:rPr lang="nb-NO" dirty="0"/>
              <a:t>NAV Kontroll</a:t>
            </a:r>
          </a:p>
        </p:txBody>
      </p:sp>
      <p:sp>
        <p:nvSpPr>
          <p:cNvPr id="3" name="Plassholder for innhold 2"/>
          <p:cNvSpPr>
            <a:spLocks noGrp="1"/>
          </p:cNvSpPr>
          <p:nvPr>
            <p:ph idx="1"/>
          </p:nvPr>
        </p:nvSpPr>
        <p:spPr/>
        <p:txBody>
          <a:bodyPr>
            <a:normAutofit fontScale="62500" lnSpcReduction="20000"/>
          </a:bodyPr>
          <a:lstStyle/>
          <a:p>
            <a:r>
              <a:rPr lang="nb-NO" sz="3800" dirty="0"/>
              <a:t>Utfører kontroller for både å forebygge/forhindre og avdekke feilutbetalinger for på denne måten å sikre velferden slik at de som har rettmessige krav på ytelser får dette</a:t>
            </a:r>
          </a:p>
          <a:p>
            <a:r>
              <a:rPr lang="nb-NO" sz="3800" dirty="0"/>
              <a:t>Kontroller </a:t>
            </a:r>
            <a:r>
              <a:rPr lang="nb-NO" sz="3800" dirty="0" err="1"/>
              <a:t>ift</a:t>
            </a:r>
            <a:r>
              <a:rPr lang="nb-NO" sz="3800" dirty="0"/>
              <a:t> feilutbetalinger etter korona har høy prioritet, også i Nordlan</a:t>
            </a:r>
            <a:r>
              <a:rPr lang="nb-NO" sz="3400" dirty="0"/>
              <a:t>d</a:t>
            </a:r>
          </a:p>
          <a:p>
            <a:r>
              <a:rPr lang="nb-NO" sz="3800" dirty="0"/>
              <a:t>Deltar inn i a-krimsamarbeidet på a-krimsenteret for Nordland (ligger her i Bodø) </a:t>
            </a:r>
          </a:p>
          <a:p>
            <a:pPr lvl="1"/>
            <a:r>
              <a:rPr lang="nb-NO" sz="2900" dirty="0"/>
              <a:t>Her deltar arbeidstilsynet, NAV Kontroll, politiet og Skatteetaten som sammen jobber for å forebygge og bekjempe a-krim (arbeidslivskriminalitet) </a:t>
            </a:r>
          </a:p>
          <a:p>
            <a:pPr lvl="1"/>
            <a:r>
              <a:rPr lang="nb-NO" sz="2900" dirty="0"/>
              <a:t>A-krim er handlinger som bryter med norske lover om lønns- og arbeidsforhold, trygder, skatter og avgifter, gjerne utført organisert, som utnytter arbeidstakere eller virker konkurransevridende og undergraver samfunnsstrukturen(regjeringens strategi mot arbeidslivskriminalitet) </a:t>
            </a:r>
          </a:p>
          <a:p>
            <a:pPr lvl="1"/>
            <a:r>
              <a:rPr lang="nb-NO" sz="2900" dirty="0"/>
              <a:t>NAV bidrar inn i a-krimsamarbeidet for å være med å sikre et sunt og trygt arbeidsmarked som er viktig for at de som står utenfor arbeidslivet igjen skal kunne delta som arbeidstakere. Gjennom tverretatlig samarbeid blir myndighetenes innsats mer effektiv og målrettet.</a:t>
            </a:r>
          </a:p>
          <a:p>
            <a:endParaRPr lang="nb-NO" sz="2900" dirty="0"/>
          </a:p>
        </p:txBody>
      </p:sp>
    </p:spTree>
    <p:extLst>
      <p:ext uri="{BB962C8B-B14F-4D97-AF65-F5344CB8AC3E}">
        <p14:creationId xmlns:p14="http://schemas.microsoft.com/office/powerpoint/2010/main" val="1784290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lassholder for bilde 6"/>
          <p:cNvPicPr>
            <a:picLocks noGrp="1" noChangeAspect="1"/>
          </p:cNvPicPr>
          <p:nvPr>
            <p:ph type="pic" sz="quarter" idx="12"/>
          </p:nvPr>
        </p:nvPicPr>
        <p:blipFill>
          <a:blip r:embed="rId2">
            <a:extLst>
              <a:ext uri="{28A0092B-C50C-407E-A947-70E740481C1C}">
                <a14:useLocalDpi xmlns:a14="http://schemas.microsoft.com/office/drawing/2010/main" val="0"/>
              </a:ext>
            </a:extLst>
          </a:blip>
          <a:srcRect t="27627" b="27627"/>
          <a:stretch>
            <a:fillRect/>
          </a:stretch>
        </p:blipFill>
        <p:spPr/>
      </p:pic>
    </p:spTree>
    <p:extLst>
      <p:ext uri="{BB962C8B-B14F-4D97-AF65-F5344CB8AC3E}">
        <p14:creationId xmlns:p14="http://schemas.microsoft.com/office/powerpoint/2010/main" val="1492278262"/>
      </p:ext>
    </p:extLst>
  </p:cSld>
  <p:clrMapOvr>
    <a:masterClrMapping/>
  </p:clrMapOvr>
</p:sld>
</file>

<file path=ppt/theme/theme1.xml><?xml version="1.0" encoding="utf-8"?>
<a:theme xmlns:a="http://schemas.openxmlformats.org/drawingml/2006/main" name="Office-tema">
  <a:themeElements>
    <a:clrScheme name="NAV">
      <a:dk1>
        <a:srgbClr val="000000"/>
      </a:dk1>
      <a:lt1>
        <a:srgbClr val="FFFFFF"/>
      </a:lt1>
      <a:dk2>
        <a:srgbClr val="3E3832"/>
      </a:dk2>
      <a:lt2>
        <a:srgbClr val="E9E7E7"/>
      </a:lt2>
      <a:accent1>
        <a:srgbClr val="C30000"/>
      </a:accent1>
      <a:accent2>
        <a:srgbClr val="0067C5"/>
      </a:accent2>
      <a:accent3>
        <a:srgbClr val="A2AD00"/>
      </a:accent3>
      <a:accent4>
        <a:srgbClr val="FF9100"/>
      </a:accent4>
      <a:accent5>
        <a:srgbClr val="06893A"/>
      </a:accent5>
      <a:accent6>
        <a:srgbClr val="634689"/>
      </a:accent6>
      <a:hlink>
        <a:srgbClr val="0067C5"/>
      </a:hlink>
      <a:folHlink>
        <a:srgbClr val="63468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sjon25" id="{9AB3C832-BA94-EC4F-98B5-2EF4A750F6CE}" vid="{A80BE413-38D9-704F-93CB-AA25AF4189AB}"/>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DE6FE638D132446A0F8B1F6A8C5B784" ma:contentTypeVersion="11" ma:contentTypeDescription="Create a new document." ma:contentTypeScope="" ma:versionID="d3531a46f4a1ddd325239610dfd98f8a">
  <xsd:schema xmlns:xsd="http://www.w3.org/2001/XMLSchema" xmlns:xs="http://www.w3.org/2001/XMLSchema" xmlns:p="http://schemas.microsoft.com/office/2006/metadata/properties" xmlns:ns3="08d18650-2670-47df-ada3-69d0538b8997" xmlns:ns4="a7a24183-b60b-41a8-a15a-8d6aa35df8c6" targetNamespace="http://schemas.microsoft.com/office/2006/metadata/properties" ma:root="true" ma:fieldsID="4f557ff36f66d1fdb4d57c1f5e140449" ns3:_="" ns4:_="">
    <xsd:import namespace="08d18650-2670-47df-ada3-69d0538b8997"/>
    <xsd:import namespace="a7a24183-b60b-41a8-a15a-8d6aa35df8c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d18650-2670-47df-ada3-69d0538b899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7a24183-b60b-41a8-a15a-8d6aa35df8c6"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0BA16CF-69EA-4443-BEE0-73385E2EEDD0}">
  <ds:schemaRefs>
    <ds:schemaRef ds:uri="http://schemas.microsoft.com/sharepoint/v3/contenttype/forms"/>
  </ds:schemaRefs>
</ds:datastoreItem>
</file>

<file path=customXml/itemProps2.xml><?xml version="1.0" encoding="utf-8"?>
<ds:datastoreItem xmlns:ds="http://schemas.openxmlformats.org/officeDocument/2006/customXml" ds:itemID="{AC591905-A811-45D1-A44B-D4999240A5F2}">
  <ds:schemaRefs>
    <ds:schemaRef ds:uri="http://purl.org/dc/elements/1.1/"/>
    <ds:schemaRef ds:uri="http://schemas.microsoft.com/office/2006/metadata/properties"/>
    <ds:schemaRef ds:uri="a7a24183-b60b-41a8-a15a-8d6aa35df8c6"/>
    <ds:schemaRef ds:uri="http://schemas.microsoft.com/office/2006/documentManagement/types"/>
    <ds:schemaRef ds:uri="08d18650-2670-47df-ada3-69d0538b8997"/>
    <ds:schemaRef ds:uri="http://purl.org/dc/dcmitype/"/>
    <ds:schemaRef ds:uri="http://schemas.microsoft.com/office/infopath/2007/PartnerControls"/>
    <ds:schemaRef ds:uri="http://schemas.openxmlformats.org/package/2006/metadata/core-properties"/>
    <ds:schemaRef ds:uri="http://www.w3.org/XML/1998/namespace"/>
    <ds:schemaRef ds:uri="http://purl.org/dc/terms/"/>
  </ds:schemaRefs>
</ds:datastoreItem>
</file>

<file path=customXml/itemProps3.xml><?xml version="1.0" encoding="utf-8"?>
<ds:datastoreItem xmlns:ds="http://schemas.openxmlformats.org/officeDocument/2006/customXml" ds:itemID="{EFCD6DC6-5B82-4878-AABC-A35D32AC60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d18650-2670-47df-ada3-69d0538b8997"/>
    <ds:schemaRef ds:uri="a7a24183-b60b-41a8-a15a-8d6aa35df8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NAV_Rød</Template>
  <TotalTime>140</TotalTime>
  <Words>517</Words>
  <Application>Microsoft Office PowerPoint</Application>
  <PresentationFormat>Widescreen</PresentationFormat>
  <Paragraphs>41</Paragraphs>
  <Slides>9</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9</vt:i4>
      </vt:variant>
    </vt:vector>
  </HeadingPairs>
  <TitlesOfParts>
    <vt:vector size="13" baseType="lpstr">
      <vt:lpstr>Arial</vt:lpstr>
      <vt:lpstr>Calibri</vt:lpstr>
      <vt:lpstr>Segoe UI</vt:lpstr>
      <vt:lpstr>Office-tema</vt:lpstr>
      <vt:lpstr> Ytelseslinja</vt:lpstr>
      <vt:lpstr>PowerPoint-presentasjon</vt:lpstr>
      <vt:lpstr> Ytelseslinjen</vt:lpstr>
      <vt:lpstr>PowerPoint-presentasjon</vt:lpstr>
      <vt:lpstr> NAV Arbeid og ytelser</vt:lpstr>
      <vt:lpstr> NAV Familie- og pensjonsytelser (NFP)</vt:lpstr>
      <vt:lpstr> NAV Klageinstans</vt:lpstr>
      <vt:lpstr> NAV Kontroll</vt:lpstr>
      <vt:lpstr>PowerPoint-presentasjon</vt:lpstr>
    </vt:vector>
  </TitlesOfParts>
  <Manager/>
  <Company>NAV</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Ytelseslinja</dc:title>
  <dc:subject/>
  <dc:creator>Maria Helena Torkilseng</dc:creator>
  <cp:keywords/>
  <dc:description/>
  <cp:lastModifiedBy>Borge, Beate Setså</cp:lastModifiedBy>
  <cp:revision>8</cp:revision>
  <cp:lastPrinted>2020-04-21T11:47:02Z</cp:lastPrinted>
  <dcterms:created xsi:type="dcterms:W3CDTF">2021-09-20T13:43:30Z</dcterms:created>
  <dcterms:modified xsi:type="dcterms:W3CDTF">2021-10-13T07:29:19Z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0x0101004DE6FE638D132446A0F8B1F6A8C5B784</vt:lpwstr>
  </property>
</Properties>
</file>