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5" r:id="rId4"/>
  </p:sldMasterIdLst>
  <p:notesMasterIdLst>
    <p:notesMasterId r:id="rId11"/>
  </p:notesMasterIdLst>
  <p:sldIdLst>
    <p:sldId id="2147197366" r:id="rId5"/>
    <p:sldId id="2147197372" r:id="rId6"/>
    <p:sldId id="2147197369" r:id="rId7"/>
    <p:sldId id="2147197371" r:id="rId8"/>
    <p:sldId id="2147197370" r:id="rId9"/>
    <p:sldId id="2147197368"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4630701-068F-51F1-E7D9-F5A6EF4E6A66}" name="Schjerven, Thea Kristine" initials="STK" userId="S::Thea.Kristine.Schjerven@nav.no::3582f50d-df76-486a-a745-1c75c39c4378" providerId="AD"/>
  <p188:author id="{35518714-D069-A2E4-F1FE-F7A95CD61239}" name="Kozlova, Zita Skeidsvoll" initials="KS" userId="S::zita.skeidsvoll.kozlova@nav.no::f925517d-5dd0-4253-8705-eda3f1019644" providerId="AD"/>
  <p188:author id="{1DABE4E7-7ACB-2FA9-6C33-D9CD3876265D}" name="Schjold, Hanne Røvig" initials="SHR" userId="S::Hanne.Rovig.Schjold@nav.no::72e82339-bab0-442f-8ca6-e6f386a713e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ingvold, Kristin Anita" initials="RKA" lastIdx="21" clrIdx="0">
    <p:extLst>
      <p:ext uri="{19B8F6BF-5375-455C-9EA6-DF929625EA0E}">
        <p15:presenceInfo xmlns:p15="http://schemas.microsoft.com/office/powerpoint/2012/main" userId="S::Kristin.Anita.Ringvold@nav.no::545d236b-08fb-4007-a55c-f9acaf4ab3ec" providerId="AD"/>
      </p:ext>
    </p:extLst>
  </p:cmAuthor>
  <p:cmAuthor id="2" name="Schjold, Hanne Røvig" initials="SHR" lastIdx="12" clrIdx="1">
    <p:extLst>
      <p:ext uri="{19B8F6BF-5375-455C-9EA6-DF929625EA0E}">
        <p15:presenceInfo xmlns:p15="http://schemas.microsoft.com/office/powerpoint/2012/main" userId="S::Hanne.Rovig.Schjold@nav.no::72e82339-bab0-442f-8ca6-e6f386a713ee" providerId="AD"/>
      </p:ext>
    </p:extLst>
  </p:cmAuthor>
  <p:cmAuthor id="3" name="Vaa, Dagne" initials="VD" lastIdx="2" clrIdx="2">
    <p:extLst>
      <p:ext uri="{19B8F6BF-5375-455C-9EA6-DF929625EA0E}">
        <p15:presenceInfo xmlns:p15="http://schemas.microsoft.com/office/powerpoint/2012/main" userId="S::dagne.vaa@nav.no::54c98708-bfc6-41f6-8f1e-d91040fb5627" providerId="AD"/>
      </p:ext>
    </p:extLst>
  </p:cmAuthor>
  <p:cmAuthor id="4" name="Kozlova, Zita Skeidsvoll" initials="KZS" lastIdx="5" clrIdx="3">
    <p:extLst>
      <p:ext uri="{19B8F6BF-5375-455C-9EA6-DF929625EA0E}">
        <p15:presenceInfo xmlns:p15="http://schemas.microsoft.com/office/powerpoint/2012/main" userId="S::Zita.Skeidsvoll.Kozlova@nav.no::f925517d-5dd0-4253-8705-eda3f1019644" providerId="AD"/>
      </p:ext>
    </p:extLst>
  </p:cmAuthor>
  <p:cmAuthor id="5" name="Schjerven, Thea Kristine" initials="STK" lastIdx="1" clrIdx="4">
    <p:extLst>
      <p:ext uri="{19B8F6BF-5375-455C-9EA6-DF929625EA0E}">
        <p15:presenceInfo xmlns:p15="http://schemas.microsoft.com/office/powerpoint/2012/main" userId="S::Thea.Kristine.Schjerven@nav.no::3582f50d-df76-486a-a745-1c75c39c43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9DB4"/>
    <a:srgbClr val="337C9B"/>
    <a:srgbClr val="005B82"/>
    <a:srgbClr val="C6C2BF"/>
    <a:srgbClr val="E9E7E7"/>
    <a:srgbClr val="3E38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8298C1-6934-4906-AEB7-98EA5DB569D2}" v="1" dt="2022-05-27T08:09:40.913"/>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132" autoAdjust="0"/>
  </p:normalViewPr>
  <p:slideViewPr>
    <p:cSldViewPr snapToGrid="0">
      <p:cViewPr varScale="1">
        <p:scale>
          <a:sx n="51" d="100"/>
          <a:sy n="51" d="100"/>
        </p:scale>
        <p:origin x="1232" y="36"/>
      </p:cViewPr>
      <p:guideLst>
        <p:guide orient="horz" pos="2160"/>
        <p:guide pos="381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rge, Beate Setså" userId="7f40a831-6ed2-4eb1-8b83-9e58d00f3030" providerId="ADAL" clId="{598298C1-6934-4906-AEB7-98EA5DB569D2}"/>
    <pc:docChg chg="undo custSel modSld">
      <pc:chgData name="Borge, Beate Setså" userId="7f40a831-6ed2-4eb1-8b83-9e58d00f3030" providerId="ADAL" clId="{598298C1-6934-4906-AEB7-98EA5DB569D2}" dt="2022-05-27T08:09:47.036" v="3" actId="20577"/>
      <pc:docMkLst>
        <pc:docMk/>
      </pc:docMkLst>
      <pc:sldChg chg="modNotesTx">
        <pc:chgData name="Borge, Beate Setså" userId="7f40a831-6ed2-4eb1-8b83-9e58d00f3030" providerId="ADAL" clId="{598298C1-6934-4906-AEB7-98EA5DB569D2}" dt="2022-05-27T08:09:47.036" v="3" actId="20577"/>
        <pc:sldMkLst>
          <pc:docMk/>
          <pc:sldMk cId="279646040" sldId="2147197368"/>
        </pc:sldMkLst>
      </pc:sldChg>
      <pc:sldChg chg="modNotesTx">
        <pc:chgData name="Borge, Beate Setså" userId="7f40a831-6ed2-4eb1-8b83-9e58d00f3030" providerId="ADAL" clId="{598298C1-6934-4906-AEB7-98EA5DB569D2}" dt="2022-05-27T08:08:41.444" v="0" actId="20577"/>
        <pc:sldMkLst>
          <pc:docMk/>
          <pc:sldMk cId="2338030442" sldId="21471973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1B06FD-D711-124E-A3E3-0FBE1F8F0CE4}" type="datetimeFigureOut">
              <a:rPr lang="nb-NO" smtClean="0"/>
              <a:t>27.05.2022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1B4BBF-70B9-8047-B02F-2484F1EA6A40}" type="slidenum">
              <a:rPr lang="nb-NO" smtClean="0"/>
              <a:t>‹#›</a:t>
            </a:fld>
            <a:endParaRPr lang="nb-NO"/>
          </a:p>
        </p:txBody>
      </p:sp>
    </p:spTree>
    <p:extLst>
      <p:ext uri="{BB962C8B-B14F-4D97-AF65-F5344CB8AC3E}">
        <p14:creationId xmlns:p14="http://schemas.microsoft.com/office/powerpoint/2010/main" val="126386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B4BBF-70B9-8047-B02F-2484F1EA6A40}"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5376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071B4BBF-70B9-8047-B02F-2484F1EA6A40}" type="slidenum">
              <a:rPr lang="nb-NO" smtClean="0"/>
              <a:t>5</a:t>
            </a:fld>
            <a:endParaRPr lang="nb-NO"/>
          </a:p>
        </p:txBody>
      </p:sp>
    </p:spTree>
    <p:extLst>
      <p:ext uri="{BB962C8B-B14F-4D97-AF65-F5344CB8AC3E}">
        <p14:creationId xmlns:p14="http://schemas.microsoft.com/office/powerpoint/2010/main" val="3850008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071B4BBF-70B9-8047-B02F-2484F1EA6A40}" type="slidenum">
              <a:rPr lang="nb-NO" smtClean="0"/>
              <a:t>6</a:t>
            </a:fld>
            <a:endParaRPr lang="nb-NO"/>
          </a:p>
        </p:txBody>
      </p:sp>
    </p:spTree>
    <p:extLst>
      <p:ext uri="{BB962C8B-B14F-4D97-AF65-F5344CB8AC3E}">
        <p14:creationId xmlns:p14="http://schemas.microsoft.com/office/powerpoint/2010/main" val="34107803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p:bg>
      <p:bgPr>
        <a:solidFill>
          <a:srgbClr val="E9E7E7"/>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1CD74E5-8D3F-5F45-AF55-379CE17407B8}"/>
              </a:ext>
            </a:extLst>
          </p:cNvPr>
          <p:cNvSpPr>
            <a:spLocks noGrp="1"/>
          </p:cNvSpPr>
          <p:nvPr>
            <p:ph type="ctrTitle" hasCustomPrompt="1"/>
          </p:nvPr>
        </p:nvSpPr>
        <p:spPr>
          <a:xfrm>
            <a:off x="525314" y="2684746"/>
            <a:ext cx="6551347" cy="1396431"/>
          </a:xfrm>
        </p:spPr>
        <p:txBody>
          <a:bodyPr anchor="ctr">
            <a:normAutofit/>
          </a:bodyPr>
          <a:lstStyle>
            <a:lvl1pPr algn="l">
              <a:defRPr sz="3600" b="1">
                <a:solidFill>
                  <a:schemeClr val="tx2"/>
                </a:solidFill>
              </a:defRPr>
            </a:lvl1pPr>
          </a:lstStyle>
          <a:p>
            <a:r>
              <a:rPr lang="nb-NO"/>
              <a:t>Klikk for å redigere tittelen</a:t>
            </a:r>
          </a:p>
        </p:txBody>
      </p:sp>
      <p:sp>
        <p:nvSpPr>
          <p:cNvPr id="3" name="Undertittel 2">
            <a:extLst>
              <a:ext uri="{FF2B5EF4-FFF2-40B4-BE49-F238E27FC236}">
                <a16:creationId xmlns:a16="http://schemas.microsoft.com/office/drawing/2014/main" id="{5C570008-A996-2D4B-88A3-9861CBD4FED0}"/>
              </a:ext>
            </a:extLst>
          </p:cNvPr>
          <p:cNvSpPr>
            <a:spLocks noGrp="1"/>
          </p:cNvSpPr>
          <p:nvPr>
            <p:ph type="subTitle" idx="1" hasCustomPrompt="1"/>
          </p:nvPr>
        </p:nvSpPr>
        <p:spPr>
          <a:xfrm>
            <a:off x="525315" y="4173253"/>
            <a:ext cx="5888738" cy="99116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undertittelen</a:t>
            </a:r>
          </a:p>
        </p:txBody>
      </p:sp>
      <p:sp>
        <p:nvSpPr>
          <p:cNvPr id="8" name="Plassholder for bilde 3">
            <a:extLst>
              <a:ext uri="{FF2B5EF4-FFF2-40B4-BE49-F238E27FC236}">
                <a16:creationId xmlns:a16="http://schemas.microsoft.com/office/drawing/2014/main" id="{195ACC3E-6C58-8E40-A78D-5639EBDF9C43}"/>
              </a:ext>
            </a:extLst>
          </p:cNvPr>
          <p:cNvSpPr>
            <a:spLocks noGrp="1" noChangeAspect="1"/>
          </p:cNvSpPr>
          <p:nvPr>
            <p:ph type="pic" sz="quarter" idx="11"/>
          </p:nvPr>
        </p:nvSpPr>
        <p:spPr bwMode="auto">
          <a:xfrm>
            <a:off x="6160021" y="0"/>
            <a:ext cx="6031979" cy="685800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rgbClr val="C6C2BF"/>
          </a:solidFill>
          <a:ln>
            <a:noFill/>
          </a:ln>
          <a:effectLst/>
        </p:spPr>
        <p:txBody>
          <a:bodyPr lIns="1440000" tIns="468000" bIns="0" anchor="ctr" anchorCtr="0">
            <a:normAutofit/>
          </a:bodyPr>
          <a:lstStyle>
            <a:lvl1pPr marL="0" indent="0" algn="ctr">
              <a:buNone/>
              <a:defRPr sz="1400" baseline="0">
                <a:solidFill>
                  <a:schemeClr val="tx2"/>
                </a:solidFill>
              </a:defRPr>
            </a:lvl1pPr>
          </a:lstStyle>
          <a:p>
            <a:r>
              <a:rPr lang="nb-NO"/>
              <a:t>Klikk på ikonet for å legge til et bilde</a:t>
            </a:r>
          </a:p>
        </p:txBody>
      </p:sp>
      <p:sp>
        <p:nvSpPr>
          <p:cNvPr id="9" name="Text Placeholder 8">
            <a:extLst>
              <a:ext uri="{FF2B5EF4-FFF2-40B4-BE49-F238E27FC236}">
                <a16:creationId xmlns:a16="http://schemas.microsoft.com/office/drawing/2014/main" id="{A5AB20B5-22F5-7F42-98FA-915865BDDA6B}"/>
              </a:ext>
            </a:extLst>
          </p:cNvPr>
          <p:cNvSpPr>
            <a:spLocks noGrp="1"/>
          </p:cNvSpPr>
          <p:nvPr>
            <p:ph type="body" sz="quarter" idx="12" hasCustomPrompt="1"/>
          </p:nvPr>
        </p:nvSpPr>
        <p:spPr>
          <a:xfrm>
            <a:off x="525314" y="6193407"/>
            <a:ext cx="5062686" cy="431800"/>
          </a:xfrm>
        </p:spPr>
        <p:txBody>
          <a:bodyPr anchor="b"/>
          <a:lstStyle>
            <a:lvl1pPr marL="0" indent="0">
              <a:buNone/>
              <a:defRPr sz="1400">
                <a:solidFill>
                  <a:schemeClr val="tx2"/>
                </a:solidFill>
              </a:defRPr>
            </a:lvl1pPr>
            <a:lvl5pPr marL="1517650" indent="0">
              <a:buNone/>
              <a:defRPr/>
            </a:lvl5pPr>
          </a:lstStyle>
          <a:p>
            <a:pPr lvl="0"/>
            <a:r>
              <a:rPr lang="en-GB"/>
              <a:t>Dato  //  </a:t>
            </a:r>
            <a:r>
              <a:rPr lang="en-GB" err="1"/>
              <a:t>Ansvarlig</a:t>
            </a:r>
            <a:endParaRPr lang="en-GB"/>
          </a:p>
        </p:txBody>
      </p:sp>
      <p:pic>
        <p:nvPicPr>
          <p:cNvPr id="10" name="Grafikk 9">
            <a:extLst>
              <a:ext uri="{FF2B5EF4-FFF2-40B4-BE49-F238E27FC236}">
                <a16:creationId xmlns:a16="http://schemas.microsoft.com/office/drawing/2014/main" id="{FD4799EC-1694-AB4F-9DD9-2188A933AA2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86274" y="1081899"/>
            <a:ext cx="1280329" cy="802594"/>
          </a:xfrm>
          <a:prstGeom prst="rect">
            <a:avLst/>
          </a:prstGeom>
        </p:spPr>
      </p:pic>
    </p:spTree>
    <p:extLst>
      <p:ext uri="{BB962C8B-B14F-4D97-AF65-F5344CB8AC3E}">
        <p14:creationId xmlns:p14="http://schemas.microsoft.com/office/powerpoint/2010/main" val="1632068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kst med bilde til venstre">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a:xfrm>
            <a:off x="6096000" y="1825625"/>
            <a:ext cx="5247861" cy="4351338"/>
          </a:xfrm>
        </p:spPr>
        <p:txBody>
          <a:bodyPr/>
          <a:lstStyle/>
          <a:p>
            <a:pPr lvl="0"/>
            <a:r>
              <a:rPr lang="nb-NO"/>
              <a:t>Klikk for å redigere teksten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3116F34-6CB9-F244-9082-6C3BCA92C2A8}"/>
              </a:ext>
            </a:extLst>
          </p:cNvPr>
          <p:cNvSpPr>
            <a:spLocks noGrp="1"/>
          </p:cNvSpPr>
          <p:nvPr>
            <p:ph type="dt" sz="half" idx="10"/>
          </p:nvPr>
        </p:nvSpPr>
        <p:spPr>
          <a:xfrm>
            <a:off x="6086061" y="6356350"/>
            <a:ext cx="738809" cy="365125"/>
          </a:xfrm>
          <a:prstGeom prst="rect">
            <a:avLst/>
          </a:prstGeom>
        </p:spPr>
        <p:txBody>
          <a:bodyPr/>
          <a:lstStyle/>
          <a:p>
            <a:endParaRPr lang="nb-NO"/>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7058976" y="6356350"/>
            <a:ext cx="3609024" cy="365125"/>
          </a:xfrm>
          <a:prstGeom prst="rect">
            <a:avLst/>
          </a:prstGeom>
        </p:spPr>
        <p:txBody>
          <a:bodyPr/>
          <a:lstStyle/>
          <a:p>
            <a:endParaRPr lang="nb-NO"/>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a:xfrm>
            <a:off x="10896600" y="6356350"/>
            <a:ext cx="447261" cy="365125"/>
          </a:xfrm>
        </p:spPr>
        <p:txBody>
          <a:bodyPr/>
          <a:lstStyle/>
          <a:p>
            <a:fld id="{95102788-B3AA-6746-B4E5-C52EBB4D0CEE}" type="slidenum">
              <a:rPr lang="nb-NO" smtClean="0"/>
              <a:t>‹#›</a:t>
            </a:fld>
            <a:endParaRPr lang="nb-NO"/>
          </a:p>
        </p:txBody>
      </p:sp>
      <p:sp>
        <p:nvSpPr>
          <p:cNvPr id="8" name="Plassholder for bilde 3">
            <a:extLst>
              <a:ext uri="{FF2B5EF4-FFF2-40B4-BE49-F238E27FC236}">
                <a16:creationId xmlns:a16="http://schemas.microsoft.com/office/drawing/2014/main" id="{CBA52608-8CEA-2B45-8142-21F944ADC0E0}"/>
              </a:ext>
            </a:extLst>
          </p:cNvPr>
          <p:cNvSpPr>
            <a:spLocks noGrp="1" noChangeAspect="1"/>
          </p:cNvSpPr>
          <p:nvPr>
            <p:ph type="pic" sz="quarter" idx="18"/>
          </p:nvPr>
        </p:nvSpPr>
        <p:spPr bwMode="auto">
          <a:xfrm>
            <a:off x="0" y="1"/>
            <a:ext cx="6052900" cy="6857999"/>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296533"/>
              <a:gd name="connsiteY0" fmla="*/ 3910014 h 3910014"/>
              <a:gd name="connsiteX1" fmla="*/ 1042924 w 2296533"/>
              <a:gd name="connsiteY1" fmla="*/ 0 h 3910014"/>
              <a:gd name="connsiteX2" fmla="*/ 2296533 w 2296533"/>
              <a:gd name="connsiteY2" fmla="*/ 795 h 3910014"/>
              <a:gd name="connsiteX3" fmla="*/ 1267586 w 2296533"/>
              <a:gd name="connsiteY3" fmla="*/ 3907005 h 3910014"/>
              <a:gd name="connsiteX4" fmla="*/ 0 w 2296533"/>
              <a:gd name="connsiteY4" fmla="*/ 3910014 h 3910014"/>
              <a:gd name="connsiteX0" fmla="*/ 0 w 2304706"/>
              <a:gd name="connsiteY0" fmla="*/ 3910014 h 3910014"/>
              <a:gd name="connsiteX1" fmla="*/ 1042924 w 2304706"/>
              <a:gd name="connsiteY1" fmla="*/ 0 h 3910014"/>
              <a:gd name="connsiteX2" fmla="*/ 2304706 w 2304706"/>
              <a:gd name="connsiteY2" fmla="*/ 6914 h 3910014"/>
              <a:gd name="connsiteX3" fmla="*/ 1267586 w 2304706"/>
              <a:gd name="connsiteY3" fmla="*/ 3907005 h 3910014"/>
              <a:gd name="connsiteX4" fmla="*/ 0 w 2304706"/>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12879"/>
              <a:gd name="connsiteY0" fmla="*/ 3910014 h 3910014"/>
              <a:gd name="connsiteX1" fmla="*/ 1042924 w 2312879"/>
              <a:gd name="connsiteY1" fmla="*/ 0 h 3910014"/>
              <a:gd name="connsiteX2" fmla="*/ 2312879 w 2312879"/>
              <a:gd name="connsiteY2" fmla="*/ 795 h 3910014"/>
              <a:gd name="connsiteX3" fmla="*/ 1267586 w 2312879"/>
              <a:gd name="connsiteY3" fmla="*/ 3907005 h 3910014"/>
              <a:gd name="connsiteX4" fmla="*/ 0 w 2312879"/>
              <a:gd name="connsiteY4" fmla="*/ 3910014 h 3910014"/>
              <a:gd name="connsiteX0" fmla="*/ 0 w 2304706"/>
              <a:gd name="connsiteY0" fmla="*/ 3910014 h 3910014"/>
              <a:gd name="connsiteX1" fmla="*/ 1042924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 name="connsiteX0" fmla="*/ 0 w 2304706"/>
              <a:gd name="connsiteY0" fmla="*/ 3910014 h 3910014"/>
              <a:gd name="connsiteX1" fmla="*/ 1042924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 name="connsiteX0" fmla="*/ 0 w 2304706"/>
              <a:gd name="connsiteY0" fmla="*/ 3910014 h 3910014"/>
              <a:gd name="connsiteX1" fmla="*/ 4906 w 2304706"/>
              <a:gd name="connsiteY1" fmla="*/ 0 h 3910014"/>
              <a:gd name="connsiteX2" fmla="*/ 2304706 w 2304706"/>
              <a:gd name="connsiteY2" fmla="*/ 795 h 3910014"/>
              <a:gd name="connsiteX3" fmla="*/ 1267586 w 2304706"/>
              <a:gd name="connsiteY3" fmla="*/ 3907005 h 3910014"/>
              <a:gd name="connsiteX4" fmla="*/ 0 w 2304706"/>
              <a:gd name="connsiteY4" fmla="*/ 3910014 h 3910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4706" h="3910014">
                <a:moveTo>
                  <a:pt x="0" y="3910014"/>
                </a:moveTo>
                <a:cubicBezTo>
                  <a:pt x="1635" y="2606676"/>
                  <a:pt x="3271" y="1303338"/>
                  <a:pt x="4906" y="0"/>
                </a:cubicBezTo>
                <a:lnTo>
                  <a:pt x="2304706" y="795"/>
                </a:lnTo>
                <a:cubicBezTo>
                  <a:pt x="1891771" y="1578443"/>
                  <a:pt x="1696868" y="2311001"/>
                  <a:pt x="1267586" y="3907005"/>
                </a:cubicBezTo>
                <a:lnTo>
                  <a:pt x="0" y="3910014"/>
                </a:lnTo>
                <a:close/>
              </a:path>
            </a:pathLst>
          </a:custGeom>
          <a:solidFill>
            <a:srgbClr val="E9E7E7"/>
          </a:solidFill>
          <a:ln>
            <a:noFill/>
          </a:ln>
          <a:effectLst/>
        </p:spPr>
        <p:txBody>
          <a:bodyPr lIns="1152000" tIns="540000" anchor="ctr" anchorCtr="0">
            <a:normAutofit/>
          </a:bodyPr>
          <a:lstStyle>
            <a:lvl1pPr marL="14288" indent="0">
              <a:buNone/>
              <a:tabLst/>
              <a:defRPr sz="1400" baseline="0">
                <a:solidFill>
                  <a:schemeClr val="tx1"/>
                </a:solidFill>
              </a:defRPr>
            </a:lvl1pPr>
          </a:lstStyle>
          <a:p>
            <a:r>
              <a:rPr lang="nb-NO"/>
              <a:t>Klikk på ikonet for å legge til et bilde</a:t>
            </a:r>
          </a:p>
        </p:txBody>
      </p:sp>
      <p:sp>
        <p:nvSpPr>
          <p:cNvPr id="9" name="Tittel 1">
            <a:extLst>
              <a:ext uri="{FF2B5EF4-FFF2-40B4-BE49-F238E27FC236}">
                <a16:creationId xmlns:a16="http://schemas.microsoft.com/office/drawing/2014/main" id="{BF999D76-8998-AC4E-B96D-EC3AF1C002F5}"/>
              </a:ext>
            </a:extLst>
          </p:cNvPr>
          <p:cNvSpPr>
            <a:spLocks noGrp="1"/>
          </p:cNvSpPr>
          <p:nvPr>
            <p:ph type="title" hasCustomPrompt="1"/>
          </p:nvPr>
        </p:nvSpPr>
        <p:spPr>
          <a:xfrm>
            <a:off x="6096000" y="482400"/>
            <a:ext cx="5247861" cy="1072080"/>
          </a:xfrm>
        </p:spPr>
        <p:txBody>
          <a:bodyPr/>
          <a:lstStyle/>
          <a:p>
            <a:r>
              <a:rPr lang="nb-NO"/>
              <a:t>Klikk for å redigere tittelen</a:t>
            </a:r>
          </a:p>
        </p:txBody>
      </p:sp>
    </p:spTree>
    <p:extLst>
      <p:ext uri="{BB962C8B-B14F-4D97-AF65-F5344CB8AC3E}">
        <p14:creationId xmlns:p14="http://schemas.microsoft.com/office/powerpoint/2010/main" val="2913353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med sirkel">
    <p:spTree>
      <p:nvGrpSpPr>
        <p:cNvPr id="1" name=""/>
        <p:cNvGrpSpPr/>
        <p:nvPr/>
      </p:nvGrpSpPr>
      <p:grpSpPr>
        <a:xfrm>
          <a:off x="0" y="0"/>
          <a:ext cx="0" cy="0"/>
          <a:chOff x="0" y="0"/>
          <a:chExt cx="0" cy="0"/>
        </a:xfrm>
      </p:grpSpPr>
      <p:sp>
        <p:nvSpPr>
          <p:cNvPr id="6" name="Plassholder for bunntekst 5">
            <a:extLst>
              <a:ext uri="{FF2B5EF4-FFF2-40B4-BE49-F238E27FC236}">
                <a16:creationId xmlns:a16="http://schemas.microsoft.com/office/drawing/2014/main" id="{9630795E-AD26-E64A-9C79-FA3F9BB4963A}"/>
              </a:ext>
            </a:extLst>
          </p:cNvPr>
          <p:cNvSpPr>
            <a:spLocks noGrp="1"/>
          </p:cNvSpPr>
          <p:nvPr>
            <p:ph type="ftr" sz="quarter" idx="11"/>
          </p:nvPr>
        </p:nvSpPr>
        <p:spPr>
          <a:xfrm>
            <a:off x="1765788" y="6356350"/>
            <a:ext cx="3466263" cy="365125"/>
          </a:xfrm>
          <a:prstGeom prst="rect">
            <a:avLst/>
          </a:prstGeom>
        </p:spPr>
        <p:txBody>
          <a:bodyPr/>
          <a:lstStyle/>
          <a:p>
            <a:endParaRPr lang="nb-NO"/>
          </a:p>
        </p:txBody>
      </p:sp>
      <p:sp>
        <p:nvSpPr>
          <p:cNvPr id="7" name="Plassholder for lysbildenummer 6">
            <a:extLst>
              <a:ext uri="{FF2B5EF4-FFF2-40B4-BE49-F238E27FC236}">
                <a16:creationId xmlns:a16="http://schemas.microsoft.com/office/drawing/2014/main" id="{B1F69FF2-4FB1-3544-9B7F-A00D9E4C1A74}"/>
              </a:ext>
            </a:extLst>
          </p:cNvPr>
          <p:cNvSpPr>
            <a:spLocks noGrp="1"/>
          </p:cNvSpPr>
          <p:nvPr>
            <p:ph type="sldNum" sz="quarter" idx="12"/>
          </p:nvPr>
        </p:nvSpPr>
        <p:spPr>
          <a:xfrm>
            <a:off x="5418421" y="6356350"/>
            <a:ext cx="741600" cy="365125"/>
          </a:xfrm>
        </p:spPr>
        <p:txBody>
          <a:bodyPr/>
          <a:lstStyle/>
          <a:p>
            <a:fld id="{95102788-B3AA-6746-B4E5-C52EBB4D0CEE}" type="slidenum">
              <a:rPr lang="nb-NO" smtClean="0"/>
              <a:t>‹#›</a:t>
            </a:fld>
            <a:endParaRPr lang="nb-NO"/>
          </a:p>
        </p:txBody>
      </p:sp>
      <p:sp>
        <p:nvSpPr>
          <p:cNvPr id="9" name="Plassholder for bilde 5">
            <a:extLst>
              <a:ext uri="{FF2B5EF4-FFF2-40B4-BE49-F238E27FC236}">
                <a16:creationId xmlns:a16="http://schemas.microsoft.com/office/drawing/2014/main" id="{701CE543-F5B4-D84C-A6FC-FAFF3D0AAFC3}"/>
              </a:ext>
            </a:extLst>
          </p:cNvPr>
          <p:cNvSpPr>
            <a:spLocks noGrp="1" noChangeAspect="1"/>
          </p:cNvSpPr>
          <p:nvPr>
            <p:ph type="pic" sz="quarter" idx="13"/>
          </p:nvPr>
        </p:nvSpPr>
        <p:spPr>
          <a:xfrm>
            <a:off x="5973237" y="602647"/>
            <a:ext cx="5652706" cy="5652706"/>
          </a:xfrm>
          <a:prstGeom prst="ellipse">
            <a:avLst/>
          </a:prstGeom>
          <a:solidFill>
            <a:schemeClr val="bg2"/>
          </a:solidFill>
        </p:spPr>
        <p:txBody>
          <a:bodyPr anchor="ctr" anchorCtr="0">
            <a:normAutofit/>
          </a:bodyPr>
          <a:lstStyle>
            <a:lvl1pPr marL="0" indent="0" algn="ctr">
              <a:spcBef>
                <a:spcPts val="800"/>
              </a:spcBef>
              <a:buClr>
                <a:schemeClr val="accent2"/>
              </a:buClr>
              <a:buSzPct val="100000"/>
              <a:buNone/>
              <a:defRPr sz="18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p>
        </p:txBody>
      </p:sp>
      <p:sp>
        <p:nvSpPr>
          <p:cNvPr id="8" name="Plassholder for innhold 2">
            <a:extLst>
              <a:ext uri="{FF2B5EF4-FFF2-40B4-BE49-F238E27FC236}">
                <a16:creationId xmlns:a16="http://schemas.microsoft.com/office/drawing/2014/main" id="{6300D294-78C3-134A-B8DB-F895410ECD2E}"/>
              </a:ext>
            </a:extLst>
          </p:cNvPr>
          <p:cNvSpPr>
            <a:spLocks noGrp="1"/>
          </p:cNvSpPr>
          <p:nvPr>
            <p:ph idx="1" hasCustomPrompt="1"/>
          </p:nvPr>
        </p:nvSpPr>
        <p:spPr>
          <a:xfrm>
            <a:off x="838200" y="1825625"/>
            <a:ext cx="4951021" cy="4351338"/>
          </a:xfrm>
        </p:spPr>
        <p:txBody>
          <a:bodyPr/>
          <a:lstStyle/>
          <a:p>
            <a:pPr lvl="0"/>
            <a:r>
              <a:rPr lang="nb-NO"/>
              <a:t>Klikk for å redigere teksten</a:t>
            </a:r>
          </a:p>
          <a:p>
            <a:pPr lvl="1"/>
            <a:r>
              <a:rPr lang="nb-NO"/>
              <a:t>Andre nivå</a:t>
            </a:r>
          </a:p>
          <a:p>
            <a:pPr lvl="2"/>
            <a:r>
              <a:rPr lang="nb-NO"/>
              <a:t>Tredje nivå</a:t>
            </a:r>
          </a:p>
          <a:p>
            <a:pPr lvl="3"/>
            <a:r>
              <a:rPr lang="nb-NO"/>
              <a:t>Fjerde nivå</a:t>
            </a:r>
          </a:p>
          <a:p>
            <a:pPr lvl="4"/>
            <a:r>
              <a:rPr lang="nb-NO"/>
              <a:t>Femte nivå</a:t>
            </a:r>
          </a:p>
        </p:txBody>
      </p:sp>
      <p:sp>
        <p:nvSpPr>
          <p:cNvPr id="10" name="Tittel 1">
            <a:extLst>
              <a:ext uri="{FF2B5EF4-FFF2-40B4-BE49-F238E27FC236}">
                <a16:creationId xmlns:a16="http://schemas.microsoft.com/office/drawing/2014/main" id="{FE2CAD38-4FD8-5D47-94F7-E677546BBB25}"/>
              </a:ext>
            </a:extLst>
          </p:cNvPr>
          <p:cNvSpPr>
            <a:spLocks noGrp="1"/>
          </p:cNvSpPr>
          <p:nvPr>
            <p:ph type="title" hasCustomPrompt="1"/>
          </p:nvPr>
        </p:nvSpPr>
        <p:spPr>
          <a:xfrm>
            <a:off x="838200" y="482400"/>
            <a:ext cx="5533571" cy="1072080"/>
          </a:xfrm>
        </p:spPr>
        <p:txBody>
          <a:bodyPr/>
          <a:lstStyle/>
          <a:p>
            <a:r>
              <a:rPr lang="nb-NO"/>
              <a:t>Klikk for å redigere tittelen</a:t>
            </a:r>
          </a:p>
        </p:txBody>
      </p:sp>
    </p:spTree>
    <p:extLst>
      <p:ext uri="{BB962C8B-B14F-4D97-AF65-F5344CB8AC3E}">
        <p14:creationId xmlns:p14="http://schemas.microsoft.com/office/powerpoint/2010/main" val="1889426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rkler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69CFF4-987B-5A43-8582-31F67145E3E1}"/>
              </a:ext>
            </a:extLst>
          </p:cNvPr>
          <p:cNvSpPr>
            <a:spLocks noGrp="1"/>
          </p:cNvSpPr>
          <p:nvPr>
            <p:ph type="title"/>
          </p:nvPr>
        </p:nvSpPr>
        <p:spPr/>
        <p:txBody>
          <a:bodyPr/>
          <a:lstStyle/>
          <a:p>
            <a:r>
              <a:rPr lang="nb-NO"/>
              <a:t>Klikk for å redigere tittelstil</a:t>
            </a:r>
          </a:p>
        </p:txBody>
      </p:sp>
      <p:sp>
        <p:nvSpPr>
          <p:cNvPr id="3" name="Plassholder for lysbildenummer 2">
            <a:extLst>
              <a:ext uri="{FF2B5EF4-FFF2-40B4-BE49-F238E27FC236}">
                <a16:creationId xmlns:a16="http://schemas.microsoft.com/office/drawing/2014/main" id="{E9603651-05EC-6948-B335-00924944B6CC}"/>
              </a:ext>
            </a:extLst>
          </p:cNvPr>
          <p:cNvSpPr>
            <a:spLocks noGrp="1"/>
          </p:cNvSpPr>
          <p:nvPr>
            <p:ph type="sldNum" sz="quarter" idx="10"/>
          </p:nvPr>
        </p:nvSpPr>
        <p:spPr/>
        <p:txBody>
          <a:bodyPr/>
          <a:lstStyle/>
          <a:p>
            <a:fld id="{95102788-B3AA-6746-B4E5-C52EBB4D0CEE}" type="slidenum">
              <a:rPr lang="nb-NO" smtClean="0"/>
              <a:pPr/>
              <a:t>‹#›</a:t>
            </a:fld>
            <a:endParaRPr lang="nb-NO"/>
          </a:p>
        </p:txBody>
      </p:sp>
      <p:sp>
        <p:nvSpPr>
          <p:cNvPr id="4" name="Plassholder for bunntekst 3">
            <a:extLst>
              <a:ext uri="{FF2B5EF4-FFF2-40B4-BE49-F238E27FC236}">
                <a16:creationId xmlns:a16="http://schemas.microsoft.com/office/drawing/2014/main" id="{CDCE326E-B227-394D-A659-399CE735CEE6}"/>
              </a:ext>
            </a:extLst>
          </p:cNvPr>
          <p:cNvSpPr>
            <a:spLocks noGrp="1"/>
          </p:cNvSpPr>
          <p:nvPr>
            <p:ph type="ftr" sz="quarter" idx="11"/>
          </p:nvPr>
        </p:nvSpPr>
        <p:spPr/>
        <p:txBody>
          <a:bodyPr/>
          <a:lstStyle/>
          <a:p>
            <a:endParaRPr lang="nb-NO"/>
          </a:p>
        </p:txBody>
      </p:sp>
      <p:sp>
        <p:nvSpPr>
          <p:cNvPr id="5" name="Plassholder for bilde 5">
            <a:extLst>
              <a:ext uri="{FF2B5EF4-FFF2-40B4-BE49-F238E27FC236}">
                <a16:creationId xmlns:a16="http://schemas.microsoft.com/office/drawing/2014/main" id="{643807C2-292F-894E-874A-C85D7E9D69AA}"/>
              </a:ext>
            </a:extLst>
          </p:cNvPr>
          <p:cNvSpPr>
            <a:spLocks noGrp="1" noChangeAspect="1"/>
          </p:cNvSpPr>
          <p:nvPr>
            <p:ph type="pic" sz="quarter" idx="12"/>
          </p:nvPr>
        </p:nvSpPr>
        <p:spPr>
          <a:xfrm>
            <a:off x="838200"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p>
        </p:txBody>
      </p:sp>
      <p:sp>
        <p:nvSpPr>
          <p:cNvPr id="6" name="Plassholder for bilde 5">
            <a:extLst>
              <a:ext uri="{FF2B5EF4-FFF2-40B4-BE49-F238E27FC236}">
                <a16:creationId xmlns:a16="http://schemas.microsoft.com/office/drawing/2014/main" id="{5324C5C5-907C-D34E-836F-29B532757AD4}"/>
              </a:ext>
            </a:extLst>
          </p:cNvPr>
          <p:cNvSpPr>
            <a:spLocks noGrp="1" noChangeAspect="1"/>
          </p:cNvSpPr>
          <p:nvPr>
            <p:ph type="pic" sz="quarter" idx="27"/>
          </p:nvPr>
        </p:nvSpPr>
        <p:spPr>
          <a:xfrm>
            <a:off x="4518119"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p>
        </p:txBody>
      </p:sp>
      <p:sp>
        <p:nvSpPr>
          <p:cNvPr id="7" name="Plassholder for bilde 5">
            <a:extLst>
              <a:ext uri="{FF2B5EF4-FFF2-40B4-BE49-F238E27FC236}">
                <a16:creationId xmlns:a16="http://schemas.microsoft.com/office/drawing/2014/main" id="{BA339474-4310-4E4C-8300-B9375051CA40}"/>
              </a:ext>
            </a:extLst>
          </p:cNvPr>
          <p:cNvSpPr>
            <a:spLocks noGrp="1" noChangeAspect="1"/>
          </p:cNvSpPr>
          <p:nvPr>
            <p:ph type="pic" sz="quarter" idx="28"/>
          </p:nvPr>
        </p:nvSpPr>
        <p:spPr>
          <a:xfrm>
            <a:off x="8206218" y="1829345"/>
            <a:ext cx="3147582" cy="3147582"/>
          </a:xfrm>
          <a:prstGeom prst="ellipse">
            <a:avLst/>
          </a:prstGeom>
          <a:solidFill>
            <a:schemeClr val="bg2"/>
          </a:solidFill>
        </p:spPr>
        <p:txBody>
          <a:bodyPr anchor="ctr" anchorCtr="0"/>
          <a:lstStyle>
            <a:lvl1pPr marL="0" indent="0" algn="ctr">
              <a:spcBef>
                <a:spcPts val="800"/>
              </a:spcBef>
              <a:buClr>
                <a:schemeClr val="accent3"/>
              </a:buClr>
              <a:buSzPct val="100000"/>
              <a:buFont typeface="Arial" panose="020B0604020202020204" pitchFamily="34" charset="0"/>
              <a:buNone/>
              <a:defRPr sz="16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p>
        </p:txBody>
      </p:sp>
      <p:sp>
        <p:nvSpPr>
          <p:cNvPr id="10" name="Plassholder for tekst 2">
            <a:extLst>
              <a:ext uri="{FF2B5EF4-FFF2-40B4-BE49-F238E27FC236}">
                <a16:creationId xmlns:a16="http://schemas.microsoft.com/office/drawing/2014/main" id="{3420036C-1838-DE4A-BADD-245630D31E50}"/>
              </a:ext>
            </a:extLst>
          </p:cNvPr>
          <p:cNvSpPr>
            <a:spLocks noGrp="1"/>
          </p:cNvSpPr>
          <p:nvPr>
            <p:ph type="body" sz="quarter" idx="33"/>
          </p:nvPr>
        </p:nvSpPr>
        <p:spPr>
          <a:xfrm>
            <a:off x="8080585" y="5161212"/>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
        <p:nvSpPr>
          <p:cNvPr id="11" name="Plassholder for tekst 2">
            <a:extLst>
              <a:ext uri="{FF2B5EF4-FFF2-40B4-BE49-F238E27FC236}">
                <a16:creationId xmlns:a16="http://schemas.microsoft.com/office/drawing/2014/main" id="{94BB1344-2B8D-6C4F-AF3C-799F28132DC6}"/>
              </a:ext>
            </a:extLst>
          </p:cNvPr>
          <p:cNvSpPr>
            <a:spLocks noGrp="1"/>
          </p:cNvSpPr>
          <p:nvPr>
            <p:ph type="body" sz="quarter" idx="34"/>
          </p:nvPr>
        </p:nvSpPr>
        <p:spPr>
          <a:xfrm>
            <a:off x="4392484" y="5157975"/>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
        <p:nvSpPr>
          <p:cNvPr id="12" name="Plassholder for tekst 2">
            <a:extLst>
              <a:ext uri="{FF2B5EF4-FFF2-40B4-BE49-F238E27FC236}">
                <a16:creationId xmlns:a16="http://schemas.microsoft.com/office/drawing/2014/main" id="{82C78190-F0C7-F94A-8B39-D2876F768B7D}"/>
              </a:ext>
            </a:extLst>
          </p:cNvPr>
          <p:cNvSpPr>
            <a:spLocks noGrp="1"/>
          </p:cNvSpPr>
          <p:nvPr>
            <p:ph type="body" sz="quarter" idx="35"/>
          </p:nvPr>
        </p:nvSpPr>
        <p:spPr>
          <a:xfrm>
            <a:off x="712565" y="5157975"/>
            <a:ext cx="3398852" cy="963602"/>
          </a:xfrm>
        </p:spPr>
        <p:txBody>
          <a:bodyPr lIns="0" tIns="0" rIns="0" bIns="0" anchor="ctr">
            <a:noAutofit/>
          </a:bodyPr>
          <a:lstStyle>
            <a:lvl1pPr marL="36000" indent="0" algn="ctr">
              <a:spcBef>
                <a:spcPts val="600"/>
              </a:spcBef>
              <a:buSzPct val="100000"/>
              <a:buFont typeface="Arial" panose="020B0604020202020204" pitchFamily="34" charset="0"/>
              <a:buNone/>
              <a:defRPr sz="2400"/>
            </a:lvl1pPr>
          </a:lstStyle>
          <a:p>
            <a:pPr lvl="0"/>
            <a:r>
              <a:rPr lang="nb-NO"/>
              <a:t>Klikk for å redigere tekststiler i malen</a:t>
            </a:r>
          </a:p>
        </p:txBody>
      </p:sp>
    </p:spTree>
    <p:extLst>
      <p:ext uri="{BB962C8B-B14F-4D97-AF65-F5344CB8AC3E}">
        <p14:creationId xmlns:p14="http://schemas.microsoft.com/office/powerpoint/2010/main" val="1661286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C med bilde">
    <p:spTree>
      <p:nvGrpSpPr>
        <p:cNvPr id="1" name=""/>
        <p:cNvGrpSpPr/>
        <p:nvPr/>
      </p:nvGrpSpPr>
      <p:grpSpPr>
        <a:xfrm>
          <a:off x="0" y="0"/>
          <a:ext cx="0" cy="0"/>
          <a:chOff x="0" y="0"/>
          <a:chExt cx="0" cy="0"/>
        </a:xfrm>
      </p:grpSpPr>
      <p:sp>
        <p:nvSpPr>
          <p:cNvPr id="3" name="Plassholder for lysbildenummer 2">
            <a:extLst>
              <a:ext uri="{FF2B5EF4-FFF2-40B4-BE49-F238E27FC236}">
                <a16:creationId xmlns:a16="http://schemas.microsoft.com/office/drawing/2014/main" id="{187046D5-FCF3-DD40-B896-2E3520046E70}"/>
              </a:ext>
            </a:extLst>
          </p:cNvPr>
          <p:cNvSpPr>
            <a:spLocks noGrp="1"/>
          </p:cNvSpPr>
          <p:nvPr>
            <p:ph type="sldNum" sz="quarter" idx="10"/>
          </p:nvPr>
        </p:nvSpPr>
        <p:spPr/>
        <p:txBody>
          <a:bodyPr/>
          <a:lstStyle/>
          <a:p>
            <a:fld id="{95102788-B3AA-6746-B4E5-C52EBB4D0CEE}" type="slidenum">
              <a:rPr lang="nb-NO" smtClean="0"/>
              <a:pPr/>
              <a:t>‹#›</a:t>
            </a:fld>
            <a:endParaRPr lang="nb-NO"/>
          </a:p>
        </p:txBody>
      </p:sp>
      <p:sp>
        <p:nvSpPr>
          <p:cNvPr id="4" name="Plassholder for bunntekst 3">
            <a:extLst>
              <a:ext uri="{FF2B5EF4-FFF2-40B4-BE49-F238E27FC236}">
                <a16:creationId xmlns:a16="http://schemas.microsoft.com/office/drawing/2014/main" id="{52DA0986-BEFB-4A44-98B6-D10264B4EA5C}"/>
              </a:ext>
            </a:extLst>
          </p:cNvPr>
          <p:cNvSpPr>
            <a:spLocks noGrp="1"/>
          </p:cNvSpPr>
          <p:nvPr>
            <p:ph type="ftr" sz="quarter" idx="11"/>
          </p:nvPr>
        </p:nvSpPr>
        <p:spPr/>
        <p:txBody>
          <a:bodyPr/>
          <a:lstStyle/>
          <a:p>
            <a:endParaRPr lang="nb-NO"/>
          </a:p>
        </p:txBody>
      </p:sp>
      <p:pic>
        <p:nvPicPr>
          <p:cNvPr id="5" name="Plassholder for innhold 3">
            <a:extLst>
              <a:ext uri="{FF2B5EF4-FFF2-40B4-BE49-F238E27FC236}">
                <a16:creationId xmlns:a16="http://schemas.microsoft.com/office/drawing/2014/main" id="{92C05EAD-0F07-3B45-8747-833BB1F2A5F7}"/>
              </a:ext>
            </a:extLst>
          </p:cNvPr>
          <p:cNvPicPr>
            <a:picLocks noChangeAspect="1"/>
          </p:cNvPicPr>
          <p:nvPr userDrawn="1"/>
        </p:nvPicPr>
        <p:blipFill rotWithShape="1">
          <a:blip r:embed="rId2"/>
          <a:srcRect l="-723" r="1"/>
          <a:stretch/>
        </p:blipFill>
        <p:spPr bwMode="auto">
          <a:xfrm>
            <a:off x="1482417" y="660910"/>
            <a:ext cx="8995930" cy="5101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pic>
      <p:sp>
        <p:nvSpPr>
          <p:cNvPr id="6" name="Plassholder for bilde 5">
            <a:extLst>
              <a:ext uri="{FF2B5EF4-FFF2-40B4-BE49-F238E27FC236}">
                <a16:creationId xmlns:a16="http://schemas.microsoft.com/office/drawing/2014/main" id="{CADDA05B-7DC7-D845-8F78-41EFC4912172}"/>
              </a:ext>
            </a:extLst>
          </p:cNvPr>
          <p:cNvSpPr>
            <a:spLocks noGrp="1"/>
          </p:cNvSpPr>
          <p:nvPr>
            <p:ph type="pic" sz="quarter" idx="12"/>
          </p:nvPr>
        </p:nvSpPr>
        <p:spPr>
          <a:xfrm>
            <a:off x="2337218" y="907450"/>
            <a:ext cx="7311543" cy="4363809"/>
          </a:xfrm>
          <a:prstGeom prst="rect">
            <a:avLst/>
          </a:prstGeom>
          <a:solidFill>
            <a:schemeClr val="bg1"/>
          </a:solidFill>
        </p:spPr>
        <p:txBody>
          <a:bodyPr anchor="ctr" anchorCtr="0">
            <a:normAutofit/>
          </a:bodyPr>
          <a:lstStyle>
            <a:lvl1pPr marL="0" indent="0" algn="ctr">
              <a:spcBef>
                <a:spcPts val="800"/>
              </a:spcBef>
              <a:buClr>
                <a:schemeClr val="accent2"/>
              </a:buClr>
              <a:buSzPct val="100000"/>
              <a:buNone/>
              <a:defRPr sz="1800" b="0" i="0">
                <a:latin typeface="Arial" panose="020B0604020202020204" pitchFamily="34" charset="0"/>
                <a:ea typeface="Arial" panose="020B0604020202020204" pitchFamily="34" charset="0"/>
                <a:cs typeface="Arial" panose="020B0604020202020204" pitchFamily="34" charset="0"/>
              </a:defRPr>
            </a:lvl1pPr>
          </a:lstStyle>
          <a:p>
            <a:r>
              <a:rPr lang="nb-NO"/>
              <a:t>Klikk på ikonet for å legge til et bilde</a:t>
            </a:r>
          </a:p>
        </p:txBody>
      </p:sp>
    </p:spTree>
    <p:extLst>
      <p:ext uri="{BB962C8B-B14F-4D97-AF65-F5344CB8AC3E}">
        <p14:creationId xmlns:p14="http://schemas.microsoft.com/office/powerpoint/2010/main" val="3200296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Heldekkende bilde">
    <p:spTree>
      <p:nvGrpSpPr>
        <p:cNvPr id="1" name=""/>
        <p:cNvGrpSpPr/>
        <p:nvPr/>
      </p:nvGrpSpPr>
      <p:grpSpPr>
        <a:xfrm>
          <a:off x="0" y="0"/>
          <a:ext cx="0" cy="0"/>
          <a:chOff x="0" y="0"/>
          <a:chExt cx="0" cy="0"/>
        </a:xfrm>
      </p:grpSpPr>
      <p:sp>
        <p:nvSpPr>
          <p:cNvPr id="8" name="Plassholder for bilde 5">
            <a:extLst>
              <a:ext uri="{FF2B5EF4-FFF2-40B4-BE49-F238E27FC236}">
                <a16:creationId xmlns:a16="http://schemas.microsoft.com/office/drawing/2014/main" id="{41F14D0C-5037-3D4E-9FB1-24B237B969FC}"/>
              </a:ext>
            </a:extLst>
          </p:cNvPr>
          <p:cNvSpPr>
            <a:spLocks noGrp="1" noChangeAspect="1"/>
          </p:cNvSpPr>
          <p:nvPr>
            <p:ph type="pic" sz="quarter" idx="13"/>
          </p:nvPr>
        </p:nvSpPr>
        <p:spPr>
          <a:xfrm>
            <a:off x="0" y="0"/>
            <a:ext cx="12192000" cy="6858000"/>
          </a:xfrm>
          <a:prstGeom prst="rect">
            <a:avLst/>
          </a:prstGeom>
          <a:solidFill>
            <a:srgbClr val="E9E7E7"/>
          </a:solidFill>
        </p:spPr>
        <p:txBody>
          <a:bodyPr lIns="0" tIns="1007999" bIns="0" anchor="ctr" anchorCtr="0"/>
          <a:lstStyle>
            <a:lvl1pPr marL="0" marR="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sz="1400" b="0"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a:pPr>
            <a:r>
              <a:rPr lang="nb-NO"/>
              <a:t>Klikk på ikonet for å legge til et bilde</a:t>
            </a:r>
          </a:p>
        </p:txBody>
      </p:sp>
    </p:spTree>
    <p:extLst>
      <p:ext uri="{BB962C8B-B14F-4D97-AF65-F5344CB8AC3E}">
        <p14:creationId xmlns:p14="http://schemas.microsoft.com/office/powerpoint/2010/main" val="30175689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Heldekkende bilde med tekst">
    <p:spTree>
      <p:nvGrpSpPr>
        <p:cNvPr id="1" name=""/>
        <p:cNvGrpSpPr/>
        <p:nvPr/>
      </p:nvGrpSpPr>
      <p:grpSpPr>
        <a:xfrm>
          <a:off x="0" y="0"/>
          <a:ext cx="0" cy="0"/>
          <a:chOff x="0" y="0"/>
          <a:chExt cx="0" cy="0"/>
        </a:xfrm>
      </p:grpSpPr>
      <p:sp>
        <p:nvSpPr>
          <p:cNvPr id="8" name="Plassholder for bilde 5">
            <a:extLst>
              <a:ext uri="{FF2B5EF4-FFF2-40B4-BE49-F238E27FC236}">
                <a16:creationId xmlns:a16="http://schemas.microsoft.com/office/drawing/2014/main" id="{41F14D0C-5037-3D4E-9FB1-24B237B969FC}"/>
              </a:ext>
            </a:extLst>
          </p:cNvPr>
          <p:cNvSpPr>
            <a:spLocks noGrp="1" noChangeAspect="1"/>
          </p:cNvSpPr>
          <p:nvPr>
            <p:ph type="pic" sz="quarter" idx="13"/>
          </p:nvPr>
        </p:nvSpPr>
        <p:spPr>
          <a:xfrm>
            <a:off x="0" y="0"/>
            <a:ext cx="12192000" cy="6858000"/>
          </a:xfrm>
          <a:prstGeom prst="rect">
            <a:avLst/>
          </a:prstGeom>
          <a:solidFill>
            <a:srgbClr val="E9E7E7"/>
          </a:solidFill>
        </p:spPr>
        <p:txBody>
          <a:bodyPr lIns="0" tIns="1007999" bIns="0" anchor="ctr" anchorCtr="0">
            <a:normAutofit/>
          </a:bodyPr>
          <a:lstStyle>
            <a:lvl1pPr marL="0" marR="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sz="1600" b="0" i="0" baseline="0">
                <a:latin typeface="Arial" panose="020B0604020202020204" pitchFamily="34" charset="0"/>
                <a:ea typeface="Arial" panose="020B0604020202020204" pitchFamily="34" charset="0"/>
                <a:cs typeface="Arial" panose="020B0604020202020204" pitchFamily="34" charset="0"/>
              </a:defRPr>
            </a:lvl1pPr>
          </a:lstStyle>
          <a:p>
            <a:pPr marL="0" marR="0" lvl="0" indent="0" algn="ctr" defTabSz="914400" rtl="0" eaLnBrk="1" fontAlgn="base" latinLnBrk="0" hangingPunct="1">
              <a:lnSpc>
                <a:spcPct val="100000"/>
              </a:lnSpc>
              <a:spcBef>
                <a:spcPts val="800"/>
              </a:spcBef>
              <a:spcAft>
                <a:spcPct val="0"/>
              </a:spcAft>
              <a:buClr>
                <a:schemeClr val="accent2"/>
              </a:buClr>
              <a:buSzPct val="100000"/>
              <a:buFont typeface="Arial" panose="020B0604020202020204" pitchFamily="34" charset="0"/>
              <a:buNone/>
              <a:tabLst/>
              <a:defRPr/>
            </a:pPr>
            <a:r>
              <a:rPr lang="nb-NO"/>
              <a:t>Klikk på ikonet for å legge til et bilde</a:t>
            </a:r>
          </a:p>
        </p:txBody>
      </p:sp>
      <p:sp>
        <p:nvSpPr>
          <p:cNvPr id="3" name="Text Placeholder 7">
            <a:extLst>
              <a:ext uri="{FF2B5EF4-FFF2-40B4-BE49-F238E27FC236}">
                <a16:creationId xmlns:a16="http://schemas.microsoft.com/office/drawing/2014/main" id="{17FB01FB-60B2-5E41-A15B-1235CEC30B73}"/>
              </a:ext>
            </a:extLst>
          </p:cNvPr>
          <p:cNvSpPr>
            <a:spLocks noGrp="1"/>
          </p:cNvSpPr>
          <p:nvPr>
            <p:ph type="body" sz="quarter" idx="14" hasCustomPrompt="1"/>
          </p:nvPr>
        </p:nvSpPr>
        <p:spPr>
          <a:xfrm>
            <a:off x="0" y="4978400"/>
            <a:ext cx="12192000" cy="1294006"/>
          </a:xfrm>
          <a:solidFill>
            <a:srgbClr val="3E3832">
              <a:alpha val="69804"/>
            </a:srgbClr>
          </a:solidFill>
        </p:spPr>
        <p:txBody>
          <a:bodyPr wrap="square" lIns="1440000" tIns="180000" rIns="1475999" bIns="216000" anchor="ctr" anchorCtr="0">
            <a:noAutofit/>
          </a:bodyPr>
          <a:lstStyle>
            <a:lvl1pPr marL="36000" indent="0" algn="ctr">
              <a:lnSpc>
                <a:spcPct val="100000"/>
              </a:lnSpc>
              <a:spcBef>
                <a:spcPts val="600"/>
              </a:spcBef>
              <a:buClr>
                <a:schemeClr val="accent3"/>
              </a:buClr>
              <a:buSzPct val="110000"/>
              <a:buFont typeface="Arial" panose="020B0604020202020204" pitchFamily="34" charset="0"/>
              <a:buNone/>
              <a:defRPr sz="3200" baseline="0">
                <a:solidFill>
                  <a:schemeClr val="bg1"/>
                </a:solidFill>
                <a:latin typeface="Arial" panose="020B0604020202020204" pitchFamily="34" charset="0"/>
                <a:cs typeface="Arial" panose="020B0604020202020204" pitchFamily="34" charset="0"/>
              </a:defRPr>
            </a:lvl1pPr>
            <a:lvl2pPr marL="216000" indent="0" algn="ctr">
              <a:spcBef>
                <a:spcPts val="600"/>
              </a:spcBef>
              <a:buClr>
                <a:schemeClr val="accent3"/>
              </a:buClr>
              <a:buSzPct val="110000"/>
              <a:buFont typeface="Arial" panose="020B0604020202020204" pitchFamily="34" charset="0"/>
              <a:buNone/>
              <a:defRPr sz="1200" baseline="0">
                <a:solidFill>
                  <a:schemeClr val="tx1"/>
                </a:solidFill>
                <a:latin typeface="Arial" panose="020B0604020202020204" pitchFamily="34" charset="0"/>
                <a:cs typeface="Arial" panose="020B0604020202020204" pitchFamily="34" charset="0"/>
              </a:defRPr>
            </a:lvl2pPr>
            <a:lvl3pPr marL="432000" indent="0" algn="ctr">
              <a:spcBef>
                <a:spcPts val="600"/>
              </a:spcBef>
              <a:buClr>
                <a:schemeClr val="accent3"/>
              </a:buClr>
              <a:buSzPct val="110000"/>
              <a:buFont typeface="Arial" panose="020B0604020202020204" pitchFamily="34" charset="0"/>
              <a:buNone/>
              <a:defRPr sz="1000" baseline="0">
                <a:solidFill>
                  <a:schemeClr val="tx1"/>
                </a:solidFill>
                <a:latin typeface="Arial" panose="020B0604020202020204" pitchFamily="34" charset="0"/>
                <a:cs typeface="Arial" panose="020B0604020202020204" pitchFamily="34" charset="0"/>
              </a:defRPr>
            </a:lvl3pPr>
            <a:lvl4pPr indent="-216000">
              <a:spcBef>
                <a:spcPts val="700"/>
              </a:spcBef>
              <a:buClr>
                <a:schemeClr val="accent6"/>
              </a:buClr>
              <a:buSzPct val="110000"/>
              <a:defRPr sz="1600" baseline="0">
                <a:solidFill>
                  <a:srgbClr val="007272"/>
                </a:solidFill>
                <a:latin typeface="Segoe UI"/>
              </a:defRPr>
            </a:lvl4pPr>
            <a:lvl5pPr indent="-216000">
              <a:spcBef>
                <a:spcPts val="700"/>
              </a:spcBef>
              <a:buClr>
                <a:schemeClr val="accent6"/>
              </a:buClr>
              <a:buSzPct val="110000"/>
              <a:defRPr sz="1600" baseline="0">
                <a:solidFill>
                  <a:srgbClr val="007272"/>
                </a:solidFill>
                <a:latin typeface="Segoe UI"/>
              </a:defRPr>
            </a:lvl5pPr>
          </a:lstStyle>
          <a:p>
            <a:pPr lvl="0"/>
            <a:r>
              <a:rPr lang="nb-NO"/>
              <a:t>Klikk for å redigere teksten</a:t>
            </a:r>
          </a:p>
        </p:txBody>
      </p:sp>
    </p:spTree>
    <p:extLst>
      <p:ext uri="{BB962C8B-B14F-4D97-AF65-F5344CB8AC3E}">
        <p14:creationId xmlns:p14="http://schemas.microsoft.com/office/powerpoint/2010/main" val="3291241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Video">
    <p:spTree>
      <p:nvGrpSpPr>
        <p:cNvPr id="1" name=""/>
        <p:cNvGrpSpPr/>
        <p:nvPr/>
      </p:nvGrpSpPr>
      <p:grpSpPr>
        <a:xfrm>
          <a:off x="0" y="0"/>
          <a:ext cx="0" cy="0"/>
          <a:chOff x="0" y="0"/>
          <a:chExt cx="0" cy="0"/>
        </a:xfrm>
      </p:grpSpPr>
      <p:sp>
        <p:nvSpPr>
          <p:cNvPr id="3" name="Plassholder for media 2">
            <a:extLst>
              <a:ext uri="{FF2B5EF4-FFF2-40B4-BE49-F238E27FC236}">
                <a16:creationId xmlns:a16="http://schemas.microsoft.com/office/drawing/2014/main" id="{873143D7-64FC-5342-9DED-8AE8E11EED5E}"/>
              </a:ext>
            </a:extLst>
          </p:cNvPr>
          <p:cNvSpPr>
            <a:spLocks noGrp="1"/>
          </p:cNvSpPr>
          <p:nvPr>
            <p:ph type="media" sz="quarter" idx="10"/>
          </p:nvPr>
        </p:nvSpPr>
        <p:spPr>
          <a:xfrm>
            <a:off x="0" y="0"/>
            <a:ext cx="12192000" cy="6858000"/>
          </a:xfrm>
        </p:spPr>
        <p:txBody>
          <a:bodyPr anchor="ctr"/>
          <a:lstStyle>
            <a:lvl1pPr marL="0" indent="0" algn="ctr">
              <a:buNone/>
              <a:defRPr sz="1800"/>
            </a:lvl1pPr>
          </a:lstStyle>
          <a:p>
            <a:r>
              <a:rPr lang="nb-NO"/>
              <a:t>Klikk ikonet for å legge til media</a:t>
            </a:r>
          </a:p>
        </p:txBody>
      </p:sp>
    </p:spTree>
    <p:extLst>
      <p:ext uri="{BB962C8B-B14F-4D97-AF65-F5344CB8AC3E}">
        <p14:creationId xmlns:p14="http://schemas.microsoft.com/office/powerpoint/2010/main" val="2624560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Avslutning">
    <p:bg>
      <p:bgPr>
        <a:solidFill>
          <a:srgbClr val="E9E7E7"/>
        </a:solidFill>
        <a:effectLst/>
      </p:bgPr>
    </p:bg>
    <p:spTree>
      <p:nvGrpSpPr>
        <p:cNvPr id="1" name=""/>
        <p:cNvGrpSpPr/>
        <p:nvPr/>
      </p:nvGrpSpPr>
      <p:grpSpPr>
        <a:xfrm>
          <a:off x="0" y="0"/>
          <a:ext cx="0" cy="0"/>
          <a:chOff x="0" y="0"/>
          <a:chExt cx="0" cy="0"/>
        </a:xfrm>
      </p:grpSpPr>
      <p:pic>
        <p:nvPicPr>
          <p:cNvPr id="4" name="Grafikk 3">
            <a:extLst>
              <a:ext uri="{FF2B5EF4-FFF2-40B4-BE49-F238E27FC236}">
                <a16:creationId xmlns:a16="http://schemas.microsoft.com/office/drawing/2014/main" id="{9BB863FB-78BD-F643-85E6-1AF7698DAE8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29303" y="2948384"/>
            <a:ext cx="1533393" cy="961231"/>
          </a:xfrm>
          <a:prstGeom prst="rect">
            <a:avLst/>
          </a:prstGeom>
        </p:spPr>
      </p:pic>
    </p:spTree>
    <p:extLst>
      <p:ext uri="{BB962C8B-B14F-4D97-AF65-F5344CB8AC3E}">
        <p14:creationId xmlns:p14="http://schemas.microsoft.com/office/powerpoint/2010/main" val="12242884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vslutning med tekst">
    <p:bg>
      <p:bgPr>
        <a:solidFill>
          <a:srgbClr val="E9E7E7"/>
        </a:solidFill>
        <a:effectLst/>
      </p:bgPr>
    </p:b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AC4ED5FE-FAC3-BD40-BDD1-8009A2F54019}"/>
              </a:ext>
            </a:extLst>
          </p:cNvPr>
          <p:cNvSpPr>
            <a:spLocks noGrp="1"/>
          </p:cNvSpPr>
          <p:nvPr>
            <p:ph type="body" sz="quarter" idx="10" hasCustomPrompt="1"/>
          </p:nvPr>
        </p:nvSpPr>
        <p:spPr>
          <a:xfrm>
            <a:off x="1733550" y="3429000"/>
            <a:ext cx="8724900" cy="909585"/>
          </a:xfrm>
        </p:spPr>
        <p:txBody>
          <a:bodyPr anchor="ctr">
            <a:normAutofit/>
          </a:bodyPr>
          <a:lstStyle>
            <a:lvl1pPr marL="0" indent="0" algn="ctr">
              <a:buNone/>
              <a:defRPr sz="2800">
                <a:solidFill>
                  <a:schemeClr val="tx2"/>
                </a:solidFill>
              </a:defRPr>
            </a:lvl1pPr>
          </a:lstStyle>
          <a:p>
            <a:pPr lvl="0"/>
            <a:r>
              <a:rPr lang="nb-NO"/>
              <a:t>Klikk for å redigere teksten</a:t>
            </a:r>
          </a:p>
        </p:txBody>
      </p:sp>
      <p:pic>
        <p:nvPicPr>
          <p:cNvPr id="8" name="Grafikk 7">
            <a:extLst>
              <a:ext uri="{FF2B5EF4-FFF2-40B4-BE49-F238E27FC236}">
                <a16:creationId xmlns:a16="http://schemas.microsoft.com/office/drawing/2014/main" id="{2C753597-0942-6542-B314-5EB169889EC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329303" y="2003503"/>
            <a:ext cx="1533393" cy="961231"/>
          </a:xfrm>
          <a:prstGeom prst="rect">
            <a:avLst/>
          </a:prstGeom>
        </p:spPr>
      </p:pic>
    </p:spTree>
    <p:extLst>
      <p:ext uri="{BB962C8B-B14F-4D97-AF65-F5344CB8AC3E}">
        <p14:creationId xmlns:p14="http://schemas.microsoft.com/office/powerpoint/2010/main" val="1251269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Page">
  <p:cSld name="Blank Page">
    <p:spTree>
      <p:nvGrpSpPr>
        <p:cNvPr id="1" name="Shape 51"/>
        <p:cNvGrpSpPr/>
        <p:nvPr/>
      </p:nvGrpSpPr>
      <p:grpSpPr>
        <a:xfrm>
          <a:off x="0" y="0"/>
          <a:ext cx="0" cy="0"/>
          <a:chOff x="0" y="0"/>
          <a:chExt cx="0" cy="0"/>
        </a:xfrm>
      </p:grpSpPr>
      <p:cxnSp>
        <p:nvCxnSpPr>
          <p:cNvPr id="52" name="Google Shape;52;p14"/>
          <p:cNvCxnSpPr/>
          <p:nvPr/>
        </p:nvCxnSpPr>
        <p:spPr>
          <a:xfrm>
            <a:off x="555411" y="-418568"/>
            <a:ext cx="0" cy="246800"/>
          </a:xfrm>
          <a:prstGeom prst="straightConnector1">
            <a:avLst/>
          </a:prstGeom>
          <a:noFill/>
          <a:ln w="9525" cap="flat" cmpd="sng">
            <a:solidFill>
              <a:srgbClr val="FF0066"/>
            </a:solidFill>
            <a:prstDash val="dash"/>
            <a:bevel/>
            <a:headEnd type="none" w="sm" len="sm"/>
            <a:tailEnd type="none" w="sm" len="sm"/>
          </a:ln>
        </p:spPr>
      </p:cxnSp>
      <p:cxnSp>
        <p:nvCxnSpPr>
          <p:cNvPr id="53" name="Google Shape;53;p14"/>
          <p:cNvCxnSpPr/>
          <p:nvPr/>
        </p:nvCxnSpPr>
        <p:spPr>
          <a:xfrm>
            <a:off x="11613083" y="-418568"/>
            <a:ext cx="0" cy="246800"/>
          </a:xfrm>
          <a:prstGeom prst="straightConnector1">
            <a:avLst/>
          </a:prstGeom>
          <a:noFill/>
          <a:ln w="9525" cap="flat" cmpd="sng">
            <a:solidFill>
              <a:srgbClr val="FF0066"/>
            </a:solidFill>
            <a:prstDash val="dash"/>
            <a:bevel/>
            <a:headEnd type="none" w="sm" len="sm"/>
            <a:tailEnd type="none" w="sm" len="sm"/>
          </a:ln>
        </p:spPr>
      </p:cxnSp>
      <p:cxnSp>
        <p:nvCxnSpPr>
          <p:cNvPr id="54" name="Google Shape;54;p14"/>
          <p:cNvCxnSpPr/>
          <p:nvPr/>
        </p:nvCxnSpPr>
        <p:spPr>
          <a:xfrm>
            <a:off x="12313913" y="251428"/>
            <a:ext cx="384000" cy="0"/>
          </a:xfrm>
          <a:prstGeom prst="straightConnector1">
            <a:avLst/>
          </a:prstGeom>
          <a:noFill/>
          <a:ln w="9525" cap="flat" cmpd="sng">
            <a:solidFill>
              <a:srgbClr val="FF0066"/>
            </a:solidFill>
            <a:prstDash val="dash"/>
            <a:bevel/>
            <a:headEnd type="none" w="sm" len="sm"/>
            <a:tailEnd type="none" w="sm" len="sm"/>
          </a:ln>
        </p:spPr>
      </p:cxnSp>
      <p:cxnSp>
        <p:nvCxnSpPr>
          <p:cNvPr id="55" name="Google Shape;55;p14"/>
          <p:cNvCxnSpPr/>
          <p:nvPr/>
        </p:nvCxnSpPr>
        <p:spPr>
          <a:xfrm>
            <a:off x="12313913" y="6398228"/>
            <a:ext cx="384000" cy="0"/>
          </a:xfrm>
          <a:prstGeom prst="straightConnector1">
            <a:avLst/>
          </a:prstGeom>
          <a:noFill/>
          <a:ln w="9525" cap="flat" cmpd="sng">
            <a:solidFill>
              <a:srgbClr val="FF0066"/>
            </a:solidFill>
            <a:prstDash val="dash"/>
            <a:bevel/>
            <a:headEnd type="none" w="sm" len="sm"/>
            <a:tailEnd type="none" w="sm" len="sm"/>
          </a:ln>
        </p:spPr>
      </p:cxnSp>
      <p:cxnSp>
        <p:nvCxnSpPr>
          <p:cNvPr id="56" name="Google Shape;56;p14"/>
          <p:cNvCxnSpPr/>
          <p:nvPr/>
        </p:nvCxnSpPr>
        <p:spPr>
          <a:xfrm>
            <a:off x="6096000" y="-418568"/>
            <a:ext cx="0" cy="246800"/>
          </a:xfrm>
          <a:prstGeom prst="straightConnector1">
            <a:avLst/>
          </a:prstGeom>
          <a:noFill/>
          <a:ln w="9525" cap="flat" cmpd="sng">
            <a:solidFill>
              <a:srgbClr val="FF0066"/>
            </a:solidFill>
            <a:prstDash val="dash"/>
            <a:bevel/>
            <a:headEnd type="none" w="sm" len="sm"/>
            <a:tailEnd type="none" w="sm" len="sm"/>
          </a:ln>
        </p:spPr>
      </p:cxnSp>
      <p:cxnSp>
        <p:nvCxnSpPr>
          <p:cNvPr id="57" name="Google Shape;57;p14"/>
          <p:cNvCxnSpPr/>
          <p:nvPr/>
        </p:nvCxnSpPr>
        <p:spPr>
          <a:xfrm>
            <a:off x="555411" y="6990416"/>
            <a:ext cx="0" cy="246800"/>
          </a:xfrm>
          <a:prstGeom prst="straightConnector1">
            <a:avLst/>
          </a:prstGeom>
          <a:noFill/>
          <a:ln w="9525" cap="flat" cmpd="sng">
            <a:solidFill>
              <a:srgbClr val="FF0066"/>
            </a:solidFill>
            <a:prstDash val="dash"/>
            <a:bevel/>
            <a:headEnd type="none" w="sm" len="sm"/>
            <a:tailEnd type="none" w="sm" len="sm"/>
          </a:ln>
        </p:spPr>
      </p:cxnSp>
      <p:cxnSp>
        <p:nvCxnSpPr>
          <p:cNvPr id="58" name="Google Shape;58;p14"/>
          <p:cNvCxnSpPr/>
          <p:nvPr/>
        </p:nvCxnSpPr>
        <p:spPr>
          <a:xfrm>
            <a:off x="11613083" y="6990416"/>
            <a:ext cx="0" cy="246800"/>
          </a:xfrm>
          <a:prstGeom prst="straightConnector1">
            <a:avLst/>
          </a:prstGeom>
          <a:noFill/>
          <a:ln w="9525" cap="flat" cmpd="sng">
            <a:solidFill>
              <a:srgbClr val="FF0066"/>
            </a:solidFill>
            <a:prstDash val="dash"/>
            <a:bevel/>
            <a:headEnd type="none" w="sm" len="sm"/>
            <a:tailEnd type="none" w="sm" len="sm"/>
          </a:ln>
        </p:spPr>
      </p:cxnSp>
      <p:cxnSp>
        <p:nvCxnSpPr>
          <p:cNvPr id="59" name="Google Shape;59;p14"/>
          <p:cNvCxnSpPr/>
          <p:nvPr/>
        </p:nvCxnSpPr>
        <p:spPr>
          <a:xfrm>
            <a:off x="6096000" y="6990416"/>
            <a:ext cx="0" cy="246800"/>
          </a:xfrm>
          <a:prstGeom prst="straightConnector1">
            <a:avLst/>
          </a:prstGeom>
          <a:noFill/>
          <a:ln w="9525" cap="flat" cmpd="sng">
            <a:solidFill>
              <a:srgbClr val="FF0066"/>
            </a:solidFill>
            <a:prstDash val="dash"/>
            <a:bevel/>
            <a:headEnd type="none" w="sm" len="sm"/>
            <a:tailEnd type="none" w="sm" len="sm"/>
          </a:ln>
        </p:spPr>
      </p:cxnSp>
      <p:cxnSp>
        <p:nvCxnSpPr>
          <p:cNvPr id="60" name="Google Shape;60;p14"/>
          <p:cNvCxnSpPr/>
          <p:nvPr/>
        </p:nvCxnSpPr>
        <p:spPr>
          <a:xfrm>
            <a:off x="-536455" y="251428"/>
            <a:ext cx="384000" cy="0"/>
          </a:xfrm>
          <a:prstGeom prst="straightConnector1">
            <a:avLst/>
          </a:prstGeom>
          <a:noFill/>
          <a:ln w="9525" cap="flat" cmpd="sng">
            <a:solidFill>
              <a:srgbClr val="FF0066"/>
            </a:solidFill>
            <a:prstDash val="dash"/>
            <a:bevel/>
            <a:headEnd type="none" w="sm" len="sm"/>
            <a:tailEnd type="none" w="sm" len="sm"/>
          </a:ln>
        </p:spPr>
      </p:cxnSp>
      <p:cxnSp>
        <p:nvCxnSpPr>
          <p:cNvPr id="61" name="Google Shape;61;p14"/>
          <p:cNvCxnSpPr/>
          <p:nvPr/>
        </p:nvCxnSpPr>
        <p:spPr>
          <a:xfrm>
            <a:off x="-536455" y="6398228"/>
            <a:ext cx="384000" cy="0"/>
          </a:xfrm>
          <a:prstGeom prst="straightConnector1">
            <a:avLst/>
          </a:prstGeom>
          <a:noFill/>
          <a:ln w="9525" cap="flat" cmpd="sng">
            <a:solidFill>
              <a:srgbClr val="FF0066"/>
            </a:solidFill>
            <a:prstDash val="dash"/>
            <a:bevel/>
            <a:headEnd type="none" w="sm" len="sm"/>
            <a:tailEnd type="none" w="sm" len="sm"/>
          </a:ln>
        </p:spPr>
      </p:cxnSp>
      <p:cxnSp>
        <p:nvCxnSpPr>
          <p:cNvPr id="62" name="Google Shape;62;p14"/>
          <p:cNvCxnSpPr/>
          <p:nvPr/>
        </p:nvCxnSpPr>
        <p:spPr>
          <a:xfrm>
            <a:off x="-536455" y="1316207"/>
            <a:ext cx="384000" cy="0"/>
          </a:xfrm>
          <a:prstGeom prst="straightConnector1">
            <a:avLst/>
          </a:prstGeom>
          <a:noFill/>
          <a:ln w="9525" cap="flat" cmpd="sng">
            <a:solidFill>
              <a:srgbClr val="FF0066"/>
            </a:solidFill>
            <a:prstDash val="dash"/>
            <a:bevel/>
            <a:headEnd type="none" w="sm" len="sm"/>
            <a:tailEnd type="none" w="sm" len="sm"/>
          </a:ln>
        </p:spPr>
      </p:cxnSp>
      <p:cxnSp>
        <p:nvCxnSpPr>
          <p:cNvPr id="63" name="Google Shape;63;p14"/>
          <p:cNvCxnSpPr/>
          <p:nvPr/>
        </p:nvCxnSpPr>
        <p:spPr>
          <a:xfrm>
            <a:off x="-536455" y="3438144"/>
            <a:ext cx="384000" cy="0"/>
          </a:xfrm>
          <a:prstGeom prst="straightConnector1">
            <a:avLst/>
          </a:prstGeom>
          <a:noFill/>
          <a:ln w="9525" cap="flat" cmpd="sng">
            <a:solidFill>
              <a:srgbClr val="FF0066"/>
            </a:solidFill>
            <a:prstDash val="dash"/>
            <a:bevel/>
            <a:headEnd type="none" w="sm" len="sm"/>
            <a:tailEnd type="none" w="sm" len="sm"/>
          </a:ln>
        </p:spPr>
      </p:cxnSp>
      <p:cxnSp>
        <p:nvCxnSpPr>
          <p:cNvPr id="64" name="Google Shape;64;p14"/>
          <p:cNvCxnSpPr/>
          <p:nvPr/>
        </p:nvCxnSpPr>
        <p:spPr>
          <a:xfrm>
            <a:off x="-536455" y="5363448"/>
            <a:ext cx="390000" cy="0"/>
          </a:xfrm>
          <a:prstGeom prst="straightConnector1">
            <a:avLst/>
          </a:prstGeom>
          <a:noFill/>
          <a:ln w="9525" cap="flat" cmpd="sng">
            <a:solidFill>
              <a:srgbClr val="FF0066"/>
            </a:solidFill>
            <a:prstDash val="dash"/>
            <a:bevel/>
            <a:headEnd type="none" w="sm" len="sm"/>
            <a:tailEnd type="none" w="sm" len="sm"/>
          </a:ln>
        </p:spPr>
      </p:cxnSp>
      <p:cxnSp>
        <p:nvCxnSpPr>
          <p:cNvPr id="65" name="Google Shape;65;p14"/>
          <p:cNvCxnSpPr/>
          <p:nvPr/>
        </p:nvCxnSpPr>
        <p:spPr>
          <a:xfrm>
            <a:off x="12313913" y="1316207"/>
            <a:ext cx="384000" cy="0"/>
          </a:xfrm>
          <a:prstGeom prst="straightConnector1">
            <a:avLst/>
          </a:prstGeom>
          <a:noFill/>
          <a:ln w="9525" cap="flat" cmpd="sng">
            <a:solidFill>
              <a:srgbClr val="FF0066"/>
            </a:solidFill>
            <a:prstDash val="dash"/>
            <a:bevel/>
            <a:headEnd type="none" w="sm" len="sm"/>
            <a:tailEnd type="none" w="sm" len="sm"/>
          </a:ln>
        </p:spPr>
      </p:cxnSp>
      <p:cxnSp>
        <p:nvCxnSpPr>
          <p:cNvPr id="66" name="Google Shape;66;p14"/>
          <p:cNvCxnSpPr/>
          <p:nvPr/>
        </p:nvCxnSpPr>
        <p:spPr>
          <a:xfrm>
            <a:off x="12313913" y="3438144"/>
            <a:ext cx="384000" cy="0"/>
          </a:xfrm>
          <a:prstGeom prst="straightConnector1">
            <a:avLst/>
          </a:prstGeom>
          <a:noFill/>
          <a:ln w="9525" cap="flat" cmpd="sng">
            <a:solidFill>
              <a:srgbClr val="FF0066"/>
            </a:solidFill>
            <a:prstDash val="dash"/>
            <a:bevel/>
            <a:headEnd type="none" w="sm" len="sm"/>
            <a:tailEnd type="none" w="sm" len="sm"/>
          </a:ln>
        </p:spPr>
      </p:cxnSp>
      <p:cxnSp>
        <p:nvCxnSpPr>
          <p:cNvPr id="67" name="Google Shape;67;p14"/>
          <p:cNvCxnSpPr/>
          <p:nvPr/>
        </p:nvCxnSpPr>
        <p:spPr>
          <a:xfrm>
            <a:off x="12313913" y="5363448"/>
            <a:ext cx="390000" cy="0"/>
          </a:xfrm>
          <a:prstGeom prst="straightConnector1">
            <a:avLst/>
          </a:prstGeom>
          <a:noFill/>
          <a:ln w="9525" cap="flat" cmpd="sng">
            <a:solidFill>
              <a:srgbClr val="FF0066"/>
            </a:solidFill>
            <a:prstDash val="dash"/>
            <a:bevel/>
            <a:headEnd type="none" w="sm" len="sm"/>
            <a:tailEnd type="none" w="sm" len="sm"/>
          </a:ln>
        </p:spPr>
      </p:cxnSp>
    </p:spTree>
    <p:extLst>
      <p:ext uri="{BB962C8B-B14F-4D97-AF65-F5344CB8AC3E}">
        <p14:creationId xmlns:p14="http://schemas.microsoft.com/office/powerpoint/2010/main" val="289340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4D6D5E-F187-4E4B-8B35-180A183982F7}"/>
              </a:ext>
            </a:extLst>
          </p:cNvPr>
          <p:cNvSpPr>
            <a:spLocks noGrp="1"/>
          </p:cNvSpPr>
          <p:nvPr>
            <p:ph type="title" hasCustomPrompt="1"/>
          </p:nvPr>
        </p:nvSpPr>
        <p:spPr/>
        <p:txBody>
          <a:bodyPr>
            <a:normAutofit/>
          </a:bodyPr>
          <a:lstStyle>
            <a:lvl1pPr>
              <a:defRPr sz="3200"/>
            </a:lvl1pPr>
          </a:lstStyle>
          <a:p>
            <a:r>
              <a:rPr lang="nb-NO"/>
              <a:t>Klikk for å redigere tittelen</a:t>
            </a:r>
          </a:p>
        </p:txBody>
      </p:sp>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p:txBody>
          <a:bodyPr/>
          <a:lstStyle/>
          <a:p>
            <a:pPr lvl="0"/>
            <a:r>
              <a:rPr lang="nb-NO"/>
              <a:t>Klikk for å redigere teksten</a:t>
            </a:r>
          </a:p>
          <a:p>
            <a:pPr lvl="1"/>
            <a:r>
              <a:rPr lang="nb-NO"/>
              <a:t>Andre nivå</a:t>
            </a:r>
          </a:p>
          <a:p>
            <a:pPr lvl="2"/>
            <a:r>
              <a:rPr lang="nb-NO"/>
              <a:t>Tredje nivå</a:t>
            </a:r>
          </a:p>
          <a:p>
            <a:pPr lvl="3"/>
            <a:r>
              <a:rPr lang="nb-NO"/>
              <a:t>Fjerde nivå</a:t>
            </a:r>
          </a:p>
          <a:p>
            <a:pPr lvl="4"/>
            <a:r>
              <a:rPr lang="nb-NO"/>
              <a:t>Femte nivå</a:t>
            </a:r>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4038600" y="6356350"/>
            <a:ext cx="4114800" cy="365125"/>
          </a:xfrm>
          <a:prstGeom prst="rect">
            <a:avLst/>
          </a:prstGeom>
        </p:spPr>
        <p:txBody>
          <a:bodyPr/>
          <a:lstStyle/>
          <a:p>
            <a:endParaRPr lang="nb-NO"/>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2789574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uten bilde">
    <p:bg>
      <p:bgPr>
        <a:solidFill>
          <a:srgbClr val="E9E7E7"/>
        </a:solidFill>
        <a:effectLst/>
      </p:bgPr>
    </p:b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0A9867CB-9424-6247-AF4B-FFCCA40FF604}"/>
              </a:ext>
            </a:extLst>
          </p:cNvPr>
          <p:cNvSpPr>
            <a:spLocks noGrp="1"/>
          </p:cNvSpPr>
          <p:nvPr>
            <p:ph type="ctrTitle" hasCustomPrompt="1"/>
          </p:nvPr>
        </p:nvSpPr>
        <p:spPr>
          <a:xfrm>
            <a:off x="525314" y="2684746"/>
            <a:ext cx="9749217" cy="1396431"/>
          </a:xfrm>
        </p:spPr>
        <p:txBody>
          <a:bodyPr anchor="ctr">
            <a:normAutofit/>
          </a:bodyPr>
          <a:lstStyle>
            <a:lvl1pPr algn="l">
              <a:defRPr sz="3600" b="1">
                <a:solidFill>
                  <a:schemeClr val="tx2"/>
                </a:solidFill>
              </a:defRPr>
            </a:lvl1pPr>
          </a:lstStyle>
          <a:p>
            <a:r>
              <a:rPr lang="nb-NO"/>
              <a:t>Klikk for å redigere tittelen</a:t>
            </a:r>
          </a:p>
        </p:txBody>
      </p:sp>
      <p:sp>
        <p:nvSpPr>
          <p:cNvPr id="12" name="Undertittel 2">
            <a:extLst>
              <a:ext uri="{FF2B5EF4-FFF2-40B4-BE49-F238E27FC236}">
                <a16:creationId xmlns:a16="http://schemas.microsoft.com/office/drawing/2014/main" id="{0C30C810-DE10-B745-8CB9-7D254C95F23E}"/>
              </a:ext>
            </a:extLst>
          </p:cNvPr>
          <p:cNvSpPr>
            <a:spLocks noGrp="1"/>
          </p:cNvSpPr>
          <p:nvPr>
            <p:ph type="subTitle" idx="1" hasCustomPrompt="1"/>
          </p:nvPr>
        </p:nvSpPr>
        <p:spPr>
          <a:xfrm>
            <a:off x="525314" y="4173253"/>
            <a:ext cx="8763173" cy="99116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undertittelen</a:t>
            </a:r>
          </a:p>
        </p:txBody>
      </p:sp>
      <p:sp>
        <p:nvSpPr>
          <p:cNvPr id="13" name="Text Placeholder 8">
            <a:extLst>
              <a:ext uri="{FF2B5EF4-FFF2-40B4-BE49-F238E27FC236}">
                <a16:creationId xmlns:a16="http://schemas.microsoft.com/office/drawing/2014/main" id="{26EBA474-9FC2-8545-9569-68B6453E983A}"/>
              </a:ext>
            </a:extLst>
          </p:cNvPr>
          <p:cNvSpPr>
            <a:spLocks noGrp="1"/>
          </p:cNvSpPr>
          <p:nvPr>
            <p:ph type="body" sz="quarter" idx="12" hasCustomPrompt="1"/>
          </p:nvPr>
        </p:nvSpPr>
        <p:spPr>
          <a:xfrm>
            <a:off x="525314" y="6193407"/>
            <a:ext cx="5062686" cy="431800"/>
          </a:xfrm>
        </p:spPr>
        <p:txBody>
          <a:bodyPr anchor="b"/>
          <a:lstStyle>
            <a:lvl1pPr marL="0" indent="0">
              <a:buNone/>
              <a:defRPr sz="1400">
                <a:solidFill>
                  <a:schemeClr val="tx2"/>
                </a:solidFill>
              </a:defRPr>
            </a:lvl1pPr>
            <a:lvl5pPr marL="1517650" indent="0">
              <a:buNone/>
              <a:defRPr/>
            </a:lvl5pPr>
          </a:lstStyle>
          <a:p>
            <a:pPr lvl="0"/>
            <a:r>
              <a:rPr lang="en-GB"/>
              <a:t>Dato  //  </a:t>
            </a:r>
            <a:r>
              <a:rPr lang="en-GB" err="1"/>
              <a:t>Ansvarlig</a:t>
            </a:r>
            <a:endParaRPr lang="en-GB"/>
          </a:p>
        </p:txBody>
      </p:sp>
      <p:pic>
        <p:nvPicPr>
          <p:cNvPr id="8" name="Grafikk 7">
            <a:extLst>
              <a:ext uri="{FF2B5EF4-FFF2-40B4-BE49-F238E27FC236}">
                <a16:creationId xmlns:a16="http://schemas.microsoft.com/office/drawing/2014/main" id="{8BA4E41F-1D03-1746-B68A-521514BC0BA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86274" y="1081899"/>
            <a:ext cx="1280329" cy="802594"/>
          </a:xfrm>
          <a:prstGeom prst="rect">
            <a:avLst/>
          </a:prstGeom>
        </p:spPr>
      </p:pic>
    </p:spTree>
    <p:extLst>
      <p:ext uri="{BB962C8B-B14F-4D97-AF65-F5344CB8AC3E}">
        <p14:creationId xmlns:p14="http://schemas.microsoft.com/office/powerpoint/2010/main" val="2874290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Mellomside">
    <p:bg>
      <p:bgPr>
        <a:solidFill>
          <a:srgbClr val="E9E7E7"/>
        </a:solidFill>
        <a:effectLst/>
      </p:bgPr>
    </p:b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C48BD439-F083-3D4E-862D-4EA46D9E3B41}"/>
              </a:ext>
            </a:extLst>
          </p:cNvPr>
          <p:cNvSpPr>
            <a:spLocks noGrp="1"/>
          </p:cNvSpPr>
          <p:nvPr>
            <p:ph type="body" idx="1" hasCustomPrompt="1"/>
          </p:nvPr>
        </p:nvSpPr>
        <p:spPr>
          <a:xfrm>
            <a:off x="844550" y="3540205"/>
            <a:ext cx="10515600" cy="9262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undertittelen</a:t>
            </a:r>
          </a:p>
        </p:txBody>
      </p:sp>
      <p:sp>
        <p:nvSpPr>
          <p:cNvPr id="9" name="Tittel 1">
            <a:extLst>
              <a:ext uri="{FF2B5EF4-FFF2-40B4-BE49-F238E27FC236}">
                <a16:creationId xmlns:a16="http://schemas.microsoft.com/office/drawing/2014/main" id="{02D6C30B-4FDA-544A-9662-F2B6261EBCDA}"/>
              </a:ext>
            </a:extLst>
          </p:cNvPr>
          <p:cNvSpPr>
            <a:spLocks noGrp="1"/>
          </p:cNvSpPr>
          <p:nvPr>
            <p:ph type="ctrTitle" hasCustomPrompt="1"/>
          </p:nvPr>
        </p:nvSpPr>
        <p:spPr>
          <a:xfrm>
            <a:off x="844550" y="2032569"/>
            <a:ext cx="9271829" cy="1396431"/>
          </a:xfrm>
        </p:spPr>
        <p:txBody>
          <a:bodyPr anchor="ctr">
            <a:normAutofit/>
          </a:bodyPr>
          <a:lstStyle>
            <a:lvl1pPr algn="l">
              <a:defRPr sz="3600" b="1">
                <a:solidFill>
                  <a:schemeClr val="tx2"/>
                </a:solidFill>
              </a:defRPr>
            </a:lvl1pPr>
          </a:lstStyle>
          <a:p>
            <a:r>
              <a:rPr lang="nb-NO"/>
              <a:t>Klikk for å redigere tittelen</a:t>
            </a:r>
          </a:p>
        </p:txBody>
      </p:sp>
    </p:spTree>
    <p:extLst>
      <p:ext uri="{BB962C8B-B14F-4D97-AF65-F5344CB8AC3E}">
        <p14:creationId xmlns:p14="http://schemas.microsoft.com/office/powerpoint/2010/main" val="1856674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E6AA11-9D10-4845-953E-FC6659DEA9CB}"/>
              </a:ext>
            </a:extLst>
          </p:cNvPr>
          <p:cNvSpPr>
            <a:spLocks noGrp="1"/>
          </p:cNvSpPr>
          <p:nvPr>
            <p:ph type="title" hasCustomPrompt="1"/>
          </p:nvPr>
        </p:nvSpPr>
        <p:spPr/>
        <p:txBody>
          <a:bodyPr/>
          <a:lstStyle/>
          <a:p>
            <a:r>
              <a:rPr lang="nb-NO"/>
              <a:t>Klikk for å redigere tittelen</a:t>
            </a:r>
          </a:p>
        </p:txBody>
      </p:sp>
      <p:sp>
        <p:nvSpPr>
          <p:cNvPr id="3" name="Plassholder for innhold 2">
            <a:extLst>
              <a:ext uri="{FF2B5EF4-FFF2-40B4-BE49-F238E27FC236}">
                <a16:creationId xmlns:a16="http://schemas.microsoft.com/office/drawing/2014/main" id="{0093FA9A-B386-3D4A-A17E-105BC9010CBC}"/>
              </a:ext>
            </a:extLst>
          </p:cNvPr>
          <p:cNvSpPr>
            <a:spLocks noGrp="1"/>
          </p:cNvSpPr>
          <p:nvPr>
            <p:ph sz="half" idx="1" hasCustomPrompt="1"/>
          </p:nvPr>
        </p:nvSpPr>
        <p:spPr>
          <a:xfrm>
            <a:off x="838200" y="1825625"/>
            <a:ext cx="5181600" cy="4351338"/>
          </a:xfrm>
        </p:spPr>
        <p:txBody>
          <a:bodyPr/>
          <a:lstStyle/>
          <a:p>
            <a:pPr lvl="0"/>
            <a:r>
              <a:rPr lang="nb-NO"/>
              <a:t>Klikk for å redigere teksten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349DD5D4-E4CC-F541-A385-23400791B312}"/>
              </a:ext>
            </a:extLst>
          </p:cNvPr>
          <p:cNvSpPr>
            <a:spLocks noGrp="1"/>
          </p:cNvSpPr>
          <p:nvPr>
            <p:ph sz="half" idx="2" hasCustomPrompt="1"/>
          </p:nvPr>
        </p:nvSpPr>
        <p:spPr>
          <a:xfrm>
            <a:off x="6172200" y="1825625"/>
            <a:ext cx="5181600" cy="4351338"/>
          </a:xfrm>
        </p:spPr>
        <p:txBody>
          <a:bodyPr/>
          <a:lstStyle/>
          <a:p>
            <a:pPr lvl="0"/>
            <a:r>
              <a:rPr lang="nb-NO"/>
              <a:t>Klikk for å redigere teksten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a:extLst>
              <a:ext uri="{FF2B5EF4-FFF2-40B4-BE49-F238E27FC236}">
                <a16:creationId xmlns:a16="http://schemas.microsoft.com/office/drawing/2014/main" id="{E0092E29-1063-5549-A785-73E8C6A77833}"/>
              </a:ext>
            </a:extLst>
          </p:cNvPr>
          <p:cNvSpPr>
            <a:spLocks noGrp="1"/>
          </p:cNvSpPr>
          <p:nvPr>
            <p:ph type="ftr" sz="quarter" idx="11"/>
          </p:nvPr>
        </p:nvSpPr>
        <p:spPr>
          <a:xfrm>
            <a:off x="4038600" y="6356350"/>
            <a:ext cx="4114800" cy="365125"/>
          </a:xfrm>
          <a:prstGeom prst="rect">
            <a:avLst/>
          </a:prstGeom>
        </p:spPr>
        <p:txBody>
          <a:bodyPr/>
          <a:lstStyle/>
          <a:p>
            <a:endParaRPr lang="nb-NO"/>
          </a:p>
        </p:txBody>
      </p:sp>
      <p:sp>
        <p:nvSpPr>
          <p:cNvPr id="7" name="Plassholder for lysbildenummer 6">
            <a:extLst>
              <a:ext uri="{FF2B5EF4-FFF2-40B4-BE49-F238E27FC236}">
                <a16:creationId xmlns:a16="http://schemas.microsoft.com/office/drawing/2014/main" id="{D71D6EC1-D552-3849-8EEF-1601B9CE5A70}"/>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2050653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574975-50B4-C34B-9F64-4CA300B7F727}"/>
              </a:ext>
            </a:extLst>
          </p:cNvPr>
          <p:cNvSpPr>
            <a:spLocks noGrp="1"/>
          </p:cNvSpPr>
          <p:nvPr>
            <p:ph type="title" hasCustomPrompt="1"/>
          </p:nvPr>
        </p:nvSpPr>
        <p:spPr/>
        <p:txBody>
          <a:bodyPr/>
          <a:lstStyle/>
          <a:p>
            <a:r>
              <a:rPr lang="nb-NO"/>
              <a:t>Klikk for å redigere tittelen</a:t>
            </a:r>
          </a:p>
        </p:txBody>
      </p:sp>
      <p:sp>
        <p:nvSpPr>
          <p:cNvPr id="4" name="Plassholder for bunntekst 3">
            <a:extLst>
              <a:ext uri="{FF2B5EF4-FFF2-40B4-BE49-F238E27FC236}">
                <a16:creationId xmlns:a16="http://schemas.microsoft.com/office/drawing/2014/main" id="{D90BA1EA-559A-0742-9DF6-378DCB049FD9}"/>
              </a:ext>
            </a:extLst>
          </p:cNvPr>
          <p:cNvSpPr>
            <a:spLocks noGrp="1"/>
          </p:cNvSpPr>
          <p:nvPr>
            <p:ph type="ftr" sz="quarter" idx="11"/>
          </p:nvPr>
        </p:nvSpPr>
        <p:spPr>
          <a:xfrm>
            <a:off x="4038600" y="6356350"/>
            <a:ext cx="4114800" cy="365125"/>
          </a:xfrm>
          <a:prstGeom prst="rect">
            <a:avLst/>
          </a:prstGeom>
        </p:spPr>
        <p:txBody>
          <a:bodyPr/>
          <a:lstStyle/>
          <a:p>
            <a:endParaRPr lang="nb-NO"/>
          </a:p>
        </p:txBody>
      </p:sp>
      <p:sp>
        <p:nvSpPr>
          <p:cNvPr id="5" name="Plassholder for lysbildenummer 4">
            <a:extLst>
              <a:ext uri="{FF2B5EF4-FFF2-40B4-BE49-F238E27FC236}">
                <a16:creationId xmlns:a16="http://schemas.microsoft.com/office/drawing/2014/main" id="{D5178BF1-065F-C64F-A4E1-62B222547C2C}"/>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249758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3" name="Plassholder for bunntekst 2">
            <a:extLst>
              <a:ext uri="{FF2B5EF4-FFF2-40B4-BE49-F238E27FC236}">
                <a16:creationId xmlns:a16="http://schemas.microsoft.com/office/drawing/2014/main" id="{8F0C2D0C-F750-2644-95F9-0C952AE3AF8D}"/>
              </a:ext>
            </a:extLst>
          </p:cNvPr>
          <p:cNvSpPr>
            <a:spLocks noGrp="1"/>
          </p:cNvSpPr>
          <p:nvPr>
            <p:ph type="ftr" sz="quarter" idx="11"/>
          </p:nvPr>
        </p:nvSpPr>
        <p:spPr>
          <a:xfrm>
            <a:off x="4038600" y="6356350"/>
            <a:ext cx="4114800" cy="365125"/>
          </a:xfrm>
          <a:prstGeom prst="rect">
            <a:avLst/>
          </a:prstGeom>
        </p:spPr>
        <p:txBody>
          <a:bodyPr/>
          <a:lstStyle/>
          <a:p>
            <a:endParaRPr lang="nb-NO"/>
          </a:p>
        </p:txBody>
      </p:sp>
      <p:sp>
        <p:nvSpPr>
          <p:cNvPr id="4" name="Plassholder for lysbildenummer 3">
            <a:extLst>
              <a:ext uri="{FF2B5EF4-FFF2-40B4-BE49-F238E27FC236}">
                <a16:creationId xmlns:a16="http://schemas.microsoft.com/office/drawing/2014/main" id="{D912E190-170D-CB48-ABA2-AC1FB7840FD3}"/>
              </a:ext>
            </a:extLst>
          </p:cNvPr>
          <p:cNvSpPr>
            <a:spLocks noGrp="1"/>
          </p:cNvSpPr>
          <p:nvPr>
            <p:ph type="sldNum" sz="quarter" idx="12"/>
          </p:nvPr>
        </p:nvSpPr>
        <p:spPr/>
        <p:txBody>
          <a:bodyPr/>
          <a:lstStyle/>
          <a:p>
            <a:fld id="{95102788-B3AA-6746-B4E5-C52EBB4D0CEE}" type="slidenum">
              <a:rPr lang="nb-NO" smtClean="0"/>
              <a:t>‹#›</a:t>
            </a:fld>
            <a:endParaRPr lang="nb-NO"/>
          </a:p>
        </p:txBody>
      </p:sp>
    </p:spTree>
    <p:extLst>
      <p:ext uri="{BB962C8B-B14F-4D97-AF65-F5344CB8AC3E}">
        <p14:creationId xmlns:p14="http://schemas.microsoft.com/office/powerpoint/2010/main" val="1922290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Kun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574975-50B4-C34B-9F64-4CA300B7F727}"/>
              </a:ext>
            </a:extLst>
          </p:cNvPr>
          <p:cNvSpPr>
            <a:spLocks noGrp="1"/>
          </p:cNvSpPr>
          <p:nvPr>
            <p:ph type="title" hasCustomPrompt="1"/>
          </p:nvPr>
        </p:nvSpPr>
        <p:spPr/>
        <p:txBody>
          <a:bodyPr/>
          <a:lstStyle>
            <a:lvl1pPr>
              <a:defRPr/>
            </a:lvl1pPr>
          </a:lstStyle>
          <a:p>
            <a:r>
              <a:rPr lang="nb-NO"/>
              <a:t>Fargepalett </a:t>
            </a:r>
          </a:p>
        </p:txBody>
      </p:sp>
      <p:sp>
        <p:nvSpPr>
          <p:cNvPr id="4" name="Plassholder for bunntekst 3">
            <a:extLst>
              <a:ext uri="{FF2B5EF4-FFF2-40B4-BE49-F238E27FC236}">
                <a16:creationId xmlns:a16="http://schemas.microsoft.com/office/drawing/2014/main" id="{D90BA1EA-559A-0742-9DF6-378DCB049FD9}"/>
              </a:ext>
            </a:extLst>
          </p:cNvPr>
          <p:cNvSpPr>
            <a:spLocks noGrp="1"/>
          </p:cNvSpPr>
          <p:nvPr>
            <p:ph type="ftr" sz="quarter" idx="11"/>
          </p:nvPr>
        </p:nvSpPr>
        <p:spPr>
          <a:xfrm>
            <a:off x="4038600" y="6356350"/>
            <a:ext cx="4114800" cy="365125"/>
          </a:xfrm>
          <a:prstGeom prst="rect">
            <a:avLst/>
          </a:prstGeom>
        </p:spPr>
        <p:txBody>
          <a:bodyPr/>
          <a:lstStyle/>
          <a:p>
            <a:endParaRPr lang="nb-NO"/>
          </a:p>
        </p:txBody>
      </p:sp>
      <p:sp>
        <p:nvSpPr>
          <p:cNvPr id="5" name="Plassholder for lysbildenummer 4">
            <a:extLst>
              <a:ext uri="{FF2B5EF4-FFF2-40B4-BE49-F238E27FC236}">
                <a16:creationId xmlns:a16="http://schemas.microsoft.com/office/drawing/2014/main" id="{D5178BF1-065F-C64F-A4E1-62B222547C2C}"/>
              </a:ext>
            </a:extLst>
          </p:cNvPr>
          <p:cNvSpPr>
            <a:spLocks noGrp="1"/>
          </p:cNvSpPr>
          <p:nvPr>
            <p:ph type="sldNum" sz="quarter" idx="12"/>
          </p:nvPr>
        </p:nvSpPr>
        <p:spPr/>
        <p:txBody>
          <a:bodyPr/>
          <a:lstStyle/>
          <a:p>
            <a:fld id="{95102788-B3AA-6746-B4E5-C52EBB4D0CEE}" type="slidenum">
              <a:rPr lang="nb-NO" smtClean="0"/>
              <a:t>‹#›</a:t>
            </a:fld>
            <a:endParaRPr lang="nb-NO"/>
          </a:p>
        </p:txBody>
      </p:sp>
      <p:graphicFrame>
        <p:nvGraphicFramePr>
          <p:cNvPr id="6" name="Tabell 5">
            <a:extLst>
              <a:ext uri="{FF2B5EF4-FFF2-40B4-BE49-F238E27FC236}">
                <a16:creationId xmlns:a16="http://schemas.microsoft.com/office/drawing/2014/main" id="{0A000012-C5E5-49E0-BAEB-B2A0D5D2022D}"/>
              </a:ext>
            </a:extLst>
          </p:cNvPr>
          <p:cNvGraphicFramePr>
            <a:graphicFrameLocks noGrp="1"/>
          </p:cNvGraphicFramePr>
          <p:nvPr userDrawn="1">
            <p:extLst>
              <p:ext uri="{D42A27DB-BD31-4B8C-83A1-F6EECF244321}">
                <p14:modId xmlns:p14="http://schemas.microsoft.com/office/powerpoint/2010/main" val="306908489"/>
              </p:ext>
            </p:extLst>
          </p:nvPr>
        </p:nvGraphicFramePr>
        <p:xfrm>
          <a:off x="8284624" y="2412222"/>
          <a:ext cx="804672" cy="2926080"/>
        </p:xfrm>
        <a:graphic>
          <a:graphicData uri="http://schemas.openxmlformats.org/drawingml/2006/table">
            <a:tbl>
              <a:tblPr firstRow="1" bandRow="1">
                <a:tableStyleId>{5C22544A-7EE6-4342-B048-85BDC9FD1C3A}</a:tableStyleId>
              </a:tblPr>
              <a:tblGrid>
                <a:gridCol w="804672">
                  <a:extLst>
                    <a:ext uri="{9D8B030D-6E8A-4147-A177-3AD203B41FA5}">
                      <a16:colId xmlns:a16="http://schemas.microsoft.com/office/drawing/2014/main" val="1585352610"/>
                    </a:ext>
                  </a:extLst>
                </a:gridCol>
              </a:tblGrid>
              <a:tr h="333714">
                <a:tc>
                  <a:txBody>
                    <a:bodyPr/>
                    <a:lstStyle/>
                    <a:p>
                      <a:endParaRPr lang="nb-NO"/>
                    </a:p>
                  </a:txBody>
                  <a:tcPr>
                    <a:solidFill>
                      <a:srgbClr val="323F42"/>
                    </a:solidFill>
                  </a:tcPr>
                </a:tc>
                <a:extLst>
                  <a:ext uri="{0D108BD9-81ED-4DB2-BD59-A6C34878D82A}">
                    <a16:rowId xmlns:a16="http://schemas.microsoft.com/office/drawing/2014/main" val="292419349"/>
                  </a:ext>
                </a:extLst>
              </a:tr>
              <a:tr h="333714">
                <a:tc>
                  <a:txBody>
                    <a:bodyPr/>
                    <a:lstStyle/>
                    <a:p>
                      <a:endParaRPr lang="nb-NO"/>
                    </a:p>
                  </a:txBody>
                  <a:tcPr>
                    <a:solidFill>
                      <a:srgbClr val="254652"/>
                    </a:solidFill>
                  </a:tcPr>
                </a:tc>
                <a:extLst>
                  <a:ext uri="{0D108BD9-81ED-4DB2-BD59-A6C34878D82A}">
                    <a16:rowId xmlns:a16="http://schemas.microsoft.com/office/drawing/2014/main" val="615951367"/>
                  </a:ext>
                </a:extLst>
              </a:tr>
              <a:tr h="333714">
                <a:tc>
                  <a:txBody>
                    <a:bodyPr/>
                    <a:lstStyle/>
                    <a:p>
                      <a:endParaRPr lang="nb-NO"/>
                    </a:p>
                  </a:txBody>
                  <a:tcPr>
                    <a:solidFill>
                      <a:srgbClr val="194D62"/>
                    </a:solidFill>
                  </a:tcPr>
                </a:tc>
                <a:extLst>
                  <a:ext uri="{0D108BD9-81ED-4DB2-BD59-A6C34878D82A}">
                    <a16:rowId xmlns:a16="http://schemas.microsoft.com/office/drawing/2014/main" val="2737175272"/>
                  </a:ext>
                </a:extLst>
              </a:tr>
              <a:tr h="333714">
                <a:tc>
                  <a:txBody>
                    <a:bodyPr/>
                    <a:lstStyle/>
                    <a:p>
                      <a:endParaRPr lang="nb-NO"/>
                    </a:p>
                  </a:txBody>
                  <a:tcPr>
                    <a:solidFill>
                      <a:srgbClr val="0C5472"/>
                    </a:solidFill>
                  </a:tcPr>
                </a:tc>
                <a:extLst>
                  <a:ext uri="{0D108BD9-81ED-4DB2-BD59-A6C34878D82A}">
                    <a16:rowId xmlns:a16="http://schemas.microsoft.com/office/drawing/2014/main" val="3342441093"/>
                  </a:ext>
                </a:extLst>
              </a:tr>
              <a:tr h="333714">
                <a:tc>
                  <a:txBody>
                    <a:bodyPr/>
                    <a:lstStyle/>
                    <a:p>
                      <a:endParaRPr lang="nb-NO"/>
                    </a:p>
                  </a:txBody>
                  <a:tcPr>
                    <a:solidFill>
                      <a:srgbClr val="337C9B"/>
                    </a:solidFill>
                  </a:tcPr>
                </a:tc>
                <a:extLst>
                  <a:ext uri="{0D108BD9-81ED-4DB2-BD59-A6C34878D82A}">
                    <a16:rowId xmlns:a16="http://schemas.microsoft.com/office/drawing/2014/main" val="1552742989"/>
                  </a:ext>
                </a:extLst>
              </a:tr>
              <a:tr h="333714">
                <a:tc>
                  <a:txBody>
                    <a:bodyPr/>
                    <a:lstStyle/>
                    <a:p>
                      <a:endParaRPr lang="nb-NO"/>
                    </a:p>
                  </a:txBody>
                  <a:tcPr>
                    <a:solidFill>
                      <a:srgbClr val="669DB4"/>
                    </a:solidFill>
                  </a:tcPr>
                </a:tc>
                <a:extLst>
                  <a:ext uri="{0D108BD9-81ED-4DB2-BD59-A6C34878D82A}">
                    <a16:rowId xmlns:a16="http://schemas.microsoft.com/office/drawing/2014/main" val="3435287918"/>
                  </a:ext>
                </a:extLst>
              </a:tr>
              <a:tr h="333714">
                <a:tc>
                  <a:txBody>
                    <a:bodyPr/>
                    <a:lstStyle/>
                    <a:p>
                      <a:endParaRPr lang="nb-NO"/>
                    </a:p>
                  </a:txBody>
                  <a:tcPr>
                    <a:solidFill>
                      <a:srgbClr val="99BDCD"/>
                    </a:solidFill>
                  </a:tcPr>
                </a:tc>
                <a:extLst>
                  <a:ext uri="{0D108BD9-81ED-4DB2-BD59-A6C34878D82A}">
                    <a16:rowId xmlns:a16="http://schemas.microsoft.com/office/drawing/2014/main" val="1244268120"/>
                  </a:ext>
                </a:extLst>
              </a:tr>
              <a:tr h="333714">
                <a:tc>
                  <a:txBody>
                    <a:bodyPr/>
                    <a:lstStyle/>
                    <a:p>
                      <a:endParaRPr lang="nb-NO"/>
                    </a:p>
                  </a:txBody>
                  <a:tcPr>
                    <a:solidFill>
                      <a:srgbClr val="CCDEE6"/>
                    </a:solidFill>
                  </a:tcPr>
                </a:tc>
                <a:extLst>
                  <a:ext uri="{0D108BD9-81ED-4DB2-BD59-A6C34878D82A}">
                    <a16:rowId xmlns:a16="http://schemas.microsoft.com/office/drawing/2014/main" val="3389789899"/>
                  </a:ext>
                </a:extLst>
              </a:tr>
            </a:tbl>
          </a:graphicData>
        </a:graphic>
      </p:graphicFrame>
      <p:graphicFrame>
        <p:nvGraphicFramePr>
          <p:cNvPr id="7" name="Tabell 4">
            <a:extLst>
              <a:ext uri="{FF2B5EF4-FFF2-40B4-BE49-F238E27FC236}">
                <a16:creationId xmlns:a16="http://schemas.microsoft.com/office/drawing/2014/main" id="{619373CC-5C55-4D3C-BE27-03BDD29B9352}"/>
              </a:ext>
            </a:extLst>
          </p:cNvPr>
          <p:cNvGraphicFramePr>
            <a:graphicFrameLocks noGrp="1"/>
          </p:cNvGraphicFramePr>
          <p:nvPr userDrawn="1">
            <p:extLst>
              <p:ext uri="{D42A27DB-BD31-4B8C-83A1-F6EECF244321}">
                <p14:modId xmlns:p14="http://schemas.microsoft.com/office/powerpoint/2010/main" val="3151083431"/>
              </p:ext>
            </p:extLst>
          </p:nvPr>
        </p:nvGraphicFramePr>
        <p:xfrm>
          <a:off x="5576941" y="2371582"/>
          <a:ext cx="673673" cy="2966720"/>
        </p:xfrm>
        <a:graphic>
          <a:graphicData uri="http://schemas.openxmlformats.org/drawingml/2006/table">
            <a:tbl>
              <a:tblPr firstRow="1" bandRow="1">
                <a:tableStyleId>{5C22544A-7EE6-4342-B048-85BDC9FD1C3A}</a:tableStyleId>
              </a:tblPr>
              <a:tblGrid>
                <a:gridCol w="673673">
                  <a:extLst>
                    <a:ext uri="{9D8B030D-6E8A-4147-A177-3AD203B41FA5}">
                      <a16:colId xmlns:a16="http://schemas.microsoft.com/office/drawing/2014/main" val="2440641998"/>
                    </a:ext>
                  </a:extLst>
                </a:gridCol>
              </a:tblGrid>
              <a:tr h="370840">
                <a:tc>
                  <a:txBody>
                    <a:bodyPr/>
                    <a:lstStyle/>
                    <a:p>
                      <a:endParaRPr lang="nb-NO"/>
                    </a:p>
                  </a:txBody>
                  <a:tcPr>
                    <a:solidFill>
                      <a:srgbClr val="334834"/>
                    </a:solidFill>
                  </a:tcPr>
                </a:tc>
                <a:extLst>
                  <a:ext uri="{0D108BD9-81ED-4DB2-BD59-A6C34878D82A}">
                    <a16:rowId xmlns:a16="http://schemas.microsoft.com/office/drawing/2014/main" val="878995523"/>
                  </a:ext>
                </a:extLst>
              </a:tr>
              <a:tr h="370840">
                <a:tc>
                  <a:txBody>
                    <a:bodyPr/>
                    <a:lstStyle/>
                    <a:p>
                      <a:endParaRPr lang="nb-NO"/>
                    </a:p>
                  </a:txBody>
                  <a:tcPr>
                    <a:solidFill>
                      <a:srgbClr val="285835"/>
                    </a:solidFill>
                  </a:tcPr>
                </a:tc>
                <a:extLst>
                  <a:ext uri="{0D108BD9-81ED-4DB2-BD59-A6C34878D82A}">
                    <a16:rowId xmlns:a16="http://schemas.microsoft.com/office/drawing/2014/main" val="3931013771"/>
                  </a:ext>
                </a:extLst>
              </a:tr>
              <a:tr h="370840">
                <a:tc>
                  <a:txBody>
                    <a:bodyPr/>
                    <a:lstStyle/>
                    <a:p>
                      <a:endParaRPr lang="nb-NO"/>
                    </a:p>
                  </a:txBody>
                  <a:tcPr>
                    <a:solidFill>
                      <a:srgbClr val="1C6937"/>
                    </a:solidFill>
                  </a:tcPr>
                </a:tc>
                <a:extLst>
                  <a:ext uri="{0D108BD9-81ED-4DB2-BD59-A6C34878D82A}">
                    <a16:rowId xmlns:a16="http://schemas.microsoft.com/office/drawing/2014/main" val="1260493883"/>
                  </a:ext>
                </a:extLst>
              </a:tr>
              <a:tr h="370840">
                <a:tc>
                  <a:txBody>
                    <a:bodyPr/>
                    <a:lstStyle/>
                    <a:p>
                      <a:endParaRPr lang="nb-NO"/>
                    </a:p>
                  </a:txBody>
                  <a:tcPr>
                    <a:solidFill>
                      <a:srgbClr val="117938"/>
                    </a:solidFill>
                  </a:tcPr>
                </a:tc>
                <a:extLst>
                  <a:ext uri="{0D108BD9-81ED-4DB2-BD59-A6C34878D82A}">
                    <a16:rowId xmlns:a16="http://schemas.microsoft.com/office/drawing/2014/main" val="583757847"/>
                  </a:ext>
                </a:extLst>
              </a:tr>
              <a:tr h="370840">
                <a:tc>
                  <a:txBody>
                    <a:bodyPr/>
                    <a:lstStyle/>
                    <a:p>
                      <a:endParaRPr lang="nb-NO"/>
                    </a:p>
                  </a:txBody>
                  <a:tcPr>
                    <a:solidFill>
                      <a:srgbClr val="38A161"/>
                    </a:solidFill>
                  </a:tcPr>
                </a:tc>
                <a:extLst>
                  <a:ext uri="{0D108BD9-81ED-4DB2-BD59-A6C34878D82A}">
                    <a16:rowId xmlns:a16="http://schemas.microsoft.com/office/drawing/2014/main" val="795707092"/>
                  </a:ext>
                </a:extLst>
              </a:tr>
              <a:tr h="370840">
                <a:tc>
                  <a:txBody>
                    <a:bodyPr/>
                    <a:lstStyle/>
                    <a:p>
                      <a:endParaRPr lang="nb-NO"/>
                    </a:p>
                  </a:txBody>
                  <a:tcPr>
                    <a:solidFill>
                      <a:srgbClr val="6AB889"/>
                    </a:solidFill>
                  </a:tcPr>
                </a:tc>
                <a:extLst>
                  <a:ext uri="{0D108BD9-81ED-4DB2-BD59-A6C34878D82A}">
                    <a16:rowId xmlns:a16="http://schemas.microsoft.com/office/drawing/2014/main" val="1190564388"/>
                  </a:ext>
                </a:extLst>
              </a:tr>
              <a:tr h="370840">
                <a:tc>
                  <a:txBody>
                    <a:bodyPr/>
                    <a:lstStyle/>
                    <a:p>
                      <a:endParaRPr lang="nb-NO"/>
                    </a:p>
                  </a:txBody>
                  <a:tcPr>
                    <a:solidFill>
                      <a:srgbClr val="9BD0B0"/>
                    </a:solidFill>
                  </a:tcPr>
                </a:tc>
                <a:extLst>
                  <a:ext uri="{0D108BD9-81ED-4DB2-BD59-A6C34878D82A}">
                    <a16:rowId xmlns:a16="http://schemas.microsoft.com/office/drawing/2014/main" val="2550170808"/>
                  </a:ext>
                </a:extLst>
              </a:tr>
              <a:tr h="370840">
                <a:tc>
                  <a:txBody>
                    <a:bodyPr/>
                    <a:lstStyle/>
                    <a:p>
                      <a:endParaRPr lang="nb-NO"/>
                    </a:p>
                  </a:txBody>
                  <a:tcPr>
                    <a:solidFill>
                      <a:srgbClr val="CDE7D8"/>
                    </a:solidFill>
                  </a:tcPr>
                </a:tc>
                <a:extLst>
                  <a:ext uri="{0D108BD9-81ED-4DB2-BD59-A6C34878D82A}">
                    <a16:rowId xmlns:a16="http://schemas.microsoft.com/office/drawing/2014/main" val="3032939678"/>
                  </a:ext>
                </a:extLst>
              </a:tr>
            </a:tbl>
          </a:graphicData>
        </a:graphic>
      </p:graphicFrame>
      <p:graphicFrame>
        <p:nvGraphicFramePr>
          <p:cNvPr id="8" name="Tabell 7">
            <a:extLst>
              <a:ext uri="{FF2B5EF4-FFF2-40B4-BE49-F238E27FC236}">
                <a16:creationId xmlns:a16="http://schemas.microsoft.com/office/drawing/2014/main" id="{CEE5C9BB-EB9E-4A5B-A3FF-CE1F31289471}"/>
              </a:ext>
            </a:extLst>
          </p:cNvPr>
          <p:cNvGraphicFramePr>
            <a:graphicFrameLocks noGrp="1"/>
          </p:cNvGraphicFramePr>
          <p:nvPr userDrawn="1">
            <p:extLst>
              <p:ext uri="{D42A27DB-BD31-4B8C-83A1-F6EECF244321}">
                <p14:modId xmlns:p14="http://schemas.microsoft.com/office/powerpoint/2010/main" val="4189262471"/>
              </p:ext>
            </p:extLst>
          </p:nvPr>
        </p:nvGraphicFramePr>
        <p:xfrm>
          <a:off x="2869259" y="2371582"/>
          <a:ext cx="673673" cy="2966720"/>
        </p:xfrm>
        <a:graphic>
          <a:graphicData uri="http://schemas.openxmlformats.org/drawingml/2006/table">
            <a:tbl>
              <a:tblPr firstRow="1" bandRow="1">
                <a:tableStyleId>{5C22544A-7EE6-4342-B048-85BDC9FD1C3A}</a:tableStyleId>
              </a:tblPr>
              <a:tblGrid>
                <a:gridCol w="673673">
                  <a:extLst>
                    <a:ext uri="{9D8B030D-6E8A-4147-A177-3AD203B41FA5}">
                      <a16:colId xmlns:a16="http://schemas.microsoft.com/office/drawing/2014/main" val="2440641998"/>
                    </a:ext>
                  </a:extLst>
                </a:gridCol>
              </a:tblGrid>
              <a:tr h="370840">
                <a:tc>
                  <a:txBody>
                    <a:bodyPr/>
                    <a:lstStyle/>
                    <a:p>
                      <a:endParaRPr lang="nb-NO"/>
                    </a:p>
                  </a:txBody>
                  <a:tcPr>
                    <a:solidFill>
                      <a:srgbClr val="573830"/>
                    </a:solidFill>
                  </a:tcPr>
                </a:tc>
                <a:extLst>
                  <a:ext uri="{0D108BD9-81ED-4DB2-BD59-A6C34878D82A}">
                    <a16:rowId xmlns:a16="http://schemas.microsoft.com/office/drawing/2014/main" val="878995523"/>
                  </a:ext>
                </a:extLst>
              </a:tr>
              <a:tr h="370840">
                <a:tc>
                  <a:txBody>
                    <a:bodyPr/>
                    <a:lstStyle/>
                    <a:p>
                      <a:endParaRPr lang="nb-NO"/>
                    </a:p>
                  </a:txBody>
                  <a:tcPr>
                    <a:solidFill>
                      <a:srgbClr val="70392D"/>
                    </a:solidFill>
                  </a:tcPr>
                </a:tc>
                <a:extLst>
                  <a:ext uri="{0D108BD9-81ED-4DB2-BD59-A6C34878D82A}">
                    <a16:rowId xmlns:a16="http://schemas.microsoft.com/office/drawing/2014/main" val="3931013771"/>
                  </a:ext>
                </a:extLst>
              </a:tr>
              <a:tr h="370840">
                <a:tc>
                  <a:txBody>
                    <a:bodyPr/>
                    <a:lstStyle/>
                    <a:p>
                      <a:endParaRPr lang="nb-NO"/>
                    </a:p>
                  </a:txBody>
                  <a:tcPr>
                    <a:solidFill>
                      <a:srgbClr val="88392B"/>
                    </a:solidFill>
                  </a:tcPr>
                </a:tc>
                <a:extLst>
                  <a:ext uri="{0D108BD9-81ED-4DB2-BD59-A6C34878D82A}">
                    <a16:rowId xmlns:a16="http://schemas.microsoft.com/office/drawing/2014/main" val="1260493883"/>
                  </a:ext>
                </a:extLst>
              </a:tr>
              <a:tr h="370840">
                <a:tc>
                  <a:txBody>
                    <a:bodyPr/>
                    <a:lstStyle/>
                    <a:p>
                      <a:endParaRPr lang="nb-NO"/>
                    </a:p>
                  </a:txBody>
                  <a:tcPr>
                    <a:solidFill>
                      <a:srgbClr val="A13A28"/>
                    </a:solidFill>
                  </a:tcPr>
                </a:tc>
                <a:extLst>
                  <a:ext uri="{0D108BD9-81ED-4DB2-BD59-A6C34878D82A}">
                    <a16:rowId xmlns:a16="http://schemas.microsoft.com/office/drawing/2014/main" val="583757847"/>
                  </a:ext>
                </a:extLst>
              </a:tr>
              <a:tr h="370840">
                <a:tc>
                  <a:txBody>
                    <a:bodyPr/>
                    <a:lstStyle/>
                    <a:p>
                      <a:endParaRPr lang="nb-NO"/>
                    </a:p>
                  </a:txBody>
                  <a:tcPr>
                    <a:solidFill>
                      <a:srgbClr val="C86151"/>
                    </a:solidFill>
                  </a:tcPr>
                </a:tc>
                <a:extLst>
                  <a:ext uri="{0D108BD9-81ED-4DB2-BD59-A6C34878D82A}">
                    <a16:rowId xmlns:a16="http://schemas.microsoft.com/office/drawing/2014/main" val="795707092"/>
                  </a:ext>
                </a:extLst>
              </a:tr>
              <a:tr h="370840">
                <a:tc>
                  <a:txBody>
                    <a:bodyPr/>
                    <a:lstStyle/>
                    <a:p>
                      <a:endParaRPr lang="nb-NO"/>
                    </a:p>
                  </a:txBody>
                  <a:tcPr>
                    <a:solidFill>
                      <a:srgbClr val="D6897D"/>
                    </a:solidFill>
                  </a:tcPr>
                </a:tc>
                <a:extLst>
                  <a:ext uri="{0D108BD9-81ED-4DB2-BD59-A6C34878D82A}">
                    <a16:rowId xmlns:a16="http://schemas.microsoft.com/office/drawing/2014/main" val="1190564388"/>
                  </a:ext>
                </a:extLst>
              </a:tr>
              <a:tr h="370840">
                <a:tc>
                  <a:txBody>
                    <a:bodyPr/>
                    <a:lstStyle/>
                    <a:p>
                      <a:endParaRPr lang="nb-NO"/>
                    </a:p>
                  </a:txBody>
                  <a:tcPr>
                    <a:solidFill>
                      <a:srgbClr val="E3B0A8"/>
                    </a:solidFill>
                  </a:tcPr>
                </a:tc>
                <a:extLst>
                  <a:ext uri="{0D108BD9-81ED-4DB2-BD59-A6C34878D82A}">
                    <a16:rowId xmlns:a16="http://schemas.microsoft.com/office/drawing/2014/main" val="2550170808"/>
                  </a:ext>
                </a:extLst>
              </a:tr>
              <a:tr h="370840">
                <a:tc>
                  <a:txBody>
                    <a:bodyPr/>
                    <a:lstStyle/>
                    <a:p>
                      <a:endParaRPr lang="nb-NO"/>
                    </a:p>
                  </a:txBody>
                  <a:tcPr>
                    <a:solidFill>
                      <a:srgbClr val="F1D8D4"/>
                    </a:solidFill>
                  </a:tcPr>
                </a:tc>
                <a:extLst>
                  <a:ext uri="{0D108BD9-81ED-4DB2-BD59-A6C34878D82A}">
                    <a16:rowId xmlns:a16="http://schemas.microsoft.com/office/drawing/2014/main" val="3032939678"/>
                  </a:ext>
                </a:extLst>
              </a:tr>
            </a:tbl>
          </a:graphicData>
        </a:graphic>
      </p:graphicFrame>
    </p:spTree>
    <p:extLst>
      <p:ext uri="{BB962C8B-B14F-4D97-AF65-F5344CB8AC3E}">
        <p14:creationId xmlns:p14="http://schemas.microsoft.com/office/powerpoint/2010/main" val="4192588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 med bilde til høyre">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54DD42-1122-D24F-BF8D-43C7EB08E0CA}"/>
              </a:ext>
            </a:extLst>
          </p:cNvPr>
          <p:cNvSpPr>
            <a:spLocks noGrp="1"/>
          </p:cNvSpPr>
          <p:nvPr>
            <p:ph idx="1" hasCustomPrompt="1"/>
          </p:nvPr>
        </p:nvSpPr>
        <p:spPr>
          <a:xfrm>
            <a:off x="838200" y="1825625"/>
            <a:ext cx="5469835" cy="4351338"/>
          </a:xfrm>
        </p:spPr>
        <p:txBody>
          <a:bodyPr/>
          <a:lstStyle/>
          <a:p>
            <a:pPr lvl="0"/>
            <a:r>
              <a:rPr lang="nb-NO"/>
              <a:t>Klikk for å redigere teksten</a:t>
            </a:r>
          </a:p>
          <a:p>
            <a:pPr lvl="1"/>
            <a:r>
              <a:rPr lang="nb-NO"/>
              <a:t>Andre nivå</a:t>
            </a:r>
          </a:p>
          <a:p>
            <a:pPr lvl="2"/>
            <a:r>
              <a:rPr lang="nb-NO"/>
              <a:t>Tredje nivå</a:t>
            </a:r>
          </a:p>
          <a:p>
            <a:pPr lvl="3"/>
            <a:r>
              <a:rPr lang="nb-NO"/>
              <a:t>Fjerde nivå</a:t>
            </a:r>
          </a:p>
          <a:p>
            <a:pPr lvl="4"/>
            <a:r>
              <a:rPr lang="nb-NO"/>
              <a:t>Femte nivå</a:t>
            </a:r>
          </a:p>
        </p:txBody>
      </p:sp>
      <p:sp>
        <p:nvSpPr>
          <p:cNvPr id="5" name="Plassholder for bunntekst 4">
            <a:extLst>
              <a:ext uri="{FF2B5EF4-FFF2-40B4-BE49-F238E27FC236}">
                <a16:creationId xmlns:a16="http://schemas.microsoft.com/office/drawing/2014/main" id="{AC582F6E-B5FB-D94E-89B3-0B928AF69B9D}"/>
              </a:ext>
            </a:extLst>
          </p:cNvPr>
          <p:cNvSpPr>
            <a:spLocks noGrp="1"/>
          </p:cNvSpPr>
          <p:nvPr>
            <p:ph type="ftr" sz="quarter" idx="11"/>
          </p:nvPr>
        </p:nvSpPr>
        <p:spPr>
          <a:xfrm>
            <a:off x="1811115" y="6356350"/>
            <a:ext cx="3609024" cy="365125"/>
          </a:xfrm>
          <a:prstGeom prst="rect">
            <a:avLst/>
          </a:prstGeom>
        </p:spPr>
        <p:txBody>
          <a:bodyPr/>
          <a:lstStyle/>
          <a:p>
            <a:endParaRPr lang="nb-NO"/>
          </a:p>
        </p:txBody>
      </p:sp>
      <p:sp>
        <p:nvSpPr>
          <p:cNvPr id="6" name="Plassholder for lysbildenummer 5">
            <a:extLst>
              <a:ext uri="{FF2B5EF4-FFF2-40B4-BE49-F238E27FC236}">
                <a16:creationId xmlns:a16="http://schemas.microsoft.com/office/drawing/2014/main" id="{6A623881-E2D8-EA4B-891A-9A6388D14A5D}"/>
              </a:ext>
            </a:extLst>
          </p:cNvPr>
          <p:cNvSpPr>
            <a:spLocks noGrp="1"/>
          </p:cNvSpPr>
          <p:nvPr>
            <p:ph type="sldNum" sz="quarter" idx="12"/>
          </p:nvPr>
        </p:nvSpPr>
        <p:spPr>
          <a:xfrm>
            <a:off x="5648739" y="6356350"/>
            <a:ext cx="447261" cy="365125"/>
          </a:xfrm>
        </p:spPr>
        <p:txBody>
          <a:bodyPr/>
          <a:lstStyle/>
          <a:p>
            <a:fld id="{95102788-B3AA-6746-B4E5-C52EBB4D0CEE}" type="slidenum">
              <a:rPr lang="nb-NO" smtClean="0"/>
              <a:t>‹#›</a:t>
            </a:fld>
            <a:endParaRPr lang="nb-NO"/>
          </a:p>
        </p:txBody>
      </p:sp>
      <p:sp>
        <p:nvSpPr>
          <p:cNvPr id="7" name="Plassholder for bilde 3">
            <a:extLst>
              <a:ext uri="{FF2B5EF4-FFF2-40B4-BE49-F238E27FC236}">
                <a16:creationId xmlns:a16="http://schemas.microsoft.com/office/drawing/2014/main" id="{9CCA7799-B00E-2A41-ADCA-ABD6B94D7671}"/>
              </a:ext>
            </a:extLst>
          </p:cNvPr>
          <p:cNvSpPr>
            <a:spLocks noGrp="1" noChangeAspect="1"/>
          </p:cNvSpPr>
          <p:nvPr>
            <p:ph type="pic" sz="quarter" idx="13"/>
          </p:nvPr>
        </p:nvSpPr>
        <p:spPr bwMode="auto">
          <a:xfrm>
            <a:off x="6160021" y="0"/>
            <a:ext cx="6031979" cy="6858000"/>
          </a:xfrm>
          <a:custGeom>
            <a:avLst/>
            <a:gdLst>
              <a:gd name="connsiteX0" fmla="*/ 0 w 3495675"/>
              <a:gd name="connsiteY0" fmla="*/ 3906838 h 3906838"/>
              <a:gd name="connsiteX1" fmla="*/ 1165738 w 3495675"/>
              <a:gd name="connsiteY1" fmla="*/ 0 h 3906838"/>
              <a:gd name="connsiteX2" fmla="*/ 3495675 w 3495675"/>
              <a:gd name="connsiteY2" fmla="*/ 0 h 3906838"/>
              <a:gd name="connsiteX3" fmla="*/ 2329937 w 3495675"/>
              <a:gd name="connsiteY3" fmla="*/ 3906838 h 3906838"/>
              <a:gd name="connsiteX4" fmla="*/ 0 w 3495675"/>
              <a:gd name="connsiteY4" fmla="*/ 3906838 h 3906838"/>
              <a:gd name="connsiteX0" fmla="*/ 0 w 3495675"/>
              <a:gd name="connsiteY0" fmla="*/ 3906838 h 3906838"/>
              <a:gd name="connsiteX1" fmla="*/ 1165738 w 3495675"/>
              <a:gd name="connsiteY1" fmla="*/ 0 h 3906838"/>
              <a:gd name="connsiteX2" fmla="*/ 3495675 w 3495675"/>
              <a:gd name="connsiteY2" fmla="*/ 0 h 3906838"/>
              <a:gd name="connsiteX3" fmla="*/ 2155008 w 3495675"/>
              <a:gd name="connsiteY3" fmla="*/ 3906838 h 3906838"/>
              <a:gd name="connsiteX4" fmla="*/ 0 w 3495675"/>
              <a:gd name="connsiteY4" fmla="*/ 3906838 h 3906838"/>
              <a:gd name="connsiteX0" fmla="*/ 0 w 2167807"/>
              <a:gd name="connsiteY0" fmla="*/ 3906838 h 3906838"/>
              <a:gd name="connsiteX1" fmla="*/ 1165738 w 2167807"/>
              <a:gd name="connsiteY1" fmla="*/ 0 h 3906838"/>
              <a:gd name="connsiteX2" fmla="*/ 2167807 w 2167807"/>
              <a:gd name="connsiteY2" fmla="*/ 0 h 3906838"/>
              <a:gd name="connsiteX3" fmla="*/ 2155008 w 2167807"/>
              <a:gd name="connsiteY3" fmla="*/ 3906838 h 3906838"/>
              <a:gd name="connsiteX4" fmla="*/ 0 w 2167807"/>
              <a:gd name="connsiteY4" fmla="*/ 3906838 h 3906838"/>
              <a:gd name="connsiteX0" fmla="*/ 0 w 2167807"/>
              <a:gd name="connsiteY0" fmla="*/ 3906838 h 3909283"/>
              <a:gd name="connsiteX1" fmla="*/ 1165738 w 2167807"/>
              <a:gd name="connsiteY1" fmla="*/ 0 h 3909283"/>
              <a:gd name="connsiteX2" fmla="*/ 2167807 w 2167807"/>
              <a:gd name="connsiteY2" fmla="*/ 0 h 3909283"/>
              <a:gd name="connsiteX3" fmla="*/ 2159898 w 2167807"/>
              <a:gd name="connsiteY3" fmla="*/ 3909283 h 3909283"/>
              <a:gd name="connsiteX4" fmla="*/ 0 w 2167807"/>
              <a:gd name="connsiteY4" fmla="*/ 3906838 h 3909283"/>
              <a:gd name="connsiteX0" fmla="*/ 0 w 2167807"/>
              <a:gd name="connsiteY0" fmla="*/ 3906838 h 3906838"/>
              <a:gd name="connsiteX1" fmla="*/ 116573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55478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40491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34130 w 2167807"/>
              <a:gd name="connsiteY1" fmla="*/ 0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7807"/>
              <a:gd name="connsiteY0" fmla="*/ 3906838 h 3906838"/>
              <a:gd name="connsiteX1" fmla="*/ 1029889 w 2167807"/>
              <a:gd name="connsiteY1" fmla="*/ 2381 h 3906838"/>
              <a:gd name="connsiteX2" fmla="*/ 2167807 w 2167807"/>
              <a:gd name="connsiteY2" fmla="*/ 0 h 3906838"/>
              <a:gd name="connsiteX3" fmla="*/ 2162343 w 2167807"/>
              <a:gd name="connsiteY3" fmla="*/ 3904393 h 3906838"/>
              <a:gd name="connsiteX4" fmla="*/ 0 w 2167807"/>
              <a:gd name="connsiteY4" fmla="*/ 3906838 h 3906838"/>
              <a:gd name="connsiteX0" fmla="*/ 0 w 2162686"/>
              <a:gd name="connsiteY0" fmla="*/ 3906838 h 3906838"/>
              <a:gd name="connsiteX1" fmla="*/ 1029889 w 2162686"/>
              <a:gd name="connsiteY1" fmla="*/ 2381 h 3906838"/>
              <a:gd name="connsiteX2" fmla="*/ 2133881 w 2162686"/>
              <a:gd name="connsiteY2" fmla="*/ 0 h 3906838"/>
              <a:gd name="connsiteX3" fmla="*/ 2162343 w 2162686"/>
              <a:gd name="connsiteY3" fmla="*/ 3904393 h 3906838"/>
              <a:gd name="connsiteX4" fmla="*/ 0 w 2162686"/>
              <a:gd name="connsiteY4" fmla="*/ 3906838 h 3906838"/>
              <a:gd name="connsiteX0" fmla="*/ 0 w 2139854"/>
              <a:gd name="connsiteY0" fmla="*/ 3906838 h 3906838"/>
              <a:gd name="connsiteX1" fmla="*/ 1029889 w 2139854"/>
              <a:gd name="connsiteY1" fmla="*/ 2381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39854"/>
              <a:gd name="connsiteY0" fmla="*/ 3906838 h 3906838"/>
              <a:gd name="connsiteX1" fmla="*/ 1032009 w 2139854"/>
              <a:gd name="connsiteY1" fmla="*/ 0 h 3906838"/>
              <a:gd name="connsiteX2" fmla="*/ 2133881 w 2139854"/>
              <a:gd name="connsiteY2" fmla="*/ 0 h 3906838"/>
              <a:gd name="connsiteX3" fmla="*/ 2139019 w 2139854"/>
              <a:gd name="connsiteY3" fmla="*/ 3904393 h 3906838"/>
              <a:gd name="connsiteX4" fmla="*/ 0 w 2139854"/>
              <a:gd name="connsiteY4" fmla="*/ 3906838 h 3906838"/>
              <a:gd name="connsiteX0" fmla="*/ 0 w 2140410"/>
              <a:gd name="connsiteY0" fmla="*/ 3906838 h 3906838"/>
              <a:gd name="connsiteX1" fmla="*/ 1032009 w 2140410"/>
              <a:gd name="connsiteY1" fmla="*/ 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6838 h 3906838"/>
              <a:gd name="connsiteX1" fmla="*/ 1122479 w 2140410"/>
              <a:gd name="connsiteY1" fmla="*/ 6350 h 3906838"/>
              <a:gd name="connsiteX2" fmla="*/ 2140241 w 2140410"/>
              <a:gd name="connsiteY2" fmla="*/ 0 h 3906838"/>
              <a:gd name="connsiteX3" fmla="*/ 2139019 w 2140410"/>
              <a:gd name="connsiteY3" fmla="*/ 3904393 h 3906838"/>
              <a:gd name="connsiteX4" fmla="*/ 0 w 2140410"/>
              <a:gd name="connsiteY4" fmla="*/ 3906838 h 3906838"/>
              <a:gd name="connsiteX0" fmla="*/ 0 w 2140410"/>
              <a:gd name="connsiteY0" fmla="*/ 3907632 h 3907632"/>
              <a:gd name="connsiteX1" fmla="*/ 1120359 w 2140410"/>
              <a:gd name="connsiteY1" fmla="*/ 0 h 3907632"/>
              <a:gd name="connsiteX2" fmla="*/ 2140241 w 2140410"/>
              <a:gd name="connsiteY2" fmla="*/ 794 h 3907632"/>
              <a:gd name="connsiteX3" fmla="*/ 2139019 w 2140410"/>
              <a:gd name="connsiteY3" fmla="*/ 3905187 h 3907632"/>
              <a:gd name="connsiteX4" fmla="*/ 0 w 2140410"/>
              <a:gd name="connsiteY4" fmla="*/ 3907632 h 3907632"/>
              <a:gd name="connsiteX0" fmla="*/ 0 w 2401217"/>
              <a:gd name="connsiteY0" fmla="*/ 3907632 h 3907632"/>
              <a:gd name="connsiteX1" fmla="*/ 1381166 w 2401217"/>
              <a:gd name="connsiteY1" fmla="*/ 0 h 3907632"/>
              <a:gd name="connsiteX2" fmla="*/ 2401048 w 2401217"/>
              <a:gd name="connsiteY2" fmla="*/ 794 h 3907632"/>
              <a:gd name="connsiteX3" fmla="*/ 2399826 w 2401217"/>
              <a:gd name="connsiteY3" fmla="*/ 3905187 h 3907632"/>
              <a:gd name="connsiteX4" fmla="*/ 0 w 2401217"/>
              <a:gd name="connsiteY4" fmla="*/ 3907632 h 3907632"/>
              <a:gd name="connsiteX0" fmla="*/ 0 w 2407578"/>
              <a:gd name="connsiteY0" fmla="*/ 3907632 h 3907632"/>
              <a:gd name="connsiteX1" fmla="*/ 1387527 w 2407578"/>
              <a:gd name="connsiteY1" fmla="*/ 0 h 3907632"/>
              <a:gd name="connsiteX2" fmla="*/ 2407409 w 2407578"/>
              <a:gd name="connsiteY2" fmla="*/ 794 h 3907632"/>
              <a:gd name="connsiteX3" fmla="*/ 2406187 w 2407578"/>
              <a:gd name="connsiteY3" fmla="*/ 3905187 h 3907632"/>
              <a:gd name="connsiteX4" fmla="*/ 0 w 2407578"/>
              <a:gd name="connsiteY4" fmla="*/ 3907632 h 3907632"/>
              <a:gd name="connsiteX0" fmla="*/ 0 w 2411819"/>
              <a:gd name="connsiteY0" fmla="*/ 3910014 h 3910014"/>
              <a:gd name="connsiteX1" fmla="*/ 1391768 w 2411819"/>
              <a:gd name="connsiteY1" fmla="*/ 0 h 3910014"/>
              <a:gd name="connsiteX2" fmla="*/ 2411650 w 2411819"/>
              <a:gd name="connsiteY2" fmla="*/ 794 h 3910014"/>
              <a:gd name="connsiteX3" fmla="*/ 2410428 w 2411819"/>
              <a:gd name="connsiteY3" fmla="*/ 3905187 h 3910014"/>
              <a:gd name="connsiteX4" fmla="*/ 0 w 2411819"/>
              <a:gd name="connsiteY4" fmla="*/ 3910014 h 3910014"/>
              <a:gd name="connsiteX0" fmla="*/ 0 w 2407578"/>
              <a:gd name="connsiteY0" fmla="*/ 3905251 h 3905251"/>
              <a:gd name="connsiteX1" fmla="*/ 1387527 w 2407578"/>
              <a:gd name="connsiteY1" fmla="*/ 0 h 3905251"/>
              <a:gd name="connsiteX2" fmla="*/ 2407409 w 2407578"/>
              <a:gd name="connsiteY2" fmla="*/ 794 h 3905251"/>
              <a:gd name="connsiteX3" fmla="*/ 2406187 w 2407578"/>
              <a:gd name="connsiteY3" fmla="*/ 3905187 h 3905251"/>
              <a:gd name="connsiteX4" fmla="*/ 0 w 2407578"/>
              <a:gd name="connsiteY4" fmla="*/ 3905251 h 3905251"/>
              <a:gd name="connsiteX0" fmla="*/ 0 w 2407578"/>
              <a:gd name="connsiteY0" fmla="*/ 3910014 h 3910014"/>
              <a:gd name="connsiteX1" fmla="*/ 1391767 w 2407578"/>
              <a:gd name="connsiteY1" fmla="*/ 0 h 3910014"/>
              <a:gd name="connsiteX2" fmla="*/ 2407409 w 2407578"/>
              <a:gd name="connsiteY2" fmla="*/ 5557 h 3910014"/>
              <a:gd name="connsiteX3" fmla="*/ 2406187 w 2407578"/>
              <a:gd name="connsiteY3" fmla="*/ 3909950 h 3910014"/>
              <a:gd name="connsiteX4" fmla="*/ 0 w 2407578"/>
              <a:gd name="connsiteY4" fmla="*/ 3910014 h 3910014"/>
              <a:gd name="connsiteX0" fmla="*/ 0 w 2407578"/>
              <a:gd name="connsiteY0" fmla="*/ 3910014 h 3910014"/>
              <a:gd name="connsiteX1" fmla="*/ 1391767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407578"/>
              <a:gd name="connsiteY0" fmla="*/ 3910014 h 3910014"/>
              <a:gd name="connsiteX1" fmla="*/ 1155921 w 2407578"/>
              <a:gd name="connsiteY1" fmla="*/ 0 h 3910014"/>
              <a:gd name="connsiteX2" fmla="*/ 2407409 w 2407578"/>
              <a:gd name="connsiteY2" fmla="*/ 794 h 3910014"/>
              <a:gd name="connsiteX3" fmla="*/ 2406187 w 2407578"/>
              <a:gd name="connsiteY3" fmla="*/ 3909950 h 3910014"/>
              <a:gd name="connsiteX4" fmla="*/ 0 w 2407578"/>
              <a:gd name="connsiteY4" fmla="*/ 3910014 h 3910014"/>
              <a:gd name="connsiteX0" fmla="*/ 0 w 2292462"/>
              <a:gd name="connsiteY0" fmla="*/ 3910014 h 3910014"/>
              <a:gd name="connsiteX1" fmla="*/ 1040805 w 2292462"/>
              <a:gd name="connsiteY1" fmla="*/ 0 h 3910014"/>
              <a:gd name="connsiteX2" fmla="*/ 2292293 w 2292462"/>
              <a:gd name="connsiteY2" fmla="*/ 794 h 3910014"/>
              <a:gd name="connsiteX3" fmla="*/ 2291071 w 2292462"/>
              <a:gd name="connsiteY3" fmla="*/ 3909950 h 3910014"/>
              <a:gd name="connsiteX4" fmla="*/ 0 w 2292462"/>
              <a:gd name="connsiteY4" fmla="*/ 3910014 h 3910014"/>
              <a:gd name="connsiteX0" fmla="*/ 0 w 2292462"/>
              <a:gd name="connsiteY0" fmla="*/ 3913189 h 3913189"/>
              <a:gd name="connsiteX1" fmla="*/ 1036564 w 2292462"/>
              <a:gd name="connsiteY1" fmla="*/ 0 h 3913189"/>
              <a:gd name="connsiteX2" fmla="*/ 2292293 w 2292462"/>
              <a:gd name="connsiteY2" fmla="*/ 3969 h 3913189"/>
              <a:gd name="connsiteX3" fmla="*/ 2291071 w 2292462"/>
              <a:gd name="connsiteY3" fmla="*/ 3913125 h 3913189"/>
              <a:gd name="connsiteX4" fmla="*/ 0 w 2292462"/>
              <a:gd name="connsiteY4" fmla="*/ 3913189 h 3913189"/>
              <a:gd name="connsiteX0" fmla="*/ 0 w 2292207"/>
              <a:gd name="connsiteY0" fmla="*/ 3913189 h 3913189"/>
              <a:gd name="connsiteX1" fmla="*/ 1036564 w 2292207"/>
              <a:gd name="connsiteY1" fmla="*/ 0 h 3913189"/>
              <a:gd name="connsiteX2" fmla="*/ 2290173 w 2292207"/>
              <a:gd name="connsiteY2" fmla="*/ 795 h 3913189"/>
              <a:gd name="connsiteX3" fmla="*/ 2291071 w 2292207"/>
              <a:gd name="connsiteY3" fmla="*/ 3913125 h 3913189"/>
              <a:gd name="connsiteX4" fmla="*/ 0 w 2292207"/>
              <a:gd name="connsiteY4" fmla="*/ 3913189 h 3913189"/>
              <a:gd name="connsiteX0" fmla="*/ 0 w 2298567"/>
              <a:gd name="connsiteY0" fmla="*/ 3910014 h 3913125"/>
              <a:gd name="connsiteX1" fmla="*/ 1042924 w 2298567"/>
              <a:gd name="connsiteY1" fmla="*/ 0 h 3913125"/>
              <a:gd name="connsiteX2" fmla="*/ 2296533 w 2298567"/>
              <a:gd name="connsiteY2" fmla="*/ 795 h 3913125"/>
              <a:gd name="connsiteX3" fmla="*/ 2297431 w 2298567"/>
              <a:gd name="connsiteY3" fmla="*/ 3913125 h 3913125"/>
              <a:gd name="connsiteX4" fmla="*/ 0 w 2298567"/>
              <a:gd name="connsiteY4" fmla="*/ 3910014 h 391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567" h="3913125">
                <a:moveTo>
                  <a:pt x="0" y="3910014"/>
                </a:moveTo>
                <a:lnTo>
                  <a:pt x="1042924" y="0"/>
                </a:lnTo>
                <a:lnTo>
                  <a:pt x="2296533" y="795"/>
                </a:lnTo>
                <a:cubicBezTo>
                  <a:pt x="2292267" y="1303074"/>
                  <a:pt x="2301697" y="2610846"/>
                  <a:pt x="2297431" y="3913125"/>
                </a:cubicBezTo>
                <a:lnTo>
                  <a:pt x="0" y="3910014"/>
                </a:lnTo>
                <a:close/>
              </a:path>
            </a:pathLst>
          </a:custGeom>
          <a:solidFill>
            <a:schemeClr val="bg2"/>
          </a:solidFill>
          <a:ln>
            <a:noFill/>
          </a:ln>
          <a:effectLst/>
        </p:spPr>
        <p:txBody>
          <a:bodyPr lIns="1440000" tIns="468000" bIns="0" anchor="ctr" anchorCtr="0">
            <a:normAutofit/>
          </a:bodyPr>
          <a:lstStyle>
            <a:lvl1pPr marL="0" indent="0" algn="ctr">
              <a:buNone/>
              <a:defRPr sz="1400" baseline="0">
                <a:solidFill>
                  <a:schemeClr val="tx2"/>
                </a:solidFill>
              </a:defRPr>
            </a:lvl1pPr>
          </a:lstStyle>
          <a:p>
            <a:r>
              <a:rPr lang="nb-NO"/>
              <a:t>Klikk på ikonet for å legge til et bilde</a:t>
            </a:r>
          </a:p>
        </p:txBody>
      </p:sp>
      <p:sp>
        <p:nvSpPr>
          <p:cNvPr id="8" name="Tittel 1">
            <a:extLst>
              <a:ext uri="{FF2B5EF4-FFF2-40B4-BE49-F238E27FC236}">
                <a16:creationId xmlns:a16="http://schemas.microsoft.com/office/drawing/2014/main" id="{A99C80A0-322A-9A4B-843D-7015610E02A9}"/>
              </a:ext>
            </a:extLst>
          </p:cNvPr>
          <p:cNvSpPr>
            <a:spLocks noGrp="1"/>
          </p:cNvSpPr>
          <p:nvPr>
            <p:ph type="title" hasCustomPrompt="1"/>
          </p:nvPr>
        </p:nvSpPr>
        <p:spPr>
          <a:xfrm>
            <a:off x="838200" y="482400"/>
            <a:ext cx="7362371" cy="1072080"/>
          </a:xfrm>
        </p:spPr>
        <p:txBody>
          <a:bodyPr/>
          <a:lstStyle/>
          <a:p>
            <a:r>
              <a:rPr lang="nb-NO"/>
              <a:t>Klikk for å redigere tittelen</a:t>
            </a:r>
          </a:p>
        </p:txBody>
      </p:sp>
    </p:spTree>
    <p:extLst>
      <p:ext uri="{BB962C8B-B14F-4D97-AF65-F5344CB8AC3E}">
        <p14:creationId xmlns:p14="http://schemas.microsoft.com/office/powerpoint/2010/main" val="1910364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1FAD10EF-47D4-0240-947C-844B6DB7DA1B}"/>
              </a:ext>
            </a:extLst>
          </p:cNvPr>
          <p:cNvSpPr>
            <a:spLocks noGrp="1"/>
          </p:cNvSpPr>
          <p:nvPr>
            <p:ph type="title"/>
          </p:nvPr>
        </p:nvSpPr>
        <p:spPr>
          <a:xfrm>
            <a:off x="838200" y="482400"/>
            <a:ext cx="10515600" cy="1072080"/>
          </a:xfrm>
          <a:prstGeom prst="rect">
            <a:avLst/>
          </a:prstGeom>
        </p:spPr>
        <p:txBody>
          <a:bodyPr vert="horz" lIns="91440" tIns="45720" rIns="91440" bIns="45720" rtlCol="0" anchor="ctr">
            <a:normAutofit/>
          </a:bodyPr>
          <a:lstStyle/>
          <a:p>
            <a:r>
              <a:rPr lang="nb-NO"/>
              <a:t>Klikk for å redigere tittelen</a:t>
            </a:r>
          </a:p>
        </p:txBody>
      </p:sp>
      <p:sp>
        <p:nvSpPr>
          <p:cNvPr id="3" name="Plassholder for tekst 2">
            <a:extLst>
              <a:ext uri="{FF2B5EF4-FFF2-40B4-BE49-F238E27FC236}">
                <a16:creationId xmlns:a16="http://schemas.microsoft.com/office/drawing/2014/main" id="{CF3E8312-F0C7-3C46-BEEB-87BD7EA7DE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teksten</a:t>
            </a:r>
          </a:p>
          <a:p>
            <a:pPr lvl="1"/>
            <a:r>
              <a:rPr lang="nb-NO"/>
              <a:t>Andre nivå</a:t>
            </a:r>
          </a:p>
          <a:p>
            <a:pPr lvl="2"/>
            <a:r>
              <a:rPr lang="nb-NO"/>
              <a:t>Tredje nivå</a:t>
            </a:r>
          </a:p>
          <a:p>
            <a:pPr lvl="3"/>
            <a:r>
              <a:rPr lang="nb-NO"/>
              <a:t>Fjerde nivå</a:t>
            </a:r>
          </a:p>
          <a:p>
            <a:pPr lvl="4"/>
            <a:r>
              <a:rPr lang="nb-NO"/>
              <a:t>Femte nivå</a:t>
            </a:r>
          </a:p>
        </p:txBody>
      </p:sp>
      <p:sp>
        <p:nvSpPr>
          <p:cNvPr id="6" name="Plassholder for lysbildenummer 5">
            <a:extLst>
              <a:ext uri="{FF2B5EF4-FFF2-40B4-BE49-F238E27FC236}">
                <a16:creationId xmlns:a16="http://schemas.microsoft.com/office/drawing/2014/main" id="{D8D59EA7-F2B2-7C49-89A4-3A578F1C80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800">
                <a:solidFill>
                  <a:schemeClr val="tx2"/>
                </a:solidFill>
                <a:latin typeface="Arial" panose="020B0604020202020204" pitchFamily="34" charset="0"/>
                <a:cs typeface="Arial" panose="020B0604020202020204" pitchFamily="34" charset="0"/>
              </a:defRPr>
            </a:lvl1pPr>
          </a:lstStyle>
          <a:p>
            <a:fld id="{95102788-B3AA-6746-B4E5-C52EBB4D0CEE}" type="slidenum">
              <a:rPr lang="nb-NO" smtClean="0"/>
              <a:pPr/>
              <a:t>‹#›</a:t>
            </a:fld>
            <a:endParaRPr lang="nb-NO"/>
          </a:p>
        </p:txBody>
      </p:sp>
      <p:sp>
        <p:nvSpPr>
          <p:cNvPr id="7" name="TekstSylinder 6">
            <a:extLst>
              <a:ext uri="{FF2B5EF4-FFF2-40B4-BE49-F238E27FC236}">
                <a16:creationId xmlns:a16="http://schemas.microsoft.com/office/drawing/2014/main" id="{555FED8A-16C9-8F42-B8B3-8C18FF9D4244}"/>
              </a:ext>
            </a:extLst>
          </p:cNvPr>
          <p:cNvSpPr txBox="1"/>
          <p:nvPr userDrawn="1"/>
        </p:nvSpPr>
        <p:spPr>
          <a:xfrm>
            <a:off x="249560" y="6477356"/>
            <a:ext cx="2299462" cy="123111"/>
          </a:xfrm>
          <a:prstGeom prst="rect">
            <a:avLst/>
          </a:prstGeom>
          <a:noFill/>
        </p:spPr>
        <p:txBody>
          <a:bodyPr wrap="square" lIns="0" tIns="0" rIns="0" bIns="0" rtlCol="0">
            <a:spAutoFit/>
          </a:bodyPr>
          <a:lstStyle/>
          <a:p>
            <a:pPr marL="36000" indent="0" algn="l">
              <a:spcBef>
                <a:spcPts val="600"/>
              </a:spcBef>
              <a:buClr>
                <a:schemeClr val="accent2"/>
              </a:buClr>
              <a:buSzPct val="80000"/>
              <a:buNone/>
            </a:pPr>
            <a:r>
              <a:rPr lang="nb-NO" sz="800">
                <a:solidFill>
                  <a:schemeClr val="accent1"/>
                </a:solidFill>
                <a:latin typeface="Arial" panose="020B0604020202020204" pitchFamily="34" charset="0"/>
                <a:ea typeface="Segoe UI" charset="0"/>
                <a:cs typeface="Arial" panose="020B0604020202020204" pitchFamily="34" charset="0"/>
              </a:rPr>
              <a:t>//</a:t>
            </a:r>
            <a:r>
              <a:rPr lang="nb-NO" sz="800">
                <a:solidFill>
                  <a:schemeClr val="tx1">
                    <a:lumMod val="40000"/>
                    <a:lumOff val="60000"/>
                  </a:schemeClr>
                </a:solidFill>
                <a:latin typeface="Arial" panose="020B0604020202020204" pitchFamily="34" charset="0"/>
                <a:ea typeface="Segoe UI" charset="0"/>
                <a:cs typeface="Arial" panose="020B0604020202020204" pitchFamily="34" charset="0"/>
              </a:rPr>
              <a:t> </a:t>
            </a:r>
            <a:r>
              <a:rPr lang="nb-NO" sz="800">
                <a:solidFill>
                  <a:schemeClr val="tx2"/>
                </a:solidFill>
                <a:latin typeface="Arial" panose="020B0604020202020204" pitchFamily="34" charset="0"/>
                <a:ea typeface="Segoe UI" charset="0"/>
                <a:cs typeface="Arial" panose="020B0604020202020204" pitchFamily="34" charset="0"/>
              </a:rPr>
              <a:t>NAV</a:t>
            </a:r>
          </a:p>
        </p:txBody>
      </p:sp>
      <p:sp>
        <p:nvSpPr>
          <p:cNvPr id="8" name="Plassholder for bunntekst 7">
            <a:extLst>
              <a:ext uri="{FF2B5EF4-FFF2-40B4-BE49-F238E27FC236}">
                <a16:creationId xmlns:a16="http://schemas.microsoft.com/office/drawing/2014/main" id="{7122E58E-2832-4244-8616-203251C291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nb-NO"/>
          </a:p>
        </p:txBody>
      </p:sp>
    </p:spTree>
    <p:extLst>
      <p:ext uri="{BB962C8B-B14F-4D97-AF65-F5344CB8AC3E}">
        <p14:creationId xmlns:p14="http://schemas.microsoft.com/office/powerpoint/2010/main" val="288934558"/>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 id="2147483813" r:id="rId18"/>
    <p:sldLayoutId id="2147483814" r:id="rId19"/>
  </p:sldLayoutIdLst>
  <p:hf sldNum="0" hdr="0" ftr="0" dt="0"/>
  <p:txStyles>
    <p:titleStyle>
      <a:lvl1pPr algn="l" defTabSz="914400" rtl="0" eaLnBrk="1" latinLnBrk="0" hangingPunct="1">
        <a:lnSpc>
          <a:spcPct val="90000"/>
        </a:lnSpc>
        <a:spcBef>
          <a:spcPct val="0"/>
        </a:spcBef>
        <a:buNone/>
        <a:defRPr sz="3200" b="0"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1243ADA-A72D-424B-9BEE-65B370F5F7B0}"/>
              </a:ext>
            </a:extLst>
          </p:cNvPr>
          <p:cNvSpPr>
            <a:spLocks noGrp="1"/>
          </p:cNvSpPr>
          <p:nvPr>
            <p:ph type="title"/>
          </p:nvPr>
        </p:nvSpPr>
        <p:spPr>
          <a:xfrm>
            <a:off x="618590" y="2983202"/>
            <a:ext cx="5370456" cy="1052776"/>
          </a:xfrm>
        </p:spPr>
        <p:txBody>
          <a:bodyPr>
            <a:normAutofit fontScale="90000"/>
          </a:bodyPr>
          <a:lstStyle/>
          <a:p>
            <a:r>
              <a:rPr lang="nb-NO" b="1" dirty="0"/>
              <a:t>Brukerutvalgsmøte for NAV Nordland </a:t>
            </a:r>
            <a:br>
              <a:rPr lang="nb-NO" b="1" dirty="0"/>
            </a:br>
            <a:endParaRPr lang="nb-NO" b="1" dirty="0"/>
          </a:p>
        </p:txBody>
      </p:sp>
      <p:pic>
        <p:nvPicPr>
          <p:cNvPr id="5" name="Bilde 4">
            <a:extLst>
              <a:ext uri="{FF2B5EF4-FFF2-40B4-BE49-F238E27FC236}">
                <a16:creationId xmlns:a16="http://schemas.microsoft.com/office/drawing/2014/main" id="{FD9A5F53-C2C0-4DFA-A507-2EA7DE2137A0}"/>
              </a:ext>
            </a:extLst>
          </p:cNvPr>
          <p:cNvPicPr>
            <a:picLocks noChangeAspect="1"/>
          </p:cNvPicPr>
          <p:nvPr/>
        </p:nvPicPr>
        <p:blipFill>
          <a:blip r:embed="rId3"/>
          <a:stretch>
            <a:fillRect/>
          </a:stretch>
        </p:blipFill>
        <p:spPr>
          <a:xfrm>
            <a:off x="786136" y="961100"/>
            <a:ext cx="1947188" cy="1226301"/>
          </a:xfrm>
          <a:prstGeom prst="rect">
            <a:avLst/>
          </a:prstGeom>
        </p:spPr>
      </p:pic>
      <p:sp>
        <p:nvSpPr>
          <p:cNvPr id="6" name="Undertittel 4">
            <a:extLst>
              <a:ext uri="{FF2B5EF4-FFF2-40B4-BE49-F238E27FC236}">
                <a16:creationId xmlns:a16="http://schemas.microsoft.com/office/drawing/2014/main" id="{BAC0F234-C411-4FA7-B2CC-AAE7D577CD79}"/>
              </a:ext>
            </a:extLst>
          </p:cNvPr>
          <p:cNvSpPr txBox="1">
            <a:spLocks/>
          </p:cNvSpPr>
          <p:nvPr/>
        </p:nvSpPr>
        <p:spPr>
          <a:xfrm>
            <a:off x="703339" y="4173253"/>
            <a:ext cx="4776085" cy="1296055"/>
          </a:xfrm>
          <a:prstGeom prst="rect">
            <a:avLst/>
          </a:prstGeom>
        </p:spPr>
        <p:txBody>
          <a:bodyPr>
            <a:norm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sz="2000" dirty="0"/>
              <a:t>Avdelingsdirektør Beate Setså Borge </a:t>
            </a:r>
          </a:p>
          <a:p>
            <a:pPr marL="0" indent="0">
              <a:buNone/>
            </a:pPr>
            <a:r>
              <a:rPr lang="nb-NO" sz="2000" dirty="0"/>
              <a:t>NAV Arbeid og ytelser Fauske</a:t>
            </a:r>
          </a:p>
          <a:p>
            <a:pPr marL="0" indent="0">
              <a:buNone/>
            </a:pPr>
            <a:r>
              <a:rPr lang="nb-NO" sz="2000" dirty="0"/>
              <a:t>18. mai 2022</a:t>
            </a:r>
          </a:p>
        </p:txBody>
      </p:sp>
      <p:sp>
        <p:nvSpPr>
          <p:cNvPr id="7" name="Rektangel 6">
            <a:extLst>
              <a:ext uri="{FF2B5EF4-FFF2-40B4-BE49-F238E27FC236}">
                <a16:creationId xmlns:a16="http://schemas.microsoft.com/office/drawing/2014/main" id="{4E435F79-0EA5-47B2-86D3-8253C563CC8A}"/>
              </a:ext>
            </a:extLst>
          </p:cNvPr>
          <p:cNvSpPr/>
          <p:nvPr/>
        </p:nvSpPr>
        <p:spPr>
          <a:xfrm>
            <a:off x="6782054" y="482400"/>
            <a:ext cx="4378818" cy="58733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8" name="Bilde 7">
            <a:extLst>
              <a:ext uri="{FF2B5EF4-FFF2-40B4-BE49-F238E27FC236}">
                <a16:creationId xmlns:a16="http://schemas.microsoft.com/office/drawing/2014/main" id="{8D45312B-8ADE-44D4-889B-6A771AFA68E5}"/>
              </a:ext>
            </a:extLst>
          </p:cNvPr>
          <p:cNvPicPr>
            <a:picLocks noChangeAspect="1"/>
          </p:cNvPicPr>
          <p:nvPr/>
        </p:nvPicPr>
        <p:blipFill>
          <a:blip r:embed="rId4"/>
          <a:stretch>
            <a:fillRect/>
          </a:stretch>
        </p:blipFill>
        <p:spPr>
          <a:xfrm>
            <a:off x="9944571" y="1792733"/>
            <a:ext cx="931218" cy="931218"/>
          </a:xfrm>
          <a:prstGeom prst="rect">
            <a:avLst/>
          </a:prstGeom>
        </p:spPr>
      </p:pic>
      <p:pic>
        <p:nvPicPr>
          <p:cNvPr id="9" name="Bilde 8">
            <a:extLst>
              <a:ext uri="{FF2B5EF4-FFF2-40B4-BE49-F238E27FC236}">
                <a16:creationId xmlns:a16="http://schemas.microsoft.com/office/drawing/2014/main" id="{4F1AB500-1C5A-4809-8CFE-BA97FBB24FF8}"/>
              </a:ext>
            </a:extLst>
          </p:cNvPr>
          <p:cNvPicPr>
            <a:picLocks noChangeAspect="1"/>
          </p:cNvPicPr>
          <p:nvPr/>
        </p:nvPicPr>
        <p:blipFill>
          <a:blip r:embed="rId5"/>
          <a:stretch>
            <a:fillRect/>
          </a:stretch>
        </p:blipFill>
        <p:spPr>
          <a:xfrm>
            <a:off x="8332840" y="2260221"/>
            <a:ext cx="2729985" cy="1616901"/>
          </a:xfrm>
          <a:prstGeom prst="rect">
            <a:avLst/>
          </a:prstGeom>
        </p:spPr>
      </p:pic>
      <p:pic>
        <p:nvPicPr>
          <p:cNvPr id="10" name="Bilde 9">
            <a:extLst>
              <a:ext uri="{FF2B5EF4-FFF2-40B4-BE49-F238E27FC236}">
                <a16:creationId xmlns:a16="http://schemas.microsoft.com/office/drawing/2014/main" id="{F11866A0-B2D8-4C6F-8716-A4324C77FE38}"/>
              </a:ext>
            </a:extLst>
          </p:cNvPr>
          <p:cNvPicPr>
            <a:picLocks noChangeAspect="1"/>
          </p:cNvPicPr>
          <p:nvPr/>
        </p:nvPicPr>
        <p:blipFill>
          <a:blip r:embed="rId6"/>
          <a:stretch>
            <a:fillRect/>
          </a:stretch>
        </p:blipFill>
        <p:spPr>
          <a:xfrm>
            <a:off x="7296750" y="1311234"/>
            <a:ext cx="1870388" cy="1459070"/>
          </a:xfrm>
          <a:prstGeom prst="rect">
            <a:avLst/>
          </a:prstGeom>
        </p:spPr>
      </p:pic>
      <p:pic>
        <p:nvPicPr>
          <p:cNvPr id="11" name="Bilde 10">
            <a:extLst>
              <a:ext uri="{FF2B5EF4-FFF2-40B4-BE49-F238E27FC236}">
                <a16:creationId xmlns:a16="http://schemas.microsoft.com/office/drawing/2014/main" id="{6FF476C9-950C-4189-8209-334D20E5E2FE}"/>
              </a:ext>
            </a:extLst>
          </p:cNvPr>
          <p:cNvPicPr>
            <a:picLocks noChangeAspect="1"/>
          </p:cNvPicPr>
          <p:nvPr/>
        </p:nvPicPr>
        <p:blipFill>
          <a:blip r:embed="rId7"/>
          <a:stretch>
            <a:fillRect/>
          </a:stretch>
        </p:blipFill>
        <p:spPr>
          <a:xfrm>
            <a:off x="6920264" y="2449338"/>
            <a:ext cx="3024307" cy="1427784"/>
          </a:xfrm>
          <a:prstGeom prst="rect">
            <a:avLst/>
          </a:prstGeom>
        </p:spPr>
      </p:pic>
      <p:pic>
        <p:nvPicPr>
          <p:cNvPr id="12" name="Bilde 11">
            <a:extLst>
              <a:ext uri="{FF2B5EF4-FFF2-40B4-BE49-F238E27FC236}">
                <a16:creationId xmlns:a16="http://schemas.microsoft.com/office/drawing/2014/main" id="{70B45E38-CD2F-476C-B8A1-F41F82CF6502}"/>
              </a:ext>
            </a:extLst>
          </p:cNvPr>
          <p:cNvPicPr>
            <a:picLocks noChangeAspect="1"/>
          </p:cNvPicPr>
          <p:nvPr/>
        </p:nvPicPr>
        <p:blipFill>
          <a:blip r:embed="rId8"/>
          <a:srcRect/>
          <a:stretch/>
        </p:blipFill>
        <p:spPr>
          <a:xfrm>
            <a:off x="7099754" y="3641312"/>
            <a:ext cx="3736980" cy="2183916"/>
          </a:xfrm>
          <a:prstGeom prst="rect">
            <a:avLst/>
          </a:prstGeom>
        </p:spPr>
      </p:pic>
    </p:spTree>
    <p:extLst>
      <p:ext uri="{BB962C8B-B14F-4D97-AF65-F5344CB8AC3E}">
        <p14:creationId xmlns:p14="http://schemas.microsoft.com/office/powerpoint/2010/main" val="2124269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68019A59-E6A3-0782-205E-67ED297E5602}"/>
              </a:ext>
            </a:extLst>
          </p:cNvPr>
          <p:cNvSpPr>
            <a:spLocks noGrp="1"/>
          </p:cNvSpPr>
          <p:nvPr>
            <p:ph type="title"/>
          </p:nvPr>
        </p:nvSpPr>
        <p:spPr>
          <a:xfrm>
            <a:off x="838200" y="482400"/>
            <a:ext cx="10515600" cy="1072080"/>
          </a:xfrm>
        </p:spPr>
        <p:txBody>
          <a:bodyPr/>
          <a:lstStyle/>
          <a:p>
            <a:endParaRPr lang="en-US"/>
          </a:p>
        </p:txBody>
      </p:sp>
      <p:sp>
        <p:nvSpPr>
          <p:cNvPr id="6" name="Title 1">
            <a:extLst>
              <a:ext uri="{FF2B5EF4-FFF2-40B4-BE49-F238E27FC236}">
                <a16:creationId xmlns:a16="http://schemas.microsoft.com/office/drawing/2014/main" id="{BF2D33DD-9696-8424-8C3F-C492546DF19F}"/>
              </a:ext>
            </a:extLst>
          </p:cNvPr>
          <p:cNvSpPr>
            <a:spLocks noGrp="1"/>
          </p:cNvSpPr>
          <p:nvPr>
            <p:ph type="title"/>
          </p:nvPr>
        </p:nvSpPr>
        <p:spPr>
          <a:xfrm>
            <a:off x="838200" y="482400"/>
            <a:ext cx="10515600" cy="1072080"/>
          </a:xfrm>
        </p:spPr>
        <p:txBody>
          <a:bodyPr/>
          <a:lstStyle/>
          <a:p>
            <a:endParaRPr lang="en-US"/>
          </a:p>
        </p:txBody>
      </p:sp>
      <p:sp>
        <p:nvSpPr>
          <p:cNvPr id="4" name="TekstSylinder 3">
            <a:extLst>
              <a:ext uri="{FF2B5EF4-FFF2-40B4-BE49-F238E27FC236}">
                <a16:creationId xmlns:a16="http://schemas.microsoft.com/office/drawing/2014/main" id="{E848A139-2F9F-488F-B734-D8932F475D5F}"/>
              </a:ext>
            </a:extLst>
          </p:cNvPr>
          <p:cNvSpPr txBox="1"/>
          <p:nvPr/>
        </p:nvSpPr>
        <p:spPr>
          <a:xfrm>
            <a:off x="1377863" y="2467626"/>
            <a:ext cx="3760257" cy="1200329"/>
          </a:xfrm>
          <a:prstGeom prst="rect">
            <a:avLst/>
          </a:prstGeom>
          <a:noFill/>
        </p:spPr>
        <p:txBody>
          <a:bodyPr wrap="square">
            <a:spAutoFit/>
          </a:bodyPr>
          <a:lstStyle/>
          <a:p>
            <a:r>
              <a:rPr lang="nb-NO" sz="2400" b="1" dirty="0">
                <a:solidFill>
                  <a:srgbClr val="3E3832"/>
                </a:solidFill>
                <a:effectLst/>
                <a:ea typeface="Times New Roman" panose="02020603050405020304" pitchFamily="18" charset="0"/>
                <a:cs typeface="Arial" panose="020B0604020202020204" pitchFamily="34" charset="0"/>
              </a:rPr>
              <a:t>Sykepengeområdet</a:t>
            </a:r>
            <a:endParaRPr lang="nb-NO" sz="2400" dirty="0">
              <a:effectLst/>
              <a:ea typeface="Times New Roman" panose="02020603050405020304" pitchFamily="18" charset="0"/>
            </a:endParaRPr>
          </a:p>
          <a:p>
            <a:pPr lvl="0"/>
            <a:r>
              <a:rPr lang="nb-NO" sz="2400" dirty="0">
                <a:solidFill>
                  <a:srgbClr val="3E3832"/>
                </a:solidFill>
                <a:effectLst/>
                <a:ea typeface="Times New Roman" panose="02020603050405020304" pitchFamily="18" charset="0"/>
                <a:cs typeface="Arial" panose="020B0604020202020204" pitchFamily="34" charset="0"/>
              </a:rPr>
              <a:t>-  Nytt fra området</a:t>
            </a:r>
            <a:endParaRPr lang="nb-NO" sz="2400" dirty="0">
              <a:effectLst/>
              <a:ea typeface="Times New Roman" panose="02020603050405020304" pitchFamily="18" charset="0"/>
              <a:cs typeface="Times New Roman" panose="02020603050405020304" pitchFamily="18" charset="0"/>
            </a:endParaRPr>
          </a:p>
          <a:p>
            <a:r>
              <a:rPr lang="nb-NO" sz="2400">
                <a:solidFill>
                  <a:srgbClr val="3E3832"/>
                </a:solidFill>
                <a:effectLst/>
                <a:ea typeface="Times New Roman" panose="02020603050405020304" pitchFamily="18" charset="0"/>
                <a:cs typeface="Arial" panose="020B0604020202020204" pitchFamily="34" charset="0"/>
              </a:rPr>
              <a:t>-  Status </a:t>
            </a:r>
            <a:r>
              <a:rPr lang="nb-NO" sz="2400" dirty="0">
                <a:solidFill>
                  <a:srgbClr val="3E3832"/>
                </a:solidFill>
                <a:effectLst/>
                <a:ea typeface="Times New Roman" panose="02020603050405020304" pitchFamily="18" charset="0"/>
                <a:cs typeface="Arial" panose="020B0604020202020204" pitchFamily="34" charset="0"/>
              </a:rPr>
              <a:t>utbetalinger etc.</a:t>
            </a:r>
            <a:endParaRPr lang="nb-NO" sz="2400" dirty="0"/>
          </a:p>
        </p:txBody>
      </p:sp>
      <p:pic>
        <p:nvPicPr>
          <p:cNvPr id="10" name="Plassholder for innhold 9">
            <a:extLst>
              <a:ext uri="{FF2B5EF4-FFF2-40B4-BE49-F238E27FC236}">
                <a16:creationId xmlns:a16="http://schemas.microsoft.com/office/drawing/2014/main" id="{7F43D52A-E2C0-41DF-96CF-CB0FDA789B60}"/>
              </a:ext>
            </a:extLst>
          </p:cNvPr>
          <p:cNvPicPr>
            <a:picLocks noGrp="1" noChangeAspect="1"/>
          </p:cNvPicPr>
          <p:nvPr>
            <p:ph idx="1"/>
          </p:nvPr>
        </p:nvPicPr>
        <p:blipFill>
          <a:blip r:embed="rId2"/>
          <a:stretch>
            <a:fillRect/>
          </a:stretch>
        </p:blipFill>
        <p:spPr>
          <a:xfrm>
            <a:off x="5986568" y="2192055"/>
            <a:ext cx="3760257" cy="3045456"/>
          </a:xfrm>
          <a:prstGeom prst="rect">
            <a:avLst/>
          </a:prstGeom>
        </p:spPr>
      </p:pic>
    </p:spTree>
    <p:extLst>
      <p:ext uri="{BB962C8B-B14F-4D97-AF65-F5344CB8AC3E}">
        <p14:creationId xmlns:p14="http://schemas.microsoft.com/office/powerpoint/2010/main" val="413962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A7E2F14-565A-4A90-B33B-AEE08FF3E3A6}"/>
              </a:ext>
            </a:extLst>
          </p:cNvPr>
          <p:cNvSpPr>
            <a:spLocks noGrp="1"/>
          </p:cNvSpPr>
          <p:nvPr>
            <p:ph type="title"/>
          </p:nvPr>
        </p:nvSpPr>
        <p:spPr/>
        <p:txBody>
          <a:bodyPr/>
          <a:lstStyle/>
          <a:p>
            <a:r>
              <a:rPr lang="nb-NO" sz="3200" dirty="0">
                <a:solidFill>
                  <a:schemeClr val="tx1"/>
                </a:solidFill>
                <a:effectLst/>
                <a:latin typeface="Calibri" panose="020F0502020204030204" pitchFamily="34" charset="0"/>
                <a:ea typeface="Calibri" panose="020F0502020204030204" pitchFamily="34" charset="0"/>
              </a:rPr>
              <a:t>Én kø Sykepenger Norge</a:t>
            </a:r>
            <a:endParaRPr lang="nb-NO" dirty="0">
              <a:solidFill>
                <a:schemeClr val="tx1"/>
              </a:solidFill>
            </a:endParaRPr>
          </a:p>
        </p:txBody>
      </p:sp>
      <p:sp>
        <p:nvSpPr>
          <p:cNvPr id="3" name="Plassholder for innhold 2">
            <a:extLst>
              <a:ext uri="{FF2B5EF4-FFF2-40B4-BE49-F238E27FC236}">
                <a16:creationId xmlns:a16="http://schemas.microsoft.com/office/drawing/2014/main" id="{0744F89D-864D-4EAE-B36B-95DBBA159F20}"/>
              </a:ext>
            </a:extLst>
          </p:cNvPr>
          <p:cNvSpPr>
            <a:spLocks noGrp="1"/>
          </p:cNvSpPr>
          <p:nvPr>
            <p:ph idx="1"/>
          </p:nvPr>
        </p:nvSpPr>
        <p:spPr/>
        <p:txBody>
          <a:bodyPr/>
          <a:lstStyle/>
          <a:p>
            <a:r>
              <a:rPr lang="nb-NO" sz="2400" dirty="0">
                <a:effectLst/>
                <a:latin typeface="Calibri" panose="020F0502020204030204" pitchFamily="34" charset="0"/>
                <a:ea typeface="Calibri" panose="020F0502020204030204" pitchFamily="34" charset="0"/>
              </a:rPr>
              <a:t>I mars 2021 startet man opp pilot for Én kø Sykepenger Norge ved at fire enheter ble slått sammen og jobbet fra en felles kø bestående av samlet inngang for de fylkene disse enhetene hadde ansvaret for fra før. Etter hvert har de øvrige enhetene blitt faset inn. </a:t>
            </a:r>
          </a:p>
          <a:p>
            <a:r>
              <a:rPr lang="nb-NO" sz="2400" dirty="0">
                <a:effectLst/>
                <a:latin typeface="Calibri" panose="020F0502020204030204" pitchFamily="34" charset="0"/>
                <a:ea typeface="Calibri" panose="020F0502020204030204" pitchFamily="34" charset="0"/>
              </a:rPr>
              <a:t>Fauske kom på i september 2021, og siste enhet kom på 1. februar 2022. Fra denne datoen går alle sykepengesakene i hele Norge inn i samme kø, og alle ansatte i NAV Arbeid og ytelser som jobber med sykepenger jobber fra den samme køen etter prinsippet om eldste sak først. </a:t>
            </a:r>
          </a:p>
          <a:p>
            <a:r>
              <a:rPr lang="nb-NO" sz="2400" dirty="0">
                <a:effectLst/>
                <a:latin typeface="Calibri" panose="020F0502020204030204" pitchFamily="34" charset="0"/>
                <a:ea typeface="Calibri" panose="020F0502020204030204" pitchFamily="34" charset="0"/>
              </a:rPr>
              <a:t>Til sammen er vi ni enheter som jobber med sykepenger, fra Vardø i nord til Karmøy i sør.</a:t>
            </a:r>
          </a:p>
          <a:p>
            <a:endParaRPr lang="nb-NO" dirty="0"/>
          </a:p>
        </p:txBody>
      </p:sp>
    </p:spTree>
    <p:extLst>
      <p:ext uri="{BB962C8B-B14F-4D97-AF65-F5344CB8AC3E}">
        <p14:creationId xmlns:p14="http://schemas.microsoft.com/office/powerpoint/2010/main" val="65922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755BA83-8BDD-429F-B8C6-C375DB9ACC13}"/>
              </a:ext>
            </a:extLst>
          </p:cNvPr>
          <p:cNvSpPr>
            <a:spLocks noGrp="1"/>
          </p:cNvSpPr>
          <p:nvPr>
            <p:ph type="title"/>
          </p:nvPr>
        </p:nvSpPr>
        <p:spPr/>
        <p:txBody>
          <a:bodyPr/>
          <a:lstStyle/>
          <a:p>
            <a:r>
              <a:rPr lang="nb-NO" dirty="0"/>
              <a:t>Fordeler med én kø</a:t>
            </a:r>
          </a:p>
        </p:txBody>
      </p:sp>
      <p:sp>
        <p:nvSpPr>
          <p:cNvPr id="3" name="Plassholder for innhold 2">
            <a:extLst>
              <a:ext uri="{FF2B5EF4-FFF2-40B4-BE49-F238E27FC236}">
                <a16:creationId xmlns:a16="http://schemas.microsoft.com/office/drawing/2014/main" id="{C769C8B5-6C0F-47BD-B0BF-58BB560E16BB}"/>
              </a:ext>
            </a:extLst>
          </p:cNvPr>
          <p:cNvSpPr>
            <a:spLocks noGrp="1"/>
          </p:cNvSpPr>
          <p:nvPr>
            <p:ph idx="1"/>
          </p:nvPr>
        </p:nvSpPr>
        <p:spPr/>
        <p:txBody>
          <a:bodyPr/>
          <a:lstStyle/>
          <a:p>
            <a:pPr marL="420624" indent="-420624">
              <a:spcBef>
                <a:spcPts val="528"/>
              </a:spcBef>
            </a:pPr>
            <a:r>
              <a:rPr lang="nb-NO" sz="2400" kern="1200" dirty="0">
                <a:solidFill>
                  <a:srgbClr val="3E3832"/>
                </a:solidFill>
                <a:effectLst/>
                <a:latin typeface="Arial" panose="020B0604020202020204" pitchFamily="34" charset="0"/>
                <a:ea typeface="+mn-ea"/>
                <a:cs typeface="Arial" panose="020B0604020202020204" pitchFamily="34" charset="0"/>
              </a:rPr>
              <a:t>Lik saksbehandlingstid for våre brukere</a:t>
            </a:r>
            <a:endParaRPr lang="nb-NO" sz="2400" dirty="0">
              <a:effectLst/>
            </a:endParaRPr>
          </a:p>
          <a:p>
            <a:pPr marL="420624" indent="-420624" algn="l" rtl="0" eaLnBrk="1" latinLnBrk="0" hangingPunct="1">
              <a:lnSpc>
                <a:spcPct val="90000"/>
              </a:lnSpc>
              <a:spcBef>
                <a:spcPts val="528"/>
              </a:spcBef>
              <a:spcAft>
                <a:spcPts val="0"/>
              </a:spcAft>
            </a:pPr>
            <a:r>
              <a:rPr lang="nb-NO" sz="2400" kern="1200" dirty="0">
                <a:solidFill>
                  <a:srgbClr val="3E3832"/>
                </a:solidFill>
                <a:effectLst/>
                <a:latin typeface="Arial" panose="020B0604020202020204" pitchFamily="34" charset="0"/>
                <a:ea typeface="+mn-ea"/>
                <a:cs typeface="Arial" panose="020B0604020202020204" pitchFamily="34" charset="0"/>
              </a:rPr>
              <a:t>Sikrer likere praksis</a:t>
            </a:r>
            <a:endParaRPr lang="nb-NO" sz="2400" dirty="0">
              <a:effectLst/>
            </a:endParaRPr>
          </a:p>
          <a:p>
            <a:pPr marL="420624" indent="-420624" algn="l" rtl="0" eaLnBrk="1" latinLnBrk="0" hangingPunct="1">
              <a:lnSpc>
                <a:spcPct val="90000"/>
              </a:lnSpc>
              <a:spcBef>
                <a:spcPts val="528"/>
              </a:spcBef>
              <a:spcAft>
                <a:spcPts val="0"/>
              </a:spcAft>
            </a:pPr>
            <a:r>
              <a:rPr lang="nb-NO" sz="2400" kern="1200" dirty="0">
                <a:solidFill>
                  <a:srgbClr val="3E3832"/>
                </a:solidFill>
                <a:effectLst/>
                <a:latin typeface="Arial" panose="020B0604020202020204" pitchFamily="34" charset="0"/>
                <a:ea typeface="+mn-ea"/>
                <a:cs typeface="Arial" panose="020B0604020202020204" pitchFamily="34" charset="0"/>
              </a:rPr>
              <a:t>Mindre sårbarhet ved tekniske problemer lokalt eller ved høyt sykefravær</a:t>
            </a:r>
            <a:endParaRPr lang="nb-NO" sz="2400" dirty="0">
              <a:effectLst/>
            </a:endParaRPr>
          </a:p>
          <a:p>
            <a:pPr marL="420624" indent="-420624" algn="l" rtl="0" eaLnBrk="1" latinLnBrk="0" hangingPunct="1">
              <a:lnSpc>
                <a:spcPct val="90000"/>
              </a:lnSpc>
              <a:spcBef>
                <a:spcPts val="528"/>
              </a:spcBef>
              <a:spcAft>
                <a:spcPts val="0"/>
              </a:spcAft>
            </a:pPr>
            <a:r>
              <a:rPr lang="nb-NO" sz="2400" kern="1200" dirty="0">
                <a:solidFill>
                  <a:srgbClr val="3E3832"/>
                </a:solidFill>
                <a:effectLst/>
                <a:latin typeface="Arial" panose="020B0604020202020204" pitchFamily="34" charset="0"/>
                <a:ea typeface="+mn-ea"/>
                <a:cs typeface="Arial" panose="020B0604020202020204" pitchFamily="34" charset="0"/>
              </a:rPr>
              <a:t>Økte muligheter til felles opplæring, personalmøter mm</a:t>
            </a:r>
            <a:endParaRPr lang="nb-NO" sz="2400" dirty="0">
              <a:effectLst/>
            </a:endParaRPr>
          </a:p>
          <a:p>
            <a:pPr marL="420624" indent="-420624" algn="l" rtl="0" eaLnBrk="1" latinLnBrk="0" hangingPunct="1">
              <a:lnSpc>
                <a:spcPct val="90000"/>
              </a:lnSpc>
              <a:spcBef>
                <a:spcPts val="528"/>
              </a:spcBef>
              <a:spcAft>
                <a:spcPts val="0"/>
              </a:spcAft>
            </a:pPr>
            <a:r>
              <a:rPr lang="nb-NO" sz="2400" kern="1200" dirty="0">
                <a:solidFill>
                  <a:srgbClr val="3E3832"/>
                </a:solidFill>
                <a:effectLst/>
                <a:latin typeface="Arial" panose="020B0604020202020204" pitchFamily="34" charset="0"/>
                <a:ea typeface="+mn-ea"/>
                <a:cs typeface="Arial" panose="020B0604020202020204" pitchFamily="34" charset="0"/>
              </a:rPr>
              <a:t>Jevnere fordeling av inngang mellom enhetene</a:t>
            </a:r>
            <a:endParaRPr lang="nb-NO" sz="2400" dirty="0">
              <a:effectLst/>
            </a:endParaRPr>
          </a:p>
          <a:p>
            <a:pPr marL="420624" indent="-420624" algn="l" rtl="0" eaLnBrk="1" latinLnBrk="0" hangingPunct="1">
              <a:lnSpc>
                <a:spcPct val="90000"/>
              </a:lnSpc>
              <a:spcBef>
                <a:spcPts val="528"/>
              </a:spcBef>
              <a:spcAft>
                <a:spcPts val="0"/>
              </a:spcAft>
            </a:pPr>
            <a:r>
              <a:rPr lang="nb-NO" sz="2400" kern="1200" dirty="0">
                <a:solidFill>
                  <a:srgbClr val="3E3832"/>
                </a:solidFill>
                <a:effectLst/>
                <a:latin typeface="Arial" panose="020B0604020202020204" pitchFamily="34" charset="0"/>
                <a:ea typeface="+mn-ea"/>
                <a:cs typeface="Arial" panose="020B0604020202020204" pitchFamily="34" charset="0"/>
              </a:rPr>
              <a:t>Effektivisering som sikrer økt fleksibilitet på tvers av enhetene</a:t>
            </a:r>
            <a:endParaRPr lang="nb-NO" sz="2400" dirty="0">
              <a:effectLst/>
            </a:endParaRPr>
          </a:p>
          <a:p>
            <a:pPr marL="420624" indent="-420624" algn="l" rtl="0" eaLnBrk="1" latinLnBrk="0" hangingPunct="1">
              <a:lnSpc>
                <a:spcPct val="90000"/>
              </a:lnSpc>
              <a:spcBef>
                <a:spcPts val="528"/>
              </a:spcBef>
              <a:spcAft>
                <a:spcPts val="0"/>
              </a:spcAft>
            </a:pPr>
            <a:r>
              <a:rPr lang="nb-NO" sz="2400" kern="1200" dirty="0">
                <a:solidFill>
                  <a:srgbClr val="3E3832"/>
                </a:solidFill>
                <a:effectLst/>
                <a:latin typeface="Arial" panose="020B0604020202020204" pitchFamily="34" charset="0"/>
                <a:ea typeface="+mn-ea"/>
                <a:cs typeface="Arial" panose="020B0604020202020204" pitchFamily="34" charset="0"/>
              </a:rPr>
              <a:t>Den beste løsning for våre brukerne og oppdragsgivere</a:t>
            </a:r>
            <a:endParaRPr lang="nb-NO" sz="2400" dirty="0">
              <a:effectLst/>
            </a:endParaRPr>
          </a:p>
          <a:p>
            <a:pPr marL="0" indent="0">
              <a:buNone/>
            </a:pPr>
            <a:endParaRPr lang="nb-NO" dirty="0"/>
          </a:p>
        </p:txBody>
      </p:sp>
    </p:spTree>
    <p:extLst>
      <p:ext uri="{BB962C8B-B14F-4D97-AF65-F5344CB8AC3E}">
        <p14:creationId xmlns:p14="http://schemas.microsoft.com/office/powerpoint/2010/main" val="2674306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218C539-1B64-4C6B-BEF6-F9657C1F8729}"/>
              </a:ext>
            </a:extLst>
          </p:cNvPr>
          <p:cNvSpPr>
            <a:spLocks noGrp="1"/>
          </p:cNvSpPr>
          <p:nvPr>
            <p:ph type="title"/>
          </p:nvPr>
        </p:nvSpPr>
        <p:spPr/>
        <p:txBody>
          <a:bodyPr/>
          <a:lstStyle/>
          <a:p>
            <a:r>
              <a:rPr lang="nb-NO" dirty="0"/>
              <a:t>Nytt saksbehandlingssystem</a:t>
            </a:r>
          </a:p>
        </p:txBody>
      </p:sp>
      <p:sp>
        <p:nvSpPr>
          <p:cNvPr id="3" name="Plassholder for innhold 2">
            <a:extLst>
              <a:ext uri="{FF2B5EF4-FFF2-40B4-BE49-F238E27FC236}">
                <a16:creationId xmlns:a16="http://schemas.microsoft.com/office/drawing/2014/main" id="{8FBF99AE-A330-476E-A895-BEF1578861BE}"/>
              </a:ext>
            </a:extLst>
          </p:cNvPr>
          <p:cNvSpPr>
            <a:spLocks noGrp="1"/>
          </p:cNvSpPr>
          <p:nvPr>
            <p:ph idx="1"/>
          </p:nvPr>
        </p:nvSpPr>
        <p:spPr/>
        <p:txBody>
          <a:bodyPr>
            <a:normAutofit lnSpcReduction="10000"/>
          </a:bodyPr>
          <a:lstStyle/>
          <a:p>
            <a:r>
              <a:rPr lang="nb-NO" sz="2400" dirty="0">
                <a:latin typeface="Calibri" panose="020F0502020204030204" pitchFamily="34" charset="0"/>
                <a:ea typeface="Times New Roman" panose="02020603050405020304" pitchFamily="18" charset="0"/>
                <a:cs typeface="Times New Roman" panose="02020603050405020304" pitchFamily="18" charset="0"/>
              </a:rPr>
              <a:t>Smidig utvikling </a:t>
            </a:r>
          </a:p>
          <a:p>
            <a:r>
              <a:rPr lang="nb-NO" sz="2400" dirty="0">
                <a:latin typeface="Calibri" panose="020F0502020204030204" pitchFamily="34" charset="0"/>
                <a:ea typeface="Times New Roman" panose="02020603050405020304" pitchFamily="18" charset="0"/>
                <a:cs typeface="Times New Roman" panose="02020603050405020304" pitchFamily="18" charset="0"/>
              </a:rPr>
              <a:t>Utvikling av nytt system er  krevende og at målet nå er å bygge et system som fører til økt digitalisering. Systemet må lages sånn at det enkelt kan fange opp regelverksendringer - noe som skjer hyppig</a:t>
            </a:r>
            <a:endParaRPr lang="nb-NO" sz="2400" dirty="0">
              <a:effectLst/>
              <a:latin typeface="Calibri" panose="020F0502020204030204" pitchFamily="34" charset="0"/>
              <a:ea typeface="Calibri" panose="020F0502020204030204" pitchFamily="34" charset="0"/>
            </a:endParaRPr>
          </a:p>
          <a:p>
            <a:r>
              <a:rPr lang="nb-NO" sz="2400" dirty="0">
                <a:effectLst/>
                <a:latin typeface="Calibri" panose="020F0502020204030204" pitchFamily="34" charset="0"/>
                <a:ea typeface="Calibri" panose="020F0502020204030204" pitchFamily="34" charset="0"/>
              </a:rPr>
              <a:t>Høsten 2019 begynte man så smått å behandle sykepengesøknader i et nytt saksbehandlingssystem. Målet var da at det nye systemet skulle være ferdig utviklet til slutten av 2020. </a:t>
            </a:r>
          </a:p>
          <a:p>
            <a:r>
              <a:rPr lang="nb-NO" sz="2400" dirty="0">
                <a:effectLst/>
                <a:latin typeface="Calibri" panose="020F0502020204030204" pitchFamily="34" charset="0"/>
                <a:ea typeface="Calibri" panose="020F0502020204030204" pitchFamily="34" charset="0"/>
              </a:rPr>
              <a:t>Det tar tid å utvikle et system som er sikkert og stabilt nok for å behandle en så omfattende ytelse som sykepenger. Man regner nå derfor ikke med at dette arbeidet vil være ferdig før sommeren 2024. </a:t>
            </a:r>
          </a:p>
          <a:p>
            <a:r>
              <a:rPr lang="nb-NO" sz="2400" dirty="0">
                <a:effectLst/>
                <a:latin typeface="Calibri" panose="020F0502020204030204" pitchFamily="34" charset="0"/>
                <a:ea typeface="Calibri" panose="020F0502020204030204" pitchFamily="34" charset="0"/>
              </a:rPr>
              <a:t>Per i dag er det bare saker med refusjon til arbeidsgiver som utbetales i dette systemet, med unntak at to saker per dag med utbetaling direkte til bruker.</a:t>
            </a:r>
          </a:p>
          <a:p>
            <a:endParaRPr lang="nb-NO" dirty="0"/>
          </a:p>
        </p:txBody>
      </p:sp>
    </p:spTree>
    <p:extLst>
      <p:ext uri="{BB962C8B-B14F-4D97-AF65-F5344CB8AC3E}">
        <p14:creationId xmlns:p14="http://schemas.microsoft.com/office/powerpoint/2010/main" val="233803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F89C49D0-A4AE-4961-978B-0A6F74E92BD2}"/>
              </a:ext>
            </a:extLst>
          </p:cNvPr>
          <p:cNvSpPr>
            <a:spLocks noGrp="1"/>
          </p:cNvSpPr>
          <p:nvPr>
            <p:ph type="title"/>
          </p:nvPr>
        </p:nvSpPr>
        <p:spPr/>
        <p:txBody>
          <a:bodyPr/>
          <a:lstStyle/>
          <a:p>
            <a:r>
              <a:rPr lang="nb-NO" dirty="0"/>
              <a:t>Status </a:t>
            </a:r>
          </a:p>
        </p:txBody>
      </p:sp>
      <p:sp>
        <p:nvSpPr>
          <p:cNvPr id="4" name="Plassholder for innhold 3">
            <a:extLst>
              <a:ext uri="{FF2B5EF4-FFF2-40B4-BE49-F238E27FC236}">
                <a16:creationId xmlns:a16="http://schemas.microsoft.com/office/drawing/2014/main" id="{3F3F6669-537D-42E1-9672-680CE3B7D6A8}"/>
              </a:ext>
            </a:extLst>
          </p:cNvPr>
          <p:cNvSpPr>
            <a:spLocks noGrp="1"/>
          </p:cNvSpPr>
          <p:nvPr>
            <p:ph idx="1"/>
          </p:nvPr>
        </p:nvSpPr>
        <p:spPr/>
        <p:txBody>
          <a:bodyPr>
            <a:normAutofit fontScale="92500" lnSpcReduction="20000"/>
          </a:bodyPr>
          <a:lstStyle/>
          <a:p>
            <a:r>
              <a:rPr lang="nb-NO" sz="2400" dirty="0">
                <a:effectLst/>
                <a:latin typeface="Calibri" panose="020F0502020204030204" pitchFamily="34" charset="0"/>
                <a:ea typeface="Calibri" panose="020F0502020204030204" pitchFamily="34" charset="0"/>
              </a:rPr>
              <a:t>Situasjonen på sykepenger har over tid vært krevende med stor inngang. Fra sist nyttår opplevde vi at inngangen av saker hver uke var større enn det vi greide å ta unna. Dette medførte økte restanser som igjen førte til økt saksbehandlingstid. Siden den tid har vi tatt en rekke grep for å bedre på situasjonen, men det tar tid før alt er helt optimalt. Saksbehandlingstiden på enkelte saker er derfor fortsatt for lang – men vi klarer å ta unna slik at brukarene våre får penger.</a:t>
            </a:r>
          </a:p>
          <a:p>
            <a:pPr marL="0" indent="0">
              <a:buNone/>
            </a:pPr>
            <a:endParaRPr lang="nb-NO" sz="2400" dirty="0">
              <a:effectLst/>
              <a:latin typeface="Calibri" panose="020F0502020204030204" pitchFamily="34" charset="0"/>
              <a:ea typeface="Calibri" panose="020F0502020204030204" pitchFamily="34" charset="0"/>
            </a:endParaRPr>
          </a:p>
          <a:p>
            <a:r>
              <a:rPr lang="nb-NO" sz="2400" dirty="0">
                <a:effectLst/>
                <a:latin typeface="Calibri" panose="020F0502020204030204" pitchFamily="34" charset="0"/>
                <a:ea typeface="Calibri" panose="020F0502020204030204" pitchFamily="34" charset="0"/>
              </a:rPr>
              <a:t>De aller fleste saker går likevel greit og mange får svar/utbetaling innen akseptabel tid. Utfordringen ligger i de sakene som ikke kan ferdigbehandles første gang vi ser på de. Da må vi gjerne innhente mer informasjon/dokumentasjon, og da går fort tida, slik at en del enkeltsaker blir gamle før de blir avgjort.</a:t>
            </a:r>
          </a:p>
          <a:p>
            <a:pPr marL="0" indent="0">
              <a:buNone/>
            </a:pPr>
            <a:endParaRPr lang="nb-NO" sz="2400" dirty="0">
              <a:effectLst/>
              <a:latin typeface="Calibri" panose="020F0502020204030204" pitchFamily="34" charset="0"/>
              <a:ea typeface="Calibri" panose="020F0502020204030204" pitchFamily="34" charset="0"/>
            </a:endParaRPr>
          </a:p>
          <a:p>
            <a:r>
              <a:rPr lang="nb-NO" sz="2400" dirty="0">
                <a:effectLst/>
                <a:latin typeface="Calibri" panose="020F0502020204030204" pitchFamily="34" charset="0"/>
                <a:ea typeface="Calibri" panose="020F0502020204030204" pitchFamily="34" charset="0"/>
              </a:rPr>
              <a:t>Etter at en sak er behandlet og utbetaling startet går det som regel kort tid på behandling av påfølgende saker/søknader om sykepenger ved sammenhengende sykmelding.</a:t>
            </a:r>
          </a:p>
          <a:p>
            <a:endParaRPr lang="nb-NO" dirty="0"/>
          </a:p>
        </p:txBody>
      </p:sp>
    </p:spTree>
    <p:extLst>
      <p:ext uri="{BB962C8B-B14F-4D97-AF65-F5344CB8AC3E}">
        <p14:creationId xmlns:p14="http://schemas.microsoft.com/office/powerpoint/2010/main" val="27964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Office-tema">
  <a:themeElements>
    <a:clrScheme name="NAV">
      <a:dk1>
        <a:srgbClr val="000000"/>
      </a:dk1>
      <a:lt1>
        <a:srgbClr val="FFFFFF"/>
      </a:lt1>
      <a:dk2>
        <a:srgbClr val="3E3832"/>
      </a:dk2>
      <a:lt2>
        <a:srgbClr val="E9E7E7"/>
      </a:lt2>
      <a:accent1>
        <a:srgbClr val="C30000"/>
      </a:accent1>
      <a:accent2>
        <a:srgbClr val="0067C5"/>
      </a:accent2>
      <a:accent3>
        <a:srgbClr val="A2AD00"/>
      </a:accent3>
      <a:accent4>
        <a:srgbClr val="FF9100"/>
      </a:accent4>
      <a:accent5>
        <a:srgbClr val="06893A"/>
      </a:accent5>
      <a:accent6>
        <a:srgbClr val="634689"/>
      </a:accent6>
      <a:hlink>
        <a:srgbClr val="0067C5"/>
      </a:hlink>
      <a:folHlink>
        <a:srgbClr val="63468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3" id="{D04AE870-7035-4ADF-A7A5-58150EA95838}" vid="{5D0FB8B1-F6EB-44E8-9852-5DCA597367E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6F4868716217F48A9EDAC21EC245901" ma:contentTypeVersion="2" ma:contentTypeDescription="Opprett et nytt dokument." ma:contentTypeScope="" ma:versionID="82f997973cd1ff28dcb907fc16a008c1">
  <xsd:schema xmlns:xsd="http://www.w3.org/2001/XMLSchema" xmlns:xs="http://www.w3.org/2001/XMLSchema" xmlns:p="http://schemas.microsoft.com/office/2006/metadata/properties" xmlns:ns2="9d102cca-9c33-46d0-8712-af6058e5e7a6" targetNamespace="http://schemas.microsoft.com/office/2006/metadata/properties" ma:root="true" ma:fieldsID="a7b60cbea4991b7b57ca7cb934a7bf2e" ns2:_="">
    <xsd:import namespace="9d102cca-9c33-46d0-8712-af6058e5e7a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102cca-9c33-46d0-8712-af6058e5e7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BA16CF-69EA-4443-BEE0-73385E2EEDD0}">
  <ds:schemaRefs>
    <ds:schemaRef ds:uri="http://schemas.microsoft.com/sharepoint/v3/contenttype/forms"/>
  </ds:schemaRefs>
</ds:datastoreItem>
</file>

<file path=customXml/itemProps2.xml><?xml version="1.0" encoding="utf-8"?>
<ds:datastoreItem xmlns:ds="http://schemas.openxmlformats.org/officeDocument/2006/customXml" ds:itemID="{772EDF05-635E-4CAC-A7BB-754BFEFEAF97}"/>
</file>

<file path=customXml/itemProps3.xml><?xml version="1.0" encoding="utf-8"?>
<ds:datastoreItem xmlns:ds="http://schemas.openxmlformats.org/officeDocument/2006/customXml" ds:itemID="{AC591905-A811-45D1-A44B-D4999240A5F2}">
  <ds:schemaRefs>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http://purl.org/dc/dcmitype/"/>
    <ds:schemaRef ds:uri="9c32e032-3ab5-4f7d-893a-d82fea825aef"/>
    <ds:schemaRef ds:uri="http://purl.org/dc/term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NAV_Lys Grå</Template>
  <TotalTime>172</TotalTime>
  <Words>535</Words>
  <Application>Microsoft Office PowerPoint</Application>
  <PresentationFormat>Widescreen</PresentationFormat>
  <Paragraphs>34</Paragraphs>
  <Slides>6</Slides>
  <Notes>3</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6</vt:i4>
      </vt:variant>
    </vt:vector>
  </HeadingPairs>
  <TitlesOfParts>
    <vt:vector size="10" baseType="lpstr">
      <vt:lpstr>Arial</vt:lpstr>
      <vt:lpstr>Calibri</vt:lpstr>
      <vt:lpstr>Segoe UI</vt:lpstr>
      <vt:lpstr>3_Office-tema</vt:lpstr>
      <vt:lpstr>Brukerutvalgsmøte for NAV Nordland  </vt:lpstr>
      <vt:lpstr>PowerPoint-presentasjon</vt:lpstr>
      <vt:lpstr>Én kø Sykepenger Norge</vt:lpstr>
      <vt:lpstr>Fordeler med én kø</vt:lpstr>
      <vt:lpstr>Nytt saksbehandlingssystem</vt:lpstr>
      <vt:lpstr>Status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subject/>
  <dc:creator>Schjold, Hanne Røvig</dc:creator>
  <cp:keywords/>
  <dc:description/>
  <cp:lastModifiedBy>Borge, Beate Setså</cp:lastModifiedBy>
  <cp:revision>6</cp:revision>
  <cp:lastPrinted>2020-04-21T11:47:02Z</cp:lastPrinted>
  <dcterms:created xsi:type="dcterms:W3CDTF">2020-10-22T08:03:51Z</dcterms:created>
  <dcterms:modified xsi:type="dcterms:W3CDTF">2022-05-27T08:09:50Z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0x010100A6F4868716217F48A9EDAC21EC245901</vt:lpwstr>
  </property>
  <property fmtid="{D5CDD505-2E9C-101B-9397-08002B2CF9AE}" pid="3" name="MSIP_Label_d3491420-1ae2-4120-89e6-e6f668f067e2_Enabled">
    <vt:lpwstr>true</vt:lpwstr>
  </property>
  <property fmtid="{D5CDD505-2E9C-101B-9397-08002B2CF9AE}" pid="4" name="MSIP_Label_d3491420-1ae2-4120-89e6-e6f668f067e2_SetDate">
    <vt:lpwstr>2020-10-22T08:03:59Z</vt:lpwstr>
  </property>
  <property fmtid="{D5CDD505-2E9C-101B-9397-08002B2CF9AE}" pid="5" name="MSIP_Label_d3491420-1ae2-4120-89e6-e6f668f067e2_Method">
    <vt:lpwstr>Standard</vt:lpwstr>
  </property>
  <property fmtid="{D5CDD505-2E9C-101B-9397-08002B2CF9AE}" pid="6" name="MSIP_Label_d3491420-1ae2-4120-89e6-e6f668f067e2_Name">
    <vt:lpwstr>d3491420-1ae2-4120-89e6-e6f668f067e2</vt:lpwstr>
  </property>
  <property fmtid="{D5CDD505-2E9C-101B-9397-08002B2CF9AE}" pid="7" name="MSIP_Label_d3491420-1ae2-4120-89e6-e6f668f067e2_SiteId">
    <vt:lpwstr>62366534-1ec3-4962-8869-9b5535279d0b</vt:lpwstr>
  </property>
  <property fmtid="{D5CDD505-2E9C-101B-9397-08002B2CF9AE}" pid="8" name="MSIP_Label_d3491420-1ae2-4120-89e6-e6f668f067e2_ActionId">
    <vt:lpwstr>decbf3b8-f303-46e2-94e0-ff02031cb784</vt:lpwstr>
  </property>
  <property fmtid="{D5CDD505-2E9C-101B-9397-08002B2CF9AE}" pid="9" name="MSIP_Label_d3491420-1ae2-4120-89e6-e6f668f067e2_ContentBits">
    <vt:lpwstr>0</vt:lpwstr>
  </property>
</Properties>
</file>